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3" r:id="rId2"/>
    <p:sldId id="364" r:id="rId3"/>
    <p:sldId id="365" r:id="rId4"/>
    <p:sldId id="366" r:id="rId5"/>
    <p:sldId id="367" r:id="rId6"/>
    <p:sldId id="416" r:id="rId7"/>
    <p:sldId id="417" r:id="rId8"/>
    <p:sldId id="418" r:id="rId9"/>
    <p:sldId id="419" r:id="rId10"/>
    <p:sldId id="368" r:id="rId11"/>
    <p:sldId id="369" r:id="rId12"/>
    <p:sldId id="370" r:id="rId13"/>
    <p:sldId id="371" r:id="rId14"/>
    <p:sldId id="372" r:id="rId15"/>
    <p:sldId id="373" r:id="rId16"/>
    <p:sldId id="377" r:id="rId17"/>
    <p:sldId id="374" r:id="rId18"/>
    <p:sldId id="375" r:id="rId19"/>
    <p:sldId id="376" r:id="rId20"/>
    <p:sldId id="360" r:id="rId21"/>
    <p:sldId id="378" r:id="rId22"/>
    <p:sldId id="379" r:id="rId23"/>
    <p:sldId id="380" r:id="rId24"/>
    <p:sldId id="381" r:id="rId25"/>
    <p:sldId id="382" r:id="rId26"/>
    <p:sldId id="383" r:id="rId27"/>
    <p:sldId id="384" r:id="rId28"/>
    <p:sldId id="385" r:id="rId29"/>
    <p:sldId id="386" r:id="rId30"/>
    <p:sldId id="390" r:id="rId31"/>
    <p:sldId id="387" r:id="rId32"/>
    <p:sldId id="388" r:id="rId33"/>
    <p:sldId id="389" r:id="rId34"/>
    <p:sldId id="391" r:id="rId35"/>
    <p:sldId id="392" r:id="rId36"/>
    <p:sldId id="393" r:id="rId37"/>
    <p:sldId id="394" r:id="rId38"/>
    <p:sldId id="395" r:id="rId39"/>
    <p:sldId id="396" r:id="rId40"/>
    <p:sldId id="397" r:id="rId41"/>
    <p:sldId id="398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CCD5-2783-4F66-A4C7-3CB1E3653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C218DA-54DA-4446-97C8-57D4ECAEA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CC3A9-638E-4B26-9809-A6C317F84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EF215-DA64-4AF0-97F0-4DA4F7919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D4C15-CC2F-4EC8-9290-BC55AE406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5168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B0800-8351-4461-B9AC-EED81541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1AC45-4F47-44E3-AA89-275601BCE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5E5BD-EB98-46FC-B57A-4A0A0772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1F0BD-9605-4B97-B8B1-F03B734F7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F92EC-78E6-4487-B7BD-29219455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58613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93F7-0B68-45B4-9CE0-45E92C711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4081D-5FB2-43E1-8ADB-DE330C37C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57034-DCE3-4A85-A20D-17395E4C9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5E375-44FD-47DE-880E-9C354D48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98926-934D-49DF-92CD-089A386B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3939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CB643-A64D-45B7-A341-6438A360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B362A-531C-4CAA-A978-3DB58FAEB6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9CE5A-C55E-4AEB-A912-D595CF90D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35E15-DB16-4F0D-901D-D0E97368B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49FE4-F376-43D7-B056-ED00D83C5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88ABFB-E904-4763-8C52-0BE5B1693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894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90988-FE1B-40E5-8F02-59F1D8435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A9D67-2871-463B-9631-88FBFCB7F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8EE3B5-CC91-4BC3-B70C-338EDADFE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5854A2-8B82-449D-92DE-E25B8FE72F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F866EF-1F35-41B5-81FE-BB3985411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5EA2FF-744C-46E4-841F-49CE57B85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605911-4EBA-409C-A5C6-72DF1CEA2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9FB5A2-91AA-42B8-B5FE-E0CB9159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7176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FA293-1F69-40AA-BF89-FE652F7D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9C174-E9A0-4857-8E42-231E9F835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7B5845-DDD5-4E9E-8B76-70C6ADC1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75CADB-513F-418C-8A04-AE677215C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86993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ABE530-418E-4220-97A4-49D9DEDC2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725ADD-C5A6-431B-8C08-76278509F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03682-48CE-400C-ACEA-D6E9AD88B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44619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E9F8-8993-4B9F-A0EF-9A348B540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4D09-7776-4A8A-B291-2271391D0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756C8-8989-47B7-9008-C8253AC64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2FAE04-4B6B-4E20-AC83-7F3797B09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A3546-FE0B-4A94-AB1F-AF0075EAD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B83A22-8724-4F99-BCF4-95254E27A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44869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3E6E9-046C-4B28-A619-B9468FBE8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89D51C-75EE-4166-8FEF-631CC505C1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179DE-525B-4679-8F45-BBFDD88C6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A09863-DFC2-499D-86E2-7CB95E42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DF45A-DB3C-41E4-B130-516D8F9EE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D78019-8C23-43E5-BCF3-263FE2785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49548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7F013-3544-4517-A8F0-447002B81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CB2DAA-8B25-4150-A010-46284B1B8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8CE7F-AB20-48E3-A687-54FDCB2A2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CE888-63A5-4D2B-BC3F-D8779B49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040F1-22A8-4944-8E69-8AB3DAC0F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7405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E5E0D-8940-44A3-9AA9-1D7E1802F2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271E9-876A-4424-A5AA-8261FBC76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771E8-6379-401B-A94C-38AB46CDE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BF5DE-84CD-46A5-B7E1-AE57CF724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D481E-90A8-4401-AD4B-D580F0D67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2881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028B2A-B7AB-4D0D-80B0-0FA7EEC3F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02F96-6C17-4961-82DE-B0FB2A2E7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EC0D3-6448-431B-A48A-46BBA8C3F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215CA-5CCE-46BF-BD97-D62B36094C8F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18716-08C0-4DFA-85B8-CB5DA3A1D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F27F3-A137-4E5C-AFF8-F7134152A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956C7-7764-4899-AD06-61877AAA82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6742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24034" y="1857364"/>
            <a:ext cx="3357586" cy="114300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Tugas</a:t>
            </a:r>
            <a:r>
              <a:rPr lang="en-US" sz="2400" b="1" dirty="0">
                <a:latin typeface="Arial Narrow" pitchFamily="34" charset="0"/>
              </a:rPr>
              <a:t> Hakim </a:t>
            </a:r>
            <a:r>
              <a:rPr lang="en-US" sz="2400" b="1" dirty="0" err="1">
                <a:latin typeface="Arial Narrow" pitchFamily="34" charset="0"/>
              </a:rPr>
              <a:t>dlm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pkr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perdata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09720" y="3857628"/>
            <a:ext cx="3857652" cy="192882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Mengetahui</a:t>
            </a:r>
            <a:r>
              <a:rPr lang="en-US" sz="2400" b="1" dirty="0">
                <a:latin typeface="Arial Narrow" pitchFamily="34" charset="0"/>
              </a:rPr>
              <a:t> &amp; </a:t>
            </a:r>
            <a:r>
              <a:rPr lang="en-US" sz="2400" b="1" dirty="0" err="1">
                <a:latin typeface="Arial Narrow" pitchFamily="34" charset="0"/>
              </a:rPr>
              <a:t>memahami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apa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yg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disengketakan</a:t>
            </a:r>
            <a:r>
              <a:rPr lang="en-US" sz="2400" b="1" dirty="0">
                <a:latin typeface="Arial Narrow" pitchFamily="34" charset="0"/>
              </a:rPr>
              <a:t>/</a:t>
            </a:r>
            <a:r>
              <a:rPr lang="en-US" sz="2400" b="1" dirty="0" err="1">
                <a:latin typeface="Arial Narrow" pitchFamily="34" charset="0"/>
              </a:rPr>
              <a:t>pokok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sengketa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dr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penggugat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dan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tergugat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453190" y="428604"/>
            <a:ext cx="3571900" cy="785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Mengkonstatir</a:t>
            </a:r>
            <a:r>
              <a:rPr lang="en-US" sz="2400" b="1" dirty="0">
                <a:latin typeface="Arial Narrow" pitchFamily="34" charset="0"/>
              </a:rPr>
              <a:t>: </a:t>
            </a:r>
            <a:r>
              <a:rPr lang="en-US" sz="2400" b="1" dirty="0" err="1">
                <a:latin typeface="Arial Narrow" pitchFamily="34" charset="0"/>
              </a:rPr>
              <a:t>menetapkan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peristiwa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53190" y="1928802"/>
            <a:ext cx="3500462" cy="10715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Mengkwalifisir</a:t>
            </a:r>
            <a:r>
              <a:rPr lang="en-US" sz="2400" b="1" dirty="0">
                <a:latin typeface="Arial Narrow" pitchFamily="34" charset="0"/>
              </a:rPr>
              <a:t>: </a:t>
            </a:r>
            <a:r>
              <a:rPr lang="en-US" sz="2400" b="1" dirty="0" err="1">
                <a:latin typeface="Arial Narrow" pitchFamily="34" charset="0"/>
              </a:rPr>
              <a:t>mengkwalifikasi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peristiwa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24628" y="3714752"/>
            <a:ext cx="3500462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Mengkonstituir</a:t>
            </a:r>
            <a:r>
              <a:rPr lang="en-US" sz="2400" b="1" dirty="0">
                <a:latin typeface="Arial Narrow" pitchFamily="34" charset="0"/>
              </a:rPr>
              <a:t>:  </a:t>
            </a:r>
            <a:r>
              <a:rPr lang="en-US" sz="2400" b="1" dirty="0" err="1">
                <a:latin typeface="Arial Narrow" pitchFamily="34" charset="0"/>
              </a:rPr>
              <a:t>memberi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hukumnya</a:t>
            </a:r>
            <a:endParaRPr lang="en-US" sz="2400" b="1" dirty="0">
              <a:latin typeface="Arial Narrow" pitchFamily="34" charset="0"/>
            </a:endParaRPr>
          </a:p>
        </p:txBody>
      </p:sp>
      <p:cxnSp>
        <p:nvCxnSpPr>
          <p:cNvPr id="11" name="Straight Arrow Connector 10"/>
          <p:cNvCxnSpPr>
            <a:stCxn id="4" idx="3"/>
          </p:cNvCxnSpPr>
          <p:nvPr/>
        </p:nvCxnSpPr>
        <p:spPr>
          <a:xfrm flipV="1">
            <a:off x="5381620" y="857232"/>
            <a:ext cx="1000132" cy="1571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>
            <a:off x="5381620" y="2428868"/>
            <a:ext cx="928694" cy="16430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3"/>
          </p:cNvCxnSpPr>
          <p:nvPr/>
        </p:nvCxnSpPr>
        <p:spPr>
          <a:xfrm>
            <a:off x="5381620" y="2428868"/>
            <a:ext cx="928694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own Arrow 15"/>
          <p:cNvSpPr/>
          <p:nvPr/>
        </p:nvSpPr>
        <p:spPr>
          <a:xfrm>
            <a:off x="3595670" y="3143248"/>
            <a:ext cx="21431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5472" y="500042"/>
            <a:ext cx="8072494" cy="56938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b="1" dirty="0" err="1">
                <a:latin typeface="Arial Narrow" pitchFamily="34" charset="0"/>
              </a:rPr>
              <a:t>Beberapa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peristiwa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tdk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perlu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dibuktikan</a:t>
            </a:r>
            <a:r>
              <a:rPr lang="en-US" sz="2600" b="1" dirty="0">
                <a:latin typeface="Arial Narrow" pitchFamily="34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en-US" sz="2600" b="1" dirty="0" err="1">
                <a:latin typeface="Arial Narrow" pitchFamily="34" charset="0"/>
              </a:rPr>
              <a:t>Peristiwa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yg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tdk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perlu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diketahui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dan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tidak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mungkin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diketahui</a:t>
            </a:r>
            <a:r>
              <a:rPr lang="en-US" sz="2600" b="1" dirty="0">
                <a:latin typeface="Arial Narrow" pitchFamily="34" charset="0"/>
              </a:rPr>
              <a:t> hakim:</a:t>
            </a:r>
          </a:p>
          <a:p>
            <a:pPr marL="342900" indent="-342900"/>
            <a:r>
              <a:rPr lang="en-US" sz="2600" b="1" dirty="0">
                <a:latin typeface="Arial Narrow" pitchFamily="34" charset="0"/>
              </a:rPr>
              <a:t>	a.  </a:t>
            </a:r>
            <a:r>
              <a:rPr lang="en-US" sz="2600" b="1" dirty="0" err="1">
                <a:latin typeface="Arial Narrow" pitchFamily="34" charset="0"/>
              </a:rPr>
              <a:t>Dalam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hal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dijatuhkannya</a:t>
            </a:r>
            <a:r>
              <a:rPr lang="en-US" sz="2600" b="1" dirty="0">
                <a:latin typeface="Arial Narrow" pitchFamily="34" charset="0"/>
              </a:rPr>
              <a:t> pts </a:t>
            </a:r>
            <a:r>
              <a:rPr lang="en-US" sz="2600" b="1" dirty="0" err="1">
                <a:latin typeface="Arial Narrow" pitchFamily="34" charset="0"/>
              </a:rPr>
              <a:t>Verstek</a:t>
            </a:r>
            <a:r>
              <a:rPr lang="en-US" sz="2600" b="1" dirty="0">
                <a:latin typeface="Arial Narrow" pitchFamily="34" charset="0"/>
              </a:rPr>
              <a:t>.</a:t>
            </a:r>
          </a:p>
          <a:p>
            <a:pPr marL="342900" indent="-342900"/>
            <a:r>
              <a:rPr lang="en-US" sz="2600" b="1" dirty="0">
                <a:latin typeface="Arial Narrow" pitchFamily="34" charset="0"/>
              </a:rPr>
              <a:t>	b.  </a:t>
            </a:r>
            <a:r>
              <a:rPr lang="en-US" sz="2600" b="1" dirty="0" err="1">
                <a:latin typeface="Arial Narrow" pitchFamily="34" charset="0"/>
              </a:rPr>
              <a:t>Tergugat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mengakui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gugatan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penggugat</a:t>
            </a:r>
            <a:endParaRPr lang="en-US" sz="2600" b="1" dirty="0">
              <a:latin typeface="Arial Narrow" pitchFamily="34" charset="0"/>
            </a:endParaRPr>
          </a:p>
          <a:p>
            <a:pPr marL="342900" indent="-342900"/>
            <a:r>
              <a:rPr lang="en-US" sz="2600" b="1" dirty="0">
                <a:latin typeface="Arial Narrow" pitchFamily="34" charset="0"/>
              </a:rPr>
              <a:t>	c.  Dg </a:t>
            </a:r>
            <a:r>
              <a:rPr lang="en-US" sz="2600" b="1" dirty="0" err="1">
                <a:latin typeface="Arial Narrow" pitchFamily="34" charset="0"/>
              </a:rPr>
              <a:t>diminta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sumpah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decisoir</a:t>
            </a:r>
            <a:r>
              <a:rPr lang="en-US" sz="2600" b="1" dirty="0">
                <a:latin typeface="Arial Narrow" pitchFamily="34" charset="0"/>
              </a:rPr>
              <a:t>/</a:t>
            </a:r>
            <a:r>
              <a:rPr lang="en-US" sz="2600" b="1" dirty="0" err="1">
                <a:latin typeface="Arial Narrow" pitchFamily="34" charset="0"/>
              </a:rPr>
              <a:t>pemutus</a:t>
            </a:r>
            <a:endParaRPr lang="en-US" sz="2600" b="1" dirty="0">
              <a:latin typeface="Arial Narrow" pitchFamily="34" charset="0"/>
            </a:endParaRPr>
          </a:p>
          <a:p>
            <a:pPr marL="342900" indent="-342900"/>
            <a:r>
              <a:rPr lang="en-US" sz="2600" b="1" dirty="0">
                <a:latin typeface="Arial Narrow" pitchFamily="34" charset="0"/>
              </a:rPr>
              <a:t>	d.  </a:t>
            </a:r>
            <a:r>
              <a:rPr lang="en-US" sz="2600" b="1" dirty="0" err="1">
                <a:latin typeface="Arial Narrow" pitchFamily="34" charset="0"/>
              </a:rPr>
              <a:t>Dalam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hal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bantahan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kurang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cukup</a:t>
            </a:r>
            <a:r>
              <a:rPr lang="en-US" sz="2600" b="1" dirty="0">
                <a:latin typeface="Arial Narrow" pitchFamily="34" charset="0"/>
              </a:rPr>
              <a:t>/</a:t>
            </a:r>
            <a:r>
              <a:rPr lang="en-US" sz="2600" b="1" dirty="0" err="1">
                <a:latin typeface="Arial Narrow" pitchFamily="34" charset="0"/>
              </a:rPr>
              <a:t>referte</a:t>
            </a:r>
            <a:endParaRPr lang="en-US" sz="2600" b="1" dirty="0">
              <a:latin typeface="Arial Narrow" pitchFamily="34" charset="0"/>
            </a:endParaRPr>
          </a:p>
          <a:p>
            <a:pPr marL="342900" indent="-342900">
              <a:buAutoNum type="arabicPeriod" startAt="2"/>
            </a:pPr>
            <a:r>
              <a:rPr lang="en-US" sz="2600" b="1" dirty="0">
                <a:latin typeface="Arial Narrow" pitchFamily="34" charset="0"/>
              </a:rPr>
              <a:t>Hakim </a:t>
            </a:r>
            <a:r>
              <a:rPr lang="en-US" sz="2600" b="1" dirty="0" err="1">
                <a:latin typeface="Arial Narrow" pitchFamily="34" charset="0"/>
              </a:rPr>
              <a:t>secara</a:t>
            </a:r>
            <a:r>
              <a:rPr lang="en-US" sz="2600" b="1" dirty="0">
                <a:latin typeface="Arial Narrow" pitchFamily="34" charset="0"/>
              </a:rPr>
              <a:t> ex officio </a:t>
            </a:r>
            <a:r>
              <a:rPr lang="en-US" sz="2600" b="1" dirty="0" err="1">
                <a:latin typeface="Arial Narrow" pitchFamily="34" charset="0"/>
              </a:rPr>
              <a:t>dianggap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mengenal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peristiwa</a:t>
            </a:r>
            <a:r>
              <a:rPr lang="en-US" sz="2600" b="1" dirty="0">
                <a:latin typeface="Arial Narrow" pitchFamily="34" charset="0"/>
              </a:rPr>
              <a:t>:</a:t>
            </a:r>
          </a:p>
          <a:p>
            <a:pPr marL="342900" indent="-342900"/>
            <a:r>
              <a:rPr lang="en-US" sz="2600" b="1" dirty="0">
                <a:latin typeface="Arial Narrow" pitchFamily="34" charset="0"/>
              </a:rPr>
              <a:t>	a. </a:t>
            </a:r>
            <a:r>
              <a:rPr lang="en-US" sz="2600" b="1" dirty="0" err="1">
                <a:latin typeface="Arial Narrow" pitchFamily="34" charset="0"/>
              </a:rPr>
              <a:t>peristiwa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Notoir</a:t>
            </a:r>
            <a:r>
              <a:rPr lang="en-US" sz="2600" b="1" dirty="0">
                <a:latin typeface="Arial Narrow" pitchFamily="34" charset="0"/>
              </a:rPr>
              <a:t>/</a:t>
            </a:r>
            <a:r>
              <a:rPr lang="en-US" sz="2600" b="1" dirty="0" err="1">
                <a:latin typeface="Arial Narrow" pitchFamily="34" charset="0"/>
              </a:rPr>
              <a:t>notoir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feiten</a:t>
            </a:r>
            <a:r>
              <a:rPr lang="en-US" sz="2600" b="1" dirty="0">
                <a:latin typeface="Arial Narrow" pitchFamily="34" charset="0"/>
              </a:rPr>
              <a:t>: </a:t>
            </a:r>
            <a:r>
              <a:rPr lang="en-US" sz="2600" b="1" dirty="0" err="1">
                <a:latin typeface="Arial Narrow" pitchFamily="34" charset="0"/>
              </a:rPr>
              <a:t>keadaan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yg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dianggap</a:t>
            </a:r>
            <a:r>
              <a:rPr lang="en-US" sz="2600" b="1" dirty="0">
                <a:latin typeface="Arial Narrow" pitchFamily="34" charset="0"/>
              </a:rPr>
              <a:t>  </a:t>
            </a:r>
            <a:r>
              <a:rPr lang="en-US" sz="2600" b="1" dirty="0" err="1">
                <a:latin typeface="Arial Narrow" pitchFamily="34" charset="0"/>
              </a:rPr>
              <a:t>diketahui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umum</a:t>
            </a:r>
            <a:r>
              <a:rPr lang="en-US" sz="2600" b="1" dirty="0">
                <a:latin typeface="Arial Narrow" pitchFamily="34" charset="0"/>
              </a:rPr>
              <a:t>.</a:t>
            </a:r>
          </a:p>
          <a:p>
            <a:pPr marL="342900" indent="-342900"/>
            <a:r>
              <a:rPr lang="en-US" sz="2600" b="1" dirty="0">
                <a:latin typeface="Arial Narrow" pitchFamily="34" charset="0"/>
              </a:rPr>
              <a:t>	b. </a:t>
            </a:r>
            <a:r>
              <a:rPr lang="en-US" sz="2600" b="1" dirty="0" err="1">
                <a:latin typeface="Arial Narrow" pitchFamily="34" charset="0"/>
              </a:rPr>
              <a:t>peristiwa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di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persidangan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spt</a:t>
            </a:r>
            <a:r>
              <a:rPr lang="en-US" sz="2600" b="1" dirty="0">
                <a:latin typeface="Arial Narrow" pitchFamily="34" charset="0"/>
              </a:rPr>
              <a:t>: </a:t>
            </a:r>
            <a:r>
              <a:rPr lang="en-US" sz="2600" b="1" dirty="0" err="1">
                <a:latin typeface="Arial Narrow" pitchFamily="34" charset="0"/>
              </a:rPr>
              <a:t>pihak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tergugat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tdk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datang</a:t>
            </a:r>
            <a:endParaRPr lang="en-US" sz="2600" b="1" dirty="0">
              <a:latin typeface="Arial Narrow" pitchFamily="34" charset="0"/>
            </a:endParaRPr>
          </a:p>
          <a:p>
            <a:pPr marL="342900" indent="-342900">
              <a:buAutoNum type="arabicPeriod" startAt="3"/>
            </a:pPr>
            <a:r>
              <a:rPr lang="en-US" sz="2600" b="1" dirty="0" err="1">
                <a:latin typeface="Arial Narrow" pitchFamily="34" charset="0"/>
              </a:rPr>
              <a:t>Pengetahuan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ttg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pengalaman</a:t>
            </a:r>
            <a:r>
              <a:rPr lang="en-US" sz="2600" b="1" dirty="0">
                <a:latin typeface="Arial Narrow" pitchFamily="34" charset="0"/>
              </a:rPr>
              <a:t>: </a:t>
            </a:r>
            <a:r>
              <a:rPr lang="en-US" sz="2600" b="1" dirty="0" err="1">
                <a:latin typeface="Arial Narrow" pitchFamily="34" charset="0"/>
              </a:rPr>
              <a:t>kumpulan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berdasarkan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pengetahuan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umum</a:t>
            </a:r>
            <a:r>
              <a:rPr lang="en-US" sz="2600" b="1" dirty="0">
                <a:latin typeface="Arial Narrow" pitchFamily="34" charset="0"/>
              </a:rPr>
              <a:t>, </a:t>
            </a:r>
            <a:r>
              <a:rPr lang="en-US" sz="2600" b="1" dirty="0" err="1">
                <a:latin typeface="Arial Narrow" pitchFamily="34" charset="0"/>
              </a:rPr>
              <a:t>misalnya</a:t>
            </a:r>
            <a:r>
              <a:rPr lang="en-US" sz="2600" b="1" dirty="0">
                <a:latin typeface="Arial Narrow" pitchFamily="34" charset="0"/>
              </a:rPr>
              <a:t>: </a:t>
            </a:r>
            <a:r>
              <a:rPr lang="en-US" sz="2600" b="1" dirty="0" err="1">
                <a:latin typeface="Arial Narrow" pitchFamily="34" charset="0"/>
              </a:rPr>
              <a:t>kecepatan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mobil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dan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pesawat</a:t>
            </a:r>
            <a:r>
              <a:rPr lang="en-US" sz="2600" b="1" dirty="0">
                <a:latin typeface="Arial Narrow" pitchFamily="34" charset="0"/>
              </a:rPr>
              <a:t>, </a:t>
            </a:r>
            <a:r>
              <a:rPr lang="en-US" sz="2600" b="1" dirty="0" err="1">
                <a:latin typeface="Arial Narrow" pitchFamily="34" charset="0"/>
              </a:rPr>
              <a:t>penembakan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pada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kepada</a:t>
            </a:r>
            <a:r>
              <a:rPr lang="en-US" sz="2600" b="1" dirty="0">
                <a:latin typeface="Arial Narrow" pitchFamily="34" charset="0"/>
              </a:rPr>
              <a:t> </a:t>
            </a:r>
            <a:r>
              <a:rPr lang="en-US" sz="2600" b="1" dirty="0" err="1">
                <a:latin typeface="Arial Narrow" pitchFamily="34" charset="0"/>
              </a:rPr>
              <a:t>manusia</a:t>
            </a:r>
            <a:endParaRPr lang="en-US" sz="2600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0"/>
            <a:ext cx="9144000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err="1">
                <a:latin typeface="Arial Narrow" pitchFamily="34" charset="0"/>
              </a:rPr>
              <a:t>Beberapa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pengertian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pembuktian</a:t>
            </a:r>
            <a:r>
              <a:rPr lang="en-US" sz="2300" b="1" dirty="0">
                <a:latin typeface="Arial Narrow" pitchFamily="34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Arti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Logis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/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Ilmiah</a:t>
            </a:r>
            <a:r>
              <a:rPr lang="en-US" sz="2300" b="1" dirty="0">
                <a:latin typeface="Arial Narrow" pitchFamily="34" charset="0"/>
              </a:rPr>
              <a:t>: </a:t>
            </a:r>
            <a:r>
              <a:rPr lang="en-US" sz="2300" b="1" dirty="0" err="1">
                <a:latin typeface="Arial Narrow" pitchFamily="34" charset="0"/>
              </a:rPr>
              <a:t>memberi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kepastian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yg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bersifat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mutlak</a:t>
            </a:r>
            <a:r>
              <a:rPr lang="en-US" sz="2300" b="1" dirty="0">
                <a:latin typeface="Arial Narrow" pitchFamily="34" charset="0"/>
              </a:rPr>
              <a:t> (ultimate truth), </a:t>
            </a:r>
            <a:r>
              <a:rPr lang="en-US" sz="2300" b="1" dirty="0" err="1">
                <a:latin typeface="Arial Narrow" pitchFamily="34" charset="0"/>
              </a:rPr>
              <a:t>krn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berlaku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bagi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setiap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orang</a:t>
            </a:r>
            <a:r>
              <a:rPr lang="en-US" sz="2300" b="1" dirty="0">
                <a:latin typeface="Arial Narrow" pitchFamily="34" charset="0"/>
              </a:rPr>
              <a:t> &amp; </a:t>
            </a:r>
            <a:r>
              <a:rPr lang="en-US" sz="2300" b="1" dirty="0" err="1">
                <a:latin typeface="Arial Narrow" pitchFamily="34" charset="0"/>
              </a:rPr>
              <a:t>tidak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memungkinkan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bukti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lawan</a:t>
            </a:r>
            <a:r>
              <a:rPr lang="en-US" sz="2300" b="1" dirty="0">
                <a:latin typeface="Arial Narrow" pitchFamily="34" charset="0"/>
              </a:rPr>
              <a:t>. </a:t>
            </a:r>
            <a:r>
              <a:rPr lang="en-US" sz="2300" b="1" dirty="0" err="1">
                <a:latin typeface="Arial Narrow" pitchFamily="34" charset="0"/>
              </a:rPr>
              <a:t>Disini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berdasarkan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Axioma</a:t>
            </a:r>
            <a:r>
              <a:rPr lang="en-US" sz="2300" b="1" dirty="0">
                <a:latin typeface="Arial Narrow" pitchFamily="34" charset="0"/>
              </a:rPr>
              <a:t> (</a:t>
            </a:r>
            <a:r>
              <a:rPr lang="en-US" sz="2300" b="1" dirty="0" err="1">
                <a:latin typeface="Arial Narrow" pitchFamily="34" charset="0"/>
              </a:rPr>
              <a:t>asas-asas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umum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yg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dikenal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dlm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ilmu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pengetahuan</a:t>
            </a:r>
            <a:r>
              <a:rPr lang="en-US" sz="2300" b="1" dirty="0">
                <a:latin typeface="Arial Narrow" pitchFamily="34" charset="0"/>
              </a:rPr>
              <a:t>). Ex: </a:t>
            </a:r>
            <a:r>
              <a:rPr lang="en-US" sz="2300" b="1" dirty="0" err="1">
                <a:latin typeface="Arial Narrow" pitchFamily="34" charset="0"/>
              </a:rPr>
              <a:t>dua</a:t>
            </a:r>
            <a:r>
              <a:rPr lang="en-US" sz="2300" b="1" dirty="0">
                <a:latin typeface="Arial Narrow" pitchFamily="34" charset="0"/>
              </a:rPr>
              <a:t> kaki </a:t>
            </a:r>
            <a:r>
              <a:rPr lang="en-US" sz="2300" b="1" dirty="0" err="1">
                <a:latin typeface="Arial Narrow" pitchFamily="34" charset="0"/>
              </a:rPr>
              <a:t>dari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sebuah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segitiga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tidak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mungkin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sejajar</a:t>
            </a:r>
            <a:r>
              <a:rPr lang="en-US" sz="2300" b="1" dirty="0">
                <a:latin typeface="Arial Narrow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Arti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Konvensional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,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disini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pembuktian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tdk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bersifat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mutlak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tetapi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relatif</a:t>
            </a:r>
            <a:r>
              <a:rPr lang="en-US" sz="2300" b="1" dirty="0">
                <a:latin typeface="Arial Narrow" pitchFamily="34" charset="0"/>
              </a:rPr>
              <a:t>/</a:t>
            </a:r>
            <a:r>
              <a:rPr lang="en-US" sz="2300" b="1" dirty="0" err="1">
                <a:latin typeface="Arial Narrow" pitchFamily="34" charset="0"/>
              </a:rPr>
              <a:t>nisbi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yg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memepunyai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tingkatan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sbb</a:t>
            </a:r>
            <a:r>
              <a:rPr lang="en-US" sz="2300" b="1" dirty="0">
                <a:latin typeface="Arial Narrow" pitchFamily="34" charset="0"/>
              </a:rPr>
              <a:t>:</a:t>
            </a:r>
          </a:p>
          <a:p>
            <a:pPr marL="342900" indent="-342900"/>
            <a:r>
              <a:rPr lang="en-US" sz="2300" b="1" dirty="0">
                <a:latin typeface="Arial Narrow" pitchFamily="34" charset="0"/>
              </a:rPr>
              <a:t>	a. </a:t>
            </a:r>
            <a:r>
              <a:rPr lang="en-US" sz="2300" b="1" dirty="0" err="1">
                <a:latin typeface="Arial Narrow" pitchFamily="34" charset="0"/>
              </a:rPr>
              <a:t>Kepastian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berdasarkan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perasaan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belaka</a:t>
            </a:r>
            <a:r>
              <a:rPr lang="en-US" sz="2300" b="1" dirty="0">
                <a:latin typeface="Arial Narrow" pitchFamily="34" charset="0"/>
              </a:rPr>
              <a:t>, </a:t>
            </a:r>
            <a:r>
              <a:rPr lang="en-US" sz="2300" b="1" dirty="0" err="1">
                <a:latin typeface="Arial Narrow" pitchFamily="34" charset="0"/>
              </a:rPr>
              <a:t>bersifat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intuitif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yg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disebut</a:t>
            </a:r>
            <a:r>
              <a:rPr lang="en-US" sz="2300" b="1" dirty="0">
                <a:latin typeface="Arial Narrow" pitchFamily="34" charset="0"/>
              </a:rPr>
              <a:t>: Conviction  in Time</a:t>
            </a:r>
          </a:p>
          <a:p>
            <a:pPr marL="342900" indent="-342900"/>
            <a:r>
              <a:rPr lang="en-US" sz="2300" b="1" dirty="0">
                <a:latin typeface="Arial Narrow" pitchFamily="34" charset="0"/>
              </a:rPr>
              <a:t>	b. </a:t>
            </a:r>
            <a:r>
              <a:rPr lang="en-US" sz="2300" b="1" dirty="0" err="1">
                <a:latin typeface="Arial Narrow" pitchFamily="34" charset="0"/>
              </a:rPr>
              <a:t>kepastian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berdasarkan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pertimbangan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akal</a:t>
            </a:r>
            <a:r>
              <a:rPr lang="en-US" sz="2300" b="1" dirty="0">
                <a:latin typeface="Arial Narrow" pitchFamily="34" charset="0"/>
              </a:rPr>
              <a:t> : Conviction </a:t>
            </a:r>
            <a:r>
              <a:rPr lang="en-US" sz="2300" b="1" dirty="0" err="1">
                <a:latin typeface="Arial Narrow" pitchFamily="34" charset="0"/>
              </a:rPr>
              <a:t>Rasonnee</a:t>
            </a:r>
            <a:r>
              <a:rPr lang="en-US" sz="2300" b="1" dirty="0">
                <a:latin typeface="Arial Narrow" pitchFamily="34" charset="0"/>
              </a:rPr>
              <a:t>.</a:t>
            </a:r>
          </a:p>
          <a:p>
            <a:pPr marL="342900" indent="-342900"/>
            <a:r>
              <a:rPr lang="en-US" sz="2300" b="1" dirty="0">
                <a:latin typeface="Arial Narrow" pitchFamily="34" charset="0"/>
              </a:rPr>
              <a:t>3.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Arti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Yuridis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(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membuktikan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dlm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hk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acara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): </a:t>
            </a:r>
            <a:r>
              <a:rPr lang="en-US" sz="2300" b="1" dirty="0" err="1">
                <a:latin typeface="Arial Narrow" pitchFamily="34" charset="0"/>
              </a:rPr>
              <a:t>di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sini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tdk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dimungkinkan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adanya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bukti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logis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mutlak</a:t>
            </a:r>
            <a:r>
              <a:rPr lang="en-US" sz="2300" b="1" dirty="0">
                <a:latin typeface="Arial Narrow" pitchFamily="34" charset="0"/>
              </a:rPr>
              <a:t>, </a:t>
            </a:r>
            <a:r>
              <a:rPr lang="en-US" sz="2300" b="1" dirty="0" err="1">
                <a:latin typeface="Arial Narrow" pitchFamily="34" charset="0"/>
              </a:rPr>
              <a:t>di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sini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bersifat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khusus</a:t>
            </a:r>
            <a:r>
              <a:rPr lang="en-US" sz="2300" b="1" dirty="0">
                <a:latin typeface="Arial Narrow" pitchFamily="34" charset="0"/>
              </a:rPr>
              <a:t>. </a:t>
            </a:r>
            <a:r>
              <a:rPr lang="en-US" sz="2300" b="1" dirty="0" err="1">
                <a:latin typeface="Arial Narrow" pitchFamily="34" charset="0"/>
              </a:rPr>
              <a:t>Pembuktian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sini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hanya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berlaku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bagi</a:t>
            </a:r>
            <a:r>
              <a:rPr lang="en-US" sz="2300" b="1" dirty="0">
                <a:latin typeface="Arial Narrow" pitchFamily="34" charset="0"/>
              </a:rPr>
              <a:t> pihak2 </a:t>
            </a:r>
            <a:r>
              <a:rPr lang="en-US" sz="2300" b="1" dirty="0" err="1">
                <a:latin typeface="Arial Narrow" pitchFamily="34" charset="0"/>
              </a:rPr>
              <a:t>yg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berperkara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tdk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mutlak</a:t>
            </a:r>
            <a:r>
              <a:rPr lang="en-US" sz="2300" b="1" dirty="0">
                <a:latin typeface="Arial Narrow" pitchFamily="34" charset="0"/>
              </a:rPr>
              <a:t> , </a:t>
            </a:r>
            <a:r>
              <a:rPr lang="en-US" sz="2300" b="1" dirty="0" err="1">
                <a:latin typeface="Arial Narrow" pitchFamily="34" charset="0"/>
              </a:rPr>
              <a:t>ada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kemungkinan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buktinya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palsu</a:t>
            </a:r>
            <a:r>
              <a:rPr lang="en-US" sz="2300" b="1" dirty="0">
                <a:latin typeface="Arial Narrow" pitchFamily="34" charset="0"/>
              </a:rPr>
              <a:t>, </a:t>
            </a:r>
            <a:r>
              <a:rPr lang="en-US" sz="2300" b="1" dirty="0" err="1">
                <a:latin typeface="Arial Narrow" pitchFamily="34" charset="0"/>
              </a:rPr>
              <a:t>maka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dimungkinkan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bukti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lawan</a:t>
            </a:r>
            <a:r>
              <a:rPr lang="en-US" sz="2300" b="1" dirty="0">
                <a:latin typeface="Arial Narrow" pitchFamily="34" charset="0"/>
              </a:rPr>
              <a:t>. </a:t>
            </a:r>
            <a:r>
              <a:rPr lang="en-US" sz="2300" b="1" dirty="0" err="1">
                <a:latin typeface="Arial Narrow" pitchFamily="34" charset="0"/>
              </a:rPr>
              <a:t>Bukti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yuridis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sering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dikatakan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sbg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pembuktian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historis</a:t>
            </a:r>
            <a:r>
              <a:rPr lang="en-US" sz="2300" b="1" dirty="0">
                <a:latin typeface="Arial Narrow" pitchFamily="34" charset="0"/>
              </a:rPr>
              <a:t> (</a:t>
            </a:r>
            <a:r>
              <a:rPr lang="en-US" sz="2300" b="1" i="1" dirty="0">
                <a:latin typeface="Arial Narrow" pitchFamily="34" charset="0"/>
              </a:rPr>
              <a:t>past event</a:t>
            </a:r>
            <a:r>
              <a:rPr lang="en-US" sz="2300" b="1" dirty="0">
                <a:latin typeface="Arial Narrow" pitchFamily="34" charset="0"/>
              </a:rPr>
              <a:t>)</a:t>
            </a:r>
          </a:p>
          <a:p>
            <a:pPr marL="342900" indent="-342900"/>
            <a:r>
              <a:rPr lang="en-US" sz="2300" b="1" dirty="0">
                <a:latin typeface="Arial Narrow" pitchFamily="34" charset="0"/>
              </a:rPr>
              <a:t>	 </a:t>
            </a:r>
          </a:p>
          <a:p>
            <a:pPr marL="342900" indent="-342900"/>
            <a:r>
              <a:rPr lang="en-US" sz="2300" b="1" dirty="0">
                <a:latin typeface="Arial Narrow" pitchFamily="34" charset="0"/>
              </a:rPr>
              <a:t>	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Secara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Konkret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membuktikan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dlm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arti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yuridis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: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memberi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dasar-dasar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yg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cukup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kpd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hakim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yg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memeriksa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perkara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guna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memberikan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kepastian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ttg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kebenaran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peristiwa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yg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Arial Narrow" pitchFamily="34" charset="0"/>
              </a:rPr>
              <a:t>diajukan</a:t>
            </a:r>
            <a:r>
              <a:rPr lang="en-US" sz="2300" b="1" dirty="0">
                <a:solidFill>
                  <a:srgbClr val="FF0000"/>
                </a:solidFill>
                <a:latin typeface="Arial Narrow" pitchFamily="34" charset="0"/>
              </a:rPr>
              <a:t>.</a:t>
            </a:r>
          </a:p>
          <a:p>
            <a:pPr marL="342900" indent="-342900"/>
            <a:endParaRPr lang="en-US" sz="23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2500306"/>
            <a:ext cx="1714512" cy="8572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Pembuktian</a:t>
            </a:r>
            <a:r>
              <a:rPr lang="en-US" sz="2400" b="1" dirty="0">
                <a:latin typeface="Arial Narrow" pitchFamily="34" charset="0"/>
              </a:rPr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1488" y="500042"/>
            <a:ext cx="1571636" cy="57150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Tujuannya</a:t>
            </a:r>
            <a:r>
              <a:rPr lang="en-US" sz="2400" b="1" dirty="0">
                <a:latin typeface="Arial Narrow" pitchFamily="34" charset="0"/>
              </a:rPr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95736" y="3929066"/>
            <a:ext cx="2143140" cy="19288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Persayaratan</a:t>
            </a:r>
            <a:r>
              <a:rPr lang="en-US" sz="2400" b="1" dirty="0">
                <a:latin typeface="Arial Narrow" pitchFamily="34" charset="0"/>
              </a:rPr>
              <a:t>  </a:t>
            </a:r>
            <a:r>
              <a:rPr lang="en-US" sz="2400" b="1" dirty="0" err="1">
                <a:latin typeface="Arial Narrow" pitchFamily="34" charset="0"/>
              </a:rPr>
              <a:t>dlm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hk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Anglosaxon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81818" y="357166"/>
            <a:ext cx="2857520" cy="10715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>
                <a:latin typeface="Arial Narrow" pitchFamily="34" charset="0"/>
              </a:rPr>
              <a:t>Putusan</a:t>
            </a:r>
            <a:r>
              <a:rPr lang="en-US" sz="2200" b="1" dirty="0">
                <a:latin typeface="Arial Narrow" pitchFamily="34" charset="0"/>
              </a:rPr>
              <a:t> hakim yang </a:t>
            </a:r>
            <a:r>
              <a:rPr lang="en-US" sz="2200" b="1" dirty="0" err="1">
                <a:latin typeface="Arial Narrow" pitchFamily="34" charset="0"/>
              </a:rPr>
              <a:t>didasarkan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atas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pembuktian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tsb</a:t>
            </a:r>
            <a:endParaRPr lang="en-US" sz="2200" b="1" dirty="0">
              <a:latin typeface="Arial Narrow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53256" y="1643050"/>
            <a:ext cx="3500462" cy="221457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300" b="1" dirty="0" err="1">
                <a:latin typeface="Arial Narrow" pitchFamily="34" charset="0"/>
              </a:rPr>
              <a:t>Dlm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hk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pidana</a:t>
            </a:r>
            <a:r>
              <a:rPr lang="en-US" sz="2300" b="1" dirty="0">
                <a:latin typeface="Arial Narrow" pitchFamily="34" charset="0"/>
              </a:rPr>
              <a:t>  hrs “</a:t>
            </a:r>
            <a:r>
              <a:rPr lang="en-US" sz="2300" b="1" i="1" dirty="0">
                <a:latin typeface="Arial Narrow" pitchFamily="34" charset="0"/>
              </a:rPr>
              <a:t>beyond  reasonable doubt</a:t>
            </a:r>
            <a:r>
              <a:rPr lang="en-US" sz="2300" b="1" dirty="0">
                <a:latin typeface="Arial Narrow" pitchFamily="34" charset="0"/>
              </a:rPr>
              <a:t>” (hrs </a:t>
            </a:r>
            <a:r>
              <a:rPr lang="en-US" sz="2300" b="1" dirty="0" err="1">
                <a:latin typeface="Arial Narrow" pitchFamily="34" charset="0"/>
              </a:rPr>
              <a:t>ada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keyakinan</a:t>
            </a:r>
            <a:r>
              <a:rPr lang="en-US" sz="2300" b="1" dirty="0">
                <a:latin typeface="Arial Narrow" pitchFamily="34" charset="0"/>
              </a:rPr>
              <a:t>) </a:t>
            </a:r>
            <a:r>
              <a:rPr lang="en-US" sz="2300" b="1" dirty="0" err="1">
                <a:latin typeface="Arial Narrow" pitchFamily="34" charset="0"/>
              </a:rPr>
              <a:t>krn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yg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dicari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kebenaran</a:t>
            </a:r>
            <a:r>
              <a:rPr lang="en-US" sz="2300" b="1" dirty="0">
                <a:latin typeface="Arial Narrow" pitchFamily="34" charset="0"/>
              </a:rPr>
              <a:t> </a:t>
            </a:r>
            <a:r>
              <a:rPr lang="en-US" sz="2300" b="1" dirty="0" err="1">
                <a:latin typeface="Arial Narrow" pitchFamily="34" charset="0"/>
              </a:rPr>
              <a:t>materiil</a:t>
            </a:r>
            <a:endParaRPr lang="en-US" sz="2300" b="1" dirty="0">
              <a:latin typeface="Arial Narrow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024694" y="4071942"/>
            <a:ext cx="3429024" cy="264320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Dlm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hk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perdata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cukup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: “</a:t>
            </a:r>
            <a:r>
              <a:rPr lang="en-US" sz="2000" b="1" i="1" dirty="0">
                <a:solidFill>
                  <a:schemeClr val="tx1"/>
                </a:solidFill>
                <a:latin typeface="Arial Narrow" pitchFamily="34" charset="0"/>
              </a:rPr>
              <a:t>preponderance of evidence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”. (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tdk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secara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tegas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mensyaratkan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adanya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keyakinan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),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krn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yg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dicari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kebenaran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formil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tdk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boleh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langgar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asas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 ultra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vires</a:t>
            </a:r>
            <a:r>
              <a:rPr lang="en-US" sz="2000" b="1" dirty="0">
                <a:solidFill>
                  <a:schemeClr val="tx1"/>
                </a:solidFill>
                <a:latin typeface="Arial Narrow" pitchFamily="34" charset="0"/>
              </a:rPr>
              <a:t>/ultra </a:t>
            </a:r>
            <a:r>
              <a:rPr lang="en-US" sz="2000" b="1" dirty="0" err="1">
                <a:solidFill>
                  <a:schemeClr val="tx1"/>
                </a:solidFill>
                <a:latin typeface="Arial Narrow" pitchFamily="34" charset="0"/>
              </a:rPr>
              <a:t>petita</a:t>
            </a:r>
            <a:endParaRPr lang="en-US" sz="20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cxnSp>
        <p:nvCxnSpPr>
          <p:cNvPr id="11" name="Straight Arrow Connector 10"/>
          <p:cNvCxnSpPr>
            <a:stCxn id="4" idx="3"/>
          </p:cNvCxnSpPr>
          <p:nvPr/>
        </p:nvCxnSpPr>
        <p:spPr>
          <a:xfrm flipV="1">
            <a:off x="3452794" y="857232"/>
            <a:ext cx="857256" cy="2071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>
            <a:off x="3452794" y="2928934"/>
            <a:ext cx="500066" cy="1785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24562" y="85723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3"/>
          </p:cNvCxnSpPr>
          <p:nvPr/>
        </p:nvCxnSpPr>
        <p:spPr>
          <a:xfrm flipV="1">
            <a:off x="6238876" y="2643183"/>
            <a:ext cx="642942" cy="22502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3"/>
          </p:cNvCxnSpPr>
          <p:nvPr/>
        </p:nvCxnSpPr>
        <p:spPr>
          <a:xfrm>
            <a:off x="6238876" y="4893480"/>
            <a:ext cx="642942" cy="8215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09720" y="2428868"/>
            <a:ext cx="1928826" cy="107157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 Narrow" pitchFamily="34" charset="0"/>
              </a:rPr>
              <a:t>Yang </a:t>
            </a:r>
            <a:r>
              <a:rPr lang="en-US" sz="2400" b="1" dirty="0" err="1">
                <a:latin typeface="Arial Narrow" pitchFamily="34" charset="0"/>
              </a:rPr>
              <a:t>harus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dibuktikan</a:t>
            </a:r>
            <a:r>
              <a:rPr lang="en-US" sz="2400" b="1" dirty="0">
                <a:latin typeface="Arial Narrow" pitchFamily="34" charset="0"/>
              </a:rPr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10050" y="1000108"/>
            <a:ext cx="1785950" cy="11430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Peristiwa</a:t>
            </a:r>
            <a:r>
              <a:rPr lang="en-US" sz="2400" b="1" dirty="0">
                <a:latin typeface="Arial Narrow" pitchFamily="34" charset="0"/>
              </a:rPr>
              <a:t> (Factum) </a:t>
            </a:r>
            <a:r>
              <a:rPr lang="en-US" sz="2400" b="1" dirty="0" err="1">
                <a:latin typeface="Arial Narrow" pitchFamily="34" charset="0"/>
              </a:rPr>
              <a:t>dan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hak</a:t>
            </a:r>
            <a:endParaRPr lang="en-US" sz="2400" b="1" dirty="0">
              <a:latin typeface="Arial Narrow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667504" y="214290"/>
            <a:ext cx="3857652" cy="428628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Ps 163 HIR, 283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RBg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, 1865 BW: “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Barang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siapa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menyatakan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mempunyai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hak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atau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menyebutkan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suatu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peristiwa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untuk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meneguhkan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haknya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atau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untuk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membantah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adanya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hak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orang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lain,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maka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orang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itu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harus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membuktikan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adanya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hak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atau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peristiwa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 Narrow" pitchFamily="34" charset="0"/>
              </a:rPr>
              <a:t>itu</a:t>
            </a:r>
            <a:r>
              <a:rPr lang="en-US" sz="2400" b="1" dirty="0">
                <a:solidFill>
                  <a:schemeClr val="tx1"/>
                </a:solidFill>
                <a:latin typeface="Arial Narrow" pitchFamily="34" charset="0"/>
              </a:rPr>
              <a:t>”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238876" y="1500174"/>
            <a:ext cx="35719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381488" y="2857496"/>
            <a:ext cx="1500198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Peristiwa</a:t>
            </a:r>
            <a:r>
              <a:rPr lang="en-US" sz="2400" b="1" dirty="0">
                <a:latin typeface="Arial Narrow" pitchFamily="34" charset="0"/>
              </a:rPr>
              <a:t> yang relevant</a:t>
            </a:r>
          </a:p>
        </p:txBody>
      </p:sp>
      <p:sp>
        <p:nvSpPr>
          <p:cNvPr id="10" name="Down Arrow 9"/>
          <p:cNvSpPr/>
          <p:nvPr/>
        </p:nvSpPr>
        <p:spPr>
          <a:xfrm>
            <a:off x="5024430" y="2285992"/>
            <a:ext cx="214314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ent Arrow 10"/>
          <p:cNvSpPr/>
          <p:nvPr/>
        </p:nvSpPr>
        <p:spPr>
          <a:xfrm>
            <a:off x="3238480" y="1500174"/>
            <a:ext cx="642942" cy="78581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167174" y="5000636"/>
            <a:ext cx="6286544" cy="150019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b="1" dirty="0">
                <a:latin typeface="Arial Narrow" pitchFamily="34" charset="0"/>
              </a:rPr>
              <a:t>Yang </a:t>
            </a:r>
            <a:r>
              <a:rPr lang="en-US" sz="2100" b="1" dirty="0" err="1">
                <a:latin typeface="Arial Narrow" pitchFamily="34" charset="0"/>
              </a:rPr>
              <a:t>membuktikan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adalah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para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pihak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penggugat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dan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tergugat</a:t>
            </a:r>
            <a:r>
              <a:rPr lang="en-US" sz="2100" b="1" dirty="0">
                <a:latin typeface="Arial Narrow" pitchFamily="34" charset="0"/>
              </a:rPr>
              <a:t>, </a:t>
            </a:r>
            <a:r>
              <a:rPr lang="en-US" sz="2100" b="1" dirty="0" err="1">
                <a:latin typeface="Arial Narrow" pitchFamily="34" charset="0"/>
              </a:rPr>
              <a:t>dan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yg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menilai</a:t>
            </a:r>
            <a:r>
              <a:rPr lang="en-US" sz="2100" b="1" dirty="0">
                <a:latin typeface="Arial Narrow" pitchFamily="34" charset="0"/>
              </a:rPr>
              <a:t>  </a:t>
            </a:r>
            <a:r>
              <a:rPr lang="en-US" sz="2100" b="1" dirty="0" err="1">
                <a:latin typeface="Arial Narrow" pitchFamily="34" charset="0"/>
              </a:rPr>
              <a:t>alat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bukti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atau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menyatakan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terbukti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atau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tidak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adalah</a:t>
            </a:r>
            <a:r>
              <a:rPr lang="en-US" sz="2100" b="1" dirty="0">
                <a:latin typeface="Arial Narrow" pitchFamily="34" charset="0"/>
              </a:rPr>
              <a:t> hakim &amp; hakim </a:t>
            </a:r>
            <a:r>
              <a:rPr lang="en-US" sz="2100" b="1" dirty="0" err="1">
                <a:latin typeface="Arial Narrow" pitchFamily="34" charset="0"/>
              </a:rPr>
              <a:t>yg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membebani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para</a:t>
            </a:r>
            <a:r>
              <a:rPr lang="en-US" sz="2100" b="1" dirty="0">
                <a:latin typeface="Arial Narrow" pitchFamily="34" charset="0"/>
              </a:rPr>
              <a:t> </a:t>
            </a:r>
            <a:r>
              <a:rPr lang="en-US" sz="2100" b="1" dirty="0" err="1">
                <a:latin typeface="Arial Narrow" pitchFamily="34" charset="0"/>
              </a:rPr>
              <a:t>pihak</a:t>
            </a:r>
            <a:r>
              <a:rPr lang="en-US" sz="2100" b="1" dirty="0">
                <a:latin typeface="Arial Narrow" pitchFamily="34" charset="0"/>
              </a:rPr>
              <a:t> dg </a:t>
            </a:r>
            <a:r>
              <a:rPr lang="en-US" sz="2100" b="1" dirty="0" err="1">
                <a:latin typeface="Arial Narrow" pitchFamily="34" charset="0"/>
              </a:rPr>
              <a:t>pembukian</a:t>
            </a:r>
            <a:r>
              <a:rPr lang="en-US" sz="2100" b="1" dirty="0">
                <a:latin typeface="Arial Narrow" pitchFamily="34" charset="0"/>
              </a:rPr>
              <a:t> (</a:t>
            </a:r>
            <a:r>
              <a:rPr lang="en-US" sz="2100" b="1" dirty="0" err="1">
                <a:latin typeface="Arial Narrow" pitchFamily="34" charset="0"/>
              </a:rPr>
              <a:t>bewijlast</a:t>
            </a:r>
            <a:r>
              <a:rPr lang="en-US" sz="2100" b="1" dirty="0">
                <a:latin typeface="Arial Narrow" pitchFamily="34" charset="0"/>
              </a:rPr>
              <a:t>, burden of proof)</a:t>
            </a:r>
          </a:p>
        </p:txBody>
      </p:sp>
      <p:sp>
        <p:nvSpPr>
          <p:cNvPr id="13" name="Bent Arrow 12"/>
          <p:cNvSpPr/>
          <p:nvPr/>
        </p:nvSpPr>
        <p:spPr>
          <a:xfrm rot="16200000">
            <a:off x="2488381" y="4321975"/>
            <a:ext cx="2071702" cy="7143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47528" y="2924944"/>
            <a:ext cx="2808312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Asas Pembuktian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591944" y="548680"/>
            <a:ext cx="4730358" cy="18002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800" b="1" dirty="0"/>
              <a:t>Actori In Cumbit Probatio (siapa yg menggugat dialah yg wajib membuktikan)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91944" y="4509120"/>
            <a:ext cx="4824536" cy="194421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800" b="1" dirty="0"/>
              <a:t>Actori In Cumbit Onus Probandi (siapa yg menuntut dialah yg wajib membuktikan)</a:t>
            </a:r>
          </a:p>
        </p:txBody>
      </p:sp>
      <p:cxnSp>
        <p:nvCxnSpPr>
          <p:cNvPr id="8" name="Straight Arrow Connector 7"/>
          <p:cNvCxnSpPr>
            <a:stCxn id="4" idx="3"/>
            <a:endCxn id="5" idx="1"/>
          </p:cNvCxnSpPr>
          <p:nvPr/>
        </p:nvCxnSpPr>
        <p:spPr>
          <a:xfrm flipV="1">
            <a:off x="4655840" y="1448780"/>
            <a:ext cx="936104" cy="18722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</p:cNvCxnSpPr>
          <p:nvPr/>
        </p:nvCxnSpPr>
        <p:spPr>
          <a:xfrm>
            <a:off x="4655840" y="3320988"/>
            <a:ext cx="936104" cy="19802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45" y="2943355"/>
            <a:ext cx="4730358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ight Arrow 10"/>
          <p:cNvSpPr/>
          <p:nvPr/>
        </p:nvSpPr>
        <p:spPr>
          <a:xfrm rot="16200000">
            <a:off x="7695863" y="2439777"/>
            <a:ext cx="631906" cy="37524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Down Arrow 11"/>
          <p:cNvSpPr/>
          <p:nvPr/>
        </p:nvSpPr>
        <p:spPr>
          <a:xfrm>
            <a:off x="7824193" y="3876806"/>
            <a:ext cx="375248" cy="632315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5428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31504" y="2564904"/>
            <a:ext cx="1872208" cy="93610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400" b="1" dirty="0"/>
              <a:t>Parameter Pembuktian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575720" y="2942946"/>
            <a:ext cx="288032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ounded Rectangle 5"/>
          <p:cNvSpPr/>
          <p:nvPr/>
        </p:nvSpPr>
        <p:spPr>
          <a:xfrm>
            <a:off x="3920486" y="2564904"/>
            <a:ext cx="1728192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/>
              <a:t>Bewijstheorie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51985" y="116632"/>
            <a:ext cx="4608511" cy="151216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000" b="1" dirty="0"/>
              <a:t>Positief wettelik bewijstheorie, hakim terikat secra positif kpd alat bukti menurut UU tanpa perlu keyakinan (Kebenar formil dlm Hk Ac Pdt)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51984" y="1916832"/>
            <a:ext cx="4557674" cy="15841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000" b="1" dirty="0"/>
              <a:t>Conviction intime: pembuktian  diserahkan pada keyakinan hakim (di AS  hakim Unus Judex (tunggal) tdk menentukan benar salah tetapi Jury, namun hakim punya hak Veto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4071358"/>
            <a:ext cx="3038431" cy="202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5977402" y="3717032"/>
            <a:ext cx="4557674" cy="14401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000" b="1" dirty="0"/>
              <a:t>Conviction Rasionee: hakim diberi kebebasan pakai alat2 bukti keyakinan dg alasan yg logis (ex: perkala lalin, tipiring)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51984" y="5445224"/>
            <a:ext cx="4557674" cy="12961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000" b="1" dirty="0"/>
              <a:t>Negatief wettelik bewijstheorie: di anut peradilan pidana Indonesia, keyakinan timbul dari alat bukti mrt UU (Pasal 183 KUHAP : 2 alat bukti + keyakinan)</a:t>
            </a:r>
          </a:p>
        </p:txBody>
      </p:sp>
      <p:cxnSp>
        <p:nvCxnSpPr>
          <p:cNvPr id="12" name="Straight Arrow Connector 11"/>
          <p:cNvCxnSpPr>
            <a:stCxn id="6" idx="3"/>
          </p:cNvCxnSpPr>
          <p:nvPr/>
        </p:nvCxnSpPr>
        <p:spPr>
          <a:xfrm flipV="1">
            <a:off x="5648678" y="872716"/>
            <a:ext cx="231298" cy="21242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3"/>
            <a:endCxn id="8" idx="1"/>
          </p:cNvCxnSpPr>
          <p:nvPr/>
        </p:nvCxnSpPr>
        <p:spPr>
          <a:xfrm flipV="1">
            <a:off x="5648678" y="2708920"/>
            <a:ext cx="303306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3"/>
            <a:endCxn id="9" idx="1"/>
          </p:cNvCxnSpPr>
          <p:nvPr/>
        </p:nvCxnSpPr>
        <p:spPr>
          <a:xfrm>
            <a:off x="5648678" y="2996952"/>
            <a:ext cx="328724" cy="14401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3"/>
            <a:endCxn id="10" idx="1"/>
          </p:cNvCxnSpPr>
          <p:nvPr/>
        </p:nvCxnSpPr>
        <p:spPr>
          <a:xfrm>
            <a:off x="5648678" y="2996952"/>
            <a:ext cx="303306" cy="30963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313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5" y="2863591"/>
            <a:ext cx="2073275" cy="112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007768" y="3028727"/>
            <a:ext cx="208823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b="1" dirty="0"/>
              <a:t>Bewijsmiddelen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704780" y="3284985"/>
            <a:ext cx="230981" cy="1397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ounded Rectangle 5"/>
          <p:cNvSpPr/>
          <p:nvPr/>
        </p:nvSpPr>
        <p:spPr>
          <a:xfrm>
            <a:off x="6888088" y="1844824"/>
            <a:ext cx="3456384" cy="28803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400" b="1" dirty="0"/>
              <a:t>Alat-alat bukti yg digunakan unk membuktikan adanya peristiwa hk (Ps 1865 BW, 184 KUHAP), perlu memperhatikan UU ITE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168008" y="3354877"/>
            <a:ext cx="576064" cy="741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8019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2996953"/>
            <a:ext cx="2073275" cy="112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151784" y="3068960"/>
            <a:ext cx="2088232" cy="79208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schemeClr val="tx1"/>
                </a:solidFill>
              </a:rPr>
              <a:t>Bewijsvoering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60096" y="1124744"/>
            <a:ext cx="3528392" cy="43924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400" b="1" dirty="0"/>
              <a:t>Cara bagaimana menyampaikan alat2 bukti di muka hakim, di sini bersifat fomalistik, alat bukti yg diperoleh tidak boleh dg cara yg tidak sah (unlawful legal evidence) ex: kasus narkoba, penyadapan dll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848796" y="3465003"/>
            <a:ext cx="230981" cy="93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ight Arrow 6"/>
          <p:cNvSpPr/>
          <p:nvPr/>
        </p:nvSpPr>
        <p:spPr>
          <a:xfrm>
            <a:off x="6384032" y="3465003"/>
            <a:ext cx="432048" cy="931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5962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500042"/>
            <a:ext cx="9144000" cy="569386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>
                <a:latin typeface="Arial Narrow" pitchFamily="34" charset="0"/>
              </a:rPr>
              <a:t>Ada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bbrp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cara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untuk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membuktikan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suatu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peristiwa</a:t>
            </a:r>
            <a:r>
              <a:rPr lang="en-US" sz="2800" b="1" dirty="0">
                <a:latin typeface="Arial Narrow" pitchFamily="34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en-US" sz="2800" b="1" dirty="0" err="1">
                <a:latin typeface="Arial Narrow" pitchFamily="34" charset="0"/>
              </a:rPr>
              <a:t>Bila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peristiwa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terjadi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dimasa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lampau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tdk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mungkin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dihadapkan</a:t>
            </a:r>
            <a:r>
              <a:rPr lang="en-US" sz="2800" b="1" dirty="0">
                <a:latin typeface="Arial Narrow" pitchFamily="34" charset="0"/>
              </a:rPr>
              <a:t> hakim, </a:t>
            </a:r>
            <a:r>
              <a:rPr lang="en-US" sz="2800" b="1" dirty="0" err="1">
                <a:latin typeface="Arial Narrow" pitchFamily="34" charset="0"/>
              </a:rPr>
              <a:t>maka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seseorang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dapat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mengajukan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peristiwa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tsb</a:t>
            </a:r>
            <a:r>
              <a:rPr lang="en-US" sz="2800" b="1" dirty="0">
                <a:latin typeface="Arial Narrow" pitchFamily="34" charset="0"/>
              </a:rPr>
              <a:t> dg </a:t>
            </a:r>
            <a:r>
              <a:rPr lang="en-US" sz="2800" b="1" dirty="0" err="1">
                <a:latin typeface="Arial Narrow" pitchFamily="34" charset="0"/>
              </a:rPr>
              <a:t>cara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mengajukan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keterangan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secara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tertulis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ttg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peristiwa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tsb</a:t>
            </a:r>
            <a:r>
              <a:rPr lang="en-US" sz="2800" b="1" dirty="0">
                <a:latin typeface="Arial Narrow" pitchFamily="34" charset="0"/>
              </a:rPr>
              <a:t> (</a:t>
            </a:r>
            <a:r>
              <a:rPr lang="en-US" sz="2800" b="1" dirty="0" err="1">
                <a:latin typeface="Arial Narrow" pitchFamily="34" charset="0"/>
              </a:rPr>
              <a:t>Surat</a:t>
            </a:r>
            <a:r>
              <a:rPr lang="en-US" sz="2800" b="1" dirty="0">
                <a:latin typeface="Arial Narrow" pitchFamily="34" charset="0"/>
              </a:rPr>
              <a:t>), </a:t>
            </a:r>
            <a:r>
              <a:rPr lang="en-US" sz="2800" b="1" dirty="0" err="1">
                <a:latin typeface="Arial Narrow" pitchFamily="34" charset="0"/>
              </a:rPr>
              <a:t>disini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alat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bukti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bersifat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i="1" dirty="0">
                <a:latin typeface="Arial Narrow" pitchFamily="34" charset="0"/>
              </a:rPr>
              <a:t>Documentary</a:t>
            </a:r>
          </a:p>
          <a:p>
            <a:pPr marL="342900" indent="-342900">
              <a:buAutoNum type="arabicPeriod"/>
            </a:pPr>
            <a:r>
              <a:rPr lang="en-US" sz="2800" b="1" dirty="0" err="1">
                <a:latin typeface="Arial Narrow" pitchFamily="34" charset="0"/>
              </a:rPr>
              <a:t>Dapat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saja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terjadi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peristiwa</a:t>
            </a:r>
            <a:r>
              <a:rPr lang="en-US" sz="2800" b="1" dirty="0">
                <a:latin typeface="Arial Narrow" pitchFamily="34" charset="0"/>
              </a:rPr>
              <a:t>  A </a:t>
            </a:r>
            <a:r>
              <a:rPr lang="en-US" sz="2800" b="1" dirty="0" err="1">
                <a:latin typeface="Arial Narrow" pitchFamily="34" charset="0"/>
              </a:rPr>
              <a:t>sulit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dibuktikan</a:t>
            </a:r>
            <a:r>
              <a:rPr lang="en-US" sz="2800" b="1" dirty="0">
                <a:latin typeface="Arial Narrow" pitchFamily="34" charset="0"/>
              </a:rPr>
              <a:t>, </a:t>
            </a:r>
            <a:r>
              <a:rPr lang="en-US" sz="2800" b="1" dirty="0" err="1">
                <a:latin typeface="Arial Narrow" pitchFamily="34" charset="0"/>
              </a:rPr>
              <a:t>maka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untuk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membuktikan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peristiwa</a:t>
            </a:r>
            <a:r>
              <a:rPr lang="en-US" sz="2800" b="1" dirty="0">
                <a:latin typeface="Arial Narrow" pitchFamily="34" charset="0"/>
              </a:rPr>
              <a:t> A </a:t>
            </a:r>
            <a:r>
              <a:rPr lang="en-US" sz="2800" b="1" dirty="0" err="1">
                <a:latin typeface="Arial Narrow" pitchFamily="34" charset="0"/>
              </a:rPr>
              <a:t>dibuktikanlah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peristiwa</a:t>
            </a:r>
            <a:r>
              <a:rPr lang="en-US" sz="2800" b="1" dirty="0">
                <a:latin typeface="Arial Narrow" pitchFamily="34" charset="0"/>
              </a:rPr>
              <a:t> B, dg </a:t>
            </a:r>
            <a:r>
              <a:rPr lang="en-US" sz="2800" b="1" dirty="0" err="1">
                <a:latin typeface="Arial Narrow" pitchFamily="34" charset="0"/>
              </a:rPr>
              <a:t>berhasilnya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dibuktikan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peristiwa</a:t>
            </a:r>
            <a:r>
              <a:rPr lang="en-US" sz="2800" b="1" dirty="0">
                <a:latin typeface="Arial Narrow" pitchFamily="34" charset="0"/>
              </a:rPr>
              <a:t> B, </a:t>
            </a:r>
            <a:r>
              <a:rPr lang="en-US" sz="2800" b="1" dirty="0" err="1">
                <a:latin typeface="Arial Narrow" pitchFamily="34" charset="0"/>
              </a:rPr>
              <a:t>maka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peristiwa</a:t>
            </a:r>
            <a:r>
              <a:rPr lang="en-US" sz="2800" b="1" dirty="0">
                <a:latin typeface="Arial Narrow" pitchFamily="34" charset="0"/>
              </a:rPr>
              <a:t> A </a:t>
            </a:r>
            <a:r>
              <a:rPr lang="en-US" sz="2800" b="1" dirty="0" err="1">
                <a:latin typeface="Arial Narrow" pitchFamily="34" charset="0"/>
              </a:rPr>
              <a:t>dianggap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terbutkti</a:t>
            </a:r>
            <a:r>
              <a:rPr lang="en-US" sz="2800" b="1" dirty="0">
                <a:latin typeface="Arial Narrow" pitchFamily="34" charset="0"/>
              </a:rPr>
              <a:t> . (</a:t>
            </a:r>
            <a:r>
              <a:rPr lang="en-US" sz="2800" b="1" dirty="0" err="1">
                <a:latin typeface="Arial Narrow" pitchFamily="34" charset="0"/>
              </a:rPr>
              <a:t>persangkaan</a:t>
            </a:r>
            <a:r>
              <a:rPr lang="en-US" sz="2800" b="1" dirty="0">
                <a:latin typeface="Arial Narrow" pitchFamily="34" charset="0"/>
              </a:rPr>
              <a:t>, </a:t>
            </a:r>
            <a:r>
              <a:rPr lang="en-US" sz="2800" b="1" dirty="0" err="1">
                <a:latin typeface="Arial Narrow" pitchFamily="34" charset="0"/>
              </a:rPr>
              <a:t>vermoedens</a:t>
            </a:r>
            <a:r>
              <a:rPr lang="en-US" sz="2800" b="1" dirty="0">
                <a:latin typeface="Arial Narrow" pitchFamily="34" charset="0"/>
              </a:rPr>
              <a:t>, </a:t>
            </a:r>
            <a:r>
              <a:rPr lang="en-US" sz="2800" b="1" dirty="0" err="1">
                <a:latin typeface="Arial Narrow" pitchFamily="34" charset="0"/>
              </a:rPr>
              <a:t>preasumptiones</a:t>
            </a:r>
            <a:r>
              <a:rPr lang="en-US" sz="2800" b="1" dirty="0">
                <a:latin typeface="Arial Narrow" pitchFamily="34" charset="0"/>
              </a:rPr>
              <a:t>)</a:t>
            </a:r>
          </a:p>
          <a:p>
            <a:pPr marL="342900" indent="-342900">
              <a:buAutoNum type="arabicPeriod"/>
            </a:pPr>
            <a:r>
              <a:rPr lang="en-US" sz="2800" b="1" dirty="0" err="1">
                <a:latin typeface="Arial Narrow" pitchFamily="34" charset="0"/>
              </a:rPr>
              <a:t>Dapat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saja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pihak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yg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bersangkutan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memberi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keterangan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persidangan</a:t>
            </a:r>
            <a:r>
              <a:rPr lang="en-US" sz="2800" b="1" dirty="0">
                <a:latin typeface="Arial Narrow" pitchFamily="34" charset="0"/>
              </a:rPr>
              <a:t> (</a:t>
            </a:r>
            <a:r>
              <a:rPr lang="en-US" sz="2800" b="1" dirty="0" err="1">
                <a:latin typeface="Arial Narrow" pitchFamily="34" charset="0"/>
              </a:rPr>
              <a:t>Pengakuan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dan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sumpah</a:t>
            </a:r>
            <a:r>
              <a:rPr lang="en-US" sz="2800" b="1" dirty="0">
                <a:latin typeface="Arial Narrow" pitchFamily="34" charset="0"/>
              </a:rPr>
              <a:t>) </a:t>
            </a:r>
            <a:r>
              <a:rPr lang="en-US" sz="2800" b="1" dirty="0" err="1">
                <a:latin typeface="Arial Narrow" pitchFamily="34" charset="0"/>
              </a:rPr>
              <a:t>disini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disebut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alat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bukti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dirty="0" err="1">
                <a:latin typeface="Arial Narrow" pitchFamily="34" charset="0"/>
              </a:rPr>
              <a:t>bersifat</a:t>
            </a:r>
            <a:r>
              <a:rPr lang="en-US" sz="2800" b="1" dirty="0">
                <a:latin typeface="Arial Narrow" pitchFamily="34" charset="0"/>
              </a:rPr>
              <a:t> </a:t>
            </a:r>
            <a:r>
              <a:rPr lang="en-US" sz="2800" b="1" i="1" dirty="0">
                <a:latin typeface="Arial Narrow" pitchFamily="34" charset="0"/>
              </a:rPr>
              <a:t>Oral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66844" y="1"/>
            <a:ext cx="889365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latin typeface="Arial Narrow" pitchFamily="34" charset="0"/>
              </a:rPr>
              <a:t>Pada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prinsipnya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bukti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secara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teori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ada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tujuh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kategori</a:t>
            </a:r>
            <a:r>
              <a:rPr lang="en-US" sz="2200" b="1" dirty="0">
                <a:latin typeface="Arial Narrow" pitchFamily="34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en-US" sz="2200" b="1" dirty="0">
                <a:solidFill>
                  <a:srgbClr val="FF0000"/>
                </a:solidFill>
                <a:latin typeface="Arial Narrow" pitchFamily="34" charset="0"/>
              </a:rPr>
              <a:t>Direct Evidence: </a:t>
            </a:r>
            <a:r>
              <a:rPr lang="en-US" sz="2200" b="1" dirty="0" err="1">
                <a:latin typeface="Arial Narrow" pitchFamily="34" charset="0"/>
              </a:rPr>
              <a:t>bukti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secara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langsung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mengenai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suatu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fakta</a:t>
            </a:r>
            <a:r>
              <a:rPr lang="en-US" sz="2200" b="1" dirty="0">
                <a:latin typeface="Arial Narrow" pitchFamily="34" charset="0"/>
              </a:rPr>
              <a:t> (</a:t>
            </a:r>
            <a:r>
              <a:rPr lang="en-US" sz="2200" b="1" dirty="0" err="1">
                <a:latin typeface="Arial Narrow" pitchFamily="34" charset="0"/>
              </a:rPr>
              <a:t>saksi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lihat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langsung</a:t>
            </a:r>
            <a:r>
              <a:rPr lang="id-ID" sz="2200" b="1" dirty="0">
                <a:latin typeface="Arial Narrow" pitchFamily="34" charset="0"/>
              </a:rPr>
              <a:t> pembunuhan</a:t>
            </a:r>
            <a:r>
              <a:rPr lang="en-US" sz="2200" b="1" dirty="0">
                <a:latin typeface="Arial Narrow" pitchFamily="34" charset="0"/>
              </a:rPr>
              <a:t>).</a:t>
            </a:r>
          </a:p>
          <a:p>
            <a:pPr marL="342900" indent="-342900">
              <a:buAutoNum type="arabicPeriod"/>
            </a:pPr>
            <a:r>
              <a:rPr lang="en-US" sz="2200" b="1" dirty="0" err="1">
                <a:solidFill>
                  <a:srgbClr val="FF0000"/>
                </a:solidFill>
                <a:latin typeface="Arial Narrow" pitchFamily="34" charset="0"/>
              </a:rPr>
              <a:t>Circumtantial</a:t>
            </a:r>
            <a:r>
              <a:rPr lang="en-US" sz="2200" b="1" dirty="0">
                <a:solidFill>
                  <a:srgbClr val="FF0000"/>
                </a:solidFill>
                <a:latin typeface="Arial Narrow" pitchFamily="34" charset="0"/>
              </a:rPr>
              <a:t> Evidence</a:t>
            </a:r>
            <a:r>
              <a:rPr lang="en-US" sz="2200" b="1" dirty="0">
                <a:latin typeface="Arial Narrow" pitchFamily="34" charset="0"/>
              </a:rPr>
              <a:t>: </a:t>
            </a:r>
            <a:r>
              <a:rPr lang="en-US" sz="2200" b="1" dirty="0" err="1">
                <a:latin typeface="Arial Narrow" pitchFamily="34" charset="0"/>
              </a:rPr>
              <a:t>bukti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yg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tdk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langsung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thd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suatu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fakta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ttp</a:t>
            </a:r>
            <a:r>
              <a:rPr lang="en-US" sz="2200" b="1" dirty="0">
                <a:latin typeface="Arial Narrow" pitchFamily="34" charset="0"/>
              </a:rPr>
              <a:t>  </a:t>
            </a:r>
            <a:r>
              <a:rPr lang="en-US" sz="2200" b="1" dirty="0" err="1">
                <a:latin typeface="Arial Narrow" pitchFamily="34" charset="0"/>
              </a:rPr>
              <a:t>dpt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merujuk</a:t>
            </a:r>
            <a:r>
              <a:rPr lang="en-US" sz="2200" b="1" dirty="0">
                <a:latin typeface="Arial Narrow" pitchFamily="34" charset="0"/>
              </a:rPr>
              <a:t> pd </a:t>
            </a:r>
            <a:r>
              <a:rPr lang="en-US" sz="2200" b="1" dirty="0" err="1">
                <a:latin typeface="Arial Narrow" pitchFamily="34" charset="0"/>
              </a:rPr>
              <a:t>kejadian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yg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sebenarnya</a:t>
            </a:r>
            <a:r>
              <a:rPr lang="id-ID" sz="2200" b="1" dirty="0">
                <a:latin typeface="Arial Narrow" pitchFamily="34" charset="0"/>
              </a:rPr>
              <a:t> (saksi hanya mendengar tdk lihat langsung, perlu dianalisis)</a:t>
            </a:r>
            <a:r>
              <a:rPr lang="en-US" sz="2200" b="1" dirty="0">
                <a:latin typeface="Arial Narrow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200" b="1" dirty="0">
                <a:solidFill>
                  <a:srgbClr val="FF0000"/>
                </a:solidFill>
                <a:latin typeface="Arial Narrow" pitchFamily="34" charset="0"/>
              </a:rPr>
              <a:t>Substitute Evidence</a:t>
            </a:r>
            <a:r>
              <a:rPr lang="en-US" sz="2200" b="1" dirty="0">
                <a:latin typeface="Arial Narrow" pitchFamily="34" charset="0"/>
              </a:rPr>
              <a:t>: </a:t>
            </a:r>
            <a:r>
              <a:rPr lang="en-US" sz="2200" b="1" dirty="0" err="1">
                <a:latin typeface="Arial Narrow" pitchFamily="34" charset="0"/>
              </a:rPr>
              <a:t>bukti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yg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tdk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perlu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dibuktikan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krn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sdh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jadi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pengetahuan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umum</a:t>
            </a:r>
            <a:r>
              <a:rPr lang="id-ID" sz="2200" b="1" dirty="0">
                <a:latin typeface="Arial Narrow" pitchFamily="34" charset="0"/>
              </a:rPr>
              <a:t> (peristiwa notoir).</a:t>
            </a:r>
            <a:endParaRPr lang="en-US" sz="2200" b="1" dirty="0">
              <a:latin typeface="Arial Narrow" pitchFamily="34" charset="0"/>
            </a:endParaRPr>
          </a:p>
          <a:p>
            <a:pPr marL="342900" indent="-342900">
              <a:buAutoNum type="arabicPeriod"/>
            </a:pPr>
            <a:r>
              <a:rPr lang="en-US" sz="2200" b="1" dirty="0">
                <a:solidFill>
                  <a:srgbClr val="FF0000"/>
                </a:solidFill>
                <a:latin typeface="Arial Narrow" pitchFamily="34" charset="0"/>
              </a:rPr>
              <a:t>Testimonial Evidence </a:t>
            </a:r>
            <a:r>
              <a:rPr lang="en-US" sz="2200" b="1" dirty="0">
                <a:latin typeface="Arial Narrow" pitchFamily="34" charset="0"/>
              </a:rPr>
              <a:t>(</a:t>
            </a:r>
            <a:r>
              <a:rPr lang="en-US" sz="2200" b="1" dirty="0" err="1">
                <a:latin typeface="Arial Narrow" pitchFamily="34" charset="0"/>
              </a:rPr>
              <a:t>bukti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kesaksian</a:t>
            </a:r>
            <a:r>
              <a:rPr lang="en-US" sz="2200" b="1" dirty="0">
                <a:latin typeface="Arial Narrow" pitchFamily="34" charset="0"/>
              </a:rPr>
              <a:t>):</a:t>
            </a:r>
          </a:p>
          <a:p>
            <a:pPr marL="342900" indent="-342900"/>
            <a:r>
              <a:rPr lang="en-US" sz="2200" b="1" dirty="0">
                <a:latin typeface="Arial Narrow" pitchFamily="34" charset="0"/>
              </a:rPr>
              <a:t>	</a:t>
            </a:r>
            <a:r>
              <a:rPr lang="en-US" sz="2200" b="1" dirty="0">
                <a:solidFill>
                  <a:srgbClr val="FF0000"/>
                </a:solidFill>
                <a:latin typeface="Arial Narrow" pitchFamily="34" charset="0"/>
              </a:rPr>
              <a:t>a. Factual testimony: </a:t>
            </a:r>
            <a:r>
              <a:rPr lang="en-US" sz="2200" b="1" dirty="0" err="1">
                <a:latin typeface="Arial Narrow" pitchFamily="34" charset="0"/>
              </a:rPr>
              <a:t>keasaksian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yg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terbatas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ttg</a:t>
            </a:r>
            <a:r>
              <a:rPr lang="en-US" sz="2200" b="1" dirty="0">
                <a:latin typeface="Arial Narrow" pitchFamily="34" charset="0"/>
              </a:rPr>
              <a:t> fakta2 </a:t>
            </a:r>
            <a:r>
              <a:rPr lang="en-US" sz="2200" b="1" dirty="0" err="1">
                <a:latin typeface="Arial Narrow" pitchFamily="34" charset="0"/>
              </a:rPr>
              <a:t>yg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relevan</a:t>
            </a:r>
            <a:r>
              <a:rPr lang="en-US" sz="2200" b="1" dirty="0">
                <a:latin typeface="Arial Narrow" pitchFamily="34" charset="0"/>
              </a:rPr>
              <a:t>/benar2 </a:t>
            </a:r>
            <a:r>
              <a:rPr lang="en-US" sz="2200" b="1" dirty="0" err="1">
                <a:latin typeface="Arial Narrow" pitchFamily="34" charset="0"/>
              </a:rPr>
              <a:t>mengetahui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kejadian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tsb</a:t>
            </a:r>
            <a:r>
              <a:rPr lang="en-US" sz="2200" b="1" dirty="0">
                <a:latin typeface="Arial Narrow" pitchFamily="34" charset="0"/>
              </a:rPr>
              <a:t>.</a:t>
            </a:r>
          </a:p>
          <a:p>
            <a:pPr marL="342900" indent="-342900"/>
            <a:r>
              <a:rPr lang="en-US" sz="2200" b="1" dirty="0">
                <a:latin typeface="Arial Narrow" pitchFamily="34" charset="0"/>
              </a:rPr>
              <a:t>	</a:t>
            </a:r>
            <a:r>
              <a:rPr lang="en-US" sz="2200" b="1" dirty="0">
                <a:solidFill>
                  <a:srgbClr val="FF0000"/>
                </a:solidFill>
                <a:latin typeface="Arial Narrow" pitchFamily="34" charset="0"/>
              </a:rPr>
              <a:t>b. Opinion Testimony</a:t>
            </a:r>
            <a:r>
              <a:rPr lang="en-US" sz="2200" b="1" dirty="0">
                <a:latin typeface="Arial Narrow" pitchFamily="34" charset="0"/>
              </a:rPr>
              <a:t>: </a:t>
            </a:r>
            <a:r>
              <a:rPr lang="en-US" sz="2200" b="1" dirty="0" err="1">
                <a:latin typeface="Arial Narrow" pitchFamily="34" charset="0"/>
              </a:rPr>
              <a:t>saksi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dpt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memberikan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pendapatnya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ttg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kesaksiannya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itu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sendiri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bila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saksi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tsb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seorang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ahli</a:t>
            </a:r>
            <a:r>
              <a:rPr lang="en-US" sz="2200" b="1" dirty="0">
                <a:latin typeface="Arial Narrow" pitchFamily="34" charset="0"/>
              </a:rPr>
              <a:t>.</a:t>
            </a:r>
          </a:p>
          <a:p>
            <a:pPr marL="342900" indent="-342900"/>
            <a:r>
              <a:rPr lang="en-US" sz="2200" b="1" dirty="0">
                <a:latin typeface="Arial Narrow" pitchFamily="34" charset="0"/>
              </a:rPr>
              <a:t>	</a:t>
            </a:r>
            <a:r>
              <a:rPr lang="en-US" sz="2200" b="1" dirty="0">
                <a:solidFill>
                  <a:srgbClr val="FF0000"/>
                </a:solidFill>
                <a:latin typeface="Arial Narrow" pitchFamily="34" charset="0"/>
              </a:rPr>
              <a:t>c. Expert Opinion: </a:t>
            </a:r>
            <a:r>
              <a:rPr lang="en-US" sz="2200" b="1" dirty="0" err="1">
                <a:latin typeface="Arial Narrow" pitchFamily="34" charset="0"/>
              </a:rPr>
              <a:t>memberi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interpretasi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fakta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dlm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rangka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meyakinkan</a:t>
            </a:r>
            <a:r>
              <a:rPr lang="en-US" sz="2200" b="1" dirty="0">
                <a:latin typeface="Arial Narrow" pitchFamily="34" charset="0"/>
              </a:rPr>
              <a:t> hakim.</a:t>
            </a:r>
          </a:p>
          <a:p>
            <a:pPr marL="342900" indent="-342900">
              <a:buAutoNum type="arabicPeriod" startAt="5"/>
            </a:pPr>
            <a:r>
              <a:rPr lang="en-US" sz="2200" b="1" dirty="0">
                <a:solidFill>
                  <a:srgbClr val="FF0000"/>
                </a:solidFill>
                <a:latin typeface="Arial Narrow" pitchFamily="34" charset="0"/>
              </a:rPr>
              <a:t>Real/Physical Evidence: </a:t>
            </a:r>
            <a:r>
              <a:rPr lang="en-US" sz="2200" b="1" dirty="0" err="1">
                <a:latin typeface="Arial Narrow" pitchFamily="34" charset="0"/>
              </a:rPr>
              <a:t>obyek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fisik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yg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berkaitan</a:t>
            </a:r>
            <a:r>
              <a:rPr lang="en-US" sz="2200" b="1" dirty="0">
                <a:latin typeface="Arial Narrow" pitchFamily="34" charset="0"/>
              </a:rPr>
              <a:t> dg </a:t>
            </a:r>
            <a:r>
              <a:rPr lang="en-US" sz="2200" b="1" dirty="0" err="1">
                <a:latin typeface="Arial Narrow" pitchFamily="34" charset="0"/>
              </a:rPr>
              <a:t>peristiwa</a:t>
            </a:r>
            <a:r>
              <a:rPr lang="en-US" sz="2200" b="1" dirty="0">
                <a:latin typeface="Arial Narrow" pitchFamily="34" charset="0"/>
              </a:rPr>
              <a:t>/</a:t>
            </a:r>
            <a:r>
              <a:rPr lang="en-US" sz="2200" b="1" dirty="0" err="1">
                <a:latin typeface="Arial Narrow" pitchFamily="34" charset="0"/>
              </a:rPr>
              <a:t>kejahatan</a:t>
            </a:r>
            <a:r>
              <a:rPr lang="en-US" sz="2200" b="1" dirty="0">
                <a:latin typeface="Arial Narrow" pitchFamily="34" charset="0"/>
              </a:rPr>
              <a:t>, </a:t>
            </a:r>
            <a:r>
              <a:rPr lang="en-US" sz="2200" b="1" dirty="0" err="1">
                <a:latin typeface="Arial Narrow" pitchFamily="34" charset="0"/>
              </a:rPr>
              <a:t>sering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juga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disebut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id-ID" sz="2200" b="1" dirty="0">
                <a:latin typeface="Arial Narrow" pitchFamily="34" charset="0"/>
              </a:rPr>
              <a:t>“</a:t>
            </a:r>
            <a:r>
              <a:rPr lang="en-US" sz="2200" b="1" dirty="0" err="1">
                <a:latin typeface="Arial Narrow" pitchFamily="34" charset="0"/>
              </a:rPr>
              <a:t>barang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bukti</a:t>
            </a:r>
            <a:r>
              <a:rPr lang="id-ID" sz="2200" b="1" dirty="0">
                <a:latin typeface="Arial Narrow" pitchFamily="34" charset="0"/>
              </a:rPr>
              <a:t>” (pisau, sejata, kunci dll)</a:t>
            </a:r>
            <a:r>
              <a:rPr lang="en-US" sz="2200" b="1" dirty="0">
                <a:latin typeface="Arial Narrow" pitchFamily="34" charset="0"/>
              </a:rPr>
              <a:t>.</a:t>
            </a:r>
          </a:p>
          <a:p>
            <a:pPr marL="342900" indent="-342900">
              <a:buAutoNum type="arabicPeriod" startAt="5"/>
            </a:pPr>
            <a:r>
              <a:rPr lang="en-US" sz="2200" b="1" dirty="0" err="1">
                <a:solidFill>
                  <a:srgbClr val="FF0000"/>
                </a:solidFill>
                <a:latin typeface="Arial Narrow" pitchFamily="34" charset="0"/>
              </a:rPr>
              <a:t>Demonstratif</a:t>
            </a:r>
            <a:r>
              <a:rPr lang="en-US" sz="2200" b="1" dirty="0">
                <a:solidFill>
                  <a:srgbClr val="FF0000"/>
                </a:solidFill>
                <a:latin typeface="Arial Narrow" pitchFamily="34" charset="0"/>
              </a:rPr>
              <a:t> Evidence</a:t>
            </a:r>
            <a:r>
              <a:rPr lang="en-US" sz="2200" b="1" dirty="0">
                <a:latin typeface="Arial Narrow" pitchFamily="34" charset="0"/>
              </a:rPr>
              <a:t>: </a:t>
            </a:r>
            <a:r>
              <a:rPr lang="en-US" sz="2200" b="1" dirty="0" err="1">
                <a:latin typeface="Arial Narrow" pitchFamily="34" charset="0"/>
              </a:rPr>
              <a:t>bukti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yg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digunakan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unk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menjelaskan</a:t>
            </a:r>
            <a:r>
              <a:rPr lang="en-US" sz="2200" b="1" dirty="0">
                <a:latin typeface="Arial Narrow" pitchFamily="34" charset="0"/>
              </a:rPr>
              <a:t> di </a:t>
            </a:r>
            <a:r>
              <a:rPr lang="en-US" sz="2200" b="1" dirty="0" err="1">
                <a:latin typeface="Arial Narrow" pitchFamily="34" charset="0"/>
              </a:rPr>
              <a:t>pengadilan</a:t>
            </a:r>
            <a:r>
              <a:rPr lang="en-US" sz="2200" b="1" dirty="0">
                <a:latin typeface="Arial Narrow" pitchFamily="34" charset="0"/>
              </a:rPr>
              <a:t>, </a:t>
            </a:r>
            <a:r>
              <a:rPr lang="en-US" sz="2200" b="1" dirty="0" err="1">
                <a:latin typeface="Arial Narrow" pitchFamily="34" charset="0"/>
              </a:rPr>
              <a:t>misalnya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rekonstruksi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oleh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polisi</a:t>
            </a:r>
            <a:r>
              <a:rPr lang="en-US" sz="2200" b="1" dirty="0">
                <a:latin typeface="Arial Narrow" pitchFamily="34" charset="0"/>
              </a:rPr>
              <a:t> dg </a:t>
            </a:r>
            <a:r>
              <a:rPr lang="en-US" sz="2200" b="1" dirty="0" err="1">
                <a:latin typeface="Arial Narrow" pitchFamily="34" charset="0"/>
              </a:rPr>
              <a:t>menggunakan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bagan</a:t>
            </a:r>
            <a:r>
              <a:rPr lang="id-ID" sz="2200" b="1" dirty="0">
                <a:latin typeface="Arial Narrow" pitchFamily="34" charset="0"/>
              </a:rPr>
              <a:t>/reka ulang.</a:t>
            </a:r>
            <a:r>
              <a:rPr lang="en-US" sz="2200" b="1" dirty="0">
                <a:latin typeface="Arial Narrow" pitchFamily="34" charset="0"/>
              </a:rPr>
              <a:t> </a:t>
            </a:r>
          </a:p>
          <a:p>
            <a:pPr marL="342900" indent="-342900">
              <a:buAutoNum type="arabicPeriod" startAt="5"/>
            </a:pPr>
            <a:r>
              <a:rPr lang="en-US" sz="2200" b="1" dirty="0">
                <a:solidFill>
                  <a:srgbClr val="FF0000"/>
                </a:solidFill>
                <a:latin typeface="Arial Narrow" pitchFamily="34" charset="0"/>
              </a:rPr>
              <a:t>Documentary Evidence</a:t>
            </a:r>
            <a:r>
              <a:rPr lang="en-US" sz="2200" b="1" dirty="0">
                <a:latin typeface="Arial Narrow" pitchFamily="34" charset="0"/>
              </a:rPr>
              <a:t>: </a:t>
            </a:r>
            <a:r>
              <a:rPr lang="en-US" sz="2200" b="1" dirty="0" err="1">
                <a:latin typeface="Arial Narrow" pitchFamily="34" charset="0"/>
              </a:rPr>
              <a:t>bukti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yg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meliputi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tulisan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tangan</a:t>
            </a:r>
            <a:r>
              <a:rPr lang="en-US" sz="2200" b="1" dirty="0">
                <a:latin typeface="Arial Narrow" pitchFamily="34" charset="0"/>
              </a:rPr>
              <a:t>, </a:t>
            </a:r>
            <a:r>
              <a:rPr lang="en-US" sz="2200" b="1" dirty="0" err="1">
                <a:latin typeface="Arial Narrow" pitchFamily="34" charset="0"/>
              </a:rPr>
              <a:t>surat</a:t>
            </a:r>
            <a:r>
              <a:rPr lang="en-US" sz="2200" b="1" dirty="0">
                <a:latin typeface="Arial Narrow" pitchFamily="34" charset="0"/>
              </a:rPr>
              <a:t>, </a:t>
            </a:r>
            <a:r>
              <a:rPr lang="en-US" sz="2200" b="1" dirty="0" err="1">
                <a:latin typeface="Arial Narrow" pitchFamily="34" charset="0"/>
              </a:rPr>
              <a:t>fotografi</a:t>
            </a:r>
            <a:r>
              <a:rPr lang="en-US" sz="2200" b="1" dirty="0">
                <a:latin typeface="Arial Narrow" pitchFamily="34" charset="0"/>
              </a:rPr>
              <a:t>, </a:t>
            </a:r>
            <a:r>
              <a:rPr lang="en-US" sz="2200" b="1" dirty="0" err="1">
                <a:latin typeface="Arial Narrow" pitchFamily="34" charset="0"/>
              </a:rPr>
              <a:t>transkrip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rekaman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dan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alat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bukti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tertulis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lainnya</a:t>
            </a:r>
            <a:r>
              <a:rPr lang="en-US" sz="2200" b="1" dirty="0">
                <a:latin typeface="Arial Narrow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2428868"/>
            <a:ext cx="2500330" cy="121444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>
                <a:latin typeface="Arial Narrow" pitchFamily="34" charset="0"/>
              </a:rPr>
              <a:t>Alat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Bukti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dalam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Hukum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Acara</a:t>
            </a:r>
            <a:r>
              <a:rPr lang="en-US" sz="2400" b="1" dirty="0">
                <a:latin typeface="Arial Narrow" pitchFamily="34" charset="0"/>
              </a:rPr>
              <a:t> </a:t>
            </a:r>
            <a:r>
              <a:rPr lang="en-US" sz="2400" b="1" dirty="0" err="1">
                <a:latin typeface="Arial Narrow" pitchFamily="34" charset="0"/>
              </a:rPr>
              <a:t>Perdata</a:t>
            </a:r>
            <a:r>
              <a:rPr lang="en-US" sz="2400" b="1" dirty="0">
                <a:latin typeface="Arial Narrow" pitchFamily="34" charset="0"/>
              </a:rPr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67240" y="714356"/>
            <a:ext cx="1857388" cy="114300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>
                <a:latin typeface="Arial Narrow" pitchFamily="34" charset="0"/>
              </a:rPr>
              <a:t>Ps164 HIR, 284 </a:t>
            </a:r>
            <a:r>
              <a:rPr lang="en-US" sz="2200" b="1" dirty="0" err="1">
                <a:latin typeface="Arial Narrow" pitchFamily="34" charset="0"/>
              </a:rPr>
              <a:t>RBg</a:t>
            </a:r>
            <a:r>
              <a:rPr lang="en-US" sz="2200" b="1" dirty="0">
                <a:latin typeface="Arial Narrow" pitchFamily="34" charset="0"/>
              </a:rPr>
              <a:t>, 1866 BW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67570" y="142852"/>
            <a:ext cx="2143140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>
                <a:latin typeface="Arial Narrow" pitchFamily="34" charset="0"/>
              </a:rPr>
              <a:t>Alat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Bukti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tertulis</a:t>
            </a:r>
            <a:endParaRPr lang="en-US" sz="2200" b="1" dirty="0">
              <a:latin typeface="Arial Narrow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239008" y="928670"/>
            <a:ext cx="2000264" cy="571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>
                <a:latin typeface="Arial Narrow" pitchFamily="34" charset="0"/>
              </a:rPr>
              <a:t>Kesaksian</a:t>
            </a:r>
            <a:endParaRPr lang="en-US" sz="2200" b="1" dirty="0">
              <a:latin typeface="Arial Narrow" pitchFamily="34" charset="0"/>
            </a:endParaRPr>
          </a:p>
          <a:p>
            <a:endParaRPr lang="en-US" sz="2200" b="1" dirty="0">
              <a:latin typeface="Arial Narrow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239008" y="1714488"/>
            <a:ext cx="321471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>
                <a:latin typeface="Arial Narrow" pitchFamily="34" charset="0"/>
              </a:rPr>
              <a:t>Persangkaan-Persangkaan</a:t>
            </a:r>
            <a:endParaRPr lang="en-US" sz="2200" b="1" dirty="0">
              <a:latin typeface="Arial Narrow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0446" y="2571744"/>
            <a:ext cx="1857388" cy="5715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>
                <a:latin typeface="Arial Narrow" pitchFamily="34" charset="0"/>
              </a:rPr>
              <a:t>Pengakuan</a:t>
            </a:r>
            <a:r>
              <a:rPr lang="en-US" sz="2200" b="1" dirty="0">
                <a:latin typeface="Arial Narrow" pitchFamily="34" charset="0"/>
              </a:rPr>
              <a:t>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0446" y="3429000"/>
            <a:ext cx="1571636" cy="6429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>
                <a:latin typeface="Arial Narrow" pitchFamily="34" charset="0"/>
              </a:rPr>
              <a:t>Sumpah</a:t>
            </a:r>
            <a:r>
              <a:rPr lang="en-US" sz="2200" b="1" dirty="0">
                <a:latin typeface="Arial Narrow" pitchFamily="34" charset="0"/>
              </a:rPr>
              <a:t>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95802" y="4214818"/>
            <a:ext cx="2071702" cy="15716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>
                <a:latin typeface="Arial Narrow" pitchFamily="34" charset="0"/>
              </a:rPr>
              <a:t>Ps 153, 154 HIR,  180, 181 </a:t>
            </a:r>
            <a:r>
              <a:rPr lang="en-US" sz="2200" b="1" dirty="0" err="1">
                <a:latin typeface="Arial Narrow" pitchFamily="34" charset="0"/>
              </a:rPr>
              <a:t>RBg</a:t>
            </a:r>
            <a:r>
              <a:rPr lang="en-US" sz="2200" b="1" dirty="0">
                <a:latin typeface="Arial Narrow" pitchFamily="34" charset="0"/>
              </a:rPr>
              <a:t>, 211, 215 </a:t>
            </a:r>
            <a:r>
              <a:rPr lang="en-US" sz="2200" b="1" dirty="0" err="1">
                <a:latin typeface="Arial Narrow" pitchFamily="34" charset="0"/>
              </a:rPr>
              <a:t>Rv</a:t>
            </a:r>
            <a:endParaRPr lang="en-US" sz="2200" b="1" dirty="0">
              <a:latin typeface="Arial Narrow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310446" y="4286256"/>
            <a:ext cx="2928958" cy="92869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err="1">
                <a:latin typeface="Arial Narrow" pitchFamily="34" charset="0"/>
              </a:rPr>
              <a:t>Pemeriksaan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setempat</a:t>
            </a:r>
            <a:r>
              <a:rPr lang="en-US" sz="2200" b="1" dirty="0">
                <a:latin typeface="Arial Narrow" pitchFamily="34" charset="0"/>
              </a:rPr>
              <a:t> (Descente)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81884" y="5572140"/>
            <a:ext cx="2357454" cy="71438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err="1">
                <a:latin typeface="Arial Narrow" pitchFamily="34" charset="0"/>
              </a:rPr>
              <a:t>Keterangan</a:t>
            </a:r>
            <a:r>
              <a:rPr lang="en-US" sz="2200" b="1" dirty="0">
                <a:latin typeface="Arial Narrow" pitchFamily="34" charset="0"/>
              </a:rPr>
              <a:t> </a:t>
            </a:r>
            <a:r>
              <a:rPr lang="en-US" sz="2200" b="1" dirty="0" err="1">
                <a:latin typeface="Arial Narrow" pitchFamily="34" charset="0"/>
              </a:rPr>
              <a:t>ahli</a:t>
            </a:r>
            <a:r>
              <a:rPr lang="en-US" sz="2200" b="1" dirty="0">
                <a:latin typeface="Arial Narrow" pitchFamily="34" charset="0"/>
              </a:rPr>
              <a:t> (expertise)</a:t>
            </a:r>
          </a:p>
        </p:txBody>
      </p:sp>
      <p:cxnSp>
        <p:nvCxnSpPr>
          <p:cNvPr id="15" name="Straight Arrow Connector 14"/>
          <p:cNvCxnSpPr>
            <a:stCxn id="4" idx="3"/>
          </p:cNvCxnSpPr>
          <p:nvPr/>
        </p:nvCxnSpPr>
        <p:spPr>
          <a:xfrm flipV="1">
            <a:off x="4238612" y="1357299"/>
            <a:ext cx="357190" cy="16787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3"/>
          </p:cNvCxnSpPr>
          <p:nvPr/>
        </p:nvCxnSpPr>
        <p:spPr>
          <a:xfrm>
            <a:off x="4238612" y="3036092"/>
            <a:ext cx="285752" cy="18216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3"/>
            <a:endCxn id="6" idx="1"/>
          </p:cNvCxnSpPr>
          <p:nvPr/>
        </p:nvCxnSpPr>
        <p:spPr>
          <a:xfrm flipV="1">
            <a:off x="6524628" y="392886"/>
            <a:ext cx="642942" cy="892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3"/>
            <a:endCxn id="7" idx="1"/>
          </p:cNvCxnSpPr>
          <p:nvPr/>
        </p:nvCxnSpPr>
        <p:spPr>
          <a:xfrm flipV="1">
            <a:off x="6524628" y="1214422"/>
            <a:ext cx="71438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" idx="3"/>
          </p:cNvCxnSpPr>
          <p:nvPr/>
        </p:nvCxnSpPr>
        <p:spPr>
          <a:xfrm>
            <a:off x="6524628" y="1285860"/>
            <a:ext cx="642942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" idx="3"/>
          </p:cNvCxnSpPr>
          <p:nvPr/>
        </p:nvCxnSpPr>
        <p:spPr>
          <a:xfrm>
            <a:off x="6524628" y="1285860"/>
            <a:ext cx="714380" cy="1500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3"/>
            <a:endCxn id="10" idx="1"/>
          </p:cNvCxnSpPr>
          <p:nvPr/>
        </p:nvCxnSpPr>
        <p:spPr>
          <a:xfrm>
            <a:off x="6524628" y="1285861"/>
            <a:ext cx="785818" cy="24646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1" idx="3"/>
          </p:cNvCxnSpPr>
          <p:nvPr/>
        </p:nvCxnSpPr>
        <p:spPr>
          <a:xfrm flipV="1">
            <a:off x="6667504" y="4714884"/>
            <a:ext cx="57150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3"/>
          </p:cNvCxnSpPr>
          <p:nvPr/>
        </p:nvCxnSpPr>
        <p:spPr>
          <a:xfrm>
            <a:off x="6667504" y="5000636"/>
            <a:ext cx="642942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09720" y="3214686"/>
            <a:ext cx="1643074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/>
              <a:t>Alat</a:t>
            </a:r>
            <a:r>
              <a:rPr lang="en-US" sz="2800" b="1" dirty="0"/>
              <a:t> </a:t>
            </a:r>
            <a:r>
              <a:rPr lang="en-US" sz="2800" b="1" dirty="0" err="1"/>
              <a:t>Bukti</a:t>
            </a:r>
            <a:r>
              <a:rPr lang="en-US" sz="2800" b="1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9984" y="785795"/>
            <a:ext cx="1714512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/>
              <a:t>Ps 184 (1) KUHAP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81752" y="285729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381752" y="785795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Ahli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53190" y="1214423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Surat</a:t>
            </a:r>
            <a:r>
              <a:rPr lang="en-US" sz="2400" b="1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53190" y="1571613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Petunjuk</a:t>
            </a:r>
            <a:r>
              <a:rPr lang="en-US" sz="2400" b="1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53190" y="2071679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Terdakwa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09984" y="3286124"/>
            <a:ext cx="128588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/>
              <a:t>PTUN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3190" y="2643183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Surat</a:t>
            </a:r>
            <a:r>
              <a:rPr lang="en-US" sz="2400" b="1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3190" y="3143249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ahli</a:t>
            </a:r>
            <a:r>
              <a:rPr lang="en-US" sz="2400" b="1" dirty="0"/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3190" y="4000505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Pengakuan</a:t>
            </a:r>
            <a:r>
              <a:rPr lang="en-US" sz="2400" b="1" dirty="0"/>
              <a:t> </a:t>
            </a:r>
            <a:r>
              <a:rPr lang="en-US" sz="2400" b="1" dirty="0" err="1"/>
              <a:t>para</a:t>
            </a:r>
            <a:r>
              <a:rPr lang="en-US" sz="2400" b="1" dirty="0"/>
              <a:t> </a:t>
            </a:r>
            <a:r>
              <a:rPr lang="en-US" sz="2400" b="1" dirty="0" err="1"/>
              <a:t>pihak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453190" y="3571877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53190" y="4500571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Pengetahuan</a:t>
            </a:r>
            <a:r>
              <a:rPr lang="en-US" sz="2400" b="1" dirty="0"/>
              <a:t> hakim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9984" y="5072075"/>
            <a:ext cx="214314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/>
              <a:t>Mahkamah</a:t>
            </a:r>
            <a:r>
              <a:rPr lang="en-US" sz="2800" b="1" dirty="0"/>
              <a:t> </a:t>
            </a:r>
            <a:r>
              <a:rPr lang="en-US" sz="2800" b="1" dirty="0" err="1"/>
              <a:t>Konstitusi</a:t>
            </a:r>
            <a:endParaRPr lang="en-US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453190" y="4929199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Surat</a:t>
            </a:r>
            <a:r>
              <a:rPr lang="en-US" sz="2400" b="1" dirty="0"/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3190" y="5286389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453190" y="5643579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ahli</a:t>
            </a:r>
            <a:endParaRPr 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453190" y="6072207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Ketengan</a:t>
            </a:r>
            <a:r>
              <a:rPr lang="en-US" sz="2400" b="1" dirty="0"/>
              <a:t> </a:t>
            </a:r>
            <a:r>
              <a:rPr lang="en-US" sz="2400" b="1" dirty="0" err="1"/>
              <a:t>para</a:t>
            </a:r>
            <a:r>
              <a:rPr lang="en-US" sz="2400" b="1" dirty="0"/>
              <a:t> </a:t>
            </a:r>
            <a:r>
              <a:rPr lang="en-US" sz="2400" b="1" dirty="0" err="1"/>
              <a:t>pihak</a:t>
            </a:r>
            <a:r>
              <a:rPr lang="en-US" sz="2400" b="1" dirty="0"/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3190" y="6396336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Petunjuk</a:t>
            </a:r>
            <a:r>
              <a:rPr lang="en-US" sz="2400" b="1" dirty="0"/>
              <a:t> </a:t>
            </a:r>
          </a:p>
        </p:txBody>
      </p:sp>
      <p:cxnSp>
        <p:nvCxnSpPr>
          <p:cNvPr id="25" name="Straight Arrow Connector 24"/>
          <p:cNvCxnSpPr>
            <a:stCxn id="4" idx="3"/>
          </p:cNvCxnSpPr>
          <p:nvPr/>
        </p:nvCxnSpPr>
        <p:spPr>
          <a:xfrm flipV="1">
            <a:off x="3452794" y="1357298"/>
            <a:ext cx="285752" cy="21189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6200000" flipH="1">
            <a:off x="2595538" y="4286256"/>
            <a:ext cx="200026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5" idx="3"/>
            <a:endCxn id="6" idx="1"/>
          </p:cNvCxnSpPr>
          <p:nvPr/>
        </p:nvCxnSpPr>
        <p:spPr>
          <a:xfrm flipV="1">
            <a:off x="5524496" y="516562"/>
            <a:ext cx="857256" cy="746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" idx="3"/>
            <a:endCxn id="7" idx="1"/>
          </p:cNvCxnSpPr>
          <p:nvPr/>
        </p:nvCxnSpPr>
        <p:spPr>
          <a:xfrm flipV="1">
            <a:off x="5524496" y="1016628"/>
            <a:ext cx="857256" cy="2462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5" idx="3"/>
            <a:endCxn id="8" idx="1"/>
          </p:cNvCxnSpPr>
          <p:nvPr/>
        </p:nvCxnSpPr>
        <p:spPr>
          <a:xfrm>
            <a:off x="5524496" y="1262849"/>
            <a:ext cx="928694" cy="1824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5" idx="3"/>
            <a:endCxn id="9" idx="1"/>
          </p:cNvCxnSpPr>
          <p:nvPr/>
        </p:nvCxnSpPr>
        <p:spPr>
          <a:xfrm>
            <a:off x="5524496" y="1262849"/>
            <a:ext cx="928694" cy="5395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5" idx="3"/>
          </p:cNvCxnSpPr>
          <p:nvPr/>
        </p:nvCxnSpPr>
        <p:spPr>
          <a:xfrm>
            <a:off x="5524496" y="1262848"/>
            <a:ext cx="1000132" cy="1023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1" idx="3"/>
            <a:endCxn id="12" idx="1"/>
          </p:cNvCxnSpPr>
          <p:nvPr/>
        </p:nvCxnSpPr>
        <p:spPr>
          <a:xfrm flipV="1">
            <a:off x="5095868" y="2874016"/>
            <a:ext cx="1357322" cy="673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1" idx="3"/>
            <a:endCxn id="13" idx="1"/>
          </p:cNvCxnSpPr>
          <p:nvPr/>
        </p:nvCxnSpPr>
        <p:spPr>
          <a:xfrm flipV="1">
            <a:off x="5095868" y="3374082"/>
            <a:ext cx="1357322" cy="1736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1" idx="3"/>
            <a:endCxn id="16" idx="1"/>
          </p:cNvCxnSpPr>
          <p:nvPr/>
        </p:nvCxnSpPr>
        <p:spPr>
          <a:xfrm>
            <a:off x="5095868" y="3547735"/>
            <a:ext cx="1357322" cy="254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1" idx="3"/>
            <a:endCxn id="14" idx="1"/>
          </p:cNvCxnSpPr>
          <p:nvPr/>
        </p:nvCxnSpPr>
        <p:spPr>
          <a:xfrm>
            <a:off x="5095868" y="3547735"/>
            <a:ext cx="1357322" cy="683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1" idx="3"/>
            <a:endCxn id="17" idx="1"/>
          </p:cNvCxnSpPr>
          <p:nvPr/>
        </p:nvCxnSpPr>
        <p:spPr>
          <a:xfrm>
            <a:off x="5095868" y="3547735"/>
            <a:ext cx="1357322" cy="11836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" idx="3"/>
            <a:endCxn id="11" idx="1"/>
          </p:cNvCxnSpPr>
          <p:nvPr/>
        </p:nvCxnSpPr>
        <p:spPr>
          <a:xfrm>
            <a:off x="3452794" y="3476296"/>
            <a:ext cx="35719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8" idx="3"/>
            <a:endCxn id="19" idx="1"/>
          </p:cNvCxnSpPr>
          <p:nvPr/>
        </p:nvCxnSpPr>
        <p:spPr>
          <a:xfrm flipV="1">
            <a:off x="5953124" y="5160032"/>
            <a:ext cx="500066" cy="389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8" idx="3"/>
            <a:endCxn id="20" idx="1"/>
          </p:cNvCxnSpPr>
          <p:nvPr/>
        </p:nvCxnSpPr>
        <p:spPr>
          <a:xfrm flipV="1">
            <a:off x="5953124" y="5517222"/>
            <a:ext cx="500066" cy="319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18" idx="3"/>
            <a:endCxn id="21" idx="1"/>
          </p:cNvCxnSpPr>
          <p:nvPr/>
        </p:nvCxnSpPr>
        <p:spPr>
          <a:xfrm>
            <a:off x="5953124" y="5549129"/>
            <a:ext cx="500066" cy="325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18" idx="3"/>
            <a:endCxn id="22" idx="1"/>
          </p:cNvCxnSpPr>
          <p:nvPr/>
        </p:nvCxnSpPr>
        <p:spPr>
          <a:xfrm>
            <a:off x="5953124" y="5549129"/>
            <a:ext cx="500066" cy="7539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18" idx="3"/>
            <a:endCxn id="23" idx="1"/>
          </p:cNvCxnSpPr>
          <p:nvPr/>
        </p:nvCxnSpPr>
        <p:spPr>
          <a:xfrm>
            <a:off x="5953124" y="5549128"/>
            <a:ext cx="500066" cy="1078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2428868"/>
            <a:ext cx="2143140" cy="21431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/>
              <a:t>Alat</a:t>
            </a:r>
            <a:r>
              <a:rPr lang="en-US" sz="2000" b="1" dirty="0"/>
              <a:t> </a:t>
            </a:r>
            <a:r>
              <a:rPr lang="en-US" sz="2000" b="1" dirty="0" err="1"/>
              <a:t>bukti</a:t>
            </a:r>
            <a:r>
              <a:rPr lang="en-US" sz="2000" b="1" dirty="0"/>
              <a:t> </a:t>
            </a:r>
            <a:r>
              <a:rPr lang="en-US" sz="2000" b="1" dirty="0" err="1"/>
              <a:t>tertulis</a:t>
            </a:r>
            <a:r>
              <a:rPr lang="en-US" sz="2000" b="1" dirty="0"/>
              <a:t> (Ps138, 165, 167 HIR,  164, 285-305 </a:t>
            </a:r>
            <a:r>
              <a:rPr lang="en-US" sz="2000" b="1" dirty="0" err="1"/>
              <a:t>RBg</a:t>
            </a:r>
            <a:r>
              <a:rPr lang="en-US" sz="2000" b="1" dirty="0"/>
              <a:t> 1867-1894 BW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24364" y="214290"/>
            <a:ext cx="6000792" cy="17859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</a:t>
            </a:r>
            <a:r>
              <a:rPr lang="en-US" sz="2200" b="1" dirty="0" err="1"/>
              <a:t>tertulis</a:t>
            </a:r>
            <a:r>
              <a:rPr lang="en-US" sz="2200" b="1" dirty="0"/>
              <a:t>/</a:t>
            </a:r>
            <a:r>
              <a:rPr lang="en-US" sz="2200" b="1" dirty="0" err="1"/>
              <a:t>surat</a:t>
            </a:r>
            <a:r>
              <a:rPr lang="en-US" sz="2200" b="1" dirty="0"/>
              <a:t>:  </a:t>
            </a:r>
            <a:r>
              <a:rPr lang="en-US" sz="2200" b="1" dirty="0" err="1"/>
              <a:t>sgl</a:t>
            </a:r>
            <a:r>
              <a:rPr lang="en-US" sz="2200" b="1" dirty="0"/>
              <a:t> </a:t>
            </a:r>
            <a:r>
              <a:rPr lang="en-US" sz="2200" b="1" dirty="0" err="1"/>
              <a:t>sesuatu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memuat</a:t>
            </a:r>
            <a:r>
              <a:rPr lang="en-US" sz="2200" b="1" dirty="0"/>
              <a:t> tanda2 </a:t>
            </a:r>
            <a:r>
              <a:rPr lang="en-US" sz="2200" b="1" dirty="0" err="1"/>
              <a:t>bacaan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dimaksudkan</a:t>
            </a:r>
            <a:r>
              <a:rPr lang="en-US" sz="2200" b="1" dirty="0"/>
              <a:t>  </a:t>
            </a:r>
            <a:r>
              <a:rPr lang="en-US" sz="2200" b="1" dirty="0" err="1"/>
              <a:t>untuk</a:t>
            </a:r>
            <a:r>
              <a:rPr lang="en-US" sz="2200" b="1" dirty="0"/>
              <a:t>  </a:t>
            </a:r>
            <a:r>
              <a:rPr lang="en-US" sz="2200" b="1" dirty="0" err="1"/>
              <a:t>menyampaikan</a:t>
            </a:r>
            <a:r>
              <a:rPr lang="en-US" sz="2200" b="1" dirty="0"/>
              <a:t> </a:t>
            </a:r>
            <a:r>
              <a:rPr lang="en-US" sz="2200" b="1" dirty="0" err="1"/>
              <a:t>buah</a:t>
            </a:r>
            <a:r>
              <a:rPr lang="en-US" sz="2200" b="1" dirty="0"/>
              <a:t> </a:t>
            </a:r>
            <a:r>
              <a:rPr lang="en-US" sz="2200" b="1" dirty="0" err="1"/>
              <a:t>pikiran</a:t>
            </a:r>
            <a:r>
              <a:rPr lang="en-US" sz="2200" b="1" dirty="0"/>
              <a:t>  </a:t>
            </a:r>
            <a:r>
              <a:rPr lang="en-US" sz="2200" b="1" dirty="0" err="1"/>
              <a:t>seseorang</a:t>
            </a:r>
            <a:r>
              <a:rPr lang="en-US" sz="2200" b="1" dirty="0"/>
              <a:t> &amp; </a:t>
            </a:r>
            <a:r>
              <a:rPr lang="en-US" sz="2200" b="1" dirty="0" err="1"/>
              <a:t>dipergunakan</a:t>
            </a:r>
            <a:r>
              <a:rPr lang="en-US" sz="2200" b="1" dirty="0"/>
              <a:t> </a:t>
            </a:r>
            <a:r>
              <a:rPr lang="en-US" sz="2200" b="1" dirty="0" err="1"/>
              <a:t>sbg</a:t>
            </a:r>
            <a:r>
              <a:rPr lang="en-US" sz="2200" b="1" dirty="0"/>
              <a:t> </a:t>
            </a:r>
            <a:r>
              <a:rPr lang="en-US" sz="2200" b="1" dirty="0" err="1"/>
              <a:t>pembuktian</a:t>
            </a:r>
            <a:r>
              <a:rPr lang="en-US" sz="2200" b="1" dirty="0"/>
              <a:t>  (</a:t>
            </a:r>
            <a:r>
              <a:rPr lang="en-US" sz="2200" b="1" dirty="0" err="1"/>
              <a:t>bandingkan</a:t>
            </a:r>
            <a:r>
              <a:rPr lang="en-US" sz="2200" b="1" dirty="0"/>
              <a:t> dg </a:t>
            </a:r>
            <a:r>
              <a:rPr lang="en-US" sz="2200" b="1" dirty="0" err="1"/>
              <a:t>foto</a:t>
            </a:r>
            <a:r>
              <a:rPr lang="en-US" sz="2200" b="1" dirty="0"/>
              <a:t>, </a:t>
            </a:r>
            <a:r>
              <a:rPr lang="en-US" sz="2200" b="1" dirty="0" err="1"/>
              <a:t>denah</a:t>
            </a:r>
            <a:r>
              <a:rPr lang="en-US" sz="2200" b="1" dirty="0"/>
              <a:t> </a:t>
            </a:r>
            <a:r>
              <a:rPr lang="en-US" sz="2200" b="1" dirty="0" err="1"/>
              <a:t>sbg</a:t>
            </a:r>
            <a:r>
              <a:rPr lang="en-US" sz="2200" b="1" dirty="0"/>
              <a:t> demonstrative evidence)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67240" y="4572008"/>
            <a:ext cx="1357322" cy="7143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Jenisnya</a:t>
            </a:r>
            <a:r>
              <a:rPr lang="en-US" sz="2400" b="1" dirty="0"/>
              <a:t>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10380" y="3357562"/>
            <a:ext cx="1285884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Akta</a:t>
            </a:r>
            <a:r>
              <a:rPr lang="en-US" sz="2400" b="1" dirty="0"/>
              <a:t>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739206" y="2500306"/>
            <a:ext cx="1428760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Otentik</a:t>
            </a:r>
            <a:endParaRPr lang="en-US" sz="24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8739206" y="4214818"/>
            <a:ext cx="1500198" cy="78581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Di </a:t>
            </a:r>
            <a:r>
              <a:rPr lang="en-US" sz="2400" b="1" dirty="0" err="1"/>
              <a:t>bawah</a:t>
            </a:r>
            <a:r>
              <a:rPr lang="en-US" sz="2400" b="1" dirty="0"/>
              <a:t> </a:t>
            </a:r>
            <a:r>
              <a:rPr lang="en-US" sz="2400" b="1" dirty="0" err="1"/>
              <a:t>tangan</a:t>
            </a:r>
            <a:endParaRPr lang="en-US" sz="2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6810380" y="5786454"/>
            <a:ext cx="1857388" cy="7143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Bukan</a:t>
            </a:r>
            <a:r>
              <a:rPr lang="en-US" sz="2400" b="1" dirty="0"/>
              <a:t> </a:t>
            </a:r>
            <a:r>
              <a:rPr lang="en-US" sz="2400" b="1" dirty="0" err="1"/>
              <a:t>Akta</a:t>
            </a:r>
            <a:endParaRPr lang="en-US" sz="2400" b="1" dirty="0"/>
          </a:p>
        </p:txBody>
      </p:sp>
      <p:cxnSp>
        <p:nvCxnSpPr>
          <p:cNvPr id="12" name="Straight Arrow Connector 11"/>
          <p:cNvCxnSpPr>
            <a:stCxn id="4" idx="3"/>
          </p:cNvCxnSpPr>
          <p:nvPr/>
        </p:nvCxnSpPr>
        <p:spPr>
          <a:xfrm flipV="1">
            <a:off x="3881422" y="1142984"/>
            <a:ext cx="571504" cy="2357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3"/>
          </p:cNvCxnSpPr>
          <p:nvPr/>
        </p:nvCxnSpPr>
        <p:spPr>
          <a:xfrm>
            <a:off x="3881422" y="3500438"/>
            <a:ext cx="714380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3"/>
          </p:cNvCxnSpPr>
          <p:nvPr/>
        </p:nvCxnSpPr>
        <p:spPr>
          <a:xfrm flipV="1">
            <a:off x="6024562" y="3714752"/>
            <a:ext cx="714380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6" idx="3"/>
          </p:cNvCxnSpPr>
          <p:nvPr/>
        </p:nvCxnSpPr>
        <p:spPr>
          <a:xfrm>
            <a:off x="6024562" y="4929198"/>
            <a:ext cx="642942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3"/>
          </p:cNvCxnSpPr>
          <p:nvPr/>
        </p:nvCxnSpPr>
        <p:spPr>
          <a:xfrm flipV="1">
            <a:off x="8096264" y="2786059"/>
            <a:ext cx="571504" cy="892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7" idx="3"/>
          </p:cNvCxnSpPr>
          <p:nvPr/>
        </p:nvCxnSpPr>
        <p:spPr>
          <a:xfrm>
            <a:off x="8096264" y="3679034"/>
            <a:ext cx="571504" cy="8215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24034" y="3000372"/>
            <a:ext cx="1571636" cy="71438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/>
              <a:t>A K T 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52926" y="285728"/>
            <a:ext cx="5929354" cy="22145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Akta</a:t>
            </a:r>
            <a:r>
              <a:rPr lang="en-US" sz="2400" b="1" dirty="0"/>
              <a:t> </a:t>
            </a:r>
            <a:r>
              <a:rPr lang="en-US" sz="2400" b="1" dirty="0" err="1"/>
              <a:t>mrpkn</a:t>
            </a:r>
            <a:r>
              <a:rPr lang="en-US" sz="2400" b="1" dirty="0"/>
              <a:t> </a:t>
            </a:r>
            <a:r>
              <a:rPr lang="en-US" sz="2400" b="1" dirty="0" err="1"/>
              <a:t>surat</a:t>
            </a:r>
            <a:r>
              <a:rPr lang="en-US" sz="2400" b="1" dirty="0"/>
              <a:t>  </a:t>
            </a:r>
            <a:r>
              <a:rPr lang="en-US" sz="2400" b="1" dirty="0" err="1"/>
              <a:t>surat</a:t>
            </a:r>
            <a:r>
              <a:rPr lang="en-US" sz="2400" b="1" dirty="0"/>
              <a:t> </a:t>
            </a:r>
            <a:r>
              <a:rPr lang="en-US" sz="2400" b="1" dirty="0" err="1"/>
              <a:t>sbg</a:t>
            </a:r>
            <a:r>
              <a:rPr lang="en-US" sz="2400" b="1" dirty="0"/>
              <a:t> </a:t>
            </a:r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diberi</a:t>
            </a:r>
            <a:r>
              <a:rPr lang="en-US" sz="2400" b="1" dirty="0"/>
              <a:t> </a:t>
            </a:r>
            <a:r>
              <a:rPr lang="en-US" sz="2400" b="1" dirty="0" err="1"/>
              <a:t>tanda</a:t>
            </a:r>
            <a:r>
              <a:rPr lang="en-US" sz="2400" b="1" dirty="0"/>
              <a:t> </a:t>
            </a:r>
            <a:r>
              <a:rPr lang="en-US" sz="2400" b="1" dirty="0" err="1"/>
              <a:t>tangan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memuat</a:t>
            </a:r>
            <a:r>
              <a:rPr lang="en-US" sz="2400" b="1" dirty="0"/>
              <a:t> </a:t>
            </a:r>
            <a:r>
              <a:rPr lang="en-US" sz="2400" b="1" dirty="0" err="1"/>
              <a:t>peristiwa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menjadi</a:t>
            </a:r>
            <a:r>
              <a:rPr lang="en-US" sz="2400" b="1" dirty="0"/>
              <a:t> </a:t>
            </a:r>
            <a:r>
              <a:rPr lang="en-US" sz="2400" b="1" dirty="0" err="1"/>
              <a:t>dasar</a:t>
            </a:r>
            <a:r>
              <a:rPr lang="en-US" sz="2400" b="1" dirty="0"/>
              <a:t>  </a:t>
            </a:r>
            <a:r>
              <a:rPr lang="en-US" sz="2400" b="1" dirty="0" err="1"/>
              <a:t>suatu</a:t>
            </a:r>
            <a:r>
              <a:rPr lang="en-US" sz="2400" b="1" dirty="0"/>
              <a:t> </a:t>
            </a:r>
            <a:r>
              <a:rPr lang="en-US" sz="2400" b="1" dirty="0" err="1"/>
              <a:t>hak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perikatan</a:t>
            </a:r>
            <a:r>
              <a:rPr lang="en-US" sz="2400" b="1" dirty="0"/>
              <a:t>  yang </a:t>
            </a:r>
            <a:r>
              <a:rPr lang="en-US" sz="2400" b="1" dirty="0" err="1"/>
              <a:t>dibuat</a:t>
            </a:r>
            <a:r>
              <a:rPr lang="en-US" sz="2400" b="1" dirty="0"/>
              <a:t> </a:t>
            </a:r>
            <a:r>
              <a:rPr lang="en-US" sz="2400" b="1" dirty="0" err="1"/>
              <a:t>sejak</a:t>
            </a:r>
            <a:r>
              <a:rPr lang="en-US" sz="2400" b="1" dirty="0"/>
              <a:t> </a:t>
            </a:r>
            <a:r>
              <a:rPr lang="en-US" sz="2400" b="1" dirty="0" err="1"/>
              <a:t>semula</a:t>
            </a:r>
            <a:r>
              <a:rPr lang="en-US" sz="2400" b="1" dirty="0"/>
              <a:t>  dg </a:t>
            </a:r>
            <a:r>
              <a:rPr lang="en-US" sz="2400" b="1" dirty="0" err="1"/>
              <a:t>sengaja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pembuktian</a:t>
            </a: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595802" y="2786058"/>
            <a:ext cx="5786478" cy="21431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Ciri</a:t>
            </a:r>
            <a:r>
              <a:rPr lang="en-US" sz="2400" b="1" dirty="0"/>
              <a:t> </a:t>
            </a:r>
            <a:r>
              <a:rPr lang="en-US" sz="2400" b="1" dirty="0" err="1"/>
              <a:t>akta</a:t>
            </a:r>
            <a:r>
              <a:rPr lang="en-US" sz="2400" b="1" dirty="0"/>
              <a:t>: hrs </a:t>
            </a:r>
            <a:r>
              <a:rPr lang="en-US" sz="2400" b="1" dirty="0" err="1"/>
              <a:t>ada</a:t>
            </a:r>
            <a:r>
              <a:rPr lang="en-US" sz="2400" b="1" dirty="0"/>
              <a:t> </a:t>
            </a:r>
            <a:r>
              <a:rPr lang="en-US" sz="2400" b="1" dirty="0" err="1"/>
              <a:t>ttdnya</a:t>
            </a:r>
            <a:r>
              <a:rPr lang="en-US" sz="2400" b="1" dirty="0"/>
              <a:t> (Ps 1869 BW), </a:t>
            </a:r>
            <a:r>
              <a:rPr lang="en-US" sz="2400" b="1" dirty="0" err="1"/>
              <a:t>fungsi</a:t>
            </a:r>
            <a:r>
              <a:rPr lang="en-US" sz="2400" b="1" dirty="0"/>
              <a:t> </a:t>
            </a:r>
            <a:r>
              <a:rPr lang="en-US" sz="2400" b="1" dirty="0" err="1"/>
              <a:t>ttd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memberi</a:t>
            </a:r>
            <a:r>
              <a:rPr lang="en-US" sz="2400" b="1" dirty="0"/>
              <a:t> </a:t>
            </a:r>
            <a:r>
              <a:rPr lang="en-US" sz="2400" b="1" dirty="0" err="1"/>
              <a:t>ciri</a:t>
            </a:r>
            <a:r>
              <a:rPr lang="en-US" sz="2400" b="1" dirty="0"/>
              <a:t> (</a:t>
            </a:r>
            <a:r>
              <a:rPr lang="en-US" sz="2400" b="1" dirty="0" err="1"/>
              <a:t>mengindividualisir</a:t>
            </a:r>
            <a:r>
              <a:rPr lang="en-US" sz="2400" b="1" dirty="0"/>
              <a:t>),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membedakan</a:t>
            </a:r>
            <a:r>
              <a:rPr lang="en-US" sz="2400" b="1" dirty="0"/>
              <a:t> </a:t>
            </a:r>
            <a:r>
              <a:rPr lang="en-US" sz="2400" b="1" dirty="0" err="1"/>
              <a:t>akta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dibuat</a:t>
            </a:r>
            <a:r>
              <a:rPr lang="en-US" sz="2400" b="1" dirty="0"/>
              <a:t> </a:t>
            </a:r>
            <a:r>
              <a:rPr lang="en-US" sz="2400" b="1" dirty="0" err="1"/>
              <a:t>oleh</a:t>
            </a:r>
            <a:r>
              <a:rPr lang="en-US" sz="2400" b="1" dirty="0"/>
              <a:t> </a:t>
            </a:r>
            <a:r>
              <a:rPr lang="en-US" sz="2400" b="1" dirty="0" err="1"/>
              <a:t>orng</a:t>
            </a:r>
            <a:r>
              <a:rPr lang="en-US" sz="2400" b="1" dirty="0"/>
              <a:t> lain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95802" y="5357826"/>
            <a:ext cx="5572164" cy="121444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</a:t>
            </a:r>
            <a:r>
              <a:rPr lang="en-US" sz="2400" b="1" dirty="0" err="1"/>
              <a:t>tertulis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diajukan</a:t>
            </a:r>
            <a:r>
              <a:rPr lang="en-US" sz="2400" b="1" dirty="0"/>
              <a:t> </a:t>
            </a:r>
            <a:r>
              <a:rPr lang="en-US" sz="2400" b="1" dirty="0" err="1"/>
              <a:t>ke</a:t>
            </a:r>
            <a:r>
              <a:rPr lang="en-US" sz="2400" b="1" dirty="0"/>
              <a:t> PN </a:t>
            </a:r>
            <a:r>
              <a:rPr lang="en-US" sz="2400" b="1" dirty="0" err="1"/>
              <a:t>harus</a:t>
            </a:r>
            <a:r>
              <a:rPr lang="en-US" sz="2400" b="1" dirty="0"/>
              <a:t> </a:t>
            </a:r>
            <a:r>
              <a:rPr lang="en-US" sz="2400" b="1" dirty="0" err="1"/>
              <a:t>dibubuhi</a:t>
            </a:r>
            <a:r>
              <a:rPr lang="en-US" sz="2400" b="1" dirty="0"/>
              <a:t> </a:t>
            </a:r>
            <a:r>
              <a:rPr lang="en-US" sz="2400" b="1" dirty="0" err="1"/>
              <a:t>materai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cukup</a:t>
            </a:r>
            <a:endParaRPr lang="en-US" sz="2400" b="1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3595670" y="1500174"/>
            <a:ext cx="785818" cy="1857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</p:cNvCxnSpPr>
          <p:nvPr/>
        </p:nvCxnSpPr>
        <p:spPr>
          <a:xfrm>
            <a:off x="3595670" y="3357562"/>
            <a:ext cx="92869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2774133" y="4179099"/>
            <a:ext cx="2500330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09720" y="3786190"/>
            <a:ext cx="1428760" cy="107157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/>
              <a:t>Fungsi</a:t>
            </a:r>
            <a:r>
              <a:rPr lang="en-US" sz="2800" b="1" dirty="0"/>
              <a:t> </a:t>
            </a:r>
            <a:r>
              <a:rPr lang="en-US" sz="2800" b="1" dirty="0" err="1"/>
              <a:t>Akta</a:t>
            </a:r>
            <a:endParaRPr lang="en-US" sz="28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4381488" y="285728"/>
            <a:ext cx="5929354" cy="40005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Fungsi</a:t>
            </a:r>
            <a:r>
              <a:rPr lang="en-US" sz="2400" b="1" dirty="0"/>
              <a:t> </a:t>
            </a:r>
            <a:r>
              <a:rPr lang="en-US" sz="2400" b="1" dirty="0" err="1"/>
              <a:t>formil</a:t>
            </a:r>
            <a:r>
              <a:rPr lang="en-US" sz="2400" b="1" dirty="0"/>
              <a:t> (</a:t>
            </a:r>
            <a:r>
              <a:rPr lang="en-US" sz="2400" b="1" dirty="0" err="1"/>
              <a:t>formalitas</a:t>
            </a:r>
            <a:r>
              <a:rPr lang="en-US" sz="2400" b="1" dirty="0"/>
              <a:t> </a:t>
            </a:r>
            <a:r>
              <a:rPr lang="en-US" sz="2400" b="1" dirty="0" err="1"/>
              <a:t>causa</a:t>
            </a:r>
            <a:r>
              <a:rPr lang="en-US" sz="2400" b="1" dirty="0"/>
              <a:t>)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berarti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lengkapnya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sempurnannya</a:t>
            </a:r>
            <a:r>
              <a:rPr lang="en-US" sz="2400" b="1" dirty="0"/>
              <a:t>  (</a:t>
            </a:r>
            <a:r>
              <a:rPr lang="en-US" sz="2400" b="1" dirty="0" err="1"/>
              <a:t>bukan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sahnya</a:t>
            </a:r>
            <a:r>
              <a:rPr lang="en-US" sz="2400" b="1" dirty="0"/>
              <a:t>) </a:t>
            </a:r>
            <a:r>
              <a:rPr lang="en-US" sz="2400" b="1" dirty="0" err="1"/>
              <a:t>suatu</a:t>
            </a:r>
            <a:r>
              <a:rPr lang="en-US" sz="2400" b="1" dirty="0"/>
              <a:t> </a:t>
            </a:r>
            <a:r>
              <a:rPr lang="en-US" sz="2400" b="1" dirty="0" err="1"/>
              <a:t>perbuatan</a:t>
            </a:r>
            <a:r>
              <a:rPr lang="en-US" sz="2400" b="1" dirty="0"/>
              <a:t> </a:t>
            </a:r>
            <a:r>
              <a:rPr lang="en-US" sz="2400" b="1" dirty="0" err="1"/>
              <a:t>hukum</a:t>
            </a:r>
            <a:r>
              <a:rPr lang="en-US" sz="2400" b="1" dirty="0"/>
              <a:t>  </a:t>
            </a:r>
            <a:r>
              <a:rPr lang="en-US" sz="2400" b="1" dirty="0" err="1"/>
              <a:t>hrslah</a:t>
            </a:r>
            <a:r>
              <a:rPr lang="en-US" sz="2400" b="1" dirty="0"/>
              <a:t> </a:t>
            </a:r>
            <a:r>
              <a:rPr lang="en-US" sz="2400" b="1" dirty="0" err="1"/>
              <a:t>dibuat</a:t>
            </a:r>
            <a:r>
              <a:rPr lang="en-US" sz="2400" b="1" dirty="0"/>
              <a:t> </a:t>
            </a:r>
            <a:r>
              <a:rPr lang="en-US" sz="2400" b="1" dirty="0" err="1"/>
              <a:t>suatu</a:t>
            </a:r>
            <a:r>
              <a:rPr lang="en-US" sz="2400" b="1" dirty="0"/>
              <a:t> </a:t>
            </a:r>
            <a:r>
              <a:rPr lang="en-US" sz="2400" b="1" dirty="0" err="1"/>
              <a:t>akta</a:t>
            </a:r>
            <a:r>
              <a:rPr lang="en-US" sz="2400" b="1" dirty="0"/>
              <a:t>.  </a:t>
            </a:r>
            <a:r>
              <a:rPr lang="en-US" sz="2400" b="1" dirty="0" err="1"/>
              <a:t>Contoh</a:t>
            </a:r>
            <a:r>
              <a:rPr lang="en-US" sz="2400" b="1" dirty="0"/>
              <a:t>  </a:t>
            </a:r>
            <a:r>
              <a:rPr lang="en-US" sz="2400" b="1" dirty="0" err="1"/>
              <a:t>perjanjian</a:t>
            </a:r>
            <a:r>
              <a:rPr lang="en-US" sz="2400" b="1" dirty="0"/>
              <a:t> </a:t>
            </a:r>
            <a:r>
              <a:rPr lang="en-US" sz="2400" b="1" dirty="0" err="1"/>
              <a:t>pemborongan</a:t>
            </a:r>
            <a:r>
              <a:rPr lang="en-US" sz="2400" b="1" dirty="0"/>
              <a:t> hrs </a:t>
            </a:r>
            <a:r>
              <a:rPr lang="en-US" sz="2400" b="1" dirty="0" err="1"/>
              <a:t>dituangkan</a:t>
            </a:r>
            <a:r>
              <a:rPr lang="en-US" sz="2400" b="1" dirty="0"/>
              <a:t> </a:t>
            </a:r>
            <a:r>
              <a:rPr lang="en-US" sz="2400" b="1" dirty="0" err="1"/>
              <a:t>dlm</a:t>
            </a:r>
            <a:r>
              <a:rPr lang="en-US" sz="2400" b="1" dirty="0"/>
              <a:t> </a:t>
            </a:r>
            <a:r>
              <a:rPr lang="en-US" sz="2400" b="1" dirty="0" err="1"/>
              <a:t>bentuk</a:t>
            </a:r>
            <a:r>
              <a:rPr lang="en-US" sz="2400" b="1" dirty="0"/>
              <a:t> </a:t>
            </a:r>
            <a:r>
              <a:rPr lang="en-US" sz="2400" b="1" dirty="0" err="1"/>
              <a:t>akta</a:t>
            </a:r>
            <a:r>
              <a:rPr lang="en-US" sz="2400" b="1" dirty="0"/>
              <a:t> (Ps 1601 BW), </a:t>
            </a:r>
            <a:r>
              <a:rPr lang="en-US" sz="2400" b="1" dirty="0" err="1"/>
              <a:t>perjanjian</a:t>
            </a:r>
            <a:r>
              <a:rPr lang="en-US" sz="2400" b="1" dirty="0"/>
              <a:t> </a:t>
            </a:r>
            <a:r>
              <a:rPr lang="en-US" sz="2400" b="1" dirty="0" err="1"/>
              <a:t>utang</a:t>
            </a:r>
            <a:r>
              <a:rPr lang="en-US" sz="2400" b="1" dirty="0"/>
              <a:t> dg </a:t>
            </a:r>
            <a:r>
              <a:rPr lang="en-US" sz="2400" b="1" dirty="0" err="1"/>
              <a:t>bunga</a:t>
            </a:r>
            <a:r>
              <a:rPr lang="en-US" sz="2400" b="1" dirty="0"/>
              <a:t> (Ps 1851 BW), </a:t>
            </a:r>
            <a:r>
              <a:rPr lang="en-US" sz="2400" b="1" dirty="0" err="1"/>
              <a:t>perdamaian</a:t>
            </a:r>
            <a:r>
              <a:rPr lang="en-US" sz="2400" b="1" dirty="0"/>
              <a:t> (Ps 1851 BW).  </a:t>
            </a:r>
            <a:r>
              <a:rPr lang="en-US" sz="2400" b="1" dirty="0" err="1"/>
              <a:t>Sedangkan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hrs </a:t>
            </a:r>
            <a:r>
              <a:rPr lang="en-US" sz="2400" b="1" dirty="0" err="1"/>
              <a:t>dlm</a:t>
            </a:r>
            <a:r>
              <a:rPr lang="en-US" sz="2400" b="1" dirty="0"/>
              <a:t> </a:t>
            </a:r>
            <a:r>
              <a:rPr lang="en-US" sz="2400" b="1" dirty="0" err="1"/>
              <a:t>akta</a:t>
            </a:r>
            <a:r>
              <a:rPr lang="en-US" sz="2400" b="1" dirty="0"/>
              <a:t> </a:t>
            </a:r>
            <a:r>
              <a:rPr lang="en-US" sz="2400" b="1" dirty="0" err="1"/>
              <a:t>otentik</a:t>
            </a:r>
            <a:r>
              <a:rPr lang="en-US" sz="2400" b="1" dirty="0"/>
              <a:t> </a:t>
            </a:r>
            <a:r>
              <a:rPr lang="en-US" sz="2400" b="1" dirty="0" err="1"/>
              <a:t>adalah</a:t>
            </a:r>
            <a:r>
              <a:rPr lang="en-US" sz="2400" b="1" dirty="0"/>
              <a:t> : </a:t>
            </a:r>
            <a:r>
              <a:rPr lang="en-US" sz="2400" b="1" dirty="0" err="1"/>
              <a:t>pemberian</a:t>
            </a:r>
            <a:r>
              <a:rPr lang="en-US" sz="2400" b="1" dirty="0"/>
              <a:t> </a:t>
            </a:r>
            <a:r>
              <a:rPr lang="en-US" sz="2400" b="1" dirty="0" err="1"/>
              <a:t>hipotek</a:t>
            </a:r>
            <a:r>
              <a:rPr lang="en-US" sz="2400" b="1" dirty="0"/>
              <a:t> (1771 BW), </a:t>
            </a:r>
            <a:r>
              <a:rPr lang="en-US" sz="2400" b="1" dirty="0" err="1"/>
              <a:t>Hibah</a:t>
            </a:r>
            <a:r>
              <a:rPr lang="en-US" sz="2400" b="1" dirty="0"/>
              <a:t> (1682 BW),.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52926" y="4929198"/>
            <a:ext cx="5857916" cy="157163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Fungsi</a:t>
            </a:r>
            <a:r>
              <a:rPr lang="en-US" sz="2400" b="1" dirty="0"/>
              <a:t> </a:t>
            </a:r>
            <a:r>
              <a:rPr lang="en-US" sz="2400" b="1" dirty="0" err="1"/>
              <a:t>sbg</a:t>
            </a:r>
            <a:r>
              <a:rPr lang="en-US" sz="2400" b="1" dirty="0"/>
              <a:t> </a:t>
            </a:r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(</a:t>
            </a:r>
            <a:r>
              <a:rPr lang="en-US" sz="2400" b="1" dirty="0" err="1"/>
              <a:t>probationis</a:t>
            </a:r>
            <a:r>
              <a:rPr lang="en-US" sz="2400" b="1" dirty="0"/>
              <a:t> </a:t>
            </a:r>
            <a:r>
              <a:rPr lang="en-US" sz="2400" b="1" dirty="0" err="1"/>
              <a:t>causa</a:t>
            </a:r>
            <a:r>
              <a:rPr lang="en-US" sz="2400" b="1" dirty="0"/>
              <a:t>) </a:t>
            </a:r>
            <a:r>
              <a:rPr lang="en-US" sz="2400" b="1" dirty="0" err="1"/>
              <a:t>artinya</a:t>
            </a:r>
            <a:r>
              <a:rPr lang="en-US" sz="2400" b="1" dirty="0"/>
              <a:t> </a:t>
            </a:r>
            <a:r>
              <a:rPr lang="en-US" sz="2400" b="1" dirty="0" err="1"/>
              <a:t>akta</a:t>
            </a:r>
            <a:r>
              <a:rPr lang="en-US" sz="2400" b="1" dirty="0"/>
              <a:t> </a:t>
            </a:r>
            <a:r>
              <a:rPr lang="en-US" sz="2400" b="1" dirty="0" err="1"/>
              <a:t>dibuat</a:t>
            </a:r>
            <a:r>
              <a:rPr lang="en-US" sz="2400" b="1" dirty="0"/>
              <a:t> </a:t>
            </a:r>
            <a:r>
              <a:rPr lang="en-US" sz="2400" b="1" dirty="0" err="1"/>
              <a:t>sejak</a:t>
            </a:r>
            <a:r>
              <a:rPr lang="en-US" sz="2400" b="1" dirty="0"/>
              <a:t> </a:t>
            </a:r>
            <a:r>
              <a:rPr lang="en-US" sz="2400" b="1" dirty="0" err="1"/>
              <a:t>semula</a:t>
            </a:r>
            <a:r>
              <a:rPr lang="en-US" sz="2400" b="1" dirty="0"/>
              <a:t> den </a:t>
            </a:r>
            <a:r>
              <a:rPr lang="en-US" sz="2400" b="1" dirty="0" err="1"/>
              <a:t>gan</a:t>
            </a:r>
            <a:r>
              <a:rPr lang="en-US" sz="2400" b="1" dirty="0"/>
              <a:t> </a:t>
            </a:r>
            <a:r>
              <a:rPr lang="en-US" sz="2400" b="1" dirty="0" err="1"/>
              <a:t>sengaja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pembuktian</a:t>
            </a:r>
            <a:r>
              <a:rPr lang="en-US" sz="2400" b="1" dirty="0"/>
              <a:t> </a:t>
            </a:r>
            <a:r>
              <a:rPr lang="en-US" sz="2400" b="1" dirty="0" err="1"/>
              <a:t>dikemudian</a:t>
            </a:r>
            <a:r>
              <a:rPr lang="en-US" sz="2400" b="1" dirty="0"/>
              <a:t> </a:t>
            </a:r>
            <a:r>
              <a:rPr lang="en-US" sz="2400" b="1" dirty="0" err="1"/>
              <a:t>hari</a:t>
            </a:r>
            <a:r>
              <a:rPr lang="en-US" sz="2400" b="1" dirty="0"/>
              <a:t>.</a:t>
            </a:r>
          </a:p>
        </p:txBody>
      </p:sp>
      <p:cxnSp>
        <p:nvCxnSpPr>
          <p:cNvPr id="8" name="Straight Arrow Connector 7"/>
          <p:cNvCxnSpPr>
            <a:stCxn id="4" idx="3"/>
          </p:cNvCxnSpPr>
          <p:nvPr/>
        </p:nvCxnSpPr>
        <p:spPr>
          <a:xfrm flipV="1">
            <a:off x="3238480" y="2214555"/>
            <a:ext cx="1000132" cy="21074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</p:cNvCxnSpPr>
          <p:nvPr/>
        </p:nvCxnSpPr>
        <p:spPr>
          <a:xfrm>
            <a:off x="3238480" y="4321976"/>
            <a:ext cx="1071570" cy="1321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42853"/>
            <a:ext cx="9144000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 err="1"/>
              <a:t>Akta</a:t>
            </a:r>
            <a:r>
              <a:rPr lang="en-US" sz="2100" b="1" dirty="0"/>
              <a:t> </a:t>
            </a:r>
            <a:r>
              <a:rPr lang="en-US" sz="2100" b="1" dirty="0" err="1"/>
              <a:t>Otentik</a:t>
            </a:r>
            <a:r>
              <a:rPr lang="en-US" sz="2100" b="1" dirty="0"/>
              <a:t>:</a:t>
            </a:r>
          </a:p>
          <a:p>
            <a:pPr marL="342900" indent="-342900">
              <a:buAutoNum type="arabicPeriod"/>
            </a:pPr>
            <a:r>
              <a:rPr lang="en-US" sz="2100" b="1" dirty="0" err="1"/>
              <a:t>Secara</a:t>
            </a:r>
            <a:r>
              <a:rPr lang="en-US" sz="2100" b="1" dirty="0"/>
              <a:t> </a:t>
            </a:r>
            <a:r>
              <a:rPr lang="en-US" sz="2100" b="1" dirty="0" err="1"/>
              <a:t>teoritis</a:t>
            </a:r>
            <a:r>
              <a:rPr lang="en-US" sz="2100" b="1" dirty="0"/>
              <a:t> AO: </a:t>
            </a:r>
            <a:r>
              <a:rPr lang="en-US" sz="2100" b="1" dirty="0" err="1"/>
              <a:t>surat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sejak</a:t>
            </a:r>
            <a:r>
              <a:rPr lang="en-US" sz="2100" b="1" dirty="0"/>
              <a:t> </a:t>
            </a:r>
            <a:r>
              <a:rPr lang="en-US" sz="2100" b="1" dirty="0" err="1"/>
              <a:t>semula</a:t>
            </a:r>
            <a:r>
              <a:rPr lang="en-US" sz="2100" b="1" dirty="0"/>
              <a:t> dg </a:t>
            </a:r>
            <a:r>
              <a:rPr lang="en-US" sz="2100" b="1" dirty="0" err="1"/>
              <a:t>sengaja</a:t>
            </a:r>
            <a:r>
              <a:rPr lang="en-US" sz="2100" b="1" dirty="0"/>
              <a:t> </a:t>
            </a:r>
            <a:r>
              <a:rPr lang="en-US" sz="2100" b="1" dirty="0" err="1"/>
              <a:t>secara</a:t>
            </a:r>
            <a:r>
              <a:rPr lang="en-US" sz="2100" b="1" dirty="0"/>
              <a:t> </a:t>
            </a:r>
            <a:r>
              <a:rPr lang="en-US" sz="2100" b="1" dirty="0" err="1"/>
              <a:t>resmi</a:t>
            </a:r>
            <a:r>
              <a:rPr lang="en-US" sz="2100" b="1" dirty="0"/>
              <a:t>  (</a:t>
            </a:r>
            <a:r>
              <a:rPr lang="en-US" sz="2100" b="1" dirty="0" err="1"/>
              <a:t>bukan</a:t>
            </a:r>
            <a:r>
              <a:rPr lang="en-US" sz="2100" b="1" dirty="0"/>
              <a:t> </a:t>
            </a:r>
            <a:r>
              <a:rPr lang="en-US" sz="2100" b="1" dirty="0" err="1"/>
              <a:t>dibawah</a:t>
            </a:r>
            <a:r>
              <a:rPr lang="en-US" sz="2100" b="1" dirty="0"/>
              <a:t> </a:t>
            </a:r>
            <a:r>
              <a:rPr lang="en-US" sz="2100" b="1" dirty="0" err="1"/>
              <a:t>tangan</a:t>
            </a:r>
            <a:r>
              <a:rPr lang="en-US" sz="2100" b="1" dirty="0"/>
              <a:t> ) </a:t>
            </a:r>
            <a:r>
              <a:rPr lang="en-US" sz="2100" b="1" dirty="0" err="1"/>
              <a:t>dibuat</a:t>
            </a:r>
            <a:r>
              <a:rPr lang="en-US" sz="2100" b="1" dirty="0"/>
              <a:t> </a:t>
            </a:r>
            <a:r>
              <a:rPr lang="en-US" sz="2100" b="1" dirty="0" err="1"/>
              <a:t>untuk</a:t>
            </a:r>
            <a:r>
              <a:rPr lang="en-US" sz="2100" b="1" dirty="0"/>
              <a:t> </a:t>
            </a:r>
            <a:r>
              <a:rPr lang="en-US" sz="2100" b="1" dirty="0" err="1"/>
              <a:t>pembuktian</a:t>
            </a:r>
            <a:r>
              <a:rPr lang="en-US" sz="2100" b="1" dirty="0"/>
              <a:t>.</a:t>
            </a:r>
          </a:p>
          <a:p>
            <a:pPr marL="342900" indent="-342900">
              <a:buAutoNum type="arabicPeriod"/>
            </a:pPr>
            <a:r>
              <a:rPr lang="en-US" sz="2100" b="1" dirty="0" err="1"/>
              <a:t>Mrt</a:t>
            </a:r>
            <a:r>
              <a:rPr lang="en-US" sz="2100" b="1" dirty="0"/>
              <a:t> Ps.1868 BW,  165 HIR, 285 </a:t>
            </a:r>
            <a:r>
              <a:rPr lang="en-US" sz="2100" b="1" dirty="0" err="1"/>
              <a:t>RBg</a:t>
            </a:r>
            <a:r>
              <a:rPr lang="en-US" sz="2100" b="1" dirty="0"/>
              <a:t>, OT: </a:t>
            </a:r>
            <a:r>
              <a:rPr lang="en-US" sz="2100" b="1" dirty="0" err="1"/>
              <a:t>akta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bentuknya</a:t>
            </a:r>
            <a:r>
              <a:rPr lang="en-US" sz="2100" b="1" dirty="0"/>
              <a:t> </a:t>
            </a:r>
            <a:r>
              <a:rPr lang="en-US" sz="2100" b="1" dirty="0" err="1"/>
              <a:t>ditentukan</a:t>
            </a:r>
            <a:r>
              <a:rPr lang="en-US" sz="2100" b="1" dirty="0"/>
              <a:t> </a:t>
            </a:r>
            <a:r>
              <a:rPr lang="en-US" sz="2100" b="1" dirty="0" err="1"/>
              <a:t>oleh</a:t>
            </a:r>
            <a:r>
              <a:rPr lang="en-US" sz="2100" b="1" dirty="0"/>
              <a:t> UU </a:t>
            </a:r>
            <a:r>
              <a:rPr lang="en-US" sz="2100" b="1" dirty="0" err="1"/>
              <a:t>dan</a:t>
            </a:r>
            <a:r>
              <a:rPr lang="en-US" sz="2100" b="1" dirty="0"/>
              <a:t> </a:t>
            </a:r>
            <a:r>
              <a:rPr lang="en-US" sz="2100" b="1" dirty="0" err="1"/>
              <a:t>dibuat</a:t>
            </a:r>
            <a:r>
              <a:rPr lang="en-US" sz="2100" b="1" dirty="0"/>
              <a:t> </a:t>
            </a:r>
            <a:r>
              <a:rPr lang="en-US" sz="2100" b="1" dirty="0" err="1"/>
              <a:t>oleh</a:t>
            </a:r>
            <a:r>
              <a:rPr lang="en-US" sz="2100" b="1" dirty="0"/>
              <a:t> </a:t>
            </a:r>
            <a:r>
              <a:rPr lang="en-US" sz="2100" b="1" dirty="0" err="1"/>
              <a:t>atau</a:t>
            </a:r>
            <a:r>
              <a:rPr lang="en-US" sz="2100" b="1" dirty="0"/>
              <a:t> </a:t>
            </a:r>
            <a:r>
              <a:rPr lang="en-US" sz="2100" b="1" dirty="0" err="1"/>
              <a:t>di</a:t>
            </a:r>
            <a:r>
              <a:rPr lang="en-US" sz="2100" b="1" dirty="0"/>
              <a:t> </a:t>
            </a:r>
            <a:r>
              <a:rPr lang="en-US" sz="2100" b="1" dirty="0" err="1"/>
              <a:t>hadapan</a:t>
            </a:r>
            <a:r>
              <a:rPr lang="en-US" sz="2100" b="1" dirty="0"/>
              <a:t> </a:t>
            </a:r>
            <a:r>
              <a:rPr lang="en-US" sz="2100" b="1" dirty="0" err="1"/>
              <a:t>pejabat</a:t>
            </a:r>
            <a:r>
              <a:rPr lang="en-US" sz="2100" b="1" dirty="0"/>
              <a:t> </a:t>
            </a:r>
            <a:r>
              <a:rPr lang="en-US" sz="2100" b="1" dirty="0" err="1"/>
              <a:t>umum</a:t>
            </a:r>
            <a:r>
              <a:rPr lang="en-US" sz="2100" b="1" dirty="0"/>
              <a:t> (</a:t>
            </a:r>
            <a:r>
              <a:rPr lang="en-US" sz="2100" b="1" dirty="0" err="1"/>
              <a:t>notaris</a:t>
            </a:r>
            <a:r>
              <a:rPr lang="en-US" sz="2100" b="1" dirty="0"/>
              <a:t>, </a:t>
            </a:r>
            <a:r>
              <a:rPr lang="en-US" sz="2100" b="1" dirty="0" err="1"/>
              <a:t>pegawai</a:t>
            </a:r>
            <a:r>
              <a:rPr lang="en-US" sz="2100" b="1" dirty="0"/>
              <a:t> </a:t>
            </a:r>
            <a:r>
              <a:rPr lang="en-US" sz="2100" b="1" dirty="0" err="1"/>
              <a:t>pencatatan</a:t>
            </a:r>
            <a:r>
              <a:rPr lang="en-US" sz="2100" b="1" dirty="0"/>
              <a:t> </a:t>
            </a:r>
            <a:r>
              <a:rPr lang="en-US" sz="2100" b="1" dirty="0" err="1"/>
              <a:t>sipil</a:t>
            </a:r>
            <a:r>
              <a:rPr lang="en-US" sz="2100" b="1" dirty="0"/>
              <a:t>,  </a:t>
            </a:r>
            <a:r>
              <a:rPr lang="en-US" sz="2100" b="1" dirty="0" err="1"/>
              <a:t>panitera</a:t>
            </a:r>
            <a:r>
              <a:rPr lang="en-US" sz="2100" b="1" dirty="0"/>
              <a:t>, </a:t>
            </a:r>
            <a:r>
              <a:rPr lang="en-US" sz="2100" b="1" dirty="0" err="1"/>
              <a:t>juru</a:t>
            </a:r>
            <a:r>
              <a:rPr lang="en-US" sz="2100" b="1" dirty="0"/>
              <a:t> </a:t>
            </a:r>
            <a:r>
              <a:rPr lang="en-US" sz="2100" b="1" dirty="0" err="1"/>
              <a:t>sita</a:t>
            </a:r>
            <a:r>
              <a:rPr lang="en-US" sz="2100" b="1" dirty="0"/>
              <a:t> </a:t>
            </a:r>
            <a:r>
              <a:rPr lang="en-US" sz="2100" b="1" dirty="0" err="1"/>
              <a:t>dsb</a:t>
            </a:r>
            <a:r>
              <a:rPr lang="en-US" sz="2100" b="1" dirty="0"/>
              <a:t>)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ditugaskan</a:t>
            </a:r>
            <a:r>
              <a:rPr lang="en-US" sz="2100" b="1" dirty="0"/>
              <a:t> </a:t>
            </a:r>
            <a:r>
              <a:rPr lang="en-US" sz="2100" b="1" dirty="0" err="1"/>
              <a:t>membuat</a:t>
            </a:r>
            <a:r>
              <a:rPr lang="en-US" sz="2100" b="1" dirty="0"/>
              <a:t> </a:t>
            </a:r>
            <a:r>
              <a:rPr lang="en-US" sz="2100" b="1" dirty="0" err="1"/>
              <a:t>surat</a:t>
            </a:r>
            <a:r>
              <a:rPr lang="en-US" sz="2100" b="1" dirty="0"/>
              <a:t> </a:t>
            </a:r>
            <a:r>
              <a:rPr lang="en-US" sz="2100" b="1" dirty="0" err="1"/>
              <a:t>akta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 </a:t>
            </a:r>
            <a:r>
              <a:rPr lang="en-US" sz="2100" b="1" dirty="0" err="1"/>
              <a:t>dimana</a:t>
            </a:r>
            <a:r>
              <a:rPr lang="en-US" sz="2100" b="1" dirty="0"/>
              <a:t> </a:t>
            </a:r>
            <a:r>
              <a:rPr lang="en-US" sz="2100" b="1" dirty="0" err="1"/>
              <a:t>akta</a:t>
            </a:r>
            <a:r>
              <a:rPr lang="en-US" sz="2100" b="1" dirty="0"/>
              <a:t> </a:t>
            </a:r>
            <a:r>
              <a:rPr lang="en-US" sz="2100" b="1" dirty="0" err="1"/>
              <a:t>itu</a:t>
            </a:r>
            <a:r>
              <a:rPr lang="en-US" sz="2100" b="1" dirty="0"/>
              <a:t> </a:t>
            </a:r>
            <a:r>
              <a:rPr lang="en-US" sz="2100" b="1" dirty="0" err="1"/>
              <a:t>dibuat</a:t>
            </a:r>
            <a:r>
              <a:rPr lang="en-US" sz="2100" b="1" dirty="0"/>
              <a:t>. Ex </a:t>
            </a:r>
            <a:r>
              <a:rPr lang="en-US" sz="2100" b="1" dirty="0" err="1"/>
              <a:t>Notaris</a:t>
            </a:r>
            <a:r>
              <a:rPr lang="en-US" sz="2100" b="1" dirty="0"/>
              <a:t>: </a:t>
            </a:r>
            <a:r>
              <a:rPr lang="en-US" sz="2100" b="1" dirty="0" err="1"/>
              <a:t>adalah</a:t>
            </a:r>
            <a:r>
              <a:rPr lang="en-US" sz="2100" b="1" dirty="0"/>
              <a:t> </a:t>
            </a:r>
            <a:r>
              <a:rPr lang="en-US" sz="2100" b="1" dirty="0" err="1"/>
              <a:t>pejabat</a:t>
            </a:r>
            <a:r>
              <a:rPr lang="en-US" sz="2100" b="1" dirty="0"/>
              <a:t> </a:t>
            </a:r>
            <a:r>
              <a:rPr lang="en-US" sz="2100" b="1" dirty="0" err="1"/>
              <a:t>umum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berwenang</a:t>
            </a:r>
            <a:r>
              <a:rPr lang="en-US" sz="2100" b="1" dirty="0"/>
              <a:t> </a:t>
            </a:r>
            <a:r>
              <a:rPr lang="en-US" sz="2100" b="1" dirty="0" err="1"/>
              <a:t>untuk</a:t>
            </a:r>
            <a:r>
              <a:rPr lang="en-US" sz="2100" b="1" dirty="0"/>
              <a:t>  </a:t>
            </a:r>
            <a:r>
              <a:rPr lang="en-US" sz="2100" b="1" dirty="0" err="1"/>
              <a:t>membuat</a:t>
            </a:r>
            <a:r>
              <a:rPr lang="en-US" sz="2100" b="1" dirty="0"/>
              <a:t> </a:t>
            </a:r>
            <a:r>
              <a:rPr lang="en-US" sz="2100" b="1" dirty="0" err="1"/>
              <a:t>akta</a:t>
            </a:r>
            <a:r>
              <a:rPr lang="en-US" sz="2100" b="1" dirty="0"/>
              <a:t> </a:t>
            </a:r>
            <a:r>
              <a:rPr lang="en-US" sz="2100" b="1" dirty="0" err="1"/>
              <a:t>otentik</a:t>
            </a:r>
            <a:r>
              <a:rPr lang="en-US" sz="2100" b="1" dirty="0"/>
              <a:t> </a:t>
            </a:r>
            <a:r>
              <a:rPr lang="en-US" sz="2100" b="1" dirty="0" err="1"/>
              <a:t>dan</a:t>
            </a:r>
            <a:r>
              <a:rPr lang="en-US" sz="2100" b="1" dirty="0"/>
              <a:t> </a:t>
            </a:r>
            <a:r>
              <a:rPr lang="en-US" sz="2100" b="1" dirty="0" err="1"/>
              <a:t>kewenangan</a:t>
            </a:r>
            <a:r>
              <a:rPr lang="en-US" sz="2100" b="1" dirty="0"/>
              <a:t> </a:t>
            </a:r>
            <a:r>
              <a:rPr lang="en-US" sz="2100" b="1" dirty="0" err="1"/>
              <a:t>lainnya</a:t>
            </a:r>
            <a:r>
              <a:rPr lang="en-US" sz="2100" b="1" dirty="0"/>
              <a:t> (</a:t>
            </a:r>
            <a:r>
              <a:rPr lang="en-US" sz="2100" b="1" dirty="0" err="1"/>
              <a:t>Pasal</a:t>
            </a:r>
            <a:r>
              <a:rPr lang="en-US" sz="2100" b="1" dirty="0"/>
              <a:t> 1 UUJN No. 30/2004).</a:t>
            </a:r>
          </a:p>
          <a:p>
            <a:pPr marL="342900" indent="-342900">
              <a:buAutoNum type="arabicPeriod"/>
            </a:pPr>
            <a:r>
              <a:rPr lang="en-US" sz="2100" b="1" dirty="0" err="1"/>
              <a:t>Otentik</a:t>
            </a:r>
            <a:r>
              <a:rPr lang="en-US" sz="2100" b="1" dirty="0"/>
              <a:t> </a:t>
            </a:r>
            <a:r>
              <a:rPr lang="en-US" sz="2100" b="1" dirty="0" err="1"/>
              <a:t>tdknya</a:t>
            </a:r>
            <a:r>
              <a:rPr lang="en-US" sz="2100" b="1" dirty="0"/>
              <a:t> </a:t>
            </a:r>
            <a:r>
              <a:rPr lang="en-US" sz="2100" b="1" dirty="0" err="1"/>
              <a:t>suatu</a:t>
            </a:r>
            <a:r>
              <a:rPr lang="en-US" sz="2100" b="1" dirty="0"/>
              <a:t> </a:t>
            </a:r>
            <a:r>
              <a:rPr lang="en-US" sz="2100" b="1" dirty="0" err="1"/>
              <a:t>akta</a:t>
            </a:r>
            <a:r>
              <a:rPr lang="en-US" sz="2100" b="1" dirty="0"/>
              <a:t> </a:t>
            </a:r>
            <a:r>
              <a:rPr lang="en-US" sz="2100" b="1" dirty="0" err="1"/>
              <a:t>tdk</a:t>
            </a:r>
            <a:r>
              <a:rPr lang="en-US" sz="2100" b="1" dirty="0"/>
              <a:t> </a:t>
            </a:r>
            <a:r>
              <a:rPr lang="en-US" sz="2100" b="1" dirty="0" err="1"/>
              <a:t>cukup</a:t>
            </a:r>
            <a:r>
              <a:rPr lang="en-US" sz="2100" b="1" dirty="0"/>
              <a:t> </a:t>
            </a:r>
            <a:r>
              <a:rPr lang="en-US" sz="2100" b="1" dirty="0" err="1"/>
              <a:t>dibuat</a:t>
            </a:r>
            <a:r>
              <a:rPr lang="en-US" sz="2100" b="1" dirty="0"/>
              <a:t> </a:t>
            </a:r>
            <a:r>
              <a:rPr lang="en-US" sz="2100" b="1" dirty="0" err="1"/>
              <a:t>di</a:t>
            </a:r>
            <a:r>
              <a:rPr lang="en-US" sz="2100" b="1" dirty="0"/>
              <a:t> </a:t>
            </a:r>
            <a:r>
              <a:rPr lang="en-US" sz="2100" b="1" dirty="0" err="1"/>
              <a:t>hadapan</a:t>
            </a:r>
            <a:r>
              <a:rPr lang="en-US" sz="2100" b="1" dirty="0"/>
              <a:t> </a:t>
            </a:r>
            <a:r>
              <a:rPr lang="en-US" sz="2100" b="1" dirty="0" err="1"/>
              <a:t>pejabat</a:t>
            </a:r>
            <a:r>
              <a:rPr lang="en-US" sz="2100" b="1" dirty="0"/>
              <a:t> </a:t>
            </a:r>
            <a:r>
              <a:rPr lang="en-US" sz="2100" b="1" dirty="0" err="1"/>
              <a:t>saja</a:t>
            </a:r>
            <a:r>
              <a:rPr lang="en-US" sz="2100" b="1" dirty="0"/>
              <a:t>, </a:t>
            </a:r>
            <a:r>
              <a:rPr lang="en-US" sz="2100" b="1" dirty="0" err="1"/>
              <a:t>ttp</a:t>
            </a:r>
            <a:r>
              <a:rPr lang="en-US" sz="2100" b="1" dirty="0"/>
              <a:t> </a:t>
            </a:r>
            <a:r>
              <a:rPr lang="en-US" sz="2100" b="1" dirty="0" err="1"/>
              <a:t>pembutannya</a:t>
            </a:r>
            <a:r>
              <a:rPr lang="en-US" sz="2100" b="1" dirty="0"/>
              <a:t> hrs </a:t>
            </a:r>
            <a:r>
              <a:rPr lang="en-US" sz="2100" b="1" dirty="0" err="1"/>
              <a:t>menurut</a:t>
            </a:r>
            <a:r>
              <a:rPr lang="en-US" sz="2100" b="1" dirty="0"/>
              <a:t> </a:t>
            </a:r>
            <a:r>
              <a:rPr lang="en-US" sz="2100" b="1" dirty="0" err="1"/>
              <a:t>ketentuan</a:t>
            </a:r>
            <a:r>
              <a:rPr lang="en-US" sz="2100" b="1" dirty="0"/>
              <a:t> UU, </a:t>
            </a:r>
            <a:r>
              <a:rPr lang="en-US" sz="2100" b="1" dirty="0" err="1"/>
              <a:t>akta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dibuat</a:t>
            </a:r>
            <a:r>
              <a:rPr lang="en-US" sz="2100" b="1" dirty="0"/>
              <a:t> </a:t>
            </a:r>
            <a:r>
              <a:rPr lang="en-US" sz="2100" b="1" dirty="0" err="1"/>
              <a:t>oleh</a:t>
            </a:r>
            <a:r>
              <a:rPr lang="en-US" sz="2100" b="1" dirty="0"/>
              <a:t> </a:t>
            </a:r>
            <a:r>
              <a:rPr lang="en-US" sz="2100" b="1" dirty="0" err="1"/>
              <a:t>pejabat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tdk</a:t>
            </a:r>
            <a:r>
              <a:rPr lang="en-US" sz="2100" b="1" dirty="0"/>
              <a:t> </a:t>
            </a:r>
            <a:r>
              <a:rPr lang="en-US" sz="2100" b="1" dirty="0" err="1"/>
              <a:t>mempunyai</a:t>
            </a:r>
            <a:r>
              <a:rPr lang="en-US" sz="2100" b="1" dirty="0"/>
              <a:t> </a:t>
            </a:r>
            <a:r>
              <a:rPr lang="en-US" sz="2100" b="1" dirty="0" err="1"/>
              <a:t>wewenang</a:t>
            </a:r>
            <a:r>
              <a:rPr lang="en-US" sz="2100" b="1" dirty="0"/>
              <a:t>/</a:t>
            </a:r>
            <a:r>
              <a:rPr lang="en-US" sz="2100" b="1" dirty="0" err="1"/>
              <a:t>tdk</a:t>
            </a:r>
            <a:r>
              <a:rPr lang="en-US" sz="2100" b="1" dirty="0"/>
              <a:t> </a:t>
            </a:r>
            <a:r>
              <a:rPr lang="en-US" sz="2100" b="1" dirty="0" err="1"/>
              <a:t>memenuhi</a:t>
            </a:r>
            <a:r>
              <a:rPr lang="en-US" sz="2100" b="1" dirty="0"/>
              <a:t> </a:t>
            </a:r>
            <a:r>
              <a:rPr lang="en-US" sz="2100" b="1" dirty="0" err="1"/>
              <a:t>syarat</a:t>
            </a:r>
            <a:r>
              <a:rPr lang="en-US" sz="2100" b="1" dirty="0"/>
              <a:t> </a:t>
            </a:r>
            <a:r>
              <a:rPr lang="en-US" sz="2100" b="1" dirty="0" err="1"/>
              <a:t>tdk</a:t>
            </a:r>
            <a:r>
              <a:rPr lang="en-US" sz="2100" b="1" dirty="0"/>
              <a:t> </a:t>
            </a:r>
            <a:r>
              <a:rPr lang="en-US" sz="2100" b="1" dirty="0" err="1"/>
              <a:t>dpt</a:t>
            </a:r>
            <a:r>
              <a:rPr lang="en-US" sz="2100" b="1" dirty="0"/>
              <a:t> </a:t>
            </a:r>
            <a:r>
              <a:rPr lang="en-US" sz="2100" b="1" dirty="0" err="1"/>
              <a:t>disebut</a:t>
            </a:r>
            <a:r>
              <a:rPr lang="en-US" sz="2100" b="1" dirty="0"/>
              <a:t> </a:t>
            </a:r>
            <a:r>
              <a:rPr lang="en-US" sz="2100" b="1" dirty="0" err="1"/>
              <a:t>akata</a:t>
            </a:r>
            <a:r>
              <a:rPr lang="en-US" sz="2100" b="1" dirty="0"/>
              <a:t> </a:t>
            </a:r>
            <a:r>
              <a:rPr lang="en-US" sz="2100" b="1" dirty="0" err="1"/>
              <a:t>otentik</a:t>
            </a:r>
            <a:r>
              <a:rPr lang="en-US" sz="2100" b="1" dirty="0"/>
              <a:t> </a:t>
            </a:r>
            <a:r>
              <a:rPr lang="en-US" sz="2100" b="1" dirty="0" err="1"/>
              <a:t>ttp</a:t>
            </a:r>
            <a:r>
              <a:rPr lang="en-US" sz="2100" b="1" dirty="0"/>
              <a:t> </a:t>
            </a:r>
            <a:r>
              <a:rPr lang="en-US" sz="2100" b="1" dirty="0" err="1"/>
              <a:t>mempunyai</a:t>
            </a:r>
            <a:r>
              <a:rPr lang="en-US" sz="2100" b="1" dirty="0"/>
              <a:t> </a:t>
            </a:r>
            <a:r>
              <a:rPr lang="en-US" sz="2100" b="1" dirty="0" err="1"/>
              <a:t>kekuatan</a:t>
            </a:r>
            <a:r>
              <a:rPr lang="en-US" sz="2100" b="1" dirty="0"/>
              <a:t> </a:t>
            </a:r>
            <a:r>
              <a:rPr lang="en-US" sz="2100" b="1" dirty="0" err="1"/>
              <a:t>sbg</a:t>
            </a:r>
            <a:r>
              <a:rPr lang="en-US" sz="2100" b="1" dirty="0"/>
              <a:t> </a:t>
            </a:r>
            <a:r>
              <a:rPr lang="en-US" sz="2100" b="1" dirty="0" err="1"/>
              <a:t>akta</a:t>
            </a:r>
            <a:r>
              <a:rPr lang="en-US" sz="2100" b="1" dirty="0"/>
              <a:t> </a:t>
            </a:r>
            <a:r>
              <a:rPr lang="en-US" sz="2100" b="1" dirty="0" err="1"/>
              <a:t>di</a:t>
            </a:r>
            <a:r>
              <a:rPr lang="en-US" sz="2100" b="1" dirty="0"/>
              <a:t> </a:t>
            </a:r>
            <a:r>
              <a:rPr lang="en-US" sz="2100" b="1" dirty="0" err="1"/>
              <a:t>bawah</a:t>
            </a:r>
            <a:r>
              <a:rPr lang="en-US" sz="2100" b="1" dirty="0"/>
              <a:t> </a:t>
            </a:r>
            <a:r>
              <a:rPr lang="en-US" sz="2100" b="1" dirty="0" err="1"/>
              <a:t>tangan</a:t>
            </a:r>
            <a:r>
              <a:rPr lang="en-US" sz="2100" b="1" dirty="0"/>
              <a:t> </a:t>
            </a:r>
            <a:r>
              <a:rPr lang="en-US" sz="2100" b="1" dirty="0" err="1"/>
              <a:t>bila</a:t>
            </a:r>
            <a:r>
              <a:rPr lang="en-US" sz="2100" b="1" dirty="0"/>
              <a:t> </a:t>
            </a:r>
            <a:r>
              <a:rPr lang="en-US" sz="2100" b="1" dirty="0" err="1"/>
              <a:t>di</a:t>
            </a:r>
            <a:r>
              <a:rPr lang="en-US" sz="2100" b="1" dirty="0"/>
              <a:t> </a:t>
            </a:r>
            <a:r>
              <a:rPr lang="en-US" sz="2100" b="1" dirty="0" err="1"/>
              <a:t>ttd</a:t>
            </a:r>
            <a:r>
              <a:rPr lang="en-US" sz="2100" b="1" dirty="0"/>
              <a:t> </a:t>
            </a:r>
            <a:r>
              <a:rPr lang="en-US" sz="2100" b="1" dirty="0" err="1"/>
              <a:t>oleh</a:t>
            </a:r>
            <a:r>
              <a:rPr lang="en-US" sz="2100" b="1" dirty="0"/>
              <a:t> </a:t>
            </a:r>
            <a:r>
              <a:rPr lang="en-US" sz="2100" b="1" dirty="0" err="1"/>
              <a:t>para</a:t>
            </a:r>
            <a:r>
              <a:rPr lang="en-US" sz="2100" b="1" dirty="0"/>
              <a:t> </a:t>
            </a:r>
            <a:r>
              <a:rPr lang="en-US" sz="2100" b="1" dirty="0" err="1"/>
              <a:t>pihak</a:t>
            </a:r>
            <a:r>
              <a:rPr lang="en-US" sz="2100" b="1" dirty="0"/>
              <a:t>.</a:t>
            </a:r>
          </a:p>
          <a:p>
            <a:pPr marL="342900" indent="-342900">
              <a:buAutoNum type="arabicPeriod"/>
            </a:pPr>
            <a:r>
              <a:rPr lang="en-US" sz="2100" b="1" dirty="0"/>
              <a:t>AO </a:t>
            </a:r>
            <a:r>
              <a:rPr lang="en-US" sz="2100" b="1" dirty="0" err="1"/>
              <a:t>mrpkn</a:t>
            </a:r>
            <a:r>
              <a:rPr lang="en-US" sz="2100" b="1" dirty="0"/>
              <a:t> </a:t>
            </a:r>
            <a:r>
              <a:rPr lang="en-US" sz="2100" b="1" dirty="0" err="1"/>
              <a:t>risalah</a:t>
            </a:r>
            <a:r>
              <a:rPr lang="en-US" sz="2100" b="1" dirty="0"/>
              <a:t> </a:t>
            </a:r>
            <a:r>
              <a:rPr lang="en-US" sz="2100" b="1" dirty="0" err="1"/>
              <a:t>pejabat</a:t>
            </a:r>
            <a:r>
              <a:rPr lang="en-US" sz="2100" b="1" dirty="0"/>
              <a:t>, </a:t>
            </a:r>
            <a:r>
              <a:rPr lang="en-US" sz="2100" b="1" dirty="0" err="1"/>
              <a:t>maka</a:t>
            </a:r>
            <a:r>
              <a:rPr lang="en-US" sz="2100" b="1" dirty="0"/>
              <a:t> </a:t>
            </a:r>
            <a:r>
              <a:rPr lang="en-US" sz="2100" b="1" dirty="0" err="1"/>
              <a:t>hanya</a:t>
            </a:r>
            <a:r>
              <a:rPr lang="en-US" sz="2100" b="1" dirty="0"/>
              <a:t> </a:t>
            </a:r>
            <a:r>
              <a:rPr lang="en-US" sz="2100" b="1" dirty="0" err="1"/>
              <a:t>merupakan</a:t>
            </a:r>
            <a:r>
              <a:rPr lang="en-US" sz="2100" b="1" dirty="0"/>
              <a:t> </a:t>
            </a:r>
            <a:r>
              <a:rPr lang="en-US" sz="2100" b="1" dirty="0" err="1"/>
              <a:t>bukti</a:t>
            </a:r>
            <a:r>
              <a:rPr lang="en-US" sz="2100" b="1" dirty="0"/>
              <a:t> </a:t>
            </a:r>
            <a:r>
              <a:rPr lang="en-US" sz="2100" b="1" dirty="0" err="1"/>
              <a:t>dari</a:t>
            </a:r>
            <a:r>
              <a:rPr lang="en-US" sz="2100" b="1" dirty="0"/>
              <a:t> </a:t>
            </a:r>
            <a:r>
              <a:rPr lang="en-US" sz="2100" b="1" dirty="0" err="1"/>
              <a:t>apa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dibuat</a:t>
            </a:r>
            <a:r>
              <a:rPr lang="en-US" sz="2100" b="1" dirty="0"/>
              <a:t> </a:t>
            </a:r>
            <a:r>
              <a:rPr lang="en-US" sz="2100" b="1" dirty="0" err="1"/>
              <a:t>di</a:t>
            </a:r>
            <a:r>
              <a:rPr lang="en-US" sz="2100" b="1" dirty="0"/>
              <a:t> </a:t>
            </a:r>
            <a:r>
              <a:rPr lang="en-US" sz="2100" b="1" dirty="0" err="1"/>
              <a:t>hadapan</a:t>
            </a:r>
            <a:r>
              <a:rPr lang="en-US" sz="2100" b="1" dirty="0"/>
              <a:t> </a:t>
            </a:r>
            <a:r>
              <a:rPr lang="en-US" sz="2100" b="1" dirty="0" err="1"/>
              <a:t>pejabat</a:t>
            </a:r>
            <a:r>
              <a:rPr lang="en-US" sz="2100" b="1" dirty="0"/>
              <a:t>.</a:t>
            </a:r>
          </a:p>
          <a:p>
            <a:pPr marL="342900" indent="-342900">
              <a:buAutoNum type="arabicPeriod"/>
            </a:pPr>
            <a:r>
              <a:rPr lang="en-US" sz="2100" b="1" dirty="0"/>
              <a:t>AO </a:t>
            </a:r>
            <a:r>
              <a:rPr lang="en-US" sz="2100" b="1" dirty="0" err="1"/>
              <a:t>mrpkn</a:t>
            </a:r>
            <a:r>
              <a:rPr lang="en-US" sz="2100" b="1" dirty="0"/>
              <a:t> </a:t>
            </a:r>
            <a:r>
              <a:rPr lang="en-US" sz="2100" b="1" dirty="0" err="1"/>
              <a:t>alat</a:t>
            </a:r>
            <a:r>
              <a:rPr lang="en-US" sz="2100" b="1" dirty="0"/>
              <a:t> </a:t>
            </a:r>
            <a:r>
              <a:rPr lang="en-US" sz="2100" b="1" dirty="0" err="1"/>
              <a:t>bukti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sempurna</a:t>
            </a:r>
            <a:r>
              <a:rPr lang="en-US" sz="2100" b="1" dirty="0"/>
              <a:t> </a:t>
            </a:r>
            <a:r>
              <a:rPr lang="en-US" sz="2100" b="1" dirty="0" err="1"/>
              <a:t>bagi</a:t>
            </a:r>
            <a:r>
              <a:rPr lang="en-US" sz="2100" b="1" dirty="0"/>
              <a:t> </a:t>
            </a:r>
            <a:r>
              <a:rPr lang="en-US" sz="2100" b="1" dirty="0" err="1"/>
              <a:t>para</a:t>
            </a:r>
            <a:r>
              <a:rPr lang="en-US" sz="2100" b="1" dirty="0"/>
              <a:t> </a:t>
            </a:r>
            <a:r>
              <a:rPr lang="en-US" sz="2100" b="1" dirty="0" err="1"/>
              <a:t>pihak</a:t>
            </a:r>
            <a:r>
              <a:rPr lang="en-US" sz="2100" b="1" dirty="0"/>
              <a:t>, </a:t>
            </a:r>
            <a:r>
              <a:rPr lang="en-US" sz="2100" b="1" dirty="0" err="1"/>
              <a:t>ahli</a:t>
            </a:r>
            <a:r>
              <a:rPr lang="en-US" sz="2100" b="1" dirty="0"/>
              <a:t> </a:t>
            </a:r>
            <a:r>
              <a:rPr lang="en-US" sz="2100" b="1" dirty="0" err="1"/>
              <a:t>waris</a:t>
            </a:r>
            <a:r>
              <a:rPr lang="en-US" sz="2100" b="1" dirty="0"/>
              <a:t> </a:t>
            </a:r>
            <a:r>
              <a:rPr lang="en-US" sz="2100" b="1" dirty="0" err="1"/>
              <a:t>dan</a:t>
            </a:r>
            <a:r>
              <a:rPr lang="en-US" sz="2100" b="1" dirty="0"/>
              <a:t> orang2 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mendapat</a:t>
            </a:r>
            <a:r>
              <a:rPr lang="en-US" sz="2100" b="1" dirty="0"/>
              <a:t> </a:t>
            </a:r>
            <a:r>
              <a:rPr lang="en-US" sz="2100" b="1" dirty="0" err="1"/>
              <a:t>hak</a:t>
            </a:r>
            <a:r>
              <a:rPr lang="en-US" sz="2100" b="1" dirty="0"/>
              <a:t> </a:t>
            </a:r>
            <a:r>
              <a:rPr lang="en-US" sz="2100" b="1" dirty="0" err="1"/>
              <a:t>dari</a:t>
            </a:r>
            <a:r>
              <a:rPr lang="en-US" sz="2100" b="1" dirty="0"/>
              <a:t> </a:t>
            </a:r>
            <a:r>
              <a:rPr lang="en-US" sz="2100" b="1" dirty="0" err="1"/>
              <a:t>akta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, </a:t>
            </a:r>
            <a:r>
              <a:rPr lang="en-US" sz="2100" b="1" dirty="0" err="1"/>
              <a:t>ttp</a:t>
            </a:r>
            <a:r>
              <a:rPr lang="en-US" sz="2100" b="1" dirty="0"/>
              <a:t>  </a:t>
            </a:r>
            <a:r>
              <a:rPr lang="en-US" sz="2100" b="1" dirty="0" err="1"/>
              <a:t>masih</a:t>
            </a:r>
            <a:r>
              <a:rPr lang="en-US" sz="2100" b="1" dirty="0"/>
              <a:t> </a:t>
            </a:r>
            <a:r>
              <a:rPr lang="en-US" sz="2100" b="1" dirty="0" err="1"/>
              <a:t>dapat</a:t>
            </a:r>
            <a:r>
              <a:rPr lang="en-US" sz="2100" b="1" dirty="0"/>
              <a:t> </a:t>
            </a:r>
            <a:r>
              <a:rPr lang="en-US" sz="2100" b="1" dirty="0" err="1"/>
              <a:t>dilumpuhkan</a:t>
            </a:r>
            <a:r>
              <a:rPr lang="en-US" sz="2100" b="1" dirty="0"/>
              <a:t> </a:t>
            </a:r>
            <a:r>
              <a:rPr lang="en-US" sz="2100" b="1" dirty="0" err="1"/>
              <a:t>oleh</a:t>
            </a:r>
            <a:r>
              <a:rPr lang="en-US" sz="2100" b="1" dirty="0"/>
              <a:t> </a:t>
            </a:r>
            <a:r>
              <a:rPr lang="en-US" sz="2100" b="1" dirty="0" err="1"/>
              <a:t>bukti</a:t>
            </a:r>
            <a:r>
              <a:rPr lang="en-US" sz="2100" b="1" dirty="0"/>
              <a:t> </a:t>
            </a:r>
            <a:r>
              <a:rPr lang="en-US" sz="2100" b="1" dirty="0" err="1"/>
              <a:t>lawan</a:t>
            </a:r>
            <a:r>
              <a:rPr lang="en-US" sz="2100" b="1" dirty="0"/>
              <a:t>.</a:t>
            </a:r>
          </a:p>
          <a:p>
            <a:pPr marL="342900" indent="-342900">
              <a:buAutoNum type="arabicPeriod"/>
            </a:pPr>
            <a:r>
              <a:rPr lang="en-US" sz="2100" b="1" dirty="0" err="1"/>
              <a:t>Terhadap</a:t>
            </a:r>
            <a:r>
              <a:rPr lang="en-US" sz="2100" b="1" dirty="0"/>
              <a:t> </a:t>
            </a:r>
            <a:r>
              <a:rPr lang="en-US" sz="2100" b="1" dirty="0" err="1"/>
              <a:t>pihak</a:t>
            </a:r>
            <a:r>
              <a:rPr lang="en-US" sz="2100" b="1" dirty="0"/>
              <a:t> </a:t>
            </a:r>
            <a:r>
              <a:rPr lang="en-US" sz="2100" b="1" dirty="0" err="1"/>
              <a:t>ketiga</a:t>
            </a:r>
            <a:r>
              <a:rPr lang="en-US" sz="2100" b="1" dirty="0"/>
              <a:t> AO </a:t>
            </a:r>
            <a:r>
              <a:rPr lang="en-US" sz="2100" b="1" dirty="0" err="1"/>
              <a:t>mempunyai</a:t>
            </a:r>
            <a:r>
              <a:rPr lang="en-US" sz="2100" b="1" dirty="0"/>
              <a:t> </a:t>
            </a:r>
            <a:r>
              <a:rPr lang="en-US" sz="2100" b="1" dirty="0" err="1"/>
              <a:t>kekuatan</a:t>
            </a:r>
            <a:r>
              <a:rPr lang="en-US" sz="2100" b="1" dirty="0"/>
              <a:t> </a:t>
            </a:r>
            <a:r>
              <a:rPr lang="en-US" sz="2100" b="1" dirty="0" err="1"/>
              <a:t>bukti</a:t>
            </a:r>
            <a:r>
              <a:rPr lang="en-US" sz="2100" b="1" dirty="0"/>
              <a:t> </a:t>
            </a:r>
            <a:r>
              <a:rPr lang="en-US" sz="2100" b="1" dirty="0" err="1"/>
              <a:t>bebas</a:t>
            </a:r>
            <a:r>
              <a:rPr lang="en-US" sz="2100" b="1" dirty="0"/>
              <a:t>, </a:t>
            </a:r>
            <a:r>
              <a:rPr lang="en-US" sz="2100" b="1" dirty="0" err="1"/>
              <a:t>yaitu</a:t>
            </a:r>
            <a:r>
              <a:rPr lang="en-US" sz="2100" b="1" dirty="0"/>
              <a:t> </a:t>
            </a:r>
            <a:r>
              <a:rPr lang="en-US" sz="2100" b="1" dirty="0" err="1"/>
              <a:t>penilaiannya</a:t>
            </a:r>
            <a:r>
              <a:rPr lang="en-US" sz="2100" b="1" dirty="0"/>
              <a:t> </a:t>
            </a:r>
            <a:r>
              <a:rPr lang="en-US" sz="2100" b="1" dirty="0" err="1"/>
              <a:t>diserahkan</a:t>
            </a:r>
            <a:r>
              <a:rPr lang="en-US" sz="2100" b="1" dirty="0"/>
              <a:t> </a:t>
            </a:r>
            <a:r>
              <a:rPr lang="en-US" sz="2100" b="1" dirty="0" err="1"/>
              <a:t>kpd</a:t>
            </a:r>
            <a:r>
              <a:rPr lang="en-US" sz="2100" b="1" dirty="0"/>
              <a:t> </a:t>
            </a:r>
            <a:r>
              <a:rPr lang="en-US" sz="2100" b="1" dirty="0" err="1"/>
              <a:t>pertimbangan</a:t>
            </a:r>
            <a:r>
              <a:rPr lang="en-US" sz="2100" b="1" dirty="0"/>
              <a:t> hakim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2357430"/>
            <a:ext cx="1500198" cy="100013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/>
              <a:t>Akta</a:t>
            </a:r>
            <a:r>
              <a:rPr lang="en-US" sz="2800" b="1" dirty="0"/>
              <a:t> </a:t>
            </a:r>
            <a:r>
              <a:rPr lang="en-US" sz="2800" b="1" dirty="0" err="1"/>
              <a:t>Otentik</a:t>
            </a:r>
            <a:endParaRPr lang="en-US" sz="28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3738546" y="214290"/>
            <a:ext cx="6643734" cy="214314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err="1"/>
              <a:t>Akta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dibuat</a:t>
            </a:r>
            <a:r>
              <a:rPr lang="en-US" sz="2200" b="1" dirty="0"/>
              <a:t> </a:t>
            </a:r>
            <a:r>
              <a:rPr lang="en-US" sz="2200" b="1" dirty="0" err="1"/>
              <a:t>oleh</a:t>
            </a:r>
            <a:r>
              <a:rPr lang="en-US" sz="2200" b="1" dirty="0"/>
              <a:t> </a:t>
            </a:r>
            <a:r>
              <a:rPr lang="en-US" sz="2200" b="1" dirty="0" err="1"/>
              <a:t>pejabat</a:t>
            </a:r>
            <a:r>
              <a:rPr lang="en-US" sz="2200" b="1" dirty="0"/>
              <a:t> (</a:t>
            </a:r>
            <a:r>
              <a:rPr lang="en-US" sz="2200" b="1" dirty="0" err="1"/>
              <a:t>acte</a:t>
            </a:r>
            <a:r>
              <a:rPr lang="en-US" sz="2200" b="1" dirty="0"/>
              <a:t> </a:t>
            </a:r>
            <a:r>
              <a:rPr lang="en-US" sz="2200" b="1" dirty="0" err="1"/>
              <a:t>ambtelijk</a:t>
            </a:r>
            <a:r>
              <a:rPr lang="en-US" sz="2200" b="1" dirty="0"/>
              <a:t>): </a:t>
            </a:r>
            <a:r>
              <a:rPr lang="en-US" sz="2200" b="1" dirty="0" err="1"/>
              <a:t>akta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dibuat</a:t>
            </a:r>
            <a:r>
              <a:rPr lang="en-US" sz="2200" b="1" dirty="0"/>
              <a:t>  </a:t>
            </a:r>
            <a:r>
              <a:rPr lang="en-US" sz="2200" b="1" dirty="0" err="1"/>
              <a:t>oleh</a:t>
            </a:r>
            <a:r>
              <a:rPr lang="en-US" sz="2200" b="1" dirty="0"/>
              <a:t> </a:t>
            </a:r>
            <a:r>
              <a:rPr lang="en-US" sz="2200" b="1" dirty="0" err="1"/>
              <a:t>pejabat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diberi</a:t>
            </a:r>
            <a:r>
              <a:rPr lang="en-US" sz="2200" b="1" dirty="0"/>
              <a:t> </a:t>
            </a:r>
            <a:r>
              <a:rPr lang="en-US" sz="2200" b="1" dirty="0" err="1"/>
              <a:t>wewenang</a:t>
            </a:r>
            <a:r>
              <a:rPr lang="en-US" sz="2200" b="1" dirty="0"/>
              <a:t> </a:t>
            </a:r>
            <a:r>
              <a:rPr lang="en-US" sz="2200" b="1" dirty="0" err="1"/>
              <a:t>untk</a:t>
            </a:r>
            <a:r>
              <a:rPr lang="en-US" sz="2200" b="1" dirty="0"/>
              <a:t> </a:t>
            </a:r>
            <a:r>
              <a:rPr lang="en-US" sz="2200" b="1" dirty="0" err="1"/>
              <a:t>itu</a:t>
            </a:r>
            <a:r>
              <a:rPr lang="en-US" sz="2200" b="1" dirty="0"/>
              <a:t> </a:t>
            </a:r>
            <a:r>
              <a:rPr lang="en-US" sz="2200" b="1" dirty="0" err="1"/>
              <a:t>dima</a:t>
            </a:r>
            <a:r>
              <a:rPr lang="en-US" sz="2200" b="1" dirty="0"/>
              <a:t> </a:t>
            </a:r>
            <a:r>
              <a:rPr lang="en-US" sz="2200" b="1" dirty="0" err="1"/>
              <a:t>pejabat</a:t>
            </a:r>
            <a:r>
              <a:rPr lang="en-US" sz="2200" b="1" dirty="0"/>
              <a:t> </a:t>
            </a:r>
            <a:r>
              <a:rPr lang="en-US" sz="2200" b="1" dirty="0" err="1"/>
              <a:t>tsb</a:t>
            </a:r>
            <a:r>
              <a:rPr lang="en-US" sz="2200" b="1" dirty="0"/>
              <a:t> </a:t>
            </a:r>
            <a:r>
              <a:rPr lang="en-US" sz="2200" b="1" dirty="0" err="1"/>
              <a:t>menerangkan</a:t>
            </a:r>
            <a:r>
              <a:rPr lang="en-US" sz="2200" b="1" dirty="0"/>
              <a:t> </a:t>
            </a:r>
            <a:r>
              <a:rPr lang="en-US" sz="2200" b="1" dirty="0" err="1"/>
              <a:t>apa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dilihat</a:t>
            </a:r>
            <a:r>
              <a:rPr lang="en-US" sz="2200" b="1" dirty="0"/>
              <a:t> </a:t>
            </a:r>
            <a:r>
              <a:rPr lang="en-US" sz="2200" b="1" dirty="0" err="1"/>
              <a:t>serta</a:t>
            </a:r>
            <a:r>
              <a:rPr lang="en-US" sz="2200" b="1" dirty="0"/>
              <a:t> </a:t>
            </a:r>
            <a:r>
              <a:rPr lang="en-US" sz="2200" b="1" dirty="0" err="1"/>
              <a:t>apa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dilakukan</a:t>
            </a:r>
            <a:r>
              <a:rPr lang="en-US" sz="2200" b="1" dirty="0"/>
              <a:t>. Di </a:t>
            </a:r>
            <a:r>
              <a:rPr lang="en-US" sz="2200" b="1" dirty="0" err="1"/>
              <a:t>sini</a:t>
            </a:r>
            <a:r>
              <a:rPr lang="en-US" sz="2200" b="1" dirty="0"/>
              <a:t> </a:t>
            </a:r>
            <a:r>
              <a:rPr lang="en-US" sz="2200" b="1" dirty="0" err="1"/>
              <a:t>inisiatif</a:t>
            </a:r>
            <a:r>
              <a:rPr lang="en-US" sz="2200" b="1" dirty="0"/>
              <a:t>  </a:t>
            </a:r>
            <a:r>
              <a:rPr lang="en-US" sz="2200" b="1" dirty="0" err="1"/>
              <a:t>bukan</a:t>
            </a:r>
            <a:r>
              <a:rPr lang="en-US" sz="2200" b="1" dirty="0"/>
              <a:t> </a:t>
            </a:r>
            <a:r>
              <a:rPr lang="en-US" sz="2200" b="1" dirty="0" err="1"/>
              <a:t>dari</a:t>
            </a:r>
            <a:r>
              <a:rPr lang="en-US" sz="2200" b="1" dirty="0"/>
              <a:t> </a:t>
            </a:r>
            <a:r>
              <a:rPr lang="en-US" sz="2200" b="1" dirty="0" err="1"/>
              <a:t>para</a:t>
            </a:r>
            <a:r>
              <a:rPr lang="en-US" sz="2200" b="1" dirty="0"/>
              <a:t> </a:t>
            </a:r>
            <a:r>
              <a:rPr lang="en-US" sz="2200" b="1" dirty="0" err="1"/>
              <a:t>pihak</a:t>
            </a:r>
            <a:r>
              <a:rPr lang="en-US" sz="2200" b="1" dirty="0"/>
              <a:t>. </a:t>
            </a:r>
            <a:r>
              <a:rPr lang="en-US" sz="2200" b="1" dirty="0" err="1"/>
              <a:t>Contoh</a:t>
            </a:r>
            <a:r>
              <a:rPr lang="en-US" sz="2200" b="1" dirty="0"/>
              <a:t>: </a:t>
            </a:r>
            <a:r>
              <a:rPr lang="en-US" sz="2200" b="1" dirty="0" err="1"/>
              <a:t>berita</a:t>
            </a:r>
            <a:r>
              <a:rPr lang="en-US" sz="2200" b="1" dirty="0"/>
              <a:t> </a:t>
            </a:r>
            <a:r>
              <a:rPr lang="en-US" sz="2200" b="1" dirty="0" err="1"/>
              <a:t>acara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dibuat</a:t>
            </a:r>
            <a:r>
              <a:rPr lang="en-US" sz="2200" b="1" dirty="0"/>
              <a:t> </a:t>
            </a:r>
            <a:r>
              <a:rPr lang="en-US" sz="2200" b="1" dirty="0" err="1"/>
              <a:t>polisi</a:t>
            </a:r>
            <a:r>
              <a:rPr lang="en-US" sz="2200" b="1" dirty="0"/>
              <a:t>/</a:t>
            </a:r>
            <a:r>
              <a:rPr lang="en-US" sz="2200" b="1" dirty="0" err="1"/>
              <a:t>panitera</a:t>
            </a:r>
            <a:r>
              <a:rPr lang="en-US" sz="2200" b="1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09984" y="3143248"/>
            <a:ext cx="6572296" cy="342902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err="1">
                <a:solidFill>
                  <a:schemeClr val="tx1"/>
                </a:solidFill>
              </a:rPr>
              <a:t>Akta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yg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dibuat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oleh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para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pihak</a:t>
            </a:r>
            <a:r>
              <a:rPr lang="en-US" sz="2200" b="1" dirty="0">
                <a:solidFill>
                  <a:schemeClr val="tx1"/>
                </a:solidFill>
              </a:rPr>
              <a:t> (</a:t>
            </a:r>
            <a:r>
              <a:rPr lang="en-US" sz="2200" b="1" dirty="0" err="1">
                <a:solidFill>
                  <a:schemeClr val="tx1"/>
                </a:solidFill>
              </a:rPr>
              <a:t>partij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acte</a:t>
            </a:r>
            <a:r>
              <a:rPr lang="en-US" sz="2200" b="1" dirty="0">
                <a:solidFill>
                  <a:schemeClr val="tx1"/>
                </a:solidFill>
              </a:rPr>
              <a:t>): </a:t>
            </a:r>
            <a:r>
              <a:rPr lang="en-US" sz="2200" b="1" dirty="0" err="1">
                <a:solidFill>
                  <a:schemeClr val="tx1"/>
                </a:solidFill>
              </a:rPr>
              <a:t>yaitu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akta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yg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dibuat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di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hadapan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pejabat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yg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diberi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wewenang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unk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itu</a:t>
            </a:r>
            <a:r>
              <a:rPr lang="en-US" sz="2200" b="1" dirty="0">
                <a:solidFill>
                  <a:schemeClr val="tx1"/>
                </a:solidFill>
              </a:rPr>
              <a:t>. </a:t>
            </a:r>
            <a:r>
              <a:rPr lang="en-US" sz="2200" b="1" dirty="0" err="1">
                <a:solidFill>
                  <a:schemeClr val="tx1"/>
                </a:solidFill>
              </a:rPr>
              <a:t>Akta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di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sini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dibuat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atas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permintaan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para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pihak</a:t>
            </a:r>
            <a:r>
              <a:rPr lang="en-US" sz="2200" b="1" dirty="0">
                <a:solidFill>
                  <a:schemeClr val="tx1"/>
                </a:solidFill>
              </a:rPr>
              <a:t>. </a:t>
            </a:r>
            <a:r>
              <a:rPr lang="en-US" sz="2200" b="1" dirty="0" err="1">
                <a:solidFill>
                  <a:schemeClr val="tx1"/>
                </a:solidFill>
              </a:rPr>
              <a:t>Contoh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akta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notaris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tentang</a:t>
            </a:r>
            <a:r>
              <a:rPr lang="en-US" sz="2200" b="1" dirty="0">
                <a:solidFill>
                  <a:schemeClr val="tx1"/>
                </a:solidFill>
              </a:rPr>
              <a:t>  </a:t>
            </a:r>
            <a:r>
              <a:rPr lang="en-US" sz="2200" b="1" dirty="0" err="1">
                <a:solidFill>
                  <a:schemeClr val="tx1"/>
                </a:solidFill>
              </a:rPr>
              <a:t>jual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beli</a:t>
            </a:r>
            <a:r>
              <a:rPr lang="en-US" sz="2200" b="1" dirty="0">
                <a:solidFill>
                  <a:schemeClr val="tx1"/>
                </a:solidFill>
              </a:rPr>
              <a:t>, </a:t>
            </a:r>
            <a:r>
              <a:rPr lang="en-US" sz="2200" b="1" dirty="0" err="1">
                <a:solidFill>
                  <a:schemeClr val="tx1"/>
                </a:solidFill>
              </a:rPr>
              <a:t>sewa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menyewa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dsb</a:t>
            </a:r>
            <a:r>
              <a:rPr lang="en-US" sz="2200" b="1" dirty="0">
                <a:solidFill>
                  <a:schemeClr val="tx1"/>
                </a:solidFill>
              </a:rPr>
              <a:t>. </a:t>
            </a:r>
            <a:r>
              <a:rPr lang="en-US" sz="2200" b="1" dirty="0" err="1">
                <a:solidFill>
                  <a:schemeClr val="tx1"/>
                </a:solidFill>
              </a:rPr>
              <a:t>Partij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acte</a:t>
            </a:r>
            <a:r>
              <a:rPr lang="en-US" sz="2200" b="1" dirty="0">
                <a:solidFill>
                  <a:schemeClr val="tx1"/>
                </a:solidFill>
              </a:rPr>
              <a:t>, </a:t>
            </a:r>
            <a:r>
              <a:rPr lang="en-US" sz="2200" b="1" dirty="0" err="1">
                <a:solidFill>
                  <a:schemeClr val="tx1"/>
                </a:solidFill>
              </a:rPr>
              <a:t>biasanya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diawali</a:t>
            </a:r>
            <a:r>
              <a:rPr lang="en-US" sz="2200" b="1" dirty="0">
                <a:solidFill>
                  <a:schemeClr val="tx1"/>
                </a:solidFill>
              </a:rPr>
              <a:t> kata2:</a:t>
            </a:r>
          </a:p>
          <a:p>
            <a:r>
              <a:rPr lang="en-US" sz="2200" b="1" i="1" dirty="0">
                <a:solidFill>
                  <a:schemeClr val="tx1"/>
                </a:solidFill>
              </a:rPr>
              <a:t>“</a:t>
            </a:r>
            <a:r>
              <a:rPr lang="en-US" sz="2200" b="1" i="1" dirty="0" err="1">
                <a:solidFill>
                  <a:schemeClr val="tx1"/>
                </a:solidFill>
              </a:rPr>
              <a:t>pada</a:t>
            </a:r>
            <a:r>
              <a:rPr lang="en-US" sz="2200" b="1" i="1" dirty="0">
                <a:solidFill>
                  <a:schemeClr val="tx1"/>
                </a:solidFill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</a:rPr>
              <a:t>hari</a:t>
            </a:r>
            <a:r>
              <a:rPr lang="en-US" sz="2200" b="1" i="1" dirty="0">
                <a:solidFill>
                  <a:schemeClr val="tx1"/>
                </a:solidFill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</a:rPr>
              <a:t>ini</a:t>
            </a:r>
            <a:r>
              <a:rPr lang="en-US" sz="2200" b="1" i="1" dirty="0">
                <a:solidFill>
                  <a:schemeClr val="tx1"/>
                </a:solidFill>
              </a:rPr>
              <a:t>……</a:t>
            </a:r>
            <a:r>
              <a:rPr lang="en-US" sz="2200" b="1" i="1" dirty="0" err="1">
                <a:solidFill>
                  <a:schemeClr val="tx1"/>
                </a:solidFill>
              </a:rPr>
              <a:t>tanggal</a:t>
            </a:r>
            <a:r>
              <a:rPr lang="en-US" sz="2200" b="1" i="1" dirty="0">
                <a:solidFill>
                  <a:schemeClr val="tx1"/>
                </a:solidFill>
              </a:rPr>
              <a:t>…….</a:t>
            </a:r>
            <a:r>
              <a:rPr lang="en-US" sz="2200" b="1" i="1" dirty="0" err="1">
                <a:solidFill>
                  <a:schemeClr val="tx1"/>
                </a:solidFill>
              </a:rPr>
              <a:t>menghadap</a:t>
            </a:r>
            <a:r>
              <a:rPr lang="en-US" sz="2200" b="1" i="1" dirty="0">
                <a:solidFill>
                  <a:schemeClr val="tx1"/>
                </a:solidFill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</a:rPr>
              <a:t>pada</a:t>
            </a:r>
            <a:r>
              <a:rPr lang="en-US" sz="2200" b="1" i="1" dirty="0">
                <a:solidFill>
                  <a:schemeClr val="tx1"/>
                </a:solidFill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</a:rPr>
              <a:t>saya</a:t>
            </a:r>
            <a:r>
              <a:rPr lang="en-US" sz="2200" b="1" i="1" dirty="0">
                <a:solidFill>
                  <a:schemeClr val="tx1"/>
                </a:solidFill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</a:rPr>
              <a:t>tuan</a:t>
            </a:r>
            <a:r>
              <a:rPr lang="en-US" sz="2200" b="1" i="1" dirty="0">
                <a:solidFill>
                  <a:schemeClr val="tx1"/>
                </a:solidFill>
              </a:rPr>
              <a:t> A, </a:t>
            </a:r>
            <a:r>
              <a:rPr lang="en-US" sz="2200" b="1" i="1" dirty="0" err="1">
                <a:solidFill>
                  <a:schemeClr val="tx1"/>
                </a:solidFill>
              </a:rPr>
              <a:t>notaris</a:t>
            </a:r>
            <a:r>
              <a:rPr lang="en-US" sz="2200" b="1" i="1" dirty="0">
                <a:solidFill>
                  <a:schemeClr val="tx1"/>
                </a:solidFill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</a:rPr>
              <a:t>di</a:t>
            </a:r>
            <a:r>
              <a:rPr lang="en-US" sz="2200" b="1" i="1" dirty="0">
                <a:solidFill>
                  <a:schemeClr val="tx1"/>
                </a:solidFill>
              </a:rPr>
              <a:t>……….., A </a:t>
            </a:r>
            <a:r>
              <a:rPr lang="en-US" sz="2200" b="1" i="1" dirty="0" err="1">
                <a:solidFill>
                  <a:schemeClr val="tx1"/>
                </a:solidFill>
              </a:rPr>
              <a:t>dan</a:t>
            </a:r>
            <a:r>
              <a:rPr lang="en-US" sz="2200" b="1" i="1" dirty="0">
                <a:solidFill>
                  <a:schemeClr val="tx1"/>
                </a:solidFill>
              </a:rPr>
              <a:t> B </a:t>
            </a:r>
            <a:r>
              <a:rPr lang="en-US" sz="2200" b="1" i="1" dirty="0" err="1">
                <a:solidFill>
                  <a:schemeClr val="tx1"/>
                </a:solidFill>
              </a:rPr>
              <a:t>menerangkan</a:t>
            </a:r>
            <a:r>
              <a:rPr lang="en-US" sz="2200" b="1" i="1" dirty="0">
                <a:solidFill>
                  <a:schemeClr val="tx1"/>
                </a:solidFill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</a:rPr>
              <a:t>seperti</a:t>
            </a:r>
            <a:r>
              <a:rPr lang="en-US" sz="2200" b="1" i="1" dirty="0">
                <a:solidFill>
                  <a:schemeClr val="tx1"/>
                </a:solidFill>
              </a:rPr>
              <a:t> </a:t>
            </a:r>
            <a:r>
              <a:rPr lang="en-US" sz="2200" b="1" i="1" dirty="0" err="1">
                <a:solidFill>
                  <a:schemeClr val="tx1"/>
                </a:solidFill>
              </a:rPr>
              <a:t>berikut</a:t>
            </a:r>
            <a:r>
              <a:rPr lang="en-US" sz="2200" b="1" i="1" dirty="0">
                <a:solidFill>
                  <a:schemeClr val="tx1"/>
                </a:solidFill>
              </a:rPr>
              <a:t>…..”</a:t>
            </a:r>
          </a:p>
        </p:txBody>
      </p:sp>
      <p:cxnSp>
        <p:nvCxnSpPr>
          <p:cNvPr id="8" name="Straight Arrow Connector 7"/>
          <p:cNvCxnSpPr>
            <a:stCxn id="4" idx="3"/>
          </p:cNvCxnSpPr>
          <p:nvPr/>
        </p:nvCxnSpPr>
        <p:spPr>
          <a:xfrm flipV="1">
            <a:off x="3238480" y="1357298"/>
            <a:ext cx="357190" cy="1500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</p:cNvCxnSpPr>
          <p:nvPr/>
        </p:nvCxnSpPr>
        <p:spPr>
          <a:xfrm>
            <a:off x="3238480" y="2857496"/>
            <a:ext cx="500066" cy="2000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2571744"/>
            <a:ext cx="2571768" cy="92869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/>
              <a:t>Akta</a:t>
            </a:r>
            <a:r>
              <a:rPr lang="en-US" sz="2800" b="1" dirty="0"/>
              <a:t> </a:t>
            </a:r>
            <a:r>
              <a:rPr lang="en-US" sz="2800" b="1" dirty="0" err="1"/>
              <a:t>di</a:t>
            </a:r>
            <a:r>
              <a:rPr lang="en-US" sz="2800" b="1" dirty="0"/>
              <a:t> </a:t>
            </a:r>
            <a:r>
              <a:rPr lang="en-US" sz="2800" b="1" dirty="0" err="1"/>
              <a:t>bawah</a:t>
            </a:r>
            <a:r>
              <a:rPr lang="en-US" sz="2800" b="1" dirty="0"/>
              <a:t> </a:t>
            </a:r>
            <a:r>
              <a:rPr lang="en-US" sz="2800" b="1" dirty="0" err="1"/>
              <a:t>tangan</a:t>
            </a:r>
            <a:endParaRPr lang="en-US" sz="28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5310182" y="428604"/>
            <a:ext cx="5214974" cy="18573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/>
              <a:t>Akta</a:t>
            </a:r>
            <a:r>
              <a:rPr lang="en-US" sz="2800" b="1" dirty="0"/>
              <a:t> </a:t>
            </a:r>
            <a:r>
              <a:rPr lang="en-US" sz="2800" b="1" dirty="0" err="1"/>
              <a:t>yg</a:t>
            </a:r>
            <a:r>
              <a:rPr lang="en-US" sz="2800" b="1" dirty="0"/>
              <a:t>  </a:t>
            </a:r>
            <a:r>
              <a:rPr lang="en-US" sz="2800" b="1" dirty="0" err="1"/>
              <a:t>tidak</a:t>
            </a:r>
            <a:r>
              <a:rPr lang="en-US" sz="2800" b="1" dirty="0"/>
              <a:t> </a:t>
            </a:r>
            <a:r>
              <a:rPr lang="en-US" sz="2800" b="1" dirty="0" err="1"/>
              <a:t>dibuat</a:t>
            </a:r>
            <a:r>
              <a:rPr lang="en-US" sz="2800" b="1" dirty="0"/>
              <a:t>  </a:t>
            </a:r>
            <a:r>
              <a:rPr lang="en-US" sz="2800" b="1" dirty="0" err="1"/>
              <a:t>oleh</a:t>
            </a:r>
            <a:r>
              <a:rPr lang="en-US" sz="2800" b="1" dirty="0"/>
              <a:t> </a:t>
            </a:r>
            <a:r>
              <a:rPr lang="en-US" sz="2800" b="1" dirty="0" err="1"/>
              <a:t>atau</a:t>
            </a:r>
            <a:r>
              <a:rPr lang="en-US" sz="2800" b="1" dirty="0"/>
              <a:t> </a:t>
            </a:r>
            <a:r>
              <a:rPr lang="en-US" sz="2800" b="1" dirty="0" err="1"/>
              <a:t>dengan</a:t>
            </a:r>
            <a:r>
              <a:rPr lang="en-US" sz="2800" b="1" dirty="0"/>
              <a:t> </a:t>
            </a:r>
            <a:r>
              <a:rPr lang="en-US" sz="2800" b="1" dirty="0" err="1"/>
              <a:t>perantara</a:t>
            </a:r>
            <a:r>
              <a:rPr lang="en-US" sz="2800" b="1" dirty="0"/>
              <a:t> </a:t>
            </a:r>
            <a:r>
              <a:rPr lang="en-US" sz="2800" b="1" dirty="0" err="1"/>
              <a:t>pejabat</a:t>
            </a:r>
            <a:r>
              <a:rPr lang="en-US" sz="2800" b="1" dirty="0"/>
              <a:t> </a:t>
            </a:r>
            <a:r>
              <a:rPr lang="en-US" sz="2800" b="1" dirty="0" err="1"/>
              <a:t>umum</a:t>
            </a:r>
            <a:r>
              <a:rPr lang="en-US" sz="2800" b="1" dirty="0"/>
              <a:t>, </a:t>
            </a:r>
            <a:r>
              <a:rPr lang="en-US" sz="2800" b="1" dirty="0" err="1"/>
              <a:t>ttp</a:t>
            </a:r>
            <a:r>
              <a:rPr lang="en-US" sz="2800" b="1" dirty="0"/>
              <a:t> </a:t>
            </a:r>
            <a:r>
              <a:rPr lang="en-US" sz="2800" b="1" dirty="0" err="1"/>
              <a:t>dibuat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dittd</a:t>
            </a:r>
            <a:r>
              <a:rPr lang="en-US" sz="2800" b="1" dirty="0"/>
              <a:t> </a:t>
            </a:r>
            <a:r>
              <a:rPr lang="en-US" sz="2800" b="1" dirty="0" err="1"/>
              <a:t>sendiri</a:t>
            </a:r>
            <a:r>
              <a:rPr lang="en-US" sz="2800" b="1" dirty="0"/>
              <a:t> </a:t>
            </a:r>
            <a:r>
              <a:rPr lang="en-US" sz="2800" b="1" dirty="0" err="1"/>
              <a:t>oleh</a:t>
            </a:r>
            <a:r>
              <a:rPr lang="en-US" sz="2800" b="1" dirty="0"/>
              <a:t> </a:t>
            </a:r>
            <a:r>
              <a:rPr lang="en-US" sz="2800" b="1" dirty="0" err="1"/>
              <a:t>para</a:t>
            </a:r>
            <a:r>
              <a:rPr lang="en-US" sz="2800" b="1" dirty="0"/>
              <a:t> </a:t>
            </a:r>
            <a:r>
              <a:rPr lang="en-US" sz="2800" b="1" dirty="0" err="1"/>
              <a:t>pihak</a:t>
            </a:r>
            <a:r>
              <a:rPr lang="en-US" sz="2800" b="1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238744" y="4143380"/>
            <a:ext cx="5214974" cy="192882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/>
              <a:t>Kekuatan</a:t>
            </a:r>
            <a:r>
              <a:rPr lang="en-US" sz="2800" b="1" dirty="0"/>
              <a:t> </a:t>
            </a:r>
            <a:r>
              <a:rPr lang="en-US" sz="2800" b="1" dirty="0" err="1"/>
              <a:t>pembuktian</a:t>
            </a:r>
            <a:r>
              <a:rPr lang="en-US" sz="2800" b="1" dirty="0"/>
              <a:t> </a:t>
            </a:r>
            <a:r>
              <a:rPr lang="en-US" sz="2800" b="1" dirty="0" err="1"/>
              <a:t>akta</a:t>
            </a:r>
            <a:r>
              <a:rPr lang="en-US" sz="2800" b="1" dirty="0"/>
              <a:t> </a:t>
            </a:r>
            <a:r>
              <a:rPr lang="en-US" sz="2800" b="1" dirty="0" err="1"/>
              <a:t>di</a:t>
            </a:r>
            <a:r>
              <a:rPr lang="en-US" sz="2800" b="1" dirty="0"/>
              <a:t> </a:t>
            </a:r>
            <a:r>
              <a:rPr lang="en-US" sz="2800" b="1" dirty="0" err="1"/>
              <a:t>bawah</a:t>
            </a:r>
            <a:r>
              <a:rPr lang="en-US" sz="2800" b="1" dirty="0"/>
              <a:t> </a:t>
            </a:r>
            <a:r>
              <a:rPr lang="en-US" sz="2800" b="1" dirty="0" err="1"/>
              <a:t>tangan</a:t>
            </a:r>
            <a:r>
              <a:rPr lang="en-US" sz="2800" b="1" dirty="0"/>
              <a:t> </a:t>
            </a:r>
            <a:r>
              <a:rPr lang="en-US" sz="2800" b="1" dirty="0" err="1"/>
              <a:t>sama</a:t>
            </a:r>
            <a:r>
              <a:rPr lang="en-US" sz="2800" b="1" dirty="0"/>
              <a:t> </a:t>
            </a:r>
            <a:r>
              <a:rPr lang="en-US" sz="2800" b="1" dirty="0" err="1"/>
              <a:t>dengan</a:t>
            </a:r>
            <a:r>
              <a:rPr lang="en-US" sz="2800" b="1" dirty="0"/>
              <a:t> AO, </a:t>
            </a:r>
            <a:r>
              <a:rPr lang="en-US" sz="2800" b="1" dirty="0" err="1"/>
              <a:t>jika</a:t>
            </a:r>
            <a:r>
              <a:rPr lang="en-US" sz="2800" b="1" dirty="0"/>
              <a:t> </a:t>
            </a:r>
            <a:r>
              <a:rPr lang="en-US" sz="2800" b="1" dirty="0" err="1"/>
              <a:t>pihak</a:t>
            </a:r>
            <a:r>
              <a:rPr lang="en-US" sz="2800" b="1" dirty="0"/>
              <a:t> </a:t>
            </a:r>
            <a:r>
              <a:rPr lang="en-US" sz="2800" b="1" dirty="0" err="1"/>
              <a:t>yg</a:t>
            </a:r>
            <a:r>
              <a:rPr lang="en-US" sz="2800" b="1" dirty="0"/>
              <a:t> </a:t>
            </a:r>
            <a:r>
              <a:rPr lang="en-US" sz="2800" b="1" dirty="0" err="1"/>
              <a:t>menandatatangani</a:t>
            </a:r>
            <a:r>
              <a:rPr lang="en-US" sz="2800" b="1" dirty="0"/>
              <a:t>  </a:t>
            </a:r>
            <a:r>
              <a:rPr lang="en-US" sz="2800" b="1" dirty="0" err="1"/>
              <a:t>mengakui</a:t>
            </a:r>
            <a:r>
              <a:rPr lang="en-US" sz="2800" b="1" dirty="0"/>
              <a:t> </a:t>
            </a:r>
            <a:r>
              <a:rPr lang="en-US" sz="2800" b="1" dirty="0" err="1"/>
              <a:t>kebenaran</a:t>
            </a:r>
            <a:r>
              <a:rPr lang="en-US" sz="2800" b="1" dirty="0"/>
              <a:t> </a:t>
            </a:r>
            <a:r>
              <a:rPr lang="en-US" sz="2800" b="1" dirty="0" err="1"/>
              <a:t>isi</a:t>
            </a:r>
            <a:r>
              <a:rPr lang="en-US" sz="2800" b="1" dirty="0"/>
              <a:t> </a:t>
            </a:r>
            <a:r>
              <a:rPr lang="en-US" sz="2800" b="1" dirty="0" err="1"/>
              <a:t>akta</a:t>
            </a:r>
            <a:r>
              <a:rPr lang="en-US" sz="2800" b="1" dirty="0"/>
              <a:t> </a:t>
            </a:r>
            <a:r>
              <a:rPr lang="en-US" sz="2800" b="1" dirty="0" err="1"/>
              <a:t>tsb</a:t>
            </a:r>
            <a:r>
              <a:rPr lang="en-US" sz="2800" b="1" dirty="0"/>
              <a:t> </a:t>
            </a:r>
          </a:p>
        </p:txBody>
      </p:sp>
      <p:cxnSp>
        <p:nvCxnSpPr>
          <p:cNvPr id="8" name="Straight Arrow Connector 7"/>
          <p:cNvCxnSpPr>
            <a:stCxn id="4" idx="3"/>
          </p:cNvCxnSpPr>
          <p:nvPr/>
        </p:nvCxnSpPr>
        <p:spPr>
          <a:xfrm flipV="1">
            <a:off x="4310050" y="1428737"/>
            <a:ext cx="928694" cy="1607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</p:cNvCxnSpPr>
          <p:nvPr/>
        </p:nvCxnSpPr>
        <p:spPr>
          <a:xfrm>
            <a:off x="4310050" y="3036092"/>
            <a:ext cx="857256" cy="20359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666844" y="2428868"/>
            <a:ext cx="2571768" cy="18573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 (139-152, 158-172 HIR, 165-179 </a:t>
            </a:r>
            <a:r>
              <a:rPr lang="en-US" sz="2400" b="1" dirty="0" err="1"/>
              <a:t>RBg</a:t>
            </a:r>
            <a:r>
              <a:rPr lang="en-US" sz="2400" b="1" dirty="0"/>
              <a:t>, 1902-1912 BW)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10116" y="142852"/>
            <a:ext cx="5500726" cy="25717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Kesaksian</a:t>
            </a:r>
            <a:r>
              <a:rPr lang="en-US" sz="2400" b="1" dirty="0"/>
              <a:t> </a:t>
            </a:r>
            <a:r>
              <a:rPr lang="en-US" sz="2400" b="1" dirty="0" err="1"/>
              <a:t>adalah</a:t>
            </a:r>
            <a:r>
              <a:rPr lang="en-US" sz="2400" b="1" dirty="0"/>
              <a:t>: </a:t>
            </a:r>
            <a:r>
              <a:rPr lang="en-US" sz="2400" b="1" dirty="0" err="1"/>
              <a:t>kepastian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diberikan</a:t>
            </a:r>
            <a:r>
              <a:rPr lang="en-US" sz="2400" b="1" dirty="0"/>
              <a:t> </a:t>
            </a:r>
            <a:r>
              <a:rPr lang="en-US" sz="2400" b="1" dirty="0" err="1"/>
              <a:t>kpd</a:t>
            </a:r>
            <a:r>
              <a:rPr lang="en-US" sz="2400" b="1" dirty="0"/>
              <a:t> hakim </a:t>
            </a:r>
            <a:r>
              <a:rPr lang="en-US" sz="2400" b="1" dirty="0" err="1"/>
              <a:t>di</a:t>
            </a:r>
            <a:r>
              <a:rPr lang="en-US" sz="2400" b="1" dirty="0"/>
              <a:t> </a:t>
            </a:r>
            <a:r>
              <a:rPr lang="en-US" sz="2400" b="1" dirty="0" err="1"/>
              <a:t>persidangan</a:t>
            </a:r>
            <a:r>
              <a:rPr lang="en-US" sz="2400" b="1" dirty="0"/>
              <a:t> </a:t>
            </a:r>
            <a:r>
              <a:rPr lang="en-US" sz="2400" b="1" dirty="0" err="1"/>
              <a:t>ttg</a:t>
            </a:r>
            <a:r>
              <a:rPr lang="en-US" sz="2400" b="1" dirty="0"/>
              <a:t> </a:t>
            </a:r>
            <a:r>
              <a:rPr lang="en-US" sz="2400" b="1" dirty="0" err="1"/>
              <a:t>peristiwa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disengketakan</a:t>
            </a:r>
            <a:r>
              <a:rPr lang="en-US" sz="2400" b="1" dirty="0"/>
              <a:t> dg </a:t>
            </a:r>
            <a:r>
              <a:rPr lang="en-US" sz="2400" b="1" dirty="0" err="1"/>
              <a:t>cara</a:t>
            </a:r>
            <a:r>
              <a:rPr lang="en-US" sz="2400" b="1" dirty="0"/>
              <a:t> </a:t>
            </a:r>
            <a:r>
              <a:rPr lang="en-US" sz="2400" b="1" dirty="0" err="1"/>
              <a:t>lisan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pribadi</a:t>
            </a:r>
            <a:r>
              <a:rPr lang="en-US" sz="2400" b="1" dirty="0"/>
              <a:t> </a:t>
            </a:r>
            <a:r>
              <a:rPr lang="en-US" sz="2400" b="1" dirty="0" err="1"/>
              <a:t>oleh</a:t>
            </a:r>
            <a:r>
              <a:rPr lang="en-US" sz="2400" b="1" dirty="0"/>
              <a:t> </a:t>
            </a:r>
            <a:r>
              <a:rPr lang="en-US" sz="2400" b="1" dirty="0" err="1"/>
              <a:t>orng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bukan</a:t>
            </a:r>
            <a:r>
              <a:rPr lang="en-US" sz="2400" b="1" dirty="0"/>
              <a:t> </a:t>
            </a:r>
            <a:r>
              <a:rPr lang="en-US" sz="2400" b="1" dirty="0" err="1"/>
              <a:t>salah</a:t>
            </a:r>
            <a:r>
              <a:rPr lang="en-US" sz="2400" b="1" dirty="0"/>
              <a:t> </a:t>
            </a:r>
            <a:r>
              <a:rPr lang="en-US" sz="2400" b="1" dirty="0" err="1"/>
              <a:t>satu</a:t>
            </a:r>
            <a:r>
              <a:rPr lang="en-US" sz="2400" b="1" dirty="0"/>
              <a:t> </a:t>
            </a:r>
            <a:r>
              <a:rPr lang="en-US" sz="2400" b="1" dirty="0" err="1"/>
              <a:t>pihak</a:t>
            </a:r>
            <a:r>
              <a:rPr lang="en-US" sz="2400" b="1" dirty="0"/>
              <a:t> </a:t>
            </a:r>
            <a:r>
              <a:rPr lang="en-US" sz="2400" b="1" dirty="0" err="1"/>
              <a:t>dlm</a:t>
            </a:r>
            <a:r>
              <a:rPr lang="en-US" sz="2400" b="1" dirty="0"/>
              <a:t> </a:t>
            </a:r>
            <a:r>
              <a:rPr lang="en-US" sz="2400" b="1" dirty="0" err="1"/>
              <a:t>perkara</a:t>
            </a:r>
            <a:r>
              <a:rPr lang="en-US" sz="2400" b="1" dirty="0"/>
              <a:t>,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dipanggil</a:t>
            </a:r>
            <a:r>
              <a:rPr lang="en-US" sz="2400" b="1" dirty="0"/>
              <a:t> </a:t>
            </a:r>
            <a:r>
              <a:rPr lang="en-US" sz="2400" b="1" dirty="0" err="1"/>
              <a:t>ke</a:t>
            </a:r>
            <a:r>
              <a:rPr lang="en-US" sz="2400" b="1" dirty="0"/>
              <a:t> </a:t>
            </a:r>
            <a:r>
              <a:rPr lang="en-US" sz="2400" b="1" dirty="0" err="1"/>
              <a:t>persidangan</a:t>
            </a:r>
            <a:r>
              <a:rPr lang="en-US" sz="2400" b="1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38678" y="2928934"/>
            <a:ext cx="5643602" cy="37862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diberikan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 hrs </a:t>
            </a:r>
            <a:r>
              <a:rPr lang="en-US" sz="2400" b="1" dirty="0" err="1"/>
              <a:t>ttg</a:t>
            </a:r>
            <a:r>
              <a:rPr lang="en-US" sz="2400" b="1" dirty="0"/>
              <a:t> </a:t>
            </a:r>
            <a:r>
              <a:rPr lang="en-US" sz="2400" b="1" dirty="0" err="1"/>
              <a:t>peristiwa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dialami</a:t>
            </a:r>
            <a:r>
              <a:rPr lang="en-US" sz="2400" b="1" dirty="0"/>
              <a:t> </a:t>
            </a:r>
            <a:r>
              <a:rPr lang="en-US" sz="2400" b="1" dirty="0" err="1"/>
              <a:t>sendiri</a:t>
            </a:r>
            <a:r>
              <a:rPr lang="en-US" sz="2400" b="1" dirty="0"/>
              <a:t> (</a:t>
            </a:r>
            <a:r>
              <a:rPr lang="en-US" sz="2400" b="1" i="1" u="sng" dirty="0"/>
              <a:t>ratio </a:t>
            </a:r>
            <a:r>
              <a:rPr lang="en-US" sz="2400" b="1" i="1" u="sng" dirty="0" err="1"/>
              <a:t>sciendi</a:t>
            </a:r>
            <a:r>
              <a:rPr lang="en-US" sz="2400" b="1" dirty="0"/>
              <a:t>), </a:t>
            </a:r>
            <a:r>
              <a:rPr lang="en-US" sz="2400" b="1" dirty="0" err="1"/>
              <a:t>pendapat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dugaan</a:t>
            </a:r>
            <a:r>
              <a:rPr lang="en-US" sz="2400" b="1" dirty="0"/>
              <a:t> </a:t>
            </a:r>
            <a:r>
              <a:rPr lang="en-US" sz="2400" b="1" dirty="0" err="1"/>
              <a:t>diperoleh</a:t>
            </a:r>
            <a:r>
              <a:rPr lang="en-US" sz="2400" b="1" dirty="0"/>
              <a:t> </a:t>
            </a:r>
            <a:r>
              <a:rPr lang="en-US" sz="2400" b="1" dirty="0" err="1"/>
              <a:t>secara</a:t>
            </a:r>
            <a:r>
              <a:rPr lang="en-US" sz="2400" b="1" dirty="0"/>
              <a:t> </a:t>
            </a:r>
            <a:r>
              <a:rPr lang="en-US" sz="2400" b="1" dirty="0" err="1"/>
              <a:t>berfikir</a:t>
            </a:r>
            <a:r>
              <a:rPr lang="en-US" sz="2400" b="1" dirty="0"/>
              <a:t> (</a:t>
            </a:r>
            <a:r>
              <a:rPr lang="en-US" sz="2400" b="1" i="1" u="sng" dirty="0"/>
              <a:t>ratio </a:t>
            </a:r>
            <a:r>
              <a:rPr lang="en-US" sz="2400" b="1" i="1" u="sng" dirty="0" err="1"/>
              <a:t>concluendi</a:t>
            </a:r>
            <a:r>
              <a:rPr lang="en-US" sz="2400" b="1" dirty="0"/>
              <a:t>) </a:t>
            </a:r>
            <a:r>
              <a:rPr lang="en-US" sz="2400" b="1" dirty="0" err="1"/>
              <a:t>bukan</a:t>
            </a:r>
            <a:r>
              <a:rPr lang="en-US" sz="2400" b="1" dirty="0"/>
              <a:t> </a:t>
            </a:r>
            <a:r>
              <a:rPr lang="en-US" sz="2400" b="1" dirty="0" err="1"/>
              <a:t>mrpkn</a:t>
            </a:r>
            <a:r>
              <a:rPr lang="en-US" sz="2400" b="1" dirty="0"/>
              <a:t> </a:t>
            </a:r>
            <a:r>
              <a:rPr lang="en-US" sz="2400" b="1" dirty="0" err="1"/>
              <a:t>kesaksian</a:t>
            </a:r>
            <a:r>
              <a:rPr lang="en-US" sz="2400" b="1" dirty="0"/>
              <a:t>.  </a:t>
            </a:r>
            <a:r>
              <a:rPr lang="en-US" sz="2400" b="1" dirty="0" err="1"/>
              <a:t>Saksi</a:t>
            </a:r>
            <a:r>
              <a:rPr lang="en-US" sz="2400" b="1" dirty="0"/>
              <a:t> </a:t>
            </a:r>
            <a:r>
              <a:rPr lang="en-US" sz="2400" b="1" dirty="0" err="1"/>
              <a:t>dipanggil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memberi</a:t>
            </a:r>
            <a:r>
              <a:rPr lang="en-US" sz="2400" b="1" dirty="0"/>
              <a:t> </a:t>
            </a:r>
            <a:r>
              <a:rPr lang="en-US" sz="2400" b="1" dirty="0" err="1"/>
              <a:t>tambahan</a:t>
            </a:r>
            <a:r>
              <a:rPr lang="en-US" sz="2400" b="1" dirty="0"/>
              <a:t> </a:t>
            </a:r>
            <a:r>
              <a:rPr lang="en-US" sz="2400" b="1" dirty="0" err="1"/>
              <a:t>keterangan</a:t>
            </a:r>
            <a:r>
              <a:rPr lang="en-US" sz="2400" b="1" dirty="0"/>
              <a:t> agar </a:t>
            </a:r>
            <a:r>
              <a:rPr lang="en-US" sz="2400" b="1" dirty="0" err="1"/>
              <a:t>jelas</a:t>
            </a:r>
            <a:r>
              <a:rPr lang="en-US" sz="2400" b="1" dirty="0"/>
              <a:t> </a:t>
            </a:r>
            <a:r>
              <a:rPr lang="en-US" sz="2400" b="1" dirty="0" err="1"/>
              <a:t>peristiwanya</a:t>
            </a:r>
            <a:r>
              <a:rPr lang="en-US" sz="2400" b="1" dirty="0"/>
              <a:t>,  </a:t>
            </a:r>
            <a:r>
              <a:rPr lang="en-US" sz="2400" b="1" dirty="0" err="1"/>
              <a:t>saksi</a:t>
            </a:r>
            <a:r>
              <a:rPr lang="en-US" sz="2400" b="1" dirty="0"/>
              <a:t> </a:t>
            </a:r>
            <a:r>
              <a:rPr lang="en-US" sz="2400" b="1" dirty="0" err="1"/>
              <a:t>ahli</a:t>
            </a:r>
            <a:r>
              <a:rPr lang="en-US" sz="2400" b="1" dirty="0"/>
              <a:t> </a:t>
            </a:r>
            <a:r>
              <a:rPr lang="en-US" sz="2400" b="1" dirty="0" err="1"/>
              <a:t>dipanggil</a:t>
            </a:r>
            <a:r>
              <a:rPr lang="en-US" sz="2400" b="1" dirty="0"/>
              <a:t> </a:t>
            </a:r>
            <a:r>
              <a:rPr lang="en-US" sz="2400" b="1" dirty="0" err="1"/>
              <a:t>unk</a:t>
            </a:r>
            <a:r>
              <a:rPr lang="en-US" sz="2400" b="1" dirty="0"/>
              <a:t> </a:t>
            </a:r>
            <a:r>
              <a:rPr lang="en-US" sz="2400" b="1" dirty="0" err="1"/>
              <a:t>membantu</a:t>
            </a:r>
            <a:r>
              <a:rPr lang="en-US" sz="2400" b="1" dirty="0"/>
              <a:t> hakim </a:t>
            </a:r>
            <a:r>
              <a:rPr lang="en-US" sz="2400" b="1" dirty="0" err="1"/>
              <a:t>dlm</a:t>
            </a:r>
            <a:r>
              <a:rPr lang="en-US" sz="2400" b="1" dirty="0"/>
              <a:t> </a:t>
            </a:r>
            <a:r>
              <a:rPr lang="en-US" sz="2400" b="1" dirty="0" err="1"/>
              <a:t>penilaian</a:t>
            </a:r>
            <a:r>
              <a:rPr lang="en-US" sz="2400" b="1" dirty="0"/>
              <a:t> </a:t>
            </a:r>
            <a:r>
              <a:rPr lang="en-US" sz="2400" b="1" dirty="0" err="1"/>
              <a:t>peristiwa</a:t>
            </a:r>
            <a:endParaRPr lang="en-US" sz="2400" b="1" dirty="0"/>
          </a:p>
        </p:txBody>
      </p:sp>
      <p:cxnSp>
        <p:nvCxnSpPr>
          <p:cNvPr id="8" name="Straight Arrow Connector 7"/>
          <p:cNvCxnSpPr>
            <a:stCxn id="3" idx="3"/>
          </p:cNvCxnSpPr>
          <p:nvPr/>
        </p:nvCxnSpPr>
        <p:spPr>
          <a:xfrm flipV="1">
            <a:off x="4238612" y="1643050"/>
            <a:ext cx="571504" cy="1714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3" idx="3"/>
          </p:cNvCxnSpPr>
          <p:nvPr/>
        </p:nvCxnSpPr>
        <p:spPr>
          <a:xfrm>
            <a:off x="4238612" y="3357562"/>
            <a:ext cx="500066" cy="1357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66844" y="2857496"/>
            <a:ext cx="1571636" cy="78581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3881422" y="142852"/>
            <a:ext cx="6572296" cy="1000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Penilaian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 , </a:t>
            </a:r>
            <a:r>
              <a:rPr lang="en-US" sz="2400" b="1" dirty="0" err="1"/>
              <a:t>meliputi</a:t>
            </a:r>
            <a:r>
              <a:rPr lang="en-US" sz="2400" b="1" dirty="0"/>
              <a:t> </a:t>
            </a:r>
            <a:r>
              <a:rPr lang="en-US" sz="2400" b="1" dirty="0" err="1"/>
              <a:t>cara</a:t>
            </a:r>
            <a:r>
              <a:rPr lang="en-US" sz="2400" b="1" dirty="0"/>
              <a:t> </a:t>
            </a:r>
            <a:r>
              <a:rPr lang="en-US" sz="2400" b="1" dirty="0" err="1"/>
              <a:t>hidup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, </a:t>
            </a:r>
            <a:r>
              <a:rPr lang="en-US" sz="2400" b="1" dirty="0" err="1"/>
              <a:t>adat-istiadat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martabat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952860" y="1357298"/>
            <a:ext cx="6429420" cy="15716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Saksi</a:t>
            </a:r>
            <a:r>
              <a:rPr lang="en-US" sz="2400" b="1" dirty="0"/>
              <a:t>  </a:t>
            </a:r>
            <a:r>
              <a:rPr lang="en-US" sz="2400" b="1" dirty="0" err="1"/>
              <a:t>harus</a:t>
            </a:r>
            <a:r>
              <a:rPr lang="en-US" sz="2400" b="1" dirty="0"/>
              <a:t> </a:t>
            </a:r>
            <a:r>
              <a:rPr lang="en-US" sz="2400" b="1" dirty="0" err="1"/>
              <a:t>menerangkan</a:t>
            </a:r>
            <a:r>
              <a:rPr lang="en-US" sz="2400" b="1" dirty="0"/>
              <a:t> </a:t>
            </a:r>
            <a:r>
              <a:rPr lang="en-US" sz="2400" b="1" dirty="0" err="1"/>
              <a:t>bagaimana</a:t>
            </a:r>
            <a:r>
              <a:rPr lang="en-US" sz="2400" b="1" dirty="0"/>
              <a:t> </a:t>
            </a:r>
            <a:r>
              <a:rPr lang="en-US" sz="2400" b="1" dirty="0" err="1"/>
              <a:t>ia</a:t>
            </a:r>
            <a:r>
              <a:rPr lang="en-US" sz="2400" b="1" dirty="0"/>
              <a:t> </a:t>
            </a:r>
            <a:r>
              <a:rPr lang="en-US" sz="2400" b="1" dirty="0" err="1"/>
              <a:t>sampai</a:t>
            </a:r>
            <a:r>
              <a:rPr lang="en-US" sz="2400" b="1" dirty="0"/>
              <a:t> </a:t>
            </a:r>
            <a:r>
              <a:rPr lang="en-US" sz="2400" b="1" dirty="0" err="1"/>
              <a:t>dpt</a:t>
            </a:r>
            <a:r>
              <a:rPr lang="en-US" sz="2400" b="1" dirty="0"/>
              <a:t> </a:t>
            </a:r>
            <a:r>
              <a:rPr lang="en-US" sz="2400" b="1" dirty="0" err="1"/>
              <a:t>mengetahui</a:t>
            </a:r>
            <a:r>
              <a:rPr lang="en-US" sz="2400" b="1" dirty="0"/>
              <a:t> </a:t>
            </a:r>
            <a:r>
              <a:rPr lang="en-US" sz="2400" b="1" dirty="0" err="1"/>
              <a:t>peristiwa</a:t>
            </a:r>
            <a:r>
              <a:rPr lang="en-US" sz="2400" b="1" dirty="0"/>
              <a:t>, </a:t>
            </a:r>
            <a:r>
              <a:rPr lang="en-US" sz="2400" b="1" dirty="0" err="1"/>
              <a:t>sampai</a:t>
            </a:r>
            <a:r>
              <a:rPr lang="en-US" sz="2400" b="1" dirty="0"/>
              <a:t> </a:t>
            </a:r>
            <a:r>
              <a:rPr lang="en-US" sz="2400" b="1" dirty="0" err="1"/>
              <a:t>sebab-sebab</a:t>
            </a:r>
            <a:r>
              <a:rPr lang="en-US" sz="2400" b="1" dirty="0"/>
              <a:t>  </a:t>
            </a:r>
            <a:r>
              <a:rPr lang="en-US" sz="2400" b="1" dirty="0" err="1"/>
              <a:t>ia</a:t>
            </a:r>
            <a:r>
              <a:rPr lang="en-US" sz="2400" b="1" dirty="0"/>
              <a:t> </a:t>
            </a:r>
            <a:r>
              <a:rPr lang="en-US" sz="2400" b="1" dirty="0" err="1"/>
              <a:t>dpt</a:t>
            </a:r>
            <a:r>
              <a:rPr lang="en-US" sz="2400" b="1" dirty="0"/>
              <a:t> </a:t>
            </a:r>
            <a:r>
              <a:rPr lang="en-US" sz="2400" b="1" dirty="0" err="1"/>
              <a:t>mengetahui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mengenal</a:t>
            </a:r>
            <a:r>
              <a:rPr lang="en-US" sz="2400" b="1" dirty="0"/>
              <a:t> </a:t>
            </a:r>
            <a:r>
              <a:rPr lang="en-US" sz="2400" b="1" dirty="0" err="1"/>
              <a:t>suatu</a:t>
            </a:r>
            <a:r>
              <a:rPr lang="en-US" sz="2400" b="1" dirty="0"/>
              <a:t> </a:t>
            </a:r>
            <a:r>
              <a:rPr lang="en-US" sz="2400" b="1" dirty="0" err="1"/>
              <a:t>peristiwa</a:t>
            </a:r>
            <a:endParaRPr lang="en-US" sz="24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3952860" y="3143248"/>
            <a:ext cx="6429420" cy="1214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Pada</a:t>
            </a:r>
            <a:r>
              <a:rPr lang="en-US" sz="2400" b="1" dirty="0"/>
              <a:t> </a:t>
            </a:r>
            <a:r>
              <a:rPr lang="en-US" sz="2400" b="1" dirty="0" err="1"/>
              <a:t>umumnya</a:t>
            </a:r>
            <a:r>
              <a:rPr lang="en-US" sz="2400" b="1" dirty="0"/>
              <a:t>  </a:t>
            </a:r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diperoleh</a:t>
            </a:r>
            <a:r>
              <a:rPr lang="en-US" sz="2400" b="1" dirty="0"/>
              <a:t> </a:t>
            </a:r>
            <a:r>
              <a:rPr lang="en-US" sz="2400" b="1" dirty="0" err="1"/>
              <a:t>dari</a:t>
            </a:r>
            <a:r>
              <a:rPr lang="en-US" sz="2400" b="1" dirty="0"/>
              <a:t> </a:t>
            </a:r>
            <a:r>
              <a:rPr lang="en-US" sz="2400" b="1" dirty="0" err="1"/>
              <a:t>pihak</a:t>
            </a:r>
            <a:r>
              <a:rPr lang="en-US" sz="2400" b="1" dirty="0"/>
              <a:t> </a:t>
            </a:r>
            <a:r>
              <a:rPr lang="en-US" sz="2400" b="1" dirty="0" err="1"/>
              <a:t>ketiga</a:t>
            </a:r>
            <a:r>
              <a:rPr lang="en-US" sz="2400" b="1" dirty="0"/>
              <a:t> (</a:t>
            </a:r>
            <a:r>
              <a:rPr lang="en-US" sz="2400" b="1" dirty="0" err="1"/>
              <a:t>testimonium</a:t>
            </a:r>
            <a:r>
              <a:rPr lang="en-US" sz="2400" b="1" dirty="0"/>
              <a:t> de </a:t>
            </a:r>
            <a:r>
              <a:rPr lang="en-US" sz="2400" b="1" dirty="0" err="1"/>
              <a:t>auditu</a:t>
            </a:r>
            <a:r>
              <a:rPr lang="en-US" sz="2400" b="1" dirty="0"/>
              <a:t>)/hear say) </a:t>
            </a:r>
            <a:r>
              <a:rPr lang="en-US" sz="2400" b="1" dirty="0" err="1"/>
              <a:t>tdk</a:t>
            </a:r>
            <a:r>
              <a:rPr lang="en-US" sz="2400" b="1" dirty="0"/>
              <a:t> </a:t>
            </a:r>
            <a:r>
              <a:rPr lang="en-US" sz="2400" b="1" dirty="0" err="1"/>
              <a:t>diperkenankan</a:t>
            </a:r>
            <a:endParaRPr lang="en-US" sz="2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952860" y="4572008"/>
            <a:ext cx="6500858" cy="20717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Keterangan</a:t>
            </a:r>
            <a:r>
              <a:rPr lang="en-US" sz="2200" b="1" dirty="0"/>
              <a:t> </a:t>
            </a:r>
            <a:r>
              <a:rPr lang="en-US" sz="2200" b="1" dirty="0" err="1"/>
              <a:t>saksi</a:t>
            </a:r>
            <a:r>
              <a:rPr lang="en-US" sz="2200" b="1" dirty="0"/>
              <a:t> </a:t>
            </a:r>
            <a:r>
              <a:rPr lang="en-US" sz="2200" b="1" dirty="0" err="1"/>
              <a:t>saja</a:t>
            </a:r>
            <a:r>
              <a:rPr lang="en-US" sz="2200" b="1" dirty="0"/>
              <a:t> </a:t>
            </a:r>
            <a:r>
              <a:rPr lang="en-US" sz="2200" b="1" dirty="0" err="1"/>
              <a:t>tanpa</a:t>
            </a:r>
            <a:r>
              <a:rPr lang="en-US" sz="2200" b="1" dirty="0"/>
              <a:t> </a:t>
            </a:r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lain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dianggap</a:t>
            </a:r>
            <a:r>
              <a:rPr lang="en-US" sz="2200" b="1" dirty="0"/>
              <a:t> </a:t>
            </a:r>
            <a:r>
              <a:rPr lang="en-US" sz="2200" b="1" dirty="0" err="1"/>
              <a:t>sbg</a:t>
            </a:r>
            <a:r>
              <a:rPr lang="en-US" sz="2200" b="1" dirty="0"/>
              <a:t> </a:t>
            </a:r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cukup</a:t>
            </a:r>
            <a:r>
              <a:rPr lang="en-US" sz="2200" b="1" dirty="0"/>
              <a:t> (</a:t>
            </a:r>
            <a:r>
              <a:rPr lang="en-US" sz="2200" b="1" dirty="0" err="1"/>
              <a:t>unus</a:t>
            </a:r>
            <a:r>
              <a:rPr lang="en-US" sz="2200" b="1" dirty="0"/>
              <a:t> testis </a:t>
            </a:r>
            <a:r>
              <a:rPr lang="en-US" sz="2200" b="1" dirty="0" err="1"/>
              <a:t>nullus</a:t>
            </a:r>
            <a:r>
              <a:rPr lang="en-US" sz="2200" b="1" dirty="0"/>
              <a:t> testis), </a:t>
            </a:r>
            <a:r>
              <a:rPr lang="en-US" sz="2200" b="1" dirty="0" err="1"/>
              <a:t>satu</a:t>
            </a:r>
            <a:r>
              <a:rPr lang="en-US" sz="2200" b="1" dirty="0"/>
              <a:t> </a:t>
            </a:r>
            <a:r>
              <a:rPr lang="en-US" sz="2200" b="1" dirty="0" err="1"/>
              <a:t>saksi</a:t>
            </a:r>
            <a:r>
              <a:rPr lang="en-US" sz="2200" b="1" dirty="0"/>
              <a:t> </a:t>
            </a:r>
            <a:r>
              <a:rPr lang="en-US" sz="2200" b="1" dirty="0" err="1"/>
              <a:t>kalau</a:t>
            </a:r>
            <a:r>
              <a:rPr lang="en-US" sz="2200" b="1" dirty="0"/>
              <a:t> </a:t>
            </a:r>
            <a:r>
              <a:rPr lang="en-US" sz="2200" b="1" dirty="0" err="1"/>
              <a:t>dpt</a:t>
            </a:r>
            <a:r>
              <a:rPr lang="en-US" sz="2200" b="1" dirty="0"/>
              <a:t> </a:t>
            </a:r>
            <a:r>
              <a:rPr lang="en-US" sz="2200" b="1" dirty="0" err="1"/>
              <a:t>dipercaya</a:t>
            </a:r>
            <a:r>
              <a:rPr lang="en-US" sz="2200" b="1" dirty="0"/>
              <a:t> hakim </a:t>
            </a:r>
            <a:r>
              <a:rPr lang="en-US" sz="2200" b="1" dirty="0" err="1"/>
              <a:t>ditambah</a:t>
            </a:r>
            <a:r>
              <a:rPr lang="en-US" sz="2200" b="1" dirty="0"/>
              <a:t> </a:t>
            </a:r>
            <a:r>
              <a:rPr lang="en-US" sz="2200" b="1" dirty="0" err="1"/>
              <a:t>satu</a:t>
            </a:r>
            <a:r>
              <a:rPr lang="en-US" sz="2200" b="1" dirty="0"/>
              <a:t> </a:t>
            </a:r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lain (</a:t>
            </a:r>
            <a:r>
              <a:rPr lang="en-US" sz="2200" b="1" dirty="0" err="1"/>
              <a:t>persangkaan</a:t>
            </a:r>
            <a:r>
              <a:rPr lang="en-US" sz="2200" b="1" dirty="0"/>
              <a:t>/</a:t>
            </a:r>
            <a:r>
              <a:rPr lang="en-US" sz="2200" b="1" dirty="0" err="1"/>
              <a:t>pengakuan</a:t>
            </a:r>
            <a:r>
              <a:rPr lang="en-US" sz="2200" b="1" dirty="0"/>
              <a:t> </a:t>
            </a:r>
            <a:r>
              <a:rPr lang="en-US" sz="2200" b="1" dirty="0" err="1"/>
              <a:t>dpt</a:t>
            </a:r>
            <a:r>
              <a:rPr lang="en-US" sz="2200" b="1" dirty="0"/>
              <a:t> </a:t>
            </a:r>
            <a:r>
              <a:rPr lang="en-US" sz="2200" b="1" dirty="0" err="1"/>
              <a:t>mrpkn</a:t>
            </a:r>
            <a:r>
              <a:rPr lang="en-US" sz="2200" b="1" dirty="0"/>
              <a:t> </a:t>
            </a:r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sempurna</a:t>
            </a:r>
            <a:endParaRPr lang="en-US" sz="2200" b="1" dirty="0"/>
          </a:p>
        </p:txBody>
      </p:sp>
      <p:cxnSp>
        <p:nvCxnSpPr>
          <p:cNvPr id="10" name="Straight Arrow Connector 9"/>
          <p:cNvCxnSpPr>
            <a:stCxn id="4" idx="3"/>
          </p:cNvCxnSpPr>
          <p:nvPr/>
        </p:nvCxnSpPr>
        <p:spPr>
          <a:xfrm flipV="1">
            <a:off x="3238480" y="714357"/>
            <a:ext cx="571504" cy="25360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3"/>
          </p:cNvCxnSpPr>
          <p:nvPr/>
        </p:nvCxnSpPr>
        <p:spPr>
          <a:xfrm flipV="1">
            <a:off x="3238480" y="2143117"/>
            <a:ext cx="642942" cy="11072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3"/>
          </p:cNvCxnSpPr>
          <p:nvPr/>
        </p:nvCxnSpPr>
        <p:spPr>
          <a:xfrm>
            <a:off x="3238480" y="3250406"/>
            <a:ext cx="642942" cy="535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3"/>
          </p:cNvCxnSpPr>
          <p:nvPr/>
        </p:nvCxnSpPr>
        <p:spPr>
          <a:xfrm>
            <a:off x="3238480" y="3250406"/>
            <a:ext cx="642942" cy="22502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09720" y="357166"/>
            <a:ext cx="1571636" cy="114300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Batas </a:t>
            </a:r>
            <a:r>
              <a:rPr lang="en-US" sz="2400" b="1" dirty="0" err="1"/>
              <a:t>jadi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1738282" y="2285992"/>
            <a:ext cx="1857388" cy="178595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err="1"/>
              <a:t>Golongan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dianggap</a:t>
            </a:r>
            <a:r>
              <a:rPr lang="en-US" sz="2200" b="1" dirty="0"/>
              <a:t>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mampu</a:t>
            </a:r>
            <a:r>
              <a:rPr lang="en-US" sz="2200" b="1" dirty="0"/>
              <a:t> </a:t>
            </a:r>
            <a:r>
              <a:rPr lang="en-US" sz="2200" b="1" dirty="0" err="1"/>
              <a:t>jadi</a:t>
            </a:r>
            <a:r>
              <a:rPr lang="en-US" sz="2200" b="1" dirty="0"/>
              <a:t> </a:t>
            </a:r>
            <a:r>
              <a:rPr lang="en-US" sz="2200" b="1" dirty="0" err="1"/>
              <a:t>saksi</a:t>
            </a:r>
            <a:endParaRPr lang="en-US" sz="2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381488" y="142852"/>
            <a:ext cx="6072230" cy="407196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100" b="1" dirty="0"/>
          </a:p>
          <a:p>
            <a:endParaRPr lang="en-US" sz="2100" b="1" dirty="0"/>
          </a:p>
          <a:p>
            <a:r>
              <a:rPr lang="en-US" sz="2100" b="1" dirty="0" err="1"/>
              <a:t>Mereka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tdk</a:t>
            </a:r>
            <a:r>
              <a:rPr lang="en-US" sz="2100" b="1" dirty="0"/>
              <a:t> </a:t>
            </a:r>
            <a:r>
              <a:rPr lang="en-US" sz="2100" b="1" dirty="0" err="1"/>
              <a:t>mampu</a:t>
            </a:r>
            <a:r>
              <a:rPr lang="en-US" sz="2100" b="1" dirty="0"/>
              <a:t> </a:t>
            </a:r>
            <a:r>
              <a:rPr lang="en-US" sz="2100" b="1" dirty="0" err="1"/>
              <a:t>secara</a:t>
            </a:r>
            <a:r>
              <a:rPr lang="en-US" sz="2100" b="1" dirty="0"/>
              <a:t> </a:t>
            </a:r>
            <a:r>
              <a:rPr lang="en-US" sz="2100" b="1" dirty="0" err="1"/>
              <a:t>mutlak</a:t>
            </a:r>
            <a:r>
              <a:rPr lang="en-US" sz="2100" b="1" dirty="0"/>
              <a:t>/</a:t>
            </a:r>
            <a:r>
              <a:rPr lang="en-US" sz="2100" b="1" dirty="0" err="1"/>
              <a:t>absolut</a:t>
            </a:r>
            <a:r>
              <a:rPr lang="en-US" sz="2100" b="1" dirty="0"/>
              <a:t>: hakim </a:t>
            </a:r>
            <a:r>
              <a:rPr lang="en-US" sz="2100" b="1" dirty="0" err="1"/>
              <a:t>dilarang</a:t>
            </a:r>
            <a:r>
              <a:rPr lang="en-US" sz="2100" b="1" dirty="0"/>
              <a:t> </a:t>
            </a:r>
            <a:r>
              <a:rPr lang="en-US" sz="2100" b="1" dirty="0" err="1"/>
              <a:t>mendengar</a:t>
            </a:r>
            <a:r>
              <a:rPr lang="en-US" sz="2100" b="1" dirty="0"/>
              <a:t> </a:t>
            </a:r>
            <a:r>
              <a:rPr lang="en-US" sz="2100" b="1" dirty="0" err="1"/>
              <a:t>mereka</a:t>
            </a:r>
            <a:r>
              <a:rPr lang="en-US" sz="2100" b="1" dirty="0"/>
              <a:t> </a:t>
            </a:r>
            <a:r>
              <a:rPr lang="en-US" sz="2100" b="1" dirty="0" err="1"/>
              <a:t>sbg</a:t>
            </a:r>
            <a:r>
              <a:rPr lang="en-US" sz="2100" b="1" dirty="0"/>
              <a:t> </a:t>
            </a:r>
            <a:r>
              <a:rPr lang="en-US" sz="2100" b="1" dirty="0" err="1"/>
              <a:t>saksi</a:t>
            </a:r>
            <a:r>
              <a:rPr lang="en-US" sz="2100" b="1" dirty="0"/>
              <a:t> </a:t>
            </a:r>
            <a:r>
              <a:rPr lang="en-US" sz="2100" b="1" dirty="0" err="1"/>
              <a:t>mereka</a:t>
            </a:r>
            <a:r>
              <a:rPr lang="en-US" sz="2100" b="1" dirty="0"/>
              <a:t> </a:t>
            </a:r>
            <a:r>
              <a:rPr lang="en-US" sz="2100" b="1" dirty="0" err="1"/>
              <a:t>ini</a:t>
            </a:r>
            <a:r>
              <a:rPr lang="en-US" sz="2100" b="1" dirty="0"/>
              <a:t> </a:t>
            </a:r>
            <a:r>
              <a:rPr lang="en-US" sz="2100" b="1" dirty="0" err="1"/>
              <a:t>adalah</a:t>
            </a:r>
            <a:r>
              <a:rPr lang="en-US" sz="2100" b="1" dirty="0"/>
              <a:t>:</a:t>
            </a:r>
          </a:p>
          <a:p>
            <a:pPr marL="342900" indent="-342900">
              <a:buAutoNum type="arabicPeriod"/>
            </a:pPr>
            <a:r>
              <a:rPr lang="en-US" sz="2100" b="1" dirty="0" err="1"/>
              <a:t>Keluaga</a:t>
            </a:r>
            <a:r>
              <a:rPr lang="en-US" sz="2100" b="1" dirty="0"/>
              <a:t> </a:t>
            </a:r>
            <a:r>
              <a:rPr lang="en-US" sz="2100" b="1" dirty="0" err="1"/>
              <a:t>sedarah</a:t>
            </a:r>
            <a:r>
              <a:rPr lang="en-US" sz="2100" b="1" dirty="0"/>
              <a:t> &amp; </a:t>
            </a:r>
            <a:r>
              <a:rPr lang="en-US" sz="2100" b="1" dirty="0" err="1"/>
              <a:t>kel</a:t>
            </a:r>
            <a:r>
              <a:rPr lang="en-US" sz="2100" b="1" dirty="0"/>
              <a:t> </a:t>
            </a:r>
            <a:r>
              <a:rPr lang="en-US" sz="2100" b="1" dirty="0" err="1"/>
              <a:t>semanda</a:t>
            </a:r>
            <a:r>
              <a:rPr lang="en-US" sz="2100" b="1" dirty="0"/>
              <a:t> </a:t>
            </a:r>
            <a:r>
              <a:rPr lang="en-US" sz="2100" b="1" dirty="0" err="1"/>
              <a:t>menurut</a:t>
            </a:r>
            <a:r>
              <a:rPr lang="en-US" sz="2100" b="1" dirty="0"/>
              <a:t> </a:t>
            </a:r>
            <a:r>
              <a:rPr lang="en-US" sz="2100" b="1" dirty="0" err="1"/>
              <a:t>keturunan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lurus</a:t>
            </a:r>
            <a:r>
              <a:rPr lang="en-US" sz="2100" b="1" dirty="0"/>
              <a:t> </a:t>
            </a:r>
            <a:r>
              <a:rPr lang="en-US" sz="2100" b="1" dirty="0" err="1"/>
              <a:t>dr</a:t>
            </a:r>
            <a:r>
              <a:rPr lang="en-US" sz="2100" b="1" dirty="0"/>
              <a:t> </a:t>
            </a:r>
            <a:r>
              <a:rPr lang="en-US" sz="2100" b="1" dirty="0" err="1"/>
              <a:t>salah</a:t>
            </a:r>
            <a:r>
              <a:rPr lang="en-US" sz="2100" b="1" dirty="0"/>
              <a:t> </a:t>
            </a:r>
            <a:r>
              <a:rPr lang="en-US" sz="2100" b="1" dirty="0" err="1"/>
              <a:t>satu</a:t>
            </a:r>
            <a:r>
              <a:rPr lang="en-US" sz="2100" b="1" dirty="0"/>
              <a:t> </a:t>
            </a:r>
            <a:r>
              <a:rPr lang="en-US" sz="2100" b="1" dirty="0" err="1"/>
              <a:t>pihak</a:t>
            </a:r>
            <a:r>
              <a:rPr lang="en-US" sz="2100" b="1" dirty="0"/>
              <a:t>.</a:t>
            </a:r>
          </a:p>
          <a:p>
            <a:pPr marL="342900" indent="-342900"/>
            <a:r>
              <a:rPr lang="en-US" sz="2100" b="1" dirty="0"/>
              <a:t>	a. </a:t>
            </a:r>
            <a:r>
              <a:rPr lang="en-US" sz="2100" b="1" dirty="0" err="1"/>
              <a:t>mrk</a:t>
            </a:r>
            <a:r>
              <a:rPr lang="en-US" sz="2100" b="1" dirty="0"/>
              <a:t> pd </a:t>
            </a:r>
            <a:r>
              <a:rPr lang="en-US" sz="2100" b="1" dirty="0" err="1"/>
              <a:t>umumnys</a:t>
            </a:r>
            <a:r>
              <a:rPr lang="en-US" sz="2100" b="1" dirty="0"/>
              <a:t> </a:t>
            </a:r>
            <a:r>
              <a:rPr lang="en-US" sz="2100" b="1" dirty="0" err="1"/>
              <a:t>tdk</a:t>
            </a:r>
            <a:r>
              <a:rPr lang="en-US" sz="2100" b="1" dirty="0"/>
              <a:t> </a:t>
            </a:r>
            <a:r>
              <a:rPr lang="en-US" sz="2100" b="1" dirty="0" err="1"/>
              <a:t>cukup</a:t>
            </a:r>
            <a:r>
              <a:rPr lang="en-US" sz="2100" b="1" dirty="0"/>
              <a:t> </a:t>
            </a:r>
            <a:r>
              <a:rPr lang="en-US" sz="2100" b="1" dirty="0" err="1"/>
              <a:t>obyektif</a:t>
            </a:r>
            <a:endParaRPr lang="en-US" sz="2100" b="1" dirty="0"/>
          </a:p>
          <a:p>
            <a:pPr marL="342900" indent="-342900"/>
            <a:r>
              <a:rPr lang="en-US" sz="2100" b="1" dirty="0"/>
              <a:t>	b. </a:t>
            </a:r>
            <a:r>
              <a:rPr lang="en-US" sz="2100" b="1" dirty="0" err="1"/>
              <a:t>unk</a:t>
            </a:r>
            <a:r>
              <a:rPr lang="en-US" sz="2100" b="1" dirty="0"/>
              <a:t> </a:t>
            </a:r>
            <a:r>
              <a:rPr lang="en-US" sz="2100" b="1" dirty="0" err="1"/>
              <a:t>menjaga</a:t>
            </a:r>
            <a:r>
              <a:rPr lang="en-US" sz="2100" b="1" dirty="0"/>
              <a:t> hub </a:t>
            </a:r>
            <a:r>
              <a:rPr lang="en-US" sz="2100" b="1" dirty="0" err="1"/>
              <a:t>kel</a:t>
            </a:r>
            <a:r>
              <a:rPr lang="en-US" sz="2100" b="1" dirty="0"/>
              <a:t>.</a:t>
            </a:r>
          </a:p>
          <a:p>
            <a:pPr marL="342900" indent="-342900"/>
            <a:r>
              <a:rPr lang="en-US" sz="2100" b="1" dirty="0"/>
              <a:t>	c.  </a:t>
            </a:r>
            <a:r>
              <a:rPr lang="en-US" sz="2100" b="1" dirty="0" err="1"/>
              <a:t>Mencegah</a:t>
            </a:r>
            <a:r>
              <a:rPr lang="en-US" sz="2100" b="1" dirty="0"/>
              <a:t> </a:t>
            </a:r>
            <a:r>
              <a:rPr lang="en-US" sz="2100" b="1" dirty="0" err="1"/>
              <a:t>timbulnya</a:t>
            </a:r>
            <a:r>
              <a:rPr lang="en-US" sz="2100" b="1" dirty="0"/>
              <a:t> </a:t>
            </a:r>
            <a:r>
              <a:rPr lang="en-US" sz="2100" b="1" dirty="0" err="1"/>
              <a:t>tekanan</a:t>
            </a:r>
            <a:r>
              <a:rPr lang="en-US" sz="2100" b="1" dirty="0"/>
              <a:t> </a:t>
            </a:r>
            <a:r>
              <a:rPr lang="en-US" sz="2100" b="1" dirty="0" err="1"/>
              <a:t>batin</a:t>
            </a:r>
            <a:r>
              <a:rPr lang="en-US" sz="2100" b="1" dirty="0"/>
              <a:t> </a:t>
            </a:r>
            <a:r>
              <a:rPr lang="en-US" sz="2100" b="1" dirty="0" err="1"/>
              <a:t>setelah</a:t>
            </a:r>
            <a:r>
              <a:rPr lang="en-US" sz="2100" b="1" dirty="0"/>
              <a:t> </a:t>
            </a:r>
            <a:r>
              <a:rPr lang="en-US" sz="2100" b="1" dirty="0" err="1"/>
              <a:t>bersaksi</a:t>
            </a:r>
            <a:endParaRPr lang="en-US" sz="2100" b="1" dirty="0"/>
          </a:p>
          <a:p>
            <a:pPr marL="342900" indent="-342900"/>
            <a:r>
              <a:rPr lang="en-US" sz="2100" b="1" dirty="0"/>
              <a:t>2.    </a:t>
            </a:r>
            <a:r>
              <a:rPr lang="en-US" sz="2100" b="1" dirty="0" err="1"/>
              <a:t>Suami</a:t>
            </a:r>
            <a:r>
              <a:rPr lang="en-US" sz="2100" b="1" dirty="0"/>
              <a:t>/</a:t>
            </a:r>
            <a:r>
              <a:rPr lang="en-US" sz="2100" b="1" dirty="0" err="1"/>
              <a:t>istri</a:t>
            </a:r>
            <a:r>
              <a:rPr lang="en-US" sz="2100" b="1" dirty="0"/>
              <a:t> </a:t>
            </a:r>
            <a:r>
              <a:rPr lang="en-US" sz="2100" b="1" dirty="0" err="1"/>
              <a:t>dr</a:t>
            </a:r>
            <a:r>
              <a:rPr lang="en-US" sz="2100" b="1" dirty="0"/>
              <a:t> </a:t>
            </a:r>
            <a:r>
              <a:rPr lang="en-US" sz="2100" b="1" dirty="0" err="1"/>
              <a:t>salah</a:t>
            </a:r>
            <a:r>
              <a:rPr lang="en-US" sz="2100" b="1" dirty="0"/>
              <a:t> </a:t>
            </a:r>
            <a:r>
              <a:rPr lang="en-US" sz="2100" b="1" dirty="0" err="1"/>
              <a:t>satu</a:t>
            </a:r>
            <a:r>
              <a:rPr lang="en-US" sz="2100" b="1" dirty="0"/>
              <a:t> </a:t>
            </a:r>
            <a:r>
              <a:rPr lang="en-US" sz="2100" b="1" dirty="0" err="1"/>
              <a:t>pihak</a:t>
            </a:r>
            <a:r>
              <a:rPr lang="en-US" sz="2100" b="1" dirty="0"/>
              <a:t> </a:t>
            </a:r>
            <a:r>
              <a:rPr lang="en-US" sz="2100" b="1" dirty="0" err="1"/>
              <a:t>meskipun</a:t>
            </a:r>
            <a:r>
              <a:rPr lang="en-US" sz="2100" b="1" dirty="0"/>
              <a:t> </a:t>
            </a:r>
            <a:r>
              <a:rPr lang="en-US" sz="2100" b="1" dirty="0" err="1"/>
              <a:t>sdh</a:t>
            </a:r>
            <a:r>
              <a:rPr lang="en-US" sz="2100" b="1" dirty="0"/>
              <a:t> </a:t>
            </a:r>
            <a:r>
              <a:rPr lang="en-US" sz="2100" b="1" dirty="0" err="1"/>
              <a:t>bercerai</a:t>
            </a:r>
            <a:r>
              <a:rPr lang="en-US" sz="2100" b="1" dirty="0"/>
              <a:t>.</a:t>
            </a:r>
          </a:p>
          <a:p>
            <a:pPr marL="342900" indent="-342900"/>
            <a:endParaRPr lang="en-US" sz="2100" b="1" dirty="0"/>
          </a:p>
          <a:p>
            <a:pPr marL="342900" indent="-342900"/>
            <a:endParaRPr lang="en-US" dirty="0"/>
          </a:p>
          <a:p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2524100" y="1643050"/>
            <a:ext cx="214314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381488" y="4357694"/>
            <a:ext cx="6000792" cy="228601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err="1"/>
              <a:t>Mereka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mampu</a:t>
            </a:r>
            <a:r>
              <a:rPr lang="en-US" sz="2200" b="1" dirty="0"/>
              <a:t> </a:t>
            </a:r>
            <a:r>
              <a:rPr lang="en-US" sz="2200" b="1" dirty="0" err="1"/>
              <a:t>secara</a:t>
            </a:r>
            <a:r>
              <a:rPr lang="en-US" sz="2200" b="1" dirty="0"/>
              <a:t> </a:t>
            </a:r>
            <a:r>
              <a:rPr lang="en-US" sz="2200" b="1" dirty="0" err="1"/>
              <a:t>nisbi</a:t>
            </a:r>
            <a:r>
              <a:rPr lang="en-US" sz="2200" b="1" dirty="0"/>
              <a:t>/</a:t>
            </a:r>
            <a:r>
              <a:rPr lang="en-US" sz="2200" b="1" dirty="0" err="1"/>
              <a:t>relatif</a:t>
            </a:r>
            <a:r>
              <a:rPr lang="en-US" sz="2200" b="1" dirty="0"/>
              <a:t>: </a:t>
            </a:r>
            <a:r>
              <a:rPr lang="en-US" sz="2200" b="1" dirty="0" err="1"/>
              <a:t>mrk</a:t>
            </a:r>
            <a:r>
              <a:rPr lang="en-US" sz="2200" b="1" dirty="0"/>
              <a:t> </a:t>
            </a:r>
            <a:r>
              <a:rPr lang="en-US" sz="2200" b="1" dirty="0" err="1"/>
              <a:t>boleh</a:t>
            </a:r>
            <a:r>
              <a:rPr lang="en-US" sz="2200" b="1" dirty="0"/>
              <a:t> </a:t>
            </a:r>
            <a:r>
              <a:rPr lang="en-US" sz="2200" b="1" dirty="0" err="1"/>
              <a:t>didengar</a:t>
            </a:r>
            <a:r>
              <a:rPr lang="en-US" sz="2200" b="1" dirty="0"/>
              <a:t>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sbg</a:t>
            </a:r>
            <a:r>
              <a:rPr lang="en-US" sz="2200" b="1" dirty="0"/>
              <a:t> </a:t>
            </a:r>
            <a:r>
              <a:rPr lang="en-US" sz="2200" b="1" dirty="0" err="1"/>
              <a:t>saksi</a:t>
            </a:r>
            <a:r>
              <a:rPr lang="en-US" sz="2200" b="1" dirty="0"/>
              <a:t>, </a:t>
            </a:r>
            <a:r>
              <a:rPr lang="en-US" sz="2200" b="1" dirty="0" err="1"/>
              <a:t>keterangannya</a:t>
            </a:r>
            <a:r>
              <a:rPr lang="en-US" sz="2200" b="1" dirty="0"/>
              <a:t> </a:t>
            </a:r>
            <a:r>
              <a:rPr lang="en-US" sz="2200" b="1" dirty="0" err="1"/>
              <a:t>hanya</a:t>
            </a:r>
            <a:r>
              <a:rPr lang="en-US" sz="2200" b="1" dirty="0"/>
              <a:t> </a:t>
            </a:r>
            <a:r>
              <a:rPr lang="en-US" sz="2200" b="1" dirty="0" err="1"/>
              <a:t>sbg</a:t>
            </a:r>
            <a:r>
              <a:rPr lang="en-US" sz="2200" b="1" dirty="0"/>
              <a:t> </a:t>
            </a:r>
            <a:r>
              <a:rPr lang="en-US" sz="2200" b="1" dirty="0" err="1"/>
              <a:t>penjelasan</a:t>
            </a:r>
            <a:r>
              <a:rPr lang="en-US" sz="2200" b="1" dirty="0"/>
              <a:t> &amp;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perlu</a:t>
            </a:r>
            <a:r>
              <a:rPr lang="en-US" sz="2200" b="1" dirty="0"/>
              <a:t> </a:t>
            </a:r>
            <a:r>
              <a:rPr lang="en-US" sz="2200" b="1" dirty="0" err="1"/>
              <a:t>diumpah</a:t>
            </a:r>
            <a:r>
              <a:rPr lang="en-US" sz="2200" b="1" dirty="0"/>
              <a:t>:</a:t>
            </a:r>
          </a:p>
          <a:p>
            <a:pPr marL="342900" indent="-342900">
              <a:buAutoNum type="arabicPeriod"/>
            </a:pPr>
            <a:r>
              <a:rPr lang="en-US" sz="2200" b="1" dirty="0"/>
              <a:t>anak2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belum</a:t>
            </a:r>
            <a:r>
              <a:rPr lang="en-US" sz="2200" b="1" dirty="0"/>
              <a:t> </a:t>
            </a:r>
            <a:r>
              <a:rPr lang="en-US" sz="2200" b="1" dirty="0" err="1"/>
              <a:t>mencapai</a:t>
            </a:r>
            <a:r>
              <a:rPr lang="en-US" sz="2200" b="1" dirty="0"/>
              <a:t> 15 </a:t>
            </a:r>
            <a:r>
              <a:rPr lang="en-US" sz="2200" b="1" dirty="0" err="1"/>
              <a:t>tahun</a:t>
            </a:r>
            <a:r>
              <a:rPr lang="en-US" sz="2200" b="1" dirty="0"/>
              <a:t>.</a:t>
            </a:r>
          </a:p>
          <a:p>
            <a:pPr marL="342900" indent="-342900">
              <a:buAutoNum type="arabicPeriod"/>
            </a:pPr>
            <a:r>
              <a:rPr lang="en-US" sz="2200" b="1" dirty="0" err="1"/>
              <a:t>Orang</a:t>
            </a:r>
            <a:r>
              <a:rPr lang="en-US" sz="2200" b="1" dirty="0"/>
              <a:t> </a:t>
            </a:r>
            <a:r>
              <a:rPr lang="en-US" sz="2200" b="1" dirty="0" err="1"/>
              <a:t>gila</a:t>
            </a:r>
            <a:r>
              <a:rPr lang="en-US" sz="2200" b="1" dirty="0"/>
              <a:t> </a:t>
            </a:r>
            <a:r>
              <a:rPr lang="en-US" sz="2200" b="1" dirty="0" err="1"/>
              <a:t>meskipun</a:t>
            </a:r>
            <a:r>
              <a:rPr lang="en-US" sz="2200" b="1" dirty="0"/>
              <a:t> </a:t>
            </a:r>
            <a:r>
              <a:rPr lang="en-US" sz="2200" b="1" dirty="0" err="1"/>
              <a:t>kadang-kadang</a:t>
            </a:r>
            <a:r>
              <a:rPr lang="en-US" sz="2200" b="1" dirty="0"/>
              <a:t> </a:t>
            </a:r>
            <a:r>
              <a:rPr lang="en-US" sz="2200" b="1" dirty="0" err="1"/>
              <a:t>sehat</a:t>
            </a:r>
            <a:r>
              <a:rPr lang="en-US" sz="2200" b="1" dirty="0"/>
              <a:t> </a:t>
            </a:r>
            <a:r>
              <a:rPr lang="en-US" sz="2200" b="1" dirty="0" err="1"/>
              <a:t>dan</a:t>
            </a:r>
            <a:r>
              <a:rPr lang="en-US" sz="2200" b="1" dirty="0"/>
              <a:t> </a:t>
            </a:r>
            <a:r>
              <a:rPr lang="en-US" sz="2200" b="1" dirty="0" err="1"/>
              <a:t>orng</a:t>
            </a:r>
            <a:r>
              <a:rPr lang="en-US" sz="2200" b="1" dirty="0"/>
              <a:t> </a:t>
            </a:r>
            <a:r>
              <a:rPr lang="en-US" sz="2200" b="1" dirty="0" err="1"/>
              <a:t>di</a:t>
            </a:r>
            <a:r>
              <a:rPr lang="en-US" sz="2200" b="1" dirty="0"/>
              <a:t> </a:t>
            </a:r>
            <a:r>
              <a:rPr lang="en-US" sz="2200" b="1" dirty="0" err="1"/>
              <a:t>bawah</a:t>
            </a:r>
            <a:r>
              <a:rPr lang="en-US" sz="2200" b="1" dirty="0"/>
              <a:t> </a:t>
            </a:r>
            <a:r>
              <a:rPr lang="en-US" sz="2200" b="1" dirty="0" err="1"/>
              <a:t>pengampuan</a:t>
            </a:r>
            <a:r>
              <a:rPr lang="en-US" sz="2200" b="1" dirty="0"/>
              <a:t> </a:t>
            </a:r>
            <a:r>
              <a:rPr lang="en-US" sz="2200" b="1" dirty="0" err="1"/>
              <a:t>krn</a:t>
            </a:r>
            <a:r>
              <a:rPr lang="en-US" sz="2200" b="1" dirty="0"/>
              <a:t> </a:t>
            </a:r>
            <a:r>
              <a:rPr lang="en-US" sz="2200" b="1" dirty="0" err="1"/>
              <a:t>boros</a:t>
            </a:r>
            <a:endParaRPr lang="en-US" sz="2200" b="1" dirty="0"/>
          </a:p>
          <a:p>
            <a:endParaRPr lang="en-US" dirty="0"/>
          </a:p>
        </p:txBody>
      </p:sp>
      <p:cxnSp>
        <p:nvCxnSpPr>
          <p:cNvPr id="12" name="Straight Arrow Connector 11"/>
          <p:cNvCxnSpPr>
            <a:stCxn id="5" idx="3"/>
          </p:cNvCxnSpPr>
          <p:nvPr/>
        </p:nvCxnSpPr>
        <p:spPr>
          <a:xfrm flipV="1">
            <a:off x="3595670" y="1785927"/>
            <a:ext cx="714380" cy="13930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3"/>
          </p:cNvCxnSpPr>
          <p:nvPr/>
        </p:nvCxnSpPr>
        <p:spPr>
          <a:xfrm>
            <a:off x="3595670" y="3178968"/>
            <a:ext cx="642942" cy="21788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09786" y="214290"/>
            <a:ext cx="1571636" cy="114300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Batas </a:t>
            </a:r>
            <a:r>
              <a:rPr lang="en-US" sz="2400" b="1" dirty="0" err="1"/>
              <a:t>jadi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1738282" y="1785926"/>
            <a:ext cx="2714644" cy="264320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Golongan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atas</a:t>
            </a:r>
            <a:r>
              <a:rPr lang="en-US" sz="2200" b="1" dirty="0"/>
              <a:t> </a:t>
            </a:r>
            <a:r>
              <a:rPr lang="en-US" sz="2200" b="1" dirty="0" err="1"/>
              <a:t>permintaan</a:t>
            </a:r>
            <a:r>
              <a:rPr lang="en-US" sz="2200" b="1" dirty="0"/>
              <a:t> </a:t>
            </a:r>
            <a:r>
              <a:rPr lang="en-US" sz="2200" b="1" dirty="0" err="1"/>
              <a:t>mereka</a:t>
            </a:r>
            <a:r>
              <a:rPr lang="en-US" sz="2200" b="1" dirty="0"/>
              <a:t> </a:t>
            </a:r>
            <a:r>
              <a:rPr lang="en-US" sz="2200" b="1" dirty="0" err="1"/>
              <a:t>dibebaskan</a:t>
            </a:r>
            <a:r>
              <a:rPr lang="en-US" sz="2200" b="1" dirty="0"/>
              <a:t> </a:t>
            </a:r>
            <a:r>
              <a:rPr lang="en-US" sz="2200" b="1" dirty="0" err="1"/>
              <a:t>untuk</a:t>
            </a:r>
            <a:r>
              <a:rPr lang="en-US" sz="2200" b="1" dirty="0"/>
              <a:t> </a:t>
            </a:r>
            <a:r>
              <a:rPr lang="en-US" sz="2200" b="1" dirty="0" err="1"/>
              <a:t>jadi</a:t>
            </a:r>
            <a:r>
              <a:rPr lang="en-US" sz="2200" b="1" dirty="0"/>
              <a:t> </a:t>
            </a:r>
            <a:r>
              <a:rPr lang="en-US" sz="2200" b="1" dirty="0" err="1"/>
              <a:t>saksi</a:t>
            </a:r>
            <a:r>
              <a:rPr lang="en-US" sz="2200" b="1" dirty="0"/>
              <a:t>, </a:t>
            </a:r>
            <a:r>
              <a:rPr lang="en-US" sz="2200" b="1" dirty="0" err="1"/>
              <a:t>mrk</a:t>
            </a:r>
            <a:r>
              <a:rPr lang="en-US" sz="2200" b="1" dirty="0"/>
              <a:t> </a:t>
            </a:r>
            <a:r>
              <a:rPr lang="en-US" sz="2200" b="1" dirty="0" err="1"/>
              <a:t>boleh</a:t>
            </a:r>
            <a:r>
              <a:rPr lang="en-US" sz="2200" b="1" dirty="0"/>
              <a:t> </a:t>
            </a:r>
            <a:r>
              <a:rPr lang="en-US" sz="2200" b="1" dirty="0" err="1"/>
              <a:t>mengundurkan</a:t>
            </a:r>
            <a:r>
              <a:rPr lang="en-US" sz="2200" b="1" dirty="0"/>
              <a:t> </a:t>
            </a:r>
            <a:r>
              <a:rPr lang="en-US" sz="2200" b="1" dirty="0" err="1"/>
              <a:t>diri</a:t>
            </a:r>
            <a:r>
              <a:rPr lang="en-US" sz="2200" b="1" dirty="0"/>
              <a:t> (</a:t>
            </a:r>
            <a:r>
              <a:rPr lang="en-US" sz="2200" b="1" dirty="0" err="1"/>
              <a:t>hak</a:t>
            </a:r>
            <a:r>
              <a:rPr lang="en-US" sz="2200" b="1" dirty="0"/>
              <a:t> </a:t>
            </a:r>
            <a:r>
              <a:rPr lang="en-US" sz="2200" b="1" dirty="0" err="1"/>
              <a:t>ingkar</a:t>
            </a:r>
            <a:r>
              <a:rPr lang="en-US" dirty="0"/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7372" y="428604"/>
            <a:ext cx="4643470" cy="121444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Saudara</a:t>
            </a:r>
            <a:r>
              <a:rPr lang="en-US" sz="2400" b="1" dirty="0"/>
              <a:t> </a:t>
            </a:r>
            <a:r>
              <a:rPr lang="en-US" sz="2400" b="1" dirty="0" err="1"/>
              <a:t>laki-laki</a:t>
            </a:r>
            <a:r>
              <a:rPr lang="en-US" sz="2400" b="1" dirty="0"/>
              <a:t> &amp; </a:t>
            </a:r>
            <a:r>
              <a:rPr lang="en-US" sz="2400" b="1" dirty="0" err="1"/>
              <a:t>perempuan</a:t>
            </a:r>
            <a:r>
              <a:rPr lang="en-US" sz="2400" b="1" dirty="0"/>
              <a:t> </a:t>
            </a:r>
            <a:r>
              <a:rPr lang="en-US" sz="2400" b="1" dirty="0" err="1"/>
              <a:t>serta</a:t>
            </a:r>
            <a:r>
              <a:rPr lang="en-US" sz="2400" b="1" dirty="0"/>
              <a:t> </a:t>
            </a:r>
            <a:r>
              <a:rPr lang="en-US" sz="2400" b="1" dirty="0" err="1"/>
              <a:t>ipar</a:t>
            </a:r>
            <a:r>
              <a:rPr lang="en-US" sz="2400" b="1" dirty="0"/>
              <a:t> </a:t>
            </a:r>
            <a:r>
              <a:rPr lang="en-US" sz="2400" b="1" dirty="0" err="1"/>
              <a:t>laki-laki</a:t>
            </a:r>
            <a:r>
              <a:rPr lang="en-US" sz="2400" b="1" dirty="0"/>
              <a:t> &amp; </a:t>
            </a:r>
            <a:r>
              <a:rPr lang="en-US" sz="2400" b="1" dirty="0" err="1"/>
              <a:t>perempuan</a:t>
            </a:r>
            <a:r>
              <a:rPr lang="en-US" sz="2400" b="1" dirty="0"/>
              <a:t> </a:t>
            </a:r>
            <a:r>
              <a:rPr lang="en-US" sz="2400" b="1" dirty="0" err="1"/>
              <a:t>dr</a:t>
            </a:r>
            <a:r>
              <a:rPr lang="en-US" sz="2400" b="1" dirty="0"/>
              <a:t> </a:t>
            </a:r>
            <a:r>
              <a:rPr lang="en-US" sz="2400" b="1" dirty="0" err="1"/>
              <a:t>salah</a:t>
            </a:r>
            <a:r>
              <a:rPr lang="en-US" sz="2400" b="1" dirty="0"/>
              <a:t> </a:t>
            </a:r>
            <a:r>
              <a:rPr lang="en-US" sz="2400" b="1" dirty="0" err="1"/>
              <a:t>satu</a:t>
            </a:r>
            <a:r>
              <a:rPr lang="en-US" sz="2400" b="1" dirty="0"/>
              <a:t> </a:t>
            </a:r>
            <a:r>
              <a:rPr lang="en-US" sz="2400" b="1" dirty="0" err="1"/>
              <a:t>pihak</a:t>
            </a:r>
            <a:r>
              <a:rPr lang="en-US" sz="2400" b="1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595934" y="2143116"/>
            <a:ext cx="4714908" cy="1928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Keluarga</a:t>
            </a:r>
            <a:r>
              <a:rPr lang="en-US" sz="2400" b="1" dirty="0"/>
              <a:t> </a:t>
            </a:r>
            <a:r>
              <a:rPr lang="en-US" sz="2400" b="1" dirty="0" err="1"/>
              <a:t>sedarah</a:t>
            </a:r>
            <a:r>
              <a:rPr lang="en-US" sz="2400" b="1" dirty="0"/>
              <a:t> </a:t>
            </a:r>
            <a:r>
              <a:rPr lang="en-US" sz="2400" b="1" dirty="0" err="1"/>
              <a:t>mrt</a:t>
            </a:r>
            <a:r>
              <a:rPr lang="en-US" sz="2400" b="1" dirty="0"/>
              <a:t> </a:t>
            </a:r>
            <a:r>
              <a:rPr lang="en-US" sz="2400" b="1" dirty="0" err="1"/>
              <a:t>keturunan</a:t>
            </a:r>
            <a:r>
              <a:rPr lang="en-US" sz="2400" b="1" dirty="0"/>
              <a:t> </a:t>
            </a:r>
            <a:r>
              <a:rPr lang="en-US" sz="2400" b="1" dirty="0" err="1"/>
              <a:t>lurus</a:t>
            </a:r>
            <a:r>
              <a:rPr lang="en-US" sz="2400" b="1" dirty="0"/>
              <a:t> </a:t>
            </a:r>
            <a:r>
              <a:rPr lang="en-US" sz="2400" b="1" dirty="0" err="1"/>
              <a:t>dr</a:t>
            </a:r>
            <a:r>
              <a:rPr lang="en-US" sz="2400" b="1" dirty="0"/>
              <a:t> </a:t>
            </a:r>
            <a:r>
              <a:rPr lang="en-US" sz="2400" b="1" dirty="0" err="1"/>
              <a:t>sudara</a:t>
            </a:r>
            <a:r>
              <a:rPr lang="en-US" sz="2400" b="1" dirty="0"/>
              <a:t> </a:t>
            </a:r>
            <a:r>
              <a:rPr lang="en-US" sz="2400" b="1" dirty="0" err="1"/>
              <a:t>laki-laki</a:t>
            </a:r>
            <a:r>
              <a:rPr lang="en-US" sz="2400" b="1" dirty="0"/>
              <a:t> &amp; </a:t>
            </a:r>
            <a:r>
              <a:rPr lang="en-US" sz="2400" b="1" dirty="0" err="1"/>
              <a:t>perempuan</a:t>
            </a:r>
            <a:r>
              <a:rPr lang="en-US" sz="2400" b="1" dirty="0"/>
              <a:t> </a:t>
            </a:r>
            <a:r>
              <a:rPr lang="en-US" sz="2400" b="1" dirty="0" err="1"/>
              <a:t>dari</a:t>
            </a:r>
            <a:r>
              <a:rPr lang="en-US" sz="2400" b="1" dirty="0"/>
              <a:t> </a:t>
            </a:r>
            <a:r>
              <a:rPr lang="en-US" sz="2400" b="1" dirty="0" err="1"/>
              <a:t>suami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istri</a:t>
            </a:r>
            <a:r>
              <a:rPr lang="en-US" sz="2400" b="1" dirty="0"/>
              <a:t> </a:t>
            </a:r>
            <a:r>
              <a:rPr lang="en-US" sz="2400" b="1" dirty="0" err="1"/>
              <a:t>salah</a:t>
            </a:r>
            <a:r>
              <a:rPr lang="en-US" sz="2400" b="1" dirty="0"/>
              <a:t> </a:t>
            </a:r>
            <a:r>
              <a:rPr lang="en-US" sz="2400" b="1" dirty="0" err="1"/>
              <a:t>satu</a:t>
            </a:r>
            <a:r>
              <a:rPr lang="en-US" sz="2400" b="1" dirty="0"/>
              <a:t> </a:t>
            </a:r>
            <a:r>
              <a:rPr lang="en-US" sz="2400" b="1" dirty="0" err="1"/>
              <a:t>pihak</a:t>
            </a:r>
            <a:endParaRPr lang="en-US" sz="2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667372" y="4357694"/>
            <a:ext cx="4643470" cy="21431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Semua</a:t>
            </a:r>
            <a:r>
              <a:rPr lang="en-US" sz="2400" b="1" dirty="0"/>
              <a:t> </a:t>
            </a:r>
            <a:r>
              <a:rPr lang="en-US" sz="2400" b="1" dirty="0" err="1"/>
              <a:t>orang</a:t>
            </a:r>
            <a:r>
              <a:rPr lang="en-US" sz="2400" b="1" dirty="0"/>
              <a:t> </a:t>
            </a:r>
            <a:r>
              <a:rPr lang="en-US" sz="2400" b="1" dirty="0" err="1"/>
              <a:t>krn</a:t>
            </a:r>
            <a:r>
              <a:rPr lang="en-US" sz="2400" b="1" dirty="0"/>
              <a:t> </a:t>
            </a:r>
            <a:r>
              <a:rPr lang="en-US" sz="2400" b="1" dirty="0" err="1"/>
              <a:t>martabat</a:t>
            </a:r>
            <a:r>
              <a:rPr lang="en-US" sz="2400" b="1" dirty="0"/>
              <a:t>, </a:t>
            </a:r>
            <a:r>
              <a:rPr lang="en-US" sz="2400" b="1" dirty="0" err="1"/>
              <a:t>jabatan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hub </a:t>
            </a:r>
            <a:r>
              <a:rPr lang="en-US" sz="2400" b="1" dirty="0" err="1"/>
              <a:t>kerja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sah</a:t>
            </a:r>
            <a:r>
              <a:rPr lang="en-US" sz="2400" b="1" dirty="0"/>
              <a:t> </a:t>
            </a:r>
            <a:r>
              <a:rPr lang="en-US" sz="2400" b="1" dirty="0" err="1"/>
              <a:t>diwajibkan</a:t>
            </a:r>
            <a:r>
              <a:rPr lang="en-US" sz="2400" b="1" dirty="0"/>
              <a:t> </a:t>
            </a:r>
            <a:r>
              <a:rPr lang="en-US" sz="2400" b="1" dirty="0" err="1"/>
              <a:t>meninpan</a:t>
            </a:r>
            <a:r>
              <a:rPr lang="en-US" sz="2400" b="1" dirty="0"/>
              <a:t> </a:t>
            </a:r>
            <a:r>
              <a:rPr lang="en-US" sz="2400" b="1" dirty="0" err="1"/>
              <a:t>rahasia</a:t>
            </a:r>
            <a:r>
              <a:rPr lang="en-US" sz="2400" b="1" dirty="0"/>
              <a:t>, </a:t>
            </a:r>
            <a:r>
              <a:rPr lang="en-US" sz="2400" b="1" dirty="0" err="1"/>
              <a:t>seperti</a:t>
            </a:r>
            <a:r>
              <a:rPr lang="en-US" sz="2400" b="1" dirty="0"/>
              <a:t> </a:t>
            </a:r>
            <a:r>
              <a:rPr lang="en-US" sz="2400" b="1" dirty="0" err="1"/>
              <a:t>dokter</a:t>
            </a:r>
            <a:r>
              <a:rPr lang="en-US" sz="2400" b="1" dirty="0"/>
              <a:t>, </a:t>
            </a:r>
            <a:r>
              <a:rPr lang="en-US" sz="2400" b="1" dirty="0" err="1"/>
              <a:t>advocaat</a:t>
            </a:r>
            <a:r>
              <a:rPr lang="en-US" sz="2400" b="1" dirty="0"/>
              <a:t>, </a:t>
            </a:r>
            <a:r>
              <a:rPr lang="en-US" sz="2400" b="1" dirty="0" err="1"/>
              <a:t>polisi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notaris</a:t>
            </a:r>
            <a:r>
              <a:rPr lang="en-US" sz="2400" b="1" dirty="0"/>
              <a:t>.</a:t>
            </a:r>
          </a:p>
        </p:txBody>
      </p:sp>
      <p:cxnSp>
        <p:nvCxnSpPr>
          <p:cNvPr id="10" name="Straight Arrow Connector 9"/>
          <p:cNvCxnSpPr>
            <a:stCxn id="5" idx="3"/>
          </p:cNvCxnSpPr>
          <p:nvPr/>
        </p:nvCxnSpPr>
        <p:spPr>
          <a:xfrm flipV="1">
            <a:off x="4452926" y="1000109"/>
            <a:ext cx="1143008" cy="21074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3"/>
          </p:cNvCxnSpPr>
          <p:nvPr/>
        </p:nvCxnSpPr>
        <p:spPr>
          <a:xfrm>
            <a:off x="4452926" y="3107530"/>
            <a:ext cx="1071570" cy="23931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3"/>
          </p:cNvCxnSpPr>
          <p:nvPr/>
        </p:nvCxnSpPr>
        <p:spPr>
          <a:xfrm>
            <a:off x="4452926" y="3107530"/>
            <a:ext cx="1000132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09720" y="2786058"/>
            <a:ext cx="2071702" cy="8572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Kewajiban</a:t>
            </a:r>
            <a:r>
              <a:rPr lang="en-US" sz="2400" b="1" dirty="0"/>
              <a:t> </a:t>
            </a:r>
            <a:r>
              <a:rPr lang="en-US" sz="2400" b="1" dirty="0" err="1"/>
              <a:t>seorang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4524364" y="142852"/>
            <a:ext cx="5786478" cy="17145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Menghadap</a:t>
            </a:r>
            <a:r>
              <a:rPr lang="en-US" sz="2400" b="1" dirty="0"/>
              <a:t> </a:t>
            </a:r>
            <a:r>
              <a:rPr lang="en-US" sz="2400" b="1" dirty="0" err="1"/>
              <a:t>di</a:t>
            </a:r>
            <a:r>
              <a:rPr lang="en-US" sz="2400" b="1" dirty="0"/>
              <a:t> </a:t>
            </a:r>
            <a:r>
              <a:rPr lang="en-US" sz="2400" b="1" dirty="0" err="1"/>
              <a:t>persidangan</a:t>
            </a:r>
            <a:r>
              <a:rPr lang="en-US" sz="2400" b="1" dirty="0"/>
              <a:t>. Hakim </a:t>
            </a:r>
            <a:r>
              <a:rPr lang="en-US" sz="2400" b="1" dirty="0" err="1"/>
              <a:t>akan</a:t>
            </a:r>
            <a:r>
              <a:rPr lang="en-US" sz="2400" b="1" dirty="0"/>
              <a:t> </a:t>
            </a:r>
            <a:r>
              <a:rPr lang="en-US" sz="2400" b="1" dirty="0" err="1"/>
              <a:t>menanyakan</a:t>
            </a:r>
            <a:r>
              <a:rPr lang="en-US" sz="2400" b="1" dirty="0"/>
              <a:t>  </a:t>
            </a:r>
            <a:r>
              <a:rPr lang="en-US" sz="2400" b="1" dirty="0" err="1"/>
              <a:t>identitas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,  </a:t>
            </a:r>
            <a:r>
              <a:rPr lang="en-US" sz="2400" b="1" dirty="0" err="1"/>
              <a:t>hubungan</a:t>
            </a:r>
            <a:r>
              <a:rPr lang="en-US" sz="2400" b="1" dirty="0"/>
              <a:t> dg </a:t>
            </a:r>
            <a:r>
              <a:rPr lang="en-US" sz="2400" b="1" dirty="0" err="1"/>
              <a:t>para</a:t>
            </a:r>
            <a:r>
              <a:rPr lang="en-US" sz="2400" b="1" dirty="0"/>
              <a:t> </a:t>
            </a:r>
            <a:r>
              <a:rPr lang="en-US" sz="2400" b="1" dirty="0" err="1"/>
              <a:t>pihak</a:t>
            </a:r>
            <a:r>
              <a:rPr lang="en-US" sz="2400" b="1" dirty="0"/>
              <a:t>, </a:t>
            </a:r>
            <a:r>
              <a:rPr lang="en-US" sz="2400" b="1" dirty="0" err="1"/>
              <a:t>apakah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  </a:t>
            </a:r>
            <a:r>
              <a:rPr lang="en-US" sz="2400" b="1" dirty="0" err="1"/>
              <a:t>bekerja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mendapat</a:t>
            </a:r>
            <a:r>
              <a:rPr lang="en-US" sz="2400" b="1" dirty="0"/>
              <a:t> </a:t>
            </a:r>
            <a:r>
              <a:rPr lang="en-US" sz="2400" b="1" dirty="0" err="1"/>
              <a:t>upah</a:t>
            </a:r>
            <a:r>
              <a:rPr lang="en-US" sz="2400" b="1" dirty="0"/>
              <a:t> </a:t>
            </a:r>
            <a:r>
              <a:rPr lang="en-US" sz="2400" b="1" dirty="0" err="1"/>
              <a:t>dari</a:t>
            </a:r>
            <a:r>
              <a:rPr lang="en-US" sz="2400" b="1" dirty="0"/>
              <a:t> </a:t>
            </a:r>
            <a:r>
              <a:rPr lang="en-US" sz="2400" b="1" dirty="0" err="1"/>
              <a:t>salah</a:t>
            </a:r>
            <a:r>
              <a:rPr lang="en-US" sz="2400" b="1" dirty="0"/>
              <a:t> </a:t>
            </a:r>
            <a:r>
              <a:rPr lang="en-US" sz="2400" b="1" dirty="0" err="1"/>
              <a:t>satu</a:t>
            </a:r>
            <a:r>
              <a:rPr lang="en-US" sz="2400" b="1" dirty="0"/>
              <a:t> </a:t>
            </a:r>
            <a:r>
              <a:rPr lang="en-US" sz="2400" b="1" dirty="0" err="1"/>
              <a:t>pihak</a:t>
            </a: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595802" y="2071678"/>
            <a:ext cx="5643602" cy="20002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Kewajiban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bersumpah</a:t>
            </a:r>
            <a:r>
              <a:rPr lang="en-US" sz="2400" b="1" dirty="0"/>
              <a:t>/</a:t>
            </a:r>
            <a:r>
              <a:rPr lang="en-US" sz="2400" b="1" dirty="0" err="1"/>
              <a:t>berjanji</a:t>
            </a:r>
            <a:r>
              <a:rPr lang="en-US" sz="2400" b="1" dirty="0"/>
              <a:t>. </a:t>
            </a:r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diberikan</a:t>
            </a:r>
            <a:r>
              <a:rPr lang="en-US" sz="2400" b="1" dirty="0"/>
              <a:t> </a:t>
            </a:r>
            <a:r>
              <a:rPr lang="en-US" sz="2400" b="1" dirty="0" err="1"/>
              <a:t>sebelum</a:t>
            </a:r>
            <a:r>
              <a:rPr lang="en-US" sz="2400" b="1" dirty="0"/>
              <a:t> </a:t>
            </a:r>
            <a:r>
              <a:rPr lang="en-US" sz="2400" b="1" dirty="0" err="1"/>
              <a:t>memberikan</a:t>
            </a:r>
            <a:r>
              <a:rPr lang="en-US" sz="2400" b="1" dirty="0"/>
              <a:t> </a:t>
            </a:r>
            <a:r>
              <a:rPr lang="en-US" sz="2400" b="1" dirty="0" err="1"/>
              <a:t>kesaksian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menerangkan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sebenarnya</a:t>
            </a:r>
            <a:r>
              <a:rPr lang="en-US" sz="2400" b="1" dirty="0"/>
              <a:t>. </a:t>
            </a:r>
            <a:r>
              <a:rPr lang="en-US" sz="2400" b="1" dirty="0" err="1"/>
              <a:t>Sumpahnya</a:t>
            </a:r>
            <a:r>
              <a:rPr lang="en-US" sz="2400" b="1" dirty="0"/>
              <a:t> </a:t>
            </a:r>
            <a:r>
              <a:rPr lang="en-US" sz="2400" b="1" dirty="0" err="1"/>
              <a:t>disebut</a:t>
            </a:r>
            <a:r>
              <a:rPr lang="en-US" sz="2400" b="1" dirty="0"/>
              <a:t> </a:t>
            </a:r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promissoir</a:t>
            </a:r>
            <a:endParaRPr lang="en-US" sz="24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4667240" y="4286256"/>
            <a:ext cx="5786478" cy="228601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Kewajiban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memberi</a:t>
            </a:r>
            <a:r>
              <a:rPr lang="en-US" sz="2400" b="1" dirty="0"/>
              <a:t> </a:t>
            </a:r>
            <a:r>
              <a:rPr lang="en-US" sz="2400" b="1" dirty="0" err="1"/>
              <a:t>keterangan</a:t>
            </a:r>
            <a:r>
              <a:rPr lang="en-US" sz="2400" b="1" dirty="0"/>
              <a:t>.  </a:t>
            </a:r>
            <a:r>
              <a:rPr lang="en-US" sz="2400" b="1" dirty="0" err="1"/>
              <a:t>Pertanyaan</a:t>
            </a:r>
            <a:r>
              <a:rPr lang="en-US" sz="2400" b="1" dirty="0"/>
              <a:t> </a:t>
            </a:r>
            <a:r>
              <a:rPr lang="en-US" sz="2400" b="1" dirty="0" err="1"/>
              <a:t>kpd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 </a:t>
            </a:r>
            <a:r>
              <a:rPr lang="en-US" sz="2400" b="1" dirty="0" err="1"/>
              <a:t>harus</a:t>
            </a:r>
            <a:r>
              <a:rPr lang="en-US" sz="2400" b="1" dirty="0"/>
              <a:t> </a:t>
            </a:r>
            <a:r>
              <a:rPr lang="en-US" sz="2400" b="1" dirty="0" err="1"/>
              <a:t>melalui</a:t>
            </a:r>
            <a:r>
              <a:rPr lang="en-US" sz="2400" b="1" dirty="0"/>
              <a:t> hakim. Hakim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wajib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dipaksa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mempercayaai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 (172 HIR, 309 </a:t>
            </a:r>
            <a:r>
              <a:rPr lang="en-US" sz="2400" b="1" dirty="0" err="1"/>
              <a:t>RBg</a:t>
            </a:r>
            <a:r>
              <a:rPr lang="en-US" sz="2400" b="1" dirty="0"/>
              <a:t>, 1908 BW.  Dg </a:t>
            </a:r>
            <a:r>
              <a:rPr lang="en-US" sz="2400" b="1" dirty="0" err="1"/>
              <a:t>demikian</a:t>
            </a:r>
            <a:r>
              <a:rPr lang="en-US" sz="2400" b="1" dirty="0"/>
              <a:t> </a:t>
            </a:r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 </a:t>
            </a:r>
            <a:r>
              <a:rPr lang="en-US" sz="2400" b="1" dirty="0" err="1"/>
              <a:t>tdk</a:t>
            </a:r>
            <a:r>
              <a:rPr lang="en-US" sz="2400" b="1" dirty="0"/>
              <a:t> </a:t>
            </a:r>
            <a:r>
              <a:rPr lang="en-US" sz="2400" b="1" dirty="0" err="1"/>
              <a:t>bersifat</a:t>
            </a:r>
            <a:r>
              <a:rPr lang="en-US" sz="2400" b="1" dirty="0"/>
              <a:t> </a:t>
            </a:r>
            <a:r>
              <a:rPr lang="en-US" sz="2400" b="1" dirty="0" err="1"/>
              <a:t>memaksa</a:t>
            </a:r>
            <a:endParaRPr lang="en-US" sz="2400" b="1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3881422" y="1000108"/>
            <a:ext cx="571504" cy="2214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</p:cNvCxnSpPr>
          <p:nvPr/>
        </p:nvCxnSpPr>
        <p:spPr>
          <a:xfrm flipV="1">
            <a:off x="3881422" y="3071810"/>
            <a:ext cx="571504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>
            <a:off x="3881422" y="3214686"/>
            <a:ext cx="642942" cy="2143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66844" y="2285992"/>
            <a:ext cx="2143140" cy="128588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</a:t>
            </a:r>
            <a:r>
              <a:rPr lang="en-US" sz="2400" b="1" dirty="0" err="1"/>
              <a:t>persangkaan-persangkaan</a:t>
            </a:r>
            <a:r>
              <a:rPr lang="en-US" sz="2400" b="1" dirty="0"/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52926" y="285728"/>
            <a:ext cx="5929354" cy="20002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Dlm</a:t>
            </a:r>
            <a:r>
              <a:rPr lang="en-US" sz="2400" b="1" dirty="0"/>
              <a:t> </a:t>
            </a:r>
            <a:r>
              <a:rPr lang="en-US" sz="2400" b="1" dirty="0" err="1"/>
              <a:t>hk</a:t>
            </a:r>
            <a:r>
              <a:rPr lang="en-US" sz="2400" b="1" dirty="0"/>
              <a:t> </a:t>
            </a:r>
            <a:r>
              <a:rPr lang="en-US" sz="2400" b="1" dirty="0" err="1"/>
              <a:t>acara</a:t>
            </a:r>
            <a:r>
              <a:rPr lang="en-US" sz="2400" b="1" dirty="0"/>
              <a:t> </a:t>
            </a:r>
            <a:r>
              <a:rPr lang="en-US" sz="2400" b="1" dirty="0" err="1"/>
              <a:t>pdt</a:t>
            </a:r>
            <a:r>
              <a:rPr lang="en-US" sz="2400" b="1" dirty="0"/>
              <a:t> </a:t>
            </a:r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</a:t>
            </a:r>
            <a:r>
              <a:rPr lang="en-US" sz="2400" b="1" dirty="0" err="1"/>
              <a:t>ini</a:t>
            </a:r>
            <a:r>
              <a:rPr lang="en-US" sz="2400" b="1" dirty="0"/>
              <a:t> </a:t>
            </a:r>
            <a:r>
              <a:rPr lang="en-US" sz="2400" b="1" dirty="0" err="1"/>
              <a:t>bersifat</a:t>
            </a:r>
            <a:r>
              <a:rPr lang="en-US" sz="2400" b="1" dirty="0"/>
              <a:t> </a:t>
            </a:r>
            <a:r>
              <a:rPr lang="en-US" sz="2400" b="1" dirty="0" err="1"/>
              <a:t>pelengkap</a:t>
            </a:r>
            <a:r>
              <a:rPr lang="en-US" sz="2400" b="1" dirty="0"/>
              <a:t> (accessory evidence): </a:t>
            </a:r>
            <a:r>
              <a:rPr lang="en-US" sz="2400" b="1" dirty="0" err="1"/>
              <a:t>artinya</a:t>
            </a:r>
            <a:r>
              <a:rPr lang="en-US" sz="2400" b="1" dirty="0"/>
              <a:t> persangkaan2 </a:t>
            </a:r>
            <a:r>
              <a:rPr lang="en-US" sz="2400" b="1" dirty="0" err="1"/>
              <a:t>bukan</a:t>
            </a:r>
            <a:r>
              <a:rPr lang="en-US" sz="2400" b="1" dirty="0"/>
              <a:t> </a:t>
            </a:r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mandiri</a:t>
            </a:r>
            <a:r>
              <a:rPr lang="en-US" sz="2400" b="1" dirty="0"/>
              <a:t>, </a:t>
            </a:r>
            <a:r>
              <a:rPr lang="en-US" sz="2400" b="1" dirty="0" err="1"/>
              <a:t>ia</a:t>
            </a:r>
            <a:r>
              <a:rPr lang="en-US" sz="2400" b="1" dirty="0"/>
              <a:t> </a:t>
            </a:r>
            <a:r>
              <a:rPr lang="en-US" sz="2400" b="1" dirty="0" err="1"/>
              <a:t>dpt</a:t>
            </a:r>
            <a:r>
              <a:rPr lang="en-US" sz="2400" b="1" dirty="0"/>
              <a:t> </a:t>
            </a:r>
            <a:r>
              <a:rPr lang="en-US" sz="2400" b="1" dirty="0" err="1"/>
              <a:t>jadi</a:t>
            </a:r>
            <a:r>
              <a:rPr lang="en-US" sz="2400" b="1" dirty="0"/>
              <a:t> </a:t>
            </a:r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dg </a:t>
            </a:r>
            <a:r>
              <a:rPr lang="en-US" sz="2400" b="1" dirty="0" err="1"/>
              <a:t>merujuk</a:t>
            </a:r>
            <a:r>
              <a:rPr lang="en-US" sz="2400" b="1" dirty="0"/>
              <a:t> </a:t>
            </a:r>
            <a:r>
              <a:rPr lang="en-US" sz="2400" b="1" dirty="0" err="1"/>
              <a:t>alat</a:t>
            </a:r>
            <a:r>
              <a:rPr lang="en-US" sz="2400" b="1" dirty="0"/>
              <a:t> </a:t>
            </a:r>
            <a:r>
              <a:rPr lang="en-US" sz="2400" b="1" dirty="0" err="1"/>
              <a:t>bukti</a:t>
            </a:r>
            <a:r>
              <a:rPr lang="en-US" sz="2400" b="1" dirty="0"/>
              <a:t> lain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24364" y="2500306"/>
            <a:ext cx="5857916" cy="135732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Persangkaan2 : kesimpulan2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diambil</a:t>
            </a:r>
            <a:r>
              <a:rPr lang="en-US" sz="2400" b="1" dirty="0"/>
              <a:t> </a:t>
            </a:r>
            <a:r>
              <a:rPr lang="en-US" sz="2400" b="1" dirty="0" err="1"/>
              <a:t>berdasarkan</a:t>
            </a:r>
            <a:r>
              <a:rPr lang="en-US" sz="2400" b="1" dirty="0"/>
              <a:t> UU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pemikiran</a:t>
            </a:r>
            <a:r>
              <a:rPr lang="en-US" sz="2400" b="1" dirty="0"/>
              <a:t> hakim </a:t>
            </a:r>
            <a:r>
              <a:rPr lang="en-US" sz="2400" b="1" dirty="0" err="1"/>
              <a:t>dari</a:t>
            </a:r>
            <a:r>
              <a:rPr lang="en-US" sz="2400" b="1" dirty="0"/>
              <a:t> </a:t>
            </a:r>
            <a:r>
              <a:rPr lang="en-US" sz="2400" b="1" dirty="0" err="1"/>
              <a:t>suatu</a:t>
            </a:r>
            <a:r>
              <a:rPr lang="en-US" sz="2400" b="1" dirty="0"/>
              <a:t> </a:t>
            </a:r>
            <a:r>
              <a:rPr lang="en-US" sz="2400" b="1" dirty="0" err="1"/>
              <a:t>peristiwa</a:t>
            </a:r>
            <a:r>
              <a:rPr lang="en-US" sz="2400" b="1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4364" y="4214818"/>
            <a:ext cx="5857916" cy="242889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Ada</a:t>
            </a:r>
            <a:r>
              <a:rPr lang="en-US" sz="2400" b="1" dirty="0"/>
              <a:t> </a:t>
            </a:r>
            <a:r>
              <a:rPr lang="en-US" sz="2400" b="1" dirty="0" err="1"/>
              <a:t>dua</a:t>
            </a:r>
            <a:r>
              <a:rPr lang="en-US" sz="2400" b="1" dirty="0"/>
              <a:t> </a:t>
            </a:r>
            <a:r>
              <a:rPr lang="en-US" sz="2400" b="1" dirty="0" err="1"/>
              <a:t>macam</a:t>
            </a:r>
            <a:r>
              <a:rPr lang="en-US" sz="2400" b="1" dirty="0"/>
              <a:t> </a:t>
            </a:r>
            <a:r>
              <a:rPr lang="en-US" sz="2400" b="1" dirty="0" err="1"/>
              <a:t>persangkaan</a:t>
            </a:r>
            <a:r>
              <a:rPr lang="en-US" sz="2400" b="1" dirty="0"/>
              <a:t>: </a:t>
            </a:r>
          </a:p>
          <a:p>
            <a:pPr marL="342900" indent="-342900">
              <a:buAutoNum type="arabicPeriod"/>
            </a:pPr>
            <a:r>
              <a:rPr lang="en-US" sz="2400" b="1" dirty="0" err="1"/>
              <a:t>Persangkaan</a:t>
            </a:r>
            <a:r>
              <a:rPr lang="en-US" sz="2400" b="1" dirty="0"/>
              <a:t> </a:t>
            </a:r>
            <a:r>
              <a:rPr lang="en-US" sz="2400" b="1" dirty="0" err="1"/>
              <a:t>menurut</a:t>
            </a:r>
            <a:r>
              <a:rPr lang="en-US" sz="2400" b="1" dirty="0"/>
              <a:t> UU (</a:t>
            </a:r>
            <a:r>
              <a:rPr lang="en-US" sz="2400" b="1" dirty="0" err="1"/>
              <a:t>presumptio</a:t>
            </a:r>
            <a:r>
              <a:rPr lang="en-US" sz="2400" b="1" dirty="0"/>
              <a:t> </a:t>
            </a:r>
            <a:r>
              <a:rPr lang="en-US" sz="2400" b="1" dirty="0" err="1"/>
              <a:t>juris</a:t>
            </a:r>
            <a:r>
              <a:rPr lang="en-US" sz="2400" b="1" dirty="0"/>
              <a:t>)</a:t>
            </a:r>
          </a:p>
          <a:p>
            <a:pPr marL="342900" indent="-342900">
              <a:buAutoNum type="arabicPeriod"/>
            </a:pPr>
            <a:r>
              <a:rPr lang="en-US" sz="2400" b="1" dirty="0" err="1"/>
              <a:t>Persangkaan</a:t>
            </a:r>
            <a:r>
              <a:rPr lang="en-US" sz="2400" b="1" dirty="0"/>
              <a:t> </a:t>
            </a:r>
            <a:r>
              <a:rPr lang="en-US" sz="2400" b="1" dirty="0" err="1"/>
              <a:t>berdasarkan</a:t>
            </a:r>
            <a:r>
              <a:rPr lang="en-US" sz="2400" b="1" dirty="0"/>
              <a:t> </a:t>
            </a:r>
            <a:r>
              <a:rPr lang="en-US" sz="2400" b="1" dirty="0" err="1"/>
              <a:t>pemikiran</a:t>
            </a:r>
            <a:r>
              <a:rPr lang="en-US" sz="2400" b="1" dirty="0"/>
              <a:t> hakim </a:t>
            </a:r>
            <a:r>
              <a:rPr lang="en-US" sz="2400" b="1" dirty="0" err="1"/>
              <a:t>atas</a:t>
            </a:r>
            <a:r>
              <a:rPr lang="en-US" sz="2400" b="1" dirty="0"/>
              <a:t> </a:t>
            </a:r>
            <a:r>
              <a:rPr lang="en-US" sz="2400" b="1" dirty="0" err="1"/>
              <a:t>suatu</a:t>
            </a:r>
            <a:r>
              <a:rPr lang="en-US" sz="2400" b="1" dirty="0"/>
              <a:t> </a:t>
            </a:r>
            <a:r>
              <a:rPr lang="en-US" sz="2400" b="1" dirty="0" err="1"/>
              <a:t>fakta</a:t>
            </a:r>
            <a:r>
              <a:rPr lang="en-US" sz="2400" b="1" dirty="0"/>
              <a:t> (</a:t>
            </a:r>
            <a:r>
              <a:rPr lang="en-US" sz="2400" b="1" dirty="0" err="1"/>
              <a:t>presumptio</a:t>
            </a:r>
            <a:r>
              <a:rPr lang="en-US" sz="2400" b="1" dirty="0"/>
              <a:t> </a:t>
            </a:r>
            <a:r>
              <a:rPr lang="en-US" sz="2400" b="1" dirty="0" err="1"/>
              <a:t>factie</a:t>
            </a:r>
            <a:r>
              <a:rPr lang="en-US" sz="2400" b="1" dirty="0"/>
              <a:t>)</a:t>
            </a:r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3809984" y="1357298"/>
            <a:ext cx="500066" cy="1571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</p:cNvCxnSpPr>
          <p:nvPr/>
        </p:nvCxnSpPr>
        <p:spPr>
          <a:xfrm>
            <a:off x="3809984" y="2928934"/>
            <a:ext cx="571504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>
            <a:off x="3809984" y="2928934"/>
            <a:ext cx="500066" cy="2357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81158" y="2928934"/>
            <a:ext cx="1928826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Presumptio</a:t>
            </a:r>
            <a:r>
              <a:rPr lang="en-US" sz="2400" b="1" dirty="0"/>
              <a:t> </a:t>
            </a:r>
            <a:r>
              <a:rPr lang="en-US" sz="2400" b="1" dirty="0" err="1"/>
              <a:t>Juris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95802" y="2"/>
            <a:ext cx="5786478" cy="67403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300" b="1" dirty="0"/>
              <a:t>PJ: </a:t>
            </a:r>
            <a:r>
              <a:rPr lang="en-US" sz="2300" b="1" dirty="0" err="1"/>
              <a:t>persangkaan</a:t>
            </a:r>
            <a:r>
              <a:rPr lang="en-US" sz="2300" b="1" dirty="0"/>
              <a:t> </a:t>
            </a:r>
            <a:r>
              <a:rPr lang="en-US" sz="2300" b="1" dirty="0" err="1"/>
              <a:t>yg</a:t>
            </a:r>
            <a:r>
              <a:rPr lang="en-US" sz="2300" b="1" dirty="0"/>
              <a:t> </a:t>
            </a:r>
            <a:r>
              <a:rPr lang="en-US" sz="2300" b="1" dirty="0" err="1"/>
              <a:t>berdasarkan</a:t>
            </a:r>
            <a:r>
              <a:rPr lang="en-US" sz="2300" b="1" dirty="0"/>
              <a:t> </a:t>
            </a:r>
            <a:r>
              <a:rPr lang="en-US" sz="2300" b="1" dirty="0" err="1"/>
              <a:t>suatu</a:t>
            </a:r>
            <a:r>
              <a:rPr lang="en-US" sz="2300" b="1" dirty="0"/>
              <a:t> </a:t>
            </a:r>
            <a:r>
              <a:rPr lang="en-US" sz="2300" b="1" dirty="0" err="1"/>
              <a:t>ketentuan</a:t>
            </a:r>
            <a:r>
              <a:rPr lang="en-US" sz="2300" b="1" dirty="0"/>
              <a:t> </a:t>
            </a:r>
            <a:r>
              <a:rPr lang="en-US" sz="2300" b="1" dirty="0" err="1"/>
              <a:t>khusus</a:t>
            </a:r>
            <a:r>
              <a:rPr lang="en-US" sz="2300" b="1" dirty="0"/>
              <a:t> UU </a:t>
            </a:r>
            <a:r>
              <a:rPr lang="en-US" sz="2300" b="1" dirty="0" err="1"/>
              <a:t>di</a:t>
            </a:r>
            <a:r>
              <a:rPr lang="en-US" sz="2300" b="1" dirty="0"/>
              <a:t> </a:t>
            </a:r>
            <a:r>
              <a:rPr lang="en-US" sz="2300" b="1" dirty="0" err="1"/>
              <a:t>hubungkan</a:t>
            </a:r>
            <a:r>
              <a:rPr lang="en-US" sz="2300" b="1" dirty="0"/>
              <a:t> dg </a:t>
            </a:r>
            <a:r>
              <a:rPr lang="en-US" sz="2300" b="1" dirty="0" err="1"/>
              <a:t>peristiwa</a:t>
            </a:r>
            <a:r>
              <a:rPr lang="en-US" sz="2300" b="1" dirty="0"/>
              <a:t> </a:t>
            </a:r>
            <a:r>
              <a:rPr lang="en-US" sz="2300" b="1" dirty="0" err="1"/>
              <a:t>tertentu</a:t>
            </a:r>
            <a:r>
              <a:rPr lang="en-US" sz="2300" b="1" dirty="0"/>
              <a:t>, </a:t>
            </a:r>
            <a:r>
              <a:rPr lang="en-US" sz="2300" b="1" dirty="0" err="1"/>
              <a:t>antara</a:t>
            </a:r>
            <a:r>
              <a:rPr lang="en-US" sz="2300" b="1" dirty="0"/>
              <a:t> lain:</a:t>
            </a:r>
          </a:p>
          <a:p>
            <a:pPr marL="342900" indent="-342900">
              <a:buAutoNum type="arabicPeriod"/>
            </a:pPr>
            <a:r>
              <a:rPr lang="en-US" sz="2300" b="1" dirty="0" err="1"/>
              <a:t>Perbuatan</a:t>
            </a:r>
            <a:r>
              <a:rPr lang="en-US" sz="2300" b="1" dirty="0"/>
              <a:t> </a:t>
            </a:r>
            <a:r>
              <a:rPr lang="en-US" sz="2300" b="1" dirty="0" err="1"/>
              <a:t>dinyatakan</a:t>
            </a:r>
            <a:r>
              <a:rPr lang="en-US" sz="2300" b="1" dirty="0"/>
              <a:t> </a:t>
            </a:r>
            <a:r>
              <a:rPr lang="en-US" sz="2300" b="1" dirty="0" err="1"/>
              <a:t>batal</a:t>
            </a:r>
            <a:r>
              <a:rPr lang="en-US" sz="2300" b="1" dirty="0"/>
              <a:t> </a:t>
            </a:r>
            <a:r>
              <a:rPr lang="en-US" sz="2300" b="1" dirty="0" err="1"/>
              <a:t>krn</a:t>
            </a:r>
            <a:r>
              <a:rPr lang="en-US" sz="2300" b="1" dirty="0"/>
              <a:t> </a:t>
            </a:r>
            <a:r>
              <a:rPr lang="en-US" sz="2300" b="1" dirty="0" err="1"/>
              <a:t>semata-mata</a:t>
            </a:r>
            <a:r>
              <a:rPr lang="en-US" sz="2300" b="1" dirty="0"/>
              <a:t> </a:t>
            </a:r>
            <a:r>
              <a:rPr lang="en-US" sz="2300" b="1" dirty="0" err="1"/>
              <a:t>telah</a:t>
            </a:r>
            <a:r>
              <a:rPr lang="en-US" sz="2300" b="1" dirty="0"/>
              <a:t> </a:t>
            </a:r>
            <a:r>
              <a:rPr lang="en-US" sz="2300" b="1" dirty="0" err="1"/>
              <a:t>ada</a:t>
            </a:r>
            <a:r>
              <a:rPr lang="en-US" sz="2300" b="1" dirty="0"/>
              <a:t> </a:t>
            </a:r>
            <a:r>
              <a:rPr lang="en-US" sz="2300" b="1" dirty="0" err="1"/>
              <a:t>penyelundupan</a:t>
            </a:r>
            <a:r>
              <a:rPr lang="en-US" sz="2300" b="1" dirty="0"/>
              <a:t> </a:t>
            </a:r>
            <a:r>
              <a:rPr lang="en-US" sz="2300" b="1" dirty="0" err="1"/>
              <a:t>hukum</a:t>
            </a:r>
            <a:r>
              <a:rPr lang="en-US" sz="2300" b="1" dirty="0"/>
              <a:t>. </a:t>
            </a:r>
            <a:r>
              <a:rPr lang="en-US" sz="2300" b="1" dirty="0" err="1"/>
              <a:t>Contoh</a:t>
            </a:r>
            <a:r>
              <a:rPr lang="en-US" sz="2300" b="1" dirty="0"/>
              <a:t> </a:t>
            </a:r>
            <a:r>
              <a:rPr lang="en-US" sz="2300" b="1" dirty="0" err="1"/>
              <a:t>anak</a:t>
            </a:r>
            <a:r>
              <a:rPr lang="en-US" sz="2300" b="1" dirty="0"/>
              <a:t> </a:t>
            </a:r>
            <a:r>
              <a:rPr lang="en-US" sz="2300" b="1" dirty="0" err="1"/>
              <a:t>berusaha</a:t>
            </a:r>
            <a:r>
              <a:rPr lang="en-US" sz="2300" b="1" dirty="0"/>
              <a:t> </a:t>
            </a:r>
            <a:r>
              <a:rPr lang="en-US" sz="2300" b="1" dirty="0" err="1"/>
              <a:t>membunuh</a:t>
            </a:r>
            <a:r>
              <a:rPr lang="en-US" sz="2300" b="1" dirty="0"/>
              <a:t> </a:t>
            </a:r>
            <a:r>
              <a:rPr lang="en-US" sz="2300" b="1" dirty="0" err="1"/>
              <a:t>ayahnya</a:t>
            </a:r>
            <a:r>
              <a:rPr lang="en-US" sz="2300" b="1" dirty="0"/>
              <a:t>, </a:t>
            </a:r>
            <a:r>
              <a:rPr lang="en-US" sz="2300" b="1" dirty="0" err="1"/>
              <a:t>ttp</a:t>
            </a:r>
            <a:r>
              <a:rPr lang="en-US" sz="2300" b="1" dirty="0"/>
              <a:t> </a:t>
            </a:r>
            <a:r>
              <a:rPr lang="en-US" sz="2300" b="1" dirty="0" err="1"/>
              <a:t>tiba-tiba</a:t>
            </a:r>
            <a:r>
              <a:rPr lang="en-US" sz="2300" b="1" dirty="0"/>
              <a:t> </a:t>
            </a:r>
            <a:r>
              <a:rPr lang="en-US" sz="2300" b="1" dirty="0" err="1"/>
              <a:t>muncul</a:t>
            </a:r>
            <a:r>
              <a:rPr lang="en-US" sz="2300" b="1" dirty="0"/>
              <a:t> </a:t>
            </a:r>
            <a:r>
              <a:rPr lang="en-US" sz="2300" b="1" dirty="0" err="1"/>
              <a:t>wasiat</a:t>
            </a:r>
            <a:r>
              <a:rPr lang="en-US" sz="2300" b="1" dirty="0"/>
              <a:t> </a:t>
            </a:r>
            <a:r>
              <a:rPr lang="en-US" sz="2300" b="1" dirty="0" err="1"/>
              <a:t>bhw</a:t>
            </a:r>
            <a:r>
              <a:rPr lang="en-US" sz="2300" b="1" dirty="0"/>
              <a:t> </a:t>
            </a:r>
            <a:r>
              <a:rPr lang="en-US" sz="2300" b="1" dirty="0" err="1"/>
              <a:t>hartanya</a:t>
            </a:r>
            <a:r>
              <a:rPr lang="en-US" sz="2300" b="1" dirty="0"/>
              <a:t> </a:t>
            </a:r>
            <a:r>
              <a:rPr lang="en-US" sz="2300" b="1" dirty="0" err="1"/>
              <a:t>akan</a:t>
            </a:r>
            <a:r>
              <a:rPr lang="en-US" sz="2300" b="1" dirty="0"/>
              <a:t> </a:t>
            </a:r>
            <a:r>
              <a:rPr lang="en-US" sz="2300" b="1" dirty="0" err="1"/>
              <a:t>diberi</a:t>
            </a:r>
            <a:r>
              <a:rPr lang="en-US" sz="2300" b="1" dirty="0"/>
              <a:t> </a:t>
            </a:r>
            <a:r>
              <a:rPr lang="en-US" sz="2300" b="1" dirty="0" err="1"/>
              <a:t>pada</a:t>
            </a:r>
            <a:r>
              <a:rPr lang="en-US" sz="2300" b="1" dirty="0"/>
              <a:t> </a:t>
            </a:r>
            <a:r>
              <a:rPr lang="en-US" sz="2300" b="1" dirty="0" err="1"/>
              <a:t>anak</a:t>
            </a:r>
            <a:r>
              <a:rPr lang="en-US" sz="2300" b="1" dirty="0"/>
              <a:t> </a:t>
            </a:r>
            <a:r>
              <a:rPr lang="en-US" sz="2300" b="1" dirty="0" err="1"/>
              <a:t>tsb</a:t>
            </a:r>
            <a:r>
              <a:rPr lang="en-US" sz="2300" b="1" dirty="0"/>
              <a:t>. (</a:t>
            </a:r>
            <a:r>
              <a:rPr lang="en-US" sz="2300" b="1" dirty="0" err="1"/>
              <a:t>wasiat</a:t>
            </a:r>
            <a:r>
              <a:rPr lang="en-US" sz="2300" b="1" dirty="0"/>
              <a:t> </a:t>
            </a:r>
            <a:r>
              <a:rPr lang="en-US" sz="2300" b="1" dirty="0" err="1"/>
              <a:t>berdasarkan</a:t>
            </a:r>
            <a:r>
              <a:rPr lang="en-US" sz="2300" b="1" dirty="0"/>
              <a:t> </a:t>
            </a:r>
            <a:r>
              <a:rPr lang="en-US" sz="2300" b="1" dirty="0" err="1"/>
              <a:t>persa</a:t>
            </a:r>
            <a:r>
              <a:rPr lang="id-ID" sz="2300" b="1" dirty="0"/>
              <a:t>ng</a:t>
            </a:r>
            <a:r>
              <a:rPr lang="en-US" sz="2300" b="1" dirty="0" err="1"/>
              <a:t>kaan</a:t>
            </a:r>
            <a:r>
              <a:rPr lang="en-US" sz="2300" b="1" dirty="0"/>
              <a:t> UU </a:t>
            </a:r>
            <a:r>
              <a:rPr lang="en-US" sz="2300" b="1" dirty="0" err="1"/>
              <a:t>akan</a:t>
            </a:r>
            <a:r>
              <a:rPr lang="en-US" sz="2300" b="1" dirty="0"/>
              <a:t> </a:t>
            </a:r>
            <a:r>
              <a:rPr lang="en-US" sz="2300" b="1" dirty="0" err="1"/>
              <a:t>menjadi</a:t>
            </a:r>
            <a:r>
              <a:rPr lang="en-US" sz="2300" b="1" dirty="0"/>
              <a:t> </a:t>
            </a:r>
            <a:r>
              <a:rPr lang="en-US" sz="2300" b="1" dirty="0" err="1"/>
              <a:t>gugur</a:t>
            </a:r>
            <a:r>
              <a:rPr lang="en-US" sz="2300" b="1" dirty="0"/>
              <a:t>).</a:t>
            </a:r>
          </a:p>
          <a:p>
            <a:pPr marL="342900" indent="-342900">
              <a:buAutoNum type="arabicPeriod"/>
            </a:pPr>
            <a:r>
              <a:rPr lang="en-US" sz="2300" b="1" dirty="0"/>
              <a:t>Hal-</a:t>
            </a:r>
            <a:r>
              <a:rPr lang="en-US" sz="2300" b="1" dirty="0" err="1"/>
              <a:t>hal</a:t>
            </a:r>
            <a:r>
              <a:rPr lang="en-US" sz="2300" b="1" dirty="0"/>
              <a:t> </a:t>
            </a:r>
            <a:r>
              <a:rPr lang="en-US" sz="2300" b="1" dirty="0" err="1"/>
              <a:t>yg</a:t>
            </a:r>
            <a:r>
              <a:rPr lang="en-US" sz="2300" b="1" dirty="0"/>
              <a:t> </a:t>
            </a:r>
            <a:r>
              <a:rPr lang="en-US" sz="2300" b="1" dirty="0" err="1"/>
              <a:t>oleh</a:t>
            </a:r>
            <a:r>
              <a:rPr lang="en-US" sz="2300" b="1" dirty="0"/>
              <a:t> UU </a:t>
            </a:r>
            <a:r>
              <a:rPr lang="en-US" sz="2300" b="1" dirty="0" err="1"/>
              <a:t>diterangkan</a:t>
            </a:r>
            <a:r>
              <a:rPr lang="en-US" sz="2300" b="1" dirty="0"/>
              <a:t> </a:t>
            </a:r>
            <a:r>
              <a:rPr lang="en-US" sz="2300" b="1" dirty="0" err="1"/>
              <a:t>pembebasan</a:t>
            </a:r>
            <a:r>
              <a:rPr lang="en-US" sz="2300" b="1" dirty="0"/>
              <a:t> </a:t>
            </a:r>
            <a:r>
              <a:rPr lang="en-US" sz="2300" b="1" dirty="0" err="1"/>
              <a:t>utang</a:t>
            </a:r>
            <a:r>
              <a:rPr lang="en-US" sz="2300" b="1" dirty="0"/>
              <a:t> </a:t>
            </a:r>
            <a:r>
              <a:rPr lang="en-US" sz="2300" b="1" dirty="0" err="1"/>
              <a:t>disimpulkan</a:t>
            </a:r>
            <a:r>
              <a:rPr lang="en-US" sz="2300" b="1" dirty="0"/>
              <a:t> </a:t>
            </a:r>
            <a:r>
              <a:rPr lang="en-US" sz="2300" b="1" dirty="0" err="1"/>
              <a:t>dari</a:t>
            </a:r>
            <a:r>
              <a:rPr lang="en-US" sz="2300" b="1" dirty="0"/>
              <a:t> keadaan2 </a:t>
            </a:r>
            <a:r>
              <a:rPr lang="en-US" sz="2300" b="1" dirty="0" err="1"/>
              <a:t>tertentu</a:t>
            </a:r>
            <a:r>
              <a:rPr lang="en-US" sz="2300" b="1" dirty="0"/>
              <a:t>. </a:t>
            </a:r>
            <a:r>
              <a:rPr lang="en-US" sz="2300" b="1" dirty="0" err="1"/>
              <a:t>Contoh</a:t>
            </a:r>
            <a:r>
              <a:rPr lang="en-US" sz="2300" b="1" dirty="0"/>
              <a:t> </a:t>
            </a:r>
            <a:r>
              <a:rPr lang="en-US" sz="2300" b="1" dirty="0" err="1"/>
              <a:t>pembayaran</a:t>
            </a:r>
            <a:r>
              <a:rPr lang="en-US" sz="2300" b="1" dirty="0"/>
              <a:t> </a:t>
            </a:r>
            <a:r>
              <a:rPr lang="en-US" sz="2300" b="1" dirty="0" err="1"/>
              <a:t>sewa</a:t>
            </a:r>
            <a:r>
              <a:rPr lang="en-US" sz="2300" b="1" dirty="0"/>
              <a:t> </a:t>
            </a:r>
            <a:r>
              <a:rPr lang="en-US" sz="2300" b="1" dirty="0" err="1"/>
              <a:t>yg</a:t>
            </a:r>
            <a:r>
              <a:rPr lang="en-US" sz="2300" b="1" dirty="0"/>
              <a:t> </a:t>
            </a:r>
            <a:r>
              <a:rPr lang="en-US" sz="2300" b="1" dirty="0" err="1"/>
              <a:t>kwitansinya</a:t>
            </a:r>
            <a:r>
              <a:rPr lang="en-US" sz="2300" b="1" dirty="0"/>
              <a:t> </a:t>
            </a:r>
            <a:r>
              <a:rPr lang="en-US" sz="2300" b="1" dirty="0" err="1"/>
              <a:t>tdk</a:t>
            </a:r>
            <a:r>
              <a:rPr lang="en-US" sz="2300" b="1" dirty="0"/>
              <a:t> </a:t>
            </a:r>
            <a:r>
              <a:rPr lang="en-US" sz="2300" b="1" dirty="0" err="1"/>
              <a:t>lengkap</a:t>
            </a:r>
            <a:r>
              <a:rPr lang="en-US" sz="2300" b="1" dirty="0"/>
              <a:t>.</a:t>
            </a:r>
          </a:p>
          <a:p>
            <a:pPr marL="342900" indent="-342900">
              <a:buAutoNum type="arabicPeriod"/>
            </a:pPr>
            <a:r>
              <a:rPr lang="en-US" sz="2300" b="1" dirty="0" err="1"/>
              <a:t>Kekuatan</a:t>
            </a:r>
            <a:r>
              <a:rPr lang="en-US" sz="2300" b="1" dirty="0"/>
              <a:t> </a:t>
            </a:r>
            <a:r>
              <a:rPr lang="en-US" sz="2300" b="1" dirty="0" err="1"/>
              <a:t>yg</a:t>
            </a:r>
            <a:r>
              <a:rPr lang="en-US" sz="2300" b="1" dirty="0"/>
              <a:t> </a:t>
            </a:r>
            <a:r>
              <a:rPr lang="en-US" sz="2300" b="1" dirty="0" err="1"/>
              <a:t>oleh</a:t>
            </a:r>
            <a:r>
              <a:rPr lang="en-US" sz="2300" b="1" dirty="0"/>
              <a:t> UU </a:t>
            </a:r>
            <a:r>
              <a:rPr lang="en-US" sz="2300" b="1" dirty="0" err="1"/>
              <a:t>diberikan</a:t>
            </a:r>
            <a:r>
              <a:rPr lang="en-US" sz="2300" b="1" dirty="0"/>
              <a:t> </a:t>
            </a:r>
            <a:r>
              <a:rPr lang="en-US" sz="2300" b="1" dirty="0" err="1"/>
              <a:t>kep</a:t>
            </a:r>
            <a:r>
              <a:rPr lang="id-ID" sz="2300" b="1" dirty="0"/>
              <a:t>a</a:t>
            </a:r>
            <a:r>
              <a:rPr lang="en-US" sz="2300" b="1" dirty="0"/>
              <a:t>da </a:t>
            </a:r>
            <a:r>
              <a:rPr lang="en-US" sz="2300" b="1" dirty="0" err="1"/>
              <a:t>pengakuan</a:t>
            </a:r>
            <a:r>
              <a:rPr lang="en-US" sz="2300" b="1" dirty="0"/>
              <a:t> </a:t>
            </a:r>
            <a:r>
              <a:rPr lang="en-US" sz="2300" b="1" dirty="0" err="1"/>
              <a:t>atau</a:t>
            </a:r>
            <a:r>
              <a:rPr lang="en-US" sz="2300" b="1" dirty="0"/>
              <a:t> </a:t>
            </a:r>
            <a:r>
              <a:rPr lang="en-US" sz="2300" b="1" dirty="0" err="1"/>
              <a:t>sumpah</a:t>
            </a:r>
            <a:r>
              <a:rPr lang="en-US" sz="2300" b="1" dirty="0"/>
              <a:t> </a:t>
            </a:r>
            <a:r>
              <a:rPr lang="en-US" sz="2300" b="1" dirty="0" err="1"/>
              <a:t>salah</a:t>
            </a:r>
            <a:r>
              <a:rPr lang="en-US" sz="2300" b="1" dirty="0"/>
              <a:t> </a:t>
            </a:r>
            <a:r>
              <a:rPr lang="en-US" sz="2300" b="1" dirty="0" err="1"/>
              <a:t>satu</a:t>
            </a:r>
            <a:r>
              <a:rPr lang="en-US" sz="2300" b="1" dirty="0"/>
              <a:t> </a:t>
            </a:r>
            <a:r>
              <a:rPr lang="en-US" sz="2300" b="1" dirty="0" err="1"/>
              <a:t>pihak</a:t>
            </a:r>
            <a:r>
              <a:rPr lang="en-US" sz="2300" b="1" dirty="0"/>
              <a:t>. </a:t>
            </a:r>
            <a:r>
              <a:rPr lang="en-US" sz="2300" b="1" dirty="0" err="1"/>
              <a:t>Contoh</a:t>
            </a:r>
            <a:r>
              <a:rPr lang="en-US" sz="2300" b="1" dirty="0"/>
              <a:t> </a:t>
            </a:r>
            <a:r>
              <a:rPr lang="en-US" sz="2300" b="1" dirty="0" err="1"/>
              <a:t>tergugugat</a:t>
            </a:r>
            <a:r>
              <a:rPr lang="en-US" sz="2300" b="1" dirty="0"/>
              <a:t> </a:t>
            </a:r>
            <a:r>
              <a:rPr lang="en-US" sz="2300" b="1" dirty="0" err="1"/>
              <a:t>mengakui</a:t>
            </a:r>
            <a:r>
              <a:rPr lang="en-US" sz="2300" b="1" dirty="0"/>
              <a:t> </a:t>
            </a:r>
            <a:r>
              <a:rPr lang="en-US" sz="2300" b="1" dirty="0" err="1"/>
              <a:t>gugatan</a:t>
            </a:r>
            <a:r>
              <a:rPr lang="en-US" sz="2300" b="1" dirty="0"/>
              <a:t> </a:t>
            </a:r>
            <a:r>
              <a:rPr lang="en-US" sz="2300" b="1" dirty="0" err="1"/>
              <a:t>penggugat</a:t>
            </a:r>
            <a:r>
              <a:rPr lang="en-US" sz="2300" b="1" dirty="0"/>
              <a:t> </a:t>
            </a:r>
            <a:r>
              <a:rPr lang="en-US" sz="2300" b="1" dirty="0" err="1"/>
              <a:t>di</a:t>
            </a:r>
            <a:r>
              <a:rPr lang="en-US" sz="2300" b="1" dirty="0"/>
              <a:t> </a:t>
            </a:r>
            <a:r>
              <a:rPr lang="en-US" sz="2300" b="1" dirty="0" err="1"/>
              <a:t>pengadilan</a:t>
            </a:r>
            <a:r>
              <a:rPr lang="en-US" sz="2300" b="1" dirty="0"/>
              <a:t>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4024298" y="3286124"/>
            <a:ext cx="42862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3143248"/>
            <a:ext cx="1357322" cy="64294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/>
              <a:t>Presumtio</a:t>
            </a:r>
            <a:r>
              <a:rPr lang="en-US" sz="2000" b="1" dirty="0"/>
              <a:t> </a:t>
            </a:r>
            <a:r>
              <a:rPr lang="en-US" sz="2000" b="1" dirty="0" err="1"/>
              <a:t>Factie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381356" y="0"/>
            <a:ext cx="7286644" cy="66437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100" b="1" dirty="0"/>
              <a:t>PF: </a:t>
            </a:r>
            <a:r>
              <a:rPr lang="en-US" sz="2100" b="1" dirty="0" err="1"/>
              <a:t>kekuatannya</a:t>
            </a:r>
            <a:r>
              <a:rPr lang="en-US" sz="2100" b="1" dirty="0"/>
              <a:t> </a:t>
            </a:r>
            <a:r>
              <a:rPr lang="en-US" sz="2100" b="1" dirty="0" err="1"/>
              <a:t>diserahkan</a:t>
            </a:r>
            <a:r>
              <a:rPr lang="en-US" sz="2100" b="1" dirty="0"/>
              <a:t> </a:t>
            </a:r>
            <a:r>
              <a:rPr lang="en-US" sz="2100" b="1" dirty="0" err="1"/>
              <a:t>kepada</a:t>
            </a:r>
            <a:r>
              <a:rPr lang="en-US" sz="2100" b="1" dirty="0"/>
              <a:t> </a:t>
            </a:r>
            <a:r>
              <a:rPr lang="en-US" sz="2100" b="1" dirty="0" err="1"/>
              <a:t>pertimbangan</a:t>
            </a:r>
            <a:r>
              <a:rPr lang="en-US" sz="2100" b="1" dirty="0"/>
              <a:t> &amp; </a:t>
            </a:r>
            <a:r>
              <a:rPr lang="en-US" sz="2100" b="1" dirty="0" err="1"/>
              <a:t>kebijaksanaan</a:t>
            </a:r>
            <a:r>
              <a:rPr lang="en-US" sz="2100" b="1" dirty="0"/>
              <a:t> hakim. </a:t>
            </a:r>
            <a:r>
              <a:rPr lang="en-US" sz="2100" b="1" dirty="0" err="1"/>
              <a:t>Persangkaan</a:t>
            </a:r>
            <a:r>
              <a:rPr lang="en-US" sz="2100" b="1" dirty="0"/>
              <a:t> </a:t>
            </a:r>
            <a:r>
              <a:rPr lang="en-US" sz="2100" b="1" dirty="0" err="1"/>
              <a:t>berdasarkan</a:t>
            </a:r>
            <a:r>
              <a:rPr lang="en-US" sz="2100" b="1" dirty="0"/>
              <a:t> </a:t>
            </a:r>
            <a:r>
              <a:rPr lang="en-US" sz="2100" b="1" dirty="0" err="1"/>
              <a:t>fakta</a:t>
            </a:r>
            <a:r>
              <a:rPr lang="en-US" sz="2100" b="1" dirty="0"/>
              <a:t> </a:t>
            </a:r>
            <a:r>
              <a:rPr lang="en-US" sz="2100" b="1" dirty="0" err="1"/>
              <a:t>hanya</a:t>
            </a:r>
            <a:r>
              <a:rPr lang="en-US" sz="2100" b="1" dirty="0"/>
              <a:t> </a:t>
            </a:r>
            <a:r>
              <a:rPr lang="en-US" sz="2100" b="1" dirty="0" err="1"/>
              <a:t>dibolehkan</a:t>
            </a:r>
            <a:r>
              <a:rPr lang="en-US" sz="2100" b="1" dirty="0"/>
              <a:t> </a:t>
            </a:r>
            <a:r>
              <a:rPr lang="en-US" sz="2100" b="1" dirty="0" err="1"/>
              <a:t>jika</a:t>
            </a:r>
            <a:r>
              <a:rPr lang="en-US" sz="2100" b="1" dirty="0"/>
              <a:t> UU </a:t>
            </a:r>
            <a:r>
              <a:rPr lang="en-US" sz="2100" b="1" dirty="0" err="1"/>
              <a:t>mengizinkan</a:t>
            </a:r>
            <a:r>
              <a:rPr lang="en-US" sz="2100" b="1" dirty="0"/>
              <a:t> </a:t>
            </a:r>
            <a:r>
              <a:rPr lang="en-US" sz="2100" b="1" dirty="0" err="1"/>
              <a:t>pembuktian</a:t>
            </a:r>
            <a:r>
              <a:rPr lang="en-US" sz="2100" b="1" dirty="0"/>
              <a:t> dg </a:t>
            </a:r>
            <a:r>
              <a:rPr lang="en-US" sz="2100" b="1" dirty="0" err="1"/>
              <a:t>saksi-saksi</a:t>
            </a:r>
            <a:r>
              <a:rPr lang="en-US" sz="2100" b="1" dirty="0"/>
              <a:t>. </a:t>
            </a:r>
            <a:r>
              <a:rPr lang="en-US" sz="2100" b="1" dirty="0" err="1"/>
              <a:t>Contof</a:t>
            </a:r>
            <a:r>
              <a:rPr lang="en-US" sz="2100" b="1" dirty="0"/>
              <a:t> PF: </a:t>
            </a:r>
          </a:p>
          <a:p>
            <a:pPr marL="342900" indent="-342900">
              <a:buAutoNum type="arabicPeriod"/>
            </a:pPr>
            <a:r>
              <a:rPr lang="en-US" sz="2100" b="1" dirty="0" err="1"/>
              <a:t>Istri</a:t>
            </a:r>
            <a:r>
              <a:rPr lang="en-US" sz="2100" b="1" dirty="0"/>
              <a:t> </a:t>
            </a:r>
            <a:r>
              <a:rPr lang="en-US" sz="2100" b="1" dirty="0" err="1"/>
              <a:t>gugat</a:t>
            </a:r>
            <a:r>
              <a:rPr lang="en-US" sz="2100" b="1" dirty="0"/>
              <a:t> </a:t>
            </a:r>
            <a:r>
              <a:rPr lang="en-US" sz="2100" b="1" dirty="0" err="1"/>
              <a:t>cerai</a:t>
            </a:r>
            <a:r>
              <a:rPr lang="en-US" sz="2100" b="1" dirty="0"/>
              <a:t> </a:t>
            </a:r>
            <a:r>
              <a:rPr lang="en-US" sz="2100" b="1" dirty="0" err="1"/>
              <a:t>suami</a:t>
            </a:r>
            <a:r>
              <a:rPr lang="en-US" sz="2100" b="1" dirty="0"/>
              <a:t> dg </a:t>
            </a:r>
            <a:r>
              <a:rPr lang="en-US" sz="2100" b="1" dirty="0" err="1"/>
              <a:t>alasan</a:t>
            </a:r>
            <a:r>
              <a:rPr lang="en-US" sz="2100" b="1" dirty="0"/>
              <a:t> </a:t>
            </a:r>
            <a:r>
              <a:rPr lang="en-US" sz="2100" b="1" dirty="0" err="1"/>
              <a:t>zina</a:t>
            </a:r>
            <a:r>
              <a:rPr lang="en-US" sz="2100" b="1" dirty="0"/>
              <a:t>, </a:t>
            </a:r>
            <a:r>
              <a:rPr lang="en-US" sz="2100" b="1" dirty="0" err="1"/>
              <a:t>fakta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diperoleh</a:t>
            </a:r>
            <a:r>
              <a:rPr lang="en-US" sz="2100" b="1" dirty="0"/>
              <a:t>:</a:t>
            </a:r>
          </a:p>
          <a:p>
            <a:pPr marL="342900" indent="-342900"/>
            <a:r>
              <a:rPr lang="en-US" sz="2100" b="1" dirty="0"/>
              <a:t>	a. </a:t>
            </a:r>
            <a:r>
              <a:rPr lang="en-US" sz="2100" b="1" dirty="0" err="1"/>
              <a:t>suami</a:t>
            </a:r>
            <a:r>
              <a:rPr lang="en-US" sz="2100" b="1" dirty="0"/>
              <a:t> </a:t>
            </a:r>
            <a:r>
              <a:rPr lang="en-US" sz="2100" b="1" dirty="0" err="1"/>
              <a:t>telah</a:t>
            </a:r>
            <a:r>
              <a:rPr lang="en-US" sz="2100" b="1" dirty="0"/>
              <a:t> </a:t>
            </a:r>
            <a:r>
              <a:rPr lang="en-US" sz="2100" b="1" dirty="0" err="1"/>
              <a:t>menginap</a:t>
            </a:r>
            <a:r>
              <a:rPr lang="en-US" sz="2100" b="1" dirty="0"/>
              <a:t> </a:t>
            </a:r>
            <a:r>
              <a:rPr lang="en-US" sz="2100" b="1" dirty="0" err="1"/>
              <a:t>dlm</a:t>
            </a:r>
            <a:r>
              <a:rPr lang="en-US" sz="2100" b="1" dirty="0"/>
              <a:t> </a:t>
            </a:r>
            <a:r>
              <a:rPr lang="en-US" sz="2100" b="1" dirty="0" err="1"/>
              <a:t>satu</a:t>
            </a:r>
            <a:r>
              <a:rPr lang="en-US" sz="2100" b="1" dirty="0"/>
              <a:t> hotel </a:t>
            </a:r>
            <a:r>
              <a:rPr lang="en-US" sz="2100" b="1" dirty="0" err="1"/>
              <a:t>dengan</a:t>
            </a:r>
            <a:r>
              <a:rPr lang="en-US" sz="2100" b="1" dirty="0"/>
              <a:t> </a:t>
            </a:r>
            <a:r>
              <a:rPr lang="en-US" sz="2100" b="1" dirty="0" err="1"/>
              <a:t>wanita</a:t>
            </a:r>
            <a:r>
              <a:rPr lang="en-US" sz="2100" b="1" dirty="0"/>
              <a:t> &amp; </a:t>
            </a:r>
            <a:r>
              <a:rPr lang="en-US" sz="2100" b="1" dirty="0" err="1"/>
              <a:t>dikamar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 </a:t>
            </a:r>
            <a:r>
              <a:rPr lang="en-US" sz="2100" b="1" dirty="0" err="1"/>
              <a:t>hanya</a:t>
            </a:r>
            <a:r>
              <a:rPr lang="en-US" sz="2100" b="1" dirty="0"/>
              <a:t> </a:t>
            </a:r>
            <a:r>
              <a:rPr lang="en-US" sz="2100" b="1" dirty="0" err="1"/>
              <a:t>ada</a:t>
            </a:r>
            <a:r>
              <a:rPr lang="en-US" sz="2100" b="1" dirty="0"/>
              <a:t> </a:t>
            </a:r>
            <a:r>
              <a:rPr lang="en-US" sz="2100" b="1" dirty="0" err="1"/>
              <a:t>satu</a:t>
            </a:r>
            <a:r>
              <a:rPr lang="en-US" sz="2100" b="1" dirty="0"/>
              <a:t> </a:t>
            </a:r>
            <a:r>
              <a:rPr lang="en-US" sz="2100" b="1" dirty="0" err="1"/>
              <a:t>ranjang</a:t>
            </a:r>
            <a:r>
              <a:rPr lang="en-US" sz="2100" b="1" dirty="0"/>
              <a:t>.</a:t>
            </a:r>
          </a:p>
          <a:p>
            <a:pPr marL="342900" indent="-342900"/>
            <a:r>
              <a:rPr lang="en-US" sz="2100" b="1" dirty="0"/>
              <a:t>	b. </a:t>
            </a:r>
            <a:r>
              <a:rPr lang="en-US" sz="2100" b="1" dirty="0" err="1"/>
              <a:t>saksi</a:t>
            </a:r>
            <a:r>
              <a:rPr lang="en-US" sz="2100" b="1" dirty="0"/>
              <a:t> </a:t>
            </a:r>
            <a:r>
              <a:rPr lang="en-US" sz="2100" b="1" dirty="0" err="1"/>
              <a:t>petugas</a:t>
            </a:r>
            <a:r>
              <a:rPr lang="en-US" sz="2100" b="1" dirty="0"/>
              <a:t> hotel </a:t>
            </a:r>
            <a:r>
              <a:rPr lang="en-US" sz="2100" b="1" dirty="0" err="1"/>
              <a:t>melihat</a:t>
            </a:r>
            <a:r>
              <a:rPr lang="en-US" sz="2100" b="1" dirty="0"/>
              <a:t> </a:t>
            </a:r>
            <a:r>
              <a:rPr lang="en-US" sz="2100" b="1" dirty="0" err="1"/>
              <a:t>bahwa</a:t>
            </a:r>
            <a:r>
              <a:rPr lang="en-US" sz="2100" b="1" dirty="0"/>
              <a:t> </a:t>
            </a:r>
            <a:r>
              <a:rPr lang="en-US" sz="2100" b="1" dirty="0" err="1"/>
              <a:t>suami</a:t>
            </a:r>
            <a:r>
              <a:rPr lang="en-US" sz="2100" b="1" dirty="0"/>
              <a:t> </a:t>
            </a:r>
            <a:r>
              <a:rPr lang="en-US" sz="2100" b="1" dirty="0" err="1"/>
              <a:t>dan</a:t>
            </a:r>
            <a:r>
              <a:rPr lang="en-US" sz="2100" b="1" dirty="0"/>
              <a:t> </a:t>
            </a:r>
            <a:r>
              <a:rPr lang="en-US" sz="2100" b="1" dirty="0" err="1"/>
              <a:t>wanita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 </a:t>
            </a:r>
            <a:r>
              <a:rPr lang="en-US" sz="2100" b="1" dirty="0" err="1"/>
              <a:t>menginap</a:t>
            </a:r>
            <a:r>
              <a:rPr lang="en-US" sz="2100" b="1" dirty="0"/>
              <a:t> </a:t>
            </a:r>
            <a:r>
              <a:rPr lang="en-US" sz="2100" b="1" dirty="0" err="1"/>
              <a:t>dlm</a:t>
            </a:r>
            <a:r>
              <a:rPr lang="en-US" sz="2100" b="1" dirty="0"/>
              <a:t> </a:t>
            </a:r>
            <a:r>
              <a:rPr lang="en-US" sz="2100" b="1" dirty="0" err="1"/>
              <a:t>satu</a:t>
            </a:r>
            <a:r>
              <a:rPr lang="en-US" sz="2100" b="1" dirty="0"/>
              <a:t> </a:t>
            </a:r>
            <a:r>
              <a:rPr lang="en-US" sz="2100" b="1" dirty="0" err="1"/>
              <a:t>kamar</a:t>
            </a:r>
            <a:r>
              <a:rPr lang="en-US" sz="2100" b="1" dirty="0"/>
              <a:t>.</a:t>
            </a:r>
          </a:p>
          <a:p>
            <a:pPr marL="342900" indent="-342900"/>
            <a:r>
              <a:rPr lang="en-US" sz="2100" b="1" dirty="0"/>
              <a:t>	c. </a:t>
            </a:r>
            <a:r>
              <a:rPr lang="en-US" sz="2100" b="1" dirty="0" err="1"/>
              <a:t>ada</a:t>
            </a:r>
            <a:r>
              <a:rPr lang="en-US" sz="2100" b="1" dirty="0"/>
              <a:t> </a:t>
            </a:r>
            <a:r>
              <a:rPr lang="en-US" sz="2100" b="1" dirty="0" err="1"/>
              <a:t>bukti</a:t>
            </a:r>
            <a:r>
              <a:rPr lang="en-US" sz="2100" b="1" dirty="0"/>
              <a:t> </a:t>
            </a:r>
            <a:r>
              <a:rPr lang="en-US" sz="2100" b="1" dirty="0" err="1"/>
              <a:t>kwitansi</a:t>
            </a:r>
            <a:r>
              <a:rPr lang="en-US" sz="2100" b="1" dirty="0"/>
              <a:t> </a:t>
            </a:r>
            <a:r>
              <a:rPr lang="en-US" sz="2100" b="1" dirty="0" err="1"/>
              <a:t>pembayaran</a:t>
            </a:r>
            <a:r>
              <a:rPr lang="en-US" sz="2100" b="1" dirty="0"/>
              <a:t> hotel </a:t>
            </a:r>
            <a:r>
              <a:rPr lang="en-US" sz="2100" b="1" dirty="0" err="1"/>
              <a:t>atas</a:t>
            </a:r>
            <a:r>
              <a:rPr lang="en-US" sz="2100" b="1" dirty="0"/>
              <a:t> </a:t>
            </a:r>
            <a:r>
              <a:rPr lang="en-US" sz="2100" b="1" dirty="0" err="1"/>
              <a:t>nama</a:t>
            </a:r>
            <a:r>
              <a:rPr lang="en-US" sz="2100" b="1" dirty="0"/>
              <a:t> </a:t>
            </a:r>
            <a:r>
              <a:rPr lang="en-US" sz="2100" b="1" dirty="0" err="1"/>
              <a:t>suami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.</a:t>
            </a:r>
          </a:p>
          <a:p>
            <a:pPr marL="342900" indent="-342900"/>
            <a:r>
              <a:rPr lang="en-US" sz="2100" b="1" dirty="0"/>
              <a:t>	d. </a:t>
            </a:r>
            <a:r>
              <a:rPr lang="en-US" sz="2100" b="1" dirty="0" err="1"/>
              <a:t>tdk</a:t>
            </a:r>
            <a:r>
              <a:rPr lang="en-US" sz="2100" b="1" dirty="0"/>
              <a:t> </a:t>
            </a:r>
            <a:r>
              <a:rPr lang="en-US" sz="2100" b="1" dirty="0" err="1"/>
              <a:t>ada</a:t>
            </a:r>
            <a:r>
              <a:rPr lang="en-US" sz="2100" b="1" dirty="0"/>
              <a:t> </a:t>
            </a:r>
            <a:r>
              <a:rPr lang="en-US" sz="2100" b="1" dirty="0" err="1"/>
              <a:t>saksi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melihat</a:t>
            </a:r>
            <a:r>
              <a:rPr lang="en-US" sz="2100" b="1" dirty="0"/>
              <a:t> </a:t>
            </a:r>
            <a:r>
              <a:rPr lang="en-US" sz="2100" b="1" dirty="0" err="1"/>
              <a:t>suami</a:t>
            </a:r>
            <a:r>
              <a:rPr lang="en-US" sz="2100" b="1" dirty="0"/>
              <a:t> </a:t>
            </a:r>
            <a:r>
              <a:rPr lang="en-US" sz="2100" b="1" dirty="0" err="1"/>
              <a:t>dan</a:t>
            </a:r>
            <a:r>
              <a:rPr lang="en-US" sz="2100" b="1" dirty="0"/>
              <a:t> </a:t>
            </a:r>
            <a:r>
              <a:rPr lang="en-US" sz="2100" b="1" dirty="0" err="1"/>
              <a:t>wanita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 </a:t>
            </a:r>
            <a:r>
              <a:rPr lang="en-US" sz="2100" b="1" dirty="0" err="1"/>
              <a:t>melakukan</a:t>
            </a:r>
            <a:r>
              <a:rPr lang="en-US" sz="2100" b="1" dirty="0"/>
              <a:t> hub </a:t>
            </a:r>
            <a:r>
              <a:rPr lang="en-US" sz="2100" b="1" dirty="0" err="1"/>
              <a:t>suami</a:t>
            </a:r>
            <a:r>
              <a:rPr lang="en-US" sz="2100" b="1" dirty="0"/>
              <a:t> </a:t>
            </a:r>
            <a:r>
              <a:rPr lang="en-US" sz="2100" b="1" dirty="0" err="1"/>
              <a:t>istri</a:t>
            </a:r>
            <a:r>
              <a:rPr lang="en-US" sz="2100" b="1" dirty="0"/>
              <a:t> </a:t>
            </a:r>
            <a:r>
              <a:rPr lang="en-US" sz="2100" b="1" dirty="0" err="1"/>
              <a:t>diluar</a:t>
            </a:r>
            <a:r>
              <a:rPr lang="en-US" sz="2100" b="1" dirty="0"/>
              <a:t> </a:t>
            </a:r>
            <a:r>
              <a:rPr lang="en-US" sz="2100" b="1" dirty="0" err="1"/>
              <a:t>perkawinan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sah</a:t>
            </a:r>
            <a:endParaRPr lang="en-US" sz="2100" b="1" dirty="0"/>
          </a:p>
          <a:p>
            <a:pPr marL="342900" indent="-342900"/>
            <a:r>
              <a:rPr lang="en-US" sz="2100" b="1" dirty="0"/>
              <a:t>	e. </a:t>
            </a:r>
            <a:r>
              <a:rPr lang="en-US" sz="2100" b="1" dirty="0" err="1"/>
              <a:t>timbul</a:t>
            </a:r>
            <a:r>
              <a:rPr lang="en-US" sz="2100" b="1" dirty="0"/>
              <a:t> persangkaan2 </a:t>
            </a:r>
            <a:r>
              <a:rPr lang="en-US" sz="2100" b="1" dirty="0" err="1"/>
              <a:t>bahwa</a:t>
            </a:r>
            <a:r>
              <a:rPr lang="en-US" sz="2100" b="1" dirty="0"/>
              <a:t> </a:t>
            </a:r>
            <a:r>
              <a:rPr lang="en-US" sz="2100" b="1" dirty="0" err="1"/>
              <a:t>suami</a:t>
            </a:r>
            <a:r>
              <a:rPr lang="en-US" sz="2100" b="1" dirty="0"/>
              <a:t> &amp; </a:t>
            </a:r>
            <a:r>
              <a:rPr lang="en-US" sz="2100" b="1" dirty="0" err="1"/>
              <a:t>wanita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 </a:t>
            </a:r>
            <a:r>
              <a:rPr lang="en-US" sz="2100" b="1" dirty="0" err="1"/>
              <a:t>telah</a:t>
            </a:r>
            <a:r>
              <a:rPr lang="en-US" sz="2100" b="1" dirty="0"/>
              <a:t> </a:t>
            </a:r>
            <a:r>
              <a:rPr lang="en-US" sz="2100" b="1" dirty="0" err="1"/>
              <a:t>melakukan</a:t>
            </a:r>
            <a:r>
              <a:rPr lang="en-US" sz="2100" b="1" dirty="0"/>
              <a:t> hub </a:t>
            </a:r>
            <a:r>
              <a:rPr lang="en-US" sz="2100" b="1" dirty="0" err="1"/>
              <a:t>zina</a:t>
            </a:r>
            <a:r>
              <a:rPr lang="en-US" sz="2100" b="1" dirty="0"/>
              <a:t>.</a:t>
            </a:r>
          </a:p>
          <a:p>
            <a:pPr marL="342900" indent="-342900">
              <a:buAutoNum type="arabicPeriod" startAt="2"/>
            </a:pPr>
            <a:r>
              <a:rPr lang="en-US" sz="2100" b="1" dirty="0" err="1"/>
              <a:t>Seorang</a:t>
            </a:r>
            <a:r>
              <a:rPr lang="en-US" sz="2100" b="1" dirty="0"/>
              <a:t> </a:t>
            </a:r>
            <a:r>
              <a:rPr lang="en-US" sz="2100" b="1" dirty="0" err="1"/>
              <a:t>anak</a:t>
            </a:r>
            <a:r>
              <a:rPr lang="en-US" sz="2100" b="1" dirty="0"/>
              <a:t> </a:t>
            </a:r>
            <a:r>
              <a:rPr lang="en-US" sz="2100" b="1" dirty="0" err="1"/>
              <a:t>bukan</a:t>
            </a:r>
            <a:r>
              <a:rPr lang="en-US" sz="2100" b="1" dirty="0"/>
              <a:t> </a:t>
            </a:r>
            <a:r>
              <a:rPr lang="en-US" sz="2100" b="1" dirty="0" err="1"/>
              <a:t>anak</a:t>
            </a:r>
            <a:r>
              <a:rPr lang="en-US" sz="2100" b="1" dirty="0"/>
              <a:t> </a:t>
            </a:r>
            <a:r>
              <a:rPr lang="en-US" sz="2100" b="1" dirty="0" err="1"/>
              <a:t>kandung</a:t>
            </a:r>
            <a:r>
              <a:rPr lang="en-US" sz="2100" b="1" dirty="0"/>
              <a:t> </a:t>
            </a:r>
            <a:r>
              <a:rPr lang="en-US" sz="2100" b="1" dirty="0" err="1"/>
              <a:t>tinggal</a:t>
            </a:r>
            <a:r>
              <a:rPr lang="en-US" sz="2100" b="1" dirty="0"/>
              <a:t> </a:t>
            </a:r>
            <a:r>
              <a:rPr lang="en-US" sz="2100" b="1" dirty="0" err="1"/>
              <a:t>bersama</a:t>
            </a:r>
            <a:r>
              <a:rPr lang="en-US" sz="2100" b="1" dirty="0"/>
              <a:t> </a:t>
            </a:r>
            <a:r>
              <a:rPr lang="en-US" sz="2100" b="1" dirty="0" err="1"/>
              <a:t>pasangan</a:t>
            </a:r>
            <a:r>
              <a:rPr lang="en-US" sz="2100" b="1" dirty="0"/>
              <a:t> </a:t>
            </a:r>
            <a:r>
              <a:rPr lang="en-US" sz="2100" b="1" dirty="0" err="1"/>
              <a:t>sumi</a:t>
            </a:r>
            <a:r>
              <a:rPr lang="en-US" sz="2100" b="1" dirty="0"/>
              <a:t> </a:t>
            </a:r>
            <a:r>
              <a:rPr lang="en-US" sz="2100" b="1" dirty="0" err="1"/>
              <a:t>istri</a:t>
            </a:r>
            <a:r>
              <a:rPr lang="en-US" sz="2100" b="1" dirty="0"/>
              <a:t>, </a:t>
            </a:r>
            <a:r>
              <a:rPr lang="en-US" sz="2100" b="1" dirty="0" err="1"/>
              <a:t>fakta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diperoleh</a:t>
            </a:r>
            <a:r>
              <a:rPr lang="en-US" sz="2100" b="1" dirty="0"/>
              <a:t>:</a:t>
            </a:r>
          </a:p>
          <a:p>
            <a:pPr marL="342900" indent="-342900"/>
            <a:r>
              <a:rPr lang="en-US" sz="2100" b="1" dirty="0"/>
              <a:t>	a. </a:t>
            </a:r>
            <a:r>
              <a:rPr lang="en-US" sz="2100" b="1" dirty="0" err="1"/>
              <a:t>anak</a:t>
            </a:r>
            <a:r>
              <a:rPr lang="en-US" sz="2100" b="1" dirty="0"/>
              <a:t> </a:t>
            </a:r>
            <a:r>
              <a:rPr lang="en-US" sz="2100" b="1" dirty="0" err="1"/>
              <a:t>tersebut</a:t>
            </a:r>
            <a:r>
              <a:rPr lang="en-US" sz="2100" b="1" dirty="0"/>
              <a:t> </a:t>
            </a:r>
            <a:r>
              <a:rPr lang="en-US" sz="2100" b="1" dirty="0" err="1"/>
              <a:t>mem</a:t>
            </a:r>
            <a:r>
              <a:rPr lang="id-ID" sz="2100" b="1" dirty="0"/>
              <a:t>a</a:t>
            </a:r>
            <a:r>
              <a:rPr lang="en-US" sz="2100" b="1" dirty="0" err="1"/>
              <a:t>nggil</a:t>
            </a:r>
            <a:r>
              <a:rPr lang="en-US" sz="2100" b="1" dirty="0"/>
              <a:t> </a:t>
            </a:r>
            <a:r>
              <a:rPr lang="en-US" sz="2100" b="1" dirty="0" err="1"/>
              <a:t>suami-istri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 ayah </a:t>
            </a:r>
            <a:r>
              <a:rPr lang="en-US" sz="2100" b="1" dirty="0" err="1"/>
              <a:t>dan</a:t>
            </a:r>
            <a:r>
              <a:rPr lang="en-US" sz="2100" b="1" dirty="0"/>
              <a:t> </a:t>
            </a:r>
            <a:r>
              <a:rPr lang="en-US" sz="2100" b="1" dirty="0" err="1"/>
              <a:t>ibu</a:t>
            </a:r>
            <a:r>
              <a:rPr lang="en-US" sz="2100" b="1" dirty="0"/>
              <a:t>.</a:t>
            </a:r>
          </a:p>
          <a:p>
            <a:pPr marL="342900" indent="-342900"/>
            <a:r>
              <a:rPr lang="en-US" sz="2100" b="1" dirty="0"/>
              <a:t>	b. </a:t>
            </a:r>
            <a:r>
              <a:rPr lang="en-US" sz="2100" b="1" dirty="0" err="1"/>
              <a:t>anak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 </a:t>
            </a:r>
            <a:r>
              <a:rPr lang="en-US" sz="2100" b="1" dirty="0" err="1"/>
              <a:t>disekolahkan</a:t>
            </a:r>
            <a:r>
              <a:rPr lang="en-US" sz="2100" b="1" dirty="0"/>
              <a:t>, </a:t>
            </a:r>
            <a:r>
              <a:rPr lang="en-US" sz="2100" b="1" dirty="0" err="1"/>
              <a:t>dirawat</a:t>
            </a:r>
            <a:r>
              <a:rPr lang="en-US" sz="2100" b="1" dirty="0"/>
              <a:t>, </a:t>
            </a:r>
            <a:r>
              <a:rPr lang="en-US" sz="2100" b="1" dirty="0" err="1"/>
              <a:t>sampai</a:t>
            </a:r>
            <a:r>
              <a:rPr lang="en-US" sz="2100" b="1" dirty="0"/>
              <a:t> </a:t>
            </a:r>
            <a:r>
              <a:rPr lang="en-US" sz="2100" b="1" dirty="0" err="1"/>
              <a:t>dinikahkan</a:t>
            </a:r>
            <a:endParaRPr lang="en-US" sz="2100" b="1" dirty="0"/>
          </a:p>
          <a:p>
            <a:pPr marL="342900" indent="-342900"/>
            <a:r>
              <a:rPr lang="en-US" sz="2100" b="1" dirty="0"/>
              <a:t>	c. dg </a:t>
            </a:r>
            <a:r>
              <a:rPr lang="en-US" sz="2100" b="1" dirty="0" err="1"/>
              <a:t>demikian</a:t>
            </a:r>
            <a:r>
              <a:rPr lang="en-US" sz="2100" b="1" dirty="0"/>
              <a:t> </a:t>
            </a:r>
            <a:r>
              <a:rPr lang="en-US" sz="2100" b="1" dirty="0" err="1"/>
              <a:t>PFnya</a:t>
            </a:r>
            <a:r>
              <a:rPr lang="en-US" sz="2100" b="1" dirty="0"/>
              <a:t> </a:t>
            </a:r>
            <a:r>
              <a:rPr lang="en-US" sz="2100" b="1" dirty="0" err="1"/>
              <a:t>anak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 </a:t>
            </a:r>
            <a:r>
              <a:rPr lang="en-US" sz="2100" b="1" dirty="0" err="1"/>
              <a:t>mrpkn</a:t>
            </a:r>
            <a:r>
              <a:rPr lang="en-US" sz="2100" b="1" dirty="0"/>
              <a:t> </a:t>
            </a:r>
            <a:r>
              <a:rPr lang="en-US" sz="2100" b="1" dirty="0" err="1"/>
              <a:t>anak</a:t>
            </a:r>
            <a:r>
              <a:rPr lang="en-US" sz="2100" b="1" dirty="0"/>
              <a:t> </a:t>
            </a:r>
            <a:r>
              <a:rPr lang="en-US" sz="2100" b="1" dirty="0" err="1"/>
              <a:t>angkat</a:t>
            </a:r>
            <a:r>
              <a:rPr lang="en-US" sz="2100" b="1" dirty="0"/>
              <a:t> </a:t>
            </a:r>
            <a:r>
              <a:rPr lang="en-US" sz="2100" b="1" dirty="0" err="1"/>
              <a:t>suami</a:t>
            </a:r>
            <a:r>
              <a:rPr lang="en-US" sz="2100" b="1" dirty="0"/>
              <a:t> </a:t>
            </a:r>
            <a:r>
              <a:rPr lang="en-US" sz="2100" b="1" dirty="0" err="1"/>
              <a:t>isteri</a:t>
            </a:r>
            <a:r>
              <a:rPr lang="en-US" sz="2100" b="1" dirty="0"/>
              <a:t> </a:t>
            </a:r>
            <a:r>
              <a:rPr lang="en-US" sz="2100" b="1" dirty="0" err="1"/>
              <a:t>tsb</a:t>
            </a:r>
            <a:r>
              <a:rPr lang="en-US" sz="2100" b="1" dirty="0"/>
              <a:t>.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167042" y="3357562"/>
            <a:ext cx="142876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66844" y="2000240"/>
            <a:ext cx="2214578" cy="242889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err="1"/>
              <a:t>Pengakuan</a:t>
            </a:r>
            <a:r>
              <a:rPr lang="en-US" sz="2200" b="1" dirty="0"/>
              <a:t> (</a:t>
            </a:r>
            <a:r>
              <a:rPr lang="en-US" sz="2200" b="1" dirty="0" err="1"/>
              <a:t>bekentenis</a:t>
            </a:r>
            <a:r>
              <a:rPr lang="en-US" sz="2200" b="1" dirty="0"/>
              <a:t>, confession) Ps 174-176 HIR, 311-313 </a:t>
            </a:r>
            <a:r>
              <a:rPr lang="en-US" sz="2200" b="1" dirty="0" err="1"/>
              <a:t>RBg</a:t>
            </a:r>
            <a:r>
              <a:rPr lang="en-US" sz="2200" b="1" dirty="0"/>
              <a:t>, 1929-1928 BW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24364" y="285728"/>
            <a:ext cx="5929354" cy="21431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Pengakuan</a:t>
            </a:r>
            <a:r>
              <a:rPr lang="en-US" sz="2200" b="1" dirty="0"/>
              <a:t> </a:t>
            </a:r>
            <a:r>
              <a:rPr lang="en-US" sz="2200" b="1" dirty="0" err="1"/>
              <a:t>di</a:t>
            </a:r>
            <a:r>
              <a:rPr lang="en-US" sz="2200" b="1" dirty="0"/>
              <a:t> </a:t>
            </a:r>
            <a:r>
              <a:rPr lang="en-US" sz="2200" b="1" dirty="0" err="1"/>
              <a:t>muka</a:t>
            </a:r>
            <a:r>
              <a:rPr lang="en-US" sz="2200" b="1" dirty="0"/>
              <a:t> hakim </a:t>
            </a:r>
            <a:r>
              <a:rPr lang="en-US" sz="2200" b="1" dirty="0" err="1"/>
              <a:t>mrpkn</a:t>
            </a:r>
            <a:r>
              <a:rPr lang="en-US" sz="2200" b="1" dirty="0"/>
              <a:t> </a:t>
            </a:r>
            <a:r>
              <a:rPr lang="en-US" sz="2200" b="1" dirty="0" err="1"/>
              <a:t>keterangan</a:t>
            </a:r>
            <a:r>
              <a:rPr lang="en-US" sz="2200" b="1" dirty="0"/>
              <a:t> </a:t>
            </a:r>
            <a:r>
              <a:rPr lang="en-US" sz="2200" b="1" dirty="0" err="1"/>
              <a:t>sepihak</a:t>
            </a:r>
            <a:r>
              <a:rPr lang="en-US" sz="2200" b="1" dirty="0"/>
              <a:t>  </a:t>
            </a:r>
            <a:r>
              <a:rPr lang="en-US" sz="2200" b="1" dirty="0" err="1"/>
              <a:t>baik</a:t>
            </a:r>
            <a:r>
              <a:rPr lang="en-US" sz="2200" b="1" dirty="0"/>
              <a:t> </a:t>
            </a:r>
            <a:r>
              <a:rPr lang="en-US" sz="2200" b="1" dirty="0" err="1"/>
              <a:t>tertulis</a:t>
            </a:r>
            <a:r>
              <a:rPr lang="en-US" sz="2200" b="1" dirty="0"/>
              <a:t>/</a:t>
            </a:r>
            <a:r>
              <a:rPr lang="en-US" sz="2200" b="1" dirty="0" err="1"/>
              <a:t>lisan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secara</a:t>
            </a:r>
            <a:r>
              <a:rPr lang="en-US" sz="2200" b="1" dirty="0"/>
              <a:t> </a:t>
            </a:r>
            <a:r>
              <a:rPr lang="en-US" sz="2200" b="1" dirty="0" err="1"/>
              <a:t>tegas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membenarkan</a:t>
            </a:r>
            <a:r>
              <a:rPr lang="en-US" sz="2200" b="1" dirty="0"/>
              <a:t> </a:t>
            </a:r>
            <a:r>
              <a:rPr lang="en-US" sz="2200" b="1" dirty="0" err="1"/>
              <a:t>baik</a:t>
            </a:r>
            <a:r>
              <a:rPr lang="en-US" sz="2200" b="1" dirty="0"/>
              <a:t> </a:t>
            </a:r>
            <a:r>
              <a:rPr lang="en-US" sz="2200" b="1" dirty="0" err="1"/>
              <a:t>seluruh</a:t>
            </a:r>
            <a:r>
              <a:rPr lang="en-US" sz="2200" b="1" dirty="0"/>
              <a:t> </a:t>
            </a:r>
            <a:r>
              <a:rPr lang="en-US" sz="2200" b="1" dirty="0" err="1"/>
              <a:t>atau</a:t>
            </a:r>
            <a:r>
              <a:rPr lang="en-US" sz="2200" b="1" dirty="0"/>
              <a:t> </a:t>
            </a:r>
            <a:r>
              <a:rPr lang="en-US" sz="2200" b="1" dirty="0" err="1"/>
              <a:t>sebagian</a:t>
            </a:r>
            <a:r>
              <a:rPr lang="en-US" sz="2200" b="1" dirty="0"/>
              <a:t> </a:t>
            </a:r>
            <a:r>
              <a:rPr lang="en-US" sz="2200" b="1" dirty="0" err="1"/>
              <a:t>dari</a:t>
            </a:r>
            <a:r>
              <a:rPr lang="en-US" sz="2200" b="1" dirty="0"/>
              <a:t> </a:t>
            </a:r>
            <a:r>
              <a:rPr lang="en-US" sz="2200" b="1" dirty="0" err="1"/>
              <a:t>sutu</a:t>
            </a:r>
            <a:r>
              <a:rPr lang="en-US" sz="2200" b="1" dirty="0"/>
              <a:t> </a:t>
            </a:r>
            <a:r>
              <a:rPr lang="en-US" sz="2200" b="1" dirty="0" err="1"/>
              <a:t>peristiwa</a:t>
            </a:r>
            <a:r>
              <a:rPr lang="en-US" sz="2200" b="1" dirty="0"/>
              <a:t>  </a:t>
            </a:r>
            <a:r>
              <a:rPr lang="en-US" sz="2200" b="1" dirty="0" err="1"/>
              <a:t>atau</a:t>
            </a:r>
            <a:r>
              <a:rPr lang="en-US" sz="2200" b="1" dirty="0"/>
              <a:t> hub </a:t>
            </a:r>
            <a:r>
              <a:rPr lang="en-US" sz="2200" b="1" dirty="0" err="1"/>
              <a:t>hk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diajukan</a:t>
            </a:r>
            <a:r>
              <a:rPr lang="en-US" sz="2200" b="1" dirty="0"/>
              <a:t> </a:t>
            </a:r>
            <a:r>
              <a:rPr lang="en-US" sz="2200" b="1" dirty="0" err="1"/>
              <a:t>oleh</a:t>
            </a:r>
            <a:r>
              <a:rPr lang="en-US" sz="2200" b="1" dirty="0"/>
              <a:t> </a:t>
            </a:r>
            <a:r>
              <a:rPr lang="en-US" sz="2200" b="1" dirty="0" err="1"/>
              <a:t>lawannya</a:t>
            </a:r>
            <a:r>
              <a:rPr lang="en-US" sz="2200" b="1" dirty="0"/>
              <a:t>, 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mengakibatkan</a:t>
            </a:r>
            <a:r>
              <a:rPr lang="en-US" sz="2200" b="1" dirty="0"/>
              <a:t> </a:t>
            </a:r>
            <a:r>
              <a:rPr lang="en-US" sz="2200" b="1" dirty="0" err="1"/>
              <a:t>pemeriksaan</a:t>
            </a:r>
            <a:r>
              <a:rPr lang="en-US" sz="2200" b="1" dirty="0"/>
              <a:t> </a:t>
            </a:r>
            <a:r>
              <a:rPr lang="en-US" sz="2200" b="1" dirty="0" err="1"/>
              <a:t>oleh</a:t>
            </a:r>
            <a:r>
              <a:rPr lang="en-US" sz="2200" b="1" dirty="0"/>
              <a:t> hakim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perlu</a:t>
            </a:r>
            <a:r>
              <a:rPr lang="en-US" sz="2200" b="1" dirty="0"/>
              <a:t> </a:t>
            </a:r>
            <a:r>
              <a:rPr lang="en-US" sz="2200" b="1" dirty="0" err="1"/>
              <a:t>dilanjutkan</a:t>
            </a:r>
            <a:r>
              <a:rPr lang="en-US" sz="2200" b="1" dirty="0"/>
              <a:t> </a:t>
            </a:r>
            <a:r>
              <a:rPr lang="en-US" sz="2200" b="1" dirty="0" err="1"/>
              <a:t>lagi</a:t>
            </a:r>
            <a:endParaRPr lang="en-US" sz="2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524364" y="2643182"/>
            <a:ext cx="5857916" cy="17859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Pengakuan</a:t>
            </a:r>
            <a:r>
              <a:rPr lang="en-US" sz="2200" b="1" dirty="0"/>
              <a:t>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perlu</a:t>
            </a:r>
            <a:r>
              <a:rPr lang="en-US" sz="2200" b="1" dirty="0"/>
              <a:t> </a:t>
            </a:r>
            <a:r>
              <a:rPr lang="en-US" sz="2200" b="1" dirty="0" err="1"/>
              <a:t>persetujuan</a:t>
            </a:r>
            <a:r>
              <a:rPr lang="en-US" sz="2200" b="1" dirty="0"/>
              <a:t> </a:t>
            </a:r>
            <a:r>
              <a:rPr lang="en-US" sz="2200" b="1" dirty="0" err="1"/>
              <a:t>pihak</a:t>
            </a:r>
            <a:r>
              <a:rPr lang="en-US" sz="2200" b="1" dirty="0"/>
              <a:t> </a:t>
            </a:r>
            <a:r>
              <a:rPr lang="en-US" sz="2200" b="1" dirty="0" err="1"/>
              <a:t>lawan</a:t>
            </a:r>
            <a:r>
              <a:rPr lang="en-US" sz="2200" b="1" dirty="0"/>
              <a:t>,  dg </a:t>
            </a:r>
            <a:r>
              <a:rPr lang="en-US" sz="2200" b="1" dirty="0" err="1"/>
              <a:t>pengakuan</a:t>
            </a:r>
            <a:r>
              <a:rPr lang="en-US" sz="2200" b="1" dirty="0"/>
              <a:t> </a:t>
            </a:r>
            <a:r>
              <a:rPr lang="en-US" sz="2200" b="1" dirty="0" err="1"/>
              <a:t>sengketa</a:t>
            </a:r>
            <a:r>
              <a:rPr lang="en-US" sz="2200" b="1" dirty="0"/>
              <a:t> </a:t>
            </a:r>
            <a:r>
              <a:rPr lang="en-US" sz="2200" b="1" dirty="0" err="1"/>
              <a:t>dianggp</a:t>
            </a:r>
            <a:r>
              <a:rPr lang="en-US" sz="2200" b="1" dirty="0"/>
              <a:t> </a:t>
            </a:r>
            <a:r>
              <a:rPr lang="en-US" sz="2200" b="1" dirty="0" err="1"/>
              <a:t>selesai</a:t>
            </a:r>
            <a:r>
              <a:rPr lang="en-US" sz="2200" b="1" dirty="0"/>
              <a:t> </a:t>
            </a:r>
            <a:r>
              <a:rPr lang="en-US" sz="2200" b="1" dirty="0" err="1"/>
              <a:t>sekalipun</a:t>
            </a:r>
            <a:r>
              <a:rPr lang="en-US" sz="2200" b="1" dirty="0"/>
              <a:t>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sesuai</a:t>
            </a:r>
            <a:r>
              <a:rPr lang="en-US" sz="2200" b="1" dirty="0"/>
              <a:t> dg </a:t>
            </a:r>
            <a:r>
              <a:rPr lang="en-US" sz="2200" b="1" dirty="0" err="1"/>
              <a:t>kebenaran</a:t>
            </a:r>
            <a:r>
              <a:rPr lang="en-US" sz="2200" b="1" dirty="0"/>
              <a:t> &amp; hakim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perlu</a:t>
            </a:r>
            <a:r>
              <a:rPr lang="en-US" sz="2200" b="1" dirty="0"/>
              <a:t> </a:t>
            </a:r>
            <a:r>
              <a:rPr lang="en-US" sz="2200" b="1" dirty="0" err="1"/>
              <a:t>meneliti</a:t>
            </a:r>
            <a:r>
              <a:rPr lang="en-US" sz="2200" b="1" dirty="0"/>
              <a:t> </a:t>
            </a:r>
            <a:r>
              <a:rPr lang="en-US" sz="2200" b="1" dirty="0" err="1"/>
              <a:t>kebenaran</a:t>
            </a:r>
            <a:r>
              <a:rPr lang="en-US" sz="2200" b="1" dirty="0"/>
              <a:t> </a:t>
            </a:r>
            <a:r>
              <a:rPr lang="en-US" sz="2200" b="1" dirty="0" err="1"/>
              <a:t>pengakuan</a:t>
            </a:r>
            <a:r>
              <a:rPr lang="en-US" sz="2200" b="1" dirty="0"/>
              <a:t> </a:t>
            </a:r>
            <a:r>
              <a:rPr lang="en-US" sz="2200" b="1" dirty="0" err="1"/>
              <a:t>tsb</a:t>
            </a:r>
            <a:r>
              <a:rPr lang="en-US" sz="2200" b="1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95802" y="4643446"/>
            <a:ext cx="5857916" cy="192882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err="1"/>
              <a:t>Pada</a:t>
            </a:r>
            <a:r>
              <a:rPr lang="en-US" sz="2200" b="1" dirty="0"/>
              <a:t> </a:t>
            </a:r>
            <a:r>
              <a:rPr lang="en-US" sz="2200" b="1" dirty="0" err="1"/>
              <a:t>hakikatnya</a:t>
            </a:r>
            <a:r>
              <a:rPr lang="en-US" sz="2200" b="1" dirty="0"/>
              <a:t> </a:t>
            </a:r>
            <a:r>
              <a:rPr lang="en-US" sz="2200" b="1" dirty="0" err="1"/>
              <a:t>pengakuan</a:t>
            </a:r>
            <a:r>
              <a:rPr lang="en-US" sz="2200" b="1" dirty="0"/>
              <a:t> </a:t>
            </a:r>
            <a:r>
              <a:rPr lang="en-US" sz="2200" b="1" dirty="0" err="1"/>
              <a:t>bukan</a:t>
            </a:r>
            <a:r>
              <a:rPr lang="en-US" sz="2200" b="1" dirty="0"/>
              <a:t> </a:t>
            </a:r>
            <a:r>
              <a:rPr lang="en-US" sz="2200" b="1" dirty="0" err="1"/>
              <a:t>mrpkn</a:t>
            </a:r>
            <a:r>
              <a:rPr lang="en-US" sz="2200" b="1" dirty="0"/>
              <a:t> </a:t>
            </a:r>
            <a:r>
              <a:rPr lang="en-US" sz="2200" b="1" dirty="0" err="1"/>
              <a:t>pernyataan</a:t>
            </a:r>
            <a:r>
              <a:rPr lang="en-US" sz="2200" b="1" dirty="0"/>
              <a:t> </a:t>
            </a:r>
            <a:r>
              <a:rPr lang="en-US" sz="2200" b="1" dirty="0" err="1"/>
              <a:t>ttg</a:t>
            </a:r>
            <a:r>
              <a:rPr lang="en-US" sz="2200" b="1" dirty="0"/>
              <a:t> </a:t>
            </a:r>
            <a:r>
              <a:rPr lang="en-US" sz="2200" b="1" dirty="0" err="1"/>
              <a:t>kebenaran</a:t>
            </a:r>
            <a:r>
              <a:rPr lang="en-US" sz="2200" b="1" dirty="0"/>
              <a:t> (</a:t>
            </a:r>
            <a:r>
              <a:rPr lang="en-US" sz="2200" b="1" dirty="0" err="1"/>
              <a:t>meskipun</a:t>
            </a:r>
            <a:r>
              <a:rPr lang="en-US" sz="2200" b="1" dirty="0"/>
              <a:t> </a:t>
            </a:r>
            <a:r>
              <a:rPr lang="en-US" sz="2200" b="1" dirty="0" err="1"/>
              <a:t>benar</a:t>
            </a:r>
            <a:r>
              <a:rPr lang="en-US" sz="2200" b="1" dirty="0"/>
              <a:t>) </a:t>
            </a:r>
            <a:r>
              <a:rPr lang="en-US" sz="2200" b="1" dirty="0" err="1"/>
              <a:t>akan</a:t>
            </a:r>
            <a:r>
              <a:rPr lang="en-US" sz="2200" b="1" dirty="0"/>
              <a:t> </a:t>
            </a:r>
            <a:r>
              <a:rPr lang="en-US" sz="2200" b="1" dirty="0" err="1"/>
              <a:t>tetapi</a:t>
            </a:r>
            <a:r>
              <a:rPr lang="en-US" sz="2200" b="1" dirty="0"/>
              <a:t> </a:t>
            </a:r>
            <a:r>
              <a:rPr lang="en-US" sz="2200" b="1" dirty="0" err="1"/>
              <a:t>lebih</a:t>
            </a:r>
            <a:r>
              <a:rPr lang="en-US" sz="2200" b="1" dirty="0"/>
              <a:t> </a:t>
            </a:r>
            <a:r>
              <a:rPr lang="en-US" sz="2200" b="1" dirty="0" err="1"/>
              <a:t>merupakan</a:t>
            </a:r>
            <a:r>
              <a:rPr lang="en-US" sz="2200" b="1" dirty="0"/>
              <a:t> </a:t>
            </a:r>
            <a:r>
              <a:rPr lang="en-US" sz="2200" b="1" dirty="0" err="1"/>
              <a:t>kehendak</a:t>
            </a:r>
            <a:r>
              <a:rPr lang="en-US" sz="2200" b="1" dirty="0"/>
              <a:t> </a:t>
            </a:r>
            <a:r>
              <a:rPr lang="en-US" sz="2200" b="1" dirty="0" err="1"/>
              <a:t>untuk</a:t>
            </a:r>
            <a:r>
              <a:rPr lang="en-US" sz="2200" b="1" dirty="0"/>
              <a:t> </a:t>
            </a:r>
            <a:r>
              <a:rPr lang="en-US" sz="2200" b="1" dirty="0" err="1"/>
              <a:t>menylesaikan</a:t>
            </a:r>
            <a:r>
              <a:rPr lang="en-US" sz="2200" b="1" dirty="0"/>
              <a:t> </a:t>
            </a:r>
            <a:r>
              <a:rPr lang="en-US" sz="2200" b="1" dirty="0" err="1"/>
              <a:t>perkara</a:t>
            </a:r>
            <a:r>
              <a:rPr lang="en-US" sz="2200" b="1" dirty="0"/>
              <a:t>, </a:t>
            </a:r>
            <a:r>
              <a:rPr lang="en-US" sz="2200" b="1" dirty="0" err="1"/>
              <a:t>shg</a:t>
            </a:r>
            <a:r>
              <a:rPr lang="en-US" sz="2200" b="1" dirty="0"/>
              <a:t> pd </a:t>
            </a:r>
            <a:r>
              <a:rPr lang="en-US" sz="2200" b="1" dirty="0" err="1"/>
              <a:t>hakikatnya</a:t>
            </a:r>
            <a:r>
              <a:rPr lang="en-US" sz="2200" b="1" dirty="0"/>
              <a:t> </a:t>
            </a:r>
            <a:r>
              <a:rPr lang="en-US" sz="2200" b="1" dirty="0" err="1"/>
              <a:t>pengakuan</a:t>
            </a:r>
            <a:r>
              <a:rPr lang="en-US" sz="2200" b="1" dirty="0"/>
              <a:t> </a:t>
            </a:r>
            <a:r>
              <a:rPr lang="en-US" sz="2200" b="1" dirty="0" err="1"/>
              <a:t>bukan</a:t>
            </a:r>
            <a:r>
              <a:rPr lang="en-US" sz="2200" b="1" dirty="0"/>
              <a:t> </a:t>
            </a:r>
            <a:r>
              <a:rPr lang="en-US" sz="2200" b="1" dirty="0" err="1"/>
              <a:t>sbg</a:t>
            </a:r>
            <a:r>
              <a:rPr lang="en-US" sz="2200" b="1" dirty="0"/>
              <a:t> </a:t>
            </a:r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endParaRPr lang="en-US" sz="2200" b="1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3881422" y="1428736"/>
            <a:ext cx="571504" cy="1785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</p:cNvCxnSpPr>
          <p:nvPr/>
        </p:nvCxnSpPr>
        <p:spPr>
          <a:xfrm>
            <a:off x="3881422" y="3214686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>
            <a:off x="3881422" y="3214686"/>
            <a:ext cx="642942" cy="2214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2643182"/>
            <a:ext cx="1857388" cy="121444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err="1"/>
              <a:t>Ada</a:t>
            </a:r>
            <a:r>
              <a:rPr lang="en-US" sz="2200" b="1" dirty="0"/>
              <a:t> </a:t>
            </a:r>
            <a:r>
              <a:rPr lang="en-US" sz="2200" b="1" dirty="0" err="1"/>
              <a:t>tiga</a:t>
            </a:r>
            <a:r>
              <a:rPr lang="en-US" sz="2200" b="1" dirty="0"/>
              <a:t> </a:t>
            </a:r>
            <a:r>
              <a:rPr lang="en-US" sz="2200" b="1" dirty="0" err="1"/>
              <a:t>macam</a:t>
            </a:r>
            <a:r>
              <a:rPr lang="en-US" sz="2200" b="1" dirty="0"/>
              <a:t> </a:t>
            </a:r>
            <a:r>
              <a:rPr lang="en-US" sz="2200" b="1" dirty="0" err="1"/>
              <a:t>pengakuan</a:t>
            </a:r>
            <a:endParaRPr lang="en-US" sz="22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4024298" y="214290"/>
            <a:ext cx="6429420" cy="142876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b="1" dirty="0" err="1"/>
              <a:t>Pengakuan</a:t>
            </a:r>
            <a:r>
              <a:rPr lang="en-US" sz="2100" b="1" dirty="0"/>
              <a:t> </a:t>
            </a:r>
            <a:r>
              <a:rPr lang="en-US" sz="2100" b="1" dirty="0" err="1"/>
              <a:t>murni</a:t>
            </a:r>
            <a:r>
              <a:rPr lang="en-US" sz="2100" b="1" dirty="0"/>
              <a:t> : </a:t>
            </a:r>
            <a:r>
              <a:rPr lang="en-US" sz="2100" b="1" dirty="0" err="1"/>
              <a:t>pengakuan</a:t>
            </a:r>
            <a:r>
              <a:rPr lang="en-US" sz="2100" b="1" dirty="0"/>
              <a:t> </a:t>
            </a:r>
            <a:r>
              <a:rPr lang="en-US" sz="2100" b="1" dirty="0" err="1"/>
              <a:t>tergugat</a:t>
            </a:r>
            <a:r>
              <a:rPr lang="en-US" sz="2100" b="1" dirty="0"/>
              <a:t> </a:t>
            </a:r>
            <a:r>
              <a:rPr lang="en-US" sz="2100" b="1" dirty="0" err="1"/>
              <a:t>thd</a:t>
            </a:r>
            <a:r>
              <a:rPr lang="en-US" sz="2100" b="1" dirty="0"/>
              <a:t> </a:t>
            </a:r>
            <a:r>
              <a:rPr lang="en-US" sz="2100" b="1" dirty="0" err="1"/>
              <a:t>seluruh</a:t>
            </a:r>
            <a:r>
              <a:rPr lang="en-US" sz="2100" b="1" dirty="0"/>
              <a:t> </a:t>
            </a:r>
            <a:r>
              <a:rPr lang="en-US" sz="2100" b="1" dirty="0" err="1"/>
              <a:t>isi</a:t>
            </a:r>
            <a:r>
              <a:rPr lang="en-US" sz="2100" b="1" dirty="0"/>
              <a:t> </a:t>
            </a:r>
            <a:r>
              <a:rPr lang="en-US" sz="2100" b="1" dirty="0" err="1"/>
              <a:t>gugatan</a:t>
            </a:r>
            <a:r>
              <a:rPr lang="en-US" sz="2100" b="1" dirty="0"/>
              <a:t> </a:t>
            </a:r>
            <a:r>
              <a:rPr lang="en-US" sz="2100" b="1" dirty="0" err="1"/>
              <a:t>penggugat</a:t>
            </a:r>
            <a:r>
              <a:rPr lang="en-US" sz="2100" b="1" dirty="0"/>
              <a:t>. </a:t>
            </a:r>
            <a:r>
              <a:rPr lang="en-US" sz="2100" b="1" dirty="0" err="1"/>
              <a:t>Contoh</a:t>
            </a:r>
            <a:r>
              <a:rPr lang="en-US" sz="2100" b="1" dirty="0"/>
              <a:t>: A </a:t>
            </a:r>
            <a:r>
              <a:rPr lang="en-US" sz="2100" b="1" dirty="0" err="1"/>
              <a:t>gugat</a:t>
            </a:r>
            <a:r>
              <a:rPr lang="en-US" sz="2100" b="1" dirty="0"/>
              <a:t> B, </a:t>
            </a:r>
            <a:r>
              <a:rPr lang="en-US" sz="2100" b="1" dirty="0" err="1"/>
              <a:t>bahwa</a:t>
            </a:r>
            <a:r>
              <a:rPr lang="en-US" sz="2100" b="1" dirty="0"/>
              <a:t> B </a:t>
            </a:r>
            <a:r>
              <a:rPr lang="en-US" sz="2100" b="1" dirty="0" err="1"/>
              <a:t>telah</a:t>
            </a:r>
            <a:r>
              <a:rPr lang="en-US" sz="2100" b="1" dirty="0"/>
              <a:t> </a:t>
            </a:r>
            <a:r>
              <a:rPr lang="en-US" sz="2100" b="1" dirty="0" err="1"/>
              <a:t>berhutang</a:t>
            </a:r>
            <a:r>
              <a:rPr lang="en-US" sz="2100" b="1" dirty="0"/>
              <a:t> Rp100.000.000,00, </a:t>
            </a:r>
            <a:r>
              <a:rPr lang="en-US" sz="2100" b="1" dirty="0" err="1"/>
              <a:t>lalu</a:t>
            </a:r>
            <a:r>
              <a:rPr lang="en-US" sz="2100" b="1" dirty="0"/>
              <a:t> B </a:t>
            </a:r>
            <a:r>
              <a:rPr lang="en-US" sz="2100" b="1" dirty="0" err="1"/>
              <a:t>mengakui</a:t>
            </a:r>
            <a:r>
              <a:rPr lang="en-US" sz="2100" b="1" dirty="0"/>
              <a:t> </a:t>
            </a:r>
            <a:r>
              <a:rPr lang="en-US" sz="2100" b="1" dirty="0" err="1"/>
              <a:t>bahwa</a:t>
            </a:r>
            <a:r>
              <a:rPr lang="en-US" sz="2100" b="1" dirty="0"/>
              <a:t> </a:t>
            </a:r>
            <a:r>
              <a:rPr lang="en-US" sz="2100" b="1" dirty="0" err="1"/>
              <a:t>ia</a:t>
            </a:r>
            <a:r>
              <a:rPr lang="en-US" sz="2100" b="1" dirty="0"/>
              <a:t> </a:t>
            </a:r>
            <a:r>
              <a:rPr lang="en-US" sz="2100" b="1" dirty="0" err="1"/>
              <a:t>berhutang</a:t>
            </a:r>
            <a:r>
              <a:rPr lang="en-US" sz="2100" b="1" dirty="0"/>
              <a:t> </a:t>
            </a:r>
            <a:r>
              <a:rPr lang="en-US" sz="2100" b="1" dirty="0" err="1"/>
              <a:t>pada</a:t>
            </a:r>
            <a:r>
              <a:rPr lang="en-US" sz="2100" b="1" dirty="0"/>
              <a:t> Rp100.000.000,00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24298" y="2000240"/>
            <a:ext cx="6429420" cy="20002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b="1" dirty="0" err="1"/>
              <a:t>Pengakuan</a:t>
            </a:r>
            <a:r>
              <a:rPr lang="en-US" sz="2100" b="1" dirty="0"/>
              <a:t> dg </a:t>
            </a:r>
            <a:r>
              <a:rPr lang="en-US" sz="2100" b="1" dirty="0" err="1"/>
              <a:t>kualifikasi</a:t>
            </a:r>
            <a:r>
              <a:rPr lang="en-US" sz="2100" b="1" dirty="0"/>
              <a:t>: </a:t>
            </a:r>
            <a:r>
              <a:rPr lang="en-US" sz="2100" b="1" dirty="0" err="1"/>
              <a:t>pengakuan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disertai</a:t>
            </a:r>
            <a:r>
              <a:rPr lang="en-US" sz="2100" b="1" dirty="0"/>
              <a:t> </a:t>
            </a:r>
            <a:r>
              <a:rPr lang="en-US" sz="2100" b="1" dirty="0" err="1"/>
              <a:t>sangkalan</a:t>
            </a:r>
            <a:r>
              <a:rPr lang="en-US" sz="2100" b="1" dirty="0"/>
              <a:t> </a:t>
            </a:r>
            <a:r>
              <a:rPr lang="en-US" sz="2100" b="1" dirty="0" err="1"/>
              <a:t>terhadap</a:t>
            </a:r>
            <a:r>
              <a:rPr lang="en-US" sz="2100" b="1" dirty="0"/>
              <a:t> </a:t>
            </a:r>
            <a:r>
              <a:rPr lang="en-US" sz="2100" b="1" dirty="0" err="1"/>
              <a:t>sebagian</a:t>
            </a:r>
            <a:r>
              <a:rPr lang="en-US" sz="2100" b="1" dirty="0"/>
              <a:t> </a:t>
            </a:r>
            <a:r>
              <a:rPr lang="en-US" sz="2100" b="1" dirty="0" err="1"/>
              <a:t>gugatan</a:t>
            </a:r>
            <a:r>
              <a:rPr lang="en-US" sz="2100" b="1" dirty="0"/>
              <a:t>. </a:t>
            </a:r>
            <a:r>
              <a:rPr lang="en-US" sz="2100" b="1" dirty="0" err="1"/>
              <a:t>Contoh</a:t>
            </a:r>
            <a:r>
              <a:rPr lang="en-US" sz="2100" b="1" dirty="0"/>
              <a:t>: A </a:t>
            </a:r>
            <a:r>
              <a:rPr lang="en-US" sz="2100" b="1" dirty="0" err="1"/>
              <a:t>gugat</a:t>
            </a:r>
            <a:r>
              <a:rPr lang="en-US" sz="2100" b="1" dirty="0"/>
              <a:t> B  </a:t>
            </a:r>
            <a:r>
              <a:rPr lang="en-US" sz="2100" b="1" dirty="0" err="1"/>
              <a:t>bahwa</a:t>
            </a:r>
            <a:r>
              <a:rPr lang="en-US" sz="2100" b="1" dirty="0"/>
              <a:t> B </a:t>
            </a:r>
            <a:r>
              <a:rPr lang="en-US" sz="2100" b="1" dirty="0" err="1"/>
              <a:t>telah</a:t>
            </a:r>
            <a:r>
              <a:rPr lang="en-US" sz="2100" b="1" dirty="0"/>
              <a:t> </a:t>
            </a:r>
            <a:r>
              <a:rPr lang="en-US" sz="2100" b="1" dirty="0" err="1"/>
              <a:t>beli</a:t>
            </a:r>
            <a:r>
              <a:rPr lang="en-US" sz="2100" b="1" dirty="0"/>
              <a:t> </a:t>
            </a:r>
            <a:r>
              <a:rPr lang="en-US" sz="2100" b="1" dirty="0" err="1"/>
              <a:t>rumah</a:t>
            </a:r>
            <a:r>
              <a:rPr lang="en-US" sz="2100" b="1" dirty="0"/>
              <a:t> A </a:t>
            </a:r>
            <a:r>
              <a:rPr lang="en-US" sz="2100" b="1" dirty="0" err="1"/>
              <a:t>seharga</a:t>
            </a:r>
            <a:r>
              <a:rPr lang="en-US" sz="2100" b="1" dirty="0"/>
              <a:t> Rp200.000.000,00 </a:t>
            </a:r>
            <a:r>
              <a:rPr lang="en-US" sz="2100" b="1" dirty="0" err="1"/>
              <a:t>dan</a:t>
            </a:r>
            <a:r>
              <a:rPr lang="en-US" sz="2100" b="1" dirty="0"/>
              <a:t> </a:t>
            </a:r>
            <a:r>
              <a:rPr lang="en-US" sz="2100" b="1" dirty="0" err="1"/>
              <a:t>blm</a:t>
            </a:r>
            <a:r>
              <a:rPr lang="en-US" sz="2100" b="1" dirty="0"/>
              <a:t> </a:t>
            </a:r>
            <a:r>
              <a:rPr lang="en-US" sz="2100" b="1" dirty="0" err="1"/>
              <a:t>dibayar</a:t>
            </a:r>
            <a:r>
              <a:rPr lang="en-US" sz="2100" b="1" dirty="0"/>
              <a:t> </a:t>
            </a:r>
            <a:r>
              <a:rPr lang="en-US" sz="2100" b="1" dirty="0" err="1"/>
              <a:t>oleh</a:t>
            </a:r>
            <a:r>
              <a:rPr lang="en-US" sz="2100" b="1" dirty="0"/>
              <a:t> B,  B </a:t>
            </a:r>
            <a:r>
              <a:rPr lang="en-US" sz="2100" b="1" dirty="0" err="1"/>
              <a:t>akui</a:t>
            </a:r>
            <a:r>
              <a:rPr lang="en-US" sz="2100" b="1" dirty="0"/>
              <a:t> </a:t>
            </a:r>
            <a:r>
              <a:rPr lang="en-US" sz="2100" b="1" dirty="0" err="1"/>
              <a:t>telah</a:t>
            </a:r>
            <a:r>
              <a:rPr lang="en-US" sz="2100" b="1" dirty="0"/>
              <a:t> </a:t>
            </a:r>
            <a:r>
              <a:rPr lang="en-US" sz="2100" b="1" dirty="0" err="1"/>
              <a:t>beli</a:t>
            </a:r>
            <a:r>
              <a:rPr lang="en-US" sz="2100" b="1" dirty="0"/>
              <a:t> </a:t>
            </a:r>
            <a:r>
              <a:rPr lang="en-US" sz="2100" b="1" dirty="0" err="1"/>
              <a:t>rumah</a:t>
            </a:r>
            <a:r>
              <a:rPr lang="en-US" sz="2100" b="1" dirty="0"/>
              <a:t> A </a:t>
            </a:r>
            <a:r>
              <a:rPr lang="en-US" sz="2100" b="1" dirty="0" err="1"/>
              <a:t>ttp</a:t>
            </a:r>
            <a:r>
              <a:rPr lang="en-US" sz="2100" b="1" dirty="0"/>
              <a:t> </a:t>
            </a:r>
            <a:r>
              <a:rPr lang="en-US" sz="2100" b="1" dirty="0" err="1"/>
              <a:t>bukan</a:t>
            </a:r>
            <a:r>
              <a:rPr lang="en-US" sz="2100" b="1" dirty="0"/>
              <a:t>  Rp200.000.000,00  </a:t>
            </a:r>
            <a:r>
              <a:rPr lang="en-US" sz="2100" b="1" dirty="0" err="1"/>
              <a:t>melainkan</a:t>
            </a:r>
            <a:r>
              <a:rPr lang="en-US" sz="2100" b="1" dirty="0"/>
              <a:t> Rp150.000.000,00</a:t>
            </a:r>
            <a:r>
              <a:rPr lang="en-US" sz="2200" b="1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95736" y="4286256"/>
            <a:ext cx="6357982" cy="21431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b="1" dirty="0" err="1"/>
              <a:t>Pengakuan</a:t>
            </a:r>
            <a:r>
              <a:rPr lang="en-US" sz="2100" b="1" dirty="0"/>
              <a:t> dg </a:t>
            </a:r>
            <a:r>
              <a:rPr lang="en-US" sz="2100" b="1" dirty="0" err="1"/>
              <a:t>klausula</a:t>
            </a:r>
            <a:r>
              <a:rPr lang="en-US" sz="2100" b="1" dirty="0"/>
              <a:t>: </a:t>
            </a:r>
            <a:r>
              <a:rPr lang="en-US" sz="2100" b="1" dirty="0" err="1"/>
              <a:t>pengakuan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disertai</a:t>
            </a:r>
            <a:r>
              <a:rPr lang="en-US" sz="2100" b="1" dirty="0"/>
              <a:t> </a:t>
            </a:r>
            <a:r>
              <a:rPr lang="en-US" sz="2100" b="1" dirty="0" err="1"/>
              <a:t>klausul</a:t>
            </a:r>
            <a:r>
              <a:rPr lang="en-US" sz="2100" b="1" dirty="0"/>
              <a:t> </a:t>
            </a:r>
            <a:r>
              <a:rPr lang="en-US" sz="2100" b="1" dirty="0" err="1"/>
              <a:t>yg</a:t>
            </a:r>
            <a:r>
              <a:rPr lang="en-US" sz="2100" b="1" dirty="0"/>
              <a:t> </a:t>
            </a:r>
            <a:r>
              <a:rPr lang="en-US" sz="2100" b="1" dirty="0" err="1"/>
              <a:t>sifatnya</a:t>
            </a:r>
            <a:r>
              <a:rPr lang="en-US" sz="2100" b="1" dirty="0"/>
              <a:t> </a:t>
            </a:r>
            <a:r>
              <a:rPr lang="en-US" sz="2100" b="1" dirty="0" err="1"/>
              <a:t>membebaskan</a:t>
            </a:r>
            <a:r>
              <a:rPr lang="en-US" sz="2100" b="1" dirty="0"/>
              <a:t>. </a:t>
            </a:r>
            <a:r>
              <a:rPr lang="en-US" sz="2100" b="1" dirty="0" err="1"/>
              <a:t>Contoh</a:t>
            </a:r>
            <a:r>
              <a:rPr lang="en-US" sz="2100" b="1" dirty="0"/>
              <a:t> A </a:t>
            </a:r>
            <a:r>
              <a:rPr lang="en-US" sz="2100" b="1" dirty="0" err="1"/>
              <a:t>gugat</a:t>
            </a:r>
            <a:r>
              <a:rPr lang="en-US" sz="2100" b="1" dirty="0"/>
              <a:t> B  </a:t>
            </a:r>
            <a:r>
              <a:rPr lang="en-US" sz="2100" b="1" dirty="0" err="1"/>
              <a:t>bahwa</a:t>
            </a:r>
            <a:r>
              <a:rPr lang="en-US" sz="2100" b="1" dirty="0"/>
              <a:t> B </a:t>
            </a:r>
            <a:r>
              <a:rPr lang="en-US" sz="2100" b="1" dirty="0" err="1"/>
              <a:t>telah</a:t>
            </a:r>
            <a:r>
              <a:rPr lang="en-US" sz="2100" b="1" dirty="0"/>
              <a:t> </a:t>
            </a:r>
            <a:r>
              <a:rPr lang="en-US" sz="2100" b="1" dirty="0" err="1"/>
              <a:t>beli</a:t>
            </a:r>
            <a:r>
              <a:rPr lang="en-US" sz="2100" b="1" dirty="0"/>
              <a:t> </a:t>
            </a:r>
            <a:r>
              <a:rPr lang="en-US" sz="2100" b="1" dirty="0" err="1"/>
              <a:t>rumah</a:t>
            </a:r>
            <a:r>
              <a:rPr lang="en-US" sz="2100" b="1" dirty="0"/>
              <a:t> A </a:t>
            </a:r>
            <a:r>
              <a:rPr lang="en-US" sz="2100" b="1" dirty="0" err="1"/>
              <a:t>seharga</a:t>
            </a:r>
            <a:r>
              <a:rPr lang="en-US" sz="2100" b="1" dirty="0"/>
              <a:t> Rp200.000.000,00 </a:t>
            </a:r>
            <a:r>
              <a:rPr lang="en-US" sz="2100" b="1" dirty="0" err="1"/>
              <a:t>dan</a:t>
            </a:r>
            <a:r>
              <a:rPr lang="en-US" sz="2100" b="1" dirty="0"/>
              <a:t> </a:t>
            </a:r>
            <a:r>
              <a:rPr lang="en-US" sz="2100" b="1" dirty="0" err="1"/>
              <a:t>belum</a:t>
            </a:r>
            <a:r>
              <a:rPr lang="en-US" sz="2100" b="1" dirty="0"/>
              <a:t> </a:t>
            </a:r>
            <a:r>
              <a:rPr lang="en-US" sz="2100" b="1" dirty="0" err="1"/>
              <a:t>dibayar</a:t>
            </a:r>
            <a:r>
              <a:rPr lang="en-US" sz="2100" b="1" dirty="0"/>
              <a:t> </a:t>
            </a:r>
            <a:r>
              <a:rPr lang="en-US" sz="2100" b="1" dirty="0" err="1"/>
              <a:t>oleh</a:t>
            </a:r>
            <a:r>
              <a:rPr lang="en-US" sz="2100" b="1" dirty="0"/>
              <a:t> B, </a:t>
            </a:r>
            <a:r>
              <a:rPr lang="en-US" sz="2100" b="1" dirty="0" err="1"/>
              <a:t>kemudian</a:t>
            </a:r>
            <a:r>
              <a:rPr lang="en-US" sz="2100" b="1" dirty="0"/>
              <a:t> B </a:t>
            </a:r>
            <a:r>
              <a:rPr lang="en-US" sz="2100" b="1" dirty="0" err="1"/>
              <a:t>mengakui</a:t>
            </a:r>
            <a:r>
              <a:rPr lang="en-US" sz="2100" b="1" dirty="0"/>
              <a:t> </a:t>
            </a:r>
            <a:r>
              <a:rPr lang="en-US" sz="2100" b="1" dirty="0" err="1"/>
              <a:t>bahwa</a:t>
            </a:r>
            <a:r>
              <a:rPr lang="en-US" sz="2100" b="1" dirty="0"/>
              <a:t> </a:t>
            </a:r>
            <a:r>
              <a:rPr lang="en-US" sz="2100" b="1" dirty="0" err="1"/>
              <a:t>ia</a:t>
            </a:r>
            <a:r>
              <a:rPr lang="en-US" sz="2100" b="1" dirty="0"/>
              <a:t> </a:t>
            </a:r>
            <a:r>
              <a:rPr lang="en-US" sz="2100" b="1" dirty="0" err="1"/>
              <a:t>telah</a:t>
            </a:r>
            <a:r>
              <a:rPr lang="en-US" sz="2100" b="1" dirty="0"/>
              <a:t> </a:t>
            </a:r>
            <a:r>
              <a:rPr lang="en-US" sz="2100" b="1" dirty="0" err="1"/>
              <a:t>membeli</a:t>
            </a:r>
            <a:r>
              <a:rPr lang="en-US" sz="2100" b="1" dirty="0"/>
              <a:t> </a:t>
            </a:r>
            <a:r>
              <a:rPr lang="en-US" sz="2100" b="1" dirty="0" err="1"/>
              <a:t>rumah</a:t>
            </a:r>
            <a:r>
              <a:rPr lang="en-US" sz="2100" b="1" dirty="0"/>
              <a:t> A  </a:t>
            </a:r>
            <a:r>
              <a:rPr lang="en-US" sz="2100" b="1" dirty="0" err="1"/>
              <a:t>seharga</a:t>
            </a:r>
            <a:r>
              <a:rPr lang="en-US" sz="2100" b="1" dirty="0"/>
              <a:t> </a:t>
            </a:r>
            <a:r>
              <a:rPr lang="en-US" sz="2000" b="1" dirty="0"/>
              <a:t>Rp200.000.000,00  </a:t>
            </a:r>
            <a:r>
              <a:rPr lang="en-US" sz="2000" b="1" dirty="0" err="1"/>
              <a:t>tetapi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telah</a:t>
            </a:r>
            <a:r>
              <a:rPr lang="en-US" sz="2000" b="1" dirty="0"/>
              <a:t> </a:t>
            </a:r>
            <a:r>
              <a:rPr lang="en-US" sz="2000" b="1" dirty="0" err="1"/>
              <a:t>membayarnya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lunas</a:t>
            </a:r>
            <a:r>
              <a:rPr lang="en-US" sz="2000" b="1" dirty="0"/>
              <a:t>.</a:t>
            </a:r>
            <a:endParaRPr lang="en-US" sz="2100" b="1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3595670" y="1000109"/>
            <a:ext cx="357190" cy="22502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</p:cNvCxnSpPr>
          <p:nvPr/>
        </p:nvCxnSpPr>
        <p:spPr>
          <a:xfrm flipV="1">
            <a:off x="3595670" y="3000373"/>
            <a:ext cx="357190" cy="250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>
            <a:off x="3595670" y="3250406"/>
            <a:ext cx="357190" cy="19645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3000372"/>
            <a:ext cx="1928826" cy="100013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/>
              <a:t>Sumpah</a:t>
            </a:r>
            <a:r>
              <a:rPr lang="en-US" sz="3200" b="1" dirty="0"/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81554" y="428604"/>
            <a:ext cx="5572164" cy="192882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Suatu</a:t>
            </a:r>
            <a:r>
              <a:rPr lang="en-US" sz="2400" b="1" dirty="0"/>
              <a:t> </a:t>
            </a:r>
            <a:r>
              <a:rPr lang="en-US" sz="2400" b="1" dirty="0" err="1"/>
              <a:t>pernyataan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khidmat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diberikan</a:t>
            </a:r>
            <a:r>
              <a:rPr lang="en-US" sz="2400" b="1" dirty="0"/>
              <a:t> /</a:t>
            </a:r>
            <a:r>
              <a:rPr lang="en-US" sz="2400" b="1" dirty="0" err="1"/>
              <a:t>diucapkan</a:t>
            </a:r>
            <a:r>
              <a:rPr lang="en-US" sz="2400" b="1" dirty="0"/>
              <a:t> </a:t>
            </a:r>
            <a:r>
              <a:rPr lang="en-US" sz="2400" b="1" dirty="0" err="1"/>
              <a:t>ketika</a:t>
            </a:r>
            <a:r>
              <a:rPr lang="en-US" sz="2400" b="1" dirty="0"/>
              <a:t> </a:t>
            </a:r>
            <a:r>
              <a:rPr lang="en-US" sz="2400" b="1" dirty="0" err="1"/>
              <a:t>memberi</a:t>
            </a:r>
            <a:r>
              <a:rPr lang="en-US" sz="2400" b="1" dirty="0"/>
              <a:t> </a:t>
            </a:r>
            <a:r>
              <a:rPr lang="en-US" sz="2400" b="1" dirty="0" err="1"/>
              <a:t>janji</a:t>
            </a:r>
            <a:r>
              <a:rPr lang="en-US" sz="2400" b="1" dirty="0"/>
              <a:t>/</a:t>
            </a:r>
            <a:r>
              <a:rPr lang="en-US" sz="2400" b="1" dirty="0" err="1"/>
              <a:t>keterangan</a:t>
            </a:r>
            <a:r>
              <a:rPr lang="en-US" sz="2400" b="1" dirty="0"/>
              <a:t> dg </a:t>
            </a:r>
            <a:r>
              <a:rPr lang="en-US" sz="2400" b="1" dirty="0" err="1"/>
              <a:t>mengingat</a:t>
            </a:r>
            <a:r>
              <a:rPr lang="en-US" sz="2400" b="1" dirty="0"/>
              <a:t> </a:t>
            </a:r>
            <a:r>
              <a:rPr lang="en-US" sz="2400" b="1" dirty="0" err="1"/>
              <a:t>akan</a:t>
            </a:r>
            <a:r>
              <a:rPr lang="en-US" sz="2400" b="1" dirty="0"/>
              <a:t> </a:t>
            </a:r>
            <a:r>
              <a:rPr lang="en-US" sz="2400" b="1" dirty="0" err="1"/>
              <a:t>sifat</a:t>
            </a:r>
            <a:r>
              <a:rPr lang="en-US" sz="2400" b="1" dirty="0"/>
              <a:t> </a:t>
            </a:r>
            <a:r>
              <a:rPr lang="en-US" sz="2400" b="1" dirty="0" err="1"/>
              <a:t>Maha</a:t>
            </a:r>
            <a:r>
              <a:rPr lang="en-US" sz="2400" b="1" dirty="0"/>
              <a:t> </a:t>
            </a:r>
            <a:r>
              <a:rPr lang="en-US" sz="2400" b="1" dirty="0" err="1"/>
              <a:t>Kuasa</a:t>
            </a:r>
            <a:r>
              <a:rPr lang="en-US" sz="2400" b="1" dirty="0"/>
              <a:t> </a:t>
            </a:r>
            <a:r>
              <a:rPr lang="en-US" sz="2400" b="1" dirty="0" err="1"/>
              <a:t>dari</a:t>
            </a:r>
            <a:r>
              <a:rPr lang="en-US" sz="2400" b="1" dirty="0"/>
              <a:t> </a:t>
            </a:r>
            <a:r>
              <a:rPr lang="en-US" sz="2400" b="1" dirty="0" err="1"/>
              <a:t>Tuhan</a:t>
            </a: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881554" y="2928934"/>
            <a:ext cx="5572164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Percaya</a:t>
            </a:r>
            <a:r>
              <a:rPr lang="en-US" sz="2400" b="1" dirty="0"/>
              <a:t> </a:t>
            </a:r>
            <a:r>
              <a:rPr lang="en-US" sz="2400" b="1" dirty="0" err="1"/>
              <a:t>bahwa</a:t>
            </a:r>
            <a:r>
              <a:rPr lang="en-US" sz="2400" b="1" dirty="0"/>
              <a:t>  </a:t>
            </a:r>
            <a:r>
              <a:rPr lang="en-US" sz="2400" b="1" dirty="0" err="1"/>
              <a:t>siapa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memberi</a:t>
            </a:r>
            <a:r>
              <a:rPr lang="en-US" sz="2400" b="1" dirty="0"/>
              <a:t> </a:t>
            </a:r>
            <a:r>
              <a:rPr lang="en-US" sz="2400" b="1" dirty="0" err="1"/>
              <a:t>keterangan</a:t>
            </a:r>
            <a:r>
              <a:rPr lang="en-US" sz="2400" b="1" dirty="0"/>
              <a:t> / </a:t>
            </a:r>
            <a:r>
              <a:rPr lang="en-US" sz="2400" b="1" dirty="0" err="1"/>
              <a:t>janji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benar</a:t>
            </a:r>
            <a:r>
              <a:rPr lang="en-US" sz="2400" b="1" dirty="0"/>
              <a:t> </a:t>
            </a:r>
            <a:r>
              <a:rPr lang="en-US" sz="2400" b="1" dirty="0" err="1"/>
              <a:t>akan</a:t>
            </a:r>
            <a:r>
              <a:rPr lang="en-US" sz="2400" b="1" dirty="0"/>
              <a:t> </a:t>
            </a:r>
            <a:r>
              <a:rPr lang="en-US" sz="2400" b="1" dirty="0" err="1"/>
              <a:t>dihukum</a:t>
            </a:r>
            <a:r>
              <a:rPr lang="en-US" sz="2400" b="1" dirty="0"/>
              <a:t> </a:t>
            </a:r>
            <a:r>
              <a:rPr lang="en-US" sz="2400" b="1" dirty="0" err="1"/>
              <a:t>oleh</a:t>
            </a:r>
            <a:r>
              <a:rPr lang="en-US" sz="2400" b="1" dirty="0"/>
              <a:t> Yang </a:t>
            </a:r>
            <a:r>
              <a:rPr lang="en-US" sz="2400" b="1" dirty="0" err="1"/>
              <a:t>maha</a:t>
            </a:r>
            <a:r>
              <a:rPr lang="en-US" sz="2400" b="1" dirty="0"/>
              <a:t> </a:t>
            </a:r>
            <a:r>
              <a:rPr lang="en-US" sz="2400" b="1" dirty="0" err="1"/>
              <a:t>Kuasa</a:t>
            </a:r>
            <a:endParaRPr lang="en-US" sz="24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4952992" y="4929198"/>
            <a:ext cx="5500726" cy="13573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merupakan</a:t>
            </a:r>
            <a:r>
              <a:rPr lang="en-US" sz="2400" b="1" dirty="0"/>
              <a:t> </a:t>
            </a:r>
            <a:r>
              <a:rPr lang="en-US" sz="2400" b="1" dirty="0" err="1"/>
              <a:t>tindakan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bersifat</a:t>
            </a:r>
            <a:r>
              <a:rPr lang="en-US" sz="2400" b="1" dirty="0"/>
              <a:t> </a:t>
            </a:r>
            <a:r>
              <a:rPr lang="en-US" sz="2400" b="1" dirty="0" err="1"/>
              <a:t>religius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</a:t>
            </a:r>
            <a:r>
              <a:rPr lang="en-US" sz="2400" b="1" dirty="0"/>
              <a:t> </a:t>
            </a:r>
            <a:r>
              <a:rPr lang="en-US" sz="2400" b="1" dirty="0" err="1"/>
              <a:t>gunakan</a:t>
            </a:r>
            <a:r>
              <a:rPr lang="en-US" sz="2400" b="1" dirty="0"/>
              <a:t> </a:t>
            </a:r>
            <a:r>
              <a:rPr lang="en-US" sz="2400" b="1" dirty="0" err="1"/>
              <a:t>dalam</a:t>
            </a:r>
            <a:r>
              <a:rPr lang="en-US" sz="2400" b="1" dirty="0"/>
              <a:t> </a:t>
            </a:r>
            <a:r>
              <a:rPr lang="en-US" sz="2400" b="1" dirty="0" err="1"/>
              <a:t>peradilan</a:t>
            </a:r>
            <a:endParaRPr lang="en-US" sz="2400" b="1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3667108" y="1357298"/>
            <a:ext cx="1143008" cy="2143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738546" y="3500438"/>
            <a:ext cx="1071570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3238480" y="4000504"/>
            <a:ext cx="2071702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2857496"/>
            <a:ext cx="1643074" cy="107157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Ada</a:t>
            </a:r>
            <a:r>
              <a:rPr lang="en-US" sz="2400" b="1" dirty="0"/>
              <a:t> </a:t>
            </a:r>
            <a:r>
              <a:rPr lang="en-US" sz="2400" b="1" dirty="0" err="1"/>
              <a:t>dua</a:t>
            </a:r>
            <a:r>
              <a:rPr lang="en-US" sz="2400" b="1" dirty="0"/>
              <a:t> </a:t>
            </a:r>
            <a:r>
              <a:rPr lang="en-US" sz="2400" b="1" dirty="0" err="1"/>
              <a:t>macam</a:t>
            </a:r>
            <a:r>
              <a:rPr lang="en-US" sz="2400" b="1" dirty="0"/>
              <a:t> </a:t>
            </a:r>
            <a:r>
              <a:rPr lang="en-US" sz="2400" b="1" dirty="0" err="1"/>
              <a:t>sumpah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3881422" y="857232"/>
            <a:ext cx="3571900" cy="16430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berjanji</a:t>
            </a:r>
            <a:r>
              <a:rPr lang="en-US" sz="2400" b="1" dirty="0"/>
              <a:t> </a:t>
            </a:r>
            <a:r>
              <a:rPr lang="en-US" sz="2400" b="1" dirty="0" err="1"/>
              <a:t>melakukan</a:t>
            </a:r>
            <a:r>
              <a:rPr lang="en-US" sz="2400" b="1" dirty="0"/>
              <a:t>/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melakukan</a:t>
            </a:r>
            <a:r>
              <a:rPr lang="en-US" sz="2400" b="1" dirty="0"/>
              <a:t> </a:t>
            </a:r>
            <a:r>
              <a:rPr lang="en-US" sz="2400" b="1" dirty="0" err="1"/>
              <a:t>sesuatu</a:t>
            </a:r>
            <a:r>
              <a:rPr lang="en-US" sz="2400" b="1" dirty="0"/>
              <a:t> (</a:t>
            </a:r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promissoir</a:t>
            </a:r>
            <a:r>
              <a:rPr lang="en-US" sz="2400" b="1" dirty="0"/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10578" y="214290"/>
            <a:ext cx="1714512" cy="7143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endParaRPr lang="en-US" sz="24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8382016" y="1285860"/>
            <a:ext cx="1714512" cy="857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saksi</a:t>
            </a:r>
            <a:r>
              <a:rPr lang="en-US" sz="2400" b="1" dirty="0"/>
              <a:t> </a:t>
            </a:r>
            <a:r>
              <a:rPr lang="en-US" sz="2400" b="1" dirty="0" err="1"/>
              <a:t>ahli</a:t>
            </a:r>
            <a:endParaRPr lang="en-US" sz="2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8382016" y="2428868"/>
            <a:ext cx="1785950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pegawai</a:t>
            </a:r>
            <a:r>
              <a:rPr lang="en-US" sz="2400" b="1" dirty="0"/>
              <a:t> </a:t>
            </a:r>
            <a:r>
              <a:rPr lang="en-US" sz="2400" b="1" dirty="0" err="1"/>
              <a:t>baru</a:t>
            </a:r>
            <a:r>
              <a:rPr lang="en-US" sz="2400" b="1" dirty="0"/>
              <a:t>, </a:t>
            </a:r>
            <a:r>
              <a:rPr lang="en-US" sz="2400" b="1" dirty="0" err="1"/>
              <a:t>dsb</a:t>
            </a:r>
            <a:endParaRPr lang="en-US" sz="24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3881422" y="3714752"/>
            <a:ext cx="3643338" cy="25717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unk</a:t>
            </a:r>
            <a:r>
              <a:rPr lang="en-US" sz="2400" b="1" dirty="0"/>
              <a:t> </a:t>
            </a:r>
            <a:r>
              <a:rPr lang="en-US" sz="2400" b="1" dirty="0" err="1"/>
              <a:t>memberikan</a:t>
            </a:r>
            <a:r>
              <a:rPr lang="en-US" sz="2400" b="1" dirty="0"/>
              <a:t> </a:t>
            </a:r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guna</a:t>
            </a:r>
            <a:r>
              <a:rPr lang="en-US" sz="2400" b="1" dirty="0"/>
              <a:t> </a:t>
            </a:r>
            <a:r>
              <a:rPr lang="en-US" sz="2400" b="1" dirty="0" err="1"/>
              <a:t>meneguhkan</a:t>
            </a:r>
            <a:r>
              <a:rPr lang="en-US" sz="2400" b="1" dirty="0"/>
              <a:t> </a:t>
            </a:r>
            <a:r>
              <a:rPr lang="en-US" sz="2400" b="1" dirty="0" err="1"/>
              <a:t>bahwa</a:t>
            </a:r>
            <a:r>
              <a:rPr lang="en-US" sz="2400" b="1" dirty="0"/>
              <a:t> </a:t>
            </a:r>
            <a:r>
              <a:rPr lang="en-US" sz="2400" b="1" dirty="0" err="1"/>
              <a:t>sesuatu</a:t>
            </a:r>
            <a:r>
              <a:rPr lang="en-US" sz="2400" b="1" dirty="0"/>
              <a:t> </a:t>
            </a:r>
            <a:r>
              <a:rPr lang="en-US" sz="2400" b="1" dirty="0" err="1"/>
              <a:t>itu</a:t>
            </a:r>
            <a:r>
              <a:rPr lang="en-US" sz="2400" b="1" dirty="0"/>
              <a:t> </a:t>
            </a:r>
            <a:r>
              <a:rPr lang="en-US" sz="2400" b="1" dirty="0" err="1"/>
              <a:t>benar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tidak</a:t>
            </a:r>
            <a:r>
              <a:rPr lang="en-US" sz="2400" b="1" dirty="0"/>
              <a:t> (assertor/</a:t>
            </a:r>
            <a:r>
              <a:rPr lang="en-US" sz="2400" b="1" dirty="0" err="1"/>
              <a:t>confirmatoir</a:t>
            </a:r>
            <a:r>
              <a:rPr lang="en-US" sz="2400" b="1" dirty="0"/>
              <a:t>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67702" y="4000504"/>
            <a:ext cx="2357454" cy="235745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300" b="1" dirty="0" err="1"/>
              <a:t>Sumpah</a:t>
            </a:r>
            <a:r>
              <a:rPr lang="en-US" sz="2300" b="1" dirty="0"/>
              <a:t> </a:t>
            </a:r>
            <a:r>
              <a:rPr lang="en-US" sz="2300" b="1" dirty="0" err="1"/>
              <a:t>sbg</a:t>
            </a:r>
            <a:r>
              <a:rPr lang="en-US" sz="2300" b="1" dirty="0"/>
              <a:t> </a:t>
            </a:r>
            <a:r>
              <a:rPr lang="en-US" sz="2300" b="1" dirty="0" err="1"/>
              <a:t>alat</a:t>
            </a:r>
            <a:r>
              <a:rPr lang="en-US" sz="2300" b="1" dirty="0"/>
              <a:t> </a:t>
            </a:r>
            <a:r>
              <a:rPr lang="en-US" sz="2300" b="1" dirty="0" err="1"/>
              <a:t>bukti</a:t>
            </a:r>
            <a:r>
              <a:rPr lang="en-US" sz="2300" b="1" dirty="0"/>
              <a:t>, </a:t>
            </a:r>
            <a:r>
              <a:rPr lang="en-US" sz="2300" b="1" dirty="0" err="1"/>
              <a:t>fungsinya</a:t>
            </a:r>
            <a:r>
              <a:rPr lang="en-US" sz="2300" b="1" dirty="0"/>
              <a:t> </a:t>
            </a:r>
            <a:r>
              <a:rPr lang="en-US" sz="2300" b="1" dirty="0" err="1"/>
              <a:t>untuk</a:t>
            </a:r>
            <a:r>
              <a:rPr lang="en-US" sz="2300" b="1" dirty="0"/>
              <a:t> </a:t>
            </a:r>
            <a:r>
              <a:rPr lang="en-US" sz="2300" b="1" dirty="0" err="1"/>
              <a:t>meneguhkan</a:t>
            </a:r>
            <a:r>
              <a:rPr lang="en-US" sz="2300" b="1" dirty="0"/>
              <a:t>/</a:t>
            </a:r>
            <a:r>
              <a:rPr lang="en-US" sz="2300" b="1" dirty="0" err="1"/>
              <a:t>menguatkan</a:t>
            </a:r>
            <a:r>
              <a:rPr lang="en-US" sz="2300" b="1" dirty="0"/>
              <a:t> </a:t>
            </a:r>
            <a:r>
              <a:rPr lang="en-US" sz="2300" b="1" dirty="0" err="1"/>
              <a:t>suatu</a:t>
            </a:r>
            <a:r>
              <a:rPr lang="en-US" sz="2300" b="1" dirty="0"/>
              <a:t> </a:t>
            </a:r>
            <a:r>
              <a:rPr lang="en-US" sz="2300" b="1" dirty="0" err="1"/>
              <a:t>peristiwa</a:t>
            </a:r>
            <a:endParaRPr lang="en-US" sz="2300" b="1" dirty="0"/>
          </a:p>
        </p:txBody>
      </p:sp>
      <p:cxnSp>
        <p:nvCxnSpPr>
          <p:cNvPr id="12" name="Straight Arrow Connector 11"/>
          <p:cNvCxnSpPr>
            <a:stCxn id="4" idx="3"/>
          </p:cNvCxnSpPr>
          <p:nvPr/>
        </p:nvCxnSpPr>
        <p:spPr>
          <a:xfrm flipV="1">
            <a:off x="3381356" y="1785927"/>
            <a:ext cx="428628" cy="1607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3"/>
          </p:cNvCxnSpPr>
          <p:nvPr/>
        </p:nvCxnSpPr>
        <p:spPr>
          <a:xfrm>
            <a:off x="3381356" y="3393282"/>
            <a:ext cx="357190" cy="15359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3"/>
          </p:cNvCxnSpPr>
          <p:nvPr/>
        </p:nvCxnSpPr>
        <p:spPr>
          <a:xfrm flipV="1">
            <a:off x="7453322" y="571481"/>
            <a:ext cx="785818" cy="11072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3"/>
          </p:cNvCxnSpPr>
          <p:nvPr/>
        </p:nvCxnSpPr>
        <p:spPr>
          <a:xfrm>
            <a:off x="7453322" y="1678770"/>
            <a:ext cx="857256" cy="1785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5" idx="3"/>
            <a:endCxn id="8" idx="1"/>
          </p:cNvCxnSpPr>
          <p:nvPr/>
        </p:nvCxnSpPr>
        <p:spPr>
          <a:xfrm>
            <a:off x="7453322" y="1678770"/>
            <a:ext cx="928694" cy="1321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7667636" y="5000636"/>
            <a:ext cx="357190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09720" y="2643182"/>
            <a:ext cx="2428892" cy="135732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Dalam</a:t>
            </a:r>
            <a:r>
              <a:rPr lang="en-US" sz="2400" b="1" dirty="0"/>
              <a:t> HIR &amp; </a:t>
            </a:r>
            <a:r>
              <a:rPr lang="en-US" sz="2400" b="1" dirty="0" err="1"/>
              <a:t>RBg</a:t>
            </a:r>
            <a:r>
              <a:rPr lang="en-US" sz="2400" b="1" dirty="0"/>
              <a:t> </a:t>
            </a:r>
            <a:r>
              <a:rPr lang="en-US" sz="2400" b="1" dirty="0" err="1"/>
              <a:t>dikenal</a:t>
            </a:r>
            <a:r>
              <a:rPr lang="en-US" sz="2400" b="1" dirty="0"/>
              <a:t> </a:t>
            </a:r>
            <a:r>
              <a:rPr lang="en-US" sz="2400" b="1" dirty="0" err="1"/>
              <a:t>tiga</a:t>
            </a:r>
            <a:r>
              <a:rPr lang="en-US" sz="2400" b="1" dirty="0"/>
              <a:t> </a:t>
            </a:r>
            <a:r>
              <a:rPr lang="en-US" sz="2400" b="1" dirty="0" err="1"/>
              <a:t>macam</a:t>
            </a:r>
            <a:r>
              <a:rPr lang="en-US" sz="2400" b="1" dirty="0"/>
              <a:t> </a:t>
            </a:r>
            <a:r>
              <a:rPr lang="en-US" sz="2400" b="1" dirty="0" err="1"/>
              <a:t>sumpah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4881554" y="214290"/>
            <a:ext cx="5357850" cy="17859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Suppletoir</a:t>
            </a:r>
            <a:r>
              <a:rPr lang="en-US" sz="2200" b="1" dirty="0"/>
              <a:t>/</a:t>
            </a:r>
            <a:r>
              <a:rPr lang="en-US" sz="2200" b="1" dirty="0" err="1"/>
              <a:t>pelengkap</a:t>
            </a:r>
            <a:r>
              <a:rPr lang="en-US" sz="2200" b="1" dirty="0"/>
              <a:t>: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diperintahkan</a:t>
            </a:r>
            <a:r>
              <a:rPr lang="en-US" sz="2200" b="1" dirty="0"/>
              <a:t> hakim  </a:t>
            </a:r>
            <a:r>
              <a:rPr lang="en-US" sz="2200" b="1" dirty="0" err="1"/>
              <a:t>kpd</a:t>
            </a:r>
            <a:r>
              <a:rPr lang="en-US" sz="2200" b="1" dirty="0"/>
              <a:t> </a:t>
            </a:r>
            <a:r>
              <a:rPr lang="en-US" sz="2200" b="1" dirty="0" err="1"/>
              <a:t>salah</a:t>
            </a:r>
            <a:r>
              <a:rPr lang="en-US" sz="2200" b="1" dirty="0"/>
              <a:t> </a:t>
            </a:r>
            <a:r>
              <a:rPr lang="en-US" sz="2200" b="1" dirty="0" err="1"/>
              <a:t>satu</a:t>
            </a:r>
            <a:r>
              <a:rPr lang="en-US" sz="2200" b="1" dirty="0"/>
              <a:t> </a:t>
            </a:r>
            <a:r>
              <a:rPr lang="en-US" sz="2200" b="1" dirty="0" err="1"/>
              <a:t>pihak</a:t>
            </a:r>
            <a:r>
              <a:rPr lang="en-US" sz="2200" b="1" dirty="0"/>
              <a:t> </a:t>
            </a:r>
            <a:r>
              <a:rPr lang="en-US" sz="2200" b="1" dirty="0" err="1"/>
              <a:t>untuk</a:t>
            </a:r>
            <a:r>
              <a:rPr lang="en-US" sz="2200" b="1" dirty="0"/>
              <a:t> </a:t>
            </a:r>
            <a:r>
              <a:rPr lang="en-US" sz="2200" b="1" dirty="0" err="1"/>
              <a:t>melengkapi</a:t>
            </a:r>
            <a:r>
              <a:rPr lang="en-US" sz="2200" b="1" dirty="0"/>
              <a:t> </a:t>
            </a:r>
            <a:r>
              <a:rPr lang="en-US" sz="2200" b="1" dirty="0" err="1"/>
              <a:t>pembuktian</a:t>
            </a:r>
            <a:r>
              <a:rPr lang="en-US" sz="2200" b="1" dirty="0"/>
              <a:t> </a:t>
            </a:r>
            <a:r>
              <a:rPr lang="en-US" sz="2200" b="1" dirty="0" err="1"/>
              <a:t>suatu</a:t>
            </a:r>
            <a:r>
              <a:rPr lang="en-US" sz="2200" b="1" dirty="0"/>
              <a:t> </a:t>
            </a:r>
            <a:r>
              <a:rPr lang="en-US" sz="2200" b="1" dirty="0" err="1"/>
              <a:t>peristiwa</a:t>
            </a:r>
            <a:r>
              <a:rPr lang="en-US" sz="2200" b="1" dirty="0"/>
              <a:t>  </a:t>
            </a:r>
            <a:r>
              <a:rPr lang="en-US" sz="2200" b="1" dirty="0" err="1"/>
              <a:t>sbg</a:t>
            </a:r>
            <a:r>
              <a:rPr lang="en-US" sz="2200" b="1" dirty="0"/>
              <a:t> </a:t>
            </a:r>
            <a:r>
              <a:rPr lang="en-US" sz="2200" b="1" dirty="0" err="1"/>
              <a:t>dasar</a:t>
            </a:r>
            <a:r>
              <a:rPr lang="en-US" sz="2200" b="1" dirty="0"/>
              <a:t> </a:t>
            </a:r>
            <a:r>
              <a:rPr lang="en-US" sz="2200" b="1" dirty="0" err="1"/>
              <a:t>putusan</a:t>
            </a:r>
            <a:endParaRPr lang="en-US" sz="2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952992" y="2714620"/>
            <a:ext cx="5286412" cy="15001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penaksiran</a:t>
            </a:r>
            <a:r>
              <a:rPr lang="en-US" sz="2200" b="1" dirty="0"/>
              <a:t> (</a:t>
            </a:r>
            <a:r>
              <a:rPr lang="en-US" sz="2200" b="1" dirty="0" err="1"/>
              <a:t>eastimatoir</a:t>
            </a:r>
            <a:r>
              <a:rPr lang="en-US" sz="2200" b="1" dirty="0"/>
              <a:t>):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diperintahkan</a:t>
            </a:r>
            <a:r>
              <a:rPr lang="en-US" sz="2200" b="1" dirty="0"/>
              <a:t> hakim </a:t>
            </a:r>
            <a:r>
              <a:rPr lang="en-US" sz="2200" b="1" dirty="0" err="1"/>
              <a:t>kpd</a:t>
            </a:r>
            <a:r>
              <a:rPr lang="en-US" sz="2200" b="1" dirty="0"/>
              <a:t> </a:t>
            </a:r>
            <a:r>
              <a:rPr lang="en-US" sz="2200" b="1" dirty="0" err="1"/>
              <a:t>penggugat</a:t>
            </a:r>
            <a:r>
              <a:rPr lang="en-US" sz="2200" b="1" dirty="0"/>
              <a:t> </a:t>
            </a:r>
            <a:r>
              <a:rPr lang="en-US" sz="2200" b="1" dirty="0" err="1"/>
              <a:t>untuk</a:t>
            </a:r>
            <a:r>
              <a:rPr lang="en-US" sz="2200" b="1" dirty="0"/>
              <a:t> </a:t>
            </a:r>
            <a:r>
              <a:rPr lang="en-US" sz="2200" b="1" dirty="0" err="1"/>
              <a:t>menentukan</a:t>
            </a:r>
            <a:r>
              <a:rPr lang="en-US" sz="2200" b="1" dirty="0"/>
              <a:t> </a:t>
            </a:r>
            <a:r>
              <a:rPr lang="en-US" sz="2200" b="1" dirty="0" err="1"/>
              <a:t>ganti</a:t>
            </a:r>
            <a:r>
              <a:rPr lang="en-US" sz="2200" b="1" dirty="0"/>
              <a:t> </a:t>
            </a:r>
            <a:r>
              <a:rPr lang="en-US" sz="2200" b="1" dirty="0" err="1"/>
              <a:t>kerugian</a:t>
            </a:r>
            <a:endParaRPr lang="en-US" sz="22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5024430" y="4714884"/>
            <a:ext cx="5143536" cy="150019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decisoir</a:t>
            </a:r>
            <a:r>
              <a:rPr lang="en-US" sz="2200" b="1" dirty="0"/>
              <a:t> /</a:t>
            </a:r>
            <a:r>
              <a:rPr lang="en-US" sz="2200" b="1" dirty="0" err="1"/>
              <a:t>pemutus</a:t>
            </a:r>
            <a:r>
              <a:rPr lang="en-US" sz="2200" b="1" dirty="0"/>
              <a:t>: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dibebankan</a:t>
            </a:r>
            <a:r>
              <a:rPr lang="en-US" sz="2200" b="1" dirty="0"/>
              <a:t> </a:t>
            </a:r>
            <a:r>
              <a:rPr lang="en-US" sz="2200" b="1" dirty="0" err="1"/>
              <a:t>atas</a:t>
            </a:r>
            <a:r>
              <a:rPr lang="en-US" sz="2200" b="1" dirty="0"/>
              <a:t> </a:t>
            </a:r>
            <a:r>
              <a:rPr lang="en-US" sz="2200" b="1" dirty="0" err="1"/>
              <a:t>permintaan</a:t>
            </a:r>
            <a:r>
              <a:rPr lang="en-US" sz="2200" b="1" dirty="0"/>
              <a:t> </a:t>
            </a:r>
            <a:r>
              <a:rPr lang="en-US" sz="2200" b="1" dirty="0" err="1"/>
              <a:t>salah</a:t>
            </a:r>
            <a:r>
              <a:rPr lang="en-US" sz="2200" b="1" dirty="0"/>
              <a:t> </a:t>
            </a:r>
            <a:r>
              <a:rPr lang="en-US" sz="2200" b="1" dirty="0" err="1"/>
              <a:t>satu</a:t>
            </a:r>
            <a:r>
              <a:rPr lang="en-US" sz="2200" b="1" dirty="0"/>
              <a:t> </a:t>
            </a:r>
            <a:r>
              <a:rPr lang="en-US" sz="2200" b="1" dirty="0" err="1"/>
              <a:t>pihak</a:t>
            </a:r>
            <a:r>
              <a:rPr lang="en-US" sz="2200" b="1" dirty="0"/>
              <a:t>  </a:t>
            </a:r>
            <a:r>
              <a:rPr lang="en-US" sz="2200" b="1" dirty="0" err="1"/>
              <a:t>kepada</a:t>
            </a:r>
            <a:r>
              <a:rPr lang="en-US" sz="2200" b="1" dirty="0"/>
              <a:t> </a:t>
            </a:r>
            <a:r>
              <a:rPr lang="en-US" sz="2200" b="1" dirty="0" err="1"/>
              <a:t>lawannya</a:t>
            </a:r>
            <a:endParaRPr lang="en-US" sz="2200" b="1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4238612" y="1071547"/>
            <a:ext cx="571504" cy="22502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</p:cNvCxnSpPr>
          <p:nvPr/>
        </p:nvCxnSpPr>
        <p:spPr>
          <a:xfrm>
            <a:off x="4238612" y="3321844"/>
            <a:ext cx="642942" cy="19645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>
            <a:off x="4238612" y="3321844"/>
            <a:ext cx="642942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09720" y="2571744"/>
            <a:ext cx="2357454" cy="15716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suppletoir</a:t>
            </a:r>
            <a:r>
              <a:rPr lang="en-US" sz="2400" b="1" dirty="0"/>
              <a:t> (155 HIR, 182 </a:t>
            </a:r>
            <a:r>
              <a:rPr lang="en-US" sz="2400" b="1" dirty="0" err="1"/>
              <a:t>RBg</a:t>
            </a:r>
            <a:r>
              <a:rPr lang="en-US" sz="2400" b="1" dirty="0"/>
              <a:t>, 1940 BW)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67240" y="214290"/>
            <a:ext cx="5786478" cy="15716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ini</a:t>
            </a:r>
            <a:r>
              <a:rPr lang="en-US" sz="2200" b="1" dirty="0"/>
              <a:t> </a:t>
            </a:r>
            <a:r>
              <a:rPr lang="en-US" sz="2200" b="1" dirty="0" err="1"/>
              <a:t>dpt</a:t>
            </a:r>
            <a:r>
              <a:rPr lang="en-US" sz="2200" b="1" dirty="0"/>
              <a:t> </a:t>
            </a:r>
            <a:r>
              <a:rPr lang="en-US" sz="2200" b="1" dirty="0" err="1"/>
              <a:t>diperintahkan</a:t>
            </a:r>
            <a:r>
              <a:rPr lang="en-US" sz="2200" b="1" dirty="0"/>
              <a:t>  </a:t>
            </a:r>
            <a:r>
              <a:rPr lang="en-US" sz="2200" b="1" dirty="0" err="1"/>
              <a:t>kp</a:t>
            </a:r>
            <a:r>
              <a:rPr lang="id-ID" sz="2200" b="1" dirty="0"/>
              <a:t>d</a:t>
            </a:r>
            <a:r>
              <a:rPr lang="en-US" sz="2200" b="1" dirty="0"/>
              <a:t> </a:t>
            </a:r>
            <a:r>
              <a:rPr lang="en-US" sz="2200" b="1" dirty="0" err="1"/>
              <a:t>salah</a:t>
            </a:r>
            <a:r>
              <a:rPr lang="en-US" sz="2200" b="1" dirty="0"/>
              <a:t> </a:t>
            </a:r>
            <a:r>
              <a:rPr lang="en-US" sz="2200" b="1" dirty="0" err="1"/>
              <a:t>satu</a:t>
            </a:r>
            <a:r>
              <a:rPr lang="en-US" sz="2200" b="1" dirty="0"/>
              <a:t> </a:t>
            </a:r>
            <a:r>
              <a:rPr lang="en-US" sz="2200" b="1" dirty="0" err="1"/>
              <a:t>pihak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harus</a:t>
            </a:r>
            <a:r>
              <a:rPr lang="en-US" sz="2200" b="1" dirty="0"/>
              <a:t> </a:t>
            </a:r>
            <a:r>
              <a:rPr lang="en-US" sz="2200" b="1" dirty="0" err="1"/>
              <a:t>ada</a:t>
            </a:r>
            <a:r>
              <a:rPr lang="en-US" sz="2200" b="1" dirty="0"/>
              <a:t> </a:t>
            </a:r>
            <a:r>
              <a:rPr lang="en-US" sz="2200" b="1" dirty="0" err="1"/>
              <a:t>pembuktian</a:t>
            </a:r>
            <a:r>
              <a:rPr lang="en-US" sz="2200" b="1" dirty="0"/>
              <a:t> </a:t>
            </a:r>
            <a:r>
              <a:rPr lang="en-US" sz="2200" b="1" dirty="0" err="1"/>
              <a:t>permulaan</a:t>
            </a:r>
            <a:r>
              <a:rPr lang="en-US" sz="2200" b="1" dirty="0"/>
              <a:t> </a:t>
            </a:r>
            <a:r>
              <a:rPr lang="en-US" sz="2200" b="1" dirty="0" err="1"/>
              <a:t>lebih</a:t>
            </a:r>
            <a:r>
              <a:rPr lang="en-US" sz="2200" b="1" dirty="0"/>
              <a:t> </a:t>
            </a:r>
            <a:r>
              <a:rPr lang="en-US" sz="2200" b="1" dirty="0" err="1"/>
              <a:t>dulu</a:t>
            </a:r>
            <a:r>
              <a:rPr lang="en-US" sz="2200" b="1" dirty="0"/>
              <a:t>, </a:t>
            </a:r>
            <a:r>
              <a:rPr lang="en-US" sz="2200" b="1" dirty="0" err="1"/>
              <a:t>ttp</a:t>
            </a:r>
            <a:r>
              <a:rPr lang="en-US" sz="2200" b="1" dirty="0"/>
              <a:t> </a:t>
            </a:r>
            <a:r>
              <a:rPr lang="en-US" sz="2200" b="1" dirty="0" err="1"/>
              <a:t>belum</a:t>
            </a:r>
            <a:r>
              <a:rPr lang="en-US" sz="2200" b="1" dirty="0"/>
              <a:t> </a:t>
            </a:r>
            <a:r>
              <a:rPr lang="en-US" sz="2200" b="1" dirty="0" err="1"/>
              <a:t>cukup</a:t>
            </a:r>
            <a:r>
              <a:rPr lang="en-US" sz="2200" b="1" dirty="0"/>
              <a:t> </a:t>
            </a:r>
            <a:r>
              <a:rPr lang="en-US" sz="2200" b="1" dirty="0" err="1"/>
              <a:t>dan</a:t>
            </a:r>
            <a:r>
              <a:rPr lang="en-US" sz="2200" b="1" dirty="0"/>
              <a:t>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ada</a:t>
            </a:r>
            <a:r>
              <a:rPr lang="en-US" sz="2200" b="1" dirty="0"/>
              <a:t> </a:t>
            </a:r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lain.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38678" y="2000240"/>
            <a:ext cx="5715040" cy="15716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/>
              <a:t>Dg </a:t>
            </a:r>
            <a:r>
              <a:rPr lang="en-US" sz="2200" b="1" dirty="0" err="1"/>
              <a:t>penambahan</a:t>
            </a:r>
            <a:r>
              <a:rPr lang="en-US" sz="2200" b="1" dirty="0"/>
              <a:t>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suppletoir</a:t>
            </a:r>
            <a:r>
              <a:rPr lang="en-US" sz="2200" b="1" dirty="0"/>
              <a:t> </a:t>
            </a:r>
            <a:r>
              <a:rPr lang="en-US" sz="2200" b="1" dirty="0" err="1"/>
              <a:t>pemeriksaan</a:t>
            </a:r>
            <a:r>
              <a:rPr lang="en-US" sz="2200" b="1" dirty="0"/>
              <a:t> </a:t>
            </a:r>
            <a:r>
              <a:rPr lang="en-US" sz="2200" b="1" dirty="0" err="1"/>
              <a:t>pkr</a:t>
            </a:r>
            <a:r>
              <a:rPr lang="en-US" sz="2200" b="1" dirty="0"/>
              <a:t> </a:t>
            </a:r>
            <a:r>
              <a:rPr lang="en-US" sz="2200" b="1" dirty="0" err="1"/>
              <a:t>jadi</a:t>
            </a:r>
            <a:r>
              <a:rPr lang="en-US" sz="2200" b="1" dirty="0"/>
              <a:t> </a:t>
            </a:r>
            <a:r>
              <a:rPr lang="en-US" sz="2200" b="1" dirty="0" err="1"/>
              <a:t>selesai</a:t>
            </a:r>
            <a:r>
              <a:rPr lang="en-US" sz="2200" b="1" dirty="0"/>
              <a:t> </a:t>
            </a:r>
            <a:r>
              <a:rPr lang="en-US" sz="2200" b="1" dirty="0" err="1"/>
              <a:t>dan</a:t>
            </a:r>
            <a:r>
              <a:rPr lang="en-US" sz="2200" b="1" dirty="0"/>
              <a:t> </a:t>
            </a:r>
            <a:r>
              <a:rPr lang="en-US" sz="2200" b="1" dirty="0" err="1"/>
              <a:t>dpt</a:t>
            </a:r>
            <a:r>
              <a:rPr lang="en-US" sz="2200" b="1" dirty="0"/>
              <a:t> </a:t>
            </a:r>
            <a:r>
              <a:rPr lang="en-US" sz="2200" b="1" dirty="0" err="1"/>
              <a:t>dijatuhkan</a:t>
            </a:r>
            <a:r>
              <a:rPr lang="en-US" sz="2200" b="1" dirty="0"/>
              <a:t> </a:t>
            </a:r>
            <a:r>
              <a:rPr lang="en-US" sz="2200" b="1" dirty="0" err="1"/>
              <a:t>putusan</a:t>
            </a:r>
            <a:r>
              <a:rPr lang="en-US" sz="2200" b="1" dirty="0"/>
              <a:t> (</a:t>
            </a:r>
            <a:r>
              <a:rPr lang="en-US" sz="2200" b="1" dirty="0" err="1"/>
              <a:t>misal</a:t>
            </a:r>
            <a:r>
              <a:rPr lang="en-US" sz="2200" b="1" dirty="0"/>
              <a:t> </a:t>
            </a:r>
            <a:r>
              <a:rPr lang="en-US" sz="2200" b="1" dirty="0" err="1"/>
              <a:t>bila</a:t>
            </a:r>
            <a:r>
              <a:rPr lang="en-US" sz="2200" b="1" dirty="0"/>
              <a:t> </a:t>
            </a:r>
            <a:r>
              <a:rPr lang="en-US" sz="2200" b="1" dirty="0" err="1"/>
              <a:t>hany</a:t>
            </a:r>
            <a:r>
              <a:rPr lang="id-ID" sz="2200" b="1" dirty="0"/>
              <a:t>a</a:t>
            </a:r>
            <a:r>
              <a:rPr lang="en-US" sz="2200" b="1" dirty="0"/>
              <a:t> </a:t>
            </a:r>
            <a:r>
              <a:rPr lang="en-US" sz="2200" b="1" dirty="0" err="1"/>
              <a:t>ada</a:t>
            </a:r>
            <a:r>
              <a:rPr lang="en-US" sz="2200" b="1" dirty="0"/>
              <a:t> </a:t>
            </a:r>
            <a:r>
              <a:rPr lang="en-US" sz="2200" b="1" dirty="0" err="1"/>
              <a:t>satu</a:t>
            </a:r>
            <a:r>
              <a:rPr lang="en-US" sz="2200" b="1" dirty="0"/>
              <a:t> </a:t>
            </a:r>
            <a:r>
              <a:rPr lang="en-US" sz="2200" b="1" dirty="0" err="1"/>
              <a:t>saksi</a:t>
            </a:r>
            <a:r>
              <a:rPr lang="en-US" sz="2200" b="1" dirty="0"/>
              <a:t> </a:t>
            </a:r>
            <a:r>
              <a:rPr lang="en-US" sz="2200" b="1" dirty="0" err="1"/>
              <a:t>saja</a:t>
            </a:r>
            <a:r>
              <a:rPr lang="en-US" sz="2200" b="1" dirty="0"/>
              <a:t>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10116" y="3786190"/>
            <a:ext cx="5500726" cy="12144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suppletoir</a:t>
            </a:r>
            <a:r>
              <a:rPr lang="en-US" sz="2200" b="1" dirty="0"/>
              <a:t> </a:t>
            </a:r>
            <a:r>
              <a:rPr lang="en-US" sz="2200" b="1" dirty="0" err="1"/>
              <a:t>mempunyai</a:t>
            </a:r>
            <a:r>
              <a:rPr lang="en-US" sz="2200" b="1" dirty="0"/>
              <a:t> </a:t>
            </a:r>
            <a:r>
              <a:rPr lang="en-US" sz="2200" b="1" dirty="0" err="1"/>
              <a:t>kekuatan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</a:t>
            </a:r>
            <a:r>
              <a:rPr lang="en-US" sz="2200" b="1" dirty="0" err="1"/>
              <a:t>sempurna</a:t>
            </a:r>
            <a:r>
              <a:rPr lang="en-US" sz="2200" b="1" dirty="0"/>
              <a:t> ,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masih</a:t>
            </a:r>
            <a:r>
              <a:rPr lang="en-US" sz="2200" b="1" dirty="0"/>
              <a:t> </a:t>
            </a:r>
            <a:r>
              <a:rPr lang="en-US" sz="2200" b="1" dirty="0" err="1"/>
              <a:t>memungkinkan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</a:t>
            </a:r>
            <a:r>
              <a:rPr lang="en-US" sz="2200" b="1" dirty="0" err="1"/>
              <a:t>lawan</a:t>
            </a:r>
            <a:r>
              <a:rPr lang="en-US" sz="2200" b="1" dirty="0"/>
              <a:t>  (</a:t>
            </a:r>
            <a:r>
              <a:rPr lang="en-US" sz="2200" b="1" dirty="0" err="1"/>
              <a:t>lihat</a:t>
            </a:r>
            <a:r>
              <a:rPr lang="en-US" sz="2200" b="1" dirty="0"/>
              <a:t>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palsu</a:t>
            </a:r>
            <a:r>
              <a:rPr lang="en-US" sz="2200" b="1" dirty="0"/>
              <a:t> Ps 385 </a:t>
            </a:r>
            <a:r>
              <a:rPr lang="en-US" sz="2200" b="1" dirty="0" err="1"/>
              <a:t>Rv</a:t>
            </a:r>
            <a:r>
              <a:rPr lang="en-US" sz="2200" b="1" dirty="0"/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10116" y="5214950"/>
            <a:ext cx="5572164" cy="12858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ini</a:t>
            </a:r>
            <a:r>
              <a:rPr lang="en-US" sz="2200" b="1" dirty="0"/>
              <a:t>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dapat</a:t>
            </a:r>
            <a:r>
              <a:rPr lang="en-US" sz="2200" b="1" dirty="0"/>
              <a:t> </a:t>
            </a:r>
            <a:r>
              <a:rPr lang="en-US" sz="2200" b="1" dirty="0" err="1"/>
              <a:t>diperintahkan</a:t>
            </a:r>
            <a:r>
              <a:rPr lang="en-US" sz="2200" b="1" dirty="0"/>
              <a:t> </a:t>
            </a:r>
            <a:r>
              <a:rPr lang="en-US" sz="2200" b="1" dirty="0" err="1"/>
              <a:t>bila</a:t>
            </a:r>
            <a:r>
              <a:rPr lang="en-US" sz="2200" b="1" dirty="0"/>
              <a:t> 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ada</a:t>
            </a:r>
            <a:r>
              <a:rPr lang="en-US" sz="2200" b="1" dirty="0"/>
              <a:t> </a:t>
            </a:r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</a:t>
            </a:r>
            <a:r>
              <a:rPr lang="en-US" sz="2200" b="1" dirty="0" err="1"/>
              <a:t>sama</a:t>
            </a:r>
            <a:r>
              <a:rPr lang="en-US" sz="2200" b="1" dirty="0"/>
              <a:t> </a:t>
            </a:r>
            <a:r>
              <a:rPr lang="en-US" sz="2200" b="1" dirty="0" err="1"/>
              <a:t>sekali</a:t>
            </a:r>
            <a:r>
              <a:rPr lang="en-US" sz="2200" b="1" dirty="0"/>
              <a:t> </a:t>
            </a:r>
            <a:r>
              <a:rPr lang="en-US" sz="2200" b="1" dirty="0" err="1"/>
              <a:t>dan</a:t>
            </a:r>
            <a:r>
              <a:rPr lang="en-US" sz="2200" b="1" dirty="0"/>
              <a:t> </a:t>
            </a:r>
            <a:r>
              <a:rPr lang="en-US" sz="2200" b="1" dirty="0" err="1"/>
              <a:t>apabila</a:t>
            </a:r>
            <a:r>
              <a:rPr lang="en-US" sz="2200" b="1" dirty="0"/>
              <a:t> </a:t>
            </a:r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</a:t>
            </a:r>
            <a:r>
              <a:rPr lang="en-US" sz="2200" b="1" dirty="0" err="1"/>
              <a:t>cukup</a:t>
            </a:r>
            <a:r>
              <a:rPr lang="en-US" sz="2200" b="1" dirty="0"/>
              <a:t> </a:t>
            </a:r>
            <a:r>
              <a:rPr lang="en-US" sz="2200" b="1" dirty="0" err="1"/>
              <a:t>lengkap</a:t>
            </a:r>
            <a:endParaRPr lang="en-US" sz="2200" b="1" dirty="0"/>
          </a:p>
        </p:txBody>
      </p:sp>
      <p:cxnSp>
        <p:nvCxnSpPr>
          <p:cNvPr id="10" name="Straight Arrow Connector 9"/>
          <p:cNvCxnSpPr>
            <a:stCxn id="4" idx="3"/>
          </p:cNvCxnSpPr>
          <p:nvPr/>
        </p:nvCxnSpPr>
        <p:spPr>
          <a:xfrm flipV="1">
            <a:off x="4167174" y="1071546"/>
            <a:ext cx="428628" cy="228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3"/>
          </p:cNvCxnSpPr>
          <p:nvPr/>
        </p:nvCxnSpPr>
        <p:spPr>
          <a:xfrm>
            <a:off x="4167174" y="3357562"/>
            <a:ext cx="571504" cy="2428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3"/>
          </p:cNvCxnSpPr>
          <p:nvPr/>
        </p:nvCxnSpPr>
        <p:spPr>
          <a:xfrm flipV="1">
            <a:off x="4167174" y="2714620"/>
            <a:ext cx="500066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3"/>
          </p:cNvCxnSpPr>
          <p:nvPr/>
        </p:nvCxnSpPr>
        <p:spPr>
          <a:xfrm>
            <a:off x="4167174" y="3357562"/>
            <a:ext cx="571504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8282" y="2500306"/>
            <a:ext cx="2143140" cy="150019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penaksiran</a:t>
            </a:r>
            <a:r>
              <a:rPr lang="en-US" sz="2400" b="1" dirty="0"/>
              <a:t> (</a:t>
            </a:r>
            <a:r>
              <a:rPr lang="en-US" sz="2400" b="1" dirty="0" err="1"/>
              <a:t>aestimatoir</a:t>
            </a:r>
            <a:r>
              <a:rPr lang="en-US" sz="2400" b="1" dirty="0"/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4430" y="500042"/>
            <a:ext cx="5357850" cy="157163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ini</a:t>
            </a:r>
            <a:r>
              <a:rPr lang="en-US" sz="2400" b="1" dirty="0"/>
              <a:t> </a:t>
            </a:r>
            <a:r>
              <a:rPr lang="en-US" sz="2400" b="1" dirty="0" err="1"/>
              <a:t>dilakukan</a:t>
            </a:r>
            <a:r>
              <a:rPr lang="en-US" sz="2400" b="1" dirty="0"/>
              <a:t> </a:t>
            </a:r>
            <a:r>
              <a:rPr lang="en-US" sz="2400" b="1" dirty="0" err="1"/>
              <a:t>krn</a:t>
            </a:r>
            <a:r>
              <a:rPr lang="en-US" sz="2400" b="1" dirty="0"/>
              <a:t> </a:t>
            </a:r>
            <a:r>
              <a:rPr lang="en-US" sz="2400" b="1" dirty="0" err="1"/>
              <a:t>terdapat</a:t>
            </a:r>
            <a:r>
              <a:rPr lang="en-US" sz="2400" b="1" dirty="0"/>
              <a:t>  </a:t>
            </a:r>
            <a:r>
              <a:rPr lang="en-US" sz="2400" b="1" dirty="0" err="1"/>
              <a:t>jumlah</a:t>
            </a:r>
            <a:r>
              <a:rPr lang="en-US" sz="2400" b="1" dirty="0"/>
              <a:t> </a:t>
            </a:r>
            <a:r>
              <a:rPr lang="en-US" sz="2400" b="1" dirty="0" err="1"/>
              <a:t>ganti</a:t>
            </a:r>
            <a:r>
              <a:rPr lang="en-US" sz="2400" b="1" dirty="0"/>
              <a:t> </a:t>
            </a:r>
            <a:r>
              <a:rPr lang="en-US" sz="2400" b="1" dirty="0" err="1"/>
              <a:t>kerugian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diajukan</a:t>
            </a:r>
            <a:r>
              <a:rPr lang="en-US" sz="2400" b="1" dirty="0"/>
              <a:t> </a:t>
            </a:r>
            <a:r>
              <a:rPr lang="en-US" sz="2400" b="1" dirty="0" err="1"/>
              <a:t>para</a:t>
            </a:r>
            <a:r>
              <a:rPr lang="en-US" sz="2400" b="1" dirty="0"/>
              <a:t> </a:t>
            </a:r>
            <a:r>
              <a:rPr lang="en-US" sz="2400" b="1" dirty="0" err="1"/>
              <a:t>pihak</a:t>
            </a:r>
            <a:r>
              <a:rPr lang="en-US" sz="2400" b="1" dirty="0"/>
              <a:t> </a:t>
            </a:r>
            <a:r>
              <a:rPr lang="en-US" sz="2400" b="1" dirty="0" err="1"/>
              <a:t>jumlahnya</a:t>
            </a:r>
            <a:r>
              <a:rPr lang="en-US" sz="2400" b="1" dirty="0"/>
              <a:t> </a:t>
            </a:r>
            <a:r>
              <a:rPr lang="en-US" sz="2400" b="1" dirty="0" err="1"/>
              <a:t>belum</a:t>
            </a:r>
            <a:r>
              <a:rPr lang="en-US" sz="2400" b="1" dirty="0"/>
              <a:t>  </a:t>
            </a:r>
            <a:r>
              <a:rPr lang="en-US" sz="2400" b="1" dirty="0" err="1"/>
              <a:t>pasti</a:t>
            </a:r>
            <a:r>
              <a:rPr lang="en-US" sz="2400" b="1" dirty="0"/>
              <a:t> , </a:t>
            </a:r>
            <a:r>
              <a:rPr lang="en-US" sz="2400" b="1" dirty="0" err="1"/>
              <a:t>maka</a:t>
            </a:r>
            <a:r>
              <a:rPr lang="en-US" sz="2400" b="1" dirty="0"/>
              <a:t> hrs </a:t>
            </a:r>
            <a:r>
              <a:rPr lang="en-US" sz="2400" b="1" dirty="0" err="1"/>
              <a:t>dipastikan</a:t>
            </a:r>
            <a:r>
              <a:rPr lang="en-US" sz="2400" b="1" dirty="0"/>
              <a:t> dg </a:t>
            </a:r>
            <a:r>
              <a:rPr lang="en-US" sz="2400" b="1" dirty="0" err="1"/>
              <a:t>pembuktian</a:t>
            </a:r>
            <a:r>
              <a:rPr lang="en-US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95868" y="3500438"/>
            <a:ext cx="5357850" cy="292895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ini</a:t>
            </a:r>
            <a:r>
              <a:rPr lang="en-US" sz="2400" b="1" dirty="0"/>
              <a:t> </a:t>
            </a:r>
            <a:r>
              <a:rPr lang="en-US" sz="2400" b="1" dirty="0" err="1"/>
              <a:t>baru</a:t>
            </a:r>
            <a:r>
              <a:rPr lang="en-US" sz="2400" b="1" dirty="0"/>
              <a:t> </a:t>
            </a:r>
            <a:r>
              <a:rPr lang="en-US" sz="2400" b="1" dirty="0" err="1"/>
              <a:t>dpt</a:t>
            </a:r>
            <a:r>
              <a:rPr lang="en-US" sz="2400" b="1" dirty="0"/>
              <a:t> </a:t>
            </a:r>
            <a:r>
              <a:rPr lang="en-US" sz="2400" b="1" dirty="0" err="1"/>
              <a:t>dibebankan</a:t>
            </a:r>
            <a:r>
              <a:rPr lang="en-US" sz="2400" b="1" dirty="0"/>
              <a:t> </a:t>
            </a:r>
            <a:r>
              <a:rPr lang="en-US" sz="2400" b="1" dirty="0" err="1"/>
              <a:t>oleh</a:t>
            </a:r>
            <a:r>
              <a:rPr lang="en-US" sz="2400" b="1" dirty="0"/>
              <a:t> hakim </a:t>
            </a:r>
            <a:r>
              <a:rPr lang="en-US" sz="2400" b="1" dirty="0" err="1"/>
              <a:t>kpd</a:t>
            </a:r>
            <a:r>
              <a:rPr lang="en-US" sz="2400" b="1" dirty="0"/>
              <a:t> </a:t>
            </a:r>
            <a:r>
              <a:rPr lang="en-US" sz="2400" b="1" dirty="0" err="1"/>
              <a:t>penggugat</a:t>
            </a:r>
            <a:r>
              <a:rPr lang="en-US" sz="2400" b="1" dirty="0"/>
              <a:t> </a:t>
            </a:r>
            <a:r>
              <a:rPr lang="en-US" sz="2400" b="1" dirty="0" err="1"/>
              <a:t>bila</a:t>
            </a:r>
            <a:r>
              <a:rPr lang="en-US" sz="2400" b="1" dirty="0"/>
              <a:t> </a:t>
            </a:r>
            <a:r>
              <a:rPr lang="en-US" sz="2400" b="1" dirty="0" err="1"/>
              <a:t>penggugat</a:t>
            </a:r>
            <a:r>
              <a:rPr lang="en-US" sz="2400" b="1" dirty="0"/>
              <a:t> </a:t>
            </a:r>
            <a:r>
              <a:rPr lang="en-US" sz="2400" b="1" dirty="0" err="1"/>
              <a:t>telah</a:t>
            </a:r>
            <a:r>
              <a:rPr lang="en-US" sz="2400" b="1" dirty="0"/>
              <a:t> </a:t>
            </a:r>
            <a:r>
              <a:rPr lang="en-US" sz="2400" b="1" dirty="0" err="1"/>
              <a:t>dpt</a:t>
            </a:r>
            <a:r>
              <a:rPr lang="en-US" sz="2400" b="1" dirty="0"/>
              <a:t> </a:t>
            </a:r>
            <a:r>
              <a:rPr lang="en-US" sz="2400" b="1" dirty="0" err="1"/>
              <a:t>membuktikan</a:t>
            </a:r>
            <a:r>
              <a:rPr lang="en-US" sz="2400" b="1" dirty="0"/>
              <a:t> </a:t>
            </a:r>
            <a:r>
              <a:rPr lang="en-US" sz="2400" b="1" dirty="0" err="1"/>
              <a:t>haknya</a:t>
            </a:r>
            <a:r>
              <a:rPr lang="en-US" sz="2400" b="1" dirty="0"/>
              <a:t> </a:t>
            </a:r>
            <a:r>
              <a:rPr lang="en-US" sz="2400" b="1" dirty="0" err="1"/>
              <a:t>atas</a:t>
            </a:r>
            <a:r>
              <a:rPr lang="en-US" sz="2400" b="1" dirty="0"/>
              <a:t> </a:t>
            </a:r>
            <a:r>
              <a:rPr lang="en-US" sz="2400" b="1" dirty="0" err="1"/>
              <a:t>ganti</a:t>
            </a:r>
            <a:r>
              <a:rPr lang="en-US" sz="2400" b="1" dirty="0"/>
              <a:t> </a:t>
            </a:r>
            <a:r>
              <a:rPr lang="en-US" sz="2400" b="1" dirty="0" err="1"/>
              <a:t>kerugian</a:t>
            </a:r>
            <a:r>
              <a:rPr lang="en-US" sz="2400" b="1" dirty="0"/>
              <a:t> 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jumlahnya</a:t>
            </a:r>
            <a:r>
              <a:rPr lang="en-US" sz="2400" b="1" dirty="0"/>
              <a:t> </a:t>
            </a:r>
            <a:r>
              <a:rPr lang="en-US" sz="2400" b="1" dirty="0" err="1"/>
              <a:t>belum</a:t>
            </a:r>
            <a:r>
              <a:rPr lang="en-US" sz="2400" b="1" dirty="0"/>
              <a:t> </a:t>
            </a:r>
            <a:r>
              <a:rPr lang="en-US" sz="2400" b="1" dirty="0" err="1"/>
              <a:t>pasti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tdk</a:t>
            </a:r>
            <a:r>
              <a:rPr lang="en-US" sz="2400" b="1" dirty="0"/>
              <a:t> </a:t>
            </a:r>
            <a:r>
              <a:rPr lang="en-US" sz="2400" b="1" dirty="0" err="1"/>
              <a:t>ada</a:t>
            </a:r>
            <a:r>
              <a:rPr lang="en-US" sz="2400" b="1" dirty="0"/>
              <a:t> </a:t>
            </a:r>
            <a:r>
              <a:rPr lang="en-US" sz="2400" b="1" dirty="0" err="1"/>
              <a:t>cara</a:t>
            </a:r>
            <a:r>
              <a:rPr lang="en-US" sz="2400" b="1" dirty="0"/>
              <a:t> lain  </a:t>
            </a:r>
            <a:r>
              <a:rPr lang="en-US" sz="2400" b="1" dirty="0" err="1"/>
              <a:t>untuk</a:t>
            </a:r>
            <a:r>
              <a:rPr lang="en-US" sz="2400" b="1" dirty="0"/>
              <a:t> </a:t>
            </a:r>
            <a:r>
              <a:rPr lang="en-US" sz="2400" b="1" dirty="0" err="1"/>
              <a:t>menentukan</a:t>
            </a:r>
            <a:r>
              <a:rPr lang="en-US" sz="2400" b="1" dirty="0"/>
              <a:t> </a:t>
            </a:r>
            <a:r>
              <a:rPr lang="en-US" sz="2400" b="1" dirty="0" err="1"/>
              <a:t>jumlah</a:t>
            </a:r>
            <a:r>
              <a:rPr lang="en-US" sz="2400" b="1" dirty="0"/>
              <a:t> </a:t>
            </a:r>
            <a:r>
              <a:rPr lang="en-US" sz="2400" b="1" dirty="0" err="1"/>
              <a:t>ganti</a:t>
            </a:r>
            <a:r>
              <a:rPr lang="en-US" sz="2400" b="1" dirty="0"/>
              <a:t> </a:t>
            </a:r>
            <a:r>
              <a:rPr lang="en-US" sz="2400" b="1" dirty="0" err="1"/>
              <a:t>rugi</a:t>
            </a:r>
            <a:r>
              <a:rPr lang="en-US" sz="2400" b="1" dirty="0"/>
              <a:t> </a:t>
            </a:r>
            <a:r>
              <a:rPr lang="en-US" sz="2400" b="1" dirty="0" err="1"/>
              <a:t>tsb</a:t>
            </a:r>
            <a:r>
              <a:rPr lang="en-US" sz="2400" b="1" dirty="0"/>
              <a:t> </a:t>
            </a:r>
            <a:r>
              <a:rPr lang="en-US" sz="2400" b="1" dirty="0" err="1"/>
              <a:t>kecuali</a:t>
            </a:r>
            <a:r>
              <a:rPr lang="en-US" sz="2400" b="1" dirty="0"/>
              <a:t> dg </a:t>
            </a:r>
            <a:r>
              <a:rPr lang="en-US" sz="2400" b="1" dirty="0" err="1"/>
              <a:t>taksiran</a:t>
            </a:r>
            <a:r>
              <a:rPr lang="en-US" sz="2400" b="1" dirty="0"/>
              <a:t> (</a:t>
            </a:r>
            <a:r>
              <a:rPr lang="en-US" sz="2400" b="1" dirty="0" err="1"/>
              <a:t>etimasi</a:t>
            </a:r>
            <a:r>
              <a:rPr lang="en-US" sz="2400" b="1" dirty="0"/>
              <a:t>)</a:t>
            </a:r>
          </a:p>
        </p:txBody>
      </p:sp>
      <p:cxnSp>
        <p:nvCxnSpPr>
          <p:cNvPr id="8" name="Straight Arrow Connector 7"/>
          <p:cNvCxnSpPr>
            <a:stCxn id="4" idx="3"/>
          </p:cNvCxnSpPr>
          <p:nvPr/>
        </p:nvCxnSpPr>
        <p:spPr>
          <a:xfrm flipV="1">
            <a:off x="3881422" y="1214423"/>
            <a:ext cx="1000132" cy="20359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</p:cNvCxnSpPr>
          <p:nvPr/>
        </p:nvCxnSpPr>
        <p:spPr>
          <a:xfrm>
            <a:off x="3881422" y="3250406"/>
            <a:ext cx="1071570" cy="17502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09720" y="2857496"/>
            <a:ext cx="1643074" cy="92869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Decisoir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3952860" y="285728"/>
            <a:ext cx="6500858" cy="11430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dpt</a:t>
            </a:r>
            <a:r>
              <a:rPr lang="en-US" sz="2200" b="1" dirty="0"/>
              <a:t> </a:t>
            </a:r>
            <a:r>
              <a:rPr lang="en-US" sz="2200" b="1" dirty="0" err="1"/>
              <a:t>dibebankan</a:t>
            </a:r>
            <a:r>
              <a:rPr lang="en-US" sz="2200" b="1" dirty="0"/>
              <a:t> </a:t>
            </a:r>
            <a:r>
              <a:rPr lang="en-US" sz="2200" b="1" dirty="0" err="1"/>
              <a:t>krn</a:t>
            </a:r>
            <a:r>
              <a:rPr lang="en-US" sz="2200" b="1" dirty="0"/>
              <a:t> 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ada</a:t>
            </a:r>
            <a:r>
              <a:rPr lang="en-US" sz="2200" b="1" dirty="0"/>
              <a:t> </a:t>
            </a:r>
            <a:r>
              <a:rPr lang="en-US" sz="2200" b="1" dirty="0" err="1"/>
              <a:t>pembuktian</a:t>
            </a:r>
            <a:r>
              <a:rPr lang="en-US" sz="2200" b="1" dirty="0"/>
              <a:t> </a:t>
            </a:r>
            <a:r>
              <a:rPr lang="en-US" sz="2200" b="1" dirty="0" err="1"/>
              <a:t>sama</a:t>
            </a:r>
            <a:r>
              <a:rPr lang="en-US" sz="2200" b="1" dirty="0"/>
              <a:t> </a:t>
            </a:r>
            <a:r>
              <a:rPr lang="en-US" sz="2200" b="1" dirty="0" err="1"/>
              <a:t>sekali</a:t>
            </a:r>
            <a:r>
              <a:rPr lang="en-US" sz="2200" b="1" dirty="0"/>
              <a:t> (</a:t>
            </a:r>
            <a:r>
              <a:rPr lang="en-US" sz="2200" b="1" dirty="0" err="1"/>
              <a:t>bedakan</a:t>
            </a:r>
            <a:r>
              <a:rPr lang="en-US" sz="2200" b="1" dirty="0"/>
              <a:t> dg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suppletoir</a:t>
            </a:r>
            <a:r>
              <a:rPr lang="en-US" sz="2200" b="1" dirty="0"/>
              <a:t>),  </a:t>
            </a:r>
            <a:r>
              <a:rPr lang="en-US" sz="2200" b="1" dirty="0" err="1"/>
              <a:t>dan</a:t>
            </a:r>
            <a:r>
              <a:rPr lang="en-US" sz="2200" b="1" dirty="0"/>
              <a:t> </a:t>
            </a:r>
            <a:r>
              <a:rPr lang="en-US" sz="2200" b="1" dirty="0" err="1"/>
              <a:t>dpt</a:t>
            </a:r>
            <a:r>
              <a:rPr lang="en-US" sz="2200" b="1" dirty="0"/>
              <a:t> </a:t>
            </a:r>
            <a:r>
              <a:rPr lang="en-US" sz="2200" b="1" dirty="0" err="1"/>
              <a:t>dibebankan</a:t>
            </a:r>
            <a:r>
              <a:rPr lang="en-US" sz="2200" b="1" dirty="0"/>
              <a:t> </a:t>
            </a:r>
            <a:r>
              <a:rPr lang="en-US" sz="2200" b="1" dirty="0" err="1"/>
              <a:t>setiap</a:t>
            </a:r>
            <a:r>
              <a:rPr lang="en-US" sz="2200" b="1" dirty="0"/>
              <a:t> </a:t>
            </a:r>
            <a:r>
              <a:rPr lang="en-US" sz="2200" b="1" dirty="0" err="1"/>
              <a:t>saat</a:t>
            </a:r>
            <a:r>
              <a:rPr lang="en-US" sz="2200" b="1" dirty="0"/>
              <a:t> </a:t>
            </a:r>
            <a:r>
              <a:rPr lang="en-US" sz="2200" b="1" dirty="0" err="1"/>
              <a:t>selama</a:t>
            </a:r>
            <a:r>
              <a:rPr lang="en-US" sz="2200" b="1" dirty="0"/>
              <a:t> </a:t>
            </a:r>
            <a:r>
              <a:rPr lang="en-US" sz="2200" b="1" dirty="0" err="1"/>
              <a:t>persidangan</a:t>
            </a:r>
            <a:r>
              <a:rPr lang="en-US" sz="2200" b="1" dirty="0"/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24298" y="1643050"/>
            <a:ext cx="6357982" cy="12144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Inisiatif</a:t>
            </a:r>
            <a:r>
              <a:rPr lang="en-US" sz="2200" b="1" dirty="0"/>
              <a:t> </a:t>
            </a:r>
            <a:r>
              <a:rPr lang="en-US" sz="2200" b="1" dirty="0" err="1"/>
              <a:t>untuk</a:t>
            </a:r>
            <a:r>
              <a:rPr lang="en-US" sz="2200" b="1" dirty="0"/>
              <a:t> </a:t>
            </a:r>
            <a:r>
              <a:rPr lang="en-US" sz="2200" b="1" dirty="0" err="1"/>
              <a:t>membebani</a:t>
            </a:r>
            <a:r>
              <a:rPr lang="en-US" sz="2200" b="1" dirty="0"/>
              <a:t>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datang</a:t>
            </a:r>
            <a:r>
              <a:rPr lang="en-US" sz="2200" b="1" dirty="0"/>
              <a:t> </a:t>
            </a:r>
            <a:r>
              <a:rPr lang="en-US" sz="2200" b="1" dirty="0" err="1"/>
              <a:t>dari</a:t>
            </a:r>
            <a:r>
              <a:rPr lang="en-US" sz="2200" b="1" dirty="0"/>
              <a:t> </a:t>
            </a:r>
            <a:r>
              <a:rPr lang="en-US" sz="2200" b="1" dirty="0" err="1"/>
              <a:t>salah</a:t>
            </a:r>
            <a:r>
              <a:rPr lang="en-US" sz="2200" b="1" dirty="0"/>
              <a:t> </a:t>
            </a:r>
            <a:r>
              <a:rPr lang="en-US" sz="2200" b="1" dirty="0" err="1"/>
              <a:t>satu</a:t>
            </a:r>
            <a:r>
              <a:rPr lang="en-US" sz="2200" b="1" dirty="0"/>
              <a:t> </a:t>
            </a:r>
            <a:r>
              <a:rPr lang="en-US" sz="2200" b="1" dirty="0" err="1"/>
              <a:t>pihak</a:t>
            </a:r>
            <a:r>
              <a:rPr lang="en-US" sz="2200" b="1" dirty="0"/>
              <a:t> (deferent) </a:t>
            </a:r>
            <a:r>
              <a:rPr lang="en-US" sz="2200" b="1" dirty="0" err="1"/>
              <a:t>dan</a:t>
            </a:r>
            <a:r>
              <a:rPr lang="en-US" sz="2200" b="1" dirty="0"/>
              <a:t> </a:t>
            </a:r>
            <a:r>
              <a:rPr lang="en-US" sz="2200" b="1" dirty="0" err="1"/>
              <a:t>ia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 </a:t>
            </a:r>
            <a:r>
              <a:rPr lang="en-US" sz="2200" b="1" dirty="0" err="1"/>
              <a:t>menyusun</a:t>
            </a:r>
            <a:r>
              <a:rPr lang="en-US" sz="2200" b="1" dirty="0"/>
              <a:t> </a:t>
            </a:r>
            <a:r>
              <a:rPr lang="en-US" sz="2200" b="1" dirty="0" err="1"/>
              <a:t>rumusan</a:t>
            </a:r>
            <a:r>
              <a:rPr lang="en-US" sz="2200" b="1" dirty="0"/>
              <a:t> </a:t>
            </a:r>
            <a:r>
              <a:rPr lang="en-US" sz="2200" b="1" dirty="0" err="1"/>
              <a:t>sumpahnya</a:t>
            </a:r>
            <a:endParaRPr lang="en-US" sz="22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4024298" y="3000372"/>
            <a:ext cx="6357982" cy="17145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Akibat</a:t>
            </a:r>
            <a:r>
              <a:rPr lang="en-US" sz="2200" b="1" dirty="0"/>
              <a:t>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ini</a:t>
            </a:r>
            <a:r>
              <a:rPr lang="en-US" sz="2200" b="1" dirty="0"/>
              <a:t>,  </a:t>
            </a:r>
            <a:r>
              <a:rPr lang="en-US" sz="2200" b="1" dirty="0" err="1"/>
              <a:t>kebenaran</a:t>
            </a:r>
            <a:r>
              <a:rPr lang="en-US" sz="2200" b="1" dirty="0"/>
              <a:t> </a:t>
            </a:r>
            <a:r>
              <a:rPr lang="en-US" sz="2200" b="1" dirty="0" err="1"/>
              <a:t>peristiwa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diminta</a:t>
            </a:r>
            <a:r>
              <a:rPr lang="en-US" sz="2200" b="1" dirty="0"/>
              <a:t> </a:t>
            </a:r>
            <a:r>
              <a:rPr lang="en-US" sz="2200" b="1" dirty="0" err="1"/>
              <a:t>kan</a:t>
            </a:r>
            <a:r>
              <a:rPr lang="en-US" sz="2200" b="1" dirty="0"/>
              <a:t>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menjadi</a:t>
            </a:r>
            <a:r>
              <a:rPr lang="en-US" sz="2200" b="1" dirty="0"/>
              <a:t> </a:t>
            </a:r>
            <a:r>
              <a:rPr lang="en-US" sz="2200" b="1" dirty="0" err="1"/>
              <a:t>pasti</a:t>
            </a:r>
            <a:r>
              <a:rPr lang="en-US" sz="2200" b="1" dirty="0"/>
              <a:t> </a:t>
            </a:r>
            <a:r>
              <a:rPr lang="en-US" sz="2200" b="1" dirty="0" err="1"/>
              <a:t>dan</a:t>
            </a:r>
            <a:r>
              <a:rPr lang="en-US" sz="2200" b="1" dirty="0"/>
              <a:t> </a:t>
            </a:r>
            <a:r>
              <a:rPr lang="en-US" sz="2200" b="1" dirty="0" err="1"/>
              <a:t>pihak</a:t>
            </a:r>
            <a:r>
              <a:rPr lang="en-US" sz="2200" b="1" dirty="0"/>
              <a:t> </a:t>
            </a:r>
            <a:r>
              <a:rPr lang="en-US" sz="2200" b="1" dirty="0" err="1"/>
              <a:t>lawan</a:t>
            </a:r>
            <a:r>
              <a:rPr lang="en-US" sz="2200" b="1" dirty="0"/>
              <a:t>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boleh</a:t>
            </a:r>
            <a:r>
              <a:rPr lang="en-US" sz="2200" b="1" dirty="0"/>
              <a:t> </a:t>
            </a:r>
            <a:r>
              <a:rPr lang="en-US" sz="2200" b="1" dirty="0" err="1"/>
              <a:t>membuktikan</a:t>
            </a:r>
            <a:r>
              <a:rPr lang="en-US" sz="2200" b="1" dirty="0"/>
              <a:t> </a:t>
            </a:r>
            <a:r>
              <a:rPr lang="en-US" sz="2200" b="1" dirty="0" err="1"/>
              <a:t>bahwa</a:t>
            </a:r>
            <a:r>
              <a:rPr lang="en-US" sz="2200" b="1" dirty="0"/>
              <a:t>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itu</a:t>
            </a:r>
            <a:r>
              <a:rPr lang="en-US" sz="2200" b="1" dirty="0"/>
              <a:t> </a:t>
            </a:r>
            <a:r>
              <a:rPr lang="en-US" sz="2200" b="1" dirty="0" err="1"/>
              <a:t>palsu</a:t>
            </a:r>
            <a:r>
              <a:rPr lang="en-US" sz="2200" b="1" dirty="0"/>
              <a:t>.  </a:t>
            </a:r>
            <a:r>
              <a:rPr lang="en-US" sz="2200" b="1" dirty="0" err="1"/>
              <a:t>Shg</a:t>
            </a:r>
            <a:r>
              <a:rPr lang="en-US" sz="2200" b="1" dirty="0"/>
              <a:t> </a:t>
            </a:r>
            <a:r>
              <a:rPr lang="en-US" sz="2200" b="1" dirty="0" err="1"/>
              <a:t>merupakan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bersifat</a:t>
            </a:r>
            <a:r>
              <a:rPr lang="en-US" sz="2200" b="1" dirty="0"/>
              <a:t> </a:t>
            </a:r>
            <a:r>
              <a:rPr lang="en-US" sz="2200" b="1" dirty="0" err="1"/>
              <a:t>menentukan</a:t>
            </a:r>
            <a:r>
              <a:rPr lang="en-US" sz="2200" b="1" dirty="0"/>
              <a:t> . </a:t>
            </a:r>
            <a:r>
              <a:rPr lang="en-US" sz="2200" b="1" dirty="0" err="1"/>
              <a:t>Artinya</a:t>
            </a:r>
            <a:r>
              <a:rPr lang="en-US" sz="2200" b="1" dirty="0"/>
              <a:t> deferent hrs </a:t>
            </a:r>
            <a:r>
              <a:rPr lang="en-US" sz="2200" b="1" dirty="0" err="1"/>
              <a:t>dikalahkan</a:t>
            </a:r>
            <a:endParaRPr lang="en-US" sz="2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4024298" y="4929198"/>
            <a:ext cx="6286544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ini</a:t>
            </a:r>
            <a:r>
              <a:rPr lang="en-US" sz="2200" b="1" dirty="0"/>
              <a:t> hrs </a:t>
            </a:r>
            <a:r>
              <a:rPr lang="en-US" sz="2200" b="1" dirty="0" err="1"/>
              <a:t>berkenaan</a:t>
            </a:r>
            <a:r>
              <a:rPr lang="en-US" sz="2200" b="1" dirty="0"/>
              <a:t> dg </a:t>
            </a:r>
            <a:r>
              <a:rPr lang="en-US" sz="2200" b="1" dirty="0" err="1"/>
              <a:t>hal</a:t>
            </a:r>
            <a:r>
              <a:rPr lang="en-US" sz="2200" b="1" dirty="0"/>
              <a:t> </a:t>
            </a:r>
            <a:r>
              <a:rPr lang="en-US" sz="2200" b="1" dirty="0" err="1"/>
              <a:t>pokok</a:t>
            </a:r>
            <a:r>
              <a:rPr lang="en-US" sz="2200" b="1" dirty="0"/>
              <a:t> </a:t>
            </a:r>
            <a:r>
              <a:rPr lang="en-US" sz="2200" b="1" dirty="0" err="1"/>
              <a:t>dan</a:t>
            </a:r>
            <a:r>
              <a:rPr lang="en-US" sz="2200" b="1" dirty="0"/>
              <a:t> </a:t>
            </a:r>
            <a:r>
              <a:rPr lang="en-US" sz="2200" b="1" dirty="0" err="1"/>
              <a:t>bersifat</a:t>
            </a:r>
            <a:r>
              <a:rPr lang="en-US" sz="2200" b="1" dirty="0"/>
              <a:t> </a:t>
            </a:r>
            <a:r>
              <a:rPr lang="en-US" sz="2200" b="1" dirty="0" err="1"/>
              <a:t>tuntas</a:t>
            </a:r>
            <a:r>
              <a:rPr lang="en-US" sz="2200" b="1" dirty="0"/>
              <a:t> (</a:t>
            </a:r>
            <a:r>
              <a:rPr lang="en-US" sz="2200" b="1" dirty="0" err="1"/>
              <a:t>litis</a:t>
            </a:r>
            <a:r>
              <a:rPr lang="en-US" sz="2200" b="1" dirty="0"/>
              <a:t> </a:t>
            </a:r>
            <a:r>
              <a:rPr lang="en-US" sz="2200" b="1" dirty="0" err="1"/>
              <a:t>decisoir</a:t>
            </a:r>
            <a:r>
              <a:rPr lang="en-US" sz="2200" b="1" dirty="0"/>
              <a:t>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95736" y="5786454"/>
            <a:ext cx="6286544" cy="8572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Menolak</a:t>
            </a:r>
            <a:r>
              <a:rPr lang="en-US" sz="2200" b="1" dirty="0"/>
              <a:t> </a:t>
            </a:r>
            <a:r>
              <a:rPr lang="en-US" sz="2200" b="1" dirty="0" err="1"/>
              <a:t>untuk</a:t>
            </a:r>
            <a:r>
              <a:rPr lang="en-US" sz="2200" b="1" dirty="0"/>
              <a:t> </a:t>
            </a:r>
            <a:r>
              <a:rPr lang="en-US" sz="2200" b="1" dirty="0" err="1"/>
              <a:t>mengucapkan</a:t>
            </a:r>
            <a:r>
              <a:rPr lang="en-US" sz="2200" b="1" dirty="0"/>
              <a:t> </a:t>
            </a:r>
            <a:r>
              <a:rPr lang="en-US" sz="2200" b="1" dirty="0" err="1"/>
              <a:t>sumpah</a:t>
            </a:r>
            <a:r>
              <a:rPr lang="en-US" sz="2200" b="1" dirty="0"/>
              <a:t> </a:t>
            </a:r>
            <a:r>
              <a:rPr lang="en-US" sz="2200" b="1" dirty="0" err="1"/>
              <a:t>decisoir</a:t>
            </a:r>
            <a:r>
              <a:rPr lang="en-US" sz="2200" b="1" dirty="0"/>
              <a:t> , </a:t>
            </a:r>
            <a:r>
              <a:rPr lang="en-US" sz="2200" b="1" dirty="0" err="1"/>
              <a:t>akibatnya</a:t>
            </a:r>
            <a:r>
              <a:rPr lang="en-US" sz="2200" b="1" dirty="0"/>
              <a:t> </a:t>
            </a:r>
            <a:r>
              <a:rPr lang="en-US" sz="2200" b="1" dirty="0" err="1"/>
              <a:t>akan</a:t>
            </a:r>
            <a:r>
              <a:rPr lang="en-US" sz="2200" b="1" dirty="0"/>
              <a:t> </a:t>
            </a:r>
            <a:r>
              <a:rPr lang="en-US" sz="2200" b="1" dirty="0" err="1"/>
              <a:t>dikalahkan</a:t>
            </a:r>
            <a:r>
              <a:rPr lang="en-US" sz="2200" b="1" dirty="0"/>
              <a:t>. </a:t>
            </a:r>
          </a:p>
        </p:txBody>
      </p:sp>
      <p:cxnSp>
        <p:nvCxnSpPr>
          <p:cNvPr id="11" name="Straight Arrow Connector 10"/>
          <p:cNvCxnSpPr>
            <a:stCxn id="4" idx="3"/>
          </p:cNvCxnSpPr>
          <p:nvPr/>
        </p:nvCxnSpPr>
        <p:spPr>
          <a:xfrm flipV="1">
            <a:off x="3452794" y="857233"/>
            <a:ext cx="428628" cy="24646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  <a:endCxn id="6" idx="1"/>
          </p:cNvCxnSpPr>
          <p:nvPr/>
        </p:nvCxnSpPr>
        <p:spPr>
          <a:xfrm flipV="1">
            <a:off x="3452794" y="2250273"/>
            <a:ext cx="571504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3"/>
            <a:endCxn id="7" idx="1"/>
          </p:cNvCxnSpPr>
          <p:nvPr/>
        </p:nvCxnSpPr>
        <p:spPr>
          <a:xfrm>
            <a:off x="3452794" y="3321844"/>
            <a:ext cx="571504" cy="535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3"/>
          </p:cNvCxnSpPr>
          <p:nvPr/>
        </p:nvCxnSpPr>
        <p:spPr>
          <a:xfrm>
            <a:off x="3452794" y="3321844"/>
            <a:ext cx="500066" cy="18931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4" idx="3"/>
          </p:cNvCxnSpPr>
          <p:nvPr/>
        </p:nvCxnSpPr>
        <p:spPr>
          <a:xfrm>
            <a:off x="3452794" y="3321844"/>
            <a:ext cx="500066" cy="28932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09720" y="2714620"/>
            <a:ext cx="1428760" cy="9286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Decisoir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4167174" y="1714488"/>
            <a:ext cx="2428892" cy="928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pocong</a:t>
            </a: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167174" y="3929066"/>
            <a:ext cx="250033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mimbar</a:t>
            </a:r>
            <a:r>
              <a:rPr lang="en-US" sz="2400" b="1" dirty="0"/>
              <a:t> (</a:t>
            </a:r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di</a:t>
            </a:r>
            <a:r>
              <a:rPr lang="en-US" sz="2400" b="1" dirty="0"/>
              <a:t> </a:t>
            </a:r>
            <a:r>
              <a:rPr lang="en-US" sz="2400" b="1" dirty="0" err="1"/>
              <a:t>gereja</a:t>
            </a:r>
            <a:r>
              <a:rPr lang="en-US" sz="2400" b="1" dirty="0"/>
              <a:t>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67174" y="5572140"/>
            <a:ext cx="1785950" cy="100013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Sumpah</a:t>
            </a:r>
            <a:r>
              <a:rPr lang="en-US" sz="2400" b="1" dirty="0"/>
              <a:t> </a:t>
            </a:r>
            <a:r>
              <a:rPr lang="en-US" sz="2400" b="1" dirty="0" err="1"/>
              <a:t>klenteng</a:t>
            </a:r>
            <a:endParaRPr lang="en-US" sz="2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7310446" y="285728"/>
            <a:ext cx="3143272" cy="54292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/>
              <a:t>….</a:t>
            </a:r>
            <a:r>
              <a:rPr lang="en-US" sz="2200" b="1" dirty="0" err="1"/>
              <a:t>demi</a:t>
            </a:r>
            <a:r>
              <a:rPr lang="en-US" sz="2200" b="1" dirty="0"/>
              <a:t> Allah, </a:t>
            </a:r>
            <a:r>
              <a:rPr lang="en-US" sz="2200" b="1" dirty="0" err="1"/>
              <a:t>bahwa</a:t>
            </a:r>
            <a:r>
              <a:rPr lang="en-US" sz="2200" b="1" dirty="0"/>
              <a:t> </a:t>
            </a:r>
            <a:r>
              <a:rPr lang="en-US" sz="2200" b="1" dirty="0" err="1"/>
              <a:t>apa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saya</a:t>
            </a:r>
            <a:r>
              <a:rPr lang="en-US" sz="2200" b="1" dirty="0"/>
              <a:t> </a:t>
            </a:r>
            <a:r>
              <a:rPr lang="en-US" sz="2200" b="1" dirty="0" err="1"/>
              <a:t>ucapkan</a:t>
            </a:r>
            <a:r>
              <a:rPr lang="en-US" sz="2200" b="1" dirty="0"/>
              <a:t> </a:t>
            </a:r>
            <a:r>
              <a:rPr lang="en-US" sz="2200" b="1" dirty="0" err="1"/>
              <a:t>di</a:t>
            </a:r>
            <a:r>
              <a:rPr lang="en-US" sz="2200" b="1" dirty="0"/>
              <a:t> </a:t>
            </a:r>
            <a:r>
              <a:rPr lang="en-US" sz="2200" b="1" dirty="0" err="1"/>
              <a:t>depan</a:t>
            </a:r>
            <a:r>
              <a:rPr lang="en-US" sz="2200" b="1" dirty="0"/>
              <a:t> hakim </a:t>
            </a:r>
            <a:r>
              <a:rPr lang="en-US" sz="2200" b="1" dirty="0" err="1"/>
              <a:t>adalah</a:t>
            </a:r>
            <a:r>
              <a:rPr lang="en-US" sz="2200" b="1" dirty="0"/>
              <a:t> </a:t>
            </a:r>
            <a:r>
              <a:rPr lang="en-US" sz="2200" b="1" dirty="0" err="1"/>
              <a:t>sejujur-jujurnya</a:t>
            </a:r>
            <a:r>
              <a:rPr lang="en-US" sz="2200" b="1" dirty="0"/>
              <a:t>. </a:t>
            </a:r>
            <a:r>
              <a:rPr lang="en-US" sz="2200" b="1" dirty="0" err="1"/>
              <a:t>Apabila</a:t>
            </a:r>
            <a:r>
              <a:rPr lang="en-US" sz="2200" b="1" dirty="0"/>
              <a:t> </a:t>
            </a:r>
            <a:r>
              <a:rPr lang="en-US" sz="2200" b="1" dirty="0" err="1"/>
              <a:t>saya</a:t>
            </a:r>
            <a:r>
              <a:rPr lang="en-US" sz="2200" b="1" dirty="0"/>
              <a:t> </a:t>
            </a:r>
            <a:r>
              <a:rPr lang="en-US" sz="2200" b="1" dirty="0" err="1"/>
              <a:t>bohong</a:t>
            </a:r>
            <a:r>
              <a:rPr lang="en-US" sz="2200" b="1" dirty="0"/>
              <a:t> , </a:t>
            </a:r>
            <a:r>
              <a:rPr lang="en-US" sz="2200" b="1" dirty="0" err="1"/>
              <a:t>maka</a:t>
            </a:r>
            <a:r>
              <a:rPr lang="en-US" sz="2200" b="1" dirty="0"/>
              <a:t> </a:t>
            </a:r>
            <a:r>
              <a:rPr lang="en-US" sz="2200" b="1" dirty="0" err="1"/>
              <a:t>saya</a:t>
            </a:r>
            <a:r>
              <a:rPr lang="en-US" sz="2200" b="1" dirty="0"/>
              <a:t> </a:t>
            </a:r>
            <a:r>
              <a:rPr lang="en-US" sz="2200" b="1" dirty="0" err="1"/>
              <a:t>akan</a:t>
            </a:r>
            <a:r>
              <a:rPr lang="en-US" sz="2200" b="1" dirty="0"/>
              <a:t> </a:t>
            </a:r>
            <a:r>
              <a:rPr lang="en-US" sz="2200" b="1" dirty="0" err="1"/>
              <a:t>menerim</a:t>
            </a:r>
            <a:r>
              <a:rPr lang="en-US" sz="2200" b="1" dirty="0"/>
              <a:t> </a:t>
            </a:r>
            <a:r>
              <a:rPr lang="en-US" sz="2200" b="1" dirty="0" err="1"/>
              <a:t>azab</a:t>
            </a:r>
            <a:r>
              <a:rPr lang="en-US" sz="2200" b="1" dirty="0"/>
              <a:t>, </a:t>
            </a:r>
            <a:r>
              <a:rPr lang="en-US" sz="2200" b="1" dirty="0" err="1"/>
              <a:t>laknat</a:t>
            </a:r>
            <a:r>
              <a:rPr lang="en-US" sz="2200" b="1" dirty="0"/>
              <a:t>, </a:t>
            </a:r>
            <a:r>
              <a:rPr lang="en-US" sz="2200" b="1" dirty="0" err="1"/>
              <a:t>siksa</a:t>
            </a:r>
            <a:r>
              <a:rPr lang="en-US" sz="2200" b="1" dirty="0"/>
              <a:t>, </a:t>
            </a:r>
            <a:r>
              <a:rPr lang="en-US" sz="2200" b="1" dirty="0" err="1"/>
              <a:t>kutukan</a:t>
            </a:r>
            <a:r>
              <a:rPr lang="en-US" sz="2200" b="1" dirty="0"/>
              <a:t> </a:t>
            </a:r>
            <a:r>
              <a:rPr lang="en-US" sz="2200" b="1" dirty="0" err="1"/>
              <a:t>dan</a:t>
            </a:r>
            <a:r>
              <a:rPr lang="en-US" sz="2200" b="1" dirty="0"/>
              <a:t> Allah  </a:t>
            </a:r>
            <a:r>
              <a:rPr lang="en-US" sz="2200" b="1" dirty="0" err="1"/>
              <a:t>untuk</a:t>
            </a:r>
            <a:r>
              <a:rPr lang="en-US" sz="2200" b="1" dirty="0"/>
              <a:t> </a:t>
            </a:r>
            <a:r>
              <a:rPr lang="en-US" sz="2200" b="1" dirty="0" err="1"/>
              <a:t>kehidupan</a:t>
            </a:r>
            <a:r>
              <a:rPr lang="en-US" sz="2200" b="1" dirty="0"/>
              <a:t> </a:t>
            </a:r>
            <a:r>
              <a:rPr lang="en-US" sz="2200" b="1" dirty="0" err="1"/>
              <a:t>saya</a:t>
            </a:r>
            <a:r>
              <a:rPr lang="en-US" sz="2200" b="1" dirty="0"/>
              <a:t>. </a:t>
            </a:r>
            <a:r>
              <a:rPr lang="en-US" sz="2200" b="1" dirty="0" err="1"/>
              <a:t>Apabila</a:t>
            </a:r>
            <a:r>
              <a:rPr lang="en-US" sz="2200" b="1" dirty="0"/>
              <a:t> </a:t>
            </a:r>
            <a:r>
              <a:rPr lang="en-US" sz="2200" b="1" dirty="0" err="1"/>
              <a:t>saya</a:t>
            </a:r>
            <a:r>
              <a:rPr lang="en-US" sz="2200" b="1" dirty="0"/>
              <a:t> </a:t>
            </a:r>
            <a:r>
              <a:rPr lang="en-US" sz="2200" b="1" dirty="0" err="1"/>
              <a:t>benar</a:t>
            </a:r>
            <a:r>
              <a:rPr lang="en-US" sz="2200" b="1" dirty="0"/>
              <a:t> , </a:t>
            </a:r>
            <a:r>
              <a:rPr lang="en-US" sz="2200" b="1" dirty="0" err="1"/>
              <a:t>maka</a:t>
            </a:r>
            <a:r>
              <a:rPr lang="en-US" sz="2200" b="1" dirty="0"/>
              <a:t> </a:t>
            </a:r>
            <a:r>
              <a:rPr lang="en-US" sz="2200" b="1" dirty="0" err="1"/>
              <a:t>azab</a:t>
            </a:r>
            <a:r>
              <a:rPr lang="en-US" sz="2200" b="1" dirty="0"/>
              <a:t>, </a:t>
            </a:r>
            <a:r>
              <a:rPr lang="en-US" sz="2200" b="1" dirty="0" err="1"/>
              <a:t>laknat</a:t>
            </a:r>
            <a:r>
              <a:rPr lang="en-US" sz="2200" b="1" dirty="0"/>
              <a:t>, </a:t>
            </a:r>
            <a:r>
              <a:rPr lang="en-US" sz="2200" b="1" dirty="0" err="1"/>
              <a:t>siksa</a:t>
            </a:r>
            <a:r>
              <a:rPr lang="en-US" sz="2200" b="1" dirty="0"/>
              <a:t>, </a:t>
            </a:r>
            <a:r>
              <a:rPr lang="en-US" sz="2200" b="1" dirty="0" err="1"/>
              <a:t>kutukan</a:t>
            </a:r>
            <a:r>
              <a:rPr lang="en-US" sz="2200" b="1" dirty="0"/>
              <a:t>  Allah </a:t>
            </a:r>
            <a:r>
              <a:rPr lang="en-US" sz="2200" b="1" dirty="0" err="1"/>
              <a:t>akan</a:t>
            </a:r>
            <a:r>
              <a:rPr lang="en-US" sz="2200" b="1" dirty="0"/>
              <a:t> </a:t>
            </a:r>
            <a:r>
              <a:rPr lang="en-US" sz="2200" b="1" dirty="0" err="1"/>
              <a:t>menimpa</a:t>
            </a:r>
            <a:r>
              <a:rPr lang="en-US" sz="2200" b="1" dirty="0"/>
              <a:t> </a:t>
            </a:r>
            <a:r>
              <a:rPr lang="en-US" sz="2200" b="1" dirty="0" err="1"/>
              <a:t>diri</a:t>
            </a:r>
            <a:r>
              <a:rPr lang="en-US" sz="2200" b="1" dirty="0"/>
              <a:t> </a:t>
            </a:r>
            <a:r>
              <a:rPr lang="en-US" sz="2200" b="1" dirty="0" err="1"/>
              <a:t>penggugat</a:t>
            </a:r>
            <a:endParaRPr lang="en-US" sz="2200" b="1" dirty="0"/>
          </a:p>
        </p:txBody>
      </p:sp>
      <p:cxnSp>
        <p:nvCxnSpPr>
          <p:cNvPr id="10" name="Straight Arrow Connector 9"/>
          <p:cNvCxnSpPr>
            <a:stCxn id="4" idx="3"/>
          </p:cNvCxnSpPr>
          <p:nvPr/>
        </p:nvCxnSpPr>
        <p:spPr>
          <a:xfrm flipV="1">
            <a:off x="3238480" y="2214555"/>
            <a:ext cx="857256" cy="964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3"/>
          </p:cNvCxnSpPr>
          <p:nvPr/>
        </p:nvCxnSpPr>
        <p:spPr>
          <a:xfrm>
            <a:off x="3238480" y="3178968"/>
            <a:ext cx="785818" cy="1250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3"/>
          </p:cNvCxnSpPr>
          <p:nvPr/>
        </p:nvCxnSpPr>
        <p:spPr>
          <a:xfrm>
            <a:off x="3238480" y="3178968"/>
            <a:ext cx="785818" cy="28218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667504" y="221455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52596" y="2857496"/>
            <a:ext cx="2214578" cy="135732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Pemeriksaan</a:t>
            </a:r>
            <a:r>
              <a:rPr lang="en-US" sz="2400" b="1" dirty="0"/>
              <a:t> </a:t>
            </a:r>
            <a:r>
              <a:rPr lang="en-US" sz="2400" b="1" dirty="0" err="1"/>
              <a:t>Setempat</a:t>
            </a:r>
            <a:r>
              <a:rPr lang="en-US" sz="2400" b="1" dirty="0"/>
              <a:t> (</a:t>
            </a:r>
            <a:r>
              <a:rPr lang="en-US" sz="2400" b="1" dirty="0" err="1"/>
              <a:t>descente</a:t>
            </a:r>
            <a:r>
              <a:rPr lang="en-US" sz="2400" b="1" dirty="0"/>
              <a:t>)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7372" y="285728"/>
            <a:ext cx="4357718" cy="135732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Pemeriksaan</a:t>
            </a:r>
            <a:r>
              <a:rPr lang="en-US" sz="2400" b="1" dirty="0"/>
              <a:t> </a:t>
            </a:r>
            <a:r>
              <a:rPr lang="en-US" sz="2400" b="1" dirty="0" err="1"/>
              <a:t>sepempat</a:t>
            </a:r>
            <a:r>
              <a:rPr lang="en-US" sz="2400" b="1" dirty="0"/>
              <a:t> pd </a:t>
            </a:r>
            <a:r>
              <a:rPr lang="en-US" sz="2400" b="1" dirty="0" err="1"/>
              <a:t>umumnya</a:t>
            </a:r>
            <a:r>
              <a:rPr lang="en-US" sz="2400" b="1" dirty="0"/>
              <a:t> </a:t>
            </a:r>
            <a:r>
              <a:rPr lang="en-US" sz="2400" b="1" dirty="0" err="1"/>
              <a:t>dilakukan</a:t>
            </a:r>
            <a:r>
              <a:rPr lang="en-US" sz="2400" b="1" dirty="0"/>
              <a:t> </a:t>
            </a:r>
            <a:r>
              <a:rPr lang="en-US" sz="2400" b="1" dirty="0" err="1"/>
              <a:t>terhadap</a:t>
            </a:r>
            <a:r>
              <a:rPr lang="en-US" sz="2400" b="1" dirty="0"/>
              <a:t> </a:t>
            </a:r>
            <a:r>
              <a:rPr lang="en-US" sz="2400" b="1" dirty="0" err="1"/>
              <a:t>benda</a:t>
            </a:r>
            <a:r>
              <a:rPr lang="en-US" sz="2400" b="1" dirty="0"/>
              <a:t> </a:t>
            </a:r>
            <a:r>
              <a:rPr lang="en-US" sz="2400" b="1" dirty="0" err="1"/>
              <a:t>tidak</a:t>
            </a:r>
            <a:r>
              <a:rPr lang="en-US" sz="2400" b="1" dirty="0"/>
              <a:t> </a:t>
            </a:r>
            <a:r>
              <a:rPr lang="en-US" sz="2400" b="1" dirty="0" err="1"/>
              <a:t>bergerak</a:t>
            </a: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738810" y="2143116"/>
            <a:ext cx="4429156" cy="20002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Pemeriksaan</a:t>
            </a:r>
            <a:r>
              <a:rPr lang="en-US" sz="2400" b="1" dirty="0"/>
              <a:t> </a:t>
            </a:r>
            <a:r>
              <a:rPr lang="en-US" sz="2400" b="1" dirty="0" err="1"/>
              <a:t>setempat</a:t>
            </a:r>
            <a:r>
              <a:rPr lang="en-US" sz="2400" b="1" dirty="0"/>
              <a:t> </a:t>
            </a:r>
            <a:r>
              <a:rPr lang="en-US" sz="2400" b="1" dirty="0" err="1"/>
              <a:t>mrpkn</a:t>
            </a:r>
            <a:r>
              <a:rPr lang="en-US" sz="2400" b="1" dirty="0"/>
              <a:t> </a:t>
            </a:r>
            <a:r>
              <a:rPr lang="en-US" sz="2400" b="1" dirty="0" err="1"/>
              <a:t>pemeriksaan</a:t>
            </a:r>
            <a:r>
              <a:rPr lang="en-US" sz="2400" b="1" dirty="0"/>
              <a:t> </a:t>
            </a:r>
            <a:r>
              <a:rPr lang="en-US" sz="2400" b="1" dirty="0" err="1"/>
              <a:t>perkara</a:t>
            </a:r>
            <a:r>
              <a:rPr lang="en-US" sz="2400" b="1" dirty="0"/>
              <a:t> </a:t>
            </a:r>
            <a:r>
              <a:rPr lang="en-US" sz="2400" b="1" dirty="0" err="1"/>
              <a:t>oleh</a:t>
            </a:r>
            <a:r>
              <a:rPr lang="en-US" sz="2400" b="1" dirty="0"/>
              <a:t> hakim </a:t>
            </a:r>
            <a:r>
              <a:rPr lang="en-US" sz="2400" b="1" dirty="0" err="1"/>
              <a:t>krn</a:t>
            </a:r>
            <a:r>
              <a:rPr lang="en-US" sz="2400" b="1" dirty="0"/>
              <a:t> </a:t>
            </a:r>
            <a:r>
              <a:rPr lang="en-US" sz="2400" b="1" dirty="0" err="1"/>
              <a:t>jabatannya</a:t>
            </a:r>
            <a:r>
              <a:rPr lang="en-US" sz="2400" b="1" dirty="0"/>
              <a:t> </a:t>
            </a:r>
            <a:r>
              <a:rPr lang="en-US" sz="2400" b="1" dirty="0" err="1"/>
              <a:t>di</a:t>
            </a:r>
            <a:r>
              <a:rPr lang="en-US" sz="2400" b="1" dirty="0"/>
              <a:t> </a:t>
            </a:r>
            <a:r>
              <a:rPr lang="en-US" sz="2400" b="1" dirty="0" err="1"/>
              <a:t>luar</a:t>
            </a:r>
            <a:r>
              <a:rPr lang="en-US" sz="2400" b="1" dirty="0"/>
              <a:t>  </a:t>
            </a:r>
            <a:r>
              <a:rPr lang="en-US" sz="2400" b="1" dirty="0" err="1"/>
              <a:t>gedung</a:t>
            </a:r>
            <a:r>
              <a:rPr lang="en-US" sz="2400" b="1" dirty="0"/>
              <a:t> </a:t>
            </a:r>
            <a:r>
              <a:rPr lang="en-US" sz="2400" b="1" dirty="0" err="1"/>
              <a:t>pengadilan</a:t>
            </a:r>
            <a:r>
              <a:rPr lang="en-US" sz="2400" b="1" dirty="0"/>
              <a:t>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10248" y="4572008"/>
            <a:ext cx="4500594" cy="20002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Tujuannya</a:t>
            </a:r>
            <a:r>
              <a:rPr lang="en-US" sz="2400" b="1" dirty="0"/>
              <a:t>; agar hakim </a:t>
            </a:r>
            <a:r>
              <a:rPr lang="en-US" sz="2400" b="1" dirty="0" err="1"/>
              <a:t>dengan</a:t>
            </a:r>
            <a:r>
              <a:rPr lang="en-US" sz="2400" b="1" dirty="0"/>
              <a:t> </a:t>
            </a:r>
            <a:r>
              <a:rPr lang="en-US" sz="2400" b="1" dirty="0" err="1"/>
              <a:t>melihat</a:t>
            </a:r>
            <a:r>
              <a:rPr lang="en-US" sz="2400" b="1" dirty="0"/>
              <a:t> </a:t>
            </a:r>
            <a:r>
              <a:rPr lang="en-US" sz="2400" b="1" dirty="0" err="1"/>
              <a:t>sendiri</a:t>
            </a:r>
            <a:r>
              <a:rPr lang="en-US" sz="2400" b="1" dirty="0"/>
              <a:t> </a:t>
            </a:r>
            <a:r>
              <a:rPr lang="en-US" sz="2400" b="1" dirty="0" err="1"/>
              <a:t>memperoleh</a:t>
            </a:r>
            <a:r>
              <a:rPr lang="en-US" sz="2400" b="1" dirty="0"/>
              <a:t> </a:t>
            </a:r>
            <a:r>
              <a:rPr lang="en-US" sz="2400" b="1" dirty="0" err="1"/>
              <a:t>gambaran</a:t>
            </a:r>
            <a:r>
              <a:rPr lang="en-US" sz="2400" b="1" dirty="0"/>
              <a:t>  </a:t>
            </a:r>
            <a:r>
              <a:rPr lang="en-US" sz="2400" b="1" dirty="0" err="1"/>
              <a:t>ttg</a:t>
            </a:r>
            <a:r>
              <a:rPr lang="en-US" sz="2400" b="1" dirty="0"/>
              <a:t> </a:t>
            </a:r>
            <a:r>
              <a:rPr lang="en-US" sz="2400" b="1" dirty="0" err="1"/>
              <a:t>kepastian</a:t>
            </a:r>
            <a:r>
              <a:rPr lang="en-US" sz="2400" b="1" dirty="0"/>
              <a:t> </a:t>
            </a:r>
            <a:r>
              <a:rPr lang="en-US" sz="2400" b="1" dirty="0" err="1"/>
              <a:t>peristiwa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disengketakan</a:t>
            </a:r>
            <a:endParaRPr lang="en-US" sz="2400" b="1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4167174" y="1071547"/>
            <a:ext cx="1357322" cy="24646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</p:cNvCxnSpPr>
          <p:nvPr/>
        </p:nvCxnSpPr>
        <p:spPr>
          <a:xfrm flipV="1">
            <a:off x="4167174" y="3143249"/>
            <a:ext cx="1428760" cy="3929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>
            <a:off x="4167174" y="3536158"/>
            <a:ext cx="1571636" cy="19645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881158" y="2643182"/>
            <a:ext cx="2000264" cy="12144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err="1"/>
              <a:t>Pengertian</a:t>
            </a:r>
            <a:r>
              <a:rPr lang="en-US" sz="2800" b="1" dirty="0"/>
              <a:t> </a:t>
            </a:r>
            <a:r>
              <a:rPr lang="en-US" sz="2800" b="1" dirty="0" err="1"/>
              <a:t>Ahli</a:t>
            </a:r>
            <a:endParaRPr lang="en-US" sz="2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881554" y="357166"/>
            <a:ext cx="5429288" cy="19288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Orang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punya</a:t>
            </a:r>
            <a:r>
              <a:rPr lang="en-US" sz="2400" b="1" dirty="0"/>
              <a:t>  </a:t>
            </a:r>
            <a:r>
              <a:rPr lang="en-US" sz="2400" b="1" dirty="0" err="1"/>
              <a:t>pengetahuan</a:t>
            </a:r>
            <a:r>
              <a:rPr lang="en-US" sz="2400" b="1" dirty="0"/>
              <a:t> </a:t>
            </a:r>
            <a:r>
              <a:rPr lang="en-US" sz="2400" b="1" dirty="0" err="1"/>
              <a:t>khusus</a:t>
            </a:r>
            <a:r>
              <a:rPr lang="en-US" sz="2400" b="1" dirty="0"/>
              <a:t>  pd </a:t>
            </a:r>
            <a:r>
              <a:rPr lang="en-US" sz="2400" b="1" dirty="0" err="1"/>
              <a:t>bidang</a:t>
            </a:r>
            <a:r>
              <a:rPr lang="en-US" sz="2400" b="1" dirty="0"/>
              <a:t> </a:t>
            </a:r>
            <a:r>
              <a:rPr lang="en-US" sz="2400" b="1" dirty="0" err="1"/>
              <a:t>tertentu</a:t>
            </a:r>
            <a:r>
              <a:rPr lang="en-US" sz="2400" b="1" dirty="0"/>
              <a:t> (specialized are as of knowledge)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competen</a:t>
            </a:r>
            <a:r>
              <a:rPr lang="id-ID" sz="2400" b="1" dirty="0"/>
              <a:t>t</a:t>
            </a:r>
            <a:r>
              <a:rPr lang="en-US" sz="2400" b="1" dirty="0"/>
              <a:t> di </a:t>
            </a:r>
            <a:r>
              <a:rPr lang="en-US" sz="2400" b="1" dirty="0" err="1"/>
              <a:t>bidang</a:t>
            </a:r>
            <a:r>
              <a:rPr lang="en-US" sz="2400" b="1" dirty="0"/>
              <a:t> </a:t>
            </a:r>
            <a:r>
              <a:rPr lang="en-US" sz="2400" b="1" dirty="0" err="1"/>
              <a:t>nya</a:t>
            </a:r>
            <a:endParaRPr lang="en-US" sz="24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4952992" y="2571744"/>
            <a:ext cx="5286412" cy="15001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Spesialisnya</a:t>
            </a:r>
            <a:r>
              <a:rPr lang="en-US" sz="2400" b="1" dirty="0"/>
              <a:t> </a:t>
            </a:r>
            <a:r>
              <a:rPr lang="en-US" sz="2400" b="1" dirty="0" err="1"/>
              <a:t>bisa</a:t>
            </a:r>
            <a:r>
              <a:rPr lang="en-US" sz="2400" b="1" dirty="0"/>
              <a:t> </a:t>
            </a:r>
            <a:r>
              <a:rPr lang="en-US" sz="2400" b="1" dirty="0" err="1"/>
              <a:t>dlm</a:t>
            </a:r>
            <a:r>
              <a:rPr lang="en-US" sz="2400" b="1" dirty="0"/>
              <a:t> </a:t>
            </a:r>
            <a:r>
              <a:rPr lang="en-US" sz="2400" b="1" dirty="0" err="1"/>
              <a:t>bentuk</a:t>
            </a:r>
            <a:r>
              <a:rPr lang="en-US" sz="2400" b="1" dirty="0"/>
              <a:t> skill </a:t>
            </a:r>
            <a:r>
              <a:rPr lang="en-US" sz="2400" b="1" dirty="0" err="1"/>
              <a:t>krn</a:t>
            </a:r>
            <a:r>
              <a:rPr lang="en-US" sz="2400" b="1" dirty="0"/>
              <a:t> </a:t>
            </a:r>
            <a:r>
              <a:rPr lang="en-US" sz="2400" b="1" dirty="0" err="1"/>
              <a:t>latihan</a:t>
            </a:r>
            <a:r>
              <a:rPr lang="en-US" sz="2400" b="1" dirty="0"/>
              <a:t>/training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b="1" dirty="0" err="1"/>
              <a:t>berdasarkan</a:t>
            </a:r>
            <a:r>
              <a:rPr lang="en-US" sz="2400" b="1" dirty="0"/>
              <a:t> </a:t>
            </a:r>
            <a:r>
              <a:rPr lang="en-US" sz="2400" b="1" dirty="0" err="1"/>
              <a:t>pengalaman</a:t>
            </a:r>
            <a:endParaRPr lang="en-US" sz="2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024430" y="4357694"/>
            <a:ext cx="5214974" cy="21431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Berdasarkan</a:t>
            </a:r>
            <a:r>
              <a:rPr lang="en-US" sz="2400" b="1" dirty="0"/>
              <a:t> </a:t>
            </a:r>
            <a:r>
              <a:rPr lang="en-US" sz="2400" b="1" dirty="0" err="1"/>
              <a:t>spesialisnya</a:t>
            </a:r>
            <a:r>
              <a:rPr lang="en-US" sz="2400" b="1" dirty="0"/>
              <a:t> </a:t>
            </a:r>
            <a:r>
              <a:rPr lang="en-US" sz="2400" b="1" dirty="0" err="1"/>
              <a:t>tersebut</a:t>
            </a:r>
            <a:r>
              <a:rPr lang="en-US" sz="2400" b="1" dirty="0"/>
              <a:t>, </a:t>
            </a:r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diberikan</a:t>
            </a:r>
            <a:r>
              <a:rPr lang="en-US" sz="2400" b="1" dirty="0"/>
              <a:t> </a:t>
            </a:r>
            <a:r>
              <a:rPr lang="en-US" sz="2400" b="1" dirty="0" err="1"/>
              <a:t>dapat</a:t>
            </a:r>
            <a:r>
              <a:rPr lang="en-US" sz="2400" b="1" dirty="0"/>
              <a:t> </a:t>
            </a:r>
            <a:r>
              <a:rPr lang="en-US" sz="2400" b="1" dirty="0" err="1"/>
              <a:t>membantu</a:t>
            </a:r>
            <a:r>
              <a:rPr lang="en-US" sz="2400" b="1" dirty="0"/>
              <a:t>  </a:t>
            </a:r>
            <a:r>
              <a:rPr lang="en-US" sz="2400" b="1" dirty="0" err="1"/>
              <a:t>ttg</a:t>
            </a:r>
            <a:r>
              <a:rPr lang="en-US" sz="2400" b="1" dirty="0"/>
              <a:t> </a:t>
            </a:r>
            <a:r>
              <a:rPr lang="en-US" sz="2400" b="1" dirty="0" err="1"/>
              <a:t>peristiwa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melebihi</a:t>
            </a:r>
            <a:r>
              <a:rPr lang="en-US" sz="2400" b="1" dirty="0"/>
              <a:t> </a:t>
            </a:r>
            <a:r>
              <a:rPr lang="en-US" sz="2400" b="1" dirty="0" err="1"/>
              <a:t>kemampuan</a:t>
            </a:r>
            <a:r>
              <a:rPr lang="en-US" sz="2400" b="1" dirty="0"/>
              <a:t> </a:t>
            </a:r>
            <a:r>
              <a:rPr lang="en-US" sz="2400" b="1" dirty="0" err="1"/>
              <a:t>pengetahuan</a:t>
            </a:r>
            <a:r>
              <a:rPr lang="en-US" sz="2400" b="1" dirty="0"/>
              <a:t> </a:t>
            </a:r>
            <a:r>
              <a:rPr lang="en-US" sz="2400" b="1" dirty="0" err="1"/>
              <a:t>orang</a:t>
            </a:r>
            <a:r>
              <a:rPr lang="en-US" sz="2400" b="1" dirty="0"/>
              <a:t> </a:t>
            </a:r>
            <a:r>
              <a:rPr lang="en-US" sz="2400" b="1" dirty="0" err="1"/>
              <a:t>pada</a:t>
            </a:r>
            <a:r>
              <a:rPr lang="en-US" sz="2400" b="1" dirty="0"/>
              <a:t> </a:t>
            </a:r>
            <a:r>
              <a:rPr lang="en-US" sz="2400" b="1" dirty="0" err="1"/>
              <a:t>umumnya</a:t>
            </a:r>
            <a:r>
              <a:rPr lang="en-US" sz="2400" b="1" dirty="0"/>
              <a:t> (ordinary people)</a:t>
            </a:r>
          </a:p>
        </p:txBody>
      </p:sp>
      <p:cxnSp>
        <p:nvCxnSpPr>
          <p:cNvPr id="10" name="Straight Arrow Connector 9"/>
          <p:cNvCxnSpPr>
            <a:stCxn id="5" idx="3"/>
          </p:cNvCxnSpPr>
          <p:nvPr/>
        </p:nvCxnSpPr>
        <p:spPr>
          <a:xfrm flipV="1">
            <a:off x="3881422" y="1428737"/>
            <a:ext cx="857256" cy="18216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3"/>
          </p:cNvCxnSpPr>
          <p:nvPr/>
        </p:nvCxnSpPr>
        <p:spPr>
          <a:xfrm>
            <a:off x="3881422" y="3250406"/>
            <a:ext cx="928694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3"/>
          </p:cNvCxnSpPr>
          <p:nvPr/>
        </p:nvCxnSpPr>
        <p:spPr>
          <a:xfrm>
            <a:off x="3881422" y="3250406"/>
            <a:ext cx="928694" cy="19645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66844" y="2786058"/>
            <a:ext cx="2428892" cy="12858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Ahli</a:t>
            </a:r>
            <a:r>
              <a:rPr lang="en-US" sz="2400" b="1" dirty="0"/>
              <a:t> (154 HIR, 181 </a:t>
            </a:r>
            <a:r>
              <a:rPr lang="en-US" sz="2400" b="1" dirty="0" err="1"/>
              <a:t>RBg</a:t>
            </a:r>
            <a:r>
              <a:rPr lang="en-US" sz="2400" b="1" dirty="0"/>
              <a:t>, 215 </a:t>
            </a:r>
            <a:r>
              <a:rPr lang="en-US" sz="2400" b="1" dirty="0" err="1"/>
              <a:t>Rv</a:t>
            </a:r>
            <a:r>
              <a:rPr lang="en-US" sz="2400" b="1" dirty="0"/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67240" y="214290"/>
            <a:ext cx="5786478" cy="171451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ahli</a:t>
            </a:r>
            <a:r>
              <a:rPr lang="en-US" sz="2400" b="1" dirty="0"/>
              <a:t> </a:t>
            </a:r>
            <a:r>
              <a:rPr lang="en-US" sz="2400" b="1" dirty="0" err="1"/>
              <a:t>merupakan</a:t>
            </a:r>
            <a:r>
              <a:rPr lang="en-US" sz="2400" b="1" dirty="0"/>
              <a:t> </a:t>
            </a:r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pihak</a:t>
            </a:r>
            <a:r>
              <a:rPr lang="en-US" sz="2400" b="1" dirty="0"/>
              <a:t> </a:t>
            </a:r>
            <a:r>
              <a:rPr lang="en-US" sz="2400" b="1" dirty="0" err="1"/>
              <a:t>ketiga</a:t>
            </a:r>
            <a:r>
              <a:rPr lang="en-US" sz="2400" b="1" dirty="0"/>
              <a:t> </a:t>
            </a:r>
            <a:r>
              <a:rPr lang="en-US" sz="2400" b="1" dirty="0" err="1"/>
              <a:t>yg</a:t>
            </a:r>
            <a:r>
              <a:rPr lang="en-US" sz="2400" b="1" dirty="0"/>
              <a:t> </a:t>
            </a:r>
            <a:r>
              <a:rPr lang="en-US" sz="2400" b="1" dirty="0" err="1"/>
              <a:t>obyektif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bertujuan</a:t>
            </a:r>
            <a:r>
              <a:rPr lang="en-US" sz="2400" b="1" dirty="0"/>
              <a:t> </a:t>
            </a:r>
            <a:r>
              <a:rPr lang="en-US" sz="2400" b="1" dirty="0" err="1"/>
              <a:t>membantu</a:t>
            </a:r>
            <a:r>
              <a:rPr lang="en-US" sz="2400" b="1" dirty="0"/>
              <a:t> hakim </a:t>
            </a:r>
            <a:r>
              <a:rPr lang="en-US" sz="2400" b="1" dirty="0" err="1"/>
              <a:t>dlm</a:t>
            </a:r>
            <a:r>
              <a:rPr lang="en-US" sz="2400" b="1" dirty="0"/>
              <a:t> </a:t>
            </a:r>
            <a:r>
              <a:rPr lang="en-US" sz="2400" b="1" dirty="0" err="1"/>
              <a:t>pemeriksaan</a:t>
            </a:r>
            <a:r>
              <a:rPr lang="en-US" sz="2400" b="1" dirty="0"/>
              <a:t> </a:t>
            </a:r>
            <a:r>
              <a:rPr lang="en-US" sz="2400" b="1" dirty="0" err="1"/>
              <a:t>perkara</a:t>
            </a:r>
            <a:r>
              <a:rPr lang="en-US" sz="2400" b="1" dirty="0"/>
              <a:t> </a:t>
            </a:r>
            <a:r>
              <a:rPr lang="en-US" sz="2400" b="1" dirty="0" err="1"/>
              <a:t>guna</a:t>
            </a:r>
            <a:r>
              <a:rPr lang="en-US" sz="2400" b="1" dirty="0"/>
              <a:t> </a:t>
            </a:r>
            <a:r>
              <a:rPr lang="en-US" sz="2400" b="1" dirty="0" err="1"/>
              <a:t>membantu</a:t>
            </a:r>
            <a:r>
              <a:rPr lang="en-US" sz="2400" b="1" dirty="0"/>
              <a:t> </a:t>
            </a:r>
            <a:r>
              <a:rPr lang="en-US" sz="2400" b="1" dirty="0" err="1"/>
              <a:t>pengetahuan</a:t>
            </a:r>
            <a:r>
              <a:rPr lang="en-US" sz="2400" b="1" dirty="0"/>
              <a:t> hakim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38678" y="2285992"/>
            <a:ext cx="5715040" cy="271464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>
                <a:solidFill>
                  <a:schemeClr val="tx1"/>
                </a:solidFill>
              </a:rPr>
              <a:t>Keterangan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ahli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digunakan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untuk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memperoleh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pengetahuan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yg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lebih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mendalam</a:t>
            </a:r>
            <a:r>
              <a:rPr lang="en-US" sz="2400" b="1" dirty="0">
                <a:solidFill>
                  <a:schemeClr val="tx1"/>
                </a:solidFill>
              </a:rPr>
              <a:t>  </a:t>
            </a:r>
            <a:r>
              <a:rPr lang="en-US" sz="2400" b="1" dirty="0" err="1">
                <a:solidFill>
                  <a:schemeClr val="tx1"/>
                </a:solidFill>
              </a:rPr>
              <a:t>tentang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sesuatu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yg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hanya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dimiliki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oleh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orang-orang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tertentu</a:t>
            </a:r>
            <a:r>
              <a:rPr lang="en-US" sz="2400" b="1" dirty="0">
                <a:solidFill>
                  <a:schemeClr val="tx1"/>
                </a:solidFill>
              </a:rPr>
              <a:t> (</a:t>
            </a:r>
            <a:r>
              <a:rPr lang="en-US" sz="2400" b="1" dirty="0" err="1">
                <a:solidFill>
                  <a:schemeClr val="tx1"/>
                </a:solidFill>
              </a:rPr>
              <a:t>contoh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hal-hal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yg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bersifat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teknis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 err="1">
                <a:solidFill>
                  <a:schemeClr val="tx1"/>
                </a:solidFill>
              </a:rPr>
              <a:t>kontruksi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bangunan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 err="1">
                <a:solidFill>
                  <a:schemeClr val="tx1"/>
                </a:solidFill>
              </a:rPr>
              <a:t>ahli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pesawat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 err="1">
                <a:solidFill>
                  <a:schemeClr val="tx1"/>
                </a:solidFill>
              </a:rPr>
              <a:t>dokter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ahli</a:t>
            </a:r>
            <a:r>
              <a:rPr lang="en-US" sz="2400" b="1" dirty="0">
                <a:solidFill>
                  <a:schemeClr val="tx1"/>
                </a:solidFill>
              </a:rPr>
              <a:t>/</a:t>
            </a:r>
            <a:r>
              <a:rPr lang="en-US" sz="2400" b="1" dirty="0" err="1">
                <a:solidFill>
                  <a:schemeClr val="tx1"/>
                </a:solidFill>
              </a:rPr>
              <a:t>spesialis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tertentu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dsb</a:t>
            </a:r>
            <a:r>
              <a:rPr lang="en-US" sz="24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10116" y="5286388"/>
            <a:ext cx="5500726" cy="128588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/>
              <a:t>Ahli</a:t>
            </a:r>
            <a:r>
              <a:rPr lang="en-US" sz="2400" b="1" dirty="0"/>
              <a:t> </a:t>
            </a:r>
            <a:r>
              <a:rPr lang="en-US" sz="2400" b="1" dirty="0" err="1"/>
              <a:t>sebelum</a:t>
            </a:r>
            <a:r>
              <a:rPr lang="en-US" sz="2400" b="1" dirty="0"/>
              <a:t> </a:t>
            </a:r>
            <a:r>
              <a:rPr lang="en-US" sz="2400" b="1" dirty="0" err="1"/>
              <a:t>memberi</a:t>
            </a:r>
            <a:r>
              <a:rPr lang="en-US" sz="2400" b="1" dirty="0"/>
              <a:t> </a:t>
            </a:r>
            <a:r>
              <a:rPr lang="en-US" sz="2400" b="1" dirty="0" err="1"/>
              <a:t>keterangan</a:t>
            </a:r>
            <a:r>
              <a:rPr lang="en-US" sz="2400" b="1" dirty="0"/>
              <a:t> </a:t>
            </a:r>
            <a:r>
              <a:rPr lang="en-US" sz="2400" b="1" dirty="0" err="1"/>
              <a:t>harus</a:t>
            </a:r>
            <a:r>
              <a:rPr lang="en-US" sz="2400" b="1" dirty="0"/>
              <a:t> </a:t>
            </a:r>
            <a:r>
              <a:rPr lang="en-US" sz="2400" b="1" dirty="0" err="1"/>
              <a:t>bersumpah</a:t>
            </a:r>
            <a:r>
              <a:rPr lang="en-US" sz="2400" b="1" dirty="0"/>
              <a:t> </a:t>
            </a:r>
            <a:r>
              <a:rPr lang="en-US" sz="2400" b="1" dirty="0" err="1"/>
              <a:t>terlebih</a:t>
            </a:r>
            <a:r>
              <a:rPr lang="en-US" sz="2400" b="1" dirty="0"/>
              <a:t> </a:t>
            </a:r>
            <a:r>
              <a:rPr lang="en-US" sz="2400" b="1" dirty="0" err="1"/>
              <a:t>dahulu</a:t>
            </a:r>
            <a:endParaRPr lang="en-US" sz="2400" b="1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 flipV="1">
            <a:off x="4095736" y="1000108"/>
            <a:ext cx="500066" cy="24288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3"/>
          </p:cNvCxnSpPr>
          <p:nvPr/>
        </p:nvCxnSpPr>
        <p:spPr>
          <a:xfrm>
            <a:off x="4095736" y="3429000"/>
            <a:ext cx="571504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3"/>
          </p:cNvCxnSpPr>
          <p:nvPr/>
        </p:nvCxnSpPr>
        <p:spPr>
          <a:xfrm>
            <a:off x="4095736" y="3429000"/>
            <a:ext cx="571504" cy="228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24034" y="642918"/>
            <a:ext cx="2000264" cy="785818"/>
          </a:xfrm>
          <a:prstGeom prst="roundRect">
            <a:avLst>
              <a:gd name="adj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Beda </a:t>
            </a:r>
            <a:r>
              <a:rPr lang="en-US" sz="2400" b="1" dirty="0" err="1"/>
              <a:t>saksi</a:t>
            </a:r>
            <a:r>
              <a:rPr lang="en-US" sz="2400" b="1" dirty="0"/>
              <a:t> &amp; </a:t>
            </a:r>
            <a:r>
              <a:rPr lang="en-US" sz="2400" b="1" dirty="0" err="1"/>
              <a:t>saksi</a:t>
            </a:r>
            <a:r>
              <a:rPr lang="en-US" sz="2400" b="1" dirty="0"/>
              <a:t> </a:t>
            </a:r>
            <a:r>
              <a:rPr lang="en-US" sz="2400" b="1" dirty="0" err="1"/>
              <a:t>Ahli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2166910" y="3071810"/>
            <a:ext cx="1071570" cy="64294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err="1"/>
              <a:t>Ahli</a:t>
            </a: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024430" y="357166"/>
            <a:ext cx="5500726" cy="5000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 err="1"/>
              <a:t>Dpt</a:t>
            </a:r>
            <a:r>
              <a:rPr lang="en-US" sz="2200" b="1" dirty="0"/>
              <a:t> </a:t>
            </a:r>
            <a:r>
              <a:rPr lang="en-US" sz="2200" b="1" dirty="0" err="1"/>
              <a:t>diganti</a:t>
            </a:r>
            <a:r>
              <a:rPr lang="en-US" sz="2200" b="1" dirty="0"/>
              <a:t> </a:t>
            </a:r>
            <a:r>
              <a:rPr lang="en-US" sz="2200" b="1" dirty="0" err="1"/>
              <a:t>oleh</a:t>
            </a:r>
            <a:r>
              <a:rPr lang="en-US" sz="2200" b="1" dirty="0"/>
              <a:t> </a:t>
            </a:r>
            <a:r>
              <a:rPr lang="en-US" sz="2200" b="1" dirty="0" err="1"/>
              <a:t>ahli</a:t>
            </a:r>
            <a:r>
              <a:rPr lang="en-US" sz="2200" b="1" dirty="0"/>
              <a:t> lain, dl </a:t>
            </a:r>
            <a:r>
              <a:rPr lang="en-US" sz="2200" b="1" dirty="0" err="1"/>
              <a:t>beri</a:t>
            </a:r>
            <a:r>
              <a:rPr lang="en-US" sz="2200" b="1" dirty="0"/>
              <a:t> </a:t>
            </a:r>
            <a:r>
              <a:rPr lang="en-US" sz="2200" b="1" dirty="0" err="1"/>
              <a:t>keterangan</a:t>
            </a:r>
            <a:endParaRPr lang="en-US" sz="22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5024430" y="1000108"/>
            <a:ext cx="5500726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Satu</a:t>
            </a:r>
            <a:r>
              <a:rPr lang="en-US" sz="2200" b="1" dirty="0"/>
              <a:t> </a:t>
            </a:r>
            <a:r>
              <a:rPr lang="en-US" sz="2200" b="1" dirty="0" err="1"/>
              <a:t>ahli</a:t>
            </a:r>
            <a:r>
              <a:rPr lang="en-US" sz="2200" b="1" dirty="0"/>
              <a:t> </a:t>
            </a:r>
            <a:r>
              <a:rPr lang="en-US" sz="2200" b="1" dirty="0" err="1"/>
              <a:t>cukup</a:t>
            </a:r>
            <a:r>
              <a:rPr lang="en-US" sz="2200" b="1" dirty="0"/>
              <a:t> </a:t>
            </a:r>
            <a:r>
              <a:rPr lang="en-US" sz="2200" b="1" dirty="0" err="1"/>
              <a:t>didengar</a:t>
            </a:r>
            <a:r>
              <a:rPr lang="en-US" sz="2200" b="1" dirty="0"/>
              <a:t> </a:t>
            </a:r>
            <a:r>
              <a:rPr lang="en-US" sz="2200" b="1" dirty="0" err="1"/>
              <a:t>mengenai</a:t>
            </a:r>
            <a:r>
              <a:rPr lang="en-US" sz="2200" b="1" dirty="0"/>
              <a:t> </a:t>
            </a:r>
            <a:r>
              <a:rPr lang="en-US" sz="2200" b="1" dirty="0" err="1"/>
              <a:t>suatu</a:t>
            </a:r>
            <a:r>
              <a:rPr lang="en-US" sz="2200" b="1" dirty="0"/>
              <a:t> </a:t>
            </a:r>
            <a:r>
              <a:rPr lang="en-US" sz="2200" b="1" dirty="0" err="1"/>
              <a:t>peristiwa</a:t>
            </a:r>
            <a:endParaRPr lang="en-US" sz="2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024430" y="2000240"/>
            <a:ext cx="5429288" cy="8572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Ahli</a:t>
            </a:r>
            <a:r>
              <a:rPr lang="en-US" sz="2200" b="1" dirty="0"/>
              <a:t> </a:t>
            </a:r>
            <a:r>
              <a:rPr lang="en-US" sz="2200" b="1" dirty="0" err="1"/>
              <a:t>punya</a:t>
            </a:r>
            <a:r>
              <a:rPr lang="en-US" sz="2200" b="1" dirty="0"/>
              <a:t> </a:t>
            </a:r>
            <a:r>
              <a:rPr lang="en-US" sz="2200" b="1" dirty="0" err="1"/>
              <a:t>keahlian</a:t>
            </a:r>
            <a:r>
              <a:rPr lang="en-US" sz="2200" b="1" dirty="0"/>
              <a:t> </a:t>
            </a:r>
            <a:r>
              <a:rPr lang="en-US" sz="2200" b="1" dirty="0" err="1"/>
              <a:t>khusus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berhubungan</a:t>
            </a:r>
            <a:r>
              <a:rPr lang="en-US" sz="2200" b="1" dirty="0"/>
              <a:t> dg </a:t>
            </a:r>
            <a:r>
              <a:rPr lang="en-US" sz="2200" b="1" dirty="0" err="1"/>
              <a:t>peristiwa</a:t>
            </a:r>
            <a:endParaRPr lang="en-US" sz="2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095868" y="3143248"/>
            <a:ext cx="5357850" cy="11430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Ahli</a:t>
            </a:r>
            <a:r>
              <a:rPr lang="en-US" sz="2200" b="1" dirty="0"/>
              <a:t> </a:t>
            </a:r>
            <a:r>
              <a:rPr lang="en-US" sz="2200" b="1" dirty="0" err="1"/>
              <a:t>berikan</a:t>
            </a:r>
            <a:r>
              <a:rPr lang="en-US" sz="2200" b="1" dirty="0"/>
              <a:t> </a:t>
            </a:r>
            <a:r>
              <a:rPr lang="en-US" sz="2200" b="1" dirty="0" err="1"/>
              <a:t>keterangan</a:t>
            </a:r>
            <a:r>
              <a:rPr lang="en-US" sz="2200" b="1" dirty="0"/>
              <a:t> /</a:t>
            </a:r>
            <a:r>
              <a:rPr lang="en-US" sz="2200" b="1" dirty="0" err="1"/>
              <a:t>kesimpulan</a:t>
            </a:r>
            <a:r>
              <a:rPr lang="en-US" sz="2200" b="1" dirty="0"/>
              <a:t> </a:t>
            </a:r>
            <a:r>
              <a:rPr lang="en-US" sz="2200" b="1" dirty="0" err="1"/>
              <a:t>ttg</a:t>
            </a:r>
            <a:r>
              <a:rPr lang="en-US" sz="2200" b="1" dirty="0"/>
              <a:t> </a:t>
            </a:r>
            <a:r>
              <a:rPr lang="en-US" sz="2200" b="1" dirty="0" err="1"/>
              <a:t>peristiwa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disengketakan</a:t>
            </a:r>
            <a:r>
              <a:rPr lang="en-US" sz="2200" b="1" dirty="0"/>
              <a:t> </a:t>
            </a:r>
            <a:r>
              <a:rPr lang="en-US" sz="2200" b="1" dirty="0" err="1"/>
              <a:t>selama</a:t>
            </a:r>
            <a:r>
              <a:rPr lang="en-US" sz="2200" b="1" dirty="0"/>
              <a:t> </a:t>
            </a:r>
            <a:r>
              <a:rPr lang="en-US" sz="2200" b="1" dirty="0" err="1"/>
              <a:t>terjadinya</a:t>
            </a:r>
            <a:r>
              <a:rPr lang="en-US" sz="2200" b="1" dirty="0"/>
              <a:t> </a:t>
            </a:r>
            <a:r>
              <a:rPr lang="en-US" sz="2200" b="1" dirty="0" err="1"/>
              <a:t>proses</a:t>
            </a:r>
            <a:endParaRPr lang="en-US" sz="22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5095868" y="4643446"/>
            <a:ext cx="5357850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Keterangan</a:t>
            </a:r>
            <a:r>
              <a:rPr lang="en-US" sz="2200" b="1" dirty="0"/>
              <a:t> </a:t>
            </a:r>
            <a:r>
              <a:rPr lang="en-US" sz="2200" b="1" dirty="0" err="1"/>
              <a:t>ahli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ditulis</a:t>
            </a:r>
            <a:r>
              <a:rPr lang="en-US" sz="2200" b="1" dirty="0"/>
              <a:t> </a:t>
            </a:r>
            <a:r>
              <a:rPr lang="en-US" sz="2200" b="1" dirty="0" err="1"/>
              <a:t>tidak</a:t>
            </a:r>
            <a:r>
              <a:rPr lang="en-US" sz="2200" b="1" dirty="0"/>
              <a:t> </a:t>
            </a:r>
            <a:r>
              <a:rPr lang="en-US" sz="2200" b="1" dirty="0" err="1"/>
              <a:t>termasuk</a:t>
            </a:r>
            <a:r>
              <a:rPr lang="en-US" sz="2200" b="1" dirty="0"/>
              <a:t> </a:t>
            </a:r>
            <a:r>
              <a:rPr lang="en-US" sz="2200" b="1" dirty="0" err="1"/>
              <a:t>dlm</a:t>
            </a:r>
            <a:r>
              <a:rPr lang="en-US" sz="2200" b="1" dirty="0"/>
              <a:t> </a:t>
            </a:r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</a:t>
            </a:r>
            <a:r>
              <a:rPr lang="en-US" sz="2200" b="1" dirty="0" err="1"/>
              <a:t>tertulis</a:t>
            </a:r>
            <a:endParaRPr lang="en-US" sz="22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5167306" y="5857892"/>
            <a:ext cx="5286412" cy="7858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/>
              <a:t>Hakim </a:t>
            </a:r>
            <a:r>
              <a:rPr lang="en-US" sz="2200" b="1" dirty="0" err="1"/>
              <a:t>bebas</a:t>
            </a:r>
            <a:r>
              <a:rPr lang="en-US" sz="2200" b="1" dirty="0"/>
              <a:t> </a:t>
            </a:r>
            <a:r>
              <a:rPr lang="en-US" sz="2200" b="1" dirty="0" err="1"/>
              <a:t>untuk</a:t>
            </a:r>
            <a:r>
              <a:rPr lang="en-US" sz="2200" b="1" dirty="0"/>
              <a:t> </a:t>
            </a:r>
            <a:r>
              <a:rPr lang="en-US" sz="2200" b="1" dirty="0" err="1"/>
              <a:t>medenga</a:t>
            </a:r>
            <a:r>
              <a:rPr lang="id-ID" sz="2200" b="1" dirty="0"/>
              <a:t>r</a:t>
            </a:r>
            <a:r>
              <a:rPr lang="en-US" sz="2200" b="1" dirty="0"/>
              <a:t>/</a:t>
            </a:r>
            <a:r>
              <a:rPr lang="en-US" sz="2200" b="1" dirty="0" err="1"/>
              <a:t>tidak</a:t>
            </a:r>
            <a:r>
              <a:rPr lang="en-US" sz="2200" b="1" dirty="0"/>
              <a:t> </a:t>
            </a:r>
            <a:r>
              <a:rPr lang="en-US" sz="2200" b="1" dirty="0" err="1"/>
              <a:t>thd</a:t>
            </a:r>
            <a:r>
              <a:rPr lang="en-US" sz="2200" b="1" dirty="0"/>
              <a:t> </a:t>
            </a:r>
            <a:r>
              <a:rPr lang="en-US" sz="2200" b="1" dirty="0" err="1"/>
              <a:t>keterangan</a:t>
            </a:r>
            <a:r>
              <a:rPr lang="en-US" sz="2200" b="1" dirty="0"/>
              <a:t> </a:t>
            </a:r>
            <a:r>
              <a:rPr lang="en-US" sz="2200" b="1" dirty="0" err="1"/>
              <a:t>ahli</a:t>
            </a:r>
            <a:endParaRPr lang="en-US" sz="2200" b="1" dirty="0"/>
          </a:p>
        </p:txBody>
      </p:sp>
      <p:sp>
        <p:nvSpPr>
          <p:cNvPr id="15" name="Down Arrow 14"/>
          <p:cNvSpPr/>
          <p:nvPr/>
        </p:nvSpPr>
        <p:spPr>
          <a:xfrm>
            <a:off x="2381224" y="1571612"/>
            <a:ext cx="142876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5" idx="3"/>
          </p:cNvCxnSpPr>
          <p:nvPr/>
        </p:nvCxnSpPr>
        <p:spPr>
          <a:xfrm flipV="1">
            <a:off x="3238480" y="642919"/>
            <a:ext cx="1643074" cy="2750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3"/>
          </p:cNvCxnSpPr>
          <p:nvPr/>
        </p:nvCxnSpPr>
        <p:spPr>
          <a:xfrm flipV="1">
            <a:off x="3238480" y="1357299"/>
            <a:ext cx="1714512" cy="20359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3"/>
          </p:cNvCxnSpPr>
          <p:nvPr/>
        </p:nvCxnSpPr>
        <p:spPr>
          <a:xfrm flipV="1">
            <a:off x="3238480" y="2357431"/>
            <a:ext cx="1714512" cy="10358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" idx="3"/>
          </p:cNvCxnSpPr>
          <p:nvPr/>
        </p:nvCxnSpPr>
        <p:spPr>
          <a:xfrm>
            <a:off x="3238480" y="3393282"/>
            <a:ext cx="1785950" cy="3214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" idx="3"/>
          </p:cNvCxnSpPr>
          <p:nvPr/>
        </p:nvCxnSpPr>
        <p:spPr>
          <a:xfrm>
            <a:off x="3238480" y="3393282"/>
            <a:ext cx="1785950" cy="1607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3"/>
          </p:cNvCxnSpPr>
          <p:nvPr/>
        </p:nvCxnSpPr>
        <p:spPr>
          <a:xfrm>
            <a:off x="3238480" y="3393282"/>
            <a:ext cx="1857388" cy="28218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24034" y="642918"/>
            <a:ext cx="2000264" cy="785818"/>
          </a:xfrm>
          <a:prstGeom prst="roundRect">
            <a:avLst>
              <a:gd name="adj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Beda </a:t>
            </a:r>
            <a:r>
              <a:rPr lang="en-US" sz="2400" b="1" dirty="0" err="1"/>
              <a:t>saksi</a:t>
            </a:r>
            <a:r>
              <a:rPr lang="en-US" sz="2400" b="1" dirty="0"/>
              <a:t> &amp; </a:t>
            </a:r>
            <a:r>
              <a:rPr lang="en-US" sz="2400" b="1" dirty="0" err="1"/>
              <a:t>saksi</a:t>
            </a:r>
            <a:r>
              <a:rPr lang="en-US" sz="2400" b="1" dirty="0"/>
              <a:t> </a:t>
            </a:r>
            <a:r>
              <a:rPr lang="en-US" sz="2400" b="1" dirty="0" err="1"/>
              <a:t>Ahli</a:t>
            </a:r>
            <a:endParaRPr lang="en-US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2095472" y="3000372"/>
            <a:ext cx="1357322" cy="785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Saksi</a:t>
            </a:r>
            <a:r>
              <a:rPr lang="en-US" sz="3200" b="1" dirty="0"/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81554" y="285728"/>
            <a:ext cx="5643602" cy="107157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Pada</a:t>
            </a:r>
            <a:r>
              <a:rPr lang="en-US" sz="2200" b="1" dirty="0"/>
              <a:t> </a:t>
            </a:r>
            <a:r>
              <a:rPr lang="en-US" sz="2200" b="1" dirty="0" err="1"/>
              <a:t>umumnya</a:t>
            </a:r>
            <a:r>
              <a:rPr lang="en-US" sz="2200" b="1" dirty="0"/>
              <a:t> </a:t>
            </a:r>
            <a:r>
              <a:rPr lang="en-US" sz="2200" b="1" dirty="0" err="1"/>
              <a:t>saksi</a:t>
            </a:r>
            <a:r>
              <a:rPr lang="en-US" sz="2200" b="1" dirty="0"/>
              <a:t>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dapat</a:t>
            </a:r>
            <a:r>
              <a:rPr lang="en-US" sz="2200" b="1" dirty="0"/>
              <a:t> </a:t>
            </a:r>
            <a:r>
              <a:rPr lang="en-US" sz="2200" b="1" dirty="0" err="1"/>
              <a:t>diganti</a:t>
            </a:r>
            <a:r>
              <a:rPr lang="en-US" sz="2200" b="1" dirty="0"/>
              <a:t> , </a:t>
            </a:r>
            <a:r>
              <a:rPr lang="en-US" sz="2200" b="1" dirty="0" err="1"/>
              <a:t>kecuali</a:t>
            </a:r>
            <a:r>
              <a:rPr lang="en-US" sz="2200" b="1" dirty="0"/>
              <a:t> </a:t>
            </a:r>
            <a:r>
              <a:rPr lang="en-US" sz="2200" b="1" dirty="0" err="1"/>
              <a:t>bila</a:t>
            </a:r>
            <a:r>
              <a:rPr lang="en-US" sz="2200" b="1" dirty="0"/>
              <a:t> </a:t>
            </a:r>
            <a:r>
              <a:rPr lang="en-US" sz="2200" b="1" dirty="0" err="1"/>
              <a:t>peristiwa</a:t>
            </a:r>
            <a:r>
              <a:rPr lang="en-US" sz="2200" b="1" dirty="0"/>
              <a:t> </a:t>
            </a:r>
            <a:r>
              <a:rPr lang="en-US" sz="2200" b="1" dirty="0" err="1"/>
              <a:t>disaksikan</a:t>
            </a:r>
            <a:r>
              <a:rPr lang="en-US" sz="2200" b="1" dirty="0"/>
              <a:t> </a:t>
            </a:r>
            <a:r>
              <a:rPr lang="en-US" sz="2200" b="1" dirty="0" err="1"/>
              <a:t>oleh</a:t>
            </a:r>
            <a:r>
              <a:rPr lang="en-US" sz="2200" b="1" dirty="0"/>
              <a:t> </a:t>
            </a:r>
            <a:r>
              <a:rPr lang="en-US" sz="2200" b="1" dirty="0" err="1"/>
              <a:t>orang</a:t>
            </a:r>
            <a:r>
              <a:rPr lang="en-US" sz="2200" b="1" dirty="0"/>
              <a:t> </a:t>
            </a:r>
            <a:r>
              <a:rPr lang="en-US" sz="2200" b="1" dirty="0" err="1"/>
              <a:t>banyak</a:t>
            </a:r>
            <a:endParaRPr lang="en-US" sz="22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4952992" y="1500174"/>
            <a:ext cx="5429288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Berlaku</a:t>
            </a:r>
            <a:r>
              <a:rPr lang="en-US" sz="2200" b="1" dirty="0"/>
              <a:t> </a:t>
            </a:r>
            <a:r>
              <a:rPr lang="en-US" sz="2200" b="1" dirty="0" err="1"/>
              <a:t>asas</a:t>
            </a:r>
            <a:r>
              <a:rPr lang="en-US" sz="2200" b="1" dirty="0"/>
              <a:t> </a:t>
            </a:r>
            <a:r>
              <a:rPr lang="en-US" sz="2200" b="1" dirty="0" err="1"/>
              <a:t>unun</a:t>
            </a:r>
            <a:r>
              <a:rPr lang="en-US" sz="2200" b="1" dirty="0"/>
              <a:t> testis </a:t>
            </a:r>
            <a:r>
              <a:rPr lang="en-US" sz="2200" b="1" dirty="0" err="1"/>
              <a:t>nullus</a:t>
            </a:r>
            <a:r>
              <a:rPr lang="en-US" sz="2200" b="1" dirty="0"/>
              <a:t> testis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52992" y="2285992"/>
            <a:ext cx="535785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Untuk</a:t>
            </a:r>
            <a:r>
              <a:rPr lang="en-US" sz="2200" b="1" dirty="0"/>
              <a:t> </a:t>
            </a:r>
            <a:r>
              <a:rPr lang="en-US" sz="2200" b="1" dirty="0" err="1"/>
              <a:t>menyaksikan</a:t>
            </a:r>
            <a:r>
              <a:rPr lang="en-US" sz="2200" b="1" dirty="0"/>
              <a:t> </a:t>
            </a:r>
            <a:r>
              <a:rPr lang="en-US" sz="2200" b="1" dirty="0" err="1"/>
              <a:t>peristiwa</a:t>
            </a:r>
            <a:r>
              <a:rPr lang="en-US" sz="2200" b="1" dirty="0"/>
              <a:t> </a:t>
            </a:r>
            <a:r>
              <a:rPr lang="en-US" sz="2200" b="1" dirty="0" err="1"/>
              <a:t>tertentu</a:t>
            </a:r>
            <a:r>
              <a:rPr lang="en-US" sz="2200" b="1" dirty="0"/>
              <a:t> </a:t>
            </a:r>
            <a:r>
              <a:rPr lang="en-US" sz="2200" b="1" dirty="0" err="1"/>
              <a:t>tdk</a:t>
            </a:r>
            <a:r>
              <a:rPr lang="en-US" sz="2200" b="1" dirty="0"/>
              <a:t> </a:t>
            </a:r>
            <a:r>
              <a:rPr lang="en-US" sz="2200" b="1" dirty="0" err="1"/>
              <a:t>diperlukan</a:t>
            </a:r>
            <a:r>
              <a:rPr lang="en-US" sz="2200" b="1" dirty="0"/>
              <a:t> </a:t>
            </a:r>
            <a:r>
              <a:rPr lang="en-US" sz="2200" b="1" dirty="0" err="1"/>
              <a:t>keahlian</a:t>
            </a:r>
            <a:endParaRPr lang="en-US" sz="2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4952992" y="3214686"/>
            <a:ext cx="5357850" cy="7143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Saksi</a:t>
            </a:r>
            <a:r>
              <a:rPr lang="en-US" sz="2200" b="1" dirty="0"/>
              <a:t> </a:t>
            </a:r>
            <a:r>
              <a:rPr lang="en-US" sz="2200" b="1" dirty="0" err="1"/>
              <a:t>memberi</a:t>
            </a:r>
            <a:r>
              <a:rPr lang="en-US" sz="2200" b="1" dirty="0"/>
              <a:t> </a:t>
            </a:r>
            <a:r>
              <a:rPr lang="en-US" sz="2200" b="1" dirty="0" err="1"/>
              <a:t>keterangan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dialami</a:t>
            </a:r>
            <a:r>
              <a:rPr lang="en-US" sz="2200" b="1" dirty="0"/>
              <a:t> </a:t>
            </a:r>
            <a:r>
              <a:rPr lang="en-US" sz="2200" b="1" dirty="0" err="1"/>
              <a:t>sendiri</a:t>
            </a:r>
            <a:r>
              <a:rPr lang="en-US" sz="2200" b="1" dirty="0"/>
              <a:t> </a:t>
            </a:r>
            <a:r>
              <a:rPr lang="en-US" sz="2200" b="1" dirty="0" err="1"/>
              <a:t>sebelum</a:t>
            </a:r>
            <a:r>
              <a:rPr lang="en-US" sz="2200" b="1" dirty="0"/>
              <a:t> </a:t>
            </a:r>
            <a:r>
              <a:rPr lang="en-US" sz="2200" b="1" dirty="0" err="1"/>
              <a:t>terjadi</a:t>
            </a:r>
            <a:r>
              <a:rPr lang="en-US" sz="2200" b="1" dirty="0"/>
              <a:t> </a:t>
            </a:r>
            <a:r>
              <a:rPr lang="en-US" sz="2200" b="1" dirty="0" err="1"/>
              <a:t>proses</a:t>
            </a:r>
            <a:endParaRPr lang="en-US" sz="22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4952992" y="4143380"/>
            <a:ext cx="535785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 err="1"/>
              <a:t>Saksi</a:t>
            </a:r>
            <a:r>
              <a:rPr lang="en-US" sz="2200" b="1" dirty="0"/>
              <a:t> hrs </a:t>
            </a:r>
            <a:r>
              <a:rPr lang="en-US" sz="2200" b="1" dirty="0" err="1"/>
              <a:t>beri</a:t>
            </a:r>
            <a:r>
              <a:rPr lang="en-US" sz="2200" b="1" dirty="0"/>
              <a:t> </a:t>
            </a:r>
            <a:r>
              <a:rPr lang="en-US" sz="2200" b="1" dirty="0" err="1"/>
              <a:t>keterangan</a:t>
            </a:r>
            <a:r>
              <a:rPr lang="en-US" sz="2200" b="1" dirty="0"/>
              <a:t> </a:t>
            </a:r>
            <a:r>
              <a:rPr lang="en-US" sz="2200" b="1" dirty="0" err="1"/>
              <a:t>scr</a:t>
            </a:r>
            <a:r>
              <a:rPr lang="en-US" sz="2200" b="1" dirty="0"/>
              <a:t> </a:t>
            </a:r>
            <a:r>
              <a:rPr lang="en-US" sz="2200" b="1" dirty="0" err="1"/>
              <a:t>lisan</a:t>
            </a:r>
            <a:r>
              <a:rPr lang="en-US" sz="2200" b="1" dirty="0"/>
              <a:t>, </a:t>
            </a:r>
            <a:r>
              <a:rPr lang="en-US" sz="2200" b="1" dirty="0" err="1"/>
              <a:t>keterangan</a:t>
            </a:r>
            <a:r>
              <a:rPr lang="en-US" sz="2200" b="1" dirty="0"/>
              <a:t> </a:t>
            </a:r>
            <a:r>
              <a:rPr lang="en-US" sz="2200" b="1" dirty="0" err="1"/>
              <a:t>saksi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ditulis</a:t>
            </a:r>
            <a:r>
              <a:rPr lang="en-US" sz="2200" b="1" dirty="0"/>
              <a:t> </a:t>
            </a:r>
            <a:r>
              <a:rPr lang="en-US" sz="2200" b="1" dirty="0" err="1"/>
              <a:t>mrpkn</a:t>
            </a:r>
            <a:r>
              <a:rPr lang="en-US" sz="2200" b="1" dirty="0"/>
              <a:t> </a:t>
            </a:r>
            <a:r>
              <a:rPr lang="en-US" sz="2200" b="1" dirty="0" err="1"/>
              <a:t>alat</a:t>
            </a:r>
            <a:r>
              <a:rPr lang="en-US" sz="2200" b="1" dirty="0"/>
              <a:t> </a:t>
            </a:r>
            <a:r>
              <a:rPr lang="en-US" sz="2200" b="1" dirty="0" err="1"/>
              <a:t>bukti</a:t>
            </a:r>
            <a:r>
              <a:rPr lang="en-US" sz="2200" b="1" dirty="0"/>
              <a:t> </a:t>
            </a:r>
            <a:r>
              <a:rPr lang="en-US" sz="2200" b="1" dirty="0" err="1"/>
              <a:t>tertulis</a:t>
            </a:r>
            <a:r>
              <a:rPr lang="en-US" sz="2200" b="1" dirty="0"/>
              <a:t>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52992" y="5357826"/>
            <a:ext cx="5500726" cy="11430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b="1" dirty="0"/>
              <a:t>Hakim </a:t>
            </a:r>
            <a:r>
              <a:rPr lang="en-US" sz="2200" b="1" dirty="0" err="1"/>
              <a:t>terikat</a:t>
            </a:r>
            <a:r>
              <a:rPr lang="en-US" sz="2200" b="1" dirty="0"/>
              <a:t> </a:t>
            </a:r>
            <a:r>
              <a:rPr lang="en-US" sz="2200" b="1" dirty="0" err="1"/>
              <a:t>mendengar</a:t>
            </a:r>
            <a:r>
              <a:rPr lang="en-US" sz="2200" b="1" dirty="0"/>
              <a:t> </a:t>
            </a:r>
            <a:r>
              <a:rPr lang="en-US" sz="2200" b="1" dirty="0" err="1"/>
              <a:t>keterangan</a:t>
            </a:r>
            <a:r>
              <a:rPr lang="en-US" sz="2200" b="1" dirty="0"/>
              <a:t> </a:t>
            </a:r>
            <a:r>
              <a:rPr lang="en-US" sz="2200" b="1" dirty="0" err="1"/>
              <a:t>saksi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akan</a:t>
            </a:r>
            <a:r>
              <a:rPr lang="en-US" sz="2200" b="1" dirty="0"/>
              <a:t> </a:t>
            </a:r>
            <a:r>
              <a:rPr lang="en-US" sz="2200" b="1" dirty="0" err="1"/>
              <a:t>memberikan</a:t>
            </a:r>
            <a:r>
              <a:rPr lang="en-US" sz="2200" b="1" dirty="0"/>
              <a:t> </a:t>
            </a:r>
            <a:r>
              <a:rPr lang="en-US" sz="2200" b="1" dirty="0" err="1"/>
              <a:t>keterangan</a:t>
            </a:r>
            <a:r>
              <a:rPr lang="en-US" sz="2200" b="1" dirty="0"/>
              <a:t> </a:t>
            </a:r>
            <a:r>
              <a:rPr lang="en-US" sz="2200" b="1" dirty="0" err="1"/>
              <a:t>terhadap</a:t>
            </a:r>
            <a:r>
              <a:rPr lang="en-US" sz="2200" b="1" dirty="0"/>
              <a:t> </a:t>
            </a:r>
            <a:r>
              <a:rPr lang="en-US" sz="2200" b="1" dirty="0" err="1"/>
              <a:t>peristiwa</a:t>
            </a:r>
            <a:r>
              <a:rPr lang="en-US" sz="2200" b="1" dirty="0"/>
              <a:t> </a:t>
            </a:r>
            <a:r>
              <a:rPr lang="en-US" sz="2200" b="1" dirty="0" err="1"/>
              <a:t>yg</a:t>
            </a:r>
            <a:r>
              <a:rPr lang="en-US" sz="2200" b="1" dirty="0"/>
              <a:t> </a:t>
            </a:r>
            <a:r>
              <a:rPr lang="en-US" sz="2200" b="1" dirty="0" err="1"/>
              <a:t>relevan</a:t>
            </a:r>
            <a:endParaRPr lang="en-US" sz="2200" b="1" dirty="0"/>
          </a:p>
        </p:txBody>
      </p:sp>
      <p:cxnSp>
        <p:nvCxnSpPr>
          <p:cNvPr id="13" name="Straight Arrow Connector 12"/>
          <p:cNvCxnSpPr>
            <a:stCxn id="5" idx="3"/>
            <a:endCxn id="6" idx="1"/>
          </p:cNvCxnSpPr>
          <p:nvPr/>
        </p:nvCxnSpPr>
        <p:spPr>
          <a:xfrm flipV="1">
            <a:off x="3452794" y="821513"/>
            <a:ext cx="1428760" cy="25717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3"/>
          </p:cNvCxnSpPr>
          <p:nvPr/>
        </p:nvCxnSpPr>
        <p:spPr>
          <a:xfrm>
            <a:off x="3452794" y="3393282"/>
            <a:ext cx="1428760" cy="24646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3"/>
          </p:cNvCxnSpPr>
          <p:nvPr/>
        </p:nvCxnSpPr>
        <p:spPr>
          <a:xfrm flipV="1">
            <a:off x="3452794" y="1785927"/>
            <a:ext cx="1428760" cy="1607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5" idx="3"/>
          </p:cNvCxnSpPr>
          <p:nvPr/>
        </p:nvCxnSpPr>
        <p:spPr>
          <a:xfrm flipV="1">
            <a:off x="3452794" y="2643183"/>
            <a:ext cx="1428760" cy="7500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3"/>
          </p:cNvCxnSpPr>
          <p:nvPr/>
        </p:nvCxnSpPr>
        <p:spPr>
          <a:xfrm>
            <a:off x="3452794" y="3393282"/>
            <a:ext cx="1428760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3"/>
          </p:cNvCxnSpPr>
          <p:nvPr/>
        </p:nvCxnSpPr>
        <p:spPr>
          <a:xfrm>
            <a:off x="3452794" y="3393282"/>
            <a:ext cx="1357322" cy="1250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own Arrow 25"/>
          <p:cNvSpPr/>
          <p:nvPr/>
        </p:nvSpPr>
        <p:spPr>
          <a:xfrm>
            <a:off x="2738414" y="1571612"/>
            <a:ext cx="142876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3525</Words>
  <Application>Microsoft Office PowerPoint</Application>
  <PresentationFormat>Widescreen</PresentationFormat>
  <Paragraphs>243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1</cp:revision>
  <dcterms:created xsi:type="dcterms:W3CDTF">2020-11-14T15:52:46Z</dcterms:created>
  <dcterms:modified xsi:type="dcterms:W3CDTF">2020-11-14T15:53:36Z</dcterms:modified>
</cp:coreProperties>
</file>