
<file path=[Content_Types].xml><?xml version="1.0" encoding="utf-8"?>
<Types xmlns="http://schemas.openxmlformats.org/package/2006/content-types">
  <Default Extension="jfif" ContentType="image/jpeg"/>
  <Default Extension="jpe" ContentType="image/jpeg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25" d="100"/>
          <a:sy n="125" d="100"/>
        </p:scale>
        <p:origin x="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B0C53-D889-F1E8-0AEF-4C7123029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848B6E-2FAF-C1EE-CB8F-DE87EAC6BA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1DD1F-32EC-F122-0BBC-8242F9437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7DFC3-EE4F-4A8E-BAC1-6E900335BAEC}" type="datetimeFigureOut">
              <a:rPr lang="en-ID" smtClean="0"/>
              <a:t>21/08/2023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3A80F-880C-CCA7-152E-1BF42BBAC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2E739-3381-8707-69C5-B14C4C0AB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E97F1-49D7-48B6-BB36-3468107C0AA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70911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F524B-668A-3288-46AD-7346F3D13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B289E-46A4-AA88-8809-F71D1BC0F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00665-66F3-8B68-E7EB-F39AE763C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7DFC3-EE4F-4A8E-BAC1-6E900335BAEC}" type="datetimeFigureOut">
              <a:rPr lang="en-ID" smtClean="0"/>
              <a:t>21/08/2023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614B27-2BE9-8F5C-1F16-E8495966F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17723-867A-CCB8-593A-9DDC47507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E97F1-49D7-48B6-BB36-3468107C0AA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63595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4D11C-345B-F6DB-7797-5545711F0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98257E-B4CE-94DA-8AAA-EFE57414F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03E33-7B9A-1052-FE1F-FC76AE57A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7DFC3-EE4F-4A8E-BAC1-6E900335BAEC}" type="datetimeFigureOut">
              <a:rPr lang="en-ID" smtClean="0"/>
              <a:t>21/08/2023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F4B90-9A57-C4FB-969E-757263A72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D94D0-3A39-3AD9-6253-DD0285ADA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E97F1-49D7-48B6-BB36-3468107C0AA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28293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6F9A4-465E-0C82-63B1-7CEA5BC21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314F1-C000-70E7-A026-E049F9B616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C5D217-5A5F-5907-D4FC-E4AD86CD63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220D05-A2E8-465C-E35F-64CF0A1E4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7DFC3-EE4F-4A8E-BAC1-6E900335BAEC}" type="datetimeFigureOut">
              <a:rPr lang="en-ID" smtClean="0"/>
              <a:t>21/08/2023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87359C-B4F7-7863-B5CF-84F3687A9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F3292B-F55F-0BEA-E1E7-CFBFD1059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E97F1-49D7-48B6-BB36-3468107C0AA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70405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50B1F-8D01-E206-C083-993CF3839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71CAA4-CBAC-A2C8-0978-EE57B496E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226357-1512-DEE5-139D-7AAF918748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D69913-50F1-51BA-6FF9-7635953E4E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5D65A7-C6BD-E507-1123-AB8E5013A3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92C060-F8FF-1277-D5F1-3B05A1564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7DFC3-EE4F-4A8E-BAC1-6E900335BAEC}" type="datetimeFigureOut">
              <a:rPr lang="en-ID" smtClean="0"/>
              <a:t>21/08/2023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EE7881-4193-EC6D-F330-AE9661E85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D5F1CF-4E44-D7EA-4DD5-0FED9F214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E97F1-49D7-48B6-BB36-3468107C0AA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57449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31333-312C-14BC-0352-F03EE500D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85D20E-93CC-2AED-B8CC-A815403C6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7DFC3-EE4F-4A8E-BAC1-6E900335BAEC}" type="datetimeFigureOut">
              <a:rPr lang="en-ID" smtClean="0"/>
              <a:t>21/08/2023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1CD775-76E7-D089-B20B-3C23BB820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06709-8C99-9704-C207-80A10B680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E97F1-49D7-48B6-BB36-3468107C0AA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01443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E55113-22E2-A9AA-4252-155075830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7DFC3-EE4F-4A8E-BAC1-6E900335BAEC}" type="datetimeFigureOut">
              <a:rPr lang="en-ID" smtClean="0"/>
              <a:t>21/08/2023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9FE325-FEBD-61E8-4640-DFF521840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78E609-0B1D-ED6B-E203-A4F196888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E97F1-49D7-48B6-BB36-3468107C0AA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38122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1CDF3-9C3B-EAC0-7FE6-D4B0CE2A7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1A537-8443-DF4E-8D0F-974939F80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1171E-FE50-0874-11C4-5FDD824F43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C970DF-42FE-3F06-CFB2-156253F93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7DFC3-EE4F-4A8E-BAC1-6E900335BAEC}" type="datetimeFigureOut">
              <a:rPr lang="en-ID" smtClean="0"/>
              <a:t>21/08/2023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5F5272-515D-6EC2-DDF7-3098E68E5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71A572-A486-4DAF-77FD-137FC6062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E97F1-49D7-48B6-BB36-3468107C0AA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93954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529C8-1219-8C98-F924-45C6EB020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59E559-7140-4A4B-A9CA-4231DF69E8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0FD5D-E700-BC32-2287-F9A4D74DCF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F57DA2-D37F-71EE-592E-DAD4D9C69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7DFC3-EE4F-4A8E-BAC1-6E900335BAEC}" type="datetimeFigureOut">
              <a:rPr lang="en-ID" smtClean="0"/>
              <a:t>21/08/2023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748192-CCBB-1EE5-3CB7-025528BA2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D8801B-C7B1-8756-A235-46892F5AD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E97F1-49D7-48B6-BB36-3468107C0AA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95100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3C667-1EFB-5F66-24CC-1D03B3889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A47C9F-106D-7D10-5B0E-8CF45CFD3A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A92DE-57BA-8D0E-39DE-AD63E7535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7DFC3-EE4F-4A8E-BAC1-6E900335BAEC}" type="datetimeFigureOut">
              <a:rPr lang="en-ID" smtClean="0"/>
              <a:t>21/08/2023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D21BD-88FE-35F8-E110-EF46753BA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279DC-2BED-780B-440A-262531943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E97F1-49D7-48B6-BB36-3468107C0AA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93004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71D3AD-A306-9EA4-51EB-EBC14C8722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99AFE4-BD44-149A-217D-C2B8FF2DBD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A048A1-4B58-7CCF-F83E-0DBE78FE1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7DFC3-EE4F-4A8E-BAC1-6E900335BAEC}" type="datetimeFigureOut">
              <a:rPr lang="en-ID" smtClean="0"/>
              <a:t>21/08/2023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960A99-F42F-1583-E3B3-F885FFF96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64FA43-BD8C-7E4F-EAA2-303D6E2A9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E97F1-49D7-48B6-BB36-3468107C0AA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29318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262F5E-CC19-B3E1-6B87-3D4FF45C4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81D94-9369-36FA-C97D-E88B91D0AC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01A775-756B-BF2F-EEFB-2B62B56745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7DFC3-EE4F-4A8E-BAC1-6E900335BAEC}" type="datetimeFigureOut">
              <a:rPr lang="en-ID" smtClean="0"/>
              <a:t>21/08/2023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DF2D41-2BA2-9700-AEBB-B57FCD83E6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5D0312-B950-1C9E-2054-2678E9134D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DE97F1-49D7-48B6-BB36-3468107C0AA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28580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theworldfishcenter/8165770409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bio.libretexts.org/Bookshelves/Introductory_and_General_Biology/Book:_General_Biology_(Boundless)/47:_Conservation_Biology_and_Biodiversity/47.3:_Threats_to_Biodiversity/47.3B:_Overharvesting" TargetMode="External"/><Relationship Id="rId2" Type="http://schemas.openxmlformats.org/officeDocument/2006/relationships/image" Target="../media/image2.jpe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A68DD-E085-8E24-E387-16F879FF08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2F6189-E1FE-2568-6823-0837097AAA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96953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9E31D-24B2-FAAC-9E1C-A69252C14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E6D756-8117-A562-3F2A-2C53F3D189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53563E-3D41-4E2A-DDF7-972B649D29E9}"/>
              </a:ext>
            </a:extLst>
          </p:cNvPr>
          <p:cNvSpPr txBox="1"/>
          <p:nvPr/>
        </p:nvSpPr>
        <p:spPr>
          <a:xfrm>
            <a:off x="3195108" y="6176963"/>
            <a:ext cx="58017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900">
                <a:hlinkClick r:id="rId3" tooltip="https://www.flickr.com/photos/theworldfishcenter/8165770409"/>
              </a:rPr>
              <a:t>This Photo</a:t>
            </a:r>
            <a:r>
              <a:rPr lang="en-ID" sz="900"/>
              <a:t> by Unknown Author is licensed under </a:t>
            </a:r>
            <a:r>
              <a:rPr lang="en-ID" sz="900">
                <a:hlinkClick r:id="rId4" tooltip="https://creativecommons.org/licenses/by-nc-nd/3.0/"/>
              </a:rPr>
              <a:t>CC BY-NC-ND</a:t>
            </a:r>
            <a:endParaRPr lang="en-ID" sz="900"/>
          </a:p>
        </p:txBody>
      </p:sp>
    </p:spTree>
    <p:extLst>
      <p:ext uri="{BB962C8B-B14F-4D97-AF65-F5344CB8AC3E}">
        <p14:creationId xmlns:p14="http://schemas.microsoft.com/office/powerpoint/2010/main" val="1010969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B41FA-FC14-7684-B77C-20E7AEA21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EBDBAA3-D7AF-7F52-7714-7ED5AACD44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735629" y="1212783"/>
            <a:ext cx="3859731" cy="4812632"/>
          </a:xfrm>
        </p:spPr>
      </p:pic>
    </p:spTree>
    <p:extLst>
      <p:ext uri="{BB962C8B-B14F-4D97-AF65-F5344CB8AC3E}">
        <p14:creationId xmlns:p14="http://schemas.microsoft.com/office/powerpoint/2010/main" val="401211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613D7-565C-DC9F-F378-5ED570F17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29E26C5-852A-48CE-CDC2-AE1CED591D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2946250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F24DD-4538-3F5D-C568-D01A762C2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97775FD-E46C-5675-D5D8-02802DDDC5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949" y="1183907"/>
            <a:ext cx="7031645" cy="5413403"/>
          </a:xfrm>
        </p:spPr>
      </p:pic>
    </p:spTree>
    <p:extLst>
      <p:ext uri="{BB962C8B-B14F-4D97-AF65-F5344CB8AC3E}">
        <p14:creationId xmlns:p14="http://schemas.microsoft.com/office/powerpoint/2010/main" val="633182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1BE59-C852-801D-D51E-6DEC01F76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E586C1E-9C20-9E48-B7AA-44B4CC947F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469" y="1588168"/>
            <a:ext cx="6159673" cy="4223776"/>
          </a:xfrm>
        </p:spPr>
      </p:pic>
    </p:spTree>
    <p:extLst>
      <p:ext uri="{BB962C8B-B14F-4D97-AF65-F5344CB8AC3E}">
        <p14:creationId xmlns:p14="http://schemas.microsoft.com/office/powerpoint/2010/main" val="441246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49935-667D-EC5C-8527-85B402B7D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7D83C0-C601-FA15-C5DD-2561C4A41A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912" y="169934"/>
            <a:ext cx="6603100" cy="6015122"/>
          </a:xfrm>
        </p:spPr>
      </p:pic>
    </p:spTree>
    <p:extLst>
      <p:ext uri="{BB962C8B-B14F-4D97-AF65-F5344CB8AC3E}">
        <p14:creationId xmlns:p14="http://schemas.microsoft.com/office/powerpoint/2010/main" val="3162939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838AD-4DAA-411D-D70C-C8BFADAED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9BE1DB-75FE-D1C1-118C-20DDE527FF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471" y="509130"/>
            <a:ext cx="5834357" cy="6191075"/>
          </a:xfrm>
        </p:spPr>
      </p:pic>
    </p:spTree>
    <p:extLst>
      <p:ext uri="{BB962C8B-B14F-4D97-AF65-F5344CB8AC3E}">
        <p14:creationId xmlns:p14="http://schemas.microsoft.com/office/powerpoint/2010/main" val="3107959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E6761-533D-7922-5FCB-DFE9EB69B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33A67BE-2921-928D-B33F-8DF72D1CEA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065" y="573866"/>
            <a:ext cx="5996199" cy="6077787"/>
          </a:xfrm>
        </p:spPr>
      </p:pic>
    </p:spTree>
    <p:extLst>
      <p:ext uri="{BB962C8B-B14F-4D97-AF65-F5344CB8AC3E}">
        <p14:creationId xmlns:p14="http://schemas.microsoft.com/office/powerpoint/2010/main" val="2592469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5A67E-4A62-E35E-0A31-2D45AE2B3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ECBA0BE-CEE2-F539-E924-C27ED3DA0B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704" y="1448474"/>
            <a:ext cx="5316751" cy="5324560"/>
          </a:xfrm>
        </p:spPr>
      </p:pic>
    </p:spTree>
    <p:extLst>
      <p:ext uri="{BB962C8B-B14F-4D97-AF65-F5344CB8AC3E}">
        <p14:creationId xmlns:p14="http://schemas.microsoft.com/office/powerpoint/2010/main" val="3676331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10</Words>
  <Application>Microsoft Office PowerPoint</Application>
  <PresentationFormat>Widescreen</PresentationFormat>
  <Paragraphs>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Siti Hudaidah</dc:creator>
  <cp:lastModifiedBy>Siti Hudaidah</cp:lastModifiedBy>
  <cp:revision>2</cp:revision>
  <dcterms:created xsi:type="dcterms:W3CDTF">2023-08-21T03:05:50Z</dcterms:created>
  <dcterms:modified xsi:type="dcterms:W3CDTF">2023-08-21T04:23:10Z</dcterms:modified>
</cp:coreProperties>
</file>