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85" r:id="rId3"/>
    <p:sldId id="286" r:id="rId4"/>
    <p:sldId id="287" r:id="rId5"/>
    <p:sldId id="288" r:id="rId6"/>
    <p:sldId id="274" r:id="rId7"/>
    <p:sldId id="289" r:id="rId8"/>
    <p:sldId id="290" r:id="rId9"/>
    <p:sldId id="291" r:id="rId10"/>
    <p:sldId id="292" r:id="rId11"/>
    <p:sldId id="307" r:id="rId12"/>
    <p:sldId id="277" r:id="rId13"/>
    <p:sldId id="278" r:id="rId14"/>
    <p:sldId id="280" r:id="rId15"/>
    <p:sldId id="281" r:id="rId16"/>
    <p:sldId id="282" r:id="rId17"/>
    <p:sldId id="283" r:id="rId18"/>
    <p:sldId id="284" r:id="rId19"/>
    <p:sldId id="279" r:id="rId20"/>
    <p:sldId id="269" r:id="rId21"/>
    <p:sldId id="300" r:id="rId22"/>
    <p:sldId id="301" r:id="rId23"/>
    <p:sldId id="306" r:id="rId24"/>
    <p:sldId id="303" r:id="rId25"/>
    <p:sldId id="302" r:id="rId26"/>
    <p:sldId id="299" r:id="rId27"/>
    <p:sldId id="294" r:id="rId28"/>
    <p:sldId id="296" r:id="rId29"/>
    <p:sldId id="271" r:id="rId30"/>
    <p:sldId id="272" r:id="rId31"/>
    <p:sldId id="298" r:id="rId32"/>
    <p:sldId id="304" r:id="rId33"/>
    <p:sldId id="305" r:id="rId34"/>
  </p:sldIdLst>
  <p:sldSz cx="9144000" cy="6858000" type="screen4x3"/>
  <p:notesSz cx="6858000" cy="9312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24" autoAdjust="0"/>
    <p:restoredTop sz="94660"/>
  </p:normalViewPr>
  <p:slideViewPr>
    <p:cSldViewPr>
      <p:cViewPr varScale="1">
        <p:scale>
          <a:sx n="69" d="100"/>
          <a:sy n="69" d="100"/>
        </p:scale>
        <p:origin x="-5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79704-EB97-4A4D-9CC9-B4AACA363E85}" type="datetimeFigureOut">
              <a:rPr lang="en-US" smtClean="0"/>
              <a:pPr/>
              <a:t>10/3/2015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0801C6-562D-4B81-8C7F-89A12131F2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79704-EB97-4A4D-9CC9-B4AACA363E85}" type="datetimeFigureOut">
              <a:rPr lang="en-US" smtClean="0"/>
              <a:pPr/>
              <a:t>10/3/2015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0801C6-562D-4B81-8C7F-89A12131F2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79704-EB97-4A4D-9CC9-B4AACA363E85}" type="datetimeFigureOut">
              <a:rPr lang="en-US" smtClean="0"/>
              <a:pPr/>
              <a:t>10/3/2015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01C6-562D-4B81-8C7F-89A12131F2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79704-EB97-4A4D-9CC9-B4AACA363E85}" type="datetimeFigureOut">
              <a:rPr lang="en-US" smtClean="0"/>
              <a:pPr/>
              <a:t>10/3/2015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01C6-562D-4B81-8C7F-89A12131F2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79704-EB97-4A4D-9CC9-B4AACA363E85}" type="datetimeFigureOut">
              <a:rPr lang="en-US" smtClean="0"/>
              <a:pPr/>
              <a:t>10/3/2015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40801C6-562D-4B81-8C7F-89A12131F2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79704-EB97-4A4D-9CC9-B4AACA363E85}" type="datetimeFigureOut">
              <a:rPr lang="en-US" smtClean="0"/>
              <a:pPr/>
              <a:t>10/3/2015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01C6-562D-4B81-8C7F-89A12131F2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79704-EB97-4A4D-9CC9-B4AACA363E85}" type="datetimeFigureOut">
              <a:rPr lang="en-US" smtClean="0"/>
              <a:pPr/>
              <a:t>10/3/2015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01C6-562D-4B81-8C7F-89A12131F2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79704-EB97-4A4D-9CC9-B4AACA363E85}" type="datetimeFigureOut">
              <a:rPr lang="en-US" smtClean="0"/>
              <a:pPr/>
              <a:t>10/3/2015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01C6-562D-4B81-8C7F-89A12131F2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79704-EB97-4A4D-9CC9-B4AACA363E85}" type="datetimeFigureOut">
              <a:rPr lang="en-US" smtClean="0"/>
              <a:pPr/>
              <a:t>10/3/2015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01C6-562D-4B81-8C7F-89A12131F2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79704-EB97-4A4D-9CC9-B4AACA363E85}" type="datetimeFigureOut">
              <a:rPr lang="en-US" smtClean="0"/>
              <a:pPr/>
              <a:t>10/3/2015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01C6-562D-4B81-8C7F-89A12131F2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79704-EB97-4A4D-9CC9-B4AACA363E85}" type="datetimeFigureOut">
              <a:rPr lang="en-US" smtClean="0"/>
              <a:pPr/>
              <a:t>10/3/2015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01C6-562D-4B81-8C7F-89A12131F2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A579704-EB97-4A4D-9CC9-B4AACA363E85}" type="datetimeFigureOut">
              <a:rPr lang="en-US" smtClean="0"/>
              <a:pPr/>
              <a:t>10/3/2015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0801C6-562D-4B81-8C7F-89A12131F2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81000"/>
            <a:ext cx="8305800" cy="1981200"/>
          </a:xfrm>
        </p:spPr>
        <p:txBody>
          <a:bodyPr/>
          <a:lstStyle/>
          <a:p>
            <a:r>
              <a:rPr lang="en-US" dirty="0" smtClean="0"/>
              <a:t>ENDAPAN </a:t>
            </a:r>
            <a:r>
              <a:rPr smtClean="0"/>
              <a:t>BIJIH BESI</a:t>
            </a:r>
            <a:endParaRPr lang="en-US" dirty="0"/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457200" y="2971800"/>
          <a:ext cx="3383411" cy="2667000"/>
        </p:xfrm>
        <a:graphic>
          <a:graphicData uri="http://schemas.openxmlformats.org/presentationml/2006/ole">
            <p:oleObj spid="_x0000_s1026" name="Bitmap Image" r:id="rId3" imgW="5087060" imgH="4009524" progId="PBrush">
              <p:embed/>
            </p:oleObj>
          </a:graphicData>
        </a:graphic>
      </p:graphicFrame>
      <p:sp>
        <p:nvSpPr>
          <p:cNvPr id="6" name="Right Arrow 5"/>
          <p:cNvSpPr/>
          <p:nvPr/>
        </p:nvSpPr>
        <p:spPr>
          <a:xfrm>
            <a:off x="2971800" y="3733800"/>
            <a:ext cx="9144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0309anak-krakatau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6848" y="2362200"/>
            <a:ext cx="4802352" cy="347126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838200"/>
            <a:ext cx="7927942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838200"/>
            <a:ext cx="7891818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838200"/>
            <a:ext cx="7900045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228600"/>
            <a:ext cx="5181600" cy="6208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FORMATION PRROCESS (PRIMARY)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MAGMATISM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2133600"/>
            <a:ext cx="6705600" cy="432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762000"/>
            <a:ext cx="7732511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609600"/>
            <a:ext cx="8023898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838200"/>
            <a:ext cx="7543800" cy="5319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Termodinamika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endParaRPr lang="en-US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33400" y="1219199"/>
            <a:ext cx="7620000" cy="5368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the iron placed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81000" y="1447800"/>
            <a:ext cx="4069977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0309anak-krakatau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2133600"/>
            <a:ext cx="4111360" cy="2971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1371600"/>
            <a:ext cx="77724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914400"/>
            <a:ext cx="8109731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nak krakatau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3728" y="1554163"/>
            <a:ext cx="6788943" cy="4525962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0309anak-krakatau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0200" y="1745456"/>
            <a:ext cx="6096000" cy="4143375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ntarafoto-1270562401-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1600200"/>
            <a:ext cx="6429248" cy="426720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krakatau-gunung_ANT_672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295400"/>
            <a:ext cx="6956679" cy="472440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447800"/>
            <a:ext cx="6477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PENDEKATAN EKSPLORASI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GEOLOGI; </a:t>
            </a:r>
            <a:r>
              <a:rPr lang="en-US" dirty="0" err="1" smtClean="0"/>
              <a:t>singkapan</a:t>
            </a:r>
            <a:r>
              <a:rPr lang="en-US" dirty="0" smtClean="0"/>
              <a:t> </a:t>
            </a:r>
            <a:r>
              <a:rPr lang="en-US" dirty="0" err="1" smtClean="0"/>
              <a:t>permukaan</a:t>
            </a:r>
            <a:r>
              <a:rPr lang="en-US" dirty="0" smtClean="0"/>
              <a:t>,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batuan</a:t>
            </a:r>
            <a:r>
              <a:rPr lang="en-US" dirty="0" smtClean="0"/>
              <a:t>,  </a:t>
            </a:r>
          </a:p>
          <a:p>
            <a:pPr>
              <a:buNone/>
            </a:pPr>
            <a:r>
              <a:rPr lang="en-US" dirty="0" smtClean="0"/>
              <a:t>                     </a:t>
            </a:r>
            <a:r>
              <a:rPr lang="en-US" dirty="0" err="1" smtClean="0"/>
              <a:t>rekonstruksi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endParaRPr lang="en-US" dirty="0" smtClean="0"/>
          </a:p>
          <a:p>
            <a:r>
              <a:rPr lang="en-US" dirty="0" smtClean="0"/>
              <a:t>GEOFISIKA; - </a:t>
            </a:r>
            <a:r>
              <a:rPr lang="en-US" dirty="0" err="1" smtClean="0"/>
              <a:t>Sifat</a:t>
            </a:r>
            <a:r>
              <a:rPr lang="en-US" dirty="0" smtClean="0"/>
              <a:t> </a:t>
            </a:r>
            <a:r>
              <a:rPr lang="en-US" dirty="0" err="1" smtClean="0"/>
              <a:t>fisis</a:t>
            </a:r>
            <a:r>
              <a:rPr lang="en-US" dirty="0" smtClean="0"/>
              <a:t> yang </a:t>
            </a:r>
            <a:r>
              <a:rPr lang="en-US" dirty="0" err="1" smtClean="0"/>
              <a:t>dominan</a:t>
            </a:r>
            <a:r>
              <a:rPr lang="en-US" dirty="0" smtClean="0"/>
              <a:t>?</a:t>
            </a:r>
          </a:p>
          <a:p>
            <a:pPr>
              <a:buNone/>
            </a:pPr>
            <a:r>
              <a:rPr lang="en-US" dirty="0" smtClean="0"/>
              <a:t>                         - </a:t>
            </a:r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tepat</a:t>
            </a:r>
            <a:r>
              <a:rPr lang="en-US" dirty="0" smtClean="0"/>
              <a:t> </a:t>
            </a:r>
            <a:r>
              <a:rPr lang="en-US" dirty="0" err="1" smtClean="0"/>
              <a:t>guna</a:t>
            </a:r>
            <a:r>
              <a:rPr lang="en-US" dirty="0" smtClean="0"/>
              <a:t> (</a:t>
            </a:r>
            <a:r>
              <a:rPr lang="en-US" dirty="0" err="1" smtClean="0"/>
              <a:t>terbaik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                         - Design </a:t>
            </a:r>
            <a:r>
              <a:rPr lang="en-US" dirty="0" err="1" smtClean="0"/>
              <a:t>Eksplorasi</a:t>
            </a:r>
            <a:endParaRPr lang="en-US" dirty="0" smtClean="0"/>
          </a:p>
          <a:p>
            <a:r>
              <a:rPr lang="en-US" dirty="0" smtClean="0"/>
              <a:t>BOR EKSPLORASI ; </a:t>
            </a:r>
            <a:r>
              <a:rPr lang="en-US" dirty="0" err="1" smtClean="0"/>
              <a:t>Dimana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utk</a:t>
            </a:r>
            <a:r>
              <a:rPr lang="en-US" dirty="0" smtClean="0"/>
              <a:t> </a:t>
            </a:r>
            <a:r>
              <a:rPr lang="en-US" dirty="0" err="1" smtClean="0"/>
              <a:t>apa</a:t>
            </a:r>
            <a:r>
              <a:rPr lang="en-US" dirty="0" smtClean="0"/>
              <a:t>?</a:t>
            </a:r>
          </a:p>
          <a:p>
            <a:r>
              <a:rPr lang="en-US" dirty="0" smtClean="0"/>
              <a:t>KESIMPULAN ; </a:t>
            </a:r>
            <a:r>
              <a:rPr lang="en-US" dirty="0" err="1" smtClean="0"/>
              <a:t>Ekonomis</a:t>
            </a:r>
            <a:r>
              <a:rPr lang="en-US" dirty="0" smtClean="0"/>
              <a:t>/</a:t>
            </a:r>
            <a:r>
              <a:rPr lang="en-US" dirty="0" err="1" smtClean="0"/>
              <a:t>Tidak</a:t>
            </a:r>
            <a:r>
              <a:rPr lang="en-US" dirty="0" smtClean="0"/>
              <a:t>?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PERAN GEOFISIKA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Bagaimana</a:t>
            </a:r>
            <a:r>
              <a:rPr lang="en-US" dirty="0" smtClean="0"/>
              <a:t> model </a:t>
            </a:r>
            <a:r>
              <a:rPr lang="en-US" dirty="0" err="1" smtClean="0"/>
              <a:t>geologi</a:t>
            </a:r>
            <a:r>
              <a:rPr lang="en-US" dirty="0" smtClean="0"/>
              <a:t>?</a:t>
            </a:r>
          </a:p>
          <a:p>
            <a:r>
              <a:rPr lang="en-US" dirty="0" smtClean="0"/>
              <a:t>Target?</a:t>
            </a:r>
          </a:p>
          <a:p>
            <a:r>
              <a:rPr lang="en-US" dirty="0" err="1" smtClean="0"/>
              <a:t>Pendekatan</a:t>
            </a:r>
            <a:r>
              <a:rPr lang="en-US" dirty="0" smtClean="0"/>
              <a:t>/</a:t>
            </a:r>
            <a:r>
              <a:rPr lang="en-US" dirty="0" err="1" smtClean="0"/>
              <a:t>metodologi</a:t>
            </a:r>
            <a:r>
              <a:rPr lang="en-US" dirty="0" smtClean="0"/>
              <a:t> </a:t>
            </a:r>
            <a:r>
              <a:rPr lang="en-US" dirty="0" err="1" smtClean="0"/>
              <a:t>terkait</a:t>
            </a:r>
            <a:r>
              <a:rPr lang="en-US" dirty="0" smtClean="0"/>
              <a:t> </a:t>
            </a:r>
            <a:r>
              <a:rPr lang="en-US" dirty="0" err="1" smtClean="0"/>
              <a:t>kontras</a:t>
            </a:r>
            <a:r>
              <a:rPr lang="en-US" dirty="0" smtClean="0"/>
              <a:t> </a:t>
            </a:r>
            <a:r>
              <a:rPr lang="en-US" dirty="0" err="1" smtClean="0"/>
              <a:t>fisis</a:t>
            </a:r>
            <a:endParaRPr lang="en-US" dirty="0" smtClean="0"/>
          </a:p>
          <a:p>
            <a:r>
              <a:rPr lang="en-US" dirty="0" err="1" smtClean="0"/>
              <a:t>Akurasi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3352800"/>
            <a:ext cx="3771900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295400"/>
            <a:ext cx="6172200" cy="4616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447800"/>
            <a:ext cx="615417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BIF</a:t>
            </a:r>
            <a:endParaRPr lang="en-US" dirty="0"/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9690" y="1554163"/>
            <a:ext cx="841702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066800"/>
            <a:ext cx="8152679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09800" y="228600"/>
            <a:ext cx="4267200" cy="61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1371600"/>
            <a:ext cx="8050908" cy="3817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ages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600200"/>
            <a:ext cx="5128996" cy="3962400"/>
          </a:xfrm>
          <a:prstGeom prst="rect">
            <a:avLst/>
          </a:prstGeom>
        </p:spPr>
      </p:pic>
      <p:pic>
        <p:nvPicPr>
          <p:cNvPr id="7" name="Picture 6" descr="images3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1295400"/>
            <a:ext cx="3129643" cy="1752600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0" y="3352800"/>
            <a:ext cx="3124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Pola</a:t>
            </a:r>
            <a:r>
              <a:rPr lang="en-US" dirty="0" smtClean="0"/>
              <a:t> </a:t>
            </a:r>
            <a:r>
              <a:rPr lang="en-US" dirty="0" err="1" smtClean="0"/>
              <a:t>respon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benda</a:t>
            </a:r>
            <a:r>
              <a:rPr lang="en-US" dirty="0" smtClean="0"/>
              <a:t> </a:t>
            </a:r>
            <a:r>
              <a:rPr lang="en-US" i="1" dirty="0" smtClean="0"/>
              <a:t>giant</a:t>
            </a:r>
            <a:endParaRPr lang="en-US" i="1" dirty="0"/>
          </a:p>
        </p:txBody>
      </p:sp>
      <p:pic>
        <p:nvPicPr>
          <p:cNvPr id="4" name="Content Placeholder 3" descr="Model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2133600"/>
            <a:ext cx="8586355" cy="2819400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990600"/>
            <a:ext cx="4572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219200"/>
            <a:ext cx="6477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IUP PT. </a:t>
            </a:r>
            <a:r>
              <a:rPr lang="en-US" dirty="0" err="1" smtClean="0"/>
              <a:t>Koolingkas</a:t>
            </a:r>
            <a:r>
              <a:rPr lang="en-US" dirty="0" smtClean="0"/>
              <a:t> (</a:t>
            </a:r>
            <a:r>
              <a:rPr lang="en-US" dirty="0" err="1" smtClean="0"/>
              <a:t>mencapai</a:t>
            </a:r>
            <a:r>
              <a:rPr lang="en-US" dirty="0" smtClean="0"/>
              <a:t> 25.000 ton)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62400" y="1905000"/>
            <a:ext cx="44196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828800"/>
            <a:ext cx="313660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66800" y="762000"/>
            <a:ext cx="732022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609600"/>
            <a:ext cx="8049467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192</TotalTime>
  <Words>92</Words>
  <Application>Microsoft Office PowerPoint</Application>
  <PresentationFormat>On-screen Show (4:3)</PresentationFormat>
  <Paragraphs>21</Paragraphs>
  <Slides>33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Trek</vt:lpstr>
      <vt:lpstr>Bitmap Image</vt:lpstr>
      <vt:lpstr>ENDAPAN BIJIH BESI</vt:lpstr>
      <vt:lpstr>Slide 2</vt:lpstr>
      <vt:lpstr>Slide 3</vt:lpstr>
      <vt:lpstr>Slide 4</vt:lpstr>
      <vt:lpstr>Slide 5</vt:lpstr>
      <vt:lpstr>FORMATION PRROCESS (PRIMARY)</vt:lpstr>
      <vt:lpstr>Slide 7</vt:lpstr>
      <vt:lpstr>Slide 8</vt:lpstr>
      <vt:lpstr>Slide 9</vt:lpstr>
      <vt:lpstr>Termodinamika proses</vt:lpstr>
      <vt:lpstr>Where the iron placed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PENDEKATAN EKSPLORASI</vt:lpstr>
      <vt:lpstr>PERAN GEOFISIKA</vt:lpstr>
      <vt:lpstr>Slide 21</vt:lpstr>
      <vt:lpstr>Slide 22</vt:lpstr>
      <vt:lpstr>BIF</vt:lpstr>
      <vt:lpstr>Slide 24</vt:lpstr>
      <vt:lpstr>Slide 25</vt:lpstr>
      <vt:lpstr>Slide 26</vt:lpstr>
      <vt:lpstr>Slide 27</vt:lpstr>
      <vt:lpstr>Pola respon dari benda giant</vt:lpstr>
      <vt:lpstr>Slide 29</vt:lpstr>
      <vt:lpstr>Slide 30</vt:lpstr>
      <vt:lpstr>Beberapa hasil di IUP PT. Koolingkas (mencapai 25.000 ton)</vt:lpstr>
      <vt:lpstr>Slide 32</vt:lpstr>
      <vt:lpstr>Slide 33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ENDAPAN MINERAL EMAS</dc:title>
  <dc:creator>user</dc:creator>
  <cp:lastModifiedBy>Z</cp:lastModifiedBy>
  <cp:revision>16</cp:revision>
  <dcterms:created xsi:type="dcterms:W3CDTF">2012-10-05T04:39:07Z</dcterms:created>
  <dcterms:modified xsi:type="dcterms:W3CDTF">2015-10-03T02:15:43Z</dcterms:modified>
</cp:coreProperties>
</file>