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D9C9845-FD13-7418-F48A-171EB4D9D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3D419667-5A6D-1200-0DB3-E0139CAF5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A06535B6-0C36-C0D8-9A8A-28F02D86E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6626672A-48A1-9ADD-14B5-A6F02C20F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C3811B49-9F26-B113-57F0-73132146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347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0AE1F9D-C0BA-B6BD-B06A-0C675CE6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0AAE5F0-AAC1-2BFE-2B76-036A5ACD7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28BAB56-0C11-F4EA-C6AE-87CF85EE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A0BAC8A-955D-4130-2046-F879005DF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33B06567-D106-A50D-558B-58C425729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6743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BFB3D9E-B125-3E1E-2B3F-77FB3DD99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4B824274-691C-7E12-96AC-F9C3328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BD5B43AC-9CBE-9946-E4A4-65A300AE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A60A349-6A80-4B8D-53E0-0A1EAF1FB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9D0CDBDA-CF72-3608-841B-7D08E616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292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237E6E9-FF13-9DEA-D4D8-98878CAAE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FC54E6E-0D9C-910C-AEA6-7258A65C33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1D702CD0-E0F5-4AC9-5A1B-E0ACDB406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53881A5D-C172-3553-37DF-4FF7F8928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9893BB7B-C47E-9FEA-155C-8E092880B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70909555-1BE8-5B69-1325-B2E5E424C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519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C0E630A-E44A-94CB-87B7-383FF9BA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8355C90-3B71-1C09-26C0-A958B49BC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B73F1802-9209-89F3-A7B7-8AD218E8C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353C4657-2946-9358-B7A8-81176CDF5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52EC642B-14EB-A1DA-E020-45357E418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977791A4-B0C5-6C59-C7C5-3EEE2959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AB0002D6-C3EF-35CA-109E-A7C5027E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B61071DF-045C-A65C-5491-9255164C2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464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454AC22-B8D9-22D0-7FCE-B0DD7D77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D68449A4-68D1-2CC6-EF88-E12EA1932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9CC7664A-433C-9A5E-882B-39974AC1D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92083A92-0EB0-D93F-B8F9-A41F798D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4288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D5635805-76B7-D6AD-72D3-C2FF439B2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601EA333-9720-AAFF-B186-BF240194D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0E832303-06A8-FDC6-FC49-E0B652FA6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6976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16962F0-6975-A2AC-3884-04959D22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0BFA2FB-FF23-8AAF-73C9-E56B9DFC5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9973A93-1284-5F15-3117-6A479832D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D21802B4-4486-586B-B845-89B492271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02FF8345-ADDD-0E1D-8722-25E839E0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518B03-D712-E040-7BEF-4728A1D47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38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03F1061-9EFE-ED55-F3A0-164E7A0AB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C17A9C77-FE56-40B1-16BB-7EAB4DF71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96ADA49A-D0F2-09FC-FAFD-5BD8E0694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7D68614F-34B7-5AAF-7F76-0A9B6DEE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0F41679B-628C-EE06-AD22-8F25B61E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8354B90-5BB8-FF18-5404-DEB1FB302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1373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7CEF448-3A41-6FA7-3253-FF63A101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0A2DA6F-4011-7A9D-F53C-7A10998AD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B7F680AC-DFDA-A6C4-1BB9-98D6CAF1D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510AC5DD-6E4C-BC13-D156-EC835571D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00AE160-81DE-E5C6-4FA8-22F565AF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27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89665C58-8C06-B8C4-D23D-1F36E13A8E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3FE8D387-1848-2387-3E31-98A767DEF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EF8406BA-695F-1CB0-C022-3E508434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ABBBADB3-EC07-FD83-197B-FFD73AADA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C370E33-BB95-5DD5-490C-D7C92F79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048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66CFDB8E-B216-D0E3-1489-BA801EFE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E6646934-30CD-92DB-8E56-32B1E6C5A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30798EC-0CC0-C92C-D4A4-87DFE1FA86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A122-C460-4370-83D2-FB3C8DF673ED}" type="datetimeFigureOut">
              <a:rPr lang="en-ID" smtClean="0"/>
              <a:t>09/09/2025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F69744D9-B008-432E-A843-C990B145C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FAE094A6-F920-5B7B-C2E6-B97FA755B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C1CE9-5E74-4A30-8391-7A445B32EF9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60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7AAD0C4-A5CC-CF19-DFD9-F50C0B2CB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GEOMORFOLOGI KUANTITATIF</a:t>
            </a:r>
            <a:endParaRPr lang="en-ID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953A9472-EF77-ADCC-921E-B29403501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215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1CF2AD7-EC3A-5097-6472-C9BB1B13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TUJUAN PEMBELAJARAN</a:t>
            </a:r>
            <a:endParaRPr lang="en-ID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A7FF75C9-80F1-F84B-385A-80C3FCAF0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Mahasiswa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memahani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definisi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,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aspek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, dan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metode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pengukuran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geomorfologi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kuantitatif</a:t>
            </a:r>
            <a:endParaRPr lang="en-US" sz="3600" dirty="0">
              <a:solidFill>
                <a:schemeClr val="tx2"/>
              </a:solidFill>
              <a:latin typeface="Aptos" panose="020B0004020202020204" pitchFamily="34" charset="0"/>
            </a:endParaRPr>
          </a:p>
          <a:p>
            <a:pPr lvl="0"/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Mengetahui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macam2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geomorfologi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kuantitatif</a:t>
            </a:r>
            <a:endParaRPr lang="en-ID" sz="3600" dirty="0">
              <a:solidFill>
                <a:schemeClr val="tx2"/>
              </a:solidFill>
              <a:latin typeface="Aptos" panose="020B0004020202020204" pitchFamily="34" charset="0"/>
            </a:endParaRPr>
          </a:p>
          <a:p>
            <a:pPr lvl="0"/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Memahami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arti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penting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mempelajari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geomorfologi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kuantitatif</a:t>
            </a:r>
            <a:endParaRPr lang="en-ID" sz="3600" dirty="0">
              <a:solidFill>
                <a:schemeClr val="tx2"/>
              </a:solidFill>
              <a:latin typeface="Aptos" panose="020B0004020202020204" pitchFamily="34" charset="0"/>
            </a:endParaRPr>
          </a:p>
          <a:p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Mengetahui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kasus2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geomorfologi</a:t>
            </a:r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Aptos" panose="020B0004020202020204" pitchFamily="34" charset="0"/>
              </a:rPr>
              <a:t>kuantitatif</a:t>
            </a:r>
            <a:endParaRPr lang="en-ID" sz="36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003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978F2-5AF0-30C8-06E2-CBB23EF5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60FF6BB-FC70-FBA0-353D-F15EF3AD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Arial Black" panose="020B0A04020102020204" pitchFamily="34" charset="0"/>
              </a:rPr>
              <a:t>KELERENGAN</a:t>
            </a:r>
            <a:endParaRPr lang="en-ID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C7A6DB8-8034-4071-400E-8EC3984A0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03183" cy="4351338"/>
          </a:xfrm>
        </p:spPr>
        <p:txBody>
          <a:bodyPr/>
          <a:lstStyle/>
          <a:p>
            <a:pPr marL="0" indent="0">
              <a:buNone/>
            </a:pPr>
            <a:r>
              <a:rPr lang="en-ID" dirty="0"/>
              <a:t>Lereng </a:t>
            </a:r>
            <a:r>
              <a:rPr lang="en-ID" dirty="0" err="1"/>
              <a:t>suatu</a:t>
            </a:r>
            <a:r>
              <a:rPr lang="en-ID" dirty="0"/>
              <a:t> 'talus' </a:t>
            </a:r>
            <a:r>
              <a:rPr lang="en-ID" dirty="0" err="1"/>
              <a:t>ialah</a:t>
            </a:r>
            <a:r>
              <a:rPr lang="en-ID" dirty="0"/>
              <a:t> </a:t>
            </a:r>
            <a:r>
              <a:rPr lang="en-ID" dirty="0" err="1"/>
              <a:t>kenampakan</a:t>
            </a:r>
            <a:r>
              <a:rPr lang="en-ID" dirty="0"/>
              <a:t> </a:t>
            </a:r>
            <a:r>
              <a:rPr lang="en-ID" dirty="0" err="1"/>
              <a:t>permukaan</a:t>
            </a:r>
            <a:r>
              <a:rPr lang="en-ID" dirty="0"/>
              <a:t> </a:t>
            </a:r>
            <a:r>
              <a:rPr lang="en-ID" dirty="0" err="1"/>
              <a:t>bentangalam</a:t>
            </a:r>
            <a:r>
              <a:rPr lang="en-ID" dirty="0"/>
              <a:t> di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bedatinggi</a:t>
            </a:r>
            <a:r>
              <a:rPr lang="en-ID" dirty="0"/>
              <a:t>. </a:t>
            </a:r>
            <a:r>
              <a:rPr lang="en-ID" dirty="0" err="1"/>
              <a:t>Apabila</a:t>
            </a:r>
            <a:r>
              <a:rPr lang="en-ID" dirty="0"/>
              <a:t> </a:t>
            </a:r>
            <a:r>
              <a:rPr lang="en-ID" dirty="0" err="1"/>
              <a:t>bedatinggi</a:t>
            </a:r>
            <a:r>
              <a:rPr lang="en-ID" dirty="0"/>
              <a:t> dua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tsb</a:t>
            </a:r>
            <a:r>
              <a:rPr lang="en-ID" dirty="0"/>
              <a:t> </a:t>
            </a:r>
            <a:r>
              <a:rPr lang="en-ID" dirty="0" err="1"/>
              <a:t>dibandingkan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lurus</a:t>
            </a:r>
            <a:r>
              <a:rPr lang="en-ID" dirty="0"/>
              <a:t> </a:t>
            </a:r>
            <a:r>
              <a:rPr lang="en-ID" dirty="0" err="1"/>
              <a:t>mendatarnya</a:t>
            </a:r>
            <a:r>
              <a:rPr lang="en-ID" dirty="0"/>
              <a:t>,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besarnya</a:t>
            </a:r>
            <a:r>
              <a:rPr lang="en-ID" dirty="0"/>
              <a:t> </a:t>
            </a:r>
            <a:r>
              <a:rPr lang="en-ID" dirty="0" err="1"/>
              <a:t>kelerengan</a:t>
            </a:r>
            <a:r>
              <a:rPr lang="en-ID" dirty="0"/>
              <a:t> (slope) (Gb. 2).</a:t>
            </a:r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16D7ACAC-F548-6BAA-519C-B4A212798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923" y="1027906"/>
            <a:ext cx="5574610" cy="377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5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AB1A-1351-54E4-61EC-86CBF72E5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28C6C58-4710-B773-B3D4-985CB4A7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>
              <a:latin typeface="Arial Black" panose="020B0A04020102020204" pitchFamily="34" charset="0"/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7EE35DD7-64D6-9343-363B-9F6700851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5" y="1825625"/>
            <a:ext cx="5229788" cy="4351338"/>
          </a:xfrm>
        </p:spPr>
        <p:txBody>
          <a:bodyPr/>
          <a:lstStyle/>
          <a:p>
            <a:pPr marL="0" indent="0">
              <a:buNone/>
            </a:pPr>
            <a:r>
              <a:rPr lang="en-ID" dirty="0"/>
              <a:t> % </a:t>
            </a:r>
            <a:r>
              <a:rPr lang="en-ID" dirty="0" err="1"/>
              <a:t>Kemiringan</a:t>
            </a:r>
            <a:r>
              <a:rPr lang="en-ID" dirty="0"/>
              <a:t> = </a:t>
            </a:r>
          </a:p>
          <a:p>
            <a:pPr marL="0" indent="0">
              <a:buNone/>
            </a:pPr>
            <a:r>
              <a:rPr lang="en-ID" dirty="0"/>
              <a:t>(Beda Tinggi / Jarak Horizontal) x 100%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sv-SE" dirty="0"/>
              <a:t> tan α = Beda Tinggi / Jarak Horizontal    α = tan⁻¹ (Beda Tinggi / Jarak Horizontal)</a:t>
            </a:r>
            <a:endParaRPr lang="en-ID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02ACDED7-CDE6-820F-1D9C-9907441E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243" y="299313"/>
            <a:ext cx="5386550" cy="629417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1180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09EB445-5993-A27C-6E16-39C22BDDC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E43A4A8-5E11-C825-7233-68B4EE0A1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E8B93355-CBCD-86C5-3B47-DA7CCC9A18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038"/>
          <a:stretch>
            <a:fillRect/>
          </a:stretch>
        </p:blipFill>
        <p:spPr>
          <a:xfrm>
            <a:off x="647538" y="1308355"/>
            <a:ext cx="10769065" cy="391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0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B8A6A3F-0023-91F7-F745-33910C47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Arial Black" panose="020B0A04020102020204" pitchFamily="34" charset="0"/>
              </a:rPr>
              <a:t>ALIRAN SUNGAI</a:t>
            </a:r>
            <a:endParaRPr lang="en-ID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D42639C-C425-9B5C-D682-710D60796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0573" cy="4667250"/>
          </a:xfrm>
          <a:ln w="28575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ID" sz="2400" dirty="0"/>
              <a:t>Daerah </a:t>
            </a:r>
            <a:r>
              <a:rPr lang="en-ID" sz="2400" dirty="0" err="1"/>
              <a:t>aliran</a:t>
            </a:r>
            <a:r>
              <a:rPr lang="en-ID" sz="2400" dirty="0"/>
              <a:t> </a:t>
            </a:r>
            <a:r>
              <a:rPr lang="en-ID" sz="2400" dirty="0" err="1"/>
              <a:t>sungai</a:t>
            </a:r>
            <a:r>
              <a:rPr lang="en-ID" sz="2400" dirty="0"/>
              <a:t> (DAS) </a:t>
            </a:r>
            <a:r>
              <a:rPr lang="en-ID" sz="2400" dirty="0" err="1"/>
              <a:t>ialah</a:t>
            </a:r>
            <a:r>
              <a:rPr lang="en-ID" sz="2400" dirty="0"/>
              <a:t> </a:t>
            </a:r>
            <a:r>
              <a:rPr lang="en-ID" sz="2400" dirty="0" err="1"/>
              <a:t>daerah</a:t>
            </a:r>
            <a:r>
              <a:rPr lang="en-ID" sz="2400" dirty="0"/>
              <a:t> </a:t>
            </a:r>
            <a:r>
              <a:rPr lang="en-ID" sz="2400" dirty="0" err="1"/>
              <a:t>tempat</a:t>
            </a:r>
            <a:r>
              <a:rPr lang="en-ID" sz="2400" dirty="0"/>
              <a:t> </a:t>
            </a:r>
            <a:r>
              <a:rPr lang="en-ID" sz="2400" dirty="0" err="1"/>
              <a:t>mengalirnya</a:t>
            </a:r>
            <a:r>
              <a:rPr lang="en-ID" sz="2400" dirty="0"/>
              <a:t> </a:t>
            </a:r>
            <a:r>
              <a:rPr lang="en-ID" sz="2400" dirty="0" err="1"/>
              <a:t>titik</a:t>
            </a:r>
            <a:r>
              <a:rPr lang="en-ID" sz="2400" dirty="0"/>
              <a:t> </a:t>
            </a:r>
            <a:r>
              <a:rPr lang="en-ID" sz="2400" dirty="0" err="1"/>
              <a:t>åir</a:t>
            </a:r>
            <a:r>
              <a:rPr lang="en-ID" sz="2400" dirty="0"/>
              <a:t> </a:t>
            </a:r>
            <a:r>
              <a:rPr lang="en-ID" sz="2400" dirty="0" err="1"/>
              <a:t>hujan</a:t>
            </a:r>
            <a:r>
              <a:rPr lang="en-ID" sz="2400" dirty="0"/>
              <a:t> pada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saluran</a:t>
            </a:r>
            <a:r>
              <a:rPr lang="en-ID" sz="2400" dirty="0"/>
              <a:t> </a:t>
            </a:r>
            <a:r>
              <a:rPr lang="en-ID" sz="2400" dirty="0" err="1"/>
              <a:t>tertentu</a:t>
            </a:r>
            <a:r>
              <a:rPr lang="en-ID" sz="2400" dirty="0"/>
              <a:t>. </a:t>
            </a:r>
          </a:p>
          <a:p>
            <a:pPr>
              <a:lnSpc>
                <a:spcPct val="160000"/>
              </a:lnSpc>
            </a:pPr>
            <a:r>
              <a:rPr lang="en-ID" sz="2400" dirty="0"/>
              <a:t>DAS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ciripola</a:t>
            </a:r>
            <a:r>
              <a:rPr lang="en-ID" sz="2400" dirty="0"/>
              <a:t> </a:t>
            </a:r>
            <a:r>
              <a:rPr lang="en-ID" sz="2400" dirty="0" err="1"/>
              <a:t>saluran</a:t>
            </a:r>
            <a:r>
              <a:rPr lang="en-ID" sz="2400" dirty="0"/>
              <a:t> </a:t>
            </a:r>
            <a:r>
              <a:rPr lang="en-ID" sz="2400" dirty="0" err="1"/>
              <a:t>tertentu</a:t>
            </a:r>
            <a:r>
              <a:rPr lang="en-ID" sz="2400" dirty="0"/>
              <a:t>. </a:t>
            </a:r>
          </a:p>
          <a:p>
            <a:pPr>
              <a:lnSpc>
                <a:spcPct val="160000"/>
              </a:lnSpc>
            </a:pPr>
            <a:r>
              <a:rPr lang="en-ID" sz="2400" dirty="0" err="1"/>
              <a:t>Apabila</a:t>
            </a:r>
            <a:r>
              <a:rPr lang="en-ID" sz="2400" dirty="0"/>
              <a:t> </a:t>
            </a:r>
            <a:r>
              <a:rPr lang="en-ID" sz="2400" dirty="0" err="1"/>
              <a:t>sungainya</a:t>
            </a:r>
            <a:r>
              <a:rPr lang="en-ID" sz="2400" dirty="0"/>
              <a:t> </a:t>
            </a:r>
            <a:r>
              <a:rPr lang="en-ID" sz="2400" dirty="0" err="1"/>
              <a:t>relatif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, </a:t>
            </a:r>
            <a:r>
              <a:rPr lang="en-ID" sz="2400" dirty="0" err="1"/>
              <a:t>sering</a:t>
            </a:r>
            <a:r>
              <a:rPr lang="en-ID" sz="2400" dirty="0"/>
              <a:t> </a:t>
            </a:r>
            <a:r>
              <a:rPr lang="en-ID" sz="2400" dirty="0" err="1"/>
              <a:t>tampak</a:t>
            </a:r>
            <a:r>
              <a:rPr lang="en-ID" sz="2400" dirty="0"/>
              <a:t> </a:t>
            </a:r>
            <a:r>
              <a:rPr lang="en-ID" sz="2400" dirty="0" err="1"/>
              <a:t>aneka</a:t>
            </a:r>
            <a:r>
              <a:rPr lang="en-ID" sz="2400" dirty="0"/>
              <a:t> </a:t>
            </a:r>
            <a:r>
              <a:rPr lang="en-ID" sz="2400" dirty="0" err="1"/>
              <a:t>macam</a:t>
            </a:r>
            <a:r>
              <a:rPr lang="en-ID" sz="2400" dirty="0"/>
              <a:t> </a:t>
            </a:r>
            <a:r>
              <a:rPr lang="en-ID" sz="2400" dirty="0" err="1"/>
              <a:t>pola</a:t>
            </a:r>
            <a:r>
              <a:rPr lang="en-ID" sz="2400" dirty="0"/>
              <a:t> </a:t>
            </a:r>
            <a:r>
              <a:rPr lang="en-ID" sz="2400" dirty="0" err="1"/>
              <a:t>salurannya</a:t>
            </a:r>
            <a:r>
              <a:rPr lang="en-ID" sz="2400" dirty="0"/>
              <a:t>, </a:t>
            </a:r>
            <a:r>
              <a:rPr lang="en-ID" sz="2400" dirty="0" err="1"/>
              <a:t>sehingga</a:t>
            </a:r>
            <a:r>
              <a:rPr lang="en-ID" sz="2400" dirty="0"/>
              <a:t> </a:t>
            </a:r>
            <a:r>
              <a:rPr lang="en-ID" sz="2400" dirty="0" err="1"/>
              <a:t>terbentuklah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sub DAS.</a:t>
            </a:r>
          </a:p>
          <a:p>
            <a:pPr>
              <a:lnSpc>
                <a:spcPct val="160000"/>
              </a:lnSpc>
            </a:pPr>
            <a:endParaRPr lang="en-ID" sz="2400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486B4525-7846-458B-BEFC-8500BC4D9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060" y="1690688"/>
            <a:ext cx="5416093" cy="44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56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68F9155-3C61-DCF4-CE7C-96D85AD91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 SUNGAI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79C6F57-E935-82ED-DA06-FB5CAF001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3149" cy="3853280"/>
          </a:xfrm>
        </p:spPr>
        <p:txBody>
          <a:bodyPr/>
          <a:lstStyle/>
          <a:p>
            <a:r>
              <a:rPr lang="en-US" dirty="0"/>
              <a:t>LEBAR SUNGAI</a:t>
            </a:r>
          </a:p>
          <a:p>
            <a:r>
              <a:rPr lang="en-US" dirty="0"/>
              <a:t>KEDALAMAN ALIRAN</a:t>
            </a:r>
          </a:p>
          <a:p>
            <a:r>
              <a:rPr lang="en-US" dirty="0"/>
              <a:t>LEBAR ALIRAN BANJIR</a:t>
            </a:r>
          </a:p>
          <a:p>
            <a:r>
              <a:rPr lang="en-US" dirty="0"/>
              <a:t>KEMIRINGAN</a:t>
            </a:r>
          </a:p>
          <a:p>
            <a:r>
              <a:rPr lang="en-US" dirty="0"/>
              <a:t>SINOSITAS (KELOKAN)</a:t>
            </a:r>
          </a:p>
          <a:p>
            <a:r>
              <a:rPr lang="en-US" dirty="0"/>
              <a:t>ORDE SUNGAI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D1269526-6761-9A23-10AD-D853C673B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287"/>
            <a:ext cx="5502168" cy="3385950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869B0D61-362A-179C-7221-65CDE0597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095" y="2907381"/>
            <a:ext cx="3716778" cy="464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26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8A77696-4336-60DC-1F05-D86A9368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PENAFSIRAN PETA TOPOGRAFI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A8A73AC-76C5-9C3B-687C-9E58ADDAC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83CD1C98-5D63-2794-EC47-A1C79A005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474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64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7BCA9D9-EF47-F7C3-FC69-A3A2D63A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EBA966C-9361-8540-552B-0C9564A75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E3A2F1B6-C94D-E9CC-5A43-10E9BF018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767506"/>
            <a:ext cx="10515599" cy="473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6343DBE-4959-04BB-3DB5-9512750A4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63C82F4-EBD9-96FA-D3E8-E90432F52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3040A2E3-506C-59FB-4F6E-6F082C890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98503"/>
            <a:ext cx="10515600" cy="400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3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4FFB961-1AAC-2DB6-45F7-E93E0F7F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BC1EA85-0EE3-B279-6432-9EAEA0C1E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8B01CDF3-5D86-34A0-D3E0-562DAB28B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825625"/>
            <a:ext cx="10704858" cy="384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F97E89-71E6-C50C-A30C-E426A1500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7F1C2AB4-C924-7E75-85DE-EA2279075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6CE94E0D-ECDD-6E24-EE5A-AD0074327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7"/>
            <a:ext cx="10796299" cy="405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97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CCE0530-385E-5991-59F2-4CCE2897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ED8DD36-EDFE-4F55-2EAC-835D56140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E3D7A627-241B-C2D4-C252-4D01A9448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45" y="1825625"/>
            <a:ext cx="1096537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2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787126A-1DB5-5DF8-328A-66477C1C2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D148230-4191-58AC-D2E2-BBD9FBAF6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37900F1E-F6F0-ED14-9503-2DE351B77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515600" cy="46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3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33C56EA-D48E-72DD-A40E-AB6851D8A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5D3E2D7-1597-AFF3-CEAB-205B8716B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92736A32-0C3D-EF80-7A14-8974D5F98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78" y="1825625"/>
            <a:ext cx="10670421" cy="457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48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674900A-6090-C9B8-64D0-E99A77F0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F3B2F09-C9F8-483D-2D42-064A3E2F1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18A3FD58-10F6-5D8F-D5B1-53E6B5B1D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53" y="361414"/>
            <a:ext cx="10328047" cy="624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79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73C630C-0573-7F49-1D56-AF563D709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2426DE2-6E28-64E1-0857-1D55B9684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3E1DBC17-001B-6CF7-A710-659D25D17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140" y="206325"/>
            <a:ext cx="8273270" cy="62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22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14588B7-A51E-AE05-86F2-85E332885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6B8C729-8611-74A1-0F7D-C0BEDE46E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99CA33DC-195D-4A73-35B4-8753C143E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45" y="365125"/>
            <a:ext cx="9235537" cy="637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84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156E8C7-EDEA-C90D-049F-B046317F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10A757B-C009-0CD1-11CB-906BADC44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455FD38D-F062-74BC-081B-CD259EC6B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415494"/>
            <a:ext cx="9886627" cy="651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75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D4C6762-449B-3254-818B-41859C760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F58230E7-F179-749A-1725-989CA04B7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3624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164</Words>
  <Application>Microsoft Office PowerPoint</Application>
  <PresentationFormat>Layar Lebar</PresentationFormat>
  <Paragraphs>24</Paragraphs>
  <Slides>20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20</vt:i4>
      </vt:variant>
    </vt:vector>
  </HeadingPairs>
  <TitlesOfParts>
    <vt:vector size="26" baseType="lpstr">
      <vt:lpstr>Aptos</vt:lpstr>
      <vt:lpstr>Arial</vt:lpstr>
      <vt:lpstr>Arial Black</vt:lpstr>
      <vt:lpstr>Calibri</vt:lpstr>
      <vt:lpstr>Calibri Light</vt:lpstr>
      <vt:lpstr>Tema Office</vt:lpstr>
      <vt:lpstr>GEOMORFOLOGI KUANTITATIF</vt:lpstr>
      <vt:lpstr>TUJUAN PEMBELAJARAN</vt:lpstr>
      <vt:lpstr>KELERENGAN</vt:lpstr>
      <vt:lpstr>Presentasi PowerPoint</vt:lpstr>
      <vt:lpstr>Presentasi PowerPoint</vt:lpstr>
      <vt:lpstr>ALIRAN SUNGAI</vt:lpstr>
      <vt:lpstr>GEOMETRI SUNGAI</vt:lpstr>
      <vt:lpstr>PENAFSIRAN PETA TOPOGRAFI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2025-09-08T23:17:44Z</dcterms:created>
  <dcterms:modified xsi:type="dcterms:W3CDTF">2025-09-09T00:17:00Z</dcterms:modified>
</cp:coreProperties>
</file>