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5293-1307-4988-AC31-E243B5EE070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A19-D6DC-4F57-9D35-042FB36EE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5293-1307-4988-AC31-E243B5EE070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A19-D6DC-4F57-9D35-042FB36EE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5293-1307-4988-AC31-E243B5EE070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A19-D6DC-4F57-9D35-042FB36EE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5293-1307-4988-AC31-E243B5EE070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A19-D6DC-4F57-9D35-042FB36EE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5293-1307-4988-AC31-E243B5EE070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A19-D6DC-4F57-9D35-042FB36EE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5293-1307-4988-AC31-E243B5EE070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A19-D6DC-4F57-9D35-042FB36EE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5293-1307-4988-AC31-E243B5EE070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A19-D6DC-4F57-9D35-042FB36EE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5293-1307-4988-AC31-E243B5EE070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A19-D6DC-4F57-9D35-042FB36EE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5293-1307-4988-AC31-E243B5EE070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A19-D6DC-4F57-9D35-042FB36EE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5293-1307-4988-AC31-E243B5EE070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A19-D6DC-4F57-9D35-042FB36EE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5293-1307-4988-AC31-E243B5EE070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A19-D6DC-4F57-9D35-042FB36EE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A5293-1307-4988-AC31-E243B5EE070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B7A19-D6DC-4F57-9D35-042FB36EE6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</dc:creator>
  <cp:lastModifiedBy>BETTY</cp:lastModifiedBy>
  <cp:revision>1</cp:revision>
  <dcterms:created xsi:type="dcterms:W3CDTF">2020-11-14T05:08:01Z</dcterms:created>
  <dcterms:modified xsi:type="dcterms:W3CDTF">2020-11-14T05:20:23Z</dcterms:modified>
</cp:coreProperties>
</file>