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4" r:id="rId2"/>
    <p:sldId id="341" r:id="rId3"/>
    <p:sldId id="355" r:id="rId4"/>
    <p:sldId id="344" r:id="rId5"/>
    <p:sldId id="356" r:id="rId6"/>
    <p:sldId id="342" r:id="rId7"/>
    <p:sldId id="343" r:id="rId8"/>
    <p:sldId id="345" r:id="rId9"/>
    <p:sldId id="346" r:id="rId10"/>
    <p:sldId id="347" r:id="rId11"/>
    <p:sldId id="348" r:id="rId12"/>
    <p:sldId id="349" r:id="rId13"/>
    <p:sldId id="350" r:id="rId14"/>
    <p:sldId id="351" r:id="rId15"/>
    <p:sldId id="352" r:id="rId16"/>
    <p:sldId id="353" r:id="rId17"/>
  </p:sldIdLst>
  <p:sldSz cx="9144000" cy="6858000" type="screen4x3"/>
  <p:notesSz cx="6858000" cy="9144000"/>
  <p:custDataLst>
    <p:tags r:id="rId1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A90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3178" autoAdjust="0"/>
    <p:restoredTop sz="94660"/>
  </p:normalViewPr>
  <p:slideViewPr>
    <p:cSldViewPr>
      <p:cViewPr varScale="1">
        <p:scale>
          <a:sx n="73" d="100"/>
          <a:sy n="73" d="100"/>
        </p:scale>
        <p:origin x="-139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08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 algn="ctr">
              <a:defRPr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502D447-CABE-46C4-8061-E4697015554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gray">
          <a:xfrm>
            <a:off x="368300" y="395288"/>
            <a:ext cx="13843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 b="1" i="1">
                <a:solidFill>
                  <a:schemeClr val="accent2"/>
                </a:solidFill>
              </a:rPr>
              <a:t>LOGO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3810000" y="5029200"/>
            <a:ext cx="4724400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2057400"/>
            <a:ext cx="6096000" cy="6826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733256-762F-426B-81BC-C8B4197B2C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1300" y="655638"/>
            <a:ext cx="2095500" cy="5592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655638"/>
            <a:ext cx="6134100" cy="5592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7F6520-94AC-4620-ADAF-9A8AF7EFB84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55638"/>
            <a:ext cx="4953000" cy="563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81000" y="1600200"/>
            <a:ext cx="8305800" cy="4648200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0" y="64008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71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fld id="{8C0D53A5-F3C6-43B9-BE7E-B823CB201A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55638"/>
            <a:ext cx="4953000" cy="563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600200"/>
            <a:ext cx="8305800" cy="4648200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0" y="64008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71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fld id="{70B722B8-C3D5-4C22-BDCE-121C7F2195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193EEC-57BE-4C35-BE36-B7DC242C07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7E88AA-8077-4955-855E-32C260F947E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E44B51-F842-4684-9A19-84DC636E279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938354-E502-496F-A03A-A23F14A5F4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BC868E-4376-4463-9BB8-846836320F4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4DBCFC-F256-4C04-AAEB-C7EB681DBD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2E637E-7DC5-4473-ABC7-0C19E3CE01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0E4440-6BF1-41AC-B0D0-278C01A305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304800" y="64008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6096000" y="64008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2971800" y="64008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2B550F2-3928-4FF5-8B9C-175B466023B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304800" y="655638"/>
            <a:ext cx="49530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E:\gambar\Logo\10. UNIL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3" y="-24"/>
            <a:ext cx="1007545" cy="9128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itle 7"/>
          <p:cNvSpPr>
            <a:spLocks noGrp="1"/>
          </p:cNvSpPr>
          <p:nvPr>
            <p:ph type="ctrTitle"/>
          </p:nvPr>
        </p:nvSpPr>
        <p:spPr>
          <a:xfrm>
            <a:off x="2714612" y="2246309"/>
            <a:ext cx="6096000" cy="682625"/>
          </a:xfrm>
        </p:spPr>
        <p:txBody>
          <a:bodyPr/>
          <a:lstStyle/>
          <a:p>
            <a:r>
              <a:rPr lang="en-US" sz="4800" dirty="0" smtClean="0"/>
              <a:t>ANNELIDA</a:t>
            </a:r>
            <a:endParaRPr lang="id-ID" sz="4800" dirty="0"/>
          </a:p>
        </p:txBody>
      </p:sp>
    </p:spTree>
    <p:extLst>
      <p:ext uri="{BB962C8B-B14F-4D97-AF65-F5344CB8AC3E}">
        <p14:creationId xmlns:p14="http://schemas.microsoft.com/office/powerpoint/2010/main" xmlns="" val="381107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</a:t>
            </a:r>
            <a:endParaRPr lang="en-US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563"/>
            <a:ext cx="4982565" cy="682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7539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</a:t>
            </a:r>
            <a:endParaRPr lang="en-US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8408"/>
          <a:stretch/>
        </p:blipFill>
        <p:spPr bwMode="auto">
          <a:xfrm>
            <a:off x="33536" y="15229"/>
            <a:ext cx="8930952" cy="5493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8315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</a:t>
            </a:r>
            <a:endParaRPr lang="en-US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3115"/>
          <a:stretch/>
        </p:blipFill>
        <p:spPr bwMode="auto">
          <a:xfrm>
            <a:off x="2282" y="260648"/>
            <a:ext cx="9187784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599" y="3933056"/>
            <a:ext cx="5917869" cy="274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3179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</a:t>
            </a:r>
            <a:endParaRPr lang="en-US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462" y="1194814"/>
            <a:ext cx="9076538" cy="4664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6129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</a:t>
            </a:r>
            <a:endParaRPr lang="en-US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37" y="1265226"/>
            <a:ext cx="9131863" cy="4344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33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63359"/>
            <a:ext cx="7488832" cy="6867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2983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</a:t>
            </a:r>
            <a:endParaRPr lang="en-US" dirty="0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600"/>
            <a:ext cx="5386908" cy="657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683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ANNELIDA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 smtClean="0"/>
              <a:t>Cacing</a:t>
            </a:r>
            <a:r>
              <a:rPr lang="en-US" sz="2400" dirty="0" smtClean="0"/>
              <a:t> </a:t>
            </a:r>
            <a:r>
              <a:rPr lang="en-US" sz="2400" dirty="0" err="1" smtClean="0"/>
              <a:t>bersegmen</a:t>
            </a:r>
            <a:endParaRPr lang="en-US" sz="2400" dirty="0" smtClean="0"/>
          </a:p>
          <a:p>
            <a:r>
              <a:rPr lang="en-US" sz="2400" dirty="0" err="1" smtClean="0"/>
              <a:t>Metameri</a:t>
            </a:r>
            <a:endParaRPr lang="en-US" sz="2400" dirty="0" smtClean="0"/>
          </a:p>
          <a:p>
            <a:r>
              <a:rPr lang="en-US" sz="2400" dirty="0" err="1" smtClean="0"/>
              <a:t>Tubuh</a:t>
            </a:r>
            <a:r>
              <a:rPr lang="en-US" sz="2400" dirty="0" smtClean="0"/>
              <a:t> </a:t>
            </a:r>
            <a:r>
              <a:rPr lang="en-US" sz="2400" dirty="0" err="1" smtClean="0"/>
              <a:t>bulat</a:t>
            </a:r>
            <a:r>
              <a:rPr lang="en-US" sz="2400" dirty="0" smtClean="0"/>
              <a:t> </a:t>
            </a:r>
            <a:r>
              <a:rPr lang="en-US" sz="2400" dirty="0" err="1" smtClean="0"/>
              <a:t>panjang</a:t>
            </a:r>
            <a:r>
              <a:rPr lang="en-US" sz="2400" dirty="0" smtClean="0"/>
              <a:t>, dorsal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gelap</a:t>
            </a:r>
            <a:endParaRPr lang="en-US" sz="2400" dirty="0" smtClean="0"/>
          </a:p>
          <a:p>
            <a:r>
              <a:rPr lang="en-US" sz="2400" dirty="0" err="1" smtClean="0"/>
              <a:t>Peritonium</a:t>
            </a:r>
            <a:r>
              <a:rPr lang="en-US" sz="2400" dirty="0" smtClean="0"/>
              <a:t> (</a:t>
            </a:r>
            <a:r>
              <a:rPr lang="en-US" sz="2400" dirty="0" err="1" smtClean="0"/>
              <a:t>selaput</a:t>
            </a:r>
            <a:r>
              <a:rPr lang="en-US" sz="2400" dirty="0" smtClean="0"/>
              <a:t> </a:t>
            </a:r>
            <a:r>
              <a:rPr lang="en-US" sz="2400" dirty="0" err="1" smtClean="0"/>
              <a:t>pemisah</a:t>
            </a:r>
            <a:r>
              <a:rPr lang="en-US" sz="2400" dirty="0" smtClean="0"/>
              <a:t>)</a:t>
            </a:r>
          </a:p>
          <a:p>
            <a:r>
              <a:rPr lang="en-US" sz="2400" dirty="0" err="1" smtClean="0"/>
              <a:t>Pencernaan</a:t>
            </a:r>
            <a:r>
              <a:rPr lang="en-US" sz="2400" dirty="0" smtClean="0"/>
              <a:t>: </a:t>
            </a:r>
            <a:r>
              <a:rPr lang="en-US" sz="2400" dirty="0" err="1" smtClean="0"/>
              <a:t>mulut</a:t>
            </a:r>
            <a:r>
              <a:rPr lang="en-US" sz="2400" dirty="0" smtClean="0"/>
              <a:t>-faring-</a:t>
            </a:r>
            <a:r>
              <a:rPr lang="en-US" sz="2400" dirty="0" err="1" smtClean="0"/>
              <a:t>tembolok</a:t>
            </a:r>
            <a:r>
              <a:rPr lang="en-US" sz="2400" dirty="0" smtClean="0"/>
              <a:t>/crop-gizzard-</a:t>
            </a:r>
            <a:r>
              <a:rPr lang="en-US" sz="2400" dirty="0" err="1" smtClean="0"/>
              <a:t>usus</a:t>
            </a:r>
            <a:endParaRPr lang="en-US" sz="2400" dirty="0" smtClean="0"/>
          </a:p>
          <a:p>
            <a:r>
              <a:rPr lang="en-US" sz="2400" dirty="0" err="1" smtClean="0"/>
              <a:t>Peredaran</a:t>
            </a:r>
            <a:r>
              <a:rPr lang="en-US" sz="2400" dirty="0" smtClean="0"/>
              <a:t> </a:t>
            </a:r>
            <a:r>
              <a:rPr lang="en-US" sz="2400" dirty="0" err="1" smtClean="0"/>
              <a:t>darah</a:t>
            </a:r>
            <a:r>
              <a:rPr lang="en-US" sz="2400" dirty="0" smtClean="0"/>
              <a:t>: 5 </a:t>
            </a:r>
            <a:r>
              <a:rPr lang="en-US" sz="2400" dirty="0" err="1" smtClean="0"/>
              <a:t>pasang</a:t>
            </a:r>
            <a:r>
              <a:rPr lang="en-US" sz="2400" dirty="0" smtClean="0"/>
              <a:t> </a:t>
            </a:r>
            <a:r>
              <a:rPr lang="en-US" sz="2400" dirty="0" err="1" smtClean="0"/>
              <a:t>jantung</a:t>
            </a:r>
            <a:endParaRPr lang="en-US" sz="2400" dirty="0" smtClean="0"/>
          </a:p>
          <a:p>
            <a:r>
              <a:rPr lang="en-US" sz="2400" dirty="0" err="1" smtClean="0"/>
              <a:t>Respirasi</a:t>
            </a:r>
            <a:r>
              <a:rPr lang="en-US" sz="2400" dirty="0" smtClean="0"/>
              <a:t> </a:t>
            </a:r>
            <a:r>
              <a:rPr lang="en-US" sz="2400" dirty="0" err="1" smtClean="0"/>
              <a:t>permukaan</a:t>
            </a:r>
            <a:r>
              <a:rPr lang="en-US" sz="2400" dirty="0" smtClean="0"/>
              <a:t> </a:t>
            </a:r>
            <a:r>
              <a:rPr lang="en-US" sz="2400" dirty="0" err="1" smtClean="0"/>
              <a:t>kulit</a:t>
            </a:r>
            <a:endParaRPr lang="en-US" sz="2400" dirty="0" smtClean="0"/>
          </a:p>
          <a:p>
            <a:r>
              <a:rPr lang="en-US" sz="2400" dirty="0" err="1" smtClean="0"/>
              <a:t>Reproduksi</a:t>
            </a:r>
            <a:r>
              <a:rPr lang="en-US" sz="2400" dirty="0" smtClean="0"/>
              <a:t> 2 </a:t>
            </a:r>
            <a:r>
              <a:rPr lang="en-US" sz="2400" dirty="0" err="1" smtClean="0"/>
              <a:t>individu</a:t>
            </a:r>
            <a:r>
              <a:rPr lang="en-US" sz="2400" dirty="0" smtClean="0"/>
              <a:t>, </a:t>
            </a:r>
            <a:r>
              <a:rPr lang="en-US" sz="2400" dirty="0" err="1" smtClean="0"/>
              <a:t>hermafrodit</a:t>
            </a:r>
            <a:endParaRPr lang="en-US" sz="2400" dirty="0" smtClean="0"/>
          </a:p>
          <a:p>
            <a:r>
              <a:rPr lang="en-US" sz="2400" dirty="0" err="1" smtClean="0"/>
              <a:t>Metanefridia</a:t>
            </a:r>
            <a:r>
              <a:rPr lang="en-US" sz="2400" dirty="0" smtClean="0"/>
              <a:t>, </a:t>
            </a:r>
            <a:r>
              <a:rPr lang="en-US" sz="2400" dirty="0" err="1" smtClean="0"/>
              <a:t>nefrostom</a:t>
            </a:r>
            <a:endParaRPr lang="en-US" sz="2400" dirty="0" smtClean="0"/>
          </a:p>
          <a:p>
            <a:r>
              <a:rPr lang="en-US" sz="2400" dirty="0" err="1" smtClean="0"/>
              <a:t>Sepasang</a:t>
            </a:r>
            <a:r>
              <a:rPr lang="en-US" sz="2400" dirty="0" smtClean="0"/>
              <a:t> ganglia </a:t>
            </a:r>
            <a:r>
              <a:rPr lang="en-US" sz="2400" dirty="0" err="1" smtClean="0"/>
              <a:t>serebra</a:t>
            </a:r>
            <a:r>
              <a:rPr lang="en-US" sz="2400" dirty="0" err="1"/>
              <a:t>l</a:t>
            </a:r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Rusyana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1073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4355976" cy="68600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3320" y="-27384"/>
            <a:ext cx="5029200" cy="39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927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21" t="63115" r="47029" b="2869"/>
          <a:stretch/>
        </p:blipFill>
        <p:spPr bwMode="auto">
          <a:xfrm>
            <a:off x="0" y="476672"/>
            <a:ext cx="6197893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Content Placeholder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970031" y="4437112"/>
            <a:ext cx="5173969" cy="2413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84522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386" y="0"/>
            <a:ext cx="4795410" cy="687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1997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86158574"/>
              </p:ext>
            </p:extLst>
          </p:nvPr>
        </p:nvGraphicFramePr>
        <p:xfrm>
          <a:off x="381000" y="1600200"/>
          <a:ext cx="8305800" cy="276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8600"/>
                <a:gridCol w="2768600"/>
                <a:gridCol w="2768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Oligochaeta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Polychaeta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Hirudinae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hidu</a:t>
                      </a:r>
                      <a:r>
                        <a:rPr lang="en-US" dirty="0" smtClean="0"/>
                        <a:t>[p di </a:t>
                      </a:r>
                      <a:r>
                        <a:rPr lang="en-US" dirty="0" err="1" smtClean="0"/>
                        <a:t>darat</a:t>
                      </a:r>
                      <a:r>
                        <a:rPr lang="en-US" dirty="0" smtClean="0"/>
                        <a:t>,</a:t>
                      </a:r>
                      <a:r>
                        <a:rPr lang="en-US" baseline="0" dirty="0" smtClean="0"/>
                        <a:t> air </a:t>
                      </a:r>
                      <a:r>
                        <a:rPr lang="en-US" baseline="0" dirty="0" err="1" smtClean="0"/>
                        <a:t>tawar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Hidup</a:t>
                      </a:r>
                      <a:r>
                        <a:rPr lang="en-US" dirty="0" smtClean="0"/>
                        <a:t> di </a:t>
                      </a:r>
                      <a:r>
                        <a:rPr lang="en-US" dirty="0" err="1" smtClean="0"/>
                        <a:t>laut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Hidup</a:t>
                      </a:r>
                      <a:r>
                        <a:rPr lang="en-US" dirty="0" smtClean="0"/>
                        <a:t> di air </a:t>
                      </a:r>
                      <a:r>
                        <a:rPr lang="en-US" dirty="0" err="1" smtClean="0"/>
                        <a:t>tawar</a:t>
                      </a:r>
                      <a:r>
                        <a:rPr lang="en-US" dirty="0" smtClean="0"/>
                        <a:t>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err="1" smtClean="0"/>
                        <a:t>darat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Kepala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terreduksi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Kepala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ada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Tidak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ada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parapodia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ada</a:t>
                      </a:r>
                      <a:r>
                        <a:rPr lang="en-US" baseline="0" dirty="0" smtClean="0"/>
                        <a:t> setae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parapodia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setiap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segmen</a:t>
                      </a:r>
                      <a:r>
                        <a:rPr lang="en-US" baseline="0" dirty="0" smtClean="0"/>
                        <a:t> dg setae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Setae </a:t>
                      </a:r>
                      <a:r>
                        <a:rPr lang="en-US" dirty="0" err="1" smtClean="0"/>
                        <a:t>tidak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ada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segmentasi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tereduksi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Cacing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tanah</a:t>
                      </a:r>
                      <a:r>
                        <a:rPr lang="en-US" dirty="0" smtClean="0"/>
                        <a:t> (</a:t>
                      </a:r>
                      <a:r>
                        <a:rPr lang="en-US" i="1" dirty="0" err="1" smtClean="0"/>
                        <a:t>Lumbricus</a:t>
                      </a:r>
                      <a:r>
                        <a:rPr lang="en-US" i="1" baseline="0" dirty="0" smtClean="0"/>
                        <a:t> </a:t>
                      </a:r>
                      <a:r>
                        <a:rPr lang="en-US" i="1" baseline="0" dirty="0" err="1" smtClean="0"/>
                        <a:t>terrestris</a:t>
                      </a:r>
                      <a:r>
                        <a:rPr lang="en-US" i="0" baseline="0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Cacing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wawo</a:t>
                      </a:r>
                      <a:r>
                        <a:rPr lang="en-US" dirty="0" smtClean="0"/>
                        <a:t> (</a:t>
                      </a:r>
                      <a:r>
                        <a:rPr lang="en-US" i="1" dirty="0" err="1" smtClean="0"/>
                        <a:t>Lycidice</a:t>
                      </a:r>
                      <a:r>
                        <a:rPr lang="en-US" i="0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Lintah</a:t>
                      </a:r>
                      <a:r>
                        <a:rPr lang="en-US" dirty="0" smtClean="0"/>
                        <a:t> (</a:t>
                      </a:r>
                      <a:r>
                        <a:rPr lang="en-US" i="1" dirty="0" err="1" smtClean="0"/>
                        <a:t>Hirudo</a:t>
                      </a:r>
                      <a:r>
                        <a:rPr lang="en-US" i="1" dirty="0" smtClean="0"/>
                        <a:t> </a:t>
                      </a:r>
                      <a:r>
                        <a:rPr lang="en-US" i="1" dirty="0" err="1" smtClean="0"/>
                        <a:t>medicinalis</a:t>
                      </a:r>
                      <a:r>
                        <a:rPr lang="en-US" i="1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Sekresi</a:t>
                      </a:r>
                      <a:r>
                        <a:rPr lang="en-US" baseline="0" smtClean="0"/>
                        <a:t> </a:t>
                      </a:r>
                      <a:r>
                        <a:rPr lang="en-US" smtClean="0"/>
                        <a:t>hirudin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Campbell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6163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7295"/>
          <a:stretch/>
        </p:blipFill>
        <p:spPr bwMode="auto">
          <a:xfrm>
            <a:off x="107504" y="-23490"/>
            <a:ext cx="8928331" cy="6764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7216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</a:t>
            </a:r>
            <a:endParaRPr lang="en-US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776" y="1916833"/>
            <a:ext cx="8909712" cy="3993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9841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</a:t>
            </a:r>
            <a:endParaRPr lang="en-US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2995"/>
            <a:ext cx="5799906" cy="5051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9684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8bb61ce099a2af1851cd49b2ed4bb7571c0431e"/>
</p:tagLst>
</file>

<file path=ppt/theme/theme1.xml><?xml version="1.0" encoding="utf-8"?>
<a:theme xmlns:a="http://schemas.openxmlformats.org/drawingml/2006/main" name="cdb2004211gl">
  <a:themeElements>
    <a:clrScheme name="1922tgp_connection_light 2">
      <a:dk1>
        <a:srgbClr val="000000"/>
      </a:dk1>
      <a:lt1>
        <a:srgbClr val="FFFFFF"/>
      </a:lt1>
      <a:dk2>
        <a:srgbClr val="37399B"/>
      </a:dk2>
      <a:lt2>
        <a:srgbClr val="C0C0C0"/>
      </a:lt2>
      <a:accent1>
        <a:srgbClr val="4987E3"/>
      </a:accent1>
      <a:accent2>
        <a:srgbClr val="D23516"/>
      </a:accent2>
      <a:accent3>
        <a:srgbClr val="FFFFFF"/>
      </a:accent3>
      <a:accent4>
        <a:srgbClr val="000000"/>
      </a:accent4>
      <a:accent5>
        <a:srgbClr val="B1C3EF"/>
      </a:accent5>
      <a:accent6>
        <a:srgbClr val="BE2F13"/>
      </a:accent6>
      <a:hlink>
        <a:srgbClr val="36A1B6"/>
      </a:hlink>
      <a:folHlink>
        <a:srgbClr val="7FB242"/>
      </a:folHlink>
    </a:clrScheme>
    <a:fontScheme name="1922tgp_connection_ligh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922tgp_connection_light 1">
        <a:dk1>
          <a:srgbClr val="000000"/>
        </a:dk1>
        <a:lt1>
          <a:srgbClr val="FFFFFF"/>
        </a:lt1>
        <a:dk2>
          <a:srgbClr val="165E86"/>
        </a:dk2>
        <a:lt2>
          <a:srgbClr val="969696"/>
        </a:lt2>
        <a:accent1>
          <a:srgbClr val="2AA08A"/>
        </a:accent1>
        <a:accent2>
          <a:srgbClr val="AA67DD"/>
        </a:accent2>
        <a:accent3>
          <a:srgbClr val="FFFFFF"/>
        </a:accent3>
        <a:accent4>
          <a:srgbClr val="000000"/>
        </a:accent4>
        <a:accent5>
          <a:srgbClr val="ACCDC4"/>
        </a:accent5>
        <a:accent6>
          <a:srgbClr val="9A5DC8"/>
        </a:accent6>
        <a:hlink>
          <a:srgbClr val="7D96D3"/>
        </a:hlink>
        <a:folHlink>
          <a:srgbClr val="DEDB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22tgp_connection_light 2">
        <a:dk1>
          <a:srgbClr val="000000"/>
        </a:dk1>
        <a:lt1>
          <a:srgbClr val="FFFFFF"/>
        </a:lt1>
        <a:dk2>
          <a:srgbClr val="37399B"/>
        </a:dk2>
        <a:lt2>
          <a:srgbClr val="C0C0C0"/>
        </a:lt2>
        <a:accent1>
          <a:srgbClr val="4987E3"/>
        </a:accent1>
        <a:accent2>
          <a:srgbClr val="D23516"/>
        </a:accent2>
        <a:accent3>
          <a:srgbClr val="FFFFFF"/>
        </a:accent3>
        <a:accent4>
          <a:srgbClr val="000000"/>
        </a:accent4>
        <a:accent5>
          <a:srgbClr val="B1C3EF"/>
        </a:accent5>
        <a:accent6>
          <a:srgbClr val="BE2F13"/>
        </a:accent6>
        <a:hlink>
          <a:srgbClr val="36A1B6"/>
        </a:hlink>
        <a:folHlink>
          <a:srgbClr val="7FB2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22tgp_connection_light 3">
        <a:dk1>
          <a:srgbClr val="000000"/>
        </a:dk1>
        <a:lt1>
          <a:srgbClr val="FFFFFF"/>
        </a:lt1>
        <a:dk2>
          <a:srgbClr val="000066"/>
        </a:dk2>
        <a:lt2>
          <a:srgbClr val="969696"/>
        </a:lt2>
        <a:accent1>
          <a:srgbClr val="117AC1"/>
        </a:accent1>
        <a:accent2>
          <a:srgbClr val="3E9887"/>
        </a:accent2>
        <a:accent3>
          <a:srgbClr val="FFFFFF"/>
        </a:accent3>
        <a:accent4>
          <a:srgbClr val="000000"/>
        </a:accent4>
        <a:accent5>
          <a:srgbClr val="AABEDD"/>
        </a:accent5>
        <a:accent6>
          <a:srgbClr val="37897A"/>
        </a:accent6>
        <a:hlink>
          <a:srgbClr val="D17FB6"/>
        </a:hlink>
        <a:folHlink>
          <a:srgbClr val="E398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cdb2004211gl</Template>
  <TotalTime>3123</TotalTime>
  <Words>110</Words>
  <Application>Microsoft Office PowerPoint</Application>
  <PresentationFormat>On-screen Show (4:3)</PresentationFormat>
  <Paragraphs>39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cdb2004211gl</vt:lpstr>
      <vt:lpstr>ANNELIDA</vt:lpstr>
      <vt:lpstr>ANNELIDA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Amihnah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Amih</dc:creator>
  <cp:lastModifiedBy>Windows User</cp:lastModifiedBy>
  <cp:revision>110</cp:revision>
  <dcterms:created xsi:type="dcterms:W3CDTF">2014-09-19T22:55:37Z</dcterms:created>
  <dcterms:modified xsi:type="dcterms:W3CDTF">2020-11-23T05:39:08Z</dcterms:modified>
</cp:coreProperties>
</file>