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1" r:id="rId5"/>
    <p:sldId id="27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4" r:id="rId19"/>
    <p:sldId id="272" r:id="rId20"/>
    <p:sldId id="275" r:id="rId21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15" autoAdjust="0"/>
    <p:restoredTop sz="94660"/>
  </p:normalViewPr>
  <p:slideViewPr>
    <p:cSldViewPr snapToGrid="0">
      <p:cViewPr>
        <p:scale>
          <a:sx n="81" d="100"/>
          <a:sy n="81" d="100"/>
        </p:scale>
        <p:origin x="-17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8BBC11-A30A-4609-8719-6BC7671E815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5BD4274-D2CD-44AE-BDCD-86DAB2C48BDF}">
      <dgm:prSet/>
      <dgm:spPr/>
      <dgm:t>
        <a:bodyPr/>
        <a:lstStyle/>
        <a:p>
          <a:r>
            <a:rPr lang="en-US"/>
            <a:t>Kedudukan Pemerintah dalam Hukum Publik</a:t>
          </a:r>
        </a:p>
      </dgm:t>
    </dgm:pt>
    <dgm:pt modelId="{C3999B4F-C825-480C-88A7-4998005FFE68}" type="parTrans" cxnId="{0DEBCF41-D020-4B30-80DC-06307C234E77}">
      <dgm:prSet/>
      <dgm:spPr/>
      <dgm:t>
        <a:bodyPr/>
        <a:lstStyle/>
        <a:p>
          <a:endParaRPr lang="en-US"/>
        </a:p>
      </dgm:t>
    </dgm:pt>
    <dgm:pt modelId="{49AAC847-F6A3-4471-83BF-56F9C55A5CF1}" type="sibTrans" cxnId="{0DEBCF41-D020-4B30-80DC-06307C234E77}">
      <dgm:prSet/>
      <dgm:spPr/>
      <dgm:t>
        <a:bodyPr/>
        <a:lstStyle/>
        <a:p>
          <a:endParaRPr lang="en-US"/>
        </a:p>
      </dgm:t>
    </dgm:pt>
    <dgm:pt modelId="{355F7E04-45ED-4CE8-AFC4-A032BD046ADC}">
      <dgm:prSet/>
      <dgm:spPr/>
      <dgm:t>
        <a:bodyPr/>
        <a:lstStyle/>
        <a:p>
          <a:r>
            <a:rPr lang="en-US"/>
            <a:t>Macam-macam Jabatan Pemerintahan</a:t>
          </a:r>
        </a:p>
      </dgm:t>
    </dgm:pt>
    <dgm:pt modelId="{BE125EE9-8E29-4EB5-811D-9E35E9AFE418}" type="parTrans" cxnId="{432D9384-3BFC-465A-AAFA-CF84F9ACFD96}">
      <dgm:prSet/>
      <dgm:spPr/>
      <dgm:t>
        <a:bodyPr/>
        <a:lstStyle/>
        <a:p>
          <a:endParaRPr lang="en-US"/>
        </a:p>
      </dgm:t>
    </dgm:pt>
    <dgm:pt modelId="{8172B6BE-35E9-44F8-9562-A59E6EAC6C62}" type="sibTrans" cxnId="{432D9384-3BFC-465A-AAFA-CF84F9ACFD96}">
      <dgm:prSet/>
      <dgm:spPr/>
      <dgm:t>
        <a:bodyPr/>
        <a:lstStyle/>
        <a:p>
          <a:endParaRPr lang="en-US"/>
        </a:p>
      </dgm:t>
    </dgm:pt>
    <dgm:pt modelId="{AB4E6550-633F-45C9-AC24-DD3F9624EE81}">
      <dgm:prSet/>
      <dgm:spPr/>
      <dgm:t>
        <a:bodyPr/>
        <a:lstStyle/>
        <a:p>
          <a:r>
            <a:rPr lang="en-US"/>
            <a:t>Kedudukan Pemerintah dalam Hukum Privat</a:t>
          </a:r>
        </a:p>
      </dgm:t>
    </dgm:pt>
    <dgm:pt modelId="{4EDD466C-D4C5-4C57-B978-95D252843EED}" type="parTrans" cxnId="{6591D3E3-5B60-40D3-B1E1-F2FFB05B8609}">
      <dgm:prSet/>
      <dgm:spPr/>
      <dgm:t>
        <a:bodyPr/>
        <a:lstStyle/>
        <a:p>
          <a:endParaRPr lang="en-US"/>
        </a:p>
      </dgm:t>
    </dgm:pt>
    <dgm:pt modelId="{87AC1CBA-D278-448F-BB47-E21420B70117}" type="sibTrans" cxnId="{6591D3E3-5B60-40D3-B1E1-F2FFB05B8609}">
      <dgm:prSet/>
      <dgm:spPr/>
      <dgm:t>
        <a:bodyPr/>
        <a:lstStyle/>
        <a:p>
          <a:endParaRPr lang="en-US"/>
        </a:p>
      </dgm:t>
    </dgm:pt>
    <dgm:pt modelId="{BF63A49E-8EC4-416D-91F9-05A5306139B2}">
      <dgm:prSet/>
      <dgm:spPr/>
      <dgm:t>
        <a:bodyPr/>
        <a:lstStyle/>
        <a:p>
          <a:r>
            <a:rPr lang="en-US"/>
            <a:t>Kewenangan Pemerintah</a:t>
          </a:r>
        </a:p>
      </dgm:t>
    </dgm:pt>
    <dgm:pt modelId="{96D41EF2-0149-4A5A-A12B-05BD477BD9E2}" type="parTrans" cxnId="{43CE3B35-67D7-41AB-9EDF-5ED3FB030407}">
      <dgm:prSet/>
      <dgm:spPr/>
      <dgm:t>
        <a:bodyPr/>
        <a:lstStyle/>
        <a:p>
          <a:endParaRPr lang="en-US"/>
        </a:p>
      </dgm:t>
    </dgm:pt>
    <dgm:pt modelId="{A1E2AE82-1EE0-4C47-9D96-FAACA7C0994C}" type="sibTrans" cxnId="{43CE3B35-67D7-41AB-9EDF-5ED3FB030407}">
      <dgm:prSet/>
      <dgm:spPr/>
      <dgm:t>
        <a:bodyPr/>
        <a:lstStyle/>
        <a:p>
          <a:endParaRPr lang="en-US"/>
        </a:p>
      </dgm:t>
    </dgm:pt>
    <dgm:pt modelId="{0C148E56-A1F0-4625-B686-1E2404935071}">
      <dgm:prSet/>
      <dgm:spPr/>
      <dgm:t>
        <a:bodyPr/>
        <a:lstStyle/>
        <a:p>
          <a:r>
            <a:rPr lang="en-US"/>
            <a:t>Asas Legalitas dan Wewenang Pemerintahan</a:t>
          </a:r>
        </a:p>
      </dgm:t>
    </dgm:pt>
    <dgm:pt modelId="{F7E94249-E022-495A-A878-ED7D27B65E15}" type="parTrans" cxnId="{86E1B95E-4A0D-4A6C-8830-6D443BEFCE1F}">
      <dgm:prSet/>
      <dgm:spPr/>
      <dgm:t>
        <a:bodyPr/>
        <a:lstStyle/>
        <a:p>
          <a:endParaRPr lang="en-US"/>
        </a:p>
      </dgm:t>
    </dgm:pt>
    <dgm:pt modelId="{DEC5B1A4-4461-4C11-A78A-A7455CB52FB7}" type="sibTrans" cxnId="{86E1B95E-4A0D-4A6C-8830-6D443BEFCE1F}">
      <dgm:prSet/>
      <dgm:spPr/>
      <dgm:t>
        <a:bodyPr/>
        <a:lstStyle/>
        <a:p>
          <a:endParaRPr lang="en-US"/>
        </a:p>
      </dgm:t>
    </dgm:pt>
    <dgm:pt modelId="{FD78514C-5AB3-430F-82B8-577765346FC3}">
      <dgm:prSet/>
      <dgm:spPr/>
      <dgm:t>
        <a:bodyPr/>
        <a:lstStyle/>
        <a:p>
          <a:r>
            <a:rPr lang="en-US"/>
            <a:t>Wewenang Pemerintahan</a:t>
          </a:r>
        </a:p>
      </dgm:t>
    </dgm:pt>
    <dgm:pt modelId="{2B77B867-B728-4CD6-A8F1-F924F7D0ACFE}" type="parTrans" cxnId="{6D194883-A0A5-46E2-AC51-AA0C8F01BEA8}">
      <dgm:prSet/>
      <dgm:spPr/>
      <dgm:t>
        <a:bodyPr/>
        <a:lstStyle/>
        <a:p>
          <a:endParaRPr lang="en-US"/>
        </a:p>
      </dgm:t>
    </dgm:pt>
    <dgm:pt modelId="{BC42224D-C567-4902-BA0A-032B5EB34930}" type="sibTrans" cxnId="{6D194883-A0A5-46E2-AC51-AA0C8F01BEA8}">
      <dgm:prSet/>
      <dgm:spPr/>
      <dgm:t>
        <a:bodyPr/>
        <a:lstStyle/>
        <a:p>
          <a:endParaRPr lang="en-US"/>
        </a:p>
      </dgm:t>
    </dgm:pt>
    <dgm:pt modelId="{E8A40FDF-2792-41BC-B295-2ACB2006A558}">
      <dgm:prSet/>
      <dgm:spPr/>
      <dgm:t>
        <a:bodyPr/>
        <a:lstStyle/>
        <a:p>
          <a:r>
            <a:rPr lang="en-US"/>
            <a:t>Sumber dan Cara Memperoleh Wewenang Pemerintahan</a:t>
          </a:r>
        </a:p>
      </dgm:t>
    </dgm:pt>
    <dgm:pt modelId="{85D917B7-BFF1-4694-A806-27D7481E179B}" type="parTrans" cxnId="{A9B8A552-32A1-4151-B455-B4EF8A228ADE}">
      <dgm:prSet/>
      <dgm:spPr/>
      <dgm:t>
        <a:bodyPr/>
        <a:lstStyle/>
        <a:p>
          <a:endParaRPr lang="en-US"/>
        </a:p>
      </dgm:t>
    </dgm:pt>
    <dgm:pt modelId="{0C25EEA7-D8B0-45BE-9322-D5AADF31EBEB}" type="sibTrans" cxnId="{A9B8A552-32A1-4151-B455-B4EF8A228ADE}">
      <dgm:prSet/>
      <dgm:spPr/>
      <dgm:t>
        <a:bodyPr/>
        <a:lstStyle/>
        <a:p>
          <a:endParaRPr lang="en-US"/>
        </a:p>
      </dgm:t>
    </dgm:pt>
    <dgm:pt modelId="{46078443-DCDB-408D-A0C1-E159EB19D397}">
      <dgm:prSet/>
      <dgm:spPr/>
      <dgm:t>
        <a:bodyPr/>
        <a:lstStyle/>
        <a:p>
          <a:r>
            <a:rPr lang="en-US"/>
            <a:t>Tindakan Pemerintahan</a:t>
          </a:r>
        </a:p>
      </dgm:t>
    </dgm:pt>
    <dgm:pt modelId="{9F534A12-99DE-4392-BC27-0CD0555F8F26}" type="parTrans" cxnId="{58EC0168-B143-4AA9-99BE-159F7FACAD7B}">
      <dgm:prSet/>
      <dgm:spPr/>
      <dgm:t>
        <a:bodyPr/>
        <a:lstStyle/>
        <a:p>
          <a:endParaRPr lang="en-US"/>
        </a:p>
      </dgm:t>
    </dgm:pt>
    <dgm:pt modelId="{4E11FF74-75AE-415D-961E-4EA7CFF2A657}" type="sibTrans" cxnId="{58EC0168-B143-4AA9-99BE-159F7FACAD7B}">
      <dgm:prSet/>
      <dgm:spPr/>
      <dgm:t>
        <a:bodyPr/>
        <a:lstStyle/>
        <a:p>
          <a:endParaRPr lang="en-US"/>
        </a:p>
      </dgm:t>
    </dgm:pt>
    <dgm:pt modelId="{FF8B947A-1230-4E9C-B7E3-EC94D27B4FE7}">
      <dgm:prSet/>
      <dgm:spPr/>
      <dgm:t>
        <a:bodyPr/>
        <a:lstStyle/>
        <a:p>
          <a:r>
            <a:rPr lang="en-US"/>
            <a:t>Pengertian Tindakan Pemerintahan</a:t>
          </a:r>
        </a:p>
      </dgm:t>
    </dgm:pt>
    <dgm:pt modelId="{CF559041-A00B-42CF-9B28-F85C86C34B4B}" type="parTrans" cxnId="{3D1FB3B3-371E-45A2-A759-201DD5D30F4D}">
      <dgm:prSet/>
      <dgm:spPr/>
      <dgm:t>
        <a:bodyPr/>
        <a:lstStyle/>
        <a:p>
          <a:endParaRPr lang="en-US"/>
        </a:p>
      </dgm:t>
    </dgm:pt>
    <dgm:pt modelId="{E1759CB5-9FAC-479E-ADB0-30E887370D0A}" type="sibTrans" cxnId="{3D1FB3B3-371E-45A2-A759-201DD5D30F4D}">
      <dgm:prSet/>
      <dgm:spPr/>
      <dgm:t>
        <a:bodyPr/>
        <a:lstStyle/>
        <a:p>
          <a:endParaRPr lang="en-US"/>
        </a:p>
      </dgm:t>
    </dgm:pt>
    <dgm:pt modelId="{70FDFF1C-8E20-425F-8FE4-434D3B15559D}">
      <dgm:prSet/>
      <dgm:spPr/>
      <dgm:t>
        <a:bodyPr/>
        <a:lstStyle/>
        <a:p>
          <a:r>
            <a:rPr lang="en-US"/>
            <a:t>Unsur, Macam-macam, dan Karakteristik Tindakan Hukum Pemerintahan</a:t>
          </a:r>
        </a:p>
      </dgm:t>
    </dgm:pt>
    <dgm:pt modelId="{101E7AC5-DA0A-4AE9-BA50-D54B1873149B}" type="parTrans" cxnId="{83D0DA2B-4BF8-4234-B4AE-75B4CC286A31}">
      <dgm:prSet/>
      <dgm:spPr/>
      <dgm:t>
        <a:bodyPr/>
        <a:lstStyle/>
        <a:p>
          <a:endParaRPr lang="en-US"/>
        </a:p>
      </dgm:t>
    </dgm:pt>
    <dgm:pt modelId="{EE3B3AE1-DF83-4350-9702-0F3E632F6398}" type="sibTrans" cxnId="{83D0DA2B-4BF8-4234-B4AE-75B4CC286A31}">
      <dgm:prSet/>
      <dgm:spPr/>
      <dgm:t>
        <a:bodyPr/>
        <a:lstStyle/>
        <a:p>
          <a:endParaRPr lang="en-US"/>
        </a:p>
      </dgm:t>
    </dgm:pt>
    <dgm:pt modelId="{1E8C1EA1-CE39-4F3E-9DA7-2231C54FA15A}" type="pres">
      <dgm:prSet presAssocID="{B98BBC11-A30A-4609-8719-6BC7671E815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3AA7599-8563-4075-8B97-CCAC68C99ACB}" type="pres">
      <dgm:prSet presAssocID="{05BD4274-D2CD-44AE-BDCD-86DAB2C48BDF}" presName="thickLine" presStyleLbl="alignNode1" presStyleIdx="0" presStyleCnt="10"/>
      <dgm:spPr/>
    </dgm:pt>
    <dgm:pt modelId="{533C1464-5945-46F4-BAC7-A9843F43DF10}" type="pres">
      <dgm:prSet presAssocID="{05BD4274-D2CD-44AE-BDCD-86DAB2C48BDF}" presName="horz1" presStyleCnt="0"/>
      <dgm:spPr/>
    </dgm:pt>
    <dgm:pt modelId="{8F07CCAD-74A6-4044-959C-F108928285F9}" type="pres">
      <dgm:prSet presAssocID="{05BD4274-D2CD-44AE-BDCD-86DAB2C48BDF}" presName="tx1" presStyleLbl="revTx" presStyleIdx="0" presStyleCnt="10"/>
      <dgm:spPr/>
      <dgm:t>
        <a:bodyPr/>
        <a:lstStyle/>
        <a:p>
          <a:endParaRPr lang="en-US"/>
        </a:p>
      </dgm:t>
    </dgm:pt>
    <dgm:pt modelId="{C5C45DCC-2C61-443C-B3CF-11281AAE718B}" type="pres">
      <dgm:prSet presAssocID="{05BD4274-D2CD-44AE-BDCD-86DAB2C48BDF}" presName="vert1" presStyleCnt="0"/>
      <dgm:spPr/>
    </dgm:pt>
    <dgm:pt modelId="{32101DE5-4542-457E-B264-3D8012076C4C}" type="pres">
      <dgm:prSet presAssocID="{355F7E04-45ED-4CE8-AFC4-A032BD046ADC}" presName="thickLine" presStyleLbl="alignNode1" presStyleIdx="1" presStyleCnt="10"/>
      <dgm:spPr/>
    </dgm:pt>
    <dgm:pt modelId="{0220785E-CC6A-4BD6-95B2-11527331B128}" type="pres">
      <dgm:prSet presAssocID="{355F7E04-45ED-4CE8-AFC4-A032BD046ADC}" presName="horz1" presStyleCnt="0"/>
      <dgm:spPr/>
    </dgm:pt>
    <dgm:pt modelId="{C9F9CF3E-6E7F-4CB2-828A-6FFA2EA35410}" type="pres">
      <dgm:prSet presAssocID="{355F7E04-45ED-4CE8-AFC4-A032BD046ADC}" presName="tx1" presStyleLbl="revTx" presStyleIdx="1" presStyleCnt="10"/>
      <dgm:spPr/>
      <dgm:t>
        <a:bodyPr/>
        <a:lstStyle/>
        <a:p>
          <a:endParaRPr lang="en-US"/>
        </a:p>
      </dgm:t>
    </dgm:pt>
    <dgm:pt modelId="{8E48C2EA-9CF7-4DC3-AF94-FEDA967A07A5}" type="pres">
      <dgm:prSet presAssocID="{355F7E04-45ED-4CE8-AFC4-A032BD046ADC}" presName="vert1" presStyleCnt="0"/>
      <dgm:spPr/>
    </dgm:pt>
    <dgm:pt modelId="{9A6128F9-2531-42B8-B1EA-CCE4FAFEB477}" type="pres">
      <dgm:prSet presAssocID="{AB4E6550-633F-45C9-AC24-DD3F9624EE81}" presName="thickLine" presStyleLbl="alignNode1" presStyleIdx="2" presStyleCnt="10"/>
      <dgm:spPr/>
    </dgm:pt>
    <dgm:pt modelId="{9F56A0F6-BFBB-47C5-9615-7B029943C37F}" type="pres">
      <dgm:prSet presAssocID="{AB4E6550-633F-45C9-AC24-DD3F9624EE81}" presName="horz1" presStyleCnt="0"/>
      <dgm:spPr/>
    </dgm:pt>
    <dgm:pt modelId="{0D932356-BA6E-441A-9733-FFA939B3BF1D}" type="pres">
      <dgm:prSet presAssocID="{AB4E6550-633F-45C9-AC24-DD3F9624EE81}" presName="tx1" presStyleLbl="revTx" presStyleIdx="2" presStyleCnt="10"/>
      <dgm:spPr/>
      <dgm:t>
        <a:bodyPr/>
        <a:lstStyle/>
        <a:p>
          <a:endParaRPr lang="en-US"/>
        </a:p>
      </dgm:t>
    </dgm:pt>
    <dgm:pt modelId="{A973A52E-24D5-483D-A39C-0A635CC90942}" type="pres">
      <dgm:prSet presAssocID="{AB4E6550-633F-45C9-AC24-DD3F9624EE81}" presName="vert1" presStyleCnt="0"/>
      <dgm:spPr/>
    </dgm:pt>
    <dgm:pt modelId="{270CDE36-D5F1-4C6B-8658-4AC72150620C}" type="pres">
      <dgm:prSet presAssocID="{BF63A49E-8EC4-416D-91F9-05A5306139B2}" presName="thickLine" presStyleLbl="alignNode1" presStyleIdx="3" presStyleCnt="10"/>
      <dgm:spPr/>
    </dgm:pt>
    <dgm:pt modelId="{7716C78F-CAF2-47D9-853F-C1002E6BD370}" type="pres">
      <dgm:prSet presAssocID="{BF63A49E-8EC4-416D-91F9-05A5306139B2}" presName="horz1" presStyleCnt="0"/>
      <dgm:spPr/>
    </dgm:pt>
    <dgm:pt modelId="{9DEC30D9-C0D4-4C99-99C3-4A9E892F12C6}" type="pres">
      <dgm:prSet presAssocID="{BF63A49E-8EC4-416D-91F9-05A5306139B2}" presName="tx1" presStyleLbl="revTx" presStyleIdx="3" presStyleCnt="10"/>
      <dgm:spPr/>
      <dgm:t>
        <a:bodyPr/>
        <a:lstStyle/>
        <a:p>
          <a:endParaRPr lang="en-US"/>
        </a:p>
      </dgm:t>
    </dgm:pt>
    <dgm:pt modelId="{ECBD1CB6-785E-4ADD-97C7-04E9F101B4AE}" type="pres">
      <dgm:prSet presAssocID="{BF63A49E-8EC4-416D-91F9-05A5306139B2}" presName="vert1" presStyleCnt="0"/>
      <dgm:spPr/>
    </dgm:pt>
    <dgm:pt modelId="{C907D27A-2D1A-4D51-97E7-294D7CEB9C1F}" type="pres">
      <dgm:prSet presAssocID="{0C148E56-A1F0-4625-B686-1E2404935071}" presName="thickLine" presStyleLbl="alignNode1" presStyleIdx="4" presStyleCnt="10"/>
      <dgm:spPr/>
    </dgm:pt>
    <dgm:pt modelId="{7024A959-0230-4043-BC3E-BF628E82A58B}" type="pres">
      <dgm:prSet presAssocID="{0C148E56-A1F0-4625-B686-1E2404935071}" presName="horz1" presStyleCnt="0"/>
      <dgm:spPr/>
    </dgm:pt>
    <dgm:pt modelId="{582A5A34-B6F0-4941-83A6-744A844B8386}" type="pres">
      <dgm:prSet presAssocID="{0C148E56-A1F0-4625-B686-1E2404935071}" presName="tx1" presStyleLbl="revTx" presStyleIdx="4" presStyleCnt="10"/>
      <dgm:spPr/>
      <dgm:t>
        <a:bodyPr/>
        <a:lstStyle/>
        <a:p>
          <a:endParaRPr lang="en-US"/>
        </a:p>
      </dgm:t>
    </dgm:pt>
    <dgm:pt modelId="{A8645926-AFD7-4654-A01B-38C9BE19B962}" type="pres">
      <dgm:prSet presAssocID="{0C148E56-A1F0-4625-B686-1E2404935071}" presName="vert1" presStyleCnt="0"/>
      <dgm:spPr/>
    </dgm:pt>
    <dgm:pt modelId="{2E6FC4F9-65DC-4932-BEE9-17E0F34AC6AF}" type="pres">
      <dgm:prSet presAssocID="{FD78514C-5AB3-430F-82B8-577765346FC3}" presName="thickLine" presStyleLbl="alignNode1" presStyleIdx="5" presStyleCnt="10"/>
      <dgm:spPr/>
    </dgm:pt>
    <dgm:pt modelId="{93D0F228-14EB-4724-8400-578E5F295699}" type="pres">
      <dgm:prSet presAssocID="{FD78514C-5AB3-430F-82B8-577765346FC3}" presName="horz1" presStyleCnt="0"/>
      <dgm:spPr/>
    </dgm:pt>
    <dgm:pt modelId="{6F7125A4-DD41-4051-8763-85B6B8364A44}" type="pres">
      <dgm:prSet presAssocID="{FD78514C-5AB3-430F-82B8-577765346FC3}" presName="tx1" presStyleLbl="revTx" presStyleIdx="5" presStyleCnt="10"/>
      <dgm:spPr/>
      <dgm:t>
        <a:bodyPr/>
        <a:lstStyle/>
        <a:p>
          <a:endParaRPr lang="en-US"/>
        </a:p>
      </dgm:t>
    </dgm:pt>
    <dgm:pt modelId="{8A685D5F-BEBB-4334-A62D-2A4903176A6E}" type="pres">
      <dgm:prSet presAssocID="{FD78514C-5AB3-430F-82B8-577765346FC3}" presName="vert1" presStyleCnt="0"/>
      <dgm:spPr/>
    </dgm:pt>
    <dgm:pt modelId="{0C20CF5D-303A-4B76-B2C8-AE9F69FE4EB1}" type="pres">
      <dgm:prSet presAssocID="{E8A40FDF-2792-41BC-B295-2ACB2006A558}" presName="thickLine" presStyleLbl="alignNode1" presStyleIdx="6" presStyleCnt="10"/>
      <dgm:spPr/>
    </dgm:pt>
    <dgm:pt modelId="{3C299A09-DEB8-488B-9E54-AC45C5BE1993}" type="pres">
      <dgm:prSet presAssocID="{E8A40FDF-2792-41BC-B295-2ACB2006A558}" presName="horz1" presStyleCnt="0"/>
      <dgm:spPr/>
    </dgm:pt>
    <dgm:pt modelId="{E58B0836-5D24-46EC-8F3C-83A6FABBB772}" type="pres">
      <dgm:prSet presAssocID="{E8A40FDF-2792-41BC-B295-2ACB2006A558}" presName="tx1" presStyleLbl="revTx" presStyleIdx="6" presStyleCnt="10"/>
      <dgm:spPr/>
      <dgm:t>
        <a:bodyPr/>
        <a:lstStyle/>
        <a:p>
          <a:endParaRPr lang="en-US"/>
        </a:p>
      </dgm:t>
    </dgm:pt>
    <dgm:pt modelId="{968F5167-23B6-4510-95A4-AC13FF7D768F}" type="pres">
      <dgm:prSet presAssocID="{E8A40FDF-2792-41BC-B295-2ACB2006A558}" presName="vert1" presStyleCnt="0"/>
      <dgm:spPr/>
    </dgm:pt>
    <dgm:pt modelId="{B54B32ED-15D0-4C2F-8E8E-46773C06FD45}" type="pres">
      <dgm:prSet presAssocID="{46078443-DCDB-408D-A0C1-E159EB19D397}" presName="thickLine" presStyleLbl="alignNode1" presStyleIdx="7" presStyleCnt="10"/>
      <dgm:spPr/>
    </dgm:pt>
    <dgm:pt modelId="{14F9BBA1-C7EE-44C2-94E2-6274C04A6377}" type="pres">
      <dgm:prSet presAssocID="{46078443-DCDB-408D-A0C1-E159EB19D397}" presName="horz1" presStyleCnt="0"/>
      <dgm:spPr/>
    </dgm:pt>
    <dgm:pt modelId="{FE9B8C9E-9416-4A89-A79F-883B1491229C}" type="pres">
      <dgm:prSet presAssocID="{46078443-DCDB-408D-A0C1-E159EB19D397}" presName="tx1" presStyleLbl="revTx" presStyleIdx="7" presStyleCnt="10"/>
      <dgm:spPr/>
      <dgm:t>
        <a:bodyPr/>
        <a:lstStyle/>
        <a:p>
          <a:endParaRPr lang="en-US"/>
        </a:p>
      </dgm:t>
    </dgm:pt>
    <dgm:pt modelId="{4E7F9553-07E8-461D-AFB1-BAF8F947955C}" type="pres">
      <dgm:prSet presAssocID="{46078443-DCDB-408D-A0C1-E159EB19D397}" presName="vert1" presStyleCnt="0"/>
      <dgm:spPr/>
    </dgm:pt>
    <dgm:pt modelId="{42E24122-0FFD-45D0-8A4A-C0989B2BDD21}" type="pres">
      <dgm:prSet presAssocID="{FF8B947A-1230-4E9C-B7E3-EC94D27B4FE7}" presName="thickLine" presStyleLbl="alignNode1" presStyleIdx="8" presStyleCnt="10"/>
      <dgm:spPr/>
    </dgm:pt>
    <dgm:pt modelId="{4A21BF09-02CB-4DB4-857B-AC4A1F554D46}" type="pres">
      <dgm:prSet presAssocID="{FF8B947A-1230-4E9C-B7E3-EC94D27B4FE7}" presName="horz1" presStyleCnt="0"/>
      <dgm:spPr/>
    </dgm:pt>
    <dgm:pt modelId="{A2550426-DEFE-4E7F-8CD1-87B9E83BC8B4}" type="pres">
      <dgm:prSet presAssocID="{FF8B947A-1230-4E9C-B7E3-EC94D27B4FE7}" presName="tx1" presStyleLbl="revTx" presStyleIdx="8" presStyleCnt="10"/>
      <dgm:spPr/>
      <dgm:t>
        <a:bodyPr/>
        <a:lstStyle/>
        <a:p>
          <a:endParaRPr lang="en-US"/>
        </a:p>
      </dgm:t>
    </dgm:pt>
    <dgm:pt modelId="{73C3F678-BB07-42B7-9A30-33CBEC69C4E8}" type="pres">
      <dgm:prSet presAssocID="{FF8B947A-1230-4E9C-B7E3-EC94D27B4FE7}" presName="vert1" presStyleCnt="0"/>
      <dgm:spPr/>
    </dgm:pt>
    <dgm:pt modelId="{D47D07B7-E20A-4ABD-A1A8-9B419B46D386}" type="pres">
      <dgm:prSet presAssocID="{70FDFF1C-8E20-425F-8FE4-434D3B15559D}" presName="thickLine" presStyleLbl="alignNode1" presStyleIdx="9" presStyleCnt="10"/>
      <dgm:spPr/>
    </dgm:pt>
    <dgm:pt modelId="{FE87FA9C-E1BE-434D-8F5E-5162B235385B}" type="pres">
      <dgm:prSet presAssocID="{70FDFF1C-8E20-425F-8FE4-434D3B15559D}" presName="horz1" presStyleCnt="0"/>
      <dgm:spPr/>
    </dgm:pt>
    <dgm:pt modelId="{503D0BAC-5C97-4563-A2AB-AEA7B887C01F}" type="pres">
      <dgm:prSet presAssocID="{70FDFF1C-8E20-425F-8FE4-434D3B15559D}" presName="tx1" presStyleLbl="revTx" presStyleIdx="9" presStyleCnt="10"/>
      <dgm:spPr/>
      <dgm:t>
        <a:bodyPr/>
        <a:lstStyle/>
        <a:p>
          <a:endParaRPr lang="en-US"/>
        </a:p>
      </dgm:t>
    </dgm:pt>
    <dgm:pt modelId="{497C6D99-A3D7-4213-A4EF-883978111F7F}" type="pres">
      <dgm:prSet presAssocID="{70FDFF1C-8E20-425F-8FE4-434D3B15559D}" presName="vert1" presStyleCnt="0"/>
      <dgm:spPr/>
    </dgm:pt>
  </dgm:ptLst>
  <dgm:cxnLst>
    <dgm:cxn modelId="{9167FFD9-7D64-4C59-AEAD-AB59CAFCC5C9}" type="presOf" srcId="{BF63A49E-8EC4-416D-91F9-05A5306139B2}" destId="{9DEC30D9-C0D4-4C99-99C3-4A9E892F12C6}" srcOrd="0" destOrd="0" presId="urn:microsoft.com/office/officeart/2008/layout/LinedList"/>
    <dgm:cxn modelId="{CE747FEB-013E-4C39-9123-490A662CE0BE}" type="presOf" srcId="{FF8B947A-1230-4E9C-B7E3-EC94D27B4FE7}" destId="{A2550426-DEFE-4E7F-8CD1-87B9E83BC8B4}" srcOrd="0" destOrd="0" presId="urn:microsoft.com/office/officeart/2008/layout/LinedList"/>
    <dgm:cxn modelId="{86E1B95E-4A0D-4A6C-8830-6D443BEFCE1F}" srcId="{B98BBC11-A30A-4609-8719-6BC7671E8151}" destId="{0C148E56-A1F0-4625-B686-1E2404935071}" srcOrd="4" destOrd="0" parTransId="{F7E94249-E022-495A-A878-ED7D27B65E15}" sibTransId="{DEC5B1A4-4461-4C11-A78A-A7455CB52FB7}"/>
    <dgm:cxn modelId="{3D1FB3B3-371E-45A2-A759-201DD5D30F4D}" srcId="{B98BBC11-A30A-4609-8719-6BC7671E8151}" destId="{FF8B947A-1230-4E9C-B7E3-EC94D27B4FE7}" srcOrd="8" destOrd="0" parTransId="{CF559041-A00B-42CF-9B28-F85C86C34B4B}" sibTransId="{E1759CB5-9FAC-479E-ADB0-30E887370D0A}"/>
    <dgm:cxn modelId="{0DEBCF41-D020-4B30-80DC-06307C234E77}" srcId="{B98BBC11-A30A-4609-8719-6BC7671E8151}" destId="{05BD4274-D2CD-44AE-BDCD-86DAB2C48BDF}" srcOrd="0" destOrd="0" parTransId="{C3999B4F-C825-480C-88A7-4998005FFE68}" sibTransId="{49AAC847-F6A3-4471-83BF-56F9C55A5CF1}"/>
    <dgm:cxn modelId="{A6C34775-CFC3-463E-A5BA-BB6FC9CB4D69}" type="presOf" srcId="{B98BBC11-A30A-4609-8719-6BC7671E8151}" destId="{1E8C1EA1-CE39-4F3E-9DA7-2231C54FA15A}" srcOrd="0" destOrd="0" presId="urn:microsoft.com/office/officeart/2008/layout/LinedList"/>
    <dgm:cxn modelId="{83D0DA2B-4BF8-4234-B4AE-75B4CC286A31}" srcId="{B98BBC11-A30A-4609-8719-6BC7671E8151}" destId="{70FDFF1C-8E20-425F-8FE4-434D3B15559D}" srcOrd="9" destOrd="0" parTransId="{101E7AC5-DA0A-4AE9-BA50-D54B1873149B}" sibTransId="{EE3B3AE1-DF83-4350-9702-0F3E632F6398}"/>
    <dgm:cxn modelId="{6591D3E3-5B60-40D3-B1E1-F2FFB05B8609}" srcId="{B98BBC11-A30A-4609-8719-6BC7671E8151}" destId="{AB4E6550-633F-45C9-AC24-DD3F9624EE81}" srcOrd="2" destOrd="0" parTransId="{4EDD466C-D4C5-4C57-B978-95D252843EED}" sibTransId="{87AC1CBA-D278-448F-BB47-E21420B70117}"/>
    <dgm:cxn modelId="{43CE3B35-67D7-41AB-9EDF-5ED3FB030407}" srcId="{B98BBC11-A30A-4609-8719-6BC7671E8151}" destId="{BF63A49E-8EC4-416D-91F9-05A5306139B2}" srcOrd="3" destOrd="0" parTransId="{96D41EF2-0149-4A5A-A12B-05BD477BD9E2}" sibTransId="{A1E2AE82-1EE0-4C47-9D96-FAACA7C0994C}"/>
    <dgm:cxn modelId="{8E419621-3426-47C4-8BD3-CA45695D7DEC}" type="presOf" srcId="{46078443-DCDB-408D-A0C1-E159EB19D397}" destId="{FE9B8C9E-9416-4A89-A79F-883B1491229C}" srcOrd="0" destOrd="0" presId="urn:microsoft.com/office/officeart/2008/layout/LinedList"/>
    <dgm:cxn modelId="{58EC0168-B143-4AA9-99BE-159F7FACAD7B}" srcId="{B98BBC11-A30A-4609-8719-6BC7671E8151}" destId="{46078443-DCDB-408D-A0C1-E159EB19D397}" srcOrd="7" destOrd="0" parTransId="{9F534A12-99DE-4392-BC27-0CD0555F8F26}" sibTransId="{4E11FF74-75AE-415D-961E-4EA7CFF2A657}"/>
    <dgm:cxn modelId="{AA6556C2-9E52-4233-8718-FA4705FBC906}" type="presOf" srcId="{E8A40FDF-2792-41BC-B295-2ACB2006A558}" destId="{E58B0836-5D24-46EC-8F3C-83A6FABBB772}" srcOrd="0" destOrd="0" presId="urn:microsoft.com/office/officeart/2008/layout/LinedList"/>
    <dgm:cxn modelId="{A9B8A552-32A1-4151-B455-B4EF8A228ADE}" srcId="{B98BBC11-A30A-4609-8719-6BC7671E8151}" destId="{E8A40FDF-2792-41BC-B295-2ACB2006A558}" srcOrd="6" destOrd="0" parTransId="{85D917B7-BFF1-4694-A806-27D7481E179B}" sibTransId="{0C25EEA7-D8B0-45BE-9322-D5AADF31EBEB}"/>
    <dgm:cxn modelId="{28BB5E80-3604-4258-87DC-729E86ECC673}" type="presOf" srcId="{0C148E56-A1F0-4625-B686-1E2404935071}" destId="{582A5A34-B6F0-4941-83A6-744A844B8386}" srcOrd="0" destOrd="0" presId="urn:microsoft.com/office/officeart/2008/layout/LinedList"/>
    <dgm:cxn modelId="{A3DBF193-F5C8-4D2B-9EE5-988CF4E919CB}" type="presOf" srcId="{355F7E04-45ED-4CE8-AFC4-A032BD046ADC}" destId="{C9F9CF3E-6E7F-4CB2-828A-6FFA2EA35410}" srcOrd="0" destOrd="0" presId="urn:microsoft.com/office/officeart/2008/layout/LinedList"/>
    <dgm:cxn modelId="{66BE546B-AD30-4EF2-B8EB-07AF0F1173EA}" type="presOf" srcId="{AB4E6550-633F-45C9-AC24-DD3F9624EE81}" destId="{0D932356-BA6E-441A-9733-FFA939B3BF1D}" srcOrd="0" destOrd="0" presId="urn:microsoft.com/office/officeart/2008/layout/LinedList"/>
    <dgm:cxn modelId="{BF526217-207D-4A83-AC3F-5AF54B0BD321}" type="presOf" srcId="{05BD4274-D2CD-44AE-BDCD-86DAB2C48BDF}" destId="{8F07CCAD-74A6-4044-959C-F108928285F9}" srcOrd="0" destOrd="0" presId="urn:microsoft.com/office/officeart/2008/layout/LinedList"/>
    <dgm:cxn modelId="{432D9384-3BFC-465A-AAFA-CF84F9ACFD96}" srcId="{B98BBC11-A30A-4609-8719-6BC7671E8151}" destId="{355F7E04-45ED-4CE8-AFC4-A032BD046ADC}" srcOrd="1" destOrd="0" parTransId="{BE125EE9-8E29-4EB5-811D-9E35E9AFE418}" sibTransId="{8172B6BE-35E9-44F8-9562-A59E6EAC6C62}"/>
    <dgm:cxn modelId="{FCBB9731-10CD-4E71-BA88-FA1EBBDE93D7}" type="presOf" srcId="{FD78514C-5AB3-430F-82B8-577765346FC3}" destId="{6F7125A4-DD41-4051-8763-85B6B8364A44}" srcOrd="0" destOrd="0" presId="urn:microsoft.com/office/officeart/2008/layout/LinedList"/>
    <dgm:cxn modelId="{6D194883-A0A5-46E2-AC51-AA0C8F01BEA8}" srcId="{B98BBC11-A30A-4609-8719-6BC7671E8151}" destId="{FD78514C-5AB3-430F-82B8-577765346FC3}" srcOrd="5" destOrd="0" parTransId="{2B77B867-B728-4CD6-A8F1-F924F7D0ACFE}" sibTransId="{BC42224D-C567-4902-BA0A-032B5EB34930}"/>
    <dgm:cxn modelId="{17853176-BA82-4E56-BB51-25FC76B68BE9}" type="presOf" srcId="{70FDFF1C-8E20-425F-8FE4-434D3B15559D}" destId="{503D0BAC-5C97-4563-A2AB-AEA7B887C01F}" srcOrd="0" destOrd="0" presId="urn:microsoft.com/office/officeart/2008/layout/LinedList"/>
    <dgm:cxn modelId="{AC4CEA76-9D0F-4EAF-9D58-A1CBDDB5C37E}" type="presParOf" srcId="{1E8C1EA1-CE39-4F3E-9DA7-2231C54FA15A}" destId="{D3AA7599-8563-4075-8B97-CCAC68C99ACB}" srcOrd="0" destOrd="0" presId="urn:microsoft.com/office/officeart/2008/layout/LinedList"/>
    <dgm:cxn modelId="{4AEC4B0D-ED20-49C9-B73E-8AA2945DBDCD}" type="presParOf" srcId="{1E8C1EA1-CE39-4F3E-9DA7-2231C54FA15A}" destId="{533C1464-5945-46F4-BAC7-A9843F43DF10}" srcOrd="1" destOrd="0" presId="urn:microsoft.com/office/officeart/2008/layout/LinedList"/>
    <dgm:cxn modelId="{8FB82D49-E4A9-4B19-B521-1B4BFAB57F3F}" type="presParOf" srcId="{533C1464-5945-46F4-BAC7-A9843F43DF10}" destId="{8F07CCAD-74A6-4044-959C-F108928285F9}" srcOrd="0" destOrd="0" presId="urn:microsoft.com/office/officeart/2008/layout/LinedList"/>
    <dgm:cxn modelId="{40492EBE-BFDE-4CB7-B13B-A00FCD23AE30}" type="presParOf" srcId="{533C1464-5945-46F4-BAC7-A9843F43DF10}" destId="{C5C45DCC-2C61-443C-B3CF-11281AAE718B}" srcOrd="1" destOrd="0" presId="urn:microsoft.com/office/officeart/2008/layout/LinedList"/>
    <dgm:cxn modelId="{66F1836A-3D22-4684-A11A-3D67C0AFEE23}" type="presParOf" srcId="{1E8C1EA1-CE39-4F3E-9DA7-2231C54FA15A}" destId="{32101DE5-4542-457E-B264-3D8012076C4C}" srcOrd="2" destOrd="0" presId="urn:microsoft.com/office/officeart/2008/layout/LinedList"/>
    <dgm:cxn modelId="{B643BF3B-579D-464C-8018-B436A51C10DF}" type="presParOf" srcId="{1E8C1EA1-CE39-4F3E-9DA7-2231C54FA15A}" destId="{0220785E-CC6A-4BD6-95B2-11527331B128}" srcOrd="3" destOrd="0" presId="urn:microsoft.com/office/officeart/2008/layout/LinedList"/>
    <dgm:cxn modelId="{E2825280-3972-48A6-8F33-4D340D343FD6}" type="presParOf" srcId="{0220785E-CC6A-4BD6-95B2-11527331B128}" destId="{C9F9CF3E-6E7F-4CB2-828A-6FFA2EA35410}" srcOrd="0" destOrd="0" presId="urn:microsoft.com/office/officeart/2008/layout/LinedList"/>
    <dgm:cxn modelId="{D97746E2-5CC7-4849-85FE-5E0FA0D79BB0}" type="presParOf" srcId="{0220785E-CC6A-4BD6-95B2-11527331B128}" destId="{8E48C2EA-9CF7-4DC3-AF94-FEDA967A07A5}" srcOrd="1" destOrd="0" presId="urn:microsoft.com/office/officeart/2008/layout/LinedList"/>
    <dgm:cxn modelId="{3F506953-4CC3-40C3-A3E4-243197EBAC54}" type="presParOf" srcId="{1E8C1EA1-CE39-4F3E-9DA7-2231C54FA15A}" destId="{9A6128F9-2531-42B8-B1EA-CCE4FAFEB477}" srcOrd="4" destOrd="0" presId="urn:microsoft.com/office/officeart/2008/layout/LinedList"/>
    <dgm:cxn modelId="{74006000-4558-479F-878A-9CB875646F1F}" type="presParOf" srcId="{1E8C1EA1-CE39-4F3E-9DA7-2231C54FA15A}" destId="{9F56A0F6-BFBB-47C5-9615-7B029943C37F}" srcOrd="5" destOrd="0" presId="urn:microsoft.com/office/officeart/2008/layout/LinedList"/>
    <dgm:cxn modelId="{8B932ED1-3EE1-41AD-9DA9-FC9C73694838}" type="presParOf" srcId="{9F56A0F6-BFBB-47C5-9615-7B029943C37F}" destId="{0D932356-BA6E-441A-9733-FFA939B3BF1D}" srcOrd="0" destOrd="0" presId="urn:microsoft.com/office/officeart/2008/layout/LinedList"/>
    <dgm:cxn modelId="{DD86D682-4564-4B5B-A2C0-7249C093ADFA}" type="presParOf" srcId="{9F56A0F6-BFBB-47C5-9615-7B029943C37F}" destId="{A973A52E-24D5-483D-A39C-0A635CC90942}" srcOrd="1" destOrd="0" presId="urn:microsoft.com/office/officeart/2008/layout/LinedList"/>
    <dgm:cxn modelId="{0C32B61B-984E-4933-A714-7B30C1CC1F60}" type="presParOf" srcId="{1E8C1EA1-CE39-4F3E-9DA7-2231C54FA15A}" destId="{270CDE36-D5F1-4C6B-8658-4AC72150620C}" srcOrd="6" destOrd="0" presId="urn:microsoft.com/office/officeart/2008/layout/LinedList"/>
    <dgm:cxn modelId="{83D6B1B9-9416-4490-A90A-1EAFB81AB78D}" type="presParOf" srcId="{1E8C1EA1-CE39-4F3E-9DA7-2231C54FA15A}" destId="{7716C78F-CAF2-47D9-853F-C1002E6BD370}" srcOrd="7" destOrd="0" presId="urn:microsoft.com/office/officeart/2008/layout/LinedList"/>
    <dgm:cxn modelId="{3F79F13F-2A2B-4335-83CA-A6B921643677}" type="presParOf" srcId="{7716C78F-CAF2-47D9-853F-C1002E6BD370}" destId="{9DEC30D9-C0D4-4C99-99C3-4A9E892F12C6}" srcOrd="0" destOrd="0" presId="urn:microsoft.com/office/officeart/2008/layout/LinedList"/>
    <dgm:cxn modelId="{E9C29AAE-395A-4686-8E31-37579AEB76AC}" type="presParOf" srcId="{7716C78F-CAF2-47D9-853F-C1002E6BD370}" destId="{ECBD1CB6-785E-4ADD-97C7-04E9F101B4AE}" srcOrd="1" destOrd="0" presId="urn:microsoft.com/office/officeart/2008/layout/LinedList"/>
    <dgm:cxn modelId="{47A32FEF-CB72-4265-9EEC-0CDBD3174522}" type="presParOf" srcId="{1E8C1EA1-CE39-4F3E-9DA7-2231C54FA15A}" destId="{C907D27A-2D1A-4D51-97E7-294D7CEB9C1F}" srcOrd="8" destOrd="0" presId="urn:microsoft.com/office/officeart/2008/layout/LinedList"/>
    <dgm:cxn modelId="{364D0FC0-9070-489C-A2D2-8B8E7A28E963}" type="presParOf" srcId="{1E8C1EA1-CE39-4F3E-9DA7-2231C54FA15A}" destId="{7024A959-0230-4043-BC3E-BF628E82A58B}" srcOrd="9" destOrd="0" presId="urn:microsoft.com/office/officeart/2008/layout/LinedList"/>
    <dgm:cxn modelId="{C7C5345B-8E65-4554-B817-48B021E2BD12}" type="presParOf" srcId="{7024A959-0230-4043-BC3E-BF628E82A58B}" destId="{582A5A34-B6F0-4941-83A6-744A844B8386}" srcOrd="0" destOrd="0" presId="urn:microsoft.com/office/officeart/2008/layout/LinedList"/>
    <dgm:cxn modelId="{E7AC5C2F-373F-4610-BC1F-23323BC125DD}" type="presParOf" srcId="{7024A959-0230-4043-BC3E-BF628E82A58B}" destId="{A8645926-AFD7-4654-A01B-38C9BE19B962}" srcOrd="1" destOrd="0" presId="urn:microsoft.com/office/officeart/2008/layout/LinedList"/>
    <dgm:cxn modelId="{2109B728-4016-4A7D-8753-3760748EA06D}" type="presParOf" srcId="{1E8C1EA1-CE39-4F3E-9DA7-2231C54FA15A}" destId="{2E6FC4F9-65DC-4932-BEE9-17E0F34AC6AF}" srcOrd="10" destOrd="0" presId="urn:microsoft.com/office/officeart/2008/layout/LinedList"/>
    <dgm:cxn modelId="{C87C5C73-3ED0-4B5E-B787-E7B881E84539}" type="presParOf" srcId="{1E8C1EA1-CE39-4F3E-9DA7-2231C54FA15A}" destId="{93D0F228-14EB-4724-8400-578E5F295699}" srcOrd="11" destOrd="0" presId="urn:microsoft.com/office/officeart/2008/layout/LinedList"/>
    <dgm:cxn modelId="{9A200DB7-089F-4224-BD1F-B6A28CBDEC21}" type="presParOf" srcId="{93D0F228-14EB-4724-8400-578E5F295699}" destId="{6F7125A4-DD41-4051-8763-85B6B8364A44}" srcOrd="0" destOrd="0" presId="urn:microsoft.com/office/officeart/2008/layout/LinedList"/>
    <dgm:cxn modelId="{28D37397-6EEC-4DF2-8EF3-124B1A3E710E}" type="presParOf" srcId="{93D0F228-14EB-4724-8400-578E5F295699}" destId="{8A685D5F-BEBB-4334-A62D-2A4903176A6E}" srcOrd="1" destOrd="0" presId="urn:microsoft.com/office/officeart/2008/layout/LinedList"/>
    <dgm:cxn modelId="{3B459BE1-7804-4A19-A130-F33FD4C01E89}" type="presParOf" srcId="{1E8C1EA1-CE39-4F3E-9DA7-2231C54FA15A}" destId="{0C20CF5D-303A-4B76-B2C8-AE9F69FE4EB1}" srcOrd="12" destOrd="0" presId="urn:microsoft.com/office/officeart/2008/layout/LinedList"/>
    <dgm:cxn modelId="{30623A3B-BB88-4E58-9E1A-FD600B6D4BCA}" type="presParOf" srcId="{1E8C1EA1-CE39-4F3E-9DA7-2231C54FA15A}" destId="{3C299A09-DEB8-488B-9E54-AC45C5BE1993}" srcOrd="13" destOrd="0" presId="urn:microsoft.com/office/officeart/2008/layout/LinedList"/>
    <dgm:cxn modelId="{7CEDEAF0-F30A-4A03-90FC-C0D21E6C0C95}" type="presParOf" srcId="{3C299A09-DEB8-488B-9E54-AC45C5BE1993}" destId="{E58B0836-5D24-46EC-8F3C-83A6FABBB772}" srcOrd="0" destOrd="0" presId="urn:microsoft.com/office/officeart/2008/layout/LinedList"/>
    <dgm:cxn modelId="{20182328-568D-4078-AD37-569C6B71D93D}" type="presParOf" srcId="{3C299A09-DEB8-488B-9E54-AC45C5BE1993}" destId="{968F5167-23B6-4510-95A4-AC13FF7D768F}" srcOrd="1" destOrd="0" presId="urn:microsoft.com/office/officeart/2008/layout/LinedList"/>
    <dgm:cxn modelId="{808F0DD2-6458-4386-80D4-7751DA7B5529}" type="presParOf" srcId="{1E8C1EA1-CE39-4F3E-9DA7-2231C54FA15A}" destId="{B54B32ED-15D0-4C2F-8E8E-46773C06FD45}" srcOrd="14" destOrd="0" presId="urn:microsoft.com/office/officeart/2008/layout/LinedList"/>
    <dgm:cxn modelId="{CC3C1ECD-1351-46AC-8DD3-345CAE627A59}" type="presParOf" srcId="{1E8C1EA1-CE39-4F3E-9DA7-2231C54FA15A}" destId="{14F9BBA1-C7EE-44C2-94E2-6274C04A6377}" srcOrd="15" destOrd="0" presId="urn:microsoft.com/office/officeart/2008/layout/LinedList"/>
    <dgm:cxn modelId="{31D0058D-3076-4C5E-A5AF-416E3DB2D3D9}" type="presParOf" srcId="{14F9BBA1-C7EE-44C2-94E2-6274C04A6377}" destId="{FE9B8C9E-9416-4A89-A79F-883B1491229C}" srcOrd="0" destOrd="0" presId="urn:microsoft.com/office/officeart/2008/layout/LinedList"/>
    <dgm:cxn modelId="{0349A365-9568-42EA-9058-26A7E8B32558}" type="presParOf" srcId="{14F9BBA1-C7EE-44C2-94E2-6274C04A6377}" destId="{4E7F9553-07E8-461D-AFB1-BAF8F947955C}" srcOrd="1" destOrd="0" presId="urn:microsoft.com/office/officeart/2008/layout/LinedList"/>
    <dgm:cxn modelId="{71AB2876-64F2-4DBA-A0DC-86DDF7F2BA3E}" type="presParOf" srcId="{1E8C1EA1-CE39-4F3E-9DA7-2231C54FA15A}" destId="{42E24122-0FFD-45D0-8A4A-C0989B2BDD21}" srcOrd="16" destOrd="0" presId="urn:microsoft.com/office/officeart/2008/layout/LinedList"/>
    <dgm:cxn modelId="{CC2C33ED-7A41-4C85-A549-53028B574626}" type="presParOf" srcId="{1E8C1EA1-CE39-4F3E-9DA7-2231C54FA15A}" destId="{4A21BF09-02CB-4DB4-857B-AC4A1F554D46}" srcOrd="17" destOrd="0" presId="urn:microsoft.com/office/officeart/2008/layout/LinedList"/>
    <dgm:cxn modelId="{17AC8CC5-E5A1-4C66-BB07-344B53605870}" type="presParOf" srcId="{4A21BF09-02CB-4DB4-857B-AC4A1F554D46}" destId="{A2550426-DEFE-4E7F-8CD1-87B9E83BC8B4}" srcOrd="0" destOrd="0" presId="urn:microsoft.com/office/officeart/2008/layout/LinedList"/>
    <dgm:cxn modelId="{743109D4-3490-4A4B-97E8-7D563945C9B2}" type="presParOf" srcId="{4A21BF09-02CB-4DB4-857B-AC4A1F554D46}" destId="{73C3F678-BB07-42B7-9A30-33CBEC69C4E8}" srcOrd="1" destOrd="0" presId="urn:microsoft.com/office/officeart/2008/layout/LinedList"/>
    <dgm:cxn modelId="{7082A68A-8EA4-431E-A415-E009FFF532D2}" type="presParOf" srcId="{1E8C1EA1-CE39-4F3E-9DA7-2231C54FA15A}" destId="{D47D07B7-E20A-4ABD-A1A8-9B419B46D386}" srcOrd="18" destOrd="0" presId="urn:microsoft.com/office/officeart/2008/layout/LinedList"/>
    <dgm:cxn modelId="{1FA87D9C-1A1E-4AAD-AB6D-EC73030288F6}" type="presParOf" srcId="{1E8C1EA1-CE39-4F3E-9DA7-2231C54FA15A}" destId="{FE87FA9C-E1BE-434D-8F5E-5162B235385B}" srcOrd="19" destOrd="0" presId="urn:microsoft.com/office/officeart/2008/layout/LinedList"/>
    <dgm:cxn modelId="{BF1E8DE4-A7FE-4545-955C-F8A1198CC724}" type="presParOf" srcId="{FE87FA9C-E1BE-434D-8F5E-5162B235385B}" destId="{503D0BAC-5C97-4563-A2AB-AEA7B887C01F}" srcOrd="0" destOrd="0" presId="urn:microsoft.com/office/officeart/2008/layout/LinedList"/>
    <dgm:cxn modelId="{1915A78A-89D4-465B-8BF8-2F71FA90837B}" type="presParOf" srcId="{FE87FA9C-E1BE-434D-8F5E-5162B235385B}" destId="{497C6D99-A3D7-4213-A4EF-883978111F7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630F23-4A5D-4E82-907C-476978D1FE3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1F62912-D7C3-413A-918B-248A7CF6ADC3}">
      <dgm:prSet/>
      <dgm:spPr/>
      <dgm:t>
        <a:bodyPr/>
        <a:lstStyle/>
        <a:p>
          <a:r>
            <a:rPr lang="en-US"/>
            <a:t>Rencana-rencana</a:t>
          </a:r>
        </a:p>
      </dgm:t>
    </dgm:pt>
    <dgm:pt modelId="{917D9FCB-EA50-4FC1-B041-C6D0AE770006}" type="parTrans" cxnId="{3B3C58E7-FDFA-4201-B442-712A41AF572F}">
      <dgm:prSet/>
      <dgm:spPr/>
      <dgm:t>
        <a:bodyPr/>
        <a:lstStyle/>
        <a:p>
          <a:endParaRPr lang="en-US"/>
        </a:p>
      </dgm:t>
    </dgm:pt>
    <dgm:pt modelId="{D1B53C33-ECA6-420A-B947-59FD507C80FB}" type="sibTrans" cxnId="{3B3C58E7-FDFA-4201-B442-712A41AF572F}">
      <dgm:prSet/>
      <dgm:spPr/>
      <dgm:t>
        <a:bodyPr/>
        <a:lstStyle/>
        <a:p>
          <a:endParaRPr lang="en-US"/>
        </a:p>
      </dgm:t>
    </dgm:pt>
    <dgm:pt modelId="{DA173DB6-747C-4F90-A060-1A484CEDADE2}">
      <dgm:prSet/>
      <dgm:spPr/>
      <dgm:t>
        <a:bodyPr/>
        <a:lstStyle/>
        <a:p>
          <a:r>
            <a:rPr lang="en-US"/>
            <a:t>Pengertian Rencana</a:t>
          </a:r>
        </a:p>
      </dgm:t>
    </dgm:pt>
    <dgm:pt modelId="{B4F772B6-A26D-4F27-9014-654100719315}" type="parTrans" cxnId="{9DCB74EE-AB1B-462E-9E62-BAAFBC457E9D}">
      <dgm:prSet/>
      <dgm:spPr/>
      <dgm:t>
        <a:bodyPr/>
        <a:lstStyle/>
        <a:p>
          <a:endParaRPr lang="en-US"/>
        </a:p>
      </dgm:t>
    </dgm:pt>
    <dgm:pt modelId="{50174252-BAD9-49CC-BF8F-73C274BC466F}" type="sibTrans" cxnId="{9DCB74EE-AB1B-462E-9E62-BAAFBC457E9D}">
      <dgm:prSet/>
      <dgm:spPr/>
      <dgm:t>
        <a:bodyPr/>
        <a:lstStyle/>
        <a:p>
          <a:endParaRPr lang="en-US"/>
        </a:p>
      </dgm:t>
    </dgm:pt>
    <dgm:pt modelId="{3E9136D4-6172-4FCA-83FF-02C129D26E5B}">
      <dgm:prSet/>
      <dgm:spPr/>
      <dgm:t>
        <a:bodyPr/>
        <a:lstStyle/>
        <a:p>
          <a:r>
            <a:rPr lang="en-US"/>
            <a:t>Unsur-unsur Rencana</a:t>
          </a:r>
        </a:p>
      </dgm:t>
    </dgm:pt>
    <dgm:pt modelId="{686F2C92-AB97-42D4-BEE6-3946173D0A3A}" type="parTrans" cxnId="{36B3BE73-E80C-4D03-8E56-438063FE7C30}">
      <dgm:prSet/>
      <dgm:spPr/>
      <dgm:t>
        <a:bodyPr/>
        <a:lstStyle/>
        <a:p>
          <a:endParaRPr lang="en-US"/>
        </a:p>
      </dgm:t>
    </dgm:pt>
    <dgm:pt modelId="{F25E1AFC-3BAC-4A94-8FE7-F81C6AFBAD95}" type="sibTrans" cxnId="{36B3BE73-E80C-4D03-8E56-438063FE7C30}">
      <dgm:prSet/>
      <dgm:spPr/>
      <dgm:t>
        <a:bodyPr/>
        <a:lstStyle/>
        <a:p>
          <a:endParaRPr lang="en-US"/>
        </a:p>
      </dgm:t>
    </dgm:pt>
    <dgm:pt modelId="{8661F0CC-597C-4A10-9B39-9037C75351D4}">
      <dgm:prSet/>
      <dgm:spPr/>
      <dgm:t>
        <a:bodyPr/>
        <a:lstStyle/>
        <a:p>
          <a:r>
            <a:rPr lang="en-US"/>
            <a:t>Karakter Hukum Rencana</a:t>
          </a:r>
        </a:p>
      </dgm:t>
    </dgm:pt>
    <dgm:pt modelId="{45D28433-79C2-484D-BC17-408DE1CA701A}" type="parTrans" cxnId="{89C1EEB2-ECEA-40E9-A15B-0BFEB5384A8B}">
      <dgm:prSet/>
      <dgm:spPr/>
      <dgm:t>
        <a:bodyPr/>
        <a:lstStyle/>
        <a:p>
          <a:endParaRPr lang="en-US"/>
        </a:p>
      </dgm:t>
    </dgm:pt>
    <dgm:pt modelId="{AC29C7D7-C004-4446-B7F3-7A06681B958D}" type="sibTrans" cxnId="{89C1EEB2-ECEA-40E9-A15B-0BFEB5384A8B}">
      <dgm:prSet/>
      <dgm:spPr/>
      <dgm:t>
        <a:bodyPr/>
        <a:lstStyle/>
        <a:p>
          <a:endParaRPr lang="en-US"/>
        </a:p>
      </dgm:t>
    </dgm:pt>
    <dgm:pt modelId="{ED70E312-6BC6-48E1-80D9-6254C2107E10}">
      <dgm:prSet/>
      <dgm:spPr/>
      <dgm:t>
        <a:bodyPr/>
        <a:lstStyle/>
        <a:p>
          <a:r>
            <a:rPr lang="en-US"/>
            <a:t>Perizinan</a:t>
          </a:r>
        </a:p>
      </dgm:t>
    </dgm:pt>
    <dgm:pt modelId="{C3E5D77D-0A5F-4CE8-9B99-633E31386D28}" type="parTrans" cxnId="{9356FDF8-ABC4-4A3B-AB27-9F96EBF0F449}">
      <dgm:prSet/>
      <dgm:spPr/>
      <dgm:t>
        <a:bodyPr/>
        <a:lstStyle/>
        <a:p>
          <a:endParaRPr lang="en-US"/>
        </a:p>
      </dgm:t>
    </dgm:pt>
    <dgm:pt modelId="{EBBFFA2F-EC49-4C8C-B235-38B220993376}" type="sibTrans" cxnId="{9356FDF8-ABC4-4A3B-AB27-9F96EBF0F449}">
      <dgm:prSet/>
      <dgm:spPr/>
      <dgm:t>
        <a:bodyPr/>
        <a:lstStyle/>
        <a:p>
          <a:endParaRPr lang="en-US"/>
        </a:p>
      </dgm:t>
    </dgm:pt>
    <dgm:pt modelId="{E825041A-670D-4CD5-B920-21A602C518EB}">
      <dgm:prSet/>
      <dgm:spPr/>
      <dgm:t>
        <a:bodyPr/>
        <a:lstStyle/>
        <a:p>
          <a:r>
            <a:rPr lang="en-US"/>
            <a:t>Pengertian Perizinan</a:t>
          </a:r>
        </a:p>
      </dgm:t>
    </dgm:pt>
    <dgm:pt modelId="{92AF6E68-9D22-4351-A6FD-1A51278CCE65}" type="parTrans" cxnId="{A20F15E7-19D0-4FF3-BC52-F8A758D8F31C}">
      <dgm:prSet/>
      <dgm:spPr/>
      <dgm:t>
        <a:bodyPr/>
        <a:lstStyle/>
        <a:p>
          <a:endParaRPr lang="en-US"/>
        </a:p>
      </dgm:t>
    </dgm:pt>
    <dgm:pt modelId="{ADA5385E-C677-4190-8E39-35809CB9CD6F}" type="sibTrans" cxnId="{A20F15E7-19D0-4FF3-BC52-F8A758D8F31C}">
      <dgm:prSet/>
      <dgm:spPr/>
      <dgm:t>
        <a:bodyPr/>
        <a:lstStyle/>
        <a:p>
          <a:endParaRPr lang="en-US"/>
        </a:p>
      </dgm:t>
    </dgm:pt>
    <dgm:pt modelId="{BD5FE02C-5270-4BDE-B0C1-C019184714B8}">
      <dgm:prSet/>
      <dgm:spPr/>
      <dgm:t>
        <a:bodyPr/>
        <a:lstStyle/>
        <a:p>
          <a:r>
            <a:rPr lang="en-US"/>
            <a:t>Unsur-unsur Perizinan</a:t>
          </a:r>
        </a:p>
      </dgm:t>
    </dgm:pt>
    <dgm:pt modelId="{C389B75F-487F-4C6A-AE94-15511A826430}" type="parTrans" cxnId="{60D00760-5085-4132-9848-CDC829D91D56}">
      <dgm:prSet/>
      <dgm:spPr/>
      <dgm:t>
        <a:bodyPr/>
        <a:lstStyle/>
        <a:p>
          <a:endParaRPr lang="en-US"/>
        </a:p>
      </dgm:t>
    </dgm:pt>
    <dgm:pt modelId="{EE7412B0-A009-4297-8197-C338FFD6CC39}" type="sibTrans" cxnId="{60D00760-5085-4132-9848-CDC829D91D56}">
      <dgm:prSet/>
      <dgm:spPr/>
      <dgm:t>
        <a:bodyPr/>
        <a:lstStyle/>
        <a:p>
          <a:endParaRPr lang="en-US"/>
        </a:p>
      </dgm:t>
    </dgm:pt>
    <dgm:pt modelId="{BE76A687-5738-4148-95CF-C86E6EEEBBA8}">
      <dgm:prSet/>
      <dgm:spPr/>
      <dgm:t>
        <a:bodyPr/>
        <a:lstStyle/>
        <a:p>
          <a:r>
            <a:rPr lang="en-US"/>
            <a:t>Fungsi dan Tujuan Perizinan</a:t>
          </a:r>
        </a:p>
      </dgm:t>
    </dgm:pt>
    <dgm:pt modelId="{8507388B-EC8F-4960-85BA-439DBB3D9469}" type="parTrans" cxnId="{AB9694BA-C1ED-41CF-8EBC-8B97E22E3B09}">
      <dgm:prSet/>
      <dgm:spPr/>
      <dgm:t>
        <a:bodyPr/>
        <a:lstStyle/>
        <a:p>
          <a:endParaRPr lang="en-US"/>
        </a:p>
      </dgm:t>
    </dgm:pt>
    <dgm:pt modelId="{C99A98CC-FA14-4FD1-98CC-027C06E88334}" type="sibTrans" cxnId="{AB9694BA-C1ED-41CF-8EBC-8B97E22E3B09}">
      <dgm:prSet/>
      <dgm:spPr/>
      <dgm:t>
        <a:bodyPr/>
        <a:lstStyle/>
        <a:p>
          <a:endParaRPr lang="en-US"/>
        </a:p>
      </dgm:t>
    </dgm:pt>
    <dgm:pt modelId="{6FFF2321-5785-4B81-9D97-544452E0FC4B}">
      <dgm:prSet/>
      <dgm:spPr/>
      <dgm:t>
        <a:bodyPr/>
        <a:lstStyle/>
        <a:p>
          <a:r>
            <a:rPr lang="en-US"/>
            <a:t>Bentuk dan Isi Izin</a:t>
          </a:r>
        </a:p>
      </dgm:t>
    </dgm:pt>
    <dgm:pt modelId="{1DD7893E-850F-4262-8A3B-AD3D363BDF55}" type="parTrans" cxnId="{FC7AEFC8-BEC8-49FA-8D4D-EF387012C3F9}">
      <dgm:prSet/>
      <dgm:spPr/>
      <dgm:t>
        <a:bodyPr/>
        <a:lstStyle/>
        <a:p>
          <a:endParaRPr lang="en-US"/>
        </a:p>
      </dgm:t>
    </dgm:pt>
    <dgm:pt modelId="{E332D450-481C-4325-AD11-9B4CA7555C04}" type="sibTrans" cxnId="{FC7AEFC8-BEC8-49FA-8D4D-EF387012C3F9}">
      <dgm:prSet/>
      <dgm:spPr/>
      <dgm:t>
        <a:bodyPr/>
        <a:lstStyle/>
        <a:p>
          <a:endParaRPr lang="en-US"/>
        </a:p>
      </dgm:t>
    </dgm:pt>
    <dgm:pt modelId="{C6F53EAD-414C-4E5C-B8D6-B85CDB726DED}">
      <dgm:prSet/>
      <dgm:spPr/>
      <dgm:t>
        <a:bodyPr/>
        <a:lstStyle/>
        <a:p>
          <a:r>
            <a:rPr lang="en-US"/>
            <a:t>Instrumen Hukum Keperdataan</a:t>
          </a:r>
        </a:p>
      </dgm:t>
    </dgm:pt>
    <dgm:pt modelId="{3DE183CB-C8ED-4F10-83F7-1DD138F4D6DB}" type="parTrans" cxnId="{28F14C16-3707-4886-AB94-F9C726C635D6}">
      <dgm:prSet/>
      <dgm:spPr/>
      <dgm:t>
        <a:bodyPr/>
        <a:lstStyle/>
        <a:p>
          <a:endParaRPr lang="en-US"/>
        </a:p>
      </dgm:t>
    </dgm:pt>
    <dgm:pt modelId="{0A67EEDE-BBF2-4765-86D6-A8F3596647D9}" type="sibTrans" cxnId="{28F14C16-3707-4886-AB94-F9C726C635D6}">
      <dgm:prSet/>
      <dgm:spPr/>
      <dgm:t>
        <a:bodyPr/>
        <a:lstStyle/>
        <a:p>
          <a:endParaRPr lang="en-US"/>
        </a:p>
      </dgm:t>
    </dgm:pt>
    <dgm:pt modelId="{C83665E7-5865-428A-8E63-F3E45CCB043B}">
      <dgm:prSet/>
      <dgm:spPr/>
      <dgm:t>
        <a:bodyPr/>
        <a:lstStyle/>
        <a:p>
          <a:r>
            <a:rPr lang="en-US"/>
            <a:t>Penggunaan Instrumen Hukum Keperdataan</a:t>
          </a:r>
        </a:p>
      </dgm:t>
    </dgm:pt>
    <dgm:pt modelId="{D7DD870B-A777-47B4-8A9B-DA534231188F}" type="parTrans" cxnId="{D5CEB2CF-D2C8-4C01-9FDF-25A1097811B3}">
      <dgm:prSet/>
      <dgm:spPr/>
      <dgm:t>
        <a:bodyPr/>
        <a:lstStyle/>
        <a:p>
          <a:endParaRPr lang="en-US"/>
        </a:p>
      </dgm:t>
    </dgm:pt>
    <dgm:pt modelId="{3F5D02D8-D8C4-4222-945F-269421B1EA3E}" type="sibTrans" cxnId="{D5CEB2CF-D2C8-4C01-9FDF-25A1097811B3}">
      <dgm:prSet/>
      <dgm:spPr/>
      <dgm:t>
        <a:bodyPr/>
        <a:lstStyle/>
        <a:p>
          <a:endParaRPr lang="en-US"/>
        </a:p>
      </dgm:t>
    </dgm:pt>
    <dgm:pt modelId="{0C22ABE0-0161-4089-A5F7-A58F6EC965B1}">
      <dgm:prSet/>
      <dgm:spPr/>
      <dgm:t>
        <a:bodyPr/>
        <a:lstStyle/>
        <a:p>
          <a:r>
            <a:rPr lang="en-US"/>
            <a:t>Instrumen Hukum Keperdataan yang Dapat digunakan Pemerintah</a:t>
          </a:r>
        </a:p>
      </dgm:t>
    </dgm:pt>
    <dgm:pt modelId="{DD5E04A5-310E-4673-9F06-A8145C3C5863}" type="parTrans" cxnId="{59F32F1E-16BB-4DF7-8C50-B87712CD62C6}">
      <dgm:prSet/>
      <dgm:spPr/>
      <dgm:t>
        <a:bodyPr/>
        <a:lstStyle/>
        <a:p>
          <a:endParaRPr lang="en-US"/>
        </a:p>
      </dgm:t>
    </dgm:pt>
    <dgm:pt modelId="{36089F95-1739-4396-AC19-6DCA4EB40705}" type="sibTrans" cxnId="{59F32F1E-16BB-4DF7-8C50-B87712CD62C6}">
      <dgm:prSet/>
      <dgm:spPr/>
      <dgm:t>
        <a:bodyPr/>
        <a:lstStyle/>
        <a:p>
          <a:endParaRPr lang="en-US"/>
        </a:p>
      </dgm:t>
    </dgm:pt>
    <dgm:pt modelId="{75FF6D4B-7EAB-4051-B931-4E6C10597522}" type="pres">
      <dgm:prSet presAssocID="{5F630F23-4A5D-4E82-907C-476978D1FE3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AA58D1-53B0-4B7A-AE68-C976F802188F}" type="pres">
      <dgm:prSet presAssocID="{81F62912-D7C3-413A-918B-248A7CF6ADC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27F4AB-E551-4FC0-BDD8-844BF3D325BD}" type="pres">
      <dgm:prSet presAssocID="{81F62912-D7C3-413A-918B-248A7CF6ADC3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C61F8F-5198-4648-8FE9-BDC3326A3CDA}" type="pres">
      <dgm:prSet presAssocID="{ED70E312-6BC6-48E1-80D9-6254C2107E1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F3A014-00E6-4725-853A-5A2C16FB9244}" type="pres">
      <dgm:prSet presAssocID="{ED70E312-6BC6-48E1-80D9-6254C2107E10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332107-115A-4031-841E-72A7C15DC7FF}" type="pres">
      <dgm:prSet presAssocID="{C6F53EAD-414C-4E5C-B8D6-B85CDB726DE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AA72C4-39CE-4FC9-8079-67DEDC2E1D83}" type="pres">
      <dgm:prSet presAssocID="{C6F53EAD-414C-4E5C-B8D6-B85CDB726DED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CEB2CF-D2C8-4C01-9FDF-25A1097811B3}" srcId="{C6F53EAD-414C-4E5C-B8D6-B85CDB726DED}" destId="{C83665E7-5865-428A-8E63-F3E45CCB043B}" srcOrd="0" destOrd="0" parTransId="{D7DD870B-A777-47B4-8A9B-DA534231188F}" sibTransId="{3F5D02D8-D8C4-4222-945F-269421B1EA3E}"/>
    <dgm:cxn modelId="{6237990E-3D60-473E-81EF-7189612AB3A6}" type="presOf" srcId="{0C22ABE0-0161-4089-A5F7-A58F6EC965B1}" destId="{B2AA72C4-39CE-4FC9-8079-67DEDC2E1D83}" srcOrd="0" destOrd="1" presId="urn:microsoft.com/office/officeart/2005/8/layout/vList2"/>
    <dgm:cxn modelId="{FC7AEFC8-BEC8-49FA-8D4D-EF387012C3F9}" srcId="{ED70E312-6BC6-48E1-80D9-6254C2107E10}" destId="{6FFF2321-5785-4B81-9D97-544452E0FC4B}" srcOrd="3" destOrd="0" parTransId="{1DD7893E-850F-4262-8A3B-AD3D363BDF55}" sibTransId="{E332D450-481C-4325-AD11-9B4CA7555C04}"/>
    <dgm:cxn modelId="{FF29CEB5-AA3C-48EB-9F8A-CD045E75CACC}" type="presOf" srcId="{6FFF2321-5785-4B81-9D97-544452E0FC4B}" destId="{7CF3A014-00E6-4725-853A-5A2C16FB9244}" srcOrd="0" destOrd="3" presId="urn:microsoft.com/office/officeart/2005/8/layout/vList2"/>
    <dgm:cxn modelId="{32F7E5DC-B668-4E36-B2F5-E6D35A35C541}" type="presOf" srcId="{BE76A687-5738-4148-95CF-C86E6EEEBBA8}" destId="{7CF3A014-00E6-4725-853A-5A2C16FB9244}" srcOrd="0" destOrd="2" presId="urn:microsoft.com/office/officeart/2005/8/layout/vList2"/>
    <dgm:cxn modelId="{5C783E66-3C43-4A17-B456-48C8F1524C0E}" type="presOf" srcId="{C6F53EAD-414C-4E5C-B8D6-B85CDB726DED}" destId="{10332107-115A-4031-841E-72A7C15DC7FF}" srcOrd="0" destOrd="0" presId="urn:microsoft.com/office/officeart/2005/8/layout/vList2"/>
    <dgm:cxn modelId="{AB9694BA-C1ED-41CF-8EBC-8B97E22E3B09}" srcId="{ED70E312-6BC6-48E1-80D9-6254C2107E10}" destId="{BE76A687-5738-4148-95CF-C86E6EEEBBA8}" srcOrd="2" destOrd="0" parTransId="{8507388B-EC8F-4960-85BA-439DBB3D9469}" sibTransId="{C99A98CC-FA14-4FD1-98CC-027C06E88334}"/>
    <dgm:cxn modelId="{F5C37B7F-B59E-4000-A8A2-273F97F4CE50}" type="presOf" srcId="{ED70E312-6BC6-48E1-80D9-6254C2107E10}" destId="{6EC61F8F-5198-4648-8FE9-BDC3326A3CDA}" srcOrd="0" destOrd="0" presId="urn:microsoft.com/office/officeart/2005/8/layout/vList2"/>
    <dgm:cxn modelId="{94830B61-2AE0-429B-82F5-4D4A1029417A}" type="presOf" srcId="{DA173DB6-747C-4F90-A060-1A484CEDADE2}" destId="{F527F4AB-E551-4FC0-BDD8-844BF3D325BD}" srcOrd="0" destOrd="0" presId="urn:microsoft.com/office/officeart/2005/8/layout/vList2"/>
    <dgm:cxn modelId="{87442E95-DC44-4955-B247-2F6E8EF4427C}" type="presOf" srcId="{8661F0CC-597C-4A10-9B39-9037C75351D4}" destId="{F527F4AB-E551-4FC0-BDD8-844BF3D325BD}" srcOrd="0" destOrd="2" presId="urn:microsoft.com/office/officeart/2005/8/layout/vList2"/>
    <dgm:cxn modelId="{6EB2EAD9-2ABF-445F-AAF9-062F674573D2}" type="presOf" srcId="{C83665E7-5865-428A-8E63-F3E45CCB043B}" destId="{B2AA72C4-39CE-4FC9-8079-67DEDC2E1D83}" srcOrd="0" destOrd="0" presId="urn:microsoft.com/office/officeart/2005/8/layout/vList2"/>
    <dgm:cxn modelId="{3B3C58E7-FDFA-4201-B442-712A41AF572F}" srcId="{5F630F23-4A5D-4E82-907C-476978D1FE39}" destId="{81F62912-D7C3-413A-918B-248A7CF6ADC3}" srcOrd="0" destOrd="0" parTransId="{917D9FCB-EA50-4FC1-B041-C6D0AE770006}" sibTransId="{D1B53C33-ECA6-420A-B947-59FD507C80FB}"/>
    <dgm:cxn modelId="{5DF93C5B-8D5D-4B33-BBAD-1A307F20C27D}" type="presOf" srcId="{BD5FE02C-5270-4BDE-B0C1-C019184714B8}" destId="{7CF3A014-00E6-4725-853A-5A2C16FB9244}" srcOrd="0" destOrd="1" presId="urn:microsoft.com/office/officeart/2005/8/layout/vList2"/>
    <dgm:cxn modelId="{28F14C16-3707-4886-AB94-F9C726C635D6}" srcId="{5F630F23-4A5D-4E82-907C-476978D1FE39}" destId="{C6F53EAD-414C-4E5C-B8D6-B85CDB726DED}" srcOrd="2" destOrd="0" parTransId="{3DE183CB-C8ED-4F10-83F7-1DD138F4D6DB}" sibTransId="{0A67EEDE-BBF2-4765-86D6-A8F3596647D9}"/>
    <dgm:cxn modelId="{F10F2D9F-3DDA-4494-BEBC-288BF5EABBFB}" type="presOf" srcId="{81F62912-D7C3-413A-918B-248A7CF6ADC3}" destId="{FFAA58D1-53B0-4B7A-AE68-C976F802188F}" srcOrd="0" destOrd="0" presId="urn:microsoft.com/office/officeart/2005/8/layout/vList2"/>
    <dgm:cxn modelId="{9DCB74EE-AB1B-462E-9E62-BAAFBC457E9D}" srcId="{81F62912-D7C3-413A-918B-248A7CF6ADC3}" destId="{DA173DB6-747C-4F90-A060-1A484CEDADE2}" srcOrd="0" destOrd="0" parTransId="{B4F772B6-A26D-4F27-9014-654100719315}" sibTransId="{50174252-BAD9-49CC-BF8F-73C274BC466F}"/>
    <dgm:cxn modelId="{C452D8DC-2758-4F32-9EAE-A8ED943423B0}" type="presOf" srcId="{5F630F23-4A5D-4E82-907C-476978D1FE39}" destId="{75FF6D4B-7EAB-4051-B931-4E6C10597522}" srcOrd="0" destOrd="0" presId="urn:microsoft.com/office/officeart/2005/8/layout/vList2"/>
    <dgm:cxn modelId="{A20F15E7-19D0-4FF3-BC52-F8A758D8F31C}" srcId="{ED70E312-6BC6-48E1-80D9-6254C2107E10}" destId="{E825041A-670D-4CD5-B920-21A602C518EB}" srcOrd="0" destOrd="0" parTransId="{92AF6E68-9D22-4351-A6FD-1A51278CCE65}" sibTransId="{ADA5385E-C677-4190-8E39-35809CB9CD6F}"/>
    <dgm:cxn modelId="{89C1EEB2-ECEA-40E9-A15B-0BFEB5384A8B}" srcId="{81F62912-D7C3-413A-918B-248A7CF6ADC3}" destId="{8661F0CC-597C-4A10-9B39-9037C75351D4}" srcOrd="2" destOrd="0" parTransId="{45D28433-79C2-484D-BC17-408DE1CA701A}" sibTransId="{AC29C7D7-C004-4446-B7F3-7A06681B958D}"/>
    <dgm:cxn modelId="{59F32F1E-16BB-4DF7-8C50-B87712CD62C6}" srcId="{C6F53EAD-414C-4E5C-B8D6-B85CDB726DED}" destId="{0C22ABE0-0161-4089-A5F7-A58F6EC965B1}" srcOrd="1" destOrd="0" parTransId="{DD5E04A5-310E-4673-9F06-A8145C3C5863}" sibTransId="{36089F95-1739-4396-AC19-6DCA4EB40705}"/>
    <dgm:cxn modelId="{7EF5D152-769E-4573-B713-D4F751245F84}" type="presOf" srcId="{3E9136D4-6172-4FCA-83FF-02C129D26E5B}" destId="{F527F4AB-E551-4FC0-BDD8-844BF3D325BD}" srcOrd="0" destOrd="1" presId="urn:microsoft.com/office/officeart/2005/8/layout/vList2"/>
    <dgm:cxn modelId="{36B3BE73-E80C-4D03-8E56-438063FE7C30}" srcId="{81F62912-D7C3-413A-918B-248A7CF6ADC3}" destId="{3E9136D4-6172-4FCA-83FF-02C129D26E5B}" srcOrd="1" destOrd="0" parTransId="{686F2C92-AB97-42D4-BEE6-3946173D0A3A}" sibTransId="{F25E1AFC-3BAC-4A94-8FE7-F81C6AFBAD95}"/>
    <dgm:cxn modelId="{0C56B83D-76AE-47F9-854C-9C9051292B13}" type="presOf" srcId="{E825041A-670D-4CD5-B920-21A602C518EB}" destId="{7CF3A014-00E6-4725-853A-5A2C16FB9244}" srcOrd="0" destOrd="0" presId="urn:microsoft.com/office/officeart/2005/8/layout/vList2"/>
    <dgm:cxn modelId="{60D00760-5085-4132-9848-CDC829D91D56}" srcId="{ED70E312-6BC6-48E1-80D9-6254C2107E10}" destId="{BD5FE02C-5270-4BDE-B0C1-C019184714B8}" srcOrd="1" destOrd="0" parTransId="{C389B75F-487F-4C6A-AE94-15511A826430}" sibTransId="{EE7412B0-A009-4297-8197-C338FFD6CC39}"/>
    <dgm:cxn modelId="{9356FDF8-ABC4-4A3B-AB27-9F96EBF0F449}" srcId="{5F630F23-4A5D-4E82-907C-476978D1FE39}" destId="{ED70E312-6BC6-48E1-80D9-6254C2107E10}" srcOrd="1" destOrd="0" parTransId="{C3E5D77D-0A5F-4CE8-9B99-633E31386D28}" sibTransId="{EBBFFA2F-EC49-4C8C-B235-38B220993376}"/>
    <dgm:cxn modelId="{004BB85D-92DF-4A64-9BE7-E472F8A2264B}" type="presParOf" srcId="{75FF6D4B-7EAB-4051-B931-4E6C10597522}" destId="{FFAA58D1-53B0-4B7A-AE68-C976F802188F}" srcOrd="0" destOrd="0" presId="urn:microsoft.com/office/officeart/2005/8/layout/vList2"/>
    <dgm:cxn modelId="{793436DD-0658-4CF5-ADEB-335CA547E09F}" type="presParOf" srcId="{75FF6D4B-7EAB-4051-B931-4E6C10597522}" destId="{F527F4AB-E551-4FC0-BDD8-844BF3D325BD}" srcOrd="1" destOrd="0" presId="urn:microsoft.com/office/officeart/2005/8/layout/vList2"/>
    <dgm:cxn modelId="{9670FFDB-FDEB-423B-B166-0C27D3057A1F}" type="presParOf" srcId="{75FF6D4B-7EAB-4051-B931-4E6C10597522}" destId="{6EC61F8F-5198-4648-8FE9-BDC3326A3CDA}" srcOrd="2" destOrd="0" presId="urn:microsoft.com/office/officeart/2005/8/layout/vList2"/>
    <dgm:cxn modelId="{75CC7AB0-617D-4903-9BC9-F5B6D59995A3}" type="presParOf" srcId="{75FF6D4B-7EAB-4051-B931-4E6C10597522}" destId="{7CF3A014-00E6-4725-853A-5A2C16FB9244}" srcOrd="3" destOrd="0" presId="urn:microsoft.com/office/officeart/2005/8/layout/vList2"/>
    <dgm:cxn modelId="{9B86AA6D-D725-4373-B358-D96D67E64816}" type="presParOf" srcId="{75FF6D4B-7EAB-4051-B931-4E6C10597522}" destId="{10332107-115A-4031-841E-72A7C15DC7FF}" srcOrd="4" destOrd="0" presId="urn:microsoft.com/office/officeart/2005/8/layout/vList2"/>
    <dgm:cxn modelId="{D0CDEB18-0C1A-45E3-A224-9A674C4C755D}" type="presParOf" srcId="{75FF6D4B-7EAB-4051-B931-4E6C10597522}" destId="{B2AA72C4-39CE-4FC9-8079-67DEDC2E1D8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576C74-092A-44AB-816F-5D5062C2592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4D707F9-1F13-4BCA-B859-59BE8829026E}">
      <dgm:prSet/>
      <dgm:spPr/>
      <dgm:t>
        <a:bodyPr/>
        <a:lstStyle/>
        <a:p>
          <a:r>
            <a:rPr lang="en-US"/>
            <a:t>Pendahuluan</a:t>
          </a:r>
        </a:p>
      </dgm:t>
    </dgm:pt>
    <dgm:pt modelId="{4DDCECC0-A0D3-490B-8726-AD98FF79F8EA}" type="parTrans" cxnId="{5922B74F-9D37-42E2-84DB-11305DFDF167}">
      <dgm:prSet/>
      <dgm:spPr/>
      <dgm:t>
        <a:bodyPr/>
        <a:lstStyle/>
        <a:p>
          <a:endParaRPr lang="en-US"/>
        </a:p>
      </dgm:t>
    </dgm:pt>
    <dgm:pt modelId="{63D78C95-6D96-4DC3-B591-154F9F41B4DD}" type="sibTrans" cxnId="{5922B74F-9D37-42E2-84DB-11305DFDF167}">
      <dgm:prSet/>
      <dgm:spPr/>
      <dgm:t>
        <a:bodyPr/>
        <a:lstStyle/>
        <a:p>
          <a:endParaRPr lang="en-US"/>
        </a:p>
      </dgm:t>
    </dgm:pt>
    <dgm:pt modelId="{E47E0AC0-30EB-441C-A6A7-A4717D89FD7D}">
      <dgm:prSet/>
      <dgm:spPr/>
      <dgm:t>
        <a:bodyPr/>
        <a:lstStyle/>
        <a:p>
          <a:r>
            <a:rPr lang="en-US"/>
            <a:t>Sejarah Kelahiran AUPB</a:t>
          </a:r>
        </a:p>
      </dgm:t>
    </dgm:pt>
    <dgm:pt modelId="{F0E05157-8552-4C5F-8CB3-8DBACCB1BC59}" type="parTrans" cxnId="{4824CF48-5ECD-4E61-BF22-2E1F31DDDF0E}">
      <dgm:prSet/>
      <dgm:spPr/>
      <dgm:t>
        <a:bodyPr/>
        <a:lstStyle/>
        <a:p>
          <a:endParaRPr lang="en-US"/>
        </a:p>
      </dgm:t>
    </dgm:pt>
    <dgm:pt modelId="{0D8A52F9-670F-409A-9340-A37D55AFAA98}" type="sibTrans" cxnId="{4824CF48-5ECD-4E61-BF22-2E1F31DDDF0E}">
      <dgm:prSet/>
      <dgm:spPr/>
      <dgm:t>
        <a:bodyPr/>
        <a:lstStyle/>
        <a:p>
          <a:endParaRPr lang="en-US"/>
        </a:p>
      </dgm:t>
    </dgm:pt>
    <dgm:pt modelId="{FDC40E42-5347-4DEE-B8AB-34BC05D1BDCF}">
      <dgm:prSet/>
      <dgm:spPr/>
      <dgm:t>
        <a:bodyPr/>
        <a:lstStyle/>
        <a:p>
          <a:r>
            <a:rPr lang="en-US"/>
            <a:t>Peristilahan</a:t>
          </a:r>
          <a:r>
            <a:rPr lang="id-ID"/>
            <a:t> AUPB</a:t>
          </a:r>
          <a:endParaRPr lang="en-US"/>
        </a:p>
      </dgm:t>
    </dgm:pt>
    <dgm:pt modelId="{09D846E4-0F51-4286-9460-AC0B483C434D}" type="parTrans" cxnId="{95951076-5C70-428B-BF32-9C1739C1018C}">
      <dgm:prSet/>
      <dgm:spPr/>
      <dgm:t>
        <a:bodyPr/>
        <a:lstStyle/>
        <a:p>
          <a:endParaRPr lang="en-US"/>
        </a:p>
      </dgm:t>
    </dgm:pt>
    <dgm:pt modelId="{FE76D13D-59B5-4F18-896F-A3E601A5A0F5}" type="sibTrans" cxnId="{95951076-5C70-428B-BF32-9C1739C1018C}">
      <dgm:prSet/>
      <dgm:spPr/>
      <dgm:t>
        <a:bodyPr/>
        <a:lstStyle/>
        <a:p>
          <a:endParaRPr lang="en-US"/>
        </a:p>
      </dgm:t>
    </dgm:pt>
    <dgm:pt modelId="{44A40F40-0F3D-4A06-AFBF-5C156A2D5329}">
      <dgm:prSet/>
      <dgm:spPr/>
      <dgm:t>
        <a:bodyPr/>
        <a:lstStyle/>
        <a:p>
          <a:r>
            <a:rPr lang="en-US"/>
            <a:t>Pengertian</a:t>
          </a:r>
          <a:r>
            <a:rPr lang="id-ID"/>
            <a:t> AUPB</a:t>
          </a:r>
          <a:endParaRPr lang="en-US"/>
        </a:p>
      </dgm:t>
    </dgm:pt>
    <dgm:pt modelId="{7C2995AD-CB94-466F-B8D6-576357DB0ACD}" type="parTrans" cxnId="{8A5A733E-FFF7-4DEC-8E93-D1F5DE7BCBBF}">
      <dgm:prSet/>
      <dgm:spPr/>
      <dgm:t>
        <a:bodyPr/>
        <a:lstStyle/>
        <a:p>
          <a:endParaRPr lang="en-US"/>
        </a:p>
      </dgm:t>
    </dgm:pt>
    <dgm:pt modelId="{CD82E11E-5B61-4A1A-A0DB-C76597919526}" type="sibTrans" cxnId="{8A5A733E-FFF7-4DEC-8E93-D1F5DE7BCBBF}">
      <dgm:prSet/>
      <dgm:spPr/>
      <dgm:t>
        <a:bodyPr/>
        <a:lstStyle/>
        <a:p>
          <a:endParaRPr lang="en-US"/>
        </a:p>
      </dgm:t>
    </dgm:pt>
    <dgm:pt modelId="{9E1AE3D0-80E8-4374-8A6B-1CAE2871F50A}">
      <dgm:prSet/>
      <dgm:spPr/>
      <dgm:t>
        <a:bodyPr/>
        <a:lstStyle/>
        <a:p>
          <a:r>
            <a:rPr lang="en-US"/>
            <a:t>Kedudukan AUP</a:t>
          </a:r>
          <a:r>
            <a:rPr lang="id-ID"/>
            <a:t>B</a:t>
          </a:r>
          <a:r>
            <a:rPr lang="en-US"/>
            <a:t> dalam Sistem Hukum</a:t>
          </a:r>
        </a:p>
      </dgm:t>
    </dgm:pt>
    <dgm:pt modelId="{D57C96A1-6ED4-48D2-92F8-F407B17211E5}" type="parTrans" cxnId="{C4509125-ECEE-4AC0-8AAA-C1A263718F44}">
      <dgm:prSet/>
      <dgm:spPr/>
      <dgm:t>
        <a:bodyPr/>
        <a:lstStyle/>
        <a:p>
          <a:endParaRPr lang="en-US"/>
        </a:p>
      </dgm:t>
    </dgm:pt>
    <dgm:pt modelId="{013473E9-E4F8-45FE-A173-22FB95F3F725}" type="sibTrans" cxnId="{C4509125-ECEE-4AC0-8AAA-C1A263718F44}">
      <dgm:prSet/>
      <dgm:spPr/>
      <dgm:t>
        <a:bodyPr/>
        <a:lstStyle/>
        <a:p>
          <a:endParaRPr lang="en-US"/>
        </a:p>
      </dgm:t>
    </dgm:pt>
    <dgm:pt modelId="{6DA7BC81-D96E-45BB-97AD-5579B39B79C6}">
      <dgm:prSet/>
      <dgm:spPr/>
      <dgm:t>
        <a:bodyPr/>
        <a:lstStyle/>
        <a:p>
          <a:r>
            <a:rPr lang="en-US"/>
            <a:t>Pembagian AUPB</a:t>
          </a:r>
        </a:p>
      </dgm:t>
    </dgm:pt>
    <dgm:pt modelId="{4B4BE081-17DE-434B-AC9B-E063B1DF19FE}" type="parTrans" cxnId="{5981ECFA-1C03-47DF-AEC5-9A4C0D7D2304}">
      <dgm:prSet/>
      <dgm:spPr/>
      <dgm:t>
        <a:bodyPr/>
        <a:lstStyle/>
        <a:p>
          <a:endParaRPr lang="en-US"/>
        </a:p>
      </dgm:t>
    </dgm:pt>
    <dgm:pt modelId="{8AC37E9F-30F8-4E1D-A251-10A2D6443CE0}" type="sibTrans" cxnId="{5981ECFA-1C03-47DF-AEC5-9A4C0D7D2304}">
      <dgm:prSet/>
      <dgm:spPr/>
      <dgm:t>
        <a:bodyPr/>
        <a:lstStyle/>
        <a:p>
          <a:endParaRPr lang="en-US"/>
        </a:p>
      </dgm:t>
    </dgm:pt>
    <dgm:pt modelId="{FCF6D728-5ACE-4F30-8727-5B0DBE87E441}">
      <dgm:prSet/>
      <dgm:spPr/>
      <dgm:t>
        <a:bodyPr/>
        <a:lstStyle/>
        <a:p>
          <a:r>
            <a:rPr lang="en-US"/>
            <a:t>Macam-macam AU</a:t>
          </a:r>
          <a:r>
            <a:rPr lang="id-ID"/>
            <a:t>P</a:t>
          </a:r>
          <a:r>
            <a:rPr lang="en-US"/>
            <a:t>B</a:t>
          </a:r>
        </a:p>
      </dgm:t>
    </dgm:pt>
    <dgm:pt modelId="{9F8EFB31-267F-4B59-9164-AB904C7DC5AA}" type="parTrans" cxnId="{3A98484C-12A3-4093-A6BD-FC9C598443E5}">
      <dgm:prSet/>
      <dgm:spPr/>
      <dgm:t>
        <a:bodyPr/>
        <a:lstStyle/>
        <a:p>
          <a:endParaRPr lang="en-US"/>
        </a:p>
      </dgm:t>
    </dgm:pt>
    <dgm:pt modelId="{268E30F9-F7B4-4343-B97F-7D664BF22FBF}" type="sibTrans" cxnId="{3A98484C-12A3-4093-A6BD-FC9C598443E5}">
      <dgm:prSet/>
      <dgm:spPr/>
      <dgm:t>
        <a:bodyPr/>
        <a:lstStyle/>
        <a:p>
          <a:endParaRPr lang="en-US"/>
        </a:p>
      </dgm:t>
    </dgm:pt>
    <dgm:pt modelId="{533B03A0-DCC1-4415-B3C1-4866B9273338}">
      <dgm:prSet/>
      <dgm:spPr/>
      <dgm:t>
        <a:bodyPr/>
        <a:lstStyle/>
        <a:p>
          <a:r>
            <a:rPr lang="id-ID"/>
            <a:t>AUPB dalam UU Nomor 30 Tahun 2014 tentang Administrasi Pemerintahan</a:t>
          </a:r>
          <a:endParaRPr lang="en-US"/>
        </a:p>
      </dgm:t>
    </dgm:pt>
    <dgm:pt modelId="{30526D19-9F06-424B-A4B2-DA29D179780E}" type="parTrans" cxnId="{8FF707B8-927F-4E6C-88EB-3062153FDCA2}">
      <dgm:prSet/>
      <dgm:spPr/>
      <dgm:t>
        <a:bodyPr/>
        <a:lstStyle/>
        <a:p>
          <a:endParaRPr lang="en-US"/>
        </a:p>
      </dgm:t>
    </dgm:pt>
    <dgm:pt modelId="{B427790C-693C-47D2-95EB-6A7E0E25C9D6}" type="sibTrans" cxnId="{8FF707B8-927F-4E6C-88EB-3062153FDCA2}">
      <dgm:prSet/>
      <dgm:spPr/>
      <dgm:t>
        <a:bodyPr/>
        <a:lstStyle/>
        <a:p>
          <a:endParaRPr lang="en-US"/>
        </a:p>
      </dgm:t>
    </dgm:pt>
    <dgm:pt modelId="{4CF84B19-AE52-4D2A-9170-49228F3B438A}" type="pres">
      <dgm:prSet presAssocID="{70576C74-092A-44AB-816F-5D5062C2592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EFF93F1-D4A1-4239-838C-64D5CEFF2285}" type="pres">
      <dgm:prSet presAssocID="{64D707F9-1F13-4BCA-B859-59BE8829026E}" presName="thickLine" presStyleLbl="alignNode1" presStyleIdx="0" presStyleCnt="8"/>
      <dgm:spPr/>
    </dgm:pt>
    <dgm:pt modelId="{9A4069C4-71E8-41A4-A519-0A9A1F503C3A}" type="pres">
      <dgm:prSet presAssocID="{64D707F9-1F13-4BCA-B859-59BE8829026E}" presName="horz1" presStyleCnt="0"/>
      <dgm:spPr/>
    </dgm:pt>
    <dgm:pt modelId="{13ED2F49-8BF8-42B6-9047-678C8E1ED532}" type="pres">
      <dgm:prSet presAssocID="{64D707F9-1F13-4BCA-B859-59BE8829026E}" presName="tx1" presStyleLbl="revTx" presStyleIdx="0" presStyleCnt="8"/>
      <dgm:spPr/>
      <dgm:t>
        <a:bodyPr/>
        <a:lstStyle/>
        <a:p>
          <a:endParaRPr lang="en-US"/>
        </a:p>
      </dgm:t>
    </dgm:pt>
    <dgm:pt modelId="{D4F4C8AD-C638-4DC3-B468-F23FB499F61F}" type="pres">
      <dgm:prSet presAssocID="{64D707F9-1F13-4BCA-B859-59BE8829026E}" presName="vert1" presStyleCnt="0"/>
      <dgm:spPr/>
    </dgm:pt>
    <dgm:pt modelId="{3F2358E2-4689-451F-8F75-1C58F7A888A5}" type="pres">
      <dgm:prSet presAssocID="{E47E0AC0-30EB-441C-A6A7-A4717D89FD7D}" presName="thickLine" presStyleLbl="alignNode1" presStyleIdx="1" presStyleCnt="8"/>
      <dgm:spPr/>
    </dgm:pt>
    <dgm:pt modelId="{F335CA43-162D-4CED-B362-36E34A39691A}" type="pres">
      <dgm:prSet presAssocID="{E47E0AC0-30EB-441C-A6A7-A4717D89FD7D}" presName="horz1" presStyleCnt="0"/>
      <dgm:spPr/>
    </dgm:pt>
    <dgm:pt modelId="{B40F39BC-059A-48F4-A1F4-FAAFAA527F3C}" type="pres">
      <dgm:prSet presAssocID="{E47E0AC0-30EB-441C-A6A7-A4717D89FD7D}" presName="tx1" presStyleLbl="revTx" presStyleIdx="1" presStyleCnt="8"/>
      <dgm:spPr/>
      <dgm:t>
        <a:bodyPr/>
        <a:lstStyle/>
        <a:p>
          <a:endParaRPr lang="en-US"/>
        </a:p>
      </dgm:t>
    </dgm:pt>
    <dgm:pt modelId="{BB7B56D5-E239-471E-B5C5-5525314EE609}" type="pres">
      <dgm:prSet presAssocID="{E47E0AC0-30EB-441C-A6A7-A4717D89FD7D}" presName="vert1" presStyleCnt="0"/>
      <dgm:spPr/>
    </dgm:pt>
    <dgm:pt modelId="{CE5806A1-313B-4BC4-ADE0-C49E3CD6C63F}" type="pres">
      <dgm:prSet presAssocID="{FDC40E42-5347-4DEE-B8AB-34BC05D1BDCF}" presName="thickLine" presStyleLbl="alignNode1" presStyleIdx="2" presStyleCnt="8"/>
      <dgm:spPr/>
    </dgm:pt>
    <dgm:pt modelId="{3E38C628-EB65-4B69-A832-5CBFF20774F6}" type="pres">
      <dgm:prSet presAssocID="{FDC40E42-5347-4DEE-B8AB-34BC05D1BDCF}" presName="horz1" presStyleCnt="0"/>
      <dgm:spPr/>
    </dgm:pt>
    <dgm:pt modelId="{7336FF86-32D3-4627-8879-EC360B3E7B42}" type="pres">
      <dgm:prSet presAssocID="{FDC40E42-5347-4DEE-B8AB-34BC05D1BDCF}" presName="tx1" presStyleLbl="revTx" presStyleIdx="2" presStyleCnt="8"/>
      <dgm:spPr/>
      <dgm:t>
        <a:bodyPr/>
        <a:lstStyle/>
        <a:p>
          <a:endParaRPr lang="en-US"/>
        </a:p>
      </dgm:t>
    </dgm:pt>
    <dgm:pt modelId="{11317E41-CE69-494C-A79B-08E881346AC8}" type="pres">
      <dgm:prSet presAssocID="{FDC40E42-5347-4DEE-B8AB-34BC05D1BDCF}" presName="vert1" presStyleCnt="0"/>
      <dgm:spPr/>
    </dgm:pt>
    <dgm:pt modelId="{793F7100-9ABB-484E-8F48-92C81886A73F}" type="pres">
      <dgm:prSet presAssocID="{44A40F40-0F3D-4A06-AFBF-5C156A2D5329}" presName="thickLine" presStyleLbl="alignNode1" presStyleIdx="3" presStyleCnt="8"/>
      <dgm:spPr/>
    </dgm:pt>
    <dgm:pt modelId="{738EAA6B-9699-4254-9567-26E73E373DDE}" type="pres">
      <dgm:prSet presAssocID="{44A40F40-0F3D-4A06-AFBF-5C156A2D5329}" presName="horz1" presStyleCnt="0"/>
      <dgm:spPr/>
    </dgm:pt>
    <dgm:pt modelId="{A26DD0FE-60C6-4CA1-AF37-C2793F7E1057}" type="pres">
      <dgm:prSet presAssocID="{44A40F40-0F3D-4A06-AFBF-5C156A2D5329}" presName="tx1" presStyleLbl="revTx" presStyleIdx="3" presStyleCnt="8"/>
      <dgm:spPr/>
      <dgm:t>
        <a:bodyPr/>
        <a:lstStyle/>
        <a:p>
          <a:endParaRPr lang="en-US"/>
        </a:p>
      </dgm:t>
    </dgm:pt>
    <dgm:pt modelId="{59FF5DC1-82C3-4AEB-96BD-1BEC055BE247}" type="pres">
      <dgm:prSet presAssocID="{44A40F40-0F3D-4A06-AFBF-5C156A2D5329}" presName="vert1" presStyleCnt="0"/>
      <dgm:spPr/>
    </dgm:pt>
    <dgm:pt modelId="{B0C77B44-94C2-4AC1-AA0F-E0B3EEAF8707}" type="pres">
      <dgm:prSet presAssocID="{9E1AE3D0-80E8-4374-8A6B-1CAE2871F50A}" presName="thickLine" presStyleLbl="alignNode1" presStyleIdx="4" presStyleCnt="8"/>
      <dgm:spPr/>
    </dgm:pt>
    <dgm:pt modelId="{7D2F35CD-9178-4315-AC49-44ECB58718B4}" type="pres">
      <dgm:prSet presAssocID="{9E1AE3D0-80E8-4374-8A6B-1CAE2871F50A}" presName="horz1" presStyleCnt="0"/>
      <dgm:spPr/>
    </dgm:pt>
    <dgm:pt modelId="{DCC6A074-B54D-4D3C-898A-6A005C8192E3}" type="pres">
      <dgm:prSet presAssocID="{9E1AE3D0-80E8-4374-8A6B-1CAE2871F50A}" presName="tx1" presStyleLbl="revTx" presStyleIdx="4" presStyleCnt="8"/>
      <dgm:spPr/>
      <dgm:t>
        <a:bodyPr/>
        <a:lstStyle/>
        <a:p>
          <a:endParaRPr lang="en-US"/>
        </a:p>
      </dgm:t>
    </dgm:pt>
    <dgm:pt modelId="{FE30B563-85EE-4887-83CF-08EDF446F05D}" type="pres">
      <dgm:prSet presAssocID="{9E1AE3D0-80E8-4374-8A6B-1CAE2871F50A}" presName="vert1" presStyleCnt="0"/>
      <dgm:spPr/>
    </dgm:pt>
    <dgm:pt modelId="{EA31D520-9E27-49B4-AD8B-0794CAFEEF61}" type="pres">
      <dgm:prSet presAssocID="{6DA7BC81-D96E-45BB-97AD-5579B39B79C6}" presName="thickLine" presStyleLbl="alignNode1" presStyleIdx="5" presStyleCnt="8"/>
      <dgm:spPr/>
    </dgm:pt>
    <dgm:pt modelId="{A595E877-F076-463D-B105-23A515774D44}" type="pres">
      <dgm:prSet presAssocID="{6DA7BC81-D96E-45BB-97AD-5579B39B79C6}" presName="horz1" presStyleCnt="0"/>
      <dgm:spPr/>
    </dgm:pt>
    <dgm:pt modelId="{A21A6CAE-E688-4951-AA1B-C53CDA203E6D}" type="pres">
      <dgm:prSet presAssocID="{6DA7BC81-D96E-45BB-97AD-5579B39B79C6}" presName="tx1" presStyleLbl="revTx" presStyleIdx="5" presStyleCnt="8"/>
      <dgm:spPr/>
      <dgm:t>
        <a:bodyPr/>
        <a:lstStyle/>
        <a:p>
          <a:endParaRPr lang="en-US"/>
        </a:p>
      </dgm:t>
    </dgm:pt>
    <dgm:pt modelId="{2E0A3F01-5EF6-483B-9C38-136DBBB8AD1C}" type="pres">
      <dgm:prSet presAssocID="{6DA7BC81-D96E-45BB-97AD-5579B39B79C6}" presName="vert1" presStyleCnt="0"/>
      <dgm:spPr/>
    </dgm:pt>
    <dgm:pt modelId="{1C30CC34-9316-474B-B436-263E02B16F90}" type="pres">
      <dgm:prSet presAssocID="{FCF6D728-5ACE-4F30-8727-5B0DBE87E441}" presName="thickLine" presStyleLbl="alignNode1" presStyleIdx="6" presStyleCnt="8"/>
      <dgm:spPr/>
    </dgm:pt>
    <dgm:pt modelId="{D0BF8D7A-6CA4-47B8-946D-029E84DCAE7F}" type="pres">
      <dgm:prSet presAssocID="{FCF6D728-5ACE-4F30-8727-5B0DBE87E441}" presName="horz1" presStyleCnt="0"/>
      <dgm:spPr/>
    </dgm:pt>
    <dgm:pt modelId="{1DAE0C3A-397B-4BD2-9D46-4D9CB3438E54}" type="pres">
      <dgm:prSet presAssocID="{FCF6D728-5ACE-4F30-8727-5B0DBE87E441}" presName="tx1" presStyleLbl="revTx" presStyleIdx="6" presStyleCnt="8"/>
      <dgm:spPr/>
      <dgm:t>
        <a:bodyPr/>
        <a:lstStyle/>
        <a:p>
          <a:endParaRPr lang="en-US"/>
        </a:p>
      </dgm:t>
    </dgm:pt>
    <dgm:pt modelId="{6A232B4A-22C6-48BA-9D0A-63AB92BA1D45}" type="pres">
      <dgm:prSet presAssocID="{FCF6D728-5ACE-4F30-8727-5B0DBE87E441}" presName="vert1" presStyleCnt="0"/>
      <dgm:spPr/>
    </dgm:pt>
    <dgm:pt modelId="{732B216D-E1AB-4DC5-A0A1-6106E009541A}" type="pres">
      <dgm:prSet presAssocID="{533B03A0-DCC1-4415-B3C1-4866B9273338}" presName="thickLine" presStyleLbl="alignNode1" presStyleIdx="7" presStyleCnt="8"/>
      <dgm:spPr/>
    </dgm:pt>
    <dgm:pt modelId="{24CF99BC-8DDA-4FFD-9525-99DF75F006F2}" type="pres">
      <dgm:prSet presAssocID="{533B03A0-DCC1-4415-B3C1-4866B9273338}" presName="horz1" presStyleCnt="0"/>
      <dgm:spPr/>
    </dgm:pt>
    <dgm:pt modelId="{F6285A20-0E3C-4AC0-97DC-A36F32DFA7EF}" type="pres">
      <dgm:prSet presAssocID="{533B03A0-DCC1-4415-B3C1-4866B9273338}" presName="tx1" presStyleLbl="revTx" presStyleIdx="7" presStyleCnt="8"/>
      <dgm:spPr/>
      <dgm:t>
        <a:bodyPr/>
        <a:lstStyle/>
        <a:p>
          <a:endParaRPr lang="en-US"/>
        </a:p>
      </dgm:t>
    </dgm:pt>
    <dgm:pt modelId="{7E310A02-1631-4E34-863A-2CCA214CA838}" type="pres">
      <dgm:prSet presAssocID="{533B03A0-DCC1-4415-B3C1-4866B9273338}" presName="vert1" presStyleCnt="0"/>
      <dgm:spPr/>
    </dgm:pt>
  </dgm:ptLst>
  <dgm:cxnLst>
    <dgm:cxn modelId="{8A5A733E-FFF7-4DEC-8E93-D1F5DE7BCBBF}" srcId="{70576C74-092A-44AB-816F-5D5062C25921}" destId="{44A40F40-0F3D-4A06-AFBF-5C156A2D5329}" srcOrd="3" destOrd="0" parTransId="{7C2995AD-CB94-466F-B8D6-576357DB0ACD}" sibTransId="{CD82E11E-5B61-4A1A-A0DB-C76597919526}"/>
    <dgm:cxn modelId="{7D736D89-3861-4503-B503-16DD78DA7840}" type="presOf" srcId="{70576C74-092A-44AB-816F-5D5062C25921}" destId="{4CF84B19-AE52-4D2A-9170-49228F3B438A}" srcOrd="0" destOrd="0" presId="urn:microsoft.com/office/officeart/2008/layout/LinedList"/>
    <dgm:cxn modelId="{686DEFCC-9F53-4A8A-9D51-D8EF94F6D33E}" type="presOf" srcId="{9E1AE3D0-80E8-4374-8A6B-1CAE2871F50A}" destId="{DCC6A074-B54D-4D3C-898A-6A005C8192E3}" srcOrd="0" destOrd="0" presId="urn:microsoft.com/office/officeart/2008/layout/LinedList"/>
    <dgm:cxn modelId="{4824CF48-5ECD-4E61-BF22-2E1F31DDDF0E}" srcId="{70576C74-092A-44AB-816F-5D5062C25921}" destId="{E47E0AC0-30EB-441C-A6A7-A4717D89FD7D}" srcOrd="1" destOrd="0" parTransId="{F0E05157-8552-4C5F-8CB3-8DBACCB1BC59}" sibTransId="{0D8A52F9-670F-409A-9340-A37D55AFAA98}"/>
    <dgm:cxn modelId="{7F4D3A4F-4894-4956-B5F9-E59681A0C28A}" type="presOf" srcId="{E47E0AC0-30EB-441C-A6A7-A4717D89FD7D}" destId="{B40F39BC-059A-48F4-A1F4-FAAFAA527F3C}" srcOrd="0" destOrd="0" presId="urn:microsoft.com/office/officeart/2008/layout/LinedList"/>
    <dgm:cxn modelId="{46C9CD9E-0E57-43F3-BB15-F5280ECFF663}" type="presOf" srcId="{FDC40E42-5347-4DEE-B8AB-34BC05D1BDCF}" destId="{7336FF86-32D3-4627-8879-EC360B3E7B42}" srcOrd="0" destOrd="0" presId="urn:microsoft.com/office/officeart/2008/layout/LinedList"/>
    <dgm:cxn modelId="{CEBFF45E-BBD4-4AAB-A93A-1CBC8FA64DDC}" type="presOf" srcId="{44A40F40-0F3D-4A06-AFBF-5C156A2D5329}" destId="{A26DD0FE-60C6-4CA1-AF37-C2793F7E1057}" srcOrd="0" destOrd="0" presId="urn:microsoft.com/office/officeart/2008/layout/LinedList"/>
    <dgm:cxn modelId="{C4509125-ECEE-4AC0-8AAA-C1A263718F44}" srcId="{70576C74-092A-44AB-816F-5D5062C25921}" destId="{9E1AE3D0-80E8-4374-8A6B-1CAE2871F50A}" srcOrd="4" destOrd="0" parTransId="{D57C96A1-6ED4-48D2-92F8-F407B17211E5}" sibTransId="{013473E9-E4F8-45FE-A173-22FB95F3F725}"/>
    <dgm:cxn modelId="{867B9E58-35A4-45CB-B5FE-0BA972289571}" type="presOf" srcId="{64D707F9-1F13-4BCA-B859-59BE8829026E}" destId="{13ED2F49-8BF8-42B6-9047-678C8E1ED532}" srcOrd="0" destOrd="0" presId="urn:microsoft.com/office/officeart/2008/layout/LinedList"/>
    <dgm:cxn modelId="{5823B3FF-ECD2-4412-A97E-275159238632}" type="presOf" srcId="{533B03A0-DCC1-4415-B3C1-4866B9273338}" destId="{F6285A20-0E3C-4AC0-97DC-A36F32DFA7EF}" srcOrd="0" destOrd="0" presId="urn:microsoft.com/office/officeart/2008/layout/LinedList"/>
    <dgm:cxn modelId="{47B189B3-5266-419F-9A5F-29E5B8C6B874}" type="presOf" srcId="{6DA7BC81-D96E-45BB-97AD-5579B39B79C6}" destId="{A21A6CAE-E688-4951-AA1B-C53CDA203E6D}" srcOrd="0" destOrd="0" presId="urn:microsoft.com/office/officeart/2008/layout/LinedList"/>
    <dgm:cxn modelId="{5981ECFA-1C03-47DF-AEC5-9A4C0D7D2304}" srcId="{70576C74-092A-44AB-816F-5D5062C25921}" destId="{6DA7BC81-D96E-45BB-97AD-5579B39B79C6}" srcOrd="5" destOrd="0" parTransId="{4B4BE081-17DE-434B-AC9B-E063B1DF19FE}" sibTransId="{8AC37E9F-30F8-4E1D-A251-10A2D6443CE0}"/>
    <dgm:cxn modelId="{3A98484C-12A3-4093-A6BD-FC9C598443E5}" srcId="{70576C74-092A-44AB-816F-5D5062C25921}" destId="{FCF6D728-5ACE-4F30-8727-5B0DBE87E441}" srcOrd="6" destOrd="0" parTransId="{9F8EFB31-267F-4B59-9164-AB904C7DC5AA}" sibTransId="{268E30F9-F7B4-4343-B97F-7D664BF22FBF}"/>
    <dgm:cxn modelId="{5922B74F-9D37-42E2-84DB-11305DFDF167}" srcId="{70576C74-092A-44AB-816F-5D5062C25921}" destId="{64D707F9-1F13-4BCA-B859-59BE8829026E}" srcOrd="0" destOrd="0" parTransId="{4DDCECC0-A0D3-490B-8726-AD98FF79F8EA}" sibTransId="{63D78C95-6D96-4DC3-B591-154F9F41B4DD}"/>
    <dgm:cxn modelId="{D9DEDAF6-9830-45D8-88BE-93B7B1704F23}" type="presOf" srcId="{FCF6D728-5ACE-4F30-8727-5B0DBE87E441}" destId="{1DAE0C3A-397B-4BD2-9D46-4D9CB3438E54}" srcOrd="0" destOrd="0" presId="urn:microsoft.com/office/officeart/2008/layout/LinedList"/>
    <dgm:cxn modelId="{8FF707B8-927F-4E6C-88EB-3062153FDCA2}" srcId="{70576C74-092A-44AB-816F-5D5062C25921}" destId="{533B03A0-DCC1-4415-B3C1-4866B9273338}" srcOrd="7" destOrd="0" parTransId="{30526D19-9F06-424B-A4B2-DA29D179780E}" sibTransId="{B427790C-693C-47D2-95EB-6A7E0E25C9D6}"/>
    <dgm:cxn modelId="{95951076-5C70-428B-BF32-9C1739C1018C}" srcId="{70576C74-092A-44AB-816F-5D5062C25921}" destId="{FDC40E42-5347-4DEE-B8AB-34BC05D1BDCF}" srcOrd="2" destOrd="0" parTransId="{09D846E4-0F51-4286-9460-AC0B483C434D}" sibTransId="{FE76D13D-59B5-4F18-896F-A3E601A5A0F5}"/>
    <dgm:cxn modelId="{B18DCC4C-F9A3-4B31-89BE-C8772CD89C57}" type="presParOf" srcId="{4CF84B19-AE52-4D2A-9170-49228F3B438A}" destId="{DEFF93F1-D4A1-4239-838C-64D5CEFF2285}" srcOrd="0" destOrd="0" presId="urn:microsoft.com/office/officeart/2008/layout/LinedList"/>
    <dgm:cxn modelId="{C2D90524-BF32-4649-BC27-F14458F04243}" type="presParOf" srcId="{4CF84B19-AE52-4D2A-9170-49228F3B438A}" destId="{9A4069C4-71E8-41A4-A519-0A9A1F503C3A}" srcOrd="1" destOrd="0" presId="urn:microsoft.com/office/officeart/2008/layout/LinedList"/>
    <dgm:cxn modelId="{ED074E63-BA99-4E17-B417-141BB0FD1918}" type="presParOf" srcId="{9A4069C4-71E8-41A4-A519-0A9A1F503C3A}" destId="{13ED2F49-8BF8-42B6-9047-678C8E1ED532}" srcOrd="0" destOrd="0" presId="urn:microsoft.com/office/officeart/2008/layout/LinedList"/>
    <dgm:cxn modelId="{6CED2224-91EA-44B9-8423-C00345F3FAC2}" type="presParOf" srcId="{9A4069C4-71E8-41A4-A519-0A9A1F503C3A}" destId="{D4F4C8AD-C638-4DC3-B468-F23FB499F61F}" srcOrd="1" destOrd="0" presId="urn:microsoft.com/office/officeart/2008/layout/LinedList"/>
    <dgm:cxn modelId="{717E106D-F019-4B0F-9598-A15983943ED6}" type="presParOf" srcId="{4CF84B19-AE52-4D2A-9170-49228F3B438A}" destId="{3F2358E2-4689-451F-8F75-1C58F7A888A5}" srcOrd="2" destOrd="0" presId="urn:microsoft.com/office/officeart/2008/layout/LinedList"/>
    <dgm:cxn modelId="{CD5C542C-2E3A-432B-8189-8E8A10A7D175}" type="presParOf" srcId="{4CF84B19-AE52-4D2A-9170-49228F3B438A}" destId="{F335CA43-162D-4CED-B362-36E34A39691A}" srcOrd="3" destOrd="0" presId="urn:microsoft.com/office/officeart/2008/layout/LinedList"/>
    <dgm:cxn modelId="{4AF945CF-4C2D-4DE8-99D3-78DEC454C965}" type="presParOf" srcId="{F335CA43-162D-4CED-B362-36E34A39691A}" destId="{B40F39BC-059A-48F4-A1F4-FAAFAA527F3C}" srcOrd="0" destOrd="0" presId="urn:microsoft.com/office/officeart/2008/layout/LinedList"/>
    <dgm:cxn modelId="{15B8CB44-D490-4DA3-8CAA-6B352C2EDEB6}" type="presParOf" srcId="{F335CA43-162D-4CED-B362-36E34A39691A}" destId="{BB7B56D5-E239-471E-B5C5-5525314EE609}" srcOrd="1" destOrd="0" presId="urn:microsoft.com/office/officeart/2008/layout/LinedList"/>
    <dgm:cxn modelId="{9B4957E8-5265-4A44-AFD6-1FDCDA8291CB}" type="presParOf" srcId="{4CF84B19-AE52-4D2A-9170-49228F3B438A}" destId="{CE5806A1-313B-4BC4-ADE0-C49E3CD6C63F}" srcOrd="4" destOrd="0" presId="urn:microsoft.com/office/officeart/2008/layout/LinedList"/>
    <dgm:cxn modelId="{70994316-094C-43B3-A6AE-82647FBAD922}" type="presParOf" srcId="{4CF84B19-AE52-4D2A-9170-49228F3B438A}" destId="{3E38C628-EB65-4B69-A832-5CBFF20774F6}" srcOrd="5" destOrd="0" presId="urn:microsoft.com/office/officeart/2008/layout/LinedList"/>
    <dgm:cxn modelId="{A94695BD-7156-432C-8E4E-9E123B200AF7}" type="presParOf" srcId="{3E38C628-EB65-4B69-A832-5CBFF20774F6}" destId="{7336FF86-32D3-4627-8879-EC360B3E7B42}" srcOrd="0" destOrd="0" presId="urn:microsoft.com/office/officeart/2008/layout/LinedList"/>
    <dgm:cxn modelId="{5D01AE66-206F-4E1A-AC1C-3E8325C2F406}" type="presParOf" srcId="{3E38C628-EB65-4B69-A832-5CBFF20774F6}" destId="{11317E41-CE69-494C-A79B-08E881346AC8}" srcOrd="1" destOrd="0" presId="urn:microsoft.com/office/officeart/2008/layout/LinedList"/>
    <dgm:cxn modelId="{B73F90B3-06A0-457D-AB31-4185A0EF9AC0}" type="presParOf" srcId="{4CF84B19-AE52-4D2A-9170-49228F3B438A}" destId="{793F7100-9ABB-484E-8F48-92C81886A73F}" srcOrd="6" destOrd="0" presId="urn:microsoft.com/office/officeart/2008/layout/LinedList"/>
    <dgm:cxn modelId="{7C82AD25-A165-4467-85EC-ACEA939696E6}" type="presParOf" srcId="{4CF84B19-AE52-4D2A-9170-49228F3B438A}" destId="{738EAA6B-9699-4254-9567-26E73E373DDE}" srcOrd="7" destOrd="0" presId="urn:microsoft.com/office/officeart/2008/layout/LinedList"/>
    <dgm:cxn modelId="{8A8A7298-18A9-43D2-9441-B0CDA55A0B60}" type="presParOf" srcId="{738EAA6B-9699-4254-9567-26E73E373DDE}" destId="{A26DD0FE-60C6-4CA1-AF37-C2793F7E1057}" srcOrd="0" destOrd="0" presId="urn:microsoft.com/office/officeart/2008/layout/LinedList"/>
    <dgm:cxn modelId="{9DC86C7C-DC19-41D7-BD5E-5D238D15A35E}" type="presParOf" srcId="{738EAA6B-9699-4254-9567-26E73E373DDE}" destId="{59FF5DC1-82C3-4AEB-96BD-1BEC055BE247}" srcOrd="1" destOrd="0" presId="urn:microsoft.com/office/officeart/2008/layout/LinedList"/>
    <dgm:cxn modelId="{0F72B02E-F258-4886-9014-5A57E5AB2B51}" type="presParOf" srcId="{4CF84B19-AE52-4D2A-9170-49228F3B438A}" destId="{B0C77B44-94C2-4AC1-AA0F-E0B3EEAF8707}" srcOrd="8" destOrd="0" presId="urn:microsoft.com/office/officeart/2008/layout/LinedList"/>
    <dgm:cxn modelId="{162B391D-B1FC-4F9D-9491-B145F407D8A6}" type="presParOf" srcId="{4CF84B19-AE52-4D2A-9170-49228F3B438A}" destId="{7D2F35CD-9178-4315-AC49-44ECB58718B4}" srcOrd="9" destOrd="0" presId="urn:microsoft.com/office/officeart/2008/layout/LinedList"/>
    <dgm:cxn modelId="{10EA57B6-037D-44F4-B19A-D64751F815C5}" type="presParOf" srcId="{7D2F35CD-9178-4315-AC49-44ECB58718B4}" destId="{DCC6A074-B54D-4D3C-898A-6A005C8192E3}" srcOrd="0" destOrd="0" presId="urn:microsoft.com/office/officeart/2008/layout/LinedList"/>
    <dgm:cxn modelId="{AD00E5CB-396C-4047-8B8E-E849430448F1}" type="presParOf" srcId="{7D2F35CD-9178-4315-AC49-44ECB58718B4}" destId="{FE30B563-85EE-4887-83CF-08EDF446F05D}" srcOrd="1" destOrd="0" presId="urn:microsoft.com/office/officeart/2008/layout/LinedList"/>
    <dgm:cxn modelId="{7F158829-63FA-4304-825B-070B13051AE9}" type="presParOf" srcId="{4CF84B19-AE52-4D2A-9170-49228F3B438A}" destId="{EA31D520-9E27-49B4-AD8B-0794CAFEEF61}" srcOrd="10" destOrd="0" presId="urn:microsoft.com/office/officeart/2008/layout/LinedList"/>
    <dgm:cxn modelId="{314FDA1C-3566-4CA7-90BC-CF69F34BFE2B}" type="presParOf" srcId="{4CF84B19-AE52-4D2A-9170-49228F3B438A}" destId="{A595E877-F076-463D-B105-23A515774D44}" srcOrd="11" destOrd="0" presId="urn:microsoft.com/office/officeart/2008/layout/LinedList"/>
    <dgm:cxn modelId="{DE0F25B4-B2F1-4350-8652-6C958A4EFBB2}" type="presParOf" srcId="{A595E877-F076-463D-B105-23A515774D44}" destId="{A21A6CAE-E688-4951-AA1B-C53CDA203E6D}" srcOrd="0" destOrd="0" presId="urn:microsoft.com/office/officeart/2008/layout/LinedList"/>
    <dgm:cxn modelId="{70EC0E5E-55B7-4650-8337-BEEBB92163B9}" type="presParOf" srcId="{A595E877-F076-463D-B105-23A515774D44}" destId="{2E0A3F01-5EF6-483B-9C38-136DBBB8AD1C}" srcOrd="1" destOrd="0" presId="urn:microsoft.com/office/officeart/2008/layout/LinedList"/>
    <dgm:cxn modelId="{09C65287-8D58-424F-BF35-AEF072F808B6}" type="presParOf" srcId="{4CF84B19-AE52-4D2A-9170-49228F3B438A}" destId="{1C30CC34-9316-474B-B436-263E02B16F90}" srcOrd="12" destOrd="0" presId="urn:microsoft.com/office/officeart/2008/layout/LinedList"/>
    <dgm:cxn modelId="{869814FE-9A1D-4173-A9DB-6D64A2E24E27}" type="presParOf" srcId="{4CF84B19-AE52-4D2A-9170-49228F3B438A}" destId="{D0BF8D7A-6CA4-47B8-946D-029E84DCAE7F}" srcOrd="13" destOrd="0" presId="urn:microsoft.com/office/officeart/2008/layout/LinedList"/>
    <dgm:cxn modelId="{489A9858-A667-4E3B-8206-DDB015B41A48}" type="presParOf" srcId="{D0BF8D7A-6CA4-47B8-946D-029E84DCAE7F}" destId="{1DAE0C3A-397B-4BD2-9D46-4D9CB3438E54}" srcOrd="0" destOrd="0" presId="urn:microsoft.com/office/officeart/2008/layout/LinedList"/>
    <dgm:cxn modelId="{C6828147-F4AE-42CD-810D-E5608C062EED}" type="presParOf" srcId="{D0BF8D7A-6CA4-47B8-946D-029E84DCAE7F}" destId="{6A232B4A-22C6-48BA-9D0A-63AB92BA1D45}" srcOrd="1" destOrd="0" presId="urn:microsoft.com/office/officeart/2008/layout/LinedList"/>
    <dgm:cxn modelId="{B5F5EA55-DC7D-4AC7-BE18-3443129EBD31}" type="presParOf" srcId="{4CF84B19-AE52-4D2A-9170-49228F3B438A}" destId="{732B216D-E1AB-4DC5-A0A1-6106E009541A}" srcOrd="14" destOrd="0" presId="urn:microsoft.com/office/officeart/2008/layout/LinedList"/>
    <dgm:cxn modelId="{CF692F40-370C-4648-80F7-0C90A3794ED2}" type="presParOf" srcId="{4CF84B19-AE52-4D2A-9170-49228F3B438A}" destId="{24CF99BC-8DDA-4FFD-9525-99DF75F006F2}" srcOrd="15" destOrd="0" presId="urn:microsoft.com/office/officeart/2008/layout/LinedList"/>
    <dgm:cxn modelId="{9E3BED2A-A6CE-411A-A2B5-28B55261FFE1}" type="presParOf" srcId="{24CF99BC-8DDA-4FFD-9525-99DF75F006F2}" destId="{F6285A20-0E3C-4AC0-97DC-A36F32DFA7EF}" srcOrd="0" destOrd="0" presId="urn:microsoft.com/office/officeart/2008/layout/LinedList"/>
    <dgm:cxn modelId="{60A009CB-B9BD-4D29-9A7C-92117BA8E607}" type="presParOf" srcId="{24CF99BC-8DDA-4FFD-9525-99DF75F006F2}" destId="{7E310A02-1631-4E34-863A-2CCA214CA83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0470B8-8594-4E60-8240-ABC3FA84078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AD961E0-BA36-438D-8D35-8D3D3F3BE808}">
      <dgm:prSet/>
      <dgm:spPr/>
      <dgm:t>
        <a:bodyPr/>
        <a:lstStyle/>
        <a:p>
          <a:r>
            <a:rPr lang="en-US"/>
            <a:t>mr.N.H.Spelt dan Prof.mr.J.B.J.M.ten Berg</a:t>
          </a:r>
          <a:r>
            <a:rPr lang="id-ID"/>
            <a:t>e, </a:t>
          </a:r>
          <a:r>
            <a:rPr lang="en-US" i="1"/>
            <a:t>Pengantar Hukum Administrasi Negara</a:t>
          </a:r>
          <a:r>
            <a:rPr lang="en-US"/>
            <a:t>, Kerjasama Universitas Utrecht</a:t>
          </a:r>
          <a:r>
            <a:rPr lang="id-ID"/>
            <a:t>-Unair</a:t>
          </a:r>
          <a:r>
            <a:rPr lang="en-US"/>
            <a:t>, </a:t>
          </a:r>
          <a:r>
            <a:rPr lang="id-ID"/>
            <a:t>Surabaya, </a:t>
          </a:r>
          <a:r>
            <a:rPr lang="en-US"/>
            <a:t>1991</a:t>
          </a:r>
        </a:p>
      </dgm:t>
    </dgm:pt>
    <dgm:pt modelId="{89533093-FDE3-4838-B2E4-DAFA63BFB3C3}" type="parTrans" cxnId="{0A1A5831-3768-4699-8B44-5BB9134661E9}">
      <dgm:prSet/>
      <dgm:spPr/>
      <dgm:t>
        <a:bodyPr/>
        <a:lstStyle/>
        <a:p>
          <a:endParaRPr lang="en-US"/>
        </a:p>
      </dgm:t>
    </dgm:pt>
    <dgm:pt modelId="{83F2FF1E-D411-4447-A688-BB362BBE062E}" type="sibTrans" cxnId="{0A1A5831-3768-4699-8B44-5BB9134661E9}">
      <dgm:prSet/>
      <dgm:spPr/>
      <dgm:t>
        <a:bodyPr/>
        <a:lstStyle/>
        <a:p>
          <a:endParaRPr lang="en-US"/>
        </a:p>
      </dgm:t>
    </dgm:pt>
    <dgm:pt modelId="{42AC7911-E30D-4CFD-A873-0AD9F4CE2D2A}">
      <dgm:prSet/>
      <dgm:spPr/>
      <dgm:t>
        <a:bodyPr/>
        <a:lstStyle/>
        <a:p>
          <a:r>
            <a:rPr lang="id-ID"/>
            <a:t>Soetomo, </a:t>
          </a:r>
          <a:r>
            <a:rPr lang="en-US" i="1"/>
            <a:t>Pengantar Hukum Pemerintahan</a:t>
          </a:r>
          <a:r>
            <a:rPr lang="en-US"/>
            <a:t>, Soetomo, </a:t>
          </a:r>
          <a:r>
            <a:rPr lang="id-ID"/>
            <a:t>Malang, </a:t>
          </a:r>
          <a:r>
            <a:rPr lang="en-US"/>
            <a:t>Lembaga Penerbitan Universitas Brawijaya</a:t>
          </a:r>
          <a:r>
            <a:rPr lang="id-ID"/>
            <a:t>, 2002</a:t>
          </a:r>
          <a:endParaRPr lang="en-US"/>
        </a:p>
      </dgm:t>
    </dgm:pt>
    <dgm:pt modelId="{A215C1FE-22B8-485D-A2FB-23D2D43B05D2}" type="parTrans" cxnId="{E42C9555-A218-472B-86D6-B9C8D50B2920}">
      <dgm:prSet/>
      <dgm:spPr/>
      <dgm:t>
        <a:bodyPr/>
        <a:lstStyle/>
        <a:p>
          <a:endParaRPr lang="en-US"/>
        </a:p>
      </dgm:t>
    </dgm:pt>
    <dgm:pt modelId="{9ADAC0BF-968D-4164-868F-22FFBE396D60}" type="sibTrans" cxnId="{E42C9555-A218-472B-86D6-B9C8D50B2920}">
      <dgm:prSet/>
      <dgm:spPr/>
      <dgm:t>
        <a:bodyPr/>
        <a:lstStyle/>
        <a:p>
          <a:endParaRPr lang="en-US"/>
        </a:p>
      </dgm:t>
    </dgm:pt>
    <dgm:pt modelId="{A0E6E53B-E86C-4FC9-B125-171604CAF9F1}">
      <dgm:prSet/>
      <dgm:spPr/>
      <dgm:t>
        <a:bodyPr/>
        <a:lstStyle/>
        <a:p>
          <a:r>
            <a:rPr lang="id-ID"/>
            <a:t>Helmi, </a:t>
          </a:r>
          <a:r>
            <a:rPr lang="en-US" i="1"/>
            <a:t>Hukum Administrasi Negara Lingkungan Hidup</a:t>
          </a:r>
          <a:r>
            <a:rPr lang="en-US"/>
            <a:t>, </a:t>
          </a:r>
          <a:r>
            <a:rPr lang="id-ID"/>
            <a:t>Jakarta, Raja Grafindo Press,</a:t>
          </a:r>
          <a:r>
            <a:rPr lang="en-US"/>
            <a:t> 2012</a:t>
          </a:r>
        </a:p>
      </dgm:t>
    </dgm:pt>
    <dgm:pt modelId="{5209D58B-0FA8-4854-850C-8F1256B435F9}" type="parTrans" cxnId="{10982B5A-59D2-4430-A596-56183FB2A7EE}">
      <dgm:prSet/>
      <dgm:spPr/>
      <dgm:t>
        <a:bodyPr/>
        <a:lstStyle/>
        <a:p>
          <a:endParaRPr lang="en-US"/>
        </a:p>
      </dgm:t>
    </dgm:pt>
    <dgm:pt modelId="{DA74E4E9-DFEA-4C7B-8A83-5E55874826EB}" type="sibTrans" cxnId="{10982B5A-59D2-4430-A596-56183FB2A7EE}">
      <dgm:prSet/>
      <dgm:spPr/>
      <dgm:t>
        <a:bodyPr/>
        <a:lstStyle/>
        <a:p>
          <a:endParaRPr lang="en-US"/>
        </a:p>
      </dgm:t>
    </dgm:pt>
    <dgm:pt modelId="{A9B34094-2047-42FF-9E9B-267A9400B539}">
      <dgm:prSet/>
      <dgm:spPr/>
      <dgm:t>
        <a:bodyPr/>
        <a:lstStyle/>
        <a:p>
          <a:r>
            <a:rPr lang="en-US"/>
            <a:t>Philipus Hadjon, dkk.</a:t>
          </a:r>
          <a:r>
            <a:rPr lang="id-ID"/>
            <a:t>, </a:t>
          </a:r>
          <a:r>
            <a:rPr lang="en-US" i="1"/>
            <a:t>Pengantar Hukum Administrasi Indonesia (Introduction of the Indonesian Administrative Law)</a:t>
          </a:r>
          <a:r>
            <a:rPr lang="en-US"/>
            <a:t>, </a:t>
          </a:r>
          <a:r>
            <a:rPr lang="id-ID"/>
            <a:t>Yogyakarta, Lembaga Penerbitan UGM, 2000</a:t>
          </a:r>
          <a:endParaRPr lang="en-US"/>
        </a:p>
      </dgm:t>
    </dgm:pt>
    <dgm:pt modelId="{2928FE07-C904-422F-9EE7-5581CD4DB0C0}" type="parTrans" cxnId="{7A4AEF04-1EE7-483E-A222-5EB09340618E}">
      <dgm:prSet/>
      <dgm:spPr/>
      <dgm:t>
        <a:bodyPr/>
        <a:lstStyle/>
        <a:p>
          <a:endParaRPr lang="en-US"/>
        </a:p>
      </dgm:t>
    </dgm:pt>
    <dgm:pt modelId="{18B55667-FAE3-439D-88C7-7801514A6214}" type="sibTrans" cxnId="{7A4AEF04-1EE7-483E-A222-5EB09340618E}">
      <dgm:prSet/>
      <dgm:spPr/>
      <dgm:t>
        <a:bodyPr/>
        <a:lstStyle/>
        <a:p>
          <a:endParaRPr lang="en-US"/>
        </a:p>
      </dgm:t>
    </dgm:pt>
    <dgm:pt modelId="{1DD665F8-CFAB-41F2-B331-B52DE47DE89D}">
      <dgm:prSet/>
      <dgm:spPr/>
      <dgm:t>
        <a:bodyPr/>
        <a:lstStyle/>
        <a:p>
          <a:r>
            <a:rPr lang="id-ID"/>
            <a:t>Ridwan HR, </a:t>
          </a:r>
          <a:r>
            <a:rPr lang="id-ID" i="1"/>
            <a:t>Hukum Administrasi Negara, </a:t>
          </a:r>
          <a:r>
            <a:rPr lang="id-ID"/>
            <a:t>Jakarta, Raja Grafindo Press,</a:t>
          </a:r>
          <a:r>
            <a:rPr lang="en-US"/>
            <a:t> 2002</a:t>
          </a:r>
        </a:p>
      </dgm:t>
    </dgm:pt>
    <dgm:pt modelId="{E316D1D7-0963-43E9-A244-4D740D5A145B}" type="parTrans" cxnId="{543DBCB0-5296-49BC-A7EE-5814B7EB4A1E}">
      <dgm:prSet/>
      <dgm:spPr/>
      <dgm:t>
        <a:bodyPr/>
        <a:lstStyle/>
        <a:p>
          <a:endParaRPr lang="en-US"/>
        </a:p>
      </dgm:t>
    </dgm:pt>
    <dgm:pt modelId="{D1A9125D-E1BD-4126-95F1-2DFE7DE4D9CC}" type="sibTrans" cxnId="{543DBCB0-5296-49BC-A7EE-5814B7EB4A1E}">
      <dgm:prSet/>
      <dgm:spPr/>
      <dgm:t>
        <a:bodyPr/>
        <a:lstStyle/>
        <a:p>
          <a:endParaRPr lang="en-US"/>
        </a:p>
      </dgm:t>
    </dgm:pt>
    <dgm:pt modelId="{55A11344-8DB5-4BC8-B5BB-CD9EA07C4D34}">
      <dgm:prSet/>
      <dgm:spPr/>
      <dgm:t>
        <a:bodyPr/>
        <a:lstStyle/>
        <a:p>
          <a:r>
            <a:rPr lang="id-ID"/>
            <a:t>Undang-Undang Nomor 23 Tahun 2014 tentang Pemerintahan Daerah</a:t>
          </a:r>
          <a:endParaRPr lang="en-US"/>
        </a:p>
      </dgm:t>
    </dgm:pt>
    <dgm:pt modelId="{8826864E-14FF-413E-8040-4A80B7857810}" type="parTrans" cxnId="{FB05ACFC-FBE6-4967-A590-B6A81FF0A711}">
      <dgm:prSet/>
      <dgm:spPr/>
      <dgm:t>
        <a:bodyPr/>
        <a:lstStyle/>
        <a:p>
          <a:endParaRPr lang="en-US"/>
        </a:p>
      </dgm:t>
    </dgm:pt>
    <dgm:pt modelId="{13297A6F-A8B4-4715-8AB5-1AD85D4A928F}" type="sibTrans" cxnId="{FB05ACFC-FBE6-4967-A590-B6A81FF0A711}">
      <dgm:prSet/>
      <dgm:spPr/>
      <dgm:t>
        <a:bodyPr/>
        <a:lstStyle/>
        <a:p>
          <a:endParaRPr lang="en-US"/>
        </a:p>
      </dgm:t>
    </dgm:pt>
    <dgm:pt modelId="{E596D212-E1CF-4244-8EBC-9572904BBA2B}">
      <dgm:prSet/>
      <dgm:spPr/>
      <dgm:t>
        <a:bodyPr/>
        <a:lstStyle/>
        <a:p>
          <a:r>
            <a:rPr lang="id-ID"/>
            <a:t>Undang-Undang Nomor 30 Tahun 2014 tentang Administrasi Pemerintahan</a:t>
          </a:r>
          <a:endParaRPr lang="en-US"/>
        </a:p>
      </dgm:t>
    </dgm:pt>
    <dgm:pt modelId="{64B64168-887E-4A81-910D-41F2395239EA}" type="parTrans" cxnId="{C81D143C-544A-4737-8192-6423CAD7655A}">
      <dgm:prSet/>
      <dgm:spPr/>
      <dgm:t>
        <a:bodyPr/>
        <a:lstStyle/>
        <a:p>
          <a:endParaRPr lang="en-US"/>
        </a:p>
      </dgm:t>
    </dgm:pt>
    <dgm:pt modelId="{1D8D73B4-1B7F-4683-B792-55A0B0AEB2F3}" type="sibTrans" cxnId="{C81D143C-544A-4737-8192-6423CAD7655A}">
      <dgm:prSet/>
      <dgm:spPr/>
      <dgm:t>
        <a:bodyPr/>
        <a:lstStyle/>
        <a:p>
          <a:endParaRPr lang="en-US"/>
        </a:p>
      </dgm:t>
    </dgm:pt>
    <dgm:pt modelId="{3B74C9F3-1C8C-4372-ACA6-6BE1B5FD2A4A}" type="pres">
      <dgm:prSet presAssocID="{000470B8-8594-4E60-8240-ABC3FA84078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E42DFD20-6CD6-44AB-BB15-E3FD90C035B3}" type="pres">
      <dgm:prSet presAssocID="{AAD961E0-BA36-438D-8D35-8D3D3F3BE808}" presName="thickLine" presStyleLbl="alignNode1" presStyleIdx="0" presStyleCnt="7"/>
      <dgm:spPr/>
    </dgm:pt>
    <dgm:pt modelId="{55411AC9-CB73-4B6F-95DD-F4FB8BA603C4}" type="pres">
      <dgm:prSet presAssocID="{AAD961E0-BA36-438D-8D35-8D3D3F3BE808}" presName="horz1" presStyleCnt="0"/>
      <dgm:spPr/>
    </dgm:pt>
    <dgm:pt modelId="{75AAFE64-7542-4237-B4C4-5749EEDC187B}" type="pres">
      <dgm:prSet presAssocID="{AAD961E0-BA36-438D-8D35-8D3D3F3BE808}" presName="tx1" presStyleLbl="revTx" presStyleIdx="0" presStyleCnt="7"/>
      <dgm:spPr/>
      <dgm:t>
        <a:bodyPr/>
        <a:lstStyle/>
        <a:p>
          <a:endParaRPr lang="en-US"/>
        </a:p>
      </dgm:t>
    </dgm:pt>
    <dgm:pt modelId="{9E0BBE72-2A43-44AC-8D7F-7FAFBFD9370E}" type="pres">
      <dgm:prSet presAssocID="{AAD961E0-BA36-438D-8D35-8D3D3F3BE808}" presName="vert1" presStyleCnt="0"/>
      <dgm:spPr/>
    </dgm:pt>
    <dgm:pt modelId="{32697642-5ACF-482E-A48C-2E71AA0AD06F}" type="pres">
      <dgm:prSet presAssocID="{42AC7911-E30D-4CFD-A873-0AD9F4CE2D2A}" presName="thickLine" presStyleLbl="alignNode1" presStyleIdx="1" presStyleCnt="7"/>
      <dgm:spPr/>
    </dgm:pt>
    <dgm:pt modelId="{D4575902-0FFA-4403-920D-9D7A0019A858}" type="pres">
      <dgm:prSet presAssocID="{42AC7911-E30D-4CFD-A873-0AD9F4CE2D2A}" presName="horz1" presStyleCnt="0"/>
      <dgm:spPr/>
    </dgm:pt>
    <dgm:pt modelId="{8127D04F-2777-40ED-B2FF-B3696BB14956}" type="pres">
      <dgm:prSet presAssocID="{42AC7911-E30D-4CFD-A873-0AD9F4CE2D2A}" presName="tx1" presStyleLbl="revTx" presStyleIdx="1" presStyleCnt="7"/>
      <dgm:spPr/>
      <dgm:t>
        <a:bodyPr/>
        <a:lstStyle/>
        <a:p>
          <a:endParaRPr lang="en-US"/>
        </a:p>
      </dgm:t>
    </dgm:pt>
    <dgm:pt modelId="{96B43790-489B-4D38-AA9F-85F63B4DA208}" type="pres">
      <dgm:prSet presAssocID="{42AC7911-E30D-4CFD-A873-0AD9F4CE2D2A}" presName="vert1" presStyleCnt="0"/>
      <dgm:spPr/>
    </dgm:pt>
    <dgm:pt modelId="{AA9FAB2C-9F6A-4C12-B529-614A3CFECB04}" type="pres">
      <dgm:prSet presAssocID="{A0E6E53B-E86C-4FC9-B125-171604CAF9F1}" presName="thickLine" presStyleLbl="alignNode1" presStyleIdx="2" presStyleCnt="7"/>
      <dgm:spPr/>
    </dgm:pt>
    <dgm:pt modelId="{06E23853-9F13-4848-BA25-0AD16AFDC22D}" type="pres">
      <dgm:prSet presAssocID="{A0E6E53B-E86C-4FC9-B125-171604CAF9F1}" presName="horz1" presStyleCnt="0"/>
      <dgm:spPr/>
    </dgm:pt>
    <dgm:pt modelId="{4911E676-A3E0-4F37-9526-968D7EE31FB6}" type="pres">
      <dgm:prSet presAssocID="{A0E6E53B-E86C-4FC9-B125-171604CAF9F1}" presName="tx1" presStyleLbl="revTx" presStyleIdx="2" presStyleCnt="7"/>
      <dgm:spPr/>
      <dgm:t>
        <a:bodyPr/>
        <a:lstStyle/>
        <a:p>
          <a:endParaRPr lang="en-US"/>
        </a:p>
      </dgm:t>
    </dgm:pt>
    <dgm:pt modelId="{99561E28-1767-470E-A3EF-BDD527FD08BA}" type="pres">
      <dgm:prSet presAssocID="{A0E6E53B-E86C-4FC9-B125-171604CAF9F1}" presName="vert1" presStyleCnt="0"/>
      <dgm:spPr/>
    </dgm:pt>
    <dgm:pt modelId="{CD9B476A-80F0-4207-A693-4E57C4B183DB}" type="pres">
      <dgm:prSet presAssocID="{A9B34094-2047-42FF-9E9B-267A9400B539}" presName="thickLine" presStyleLbl="alignNode1" presStyleIdx="3" presStyleCnt="7"/>
      <dgm:spPr/>
    </dgm:pt>
    <dgm:pt modelId="{51CB53DA-18A6-4E27-A793-56EC701E7AA8}" type="pres">
      <dgm:prSet presAssocID="{A9B34094-2047-42FF-9E9B-267A9400B539}" presName="horz1" presStyleCnt="0"/>
      <dgm:spPr/>
    </dgm:pt>
    <dgm:pt modelId="{96D4E7F5-3034-45DE-81F6-5C9BEBA26D51}" type="pres">
      <dgm:prSet presAssocID="{A9B34094-2047-42FF-9E9B-267A9400B539}" presName="tx1" presStyleLbl="revTx" presStyleIdx="3" presStyleCnt="7"/>
      <dgm:spPr/>
      <dgm:t>
        <a:bodyPr/>
        <a:lstStyle/>
        <a:p>
          <a:endParaRPr lang="en-US"/>
        </a:p>
      </dgm:t>
    </dgm:pt>
    <dgm:pt modelId="{241816A1-BECD-4C5C-AB12-48B9CB7A47C0}" type="pres">
      <dgm:prSet presAssocID="{A9B34094-2047-42FF-9E9B-267A9400B539}" presName="vert1" presStyleCnt="0"/>
      <dgm:spPr/>
    </dgm:pt>
    <dgm:pt modelId="{4E4F40EE-7B7A-4CB4-BD13-B81452AF176E}" type="pres">
      <dgm:prSet presAssocID="{1DD665F8-CFAB-41F2-B331-B52DE47DE89D}" presName="thickLine" presStyleLbl="alignNode1" presStyleIdx="4" presStyleCnt="7"/>
      <dgm:spPr/>
    </dgm:pt>
    <dgm:pt modelId="{5AE1D7D2-2F6E-4199-91E1-DEE0D5BDFEBB}" type="pres">
      <dgm:prSet presAssocID="{1DD665F8-CFAB-41F2-B331-B52DE47DE89D}" presName="horz1" presStyleCnt="0"/>
      <dgm:spPr/>
    </dgm:pt>
    <dgm:pt modelId="{569370FA-5986-4816-91D3-8A7D284337E9}" type="pres">
      <dgm:prSet presAssocID="{1DD665F8-CFAB-41F2-B331-B52DE47DE89D}" presName="tx1" presStyleLbl="revTx" presStyleIdx="4" presStyleCnt="7"/>
      <dgm:spPr/>
      <dgm:t>
        <a:bodyPr/>
        <a:lstStyle/>
        <a:p>
          <a:endParaRPr lang="en-US"/>
        </a:p>
      </dgm:t>
    </dgm:pt>
    <dgm:pt modelId="{6F1D9FBA-9725-4FEB-A947-1DC247AEE3C1}" type="pres">
      <dgm:prSet presAssocID="{1DD665F8-CFAB-41F2-B331-B52DE47DE89D}" presName="vert1" presStyleCnt="0"/>
      <dgm:spPr/>
    </dgm:pt>
    <dgm:pt modelId="{D243180F-656C-4904-8BA1-B10ECB17AC2F}" type="pres">
      <dgm:prSet presAssocID="{55A11344-8DB5-4BC8-B5BB-CD9EA07C4D34}" presName="thickLine" presStyleLbl="alignNode1" presStyleIdx="5" presStyleCnt="7"/>
      <dgm:spPr/>
    </dgm:pt>
    <dgm:pt modelId="{1EDA5AB0-B6A6-498A-B0E0-CEDC83F7DAE9}" type="pres">
      <dgm:prSet presAssocID="{55A11344-8DB5-4BC8-B5BB-CD9EA07C4D34}" presName="horz1" presStyleCnt="0"/>
      <dgm:spPr/>
    </dgm:pt>
    <dgm:pt modelId="{2BF66064-CD33-450A-8788-C15BA6FF8033}" type="pres">
      <dgm:prSet presAssocID="{55A11344-8DB5-4BC8-B5BB-CD9EA07C4D34}" presName="tx1" presStyleLbl="revTx" presStyleIdx="5" presStyleCnt="7"/>
      <dgm:spPr/>
      <dgm:t>
        <a:bodyPr/>
        <a:lstStyle/>
        <a:p>
          <a:endParaRPr lang="en-US"/>
        </a:p>
      </dgm:t>
    </dgm:pt>
    <dgm:pt modelId="{2351F7E8-E775-4F19-B48B-943040430200}" type="pres">
      <dgm:prSet presAssocID="{55A11344-8DB5-4BC8-B5BB-CD9EA07C4D34}" presName="vert1" presStyleCnt="0"/>
      <dgm:spPr/>
    </dgm:pt>
    <dgm:pt modelId="{BD86AF99-14B9-4211-9729-E43CF30614AA}" type="pres">
      <dgm:prSet presAssocID="{E596D212-E1CF-4244-8EBC-9572904BBA2B}" presName="thickLine" presStyleLbl="alignNode1" presStyleIdx="6" presStyleCnt="7"/>
      <dgm:spPr/>
    </dgm:pt>
    <dgm:pt modelId="{094FC2D7-6FA7-4164-B193-8C35AF30CE64}" type="pres">
      <dgm:prSet presAssocID="{E596D212-E1CF-4244-8EBC-9572904BBA2B}" presName="horz1" presStyleCnt="0"/>
      <dgm:spPr/>
    </dgm:pt>
    <dgm:pt modelId="{9AA6D1A1-48B8-4C94-9753-682B52B5F7CE}" type="pres">
      <dgm:prSet presAssocID="{E596D212-E1CF-4244-8EBC-9572904BBA2B}" presName="tx1" presStyleLbl="revTx" presStyleIdx="6" presStyleCnt="7"/>
      <dgm:spPr/>
      <dgm:t>
        <a:bodyPr/>
        <a:lstStyle/>
        <a:p>
          <a:endParaRPr lang="en-US"/>
        </a:p>
      </dgm:t>
    </dgm:pt>
    <dgm:pt modelId="{92D9457B-A14B-4B97-92FF-BF1AB18832E4}" type="pres">
      <dgm:prSet presAssocID="{E596D212-E1CF-4244-8EBC-9572904BBA2B}" presName="vert1" presStyleCnt="0"/>
      <dgm:spPr/>
    </dgm:pt>
  </dgm:ptLst>
  <dgm:cxnLst>
    <dgm:cxn modelId="{C81D143C-544A-4737-8192-6423CAD7655A}" srcId="{000470B8-8594-4E60-8240-ABC3FA840789}" destId="{E596D212-E1CF-4244-8EBC-9572904BBA2B}" srcOrd="6" destOrd="0" parTransId="{64B64168-887E-4A81-910D-41F2395239EA}" sibTransId="{1D8D73B4-1B7F-4683-B792-55A0B0AEB2F3}"/>
    <dgm:cxn modelId="{FB05ACFC-FBE6-4967-A590-B6A81FF0A711}" srcId="{000470B8-8594-4E60-8240-ABC3FA840789}" destId="{55A11344-8DB5-4BC8-B5BB-CD9EA07C4D34}" srcOrd="5" destOrd="0" parTransId="{8826864E-14FF-413E-8040-4A80B7857810}" sibTransId="{13297A6F-A8B4-4715-8AB5-1AD85D4A928F}"/>
    <dgm:cxn modelId="{62180DB1-6CD7-485F-AE7C-E3DF5ECDAD2E}" type="presOf" srcId="{1DD665F8-CFAB-41F2-B331-B52DE47DE89D}" destId="{569370FA-5986-4816-91D3-8A7D284337E9}" srcOrd="0" destOrd="0" presId="urn:microsoft.com/office/officeart/2008/layout/LinedList"/>
    <dgm:cxn modelId="{EF5F43CD-5923-4875-8906-20B91E0A17C1}" type="presOf" srcId="{55A11344-8DB5-4BC8-B5BB-CD9EA07C4D34}" destId="{2BF66064-CD33-450A-8788-C15BA6FF8033}" srcOrd="0" destOrd="0" presId="urn:microsoft.com/office/officeart/2008/layout/LinedList"/>
    <dgm:cxn modelId="{AA4F2BA0-A29D-4CDD-8D40-7DA9F1820A7F}" type="presOf" srcId="{AAD961E0-BA36-438D-8D35-8D3D3F3BE808}" destId="{75AAFE64-7542-4237-B4C4-5749EEDC187B}" srcOrd="0" destOrd="0" presId="urn:microsoft.com/office/officeart/2008/layout/LinedList"/>
    <dgm:cxn modelId="{471F5375-4131-4925-BD43-2F9991EADFBA}" type="presOf" srcId="{42AC7911-E30D-4CFD-A873-0AD9F4CE2D2A}" destId="{8127D04F-2777-40ED-B2FF-B3696BB14956}" srcOrd="0" destOrd="0" presId="urn:microsoft.com/office/officeart/2008/layout/LinedList"/>
    <dgm:cxn modelId="{C5056E68-38A6-4414-8610-E7798AE32D21}" type="presOf" srcId="{A9B34094-2047-42FF-9E9B-267A9400B539}" destId="{96D4E7F5-3034-45DE-81F6-5C9BEBA26D51}" srcOrd="0" destOrd="0" presId="urn:microsoft.com/office/officeart/2008/layout/LinedList"/>
    <dgm:cxn modelId="{7A4AEF04-1EE7-483E-A222-5EB09340618E}" srcId="{000470B8-8594-4E60-8240-ABC3FA840789}" destId="{A9B34094-2047-42FF-9E9B-267A9400B539}" srcOrd="3" destOrd="0" parTransId="{2928FE07-C904-422F-9EE7-5581CD4DB0C0}" sibTransId="{18B55667-FAE3-439D-88C7-7801514A6214}"/>
    <dgm:cxn modelId="{2C891F1B-B83B-4E18-B187-EFC2ED90FA4D}" type="presOf" srcId="{E596D212-E1CF-4244-8EBC-9572904BBA2B}" destId="{9AA6D1A1-48B8-4C94-9753-682B52B5F7CE}" srcOrd="0" destOrd="0" presId="urn:microsoft.com/office/officeart/2008/layout/LinedList"/>
    <dgm:cxn modelId="{DF80568A-FD95-486A-8570-804C2DB1594A}" type="presOf" srcId="{000470B8-8594-4E60-8240-ABC3FA840789}" destId="{3B74C9F3-1C8C-4372-ACA6-6BE1B5FD2A4A}" srcOrd="0" destOrd="0" presId="urn:microsoft.com/office/officeart/2008/layout/LinedList"/>
    <dgm:cxn modelId="{96D6B73D-AB13-43BB-9282-8B1A22962560}" type="presOf" srcId="{A0E6E53B-E86C-4FC9-B125-171604CAF9F1}" destId="{4911E676-A3E0-4F37-9526-968D7EE31FB6}" srcOrd="0" destOrd="0" presId="urn:microsoft.com/office/officeart/2008/layout/LinedList"/>
    <dgm:cxn modelId="{10982B5A-59D2-4430-A596-56183FB2A7EE}" srcId="{000470B8-8594-4E60-8240-ABC3FA840789}" destId="{A0E6E53B-E86C-4FC9-B125-171604CAF9F1}" srcOrd="2" destOrd="0" parTransId="{5209D58B-0FA8-4854-850C-8F1256B435F9}" sibTransId="{DA74E4E9-DFEA-4C7B-8A83-5E55874826EB}"/>
    <dgm:cxn modelId="{E42C9555-A218-472B-86D6-B9C8D50B2920}" srcId="{000470B8-8594-4E60-8240-ABC3FA840789}" destId="{42AC7911-E30D-4CFD-A873-0AD9F4CE2D2A}" srcOrd="1" destOrd="0" parTransId="{A215C1FE-22B8-485D-A2FB-23D2D43B05D2}" sibTransId="{9ADAC0BF-968D-4164-868F-22FFBE396D60}"/>
    <dgm:cxn modelId="{543DBCB0-5296-49BC-A7EE-5814B7EB4A1E}" srcId="{000470B8-8594-4E60-8240-ABC3FA840789}" destId="{1DD665F8-CFAB-41F2-B331-B52DE47DE89D}" srcOrd="4" destOrd="0" parTransId="{E316D1D7-0963-43E9-A244-4D740D5A145B}" sibTransId="{D1A9125D-E1BD-4126-95F1-2DFE7DE4D9CC}"/>
    <dgm:cxn modelId="{0A1A5831-3768-4699-8B44-5BB9134661E9}" srcId="{000470B8-8594-4E60-8240-ABC3FA840789}" destId="{AAD961E0-BA36-438D-8D35-8D3D3F3BE808}" srcOrd="0" destOrd="0" parTransId="{89533093-FDE3-4838-B2E4-DAFA63BFB3C3}" sibTransId="{83F2FF1E-D411-4447-A688-BB362BBE062E}"/>
    <dgm:cxn modelId="{B8F21A85-68DB-4C62-AC21-82E2AF32C8AE}" type="presParOf" srcId="{3B74C9F3-1C8C-4372-ACA6-6BE1B5FD2A4A}" destId="{E42DFD20-6CD6-44AB-BB15-E3FD90C035B3}" srcOrd="0" destOrd="0" presId="urn:microsoft.com/office/officeart/2008/layout/LinedList"/>
    <dgm:cxn modelId="{3A057043-768A-4590-82B2-E5C26C451C7A}" type="presParOf" srcId="{3B74C9F3-1C8C-4372-ACA6-6BE1B5FD2A4A}" destId="{55411AC9-CB73-4B6F-95DD-F4FB8BA603C4}" srcOrd="1" destOrd="0" presId="urn:microsoft.com/office/officeart/2008/layout/LinedList"/>
    <dgm:cxn modelId="{CFC433E4-A23C-4A0F-8A82-E26AECCF55A9}" type="presParOf" srcId="{55411AC9-CB73-4B6F-95DD-F4FB8BA603C4}" destId="{75AAFE64-7542-4237-B4C4-5749EEDC187B}" srcOrd="0" destOrd="0" presId="urn:microsoft.com/office/officeart/2008/layout/LinedList"/>
    <dgm:cxn modelId="{192EA5F8-F920-4415-A7AB-755374D6B9DE}" type="presParOf" srcId="{55411AC9-CB73-4B6F-95DD-F4FB8BA603C4}" destId="{9E0BBE72-2A43-44AC-8D7F-7FAFBFD9370E}" srcOrd="1" destOrd="0" presId="urn:microsoft.com/office/officeart/2008/layout/LinedList"/>
    <dgm:cxn modelId="{01A422A2-66AC-4C07-92C5-81CF8FCA9720}" type="presParOf" srcId="{3B74C9F3-1C8C-4372-ACA6-6BE1B5FD2A4A}" destId="{32697642-5ACF-482E-A48C-2E71AA0AD06F}" srcOrd="2" destOrd="0" presId="urn:microsoft.com/office/officeart/2008/layout/LinedList"/>
    <dgm:cxn modelId="{D23335F8-0365-4074-8F2A-56C3A470B3AD}" type="presParOf" srcId="{3B74C9F3-1C8C-4372-ACA6-6BE1B5FD2A4A}" destId="{D4575902-0FFA-4403-920D-9D7A0019A858}" srcOrd="3" destOrd="0" presId="urn:microsoft.com/office/officeart/2008/layout/LinedList"/>
    <dgm:cxn modelId="{0A015B48-420D-4335-B9B0-4FD3A9380D1C}" type="presParOf" srcId="{D4575902-0FFA-4403-920D-9D7A0019A858}" destId="{8127D04F-2777-40ED-B2FF-B3696BB14956}" srcOrd="0" destOrd="0" presId="urn:microsoft.com/office/officeart/2008/layout/LinedList"/>
    <dgm:cxn modelId="{55DF6DD6-DB26-4D7C-A86F-BD12CCC1EB3A}" type="presParOf" srcId="{D4575902-0FFA-4403-920D-9D7A0019A858}" destId="{96B43790-489B-4D38-AA9F-85F63B4DA208}" srcOrd="1" destOrd="0" presId="urn:microsoft.com/office/officeart/2008/layout/LinedList"/>
    <dgm:cxn modelId="{EF4564DD-3ED3-4058-A1D1-877374A3D5B4}" type="presParOf" srcId="{3B74C9F3-1C8C-4372-ACA6-6BE1B5FD2A4A}" destId="{AA9FAB2C-9F6A-4C12-B529-614A3CFECB04}" srcOrd="4" destOrd="0" presId="urn:microsoft.com/office/officeart/2008/layout/LinedList"/>
    <dgm:cxn modelId="{C52FD6C8-4482-43B6-97F4-C630AF253F32}" type="presParOf" srcId="{3B74C9F3-1C8C-4372-ACA6-6BE1B5FD2A4A}" destId="{06E23853-9F13-4848-BA25-0AD16AFDC22D}" srcOrd="5" destOrd="0" presId="urn:microsoft.com/office/officeart/2008/layout/LinedList"/>
    <dgm:cxn modelId="{C16AB38E-0376-417E-86F6-F45EDB820B9E}" type="presParOf" srcId="{06E23853-9F13-4848-BA25-0AD16AFDC22D}" destId="{4911E676-A3E0-4F37-9526-968D7EE31FB6}" srcOrd="0" destOrd="0" presId="urn:microsoft.com/office/officeart/2008/layout/LinedList"/>
    <dgm:cxn modelId="{C7E4E80C-2FF9-4D42-A172-34E55D3FFD61}" type="presParOf" srcId="{06E23853-9F13-4848-BA25-0AD16AFDC22D}" destId="{99561E28-1767-470E-A3EF-BDD527FD08BA}" srcOrd="1" destOrd="0" presId="urn:microsoft.com/office/officeart/2008/layout/LinedList"/>
    <dgm:cxn modelId="{90257F2B-C4FF-4A3A-B40D-E647988760E6}" type="presParOf" srcId="{3B74C9F3-1C8C-4372-ACA6-6BE1B5FD2A4A}" destId="{CD9B476A-80F0-4207-A693-4E57C4B183DB}" srcOrd="6" destOrd="0" presId="urn:microsoft.com/office/officeart/2008/layout/LinedList"/>
    <dgm:cxn modelId="{CA98176B-96B0-400F-9AB5-7783D0BF4405}" type="presParOf" srcId="{3B74C9F3-1C8C-4372-ACA6-6BE1B5FD2A4A}" destId="{51CB53DA-18A6-4E27-A793-56EC701E7AA8}" srcOrd="7" destOrd="0" presId="urn:microsoft.com/office/officeart/2008/layout/LinedList"/>
    <dgm:cxn modelId="{4E09C2D4-01E5-4249-B9F0-56B1E97BA605}" type="presParOf" srcId="{51CB53DA-18A6-4E27-A793-56EC701E7AA8}" destId="{96D4E7F5-3034-45DE-81F6-5C9BEBA26D51}" srcOrd="0" destOrd="0" presId="urn:microsoft.com/office/officeart/2008/layout/LinedList"/>
    <dgm:cxn modelId="{28BE4EF1-10F7-4B3F-9E19-0F6D3EFD16FC}" type="presParOf" srcId="{51CB53DA-18A6-4E27-A793-56EC701E7AA8}" destId="{241816A1-BECD-4C5C-AB12-48B9CB7A47C0}" srcOrd="1" destOrd="0" presId="urn:microsoft.com/office/officeart/2008/layout/LinedList"/>
    <dgm:cxn modelId="{D5576A0D-5CEE-4761-AF5C-B098A95FA2E6}" type="presParOf" srcId="{3B74C9F3-1C8C-4372-ACA6-6BE1B5FD2A4A}" destId="{4E4F40EE-7B7A-4CB4-BD13-B81452AF176E}" srcOrd="8" destOrd="0" presId="urn:microsoft.com/office/officeart/2008/layout/LinedList"/>
    <dgm:cxn modelId="{06050930-5621-4154-A244-83999087089D}" type="presParOf" srcId="{3B74C9F3-1C8C-4372-ACA6-6BE1B5FD2A4A}" destId="{5AE1D7D2-2F6E-4199-91E1-DEE0D5BDFEBB}" srcOrd="9" destOrd="0" presId="urn:microsoft.com/office/officeart/2008/layout/LinedList"/>
    <dgm:cxn modelId="{8B0E522B-8057-4BFE-9593-CBDE4BE1A3E4}" type="presParOf" srcId="{5AE1D7D2-2F6E-4199-91E1-DEE0D5BDFEBB}" destId="{569370FA-5986-4816-91D3-8A7D284337E9}" srcOrd="0" destOrd="0" presId="urn:microsoft.com/office/officeart/2008/layout/LinedList"/>
    <dgm:cxn modelId="{1BEAE552-2830-4EC3-8B61-699021E25F56}" type="presParOf" srcId="{5AE1D7D2-2F6E-4199-91E1-DEE0D5BDFEBB}" destId="{6F1D9FBA-9725-4FEB-A947-1DC247AEE3C1}" srcOrd="1" destOrd="0" presId="urn:microsoft.com/office/officeart/2008/layout/LinedList"/>
    <dgm:cxn modelId="{AF8A2EA8-85FA-41EF-AD97-0A2FF355B455}" type="presParOf" srcId="{3B74C9F3-1C8C-4372-ACA6-6BE1B5FD2A4A}" destId="{D243180F-656C-4904-8BA1-B10ECB17AC2F}" srcOrd="10" destOrd="0" presId="urn:microsoft.com/office/officeart/2008/layout/LinedList"/>
    <dgm:cxn modelId="{0DB5B608-E821-49F2-A7D0-44486608CD69}" type="presParOf" srcId="{3B74C9F3-1C8C-4372-ACA6-6BE1B5FD2A4A}" destId="{1EDA5AB0-B6A6-498A-B0E0-CEDC83F7DAE9}" srcOrd="11" destOrd="0" presId="urn:microsoft.com/office/officeart/2008/layout/LinedList"/>
    <dgm:cxn modelId="{E7E32D5C-6F02-4A9B-B941-8323B8C26537}" type="presParOf" srcId="{1EDA5AB0-B6A6-498A-B0E0-CEDC83F7DAE9}" destId="{2BF66064-CD33-450A-8788-C15BA6FF8033}" srcOrd="0" destOrd="0" presId="urn:microsoft.com/office/officeart/2008/layout/LinedList"/>
    <dgm:cxn modelId="{A9CF0F63-B985-4F25-89BA-862ACD101F22}" type="presParOf" srcId="{1EDA5AB0-B6A6-498A-B0E0-CEDC83F7DAE9}" destId="{2351F7E8-E775-4F19-B48B-943040430200}" srcOrd="1" destOrd="0" presId="urn:microsoft.com/office/officeart/2008/layout/LinedList"/>
    <dgm:cxn modelId="{9E3EF320-29F0-4093-8F87-98EC549DFD22}" type="presParOf" srcId="{3B74C9F3-1C8C-4372-ACA6-6BE1B5FD2A4A}" destId="{BD86AF99-14B9-4211-9729-E43CF30614AA}" srcOrd="12" destOrd="0" presId="urn:microsoft.com/office/officeart/2008/layout/LinedList"/>
    <dgm:cxn modelId="{99A387F1-ACA1-431F-B447-A76516B6A747}" type="presParOf" srcId="{3B74C9F3-1C8C-4372-ACA6-6BE1B5FD2A4A}" destId="{094FC2D7-6FA7-4164-B193-8C35AF30CE64}" srcOrd="13" destOrd="0" presId="urn:microsoft.com/office/officeart/2008/layout/LinedList"/>
    <dgm:cxn modelId="{8B44D464-602C-4020-972B-F9EC539FC47C}" type="presParOf" srcId="{094FC2D7-6FA7-4164-B193-8C35AF30CE64}" destId="{9AA6D1A1-48B8-4C94-9753-682B52B5F7CE}" srcOrd="0" destOrd="0" presId="urn:microsoft.com/office/officeart/2008/layout/LinedList"/>
    <dgm:cxn modelId="{0A9B3F9F-011D-4C02-B56B-154E2C8053DD}" type="presParOf" srcId="{094FC2D7-6FA7-4164-B193-8C35AF30CE64}" destId="{92D9457B-A14B-4B97-92FF-BF1AB18832E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13CD42E-8CB3-41BC-A549-A4171C75FF7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F131DC-30ED-474C-AFD0-28B15EEBB8DD}">
      <dgm:prSet/>
      <dgm:spPr/>
      <dgm:t>
        <a:bodyPr/>
        <a:lstStyle/>
        <a:p>
          <a:r>
            <a:rPr lang="id-ID"/>
            <a:t>Toleransi keterlambatan paling lama 10 menit dari jadwal yang telah ditentukan;</a:t>
          </a:r>
          <a:endParaRPr lang="en-US"/>
        </a:p>
      </dgm:t>
    </dgm:pt>
    <dgm:pt modelId="{5FC71B41-CF31-4EE4-A5D1-B849834BEA49}" type="parTrans" cxnId="{F720475A-2312-4CBE-936F-38796477A24B}">
      <dgm:prSet/>
      <dgm:spPr/>
      <dgm:t>
        <a:bodyPr/>
        <a:lstStyle/>
        <a:p>
          <a:endParaRPr lang="en-US"/>
        </a:p>
      </dgm:t>
    </dgm:pt>
    <dgm:pt modelId="{F37FC13D-7C70-4BF0-BD4F-0E3E16AC8E87}" type="sibTrans" cxnId="{F720475A-2312-4CBE-936F-38796477A24B}">
      <dgm:prSet/>
      <dgm:spPr/>
      <dgm:t>
        <a:bodyPr/>
        <a:lstStyle/>
        <a:p>
          <a:endParaRPr lang="en-US"/>
        </a:p>
      </dgm:t>
    </dgm:pt>
    <dgm:pt modelId="{89F5549A-CC1D-493A-97BC-D745C7ACF977}">
      <dgm:prSet/>
      <dgm:spPr/>
      <dgm:t>
        <a:bodyPr/>
        <a:lstStyle/>
        <a:p>
          <a:r>
            <a:rPr lang="id-ID"/>
            <a:t>Dosen terlambat 10 menit tanpa pemberitahuan, mahasiswa boleh meninggalkan kelas;</a:t>
          </a:r>
          <a:endParaRPr lang="en-US"/>
        </a:p>
      </dgm:t>
    </dgm:pt>
    <dgm:pt modelId="{A5B3B07C-63AE-4A07-BB57-6ECAAB177F7F}" type="parTrans" cxnId="{8B9D95B8-5ECC-40BE-B935-DF72DE7F5FD6}">
      <dgm:prSet/>
      <dgm:spPr/>
      <dgm:t>
        <a:bodyPr/>
        <a:lstStyle/>
        <a:p>
          <a:endParaRPr lang="en-US"/>
        </a:p>
      </dgm:t>
    </dgm:pt>
    <dgm:pt modelId="{0826B6F4-B82B-41D0-A38F-3602E553CCAD}" type="sibTrans" cxnId="{8B9D95B8-5ECC-40BE-B935-DF72DE7F5FD6}">
      <dgm:prSet/>
      <dgm:spPr/>
      <dgm:t>
        <a:bodyPr/>
        <a:lstStyle/>
        <a:p>
          <a:endParaRPr lang="en-US"/>
        </a:p>
      </dgm:t>
    </dgm:pt>
    <dgm:pt modelId="{A1D522BE-629F-4177-A219-0A4BADAA8D36}">
      <dgm:prSet/>
      <dgm:spPr/>
      <dgm:t>
        <a:bodyPr/>
        <a:lstStyle/>
        <a:p>
          <a:r>
            <a:rPr lang="id-ID" dirty="0"/>
            <a:t>Mahasiswa tidak boleh masuk kelas apabila dose</a:t>
          </a:r>
          <a:r>
            <a:rPr lang="en-US" dirty="0"/>
            <a:t>n</a:t>
          </a:r>
          <a:r>
            <a:rPr lang="id-ID" dirty="0"/>
            <a:t> sudah ada di dalam kelas;</a:t>
          </a:r>
          <a:endParaRPr lang="en-US" dirty="0"/>
        </a:p>
      </dgm:t>
    </dgm:pt>
    <dgm:pt modelId="{9718DD3E-D773-47D2-886C-36F2EDD8F00F}" type="parTrans" cxnId="{022BF5D3-C8FD-43A7-9B04-24AFD96C905A}">
      <dgm:prSet/>
      <dgm:spPr/>
      <dgm:t>
        <a:bodyPr/>
        <a:lstStyle/>
        <a:p>
          <a:endParaRPr lang="en-US"/>
        </a:p>
      </dgm:t>
    </dgm:pt>
    <dgm:pt modelId="{779C7126-A627-410D-BBC3-7AC9D7BC60B8}" type="sibTrans" cxnId="{022BF5D3-C8FD-43A7-9B04-24AFD96C905A}">
      <dgm:prSet/>
      <dgm:spPr/>
      <dgm:t>
        <a:bodyPr/>
        <a:lstStyle/>
        <a:p>
          <a:endParaRPr lang="en-US"/>
        </a:p>
      </dgm:t>
    </dgm:pt>
    <dgm:pt modelId="{951DC6AB-8E23-44A4-B2B9-80A5FA95DF23}">
      <dgm:prSet/>
      <dgm:spPr/>
      <dgm:t>
        <a:bodyPr/>
        <a:lstStyle/>
        <a:p>
          <a:r>
            <a:rPr lang="id-ID"/>
            <a:t>Kuis tidak akan diadakan susulan;</a:t>
          </a:r>
          <a:endParaRPr lang="en-US"/>
        </a:p>
      </dgm:t>
    </dgm:pt>
    <dgm:pt modelId="{718A7045-219F-450F-80BC-97092D84F8D4}" type="parTrans" cxnId="{7D19F988-965B-4670-9A54-07373D656831}">
      <dgm:prSet/>
      <dgm:spPr/>
      <dgm:t>
        <a:bodyPr/>
        <a:lstStyle/>
        <a:p>
          <a:endParaRPr lang="en-US"/>
        </a:p>
      </dgm:t>
    </dgm:pt>
    <dgm:pt modelId="{5C1D7974-B44D-489B-8A80-CA51E50B480B}" type="sibTrans" cxnId="{7D19F988-965B-4670-9A54-07373D656831}">
      <dgm:prSet/>
      <dgm:spPr/>
      <dgm:t>
        <a:bodyPr/>
        <a:lstStyle/>
        <a:p>
          <a:endParaRPr lang="en-US"/>
        </a:p>
      </dgm:t>
    </dgm:pt>
    <dgm:pt modelId="{C698AAD9-7392-427E-8562-4C46A50E58C0}">
      <dgm:prSet/>
      <dgm:spPr/>
      <dgm:t>
        <a:bodyPr/>
        <a:lstStyle/>
        <a:p>
          <a:r>
            <a:rPr lang="id-ID" dirty="0"/>
            <a:t>Mahasiswa yang </a:t>
          </a:r>
          <a:r>
            <a:rPr lang="en-US" dirty="0" err="1"/>
            <a:t>mangkir</a:t>
          </a:r>
          <a:r>
            <a:rPr lang="id-ID" dirty="0"/>
            <a:t> lebih dari 30% tidak diperkenankan mengikuti UAS;</a:t>
          </a:r>
          <a:endParaRPr lang="en-US" dirty="0"/>
        </a:p>
      </dgm:t>
    </dgm:pt>
    <dgm:pt modelId="{1588904C-9688-41C8-B644-C00BF4DE70B2}" type="parTrans" cxnId="{405D911E-B974-4365-A074-6E0A80AF3388}">
      <dgm:prSet/>
      <dgm:spPr/>
      <dgm:t>
        <a:bodyPr/>
        <a:lstStyle/>
        <a:p>
          <a:endParaRPr lang="en-US"/>
        </a:p>
      </dgm:t>
    </dgm:pt>
    <dgm:pt modelId="{7D5B0AC3-3870-4BF1-A927-3F1ABCA4FD3D}" type="sibTrans" cxnId="{405D911E-B974-4365-A074-6E0A80AF3388}">
      <dgm:prSet/>
      <dgm:spPr/>
      <dgm:t>
        <a:bodyPr/>
        <a:lstStyle/>
        <a:p>
          <a:endParaRPr lang="en-US"/>
        </a:p>
      </dgm:t>
    </dgm:pt>
    <dgm:pt modelId="{B148F4E1-A01F-4C35-81D4-E3E3E7934902}">
      <dgm:prSet/>
      <dgm:spPr/>
      <dgm:t>
        <a:bodyPr/>
        <a:lstStyle/>
        <a:p>
          <a:r>
            <a:rPr lang="en-US" dirty="0" err="1"/>
            <a:t>Mahasiswa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diperkenankan</a:t>
          </a:r>
          <a:r>
            <a:rPr lang="en-US" dirty="0"/>
            <a:t> </a:t>
          </a:r>
          <a:r>
            <a:rPr lang="en-US" dirty="0" err="1"/>
            <a:t>hanya</a:t>
          </a:r>
          <a:r>
            <a:rPr lang="en-US" dirty="0"/>
            <a:t> </a:t>
          </a:r>
          <a:r>
            <a:rPr lang="en-US" dirty="0" err="1"/>
            <a:t>mengenakan</a:t>
          </a:r>
          <a:r>
            <a:rPr lang="en-US" dirty="0"/>
            <a:t> </a:t>
          </a:r>
          <a:r>
            <a:rPr lang="en-US" dirty="0" err="1"/>
            <a:t>kaos</a:t>
          </a:r>
          <a:r>
            <a:rPr lang="en-US" dirty="0"/>
            <a:t> oblong </a:t>
          </a:r>
          <a:r>
            <a:rPr lang="en-US" dirty="0" err="1"/>
            <a:t>dan</a:t>
          </a:r>
          <a:r>
            <a:rPr lang="en-US" dirty="0"/>
            <a:t>/</a:t>
          </a:r>
          <a:r>
            <a:rPr lang="en-US" dirty="0" err="1"/>
            <a:t>atau</a:t>
          </a:r>
          <a:r>
            <a:rPr lang="en-US" dirty="0"/>
            <a:t> sandal;</a:t>
          </a:r>
        </a:p>
      </dgm:t>
    </dgm:pt>
    <dgm:pt modelId="{2C1145FE-DAC2-40BA-8B6C-D8412366D337}" type="parTrans" cxnId="{DA3FA8AD-4F74-47D4-B24C-067ED482B31F}">
      <dgm:prSet/>
      <dgm:spPr/>
      <dgm:t>
        <a:bodyPr/>
        <a:lstStyle/>
        <a:p>
          <a:endParaRPr lang="en-US"/>
        </a:p>
      </dgm:t>
    </dgm:pt>
    <dgm:pt modelId="{5C328A44-0A56-4205-A4F7-FD27D9ADDAE5}" type="sibTrans" cxnId="{DA3FA8AD-4F74-47D4-B24C-067ED482B31F}">
      <dgm:prSet/>
      <dgm:spPr/>
      <dgm:t>
        <a:bodyPr/>
        <a:lstStyle/>
        <a:p>
          <a:endParaRPr lang="en-US"/>
        </a:p>
      </dgm:t>
    </dgm:pt>
    <dgm:pt modelId="{B7DD2B24-67AB-4437-816A-A82D2BCFD261}">
      <dgm:prSet/>
      <dgm:spPr/>
      <dgm:t>
        <a:bodyPr/>
        <a:lstStyle/>
        <a:p>
          <a:r>
            <a:rPr lang="id-ID" dirty="0"/>
            <a:t>M</a:t>
          </a:r>
          <a:r>
            <a:rPr lang="en-US" dirty="0" err="1"/>
            <a:t>ahasiswa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diperkenankan</a:t>
          </a:r>
          <a:r>
            <a:rPr lang="en-US" dirty="0"/>
            <a:t> </a:t>
          </a:r>
          <a:r>
            <a:rPr lang="en-US" dirty="0" err="1"/>
            <a:t>merokok</a:t>
          </a:r>
          <a:r>
            <a:rPr lang="id-ID" dirty="0"/>
            <a:t>;</a:t>
          </a:r>
          <a:endParaRPr lang="en-US" dirty="0"/>
        </a:p>
      </dgm:t>
    </dgm:pt>
    <dgm:pt modelId="{C242E275-B2A2-4B45-AE44-1768395C7E8D}" type="parTrans" cxnId="{D5284D45-9F28-42E8-817D-3DA7F873F036}">
      <dgm:prSet/>
      <dgm:spPr/>
      <dgm:t>
        <a:bodyPr/>
        <a:lstStyle/>
        <a:p>
          <a:endParaRPr lang="en-US"/>
        </a:p>
      </dgm:t>
    </dgm:pt>
    <dgm:pt modelId="{400F3D54-EB19-4C58-99FE-3F107871D48B}" type="sibTrans" cxnId="{D5284D45-9F28-42E8-817D-3DA7F873F036}">
      <dgm:prSet/>
      <dgm:spPr/>
      <dgm:t>
        <a:bodyPr/>
        <a:lstStyle/>
        <a:p>
          <a:endParaRPr lang="en-US"/>
        </a:p>
      </dgm:t>
    </dgm:pt>
    <dgm:pt modelId="{940E08EE-DDFA-4647-B556-23509382E727}" type="pres">
      <dgm:prSet presAssocID="{E13CD42E-8CB3-41BC-A549-A4171C75FF7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998B03E-A9B3-4F52-9758-5FEA5CDC99DD}" type="pres">
      <dgm:prSet presAssocID="{BDF131DC-30ED-474C-AFD0-28B15EEBB8DD}" presName="thickLine" presStyleLbl="alignNode1" presStyleIdx="0" presStyleCnt="7"/>
      <dgm:spPr/>
    </dgm:pt>
    <dgm:pt modelId="{3F262D2C-6B74-443C-8240-7FA7CFA02D69}" type="pres">
      <dgm:prSet presAssocID="{BDF131DC-30ED-474C-AFD0-28B15EEBB8DD}" presName="horz1" presStyleCnt="0"/>
      <dgm:spPr/>
    </dgm:pt>
    <dgm:pt modelId="{2E61394D-865F-4BEF-8CF6-AFBB84D2B00C}" type="pres">
      <dgm:prSet presAssocID="{BDF131DC-30ED-474C-AFD0-28B15EEBB8DD}" presName="tx1" presStyleLbl="revTx" presStyleIdx="0" presStyleCnt="7"/>
      <dgm:spPr/>
      <dgm:t>
        <a:bodyPr/>
        <a:lstStyle/>
        <a:p>
          <a:endParaRPr lang="en-US"/>
        </a:p>
      </dgm:t>
    </dgm:pt>
    <dgm:pt modelId="{0C0B3230-F480-43A7-A46D-FD1DAC34DD56}" type="pres">
      <dgm:prSet presAssocID="{BDF131DC-30ED-474C-AFD0-28B15EEBB8DD}" presName="vert1" presStyleCnt="0"/>
      <dgm:spPr/>
    </dgm:pt>
    <dgm:pt modelId="{75590CE6-84FC-440C-BAB8-43068C16A37D}" type="pres">
      <dgm:prSet presAssocID="{89F5549A-CC1D-493A-97BC-D745C7ACF977}" presName="thickLine" presStyleLbl="alignNode1" presStyleIdx="1" presStyleCnt="7"/>
      <dgm:spPr/>
    </dgm:pt>
    <dgm:pt modelId="{E6D64C33-8778-49DA-9BAD-F91BDC274443}" type="pres">
      <dgm:prSet presAssocID="{89F5549A-CC1D-493A-97BC-D745C7ACF977}" presName="horz1" presStyleCnt="0"/>
      <dgm:spPr/>
    </dgm:pt>
    <dgm:pt modelId="{12543DD8-D636-43D4-9535-0D5CA52DDAC2}" type="pres">
      <dgm:prSet presAssocID="{89F5549A-CC1D-493A-97BC-D745C7ACF977}" presName="tx1" presStyleLbl="revTx" presStyleIdx="1" presStyleCnt="7"/>
      <dgm:spPr/>
      <dgm:t>
        <a:bodyPr/>
        <a:lstStyle/>
        <a:p>
          <a:endParaRPr lang="en-US"/>
        </a:p>
      </dgm:t>
    </dgm:pt>
    <dgm:pt modelId="{9FFD933B-B5E8-4CBE-A86A-775E8123E1E7}" type="pres">
      <dgm:prSet presAssocID="{89F5549A-CC1D-493A-97BC-D745C7ACF977}" presName="vert1" presStyleCnt="0"/>
      <dgm:spPr/>
    </dgm:pt>
    <dgm:pt modelId="{3AD24A28-B2B2-4E5C-839E-06E83D706622}" type="pres">
      <dgm:prSet presAssocID="{A1D522BE-629F-4177-A219-0A4BADAA8D36}" presName="thickLine" presStyleLbl="alignNode1" presStyleIdx="2" presStyleCnt="7"/>
      <dgm:spPr/>
    </dgm:pt>
    <dgm:pt modelId="{448D54AE-9629-4B49-931A-80F1BAC00677}" type="pres">
      <dgm:prSet presAssocID="{A1D522BE-629F-4177-A219-0A4BADAA8D36}" presName="horz1" presStyleCnt="0"/>
      <dgm:spPr/>
    </dgm:pt>
    <dgm:pt modelId="{5C4F70F6-D4ED-41C0-B0AA-D6E31F038625}" type="pres">
      <dgm:prSet presAssocID="{A1D522BE-629F-4177-A219-0A4BADAA8D36}" presName="tx1" presStyleLbl="revTx" presStyleIdx="2" presStyleCnt="7"/>
      <dgm:spPr/>
      <dgm:t>
        <a:bodyPr/>
        <a:lstStyle/>
        <a:p>
          <a:endParaRPr lang="en-US"/>
        </a:p>
      </dgm:t>
    </dgm:pt>
    <dgm:pt modelId="{5AA8120C-5B7F-4ABC-8394-88EDAA757E2A}" type="pres">
      <dgm:prSet presAssocID="{A1D522BE-629F-4177-A219-0A4BADAA8D36}" presName="vert1" presStyleCnt="0"/>
      <dgm:spPr/>
    </dgm:pt>
    <dgm:pt modelId="{4592AB32-B41A-4ED3-96CC-2C4B7DB2ECFB}" type="pres">
      <dgm:prSet presAssocID="{951DC6AB-8E23-44A4-B2B9-80A5FA95DF23}" presName="thickLine" presStyleLbl="alignNode1" presStyleIdx="3" presStyleCnt="7"/>
      <dgm:spPr/>
    </dgm:pt>
    <dgm:pt modelId="{26292C04-F863-47C2-84C8-723CF8D9206C}" type="pres">
      <dgm:prSet presAssocID="{951DC6AB-8E23-44A4-B2B9-80A5FA95DF23}" presName="horz1" presStyleCnt="0"/>
      <dgm:spPr/>
    </dgm:pt>
    <dgm:pt modelId="{42B8A98A-00C7-4E49-8151-B8396EDCFEE7}" type="pres">
      <dgm:prSet presAssocID="{951DC6AB-8E23-44A4-B2B9-80A5FA95DF23}" presName="tx1" presStyleLbl="revTx" presStyleIdx="3" presStyleCnt="7"/>
      <dgm:spPr/>
      <dgm:t>
        <a:bodyPr/>
        <a:lstStyle/>
        <a:p>
          <a:endParaRPr lang="en-US"/>
        </a:p>
      </dgm:t>
    </dgm:pt>
    <dgm:pt modelId="{DF4189AA-AACE-4C8D-8B49-275FA42E6246}" type="pres">
      <dgm:prSet presAssocID="{951DC6AB-8E23-44A4-B2B9-80A5FA95DF23}" presName="vert1" presStyleCnt="0"/>
      <dgm:spPr/>
    </dgm:pt>
    <dgm:pt modelId="{15F8FF3E-6DDE-4047-8800-9326204215B5}" type="pres">
      <dgm:prSet presAssocID="{C698AAD9-7392-427E-8562-4C46A50E58C0}" presName="thickLine" presStyleLbl="alignNode1" presStyleIdx="4" presStyleCnt="7"/>
      <dgm:spPr/>
    </dgm:pt>
    <dgm:pt modelId="{11CAC599-6D7F-47EF-AED9-CC6362493DA5}" type="pres">
      <dgm:prSet presAssocID="{C698AAD9-7392-427E-8562-4C46A50E58C0}" presName="horz1" presStyleCnt="0"/>
      <dgm:spPr/>
    </dgm:pt>
    <dgm:pt modelId="{F130859E-A2B9-4E2A-A9DB-B053F026B5E6}" type="pres">
      <dgm:prSet presAssocID="{C698AAD9-7392-427E-8562-4C46A50E58C0}" presName="tx1" presStyleLbl="revTx" presStyleIdx="4" presStyleCnt="7"/>
      <dgm:spPr/>
      <dgm:t>
        <a:bodyPr/>
        <a:lstStyle/>
        <a:p>
          <a:endParaRPr lang="en-US"/>
        </a:p>
      </dgm:t>
    </dgm:pt>
    <dgm:pt modelId="{39195610-F9B6-4DE1-8DCA-6031A9C53E30}" type="pres">
      <dgm:prSet presAssocID="{C698AAD9-7392-427E-8562-4C46A50E58C0}" presName="vert1" presStyleCnt="0"/>
      <dgm:spPr/>
    </dgm:pt>
    <dgm:pt modelId="{BAA5A293-0BF7-443A-B1CF-99DF04268017}" type="pres">
      <dgm:prSet presAssocID="{B148F4E1-A01F-4C35-81D4-E3E3E7934902}" presName="thickLine" presStyleLbl="alignNode1" presStyleIdx="5" presStyleCnt="7"/>
      <dgm:spPr/>
    </dgm:pt>
    <dgm:pt modelId="{6D7B4EC4-1068-4370-B23E-6059E5FCA4DA}" type="pres">
      <dgm:prSet presAssocID="{B148F4E1-A01F-4C35-81D4-E3E3E7934902}" presName="horz1" presStyleCnt="0"/>
      <dgm:spPr/>
    </dgm:pt>
    <dgm:pt modelId="{27A56B6B-B6E1-497A-9E50-CF704438C7E6}" type="pres">
      <dgm:prSet presAssocID="{B148F4E1-A01F-4C35-81D4-E3E3E7934902}" presName="tx1" presStyleLbl="revTx" presStyleIdx="5" presStyleCnt="7"/>
      <dgm:spPr/>
      <dgm:t>
        <a:bodyPr/>
        <a:lstStyle/>
        <a:p>
          <a:endParaRPr lang="en-US"/>
        </a:p>
      </dgm:t>
    </dgm:pt>
    <dgm:pt modelId="{03B59465-245F-4645-98DA-96FCA5BE98DE}" type="pres">
      <dgm:prSet presAssocID="{B148F4E1-A01F-4C35-81D4-E3E3E7934902}" presName="vert1" presStyleCnt="0"/>
      <dgm:spPr/>
    </dgm:pt>
    <dgm:pt modelId="{07F87C3A-690A-4590-9176-B9858D59F123}" type="pres">
      <dgm:prSet presAssocID="{B7DD2B24-67AB-4437-816A-A82D2BCFD261}" presName="thickLine" presStyleLbl="alignNode1" presStyleIdx="6" presStyleCnt="7"/>
      <dgm:spPr/>
    </dgm:pt>
    <dgm:pt modelId="{DBA64805-4807-4FEE-BD41-0E2DC46A11D0}" type="pres">
      <dgm:prSet presAssocID="{B7DD2B24-67AB-4437-816A-A82D2BCFD261}" presName="horz1" presStyleCnt="0"/>
      <dgm:spPr/>
    </dgm:pt>
    <dgm:pt modelId="{E5AC17A8-AF4F-4885-93F3-C9B8C4F466AC}" type="pres">
      <dgm:prSet presAssocID="{B7DD2B24-67AB-4437-816A-A82D2BCFD261}" presName="tx1" presStyleLbl="revTx" presStyleIdx="6" presStyleCnt="7"/>
      <dgm:spPr/>
      <dgm:t>
        <a:bodyPr/>
        <a:lstStyle/>
        <a:p>
          <a:endParaRPr lang="en-US"/>
        </a:p>
      </dgm:t>
    </dgm:pt>
    <dgm:pt modelId="{5B73BA4D-0507-4BEF-992F-72B3DAB84A50}" type="pres">
      <dgm:prSet presAssocID="{B7DD2B24-67AB-4437-816A-A82D2BCFD261}" presName="vert1" presStyleCnt="0"/>
      <dgm:spPr/>
    </dgm:pt>
  </dgm:ptLst>
  <dgm:cxnLst>
    <dgm:cxn modelId="{8B9D95B8-5ECC-40BE-B935-DF72DE7F5FD6}" srcId="{E13CD42E-8CB3-41BC-A549-A4171C75FF7C}" destId="{89F5549A-CC1D-493A-97BC-D745C7ACF977}" srcOrd="1" destOrd="0" parTransId="{A5B3B07C-63AE-4A07-BB57-6ECAAB177F7F}" sibTransId="{0826B6F4-B82B-41D0-A38F-3602E553CCAD}"/>
    <dgm:cxn modelId="{B9DBE337-B656-416B-B9E5-F65511C2BDAD}" type="presOf" srcId="{BDF131DC-30ED-474C-AFD0-28B15EEBB8DD}" destId="{2E61394D-865F-4BEF-8CF6-AFBB84D2B00C}" srcOrd="0" destOrd="0" presId="urn:microsoft.com/office/officeart/2008/layout/LinedList"/>
    <dgm:cxn modelId="{D5284D45-9F28-42E8-817D-3DA7F873F036}" srcId="{E13CD42E-8CB3-41BC-A549-A4171C75FF7C}" destId="{B7DD2B24-67AB-4437-816A-A82D2BCFD261}" srcOrd="6" destOrd="0" parTransId="{C242E275-B2A2-4B45-AE44-1768395C7E8D}" sibTransId="{400F3D54-EB19-4C58-99FE-3F107871D48B}"/>
    <dgm:cxn modelId="{92DEE26B-EF17-48F0-B408-F10FF46014A8}" type="presOf" srcId="{951DC6AB-8E23-44A4-B2B9-80A5FA95DF23}" destId="{42B8A98A-00C7-4E49-8151-B8396EDCFEE7}" srcOrd="0" destOrd="0" presId="urn:microsoft.com/office/officeart/2008/layout/LinedList"/>
    <dgm:cxn modelId="{04DBB15F-AB4E-4A5A-90BA-427AB34FAD09}" type="presOf" srcId="{E13CD42E-8CB3-41BC-A549-A4171C75FF7C}" destId="{940E08EE-DDFA-4647-B556-23509382E727}" srcOrd="0" destOrd="0" presId="urn:microsoft.com/office/officeart/2008/layout/LinedList"/>
    <dgm:cxn modelId="{B072010D-35EC-4537-A3F2-116B12732D0F}" type="presOf" srcId="{B148F4E1-A01F-4C35-81D4-E3E3E7934902}" destId="{27A56B6B-B6E1-497A-9E50-CF704438C7E6}" srcOrd="0" destOrd="0" presId="urn:microsoft.com/office/officeart/2008/layout/LinedList"/>
    <dgm:cxn modelId="{022BF5D3-C8FD-43A7-9B04-24AFD96C905A}" srcId="{E13CD42E-8CB3-41BC-A549-A4171C75FF7C}" destId="{A1D522BE-629F-4177-A219-0A4BADAA8D36}" srcOrd="2" destOrd="0" parTransId="{9718DD3E-D773-47D2-886C-36F2EDD8F00F}" sibTransId="{779C7126-A627-410D-BBC3-7AC9D7BC60B8}"/>
    <dgm:cxn modelId="{4FFABF3B-AFA9-44B1-81C1-DB64C9B46D54}" type="presOf" srcId="{89F5549A-CC1D-493A-97BC-D745C7ACF977}" destId="{12543DD8-D636-43D4-9535-0D5CA52DDAC2}" srcOrd="0" destOrd="0" presId="urn:microsoft.com/office/officeart/2008/layout/LinedList"/>
    <dgm:cxn modelId="{D8325A15-CCD3-4CDF-AFCE-E9B3302BDE5E}" type="presOf" srcId="{B7DD2B24-67AB-4437-816A-A82D2BCFD261}" destId="{E5AC17A8-AF4F-4885-93F3-C9B8C4F466AC}" srcOrd="0" destOrd="0" presId="urn:microsoft.com/office/officeart/2008/layout/LinedList"/>
    <dgm:cxn modelId="{6AE580BC-0410-4F28-A470-645F32BD6C40}" type="presOf" srcId="{A1D522BE-629F-4177-A219-0A4BADAA8D36}" destId="{5C4F70F6-D4ED-41C0-B0AA-D6E31F038625}" srcOrd="0" destOrd="0" presId="urn:microsoft.com/office/officeart/2008/layout/LinedList"/>
    <dgm:cxn modelId="{CC12422F-5D2D-4B01-A0FE-292A1B8DF980}" type="presOf" srcId="{C698AAD9-7392-427E-8562-4C46A50E58C0}" destId="{F130859E-A2B9-4E2A-A9DB-B053F026B5E6}" srcOrd="0" destOrd="0" presId="urn:microsoft.com/office/officeart/2008/layout/LinedList"/>
    <dgm:cxn modelId="{7D19F988-965B-4670-9A54-07373D656831}" srcId="{E13CD42E-8CB3-41BC-A549-A4171C75FF7C}" destId="{951DC6AB-8E23-44A4-B2B9-80A5FA95DF23}" srcOrd="3" destOrd="0" parTransId="{718A7045-219F-450F-80BC-97092D84F8D4}" sibTransId="{5C1D7974-B44D-489B-8A80-CA51E50B480B}"/>
    <dgm:cxn modelId="{405D911E-B974-4365-A074-6E0A80AF3388}" srcId="{E13CD42E-8CB3-41BC-A549-A4171C75FF7C}" destId="{C698AAD9-7392-427E-8562-4C46A50E58C0}" srcOrd="4" destOrd="0" parTransId="{1588904C-9688-41C8-B644-C00BF4DE70B2}" sibTransId="{7D5B0AC3-3870-4BF1-A927-3F1ABCA4FD3D}"/>
    <dgm:cxn modelId="{DA3FA8AD-4F74-47D4-B24C-067ED482B31F}" srcId="{E13CD42E-8CB3-41BC-A549-A4171C75FF7C}" destId="{B148F4E1-A01F-4C35-81D4-E3E3E7934902}" srcOrd="5" destOrd="0" parTransId="{2C1145FE-DAC2-40BA-8B6C-D8412366D337}" sibTransId="{5C328A44-0A56-4205-A4F7-FD27D9ADDAE5}"/>
    <dgm:cxn modelId="{F720475A-2312-4CBE-936F-38796477A24B}" srcId="{E13CD42E-8CB3-41BC-A549-A4171C75FF7C}" destId="{BDF131DC-30ED-474C-AFD0-28B15EEBB8DD}" srcOrd="0" destOrd="0" parTransId="{5FC71B41-CF31-4EE4-A5D1-B849834BEA49}" sibTransId="{F37FC13D-7C70-4BF0-BD4F-0E3E16AC8E87}"/>
    <dgm:cxn modelId="{060196C0-115D-443A-8D16-691C35202DAA}" type="presParOf" srcId="{940E08EE-DDFA-4647-B556-23509382E727}" destId="{2998B03E-A9B3-4F52-9758-5FEA5CDC99DD}" srcOrd="0" destOrd="0" presId="urn:microsoft.com/office/officeart/2008/layout/LinedList"/>
    <dgm:cxn modelId="{40A286C8-8680-4583-BD26-CEED7E5F933A}" type="presParOf" srcId="{940E08EE-DDFA-4647-B556-23509382E727}" destId="{3F262D2C-6B74-443C-8240-7FA7CFA02D69}" srcOrd="1" destOrd="0" presId="urn:microsoft.com/office/officeart/2008/layout/LinedList"/>
    <dgm:cxn modelId="{C236E07C-B65B-494A-BB5F-4EA0ED7742E0}" type="presParOf" srcId="{3F262D2C-6B74-443C-8240-7FA7CFA02D69}" destId="{2E61394D-865F-4BEF-8CF6-AFBB84D2B00C}" srcOrd="0" destOrd="0" presId="urn:microsoft.com/office/officeart/2008/layout/LinedList"/>
    <dgm:cxn modelId="{D0DD8378-9F44-473A-BA7B-AF3E0DD8879C}" type="presParOf" srcId="{3F262D2C-6B74-443C-8240-7FA7CFA02D69}" destId="{0C0B3230-F480-43A7-A46D-FD1DAC34DD56}" srcOrd="1" destOrd="0" presId="urn:microsoft.com/office/officeart/2008/layout/LinedList"/>
    <dgm:cxn modelId="{45EF9B41-EF68-4720-97F3-A550CD1F7163}" type="presParOf" srcId="{940E08EE-DDFA-4647-B556-23509382E727}" destId="{75590CE6-84FC-440C-BAB8-43068C16A37D}" srcOrd="2" destOrd="0" presId="urn:microsoft.com/office/officeart/2008/layout/LinedList"/>
    <dgm:cxn modelId="{61A3399A-BB08-4B09-940B-977D7E63B404}" type="presParOf" srcId="{940E08EE-DDFA-4647-B556-23509382E727}" destId="{E6D64C33-8778-49DA-9BAD-F91BDC274443}" srcOrd="3" destOrd="0" presId="urn:microsoft.com/office/officeart/2008/layout/LinedList"/>
    <dgm:cxn modelId="{03E5A7A6-06EE-4FE7-9E10-0D0489284285}" type="presParOf" srcId="{E6D64C33-8778-49DA-9BAD-F91BDC274443}" destId="{12543DD8-D636-43D4-9535-0D5CA52DDAC2}" srcOrd="0" destOrd="0" presId="urn:microsoft.com/office/officeart/2008/layout/LinedList"/>
    <dgm:cxn modelId="{EA4C9BC7-6B0B-4F0D-BB59-2B93A15F4CFF}" type="presParOf" srcId="{E6D64C33-8778-49DA-9BAD-F91BDC274443}" destId="{9FFD933B-B5E8-4CBE-A86A-775E8123E1E7}" srcOrd="1" destOrd="0" presId="urn:microsoft.com/office/officeart/2008/layout/LinedList"/>
    <dgm:cxn modelId="{F130D45D-70C6-48EB-A1AA-F95CB849EE67}" type="presParOf" srcId="{940E08EE-DDFA-4647-B556-23509382E727}" destId="{3AD24A28-B2B2-4E5C-839E-06E83D706622}" srcOrd="4" destOrd="0" presId="urn:microsoft.com/office/officeart/2008/layout/LinedList"/>
    <dgm:cxn modelId="{F618D564-31E9-4856-8548-9AF96FB0C2B1}" type="presParOf" srcId="{940E08EE-DDFA-4647-B556-23509382E727}" destId="{448D54AE-9629-4B49-931A-80F1BAC00677}" srcOrd="5" destOrd="0" presId="urn:microsoft.com/office/officeart/2008/layout/LinedList"/>
    <dgm:cxn modelId="{1A732169-0E7C-48D3-B2F7-AD54EC2FABAA}" type="presParOf" srcId="{448D54AE-9629-4B49-931A-80F1BAC00677}" destId="{5C4F70F6-D4ED-41C0-B0AA-D6E31F038625}" srcOrd="0" destOrd="0" presId="urn:microsoft.com/office/officeart/2008/layout/LinedList"/>
    <dgm:cxn modelId="{8977B3DF-183B-43CA-87F8-594AC0551C2F}" type="presParOf" srcId="{448D54AE-9629-4B49-931A-80F1BAC00677}" destId="{5AA8120C-5B7F-4ABC-8394-88EDAA757E2A}" srcOrd="1" destOrd="0" presId="urn:microsoft.com/office/officeart/2008/layout/LinedList"/>
    <dgm:cxn modelId="{79351F60-0096-4EF4-86B2-3FA1A1FDC1E7}" type="presParOf" srcId="{940E08EE-DDFA-4647-B556-23509382E727}" destId="{4592AB32-B41A-4ED3-96CC-2C4B7DB2ECFB}" srcOrd="6" destOrd="0" presId="urn:microsoft.com/office/officeart/2008/layout/LinedList"/>
    <dgm:cxn modelId="{D40649E2-4AFC-4ED4-A6FE-44A3529FDA43}" type="presParOf" srcId="{940E08EE-DDFA-4647-B556-23509382E727}" destId="{26292C04-F863-47C2-84C8-723CF8D9206C}" srcOrd="7" destOrd="0" presId="urn:microsoft.com/office/officeart/2008/layout/LinedList"/>
    <dgm:cxn modelId="{4E02B4AD-4422-4752-8CFF-E656220DAD85}" type="presParOf" srcId="{26292C04-F863-47C2-84C8-723CF8D9206C}" destId="{42B8A98A-00C7-4E49-8151-B8396EDCFEE7}" srcOrd="0" destOrd="0" presId="urn:microsoft.com/office/officeart/2008/layout/LinedList"/>
    <dgm:cxn modelId="{6D336380-2F34-48CA-88FC-0EAB8340EBB3}" type="presParOf" srcId="{26292C04-F863-47C2-84C8-723CF8D9206C}" destId="{DF4189AA-AACE-4C8D-8B49-275FA42E6246}" srcOrd="1" destOrd="0" presId="urn:microsoft.com/office/officeart/2008/layout/LinedList"/>
    <dgm:cxn modelId="{1C8226BC-EC38-4132-9DBE-A34B3EE76A95}" type="presParOf" srcId="{940E08EE-DDFA-4647-B556-23509382E727}" destId="{15F8FF3E-6DDE-4047-8800-9326204215B5}" srcOrd="8" destOrd="0" presId="urn:microsoft.com/office/officeart/2008/layout/LinedList"/>
    <dgm:cxn modelId="{923C1A0F-DDD2-499C-B711-9370C2C1E022}" type="presParOf" srcId="{940E08EE-DDFA-4647-B556-23509382E727}" destId="{11CAC599-6D7F-47EF-AED9-CC6362493DA5}" srcOrd="9" destOrd="0" presId="urn:microsoft.com/office/officeart/2008/layout/LinedList"/>
    <dgm:cxn modelId="{8076D0C7-5DD6-441C-8E28-0B74121A17AF}" type="presParOf" srcId="{11CAC599-6D7F-47EF-AED9-CC6362493DA5}" destId="{F130859E-A2B9-4E2A-A9DB-B053F026B5E6}" srcOrd="0" destOrd="0" presId="urn:microsoft.com/office/officeart/2008/layout/LinedList"/>
    <dgm:cxn modelId="{FC1D01E5-31A6-48F0-A107-9F0D3E72C2CD}" type="presParOf" srcId="{11CAC599-6D7F-47EF-AED9-CC6362493DA5}" destId="{39195610-F9B6-4DE1-8DCA-6031A9C53E30}" srcOrd="1" destOrd="0" presId="urn:microsoft.com/office/officeart/2008/layout/LinedList"/>
    <dgm:cxn modelId="{7CBA0FAC-7ACD-4063-85B3-621973E8B5F0}" type="presParOf" srcId="{940E08EE-DDFA-4647-B556-23509382E727}" destId="{BAA5A293-0BF7-443A-B1CF-99DF04268017}" srcOrd="10" destOrd="0" presId="urn:microsoft.com/office/officeart/2008/layout/LinedList"/>
    <dgm:cxn modelId="{4661A733-1AE9-476D-BD57-179B17A44FDF}" type="presParOf" srcId="{940E08EE-DDFA-4647-B556-23509382E727}" destId="{6D7B4EC4-1068-4370-B23E-6059E5FCA4DA}" srcOrd="11" destOrd="0" presId="urn:microsoft.com/office/officeart/2008/layout/LinedList"/>
    <dgm:cxn modelId="{CEA0D3FF-2C01-4641-8D9F-F316CF090241}" type="presParOf" srcId="{6D7B4EC4-1068-4370-B23E-6059E5FCA4DA}" destId="{27A56B6B-B6E1-497A-9E50-CF704438C7E6}" srcOrd="0" destOrd="0" presId="urn:microsoft.com/office/officeart/2008/layout/LinedList"/>
    <dgm:cxn modelId="{3A6E47C3-C029-4A5B-B58B-74922A49D808}" type="presParOf" srcId="{6D7B4EC4-1068-4370-B23E-6059E5FCA4DA}" destId="{03B59465-245F-4645-98DA-96FCA5BE98DE}" srcOrd="1" destOrd="0" presId="urn:microsoft.com/office/officeart/2008/layout/LinedList"/>
    <dgm:cxn modelId="{6BDCF74D-E36C-4821-A298-0DCC76E30337}" type="presParOf" srcId="{940E08EE-DDFA-4647-B556-23509382E727}" destId="{07F87C3A-690A-4590-9176-B9858D59F123}" srcOrd="12" destOrd="0" presId="urn:microsoft.com/office/officeart/2008/layout/LinedList"/>
    <dgm:cxn modelId="{FAB790AC-5997-4A6A-9E8D-04EC6C39DF75}" type="presParOf" srcId="{940E08EE-DDFA-4647-B556-23509382E727}" destId="{DBA64805-4807-4FEE-BD41-0E2DC46A11D0}" srcOrd="13" destOrd="0" presId="urn:microsoft.com/office/officeart/2008/layout/LinedList"/>
    <dgm:cxn modelId="{7AA38E18-A36D-4005-98E3-519260745851}" type="presParOf" srcId="{DBA64805-4807-4FEE-BD41-0E2DC46A11D0}" destId="{E5AC17A8-AF4F-4885-93F3-C9B8C4F466AC}" srcOrd="0" destOrd="0" presId="urn:microsoft.com/office/officeart/2008/layout/LinedList"/>
    <dgm:cxn modelId="{91EA625C-C2F6-4E6C-95FD-11438A6CAE75}" type="presParOf" srcId="{DBA64805-4807-4FEE-BD41-0E2DC46A11D0}" destId="{5B73BA4D-0507-4BEF-992F-72B3DAB84A5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800882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026805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2990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87097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098074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665782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2784602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471763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16708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09748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971262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4339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647486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800177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73944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735440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5192C-F20A-433D-A27D-E85DC77D8A29}" type="datetimeFigureOut">
              <a:rPr lang="id-ID" smtClean="0"/>
              <a:pPr/>
              <a:t>18/03/2021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260D253-87EA-439C-9EE1-807552E217B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25291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KULIAH HUKUM ADMINISTRASI NEGARA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585941"/>
          </a:xfrm>
        </p:spPr>
        <p:txBody>
          <a:bodyPr>
            <a:normAutofit lnSpcReduction="10000"/>
          </a:bodyPr>
          <a:lstStyle/>
          <a:p>
            <a:r>
              <a:rPr lang="id-ID" sz="2800" dirty="0"/>
              <a:t>KONTRAK KULIAH</a:t>
            </a:r>
          </a:p>
          <a:p>
            <a:endParaRPr lang="id-ID" sz="2800" dirty="0"/>
          </a:p>
          <a:p>
            <a:r>
              <a:rPr lang="en-US" sz="2800" dirty="0"/>
              <a:t>SEMESTER GENAP </a:t>
            </a:r>
            <a:r>
              <a:rPr lang="en-US" sz="2800" dirty="0" smtClean="0"/>
              <a:t>2020– 2021</a:t>
            </a:r>
            <a:endParaRPr lang="en-US" sz="2800" dirty="0"/>
          </a:p>
          <a:p>
            <a:r>
              <a:rPr lang="id-ID" sz="2800" dirty="0"/>
              <a:t>FAKULTAS HUKUM UNIVERSITAS LAMPUNG </a:t>
            </a:r>
            <a:r>
              <a:rPr lang="en-US" sz="2800" dirty="0"/>
              <a:t>JANUARI </a:t>
            </a:r>
            <a:r>
              <a:rPr lang="id-ID" sz="2800" dirty="0" smtClean="0"/>
              <a:t>20</a:t>
            </a:r>
            <a:r>
              <a:rPr lang="en-US" sz="2800" dirty="0" smtClean="0"/>
              <a:t>21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1400296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INSTRUMEN PEMERINTAHAN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97858"/>
            <a:ext cx="10619932" cy="5324167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dirty="0" err="1"/>
              <a:t>Pengertian</a:t>
            </a:r>
            <a:r>
              <a:rPr lang="en-US" sz="2800" dirty="0"/>
              <a:t> </a:t>
            </a:r>
            <a:r>
              <a:rPr lang="en-US" sz="2800" dirty="0" err="1"/>
              <a:t>Instrumen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endParaRPr lang="id-ID" sz="3600" dirty="0"/>
          </a:p>
          <a:p>
            <a:pPr lvl="0"/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Perundang-undangan</a:t>
            </a:r>
            <a:endParaRPr lang="id-ID" sz="3600" dirty="0"/>
          </a:p>
          <a:p>
            <a:pPr lvl="0"/>
            <a:r>
              <a:rPr lang="en-US" sz="2800" dirty="0" err="1"/>
              <a:t>Kete</a:t>
            </a:r>
            <a:r>
              <a:rPr lang="id-ID" sz="2800" dirty="0"/>
              <a:t>t</a:t>
            </a:r>
            <a:r>
              <a:rPr lang="en-US" sz="2800" dirty="0" err="1"/>
              <a:t>apan</a:t>
            </a:r>
            <a:r>
              <a:rPr lang="en-US" sz="2800" dirty="0"/>
              <a:t> Tata Usaha Negara</a:t>
            </a:r>
            <a:endParaRPr lang="id-ID" sz="3600" dirty="0"/>
          </a:p>
          <a:p>
            <a:pPr lvl="0"/>
            <a:r>
              <a:rPr lang="en-US" sz="2800" dirty="0"/>
              <a:t>Peng</a:t>
            </a:r>
            <a:r>
              <a:rPr lang="id-ID" sz="2800" dirty="0"/>
              <a:t>e</a:t>
            </a:r>
            <a:r>
              <a:rPr lang="en-US" sz="2800" dirty="0" err="1"/>
              <a:t>rtian</a:t>
            </a:r>
            <a:r>
              <a:rPr lang="en-US" sz="2800" dirty="0"/>
              <a:t> </a:t>
            </a:r>
            <a:r>
              <a:rPr lang="en-US" sz="2800" dirty="0" err="1"/>
              <a:t>Ketetapan</a:t>
            </a:r>
            <a:endParaRPr lang="id-ID" sz="3600" dirty="0"/>
          </a:p>
          <a:p>
            <a:pPr lvl="0"/>
            <a:r>
              <a:rPr lang="en-US" sz="2800" dirty="0" err="1"/>
              <a:t>Unsur-unsur</a:t>
            </a:r>
            <a:r>
              <a:rPr lang="en-US" sz="2800" dirty="0"/>
              <a:t> </a:t>
            </a:r>
            <a:r>
              <a:rPr lang="en-US" sz="2800" dirty="0" err="1"/>
              <a:t>ketetapan</a:t>
            </a:r>
            <a:endParaRPr lang="id-ID" sz="3600" dirty="0"/>
          </a:p>
          <a:p>
            <a:pPr lvl="2"/>
            <a:r>
              <a:rPr lang="en-US" sz="2000" dirty="0"/>
              <a:t>Per</a:t>
            </a:r>
            <a:r>
              <a:rPr lang="id-ID" sz="2000" dirty="0"/>
              <a:t>n</a:t>
            </a:r>
            <a:r>
              <a:rPr lang="en-US" sz="2000" dirty="0" err="1"/>
              <a:t>yataan</a:t>
            </a:r>
            <a:r>
              <a:rPr lang="en-US" sz="2000" dirty="0"/>
              <a:t> </a:t>
            </a:r>
            <a:r>
              <a:rPr lang="en-US" sz="2000" dirty="0" err="1"/>
              <a:t>Kehendak</a:t>
            </a:r>
            <a:r>
              <a:rPr lang="en-US" sz="2000" dirty="0"/>
              <a:t> </a:t>
            </a:r>
            <a:r>
              <a:rPr lang="en-US" sz="2000" dirty="0" err="1"/>
              <a:t>Sepihak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Tertulis</a:t>
            </a:r>
            <a:endParaRPr lang="id-ID" sz="2800" dirty="0"/>
          </a:p>
          <a:p>
            <a:pPr lvl="2"/>
            <a:r>
              <a:rPr lang="en-US" sz="2000" dirty="0" err="1"/>
              <a:t>Macam-macam</a:t>
            </a:r>
            <a:r>
              <a:rPr lang="en-US" sz="2000" dirty="0"/>
              <a:t> </a:t>
            </a:r>
            <a:r>
              <a:rPr lang="en-US" sz="2000" dirty="0" err="1"/>
              <a:t>Ketetapan</a:t>
            </a:r>
            <a:endParaRPr lang="id-ID" sz="2800" dirty="0"/>
          </a:p>
          <a:p>
            <a:pPr lvl="2"/>
            <a:r>
              <a:rPr lang="en-US" sz="2000" dirty="0" err="1"/>
              <a:t>Syarat-syarat</a:t>
            </a:r>
            <a:r>
              <a:rPr lang="en-US" sz="2000" dirty="0"/>
              <a:t> </a:t>
            </a:r>
            <a:r>
              <a:rPr lang="en-US" sz="2000" dirty="0" err="1"/>
              <a:t>Pembuatan</a:t>
            </a:r>
            <a:r>
              <a:rPr lang="en-US" sz="2000" dirty="0"/>
              <a:t> </a:t>
            </a:r>
            <a:r>
              <a:rPr lang="en-US" sz="2000" dirty="0" err="1"/>
              <a:t>Ketetapan</a:t>
            </a:r>
            <a:endParaRPr lang="id-ID" sz="2800" dirty="0"/>
          </a:p>
          <a:p>
            <a:pPr lvl="0"/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Kebijaksanaan</a:t>
            </a:r>
            <a:endParaRPr lang="id-ID" sz="3600" dirty="0"/>
          </a:p>
          <a:p>
            <a:pPr lvl="1"/>
            <a:r>
              <a:rPr lang="en-US" sz="2400" dirty="0" err="1"/>
              <a:t>Freis</a:t>
            </a:r>
            <a:r>
              <a:rPr lang="en-US" sz="2400" dirty="0"/>
              <a:t> </a:t>
            </a:r>
            <a:r>
              <a:rPr lang="en-US" sz="2400" dirty="0" err="1"/>
              <a:t>Ermessen</a:t>
            </a:r>
            <a:endParaRPr lang="id-ID" sz="3200" dirty="0"/>
          </a:p>
          <a:p>
            <a:pPr lvl="1"/>
            <a:r>
              <a:rPr lang="en-US" sz="2400" dirty="0" err="1"/>
              <a:t>Pengertian</a:t>
            </a:r>
            <a:r>
              <a:rPr lang="en-US" sz="2400" dirty="0"/>
              <a:t>, </a:t>
            </a:r>
            <a:r>
              <a:rPr lang="en-US" sz="2400" dirty="0" err="1"/>
              <a:t>Ciri-ciri</a:t>
            </a:r>
            <a:r>
              <a:rPr lang="en-US" sz="2400" dirty="0"/>
              <a:t>, </a:t>
            </a:r>
            <a:r>
              <a:rPr lang="en-US" sz="2400" dirty="0" err="1"/>
              <a:t>Fungsi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Penormaan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Kebijaksanaan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xmlns="" val="4249834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3844FD5F-97CC-4FA4-A4CD-1AEBB5660C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46170553"/>
              </p:ext>
            </p:extLst>
          </p:nvPr>
        </p:nvGraphicFramePr>
        <p:xfrm>
          <a:off x="677333" y="766916"/>
          <a:ext cx="10826409" cy="5412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264454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082" y="109471"/>
            <a:ext cx="8596668" cy="1320800"/>
          </a:xfrm>
        </p:spPr>
        <p:txBody>
          <a:bodyPr>
            <a:normAutofit fontScale="90000"/>
          </a:bodyPr>
          <a:lstStyle/>
          <a:p>
            <a:pPr lvl="0"/>
            <a:r>
              <a:rPr lang="id-ID" b="1" dirty="0"/>
              <a:t/>
            </a:r>
            <a:br>
              <a:rPr lang="id-ID" b="1" dirty="0"/>
            </a:br>
            <a:r>
              <a:rPr lang="id-ID" sz="4000" b="1" dirty="0"/>
              <a:t>ASAS-ASAS UMUM PEMERINTAHAN YANG BAIK (AUPB)</a:t>
            </a:r>
            <a:endParaRPr lang="id-ID" sz="4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9D48B5D2-A5A8-4422-9938-E2C01074E5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66337472"/>
              </p:ext>
            </p:extLst>
          </p:nvPr>
        </p:nvGraphicFramePr>
        <p:xfrm>
          <a:off x="838200" y="1825624"/>
          <a:ext cx="10515600" cy="4922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341292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2700" b="1" dirty="0"/>
              <a:t>PERLINDUNGAN HUKUM, PENEGAKAN HUKUM, DAN PERTANGGUNGJAWABAN HUKUM PEMERINTAH DALAM HUKUM ADMINISTRASI NEGARA</a:t>
            </a:r>
            <a:endParaRPr lang="id-ID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015" y="1897062"/>
            <a:ext cx="10945969" cy="4351338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3200" dirty="0" err="1"/>
              <a:t>Perlindungan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Bidang</a:t>
            </a:r>
            <a:r>
              <a:rPr lang="en-US" sz="3200" dirty="0"/>
              <a:t> </a:t>
            </a:r>
            <a:r>
              <a:rPr lang="en-US" sz="3200" dirty="0" err="1"/>
              <a:t>Perdata</a:t>
            </a:r>
            <a:endParaRPr lang="id-ID" sz="3200" dirty="0"/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err="1"/>
              <a:t>Perlindungan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Bidang</a:t>
            </a:r>
            <a:r>
              <a:rPr lang="en-US" sz="3200" dirty="0"/>
              <a:t> </a:t>
            </a:r>
            <a:r>
              <a:rPr lang="en-US" sz="3200" dirty="0" err="1"/>
              <a:t>Publik</a:t>
            </a:r>
            <a:endParaRPr lang="id-ID" sz="3200" dirty="0"/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err="1"/>
              <a:t>Penegakan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Administrasi</a:t>
            </a:r>
            <a:endParaRPr lang="id-ID" sz="3200" dirty="0"/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err="1"/>
              <a:t>Macam-macam</a:t>
            </a:r>
            <a:r>
              <a:rPr lang="en-US" sz="3200" dirty="0"/>
              <a:t> </a:t>
            </a:r>
            <a:r>
              <a:rPr lang="en-US" sz="3200" dirty="0" err="1"/>
              <a:t>Sanksi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Adminitrasi</a:t>
            </a:r>
            <a:endParaRPr lang="id-ID" sz="3200" dirty="0"/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err="1"/>
              <a:t>Pengertian</a:t>
            </a:r>
            <a:r>
              <a:rPr lang="en-US" sz="3200" dirty="0"/>
              <a:t> </a:t>
            </a:r>
            <a:r>
              <a:rPr lang="en-US" sz="3200" dirty="0" err="1"/>
              <a:t>Pertanggungjawaban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Pemerintah</a:t>
            </a:r>
            <a:endParaRPr lang="id-ID" sz="3200" dirty="0"/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err="1"/>
              <a:t>Alasan</a:t>
            </a:r>
            <a:r>
              <a:rPr lang="en-US" sz="3200" dirty="0"/>
              <a:t> </a:t>
            </a:r>
            <a:r>
              <a:rPr lang="en-US" sz="3200" dirty="0" err="1"/>
              <a:t>Teoretik</a:t>
            </a:r>
            <a:r>
              <a:rPr lang="en-US" sz="3200" dirty="0"/>
              <a:t> </a:t>
            </a:r>
            <a:r>
              <a:rPr lang="en-US" sz="3200" dirty="0" err="1"/>
              <a:t>Pertanggungjawaban</a:t>
            </a:r>
            <a:r>
              <a:rPr lang="en-US" sz="3200" dirty="0"/>
              <a:t> </a:t>
            </a:r>
            <a:r>
              <a:rPr lang="en-US" sz="3200" dirty="0" err="1"/>
              <a:t>Pemerintah</a:t>
            </a:r>
            <a:endParaRPr lang="id-ID" sz="3200" dirty="0"/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err="1"/>
              <a:t>Pertanggungjawaban</a:t>
            </a:r>
            <a:r>
              <a:rPr lang="en-US" sz="3200" dirty="0"/>
              <a:t> </a:t>
            </a:r>
            <a:r>
              <a:rPr lang="en-US" sz="3200" dirty="0" err="1"/>
              <a:t>Pemerintah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Administrasi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xmlns="" val="508649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SUSUNAN PEMERINTAHAN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605" y="1930400"/>
            <a:ext cx="10837332" cy="3985650"/>
          </a:xfrm>
        </p:spPr>
        <p:txBody>
          <a:bodyPr>
            <a:noAutofit/>
          </a:bodyPr>
          <a:lstStyle/>
          <a:p>
            <a:pPr lvl="0"/>
            <a:r>
              <a:rPr lang="en-US" sz="3600" dirty="0" err="1"/>
              <a:t>Hubungan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Pemerintahan</a:t>
            </a:r>
            <a:r>
              <a:rPr lang="en-US" sz="3600" dirty="0"/>
              <a:t> (Pusat – Daerah) </a:t>
            </a:r>
            <a:endParaRPr lang="id-ID" sz="3600" dirty="0"/>
          </a:p>
          <a:p>
            <a:pPr lvl="0"/>
            <a:r>
              <a:rPr lang="en-US" sz="3600" dirty="0" err="1"/>
              <a:t>Susunan</a:t>
            </a:r>
            <a:r>
              <a:rPr lang="en-US" sz="3600" dirty="0"/>
              <a:t> </a:t>
            </a:r>
            <a:r>
              <a:rPr lang="en-US" sz="3600" dirty="0" err="1"/>
              <a:t>Pemerintahan</a:t>
            </a:r>
            <a:r>
              <a:rPr lang="en-US" sz="3600" dirty="0"/>
              <a:t> Negara Indonesia (</a:t>
            </a:r>
            <a:r>
              <a:rPr lang="en-US" sz="3600" dirty="0" err="1"/>
              <a:t>umum</a:t>
            </a:r>
            <a:r>
              <a:rPr lang="id-ID" sz="3600" dirty="0"/>
              <a:t>)</a:t>
            </a:r>
          </a:p>
          <a:p>
            <a:pPr lvl="0"/>
            <a:r>
              <a:rPr lang="en-US" sz="3600" dirty="0" err="1"/>
              <a:t>Lembaga-lembaga</a:t>
            </a:r>
            <a:r>
              <a:rPr lang="en-US" sz="3600" dirty="0"/>
              <a:t> Negara</a:t>
            </a:r>
            <a:endParaRPr lang="id-ID" sz="3600" dirty="0"/>
          </a:p>
          <a:p>
            <a:pPr lvl="0"/>
            <a:r>
              <a:rPr lang="en-US" sz="3600" dirty="0" err="1"/>
              <a:t>Penyelenggaraan</a:t>
            </a:r>
            <a:r>
              <a:rPr lang="en-US" sz="3600" dirty="0"/>
              <a:t> </a:t>
            </a:r>
            <a:r>
              <a:rPr lang="en-US" sz="3600" dirty="0" err="1"/>
              <a:t>Pemerintah</a:t>
            </a:r>
            <a:r>
              <a:rPr lang="en-US" sz="3600" dirty="0"/>
              <a:t> Tingkat </a:t>
            </a:r>
            <a:r>
              <a:rPr lang="en-US" sz="3600" dirty="0" err="1"/>
              <a:t>Pusat</a:t>
            </a:r>
            <a:r>
              <a:rPr lang="en-US" sz="3600" dirty="0"/>
              <a:t> </a:t>
            </a:r>
            <a:endParaRPr lang="id-ID" sz="3600" dirty="0"/>
          </a:p>
          <a:p>
            <a:pPr lvl="0"/>
            <a:r>
              <a:rPr lang="en-US" sz="3600" dirty="0" err="1"/>
              <a:t>Penyelenggaraan</a:t>
            </a:r>
            <a:r>
              <a:rPr lang="en-US" sz="3600" dirty="0"/>
              <a:t> </a:t>
            </a:r>
            <a:r>
              <a:rPr lang="en-US" sz="3600" dirty="0" err="1"/>
              <a:t>Pemerintah</a:t>
            </a:r>
            <a:r>
              <a:rPr lang="en-US" sz="3600" dirty="0"/>
              <a:t> Tingkat Daerah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xmlns="" val="1850775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4000" b="1" dirty="0"/>
              <a:t>BARANG-BARANG MILIK PEMERINTAH/ NEGARA</a:t>
            </a:r>
            <a:r>
              <a:rPr lang="id-ID" sz="4000" b="1" dirty="0"/>
              <a:t>/DAERAH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id-ID" sz="3600" dirty="0"/>
              <a:t>Pemahaman tentang pemerintah dan pemerintah daerah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600" dirty="0" err="1"/>
              <a:t>Milik</a:t>
            </a:r>
            <a:r>
              <a:rPr lang="en-US" sz="3600" dirty="0"/>
              <a:t> </a:t>
            </a:r>
            <a:r>
              <a:rPr lang="en-US" sz="3600" dirty="0" err="1"/>
              <a:t>Pribadi</a:t>
            </a:r>
            <a:r>
              <a:rPr lang="en-US" sz="3600" dirty="0"/>
              <a:t> </a:t>
            </a:r>
            <a:r>
              <a:rPr lang="en-US" sz="3600" dirty="0" err="1"/>
              <a:t>Pemerintah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Milik</a:t>
            </a:r>
            <a:r>
              <a:rPr lang="en-US" sz="3600" dirty="0"/>
              <a:t> </a:t>
            </a:r>
            <a:r>
              <a:rPr lang="en-US" sz="3600" dirty="0" err="1"/>
              <a:t>Publik</a:t>
            </a:r>
            <a:endParaRPr lang="id-ID" sz="3600" dirty="0"/>
          </a:p>
          <a:p>
            <a:pPr marL="514350" lvl="0" indent="-514350">
              <a:buFont typeface="+mj-lt"/>
              <a:buAutoNum type="arabicPeriod"/>
            </a:pPr>
            <a:r>
              <a:rPr lang="en-US" sz="3600" dirty="0" err="1"/>
              <a:t>Hak-hak</a:t>
            </a:r>
            <a:r>
              <a:rPr lang="en-US" sz="3600" dirty="0"/>
              <a:t> </a:t>
            </a:r>
            <a:r>
              <a:rPr lang="en-US" sz="3600" dirty="0" err="1"/>
              <a:t>Pemerintah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Mengambil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Menggunakan</a:t>
            </a:r>
            <a:r>
              <a:rPr lang="en-US" sz="3600" dirty="0"/>
              <a:t> </a:t>
            </a:r>
            <a:r>
              <a:rPr lang="en-US" sz="3600" dirty="0" err="1"/>
              <a:t>Milik</a:t>
            </a:r>
            <a:r>
              <a:rPr lang="en-US" sz="3600" dirty="0"/>
              <a:t> </a:t>
            </a:r>
            <a:r>
              <a:rPr lang="en-US" sz="3600" dirty="0" err="1"/>
              <a:t>Pribadi</a:t>
            </a:r>
            <a:r>
              <a:rPr lang="en-US" sz="3600" dirty="0"/>
              <a:t> </a:t>
            </a:r>
            <a:r>
              <a:rPr lang="en-US" sz="3600" dirty="0" err="1"/>
              <a:t>Seseorang</a:t>
            </a:r>
            <a:endParaRPr lang="id-ID" sz="3600" dirty="0"/>
          </a:p>
          <a:p>
            <a:pPr marL="514350" lvl="0" indent="-514350">
              <a:buFont typeface="+mj-lt"/>
              <a:buAutoNum type="arabicPeriod"/>
            </a:pPr>
            <a:r>
              <a:rPr lang="en-US" sz="3600" dirty="0" err="1"/>
              <a:t>Badan</a:t>
            </a:r>
            <a:r>
              <a:rPr lang="en-US" sz="3600" dirty="0"/>
              <a:t> Usaha </a:t>
            </a:r>
            <a:r>
              <a:rPr lang="en-US" sz="3600" dirty="0" err="1"/>
              <a:t>Milik</a:t>
            </a:r>
            <a:r>
              <a:rPr lang="en-US" sz="3600" dirty="0"/>
              <a:t> Negara</a:t>
            </a:r>
            <a:r>
              <a:rPr lang="id-ID" sz="3600" dirty="0"/>
              <a:t>/Daerah</a:t>
            </a:r>
            <a:r>
              <a:rPr lang="en-US" sz="3600" dirty="0"/>
              <a:t> (BUMN</a:t>
            </a:r>
            <a:r>
              <a:rPr lang="id-ID" sz="3600" dirty="0"/>
              <a:t>/D)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600" dirty="0" err="1"/>
              <a:t>Pengurusan</a:t>
            </a:r>
            <a:r>
              <a:rPr lang="en-US" sz="3600" dirty="0"/>
              <a:t> </a:t>
            </a:r>
            <a:r>
              <a:rPr lang="en-US" sz="3600" dirty="0" err="1"/>
              <a:t>Barang</a:t>
            </a:r>
            <a:r>
              <a:rPr lang="en-US" sz="3600" dirty="0"/>
              <a:t> </a:t>
            </a:r>
            <a:r>
              <a:rPr lang="en-US" sz="3600" dirty="0" err="1"/>
              <a:t>Milik</a:t>
            </a:r>
            <a:r>
              <a:rPr lang="en-US" sz="3600" dirty="0"/>
              <a:t> </a:t>
            </a:r>
            <a:r>
              <a:rPr lang="en-US" sz="3600" dirty="0" err="1"/>
              <a:t>Publik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xmlns="" val="4078643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id-ID" b="1" dirty="0"/>
              <a:t>OMBUDMAN REPUBLIK INDONESIA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id-ID" sz="4400" dirty="0"/>
              <a:t>Sejarah ombudsman di Indonesia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4400" dirty="0"/>
              <a:t>Struktur kelembagaan Ombudsman Republik Indonesia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4400" dirty="0"/>
              <a:t>Fungsi kontrol Ombudsman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4400" dirty="0"/>
              <a:t>Pengawasan terhadap pelayanan publik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4400" dirty="0"/>
              <a:t>Standar Pelayanan Minimal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570066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 err="1"/>
              <a:t>Bahan</a:t>
            </a:r>
            <a:r>
              <a:rPr lang="en-US" b="1" dirty="0"/>
              <a:t> </a:t>
            </a:r>
            <a:r>
              <a:rPr lang="en-US" b="1" dirty="0" err="1"/>
              <a:t>Bacaan</a:t>
            </a:r>
            <a:r>
              <a:rPr lang="en-US" b="1" dirty="0"/>
              <a:t> </a:t>
            </a:r>
            <a:r>
              <a:rPr lang="en-US" b="1" dirty="0" err="1"/>
              <a:t>Perkuliahan</a:t>
            </a:r>
            <a:endParaRPr lang="id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6390AEB9-179E-4BB8-80D3-D9E8C805C3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33360981"/>
              </p:ext>
            </p:extLst>
          </p:nvPr>
        </p:nvGraphicFramePr>
        <p:xfrm>
          <a:off x="677333" y="1270000"/>
          <a:ext cx="11222745" cy="5470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262362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PEMBOBOTAN NILAI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39688042"/>
              </p:ext>
            </p:extLst>
          </p:nvPr>
        </p:nvGraphicFramePr>
        <p:xfrm>
          <a:off x="677334" y="1487509"/>
          <a:ext cx="10515598" cy="46492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3014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241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7900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3283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No.</a:t>
                      </a:r>
                      <a:endParaRPr lang="id-ID" sz="3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 err="1">
                          <a:effectLst/>
                        </a:rPr>
                        <a:t>Unsur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r>
                        <a:rPr lang="en-US" sz="3600" dirty="0" err="1">
                          <a:effectLst/>
                        </a:rPr>
                        <a:t>Penilaian</a:t>
                      </a:r>
                      <a:endParaRPr lang="id-ID" sz="3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 </a:t>
                      </a:r>
                      <a:endParaRPr lang="id-ID" sz="3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 err="1">
                          <a:effectLst/>
                        </a:rPr>
                        <a:t>Persentase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r>
                        <a:rPr lang="en-US" sz="3600" dirty="0" err="1">
                          <a:effectLst/>
                        </a:rPr>
                        <a:t>Nilai</a:t>
                      </a:r>
                      <a:endParaRPr lang="id-ID" sz="3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209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1</a:t>
                      </a:r>
                      <a:endParaRPr lang="id-ID" sz="3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2</a:t>
                      </a:r>
                      <a:endParaRPr lang="id-ID" sz="3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3</a:t>
                      </a:r>
                      <a:endParaRPr lang="id-ID" sz="3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4</a:t>
                      </a:r>
                      <a:endParaRPr lang="id-ID" sz="3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5</a:t>
                      </a:r>
                      <a:endParaRPr lang="id-ID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</a:rPr>
                        <a:t>Keaktifan</a:t>
                      </a:r>
                      <a:endParaRPr lang="id-ID" sz="3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</a:rPr>
                        <a:t>Kuis</a:t>
                      </a:r>
                      <a:endParaRPr lang="id-ID" sz="3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</a:rPr>
                        <a:t>Tugas</a:t>
                      </a:r>
                      <a:endParaRPr lang="id-ID" sz="3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</a:rPr>
                        <a:t>UTS</a:t>
                      </a:r>
                      <a:endParaRPr lang="id-ID" sz="3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</a:rPr>
                        <a:t>UAS</a:t>
                      </a:r>
                      <a:endParaRPr lang="id-ID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5%</a:t>
                      </a:r>
                      <a:endParaRPr lang="id-ID" sz="3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10%</a:t>
                      </a:r>
                      <a:endParaRPr lang="id-ID" sz="3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20%</a:t>
                      </a:r>
                      <a:endParaRPr lang="id-ID" sz="3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30%</a:t>
                      </a:r>
                      <a:endParaRPr lang="id-ID" sz="3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35%</a:t>
                      </a:r>
                      <a:endParaRPr lang="id-ID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52465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 err="1"/>
              <a:t>Kriteria</a:t>
            </a:r>
            <a:r>
              <a:rPr lang="en-US" b="1" dirty="0"/>
              <a:t> </a:t>
            </a:r>
            <a:r>
              <a:rPr lang="en-US" b="1" dirty="0" err="1"/>
              <a:t>Penilaian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94427076"/>
              </p:ext>
            </p:extLst>
          </p:nvPr>
        </p:nvGraphicFramePr>
        <p:xfrm>
          <a:off x="838199" y="1690687"/>
          <a:ext cx="10739907" cy="478738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728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779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078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8123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984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3200" dirty="0">
                          <a:solidFill>
                            <a:srgbClr val="FF0000"/>
                          </a:solidFill>
                          <a:effectLst/>
                        </a:rPr>
                        <a:t>Huruf Mutu</a:t>
                      </a:r>
                      <a:endParaRPr lang="id-ID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3200" dirty="0">
                          <a:solidFill>
                            <a:srgbClr val="FF0000"/>
                          </a:solidFill>
                          <a:effectLst/>
                        </a:rPr>
                        <a:t>Angka Mutu</a:t>
                      </a:r>
                      <a:endParaRPr lang="id-ID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3200" dirty="0">
                          <a:solidFill>
                            <a:srgbClr val="FF0000"/>
                          </a:solidFill>
                          <a:effectLst/>
                        </a:rPr>
                        <a:t>Range</a:t>
                      </a:r>
                      <a:endParaRPr lang="id-ID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3200" dirty="0">
                          <a:solidFill>
                            <a:srgbClr val="FF0000"/>
                          </a:solidFill>
                          <a:effectLst/>
                        </a:rPr>
                        <a:t>Status Penilaian</a:t>
                      </a:r>
                      <a:endParaRPr lang="id-ID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889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A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B+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B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C+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C</a:t>
                      </a:r>
                      <a:endParaRPr lang="id-ID" sz="2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D</a:t>
                      </a:r>
                      <a:endParaRPr lang="id-ID" sz="2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E</a:t>
                      </a:r>
                      <a:endParaRPr lang="id-ID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4,0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3,5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3,0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2,5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2,0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1,0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0,0</a:t>
                      </a:r>
                      <a:endParaRPr lang="id-ID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sym typeface="Symbol" panose="05050102010706020507" pitchFamily="18" charset="2"/>
                        </a:rPr>
                        <a:t></a:t>
                      </a:r>
                      <a:r>
                        <a:rPr lang="en-US" sz="2800" dirty="0">
                          <a:effectLst/>
                        </a:rPr>
                        <a:t>76,0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71,0--&lt; 75,9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66,0--&lt; 70,9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61,0--&lt; 65,9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56,0--&lt; 60,9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50,0--&lt; 55,9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&lt; 50</a:t>
                      </a:r>
                      <a:endParaRPr lang="id-ID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Lulus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 err="1">
                          <a:effectLst/>
                        </a:rPr>
                        <a:t>Lulus</a:t>
                      </a:r>
                      <a:r>
                        <a:rPr lang="en-US" sz="2800" dirty="0">
                          <a:effectLst/>
                        </a:rPr>
                        <a:t/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 err="1">
                          <a:effectLst/>
                        </a:rPr>
                        <a:t>Lulus</a:t>
                      </a:r>
                      <a:r>
                        <a:rPr lang="en-US" sz="2800" dirty="0">
                          <a:effectLst/>
                        </a:rPr>
                        <a:t/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 err="1">
                          <a:effectLst/>
                        </a:rPr>
                        <a:t>Lulus</a:t>
                      </a:r>
                      <a:r>
                        <a:rPr lang="en-US" sz="2800" dirty="0">
                          <a:effectLst/>
                        </a:rPr>
                        <a:t/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 err="1">
                          <a:effectLst/>
                        </a:rPr>
                        <a:t>Lulus</a:t>
                      </a:r>
                      <a:r>
                        <a:rPr lang="en-US" sz="2800" dirty="0">
                          <a:effectLst/>
                        </a:rPr>
                        <a:t/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 err="1">
                          <a:effectLst/>
                        </a:rPr>
                        <a:t>Lulus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bersyarat</a:t>
                      </a:r>
                      <a:r>
                        <a:rPr lang="en-US" sz="2800" dirty="0">
                          <a:effectLst/>
                        </a:rPr>
                        <a:t>**</a:t>
                      </a:r>
                      <a:br>
                        <a:rPr lang="en-US" sz="2800" dirty="0">
                          <a:effectLst/>
                        </a:rPr>
                      </a:br>
                      <a:r>
                        <a:rPr lang="en-US" sz="2800" dirty="0" err="1">
                          <a:effectLst/>
                        </a:rPr>
                        <a:t>Tidak</a:t>
                      </a:r>
                      <a:r>
                        <a:rPr lang="en-US" sz="2800" dirty="0">
                          <a:effectLst/>
                        </a:rPr>
                        <a:t> Lulus</a:t>
                      </a:r>
                      <a:endParaRPr lang="id-ID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99024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/>
              <a:t>Identitas Mata Kuliah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06562452"/>
              </p:ext>
            </p:extLst>
          </p:nvPr>
        </p:nvGraphicFramePr>
        <p:xfrm>
          <a:off x="506569" y="1160555"/>
          <a:ext cx="11203650" cy="57452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39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2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794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7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en-US" sz="2400" dirty="0">
                          <a:effectLst/>
                        </a:rPr>
                        <a:t>MATA KULIAH</a:t>
                      </a:r>
                      <a:endParaRPr lang="id-ID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en-US" sz="2400">
                          <a:effectLst/>
                        </a:rPr>
                        <a:t>: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en-US" sz="2400" dirty="0">
                          <a:effectLst/>
                        </a:rPr>
                        <a:t>HUKUM </a:t>
                      </a:r>
                      <a:r>
                        <a:rPr lang="id-ID" sz="2400" dirty="0">
                          <a:effectLst/>
                        </a:rPr>
                        <a:t>ADMINISTRAS</a:t>
                      </a:r>
                      <a:r>
                        <a:rPr lang="en-US" sz="2400" dirty="0">
                          <a:effectLst/>
                        </a:rPr>
                        <a:t>I</a:t>
                      </a:r>
                      <a:r>
                        <a:rPr lang="id-ID" sz="2400" dirty="0">
                          <a:effectLst/>
                        </a:rPr>
                        <a:t> NEGARA</a:t>
                      </a:r>
                      <a:endParaRPr lang="id-ID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7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en-US" sz="2400">
                          <a:effectLst/>
                        </a:rPr>
                        <a:t>KODE MK</a:t>
                      </a:r>
                      <a:r>
                        <a:rPr lang="id-ID" sz="2400">
                          <a:effectLst/>
                        </a:rPr>
                        <a:t> / BEBAN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en-US" sz="2400">
                          <a:effectLst/>
                        </a:rPr>
                        <a:t>: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en-US" sz="2400" dirty="0">
                          <a:effectLst/>
                        </a:rPr>
                        <a:t>HKA616101</a:t>
                      </a:r>
                      <a:r>
                        <a:rPr lang="id-ID" sz="2400" dirty="0">
                          <a:effectLst/>
                        </a:rPr>
                        <a:t>/ 4 SKS</a:t>
                      </a:r>
                      <a:endParaRPr lang="id-ID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7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en-US" sz="2400">
                          <a:effectLst/>
                        </a:rPr>
                        <a:t>DOSEN PJ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en-US" sz="2400">
                          <a:effectLst/>
                        </a:rPr>
                        <a:t>: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id-ID" sz="2400" dirty="0">
                          <a:effectLst/>
                        </a:rPr>
                        <a:t>Dr. </a:t>
                      </a:r>
                      <a:r>
                        <a:rPr lang="en-US" sz="2400" dirty="0">
                          <a:effectLst/>
                        </a:rPr>
                        <a:t>HIERONYMUS SOERJATISNANTA,S.H</a:t>
                      </a:r>
                      <a:r>
                        <a:rPr lang="en-US" sz="2400" dirty="0" smtClean="0">
                          <a:effectLst/>
                        </a:rPr>
                        <a:t>.,</a:t>
                      </a:r>
                      <a:r>
                        <a:rPr lang="id-ID" sz="2400" smtClean="0">
                          <a:effectLst/>
                        </a:rPr>
                        <a:t> </a:t>
                      </a:r>
                      <a:r>
                        <a:rPr lang="en-US" sz="2400" smtClean="0">
                          <a:effectLst/>
                        </a:rPr>
                        <a:t>M.H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id-ID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7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en-US" sz="2400">
                          <a:effectLst/>
                        </a:rPr>
                        <a:t>NOMOR MK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en-US" sz="2400">
                          <a:effectLst/>
                        </a:rPr>
                        <a:t>: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en-US" sz="2400" dirty="0">
                          <a:effectLst/>
                        </a:rPr>
                        <a:t>4201109506</a:t>
                      </a:r>
                      <a:endParaRPr lang="id-ID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856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id-ID" sz="2800" dirty="0">
                          <a:effectLst/>
                        </a:rPr>
                        <a:t>DOSEN</a:t>
                      </a:r>
                      <a:endParaRPr lang="id-ID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40610" algn="l"/>
                        </a:tabLst>
                      </a:pPr>
                      <a:r>
                        <a:rPr lang="id-ID" sz="1200">
                          <a:effectLst/>
                        </a:rPr>
                        <a:t>:</a:t>
                      </a:r>
                      <a:endParaRPr lang="id-ID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dirty="0">
                          <a:effectLst/>
                        </a:rPr>
                        <a:t>Dr. H.S. </a:t>
                      </a:r>
                      <a:r>
                        <a:rPr lang="en-US" sz="2000" dirty="0" err="1">
                          <a:effectLst/>
                        </a:rPr>
                        <a:t>Tisnanta</a:t>
                      </a:r>
                      <a:r>
                        <a:rPr lang="id-ID" sz="2000" dirty="0">
                          <a:effectLst/>
                        </a:rPr>
                        <a:t>, S.H., M.H.;</a:t>
                      </a:r>
                      <a:endParaRPr lang="id-ID" sz="1800" dirty="0">
                        <a:effectLst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dirty="0">
                          <a:effectLst/>
                        </a:rPr>
                        <a:t>Prof. Dr. Muhammad </a:t>
                      </a:r>
                      <a:r>
                        <a:rPr lang="en-US" sz="2000" dirty="0" err="1">
                          <a:effectLst/>
                        </a:rPr>
                        <a:t>Akib</a:t>
                      </a:r>
                      <a:r>
                        <a:rPr lang="en-US" sz="2000" dirty="0">
                          <a:effectLst/>
                        </a:rPr>
                        <a:t>, S.H., </a:t>
                      </a:r>
                      <a:r>
                        <a:rPr lang="en-US" sz="2000" dirty="0" err="1">
                          <a:effectLst/>
                        </a:rPr>
                        <a:t>M.Hum</a:t>
                      </a:r>
                      <a:r>
                        <a:rPr lang="en-US" sz="2000" dirty="0" smtClean="0">
                          <a:effectLst/>
                        </a:rPr>
                        <a:t>.</a:t>
                      </a:r>
                      <a:endParaRPr lang="id-ID" sz="1800" dirty="0">
                        <a:effectLst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dirty="0">
                          <a:effectLst/>
                        </a:rPr>
                        <a:t>Elman Eddy Patra, S.H., M.H.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dirty="0" err="1">
                          <a:effectLst/>
                        </a:rPr>
                        <a:t>Upik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Hamidah</a:t>
                      </a:r>
                      <a:r>
                        <a:rPr lang="id-ID" sz="2000" dirty="0">
                          <a:effectLst/>
                        </a:rPr>
                        <a:t>, S.H., M.H.; </a:t>
                      </a:r>
                      <a:endParaRPr lang="id-ID" sz="1800" dirty="0">
                        <a:effectLst/>
                      </a:endParaRP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000" dirty="0">
                          <a:effectLst/>
                        </a:rPr>
                        <a:t>Sri </a:t>
                      </a:r>
                      <a:r>
                        <a:rPr lang="en-US" sz="2000" dirty="0" err="1">
                          <a:effectLst/>
                        </a:rPr>
                        <a:t>Sulastuti</a:t>
                      </a:r>
                      <a:r>
                        <a:rPr lang="id-ID" sz="2000" dirty="0">
                          <a:effectLst/>
                        </a:rPr>
                        <a:t>, S.H., M.H.; </a:t>
                      </a:r>
                      <a:endParaRPr lang="id-ID" sz="1800" dirty="0">
                        <a:effectLst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dirty="0" err="1">
                          <a:effectLst/>
                        </a:rPr>
                        <a:t>Nurmayani</a:t>
                      </a:r>
                      <a:r>
                        <a:rPr lang="id-ID" sz="2000" dirty="0">
                          <a:effectLst/>
                        </a:rPr>
                        <a:t>, S.H., M.H.; </a:t>
                      </a:r>
                      <a:endParaRPr lang="id-ID" sz="1800" dirty="0">
                        <a:effectLst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dirty="0" err="1">
                          <a:effectLst/>
                        </a:rPr>
                        <a:t>Syamsir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Syamsu</a:t>
                      </a:r>
                      <a:r>
                        <a:rPr lang="id-ID" sz="2000" dirty="0">
                          <a:effectLst/>
                        </a:rPr>
                        <a:t>, S.H., M.H.;</a:t>
                      </a:r>
                      <a:endParaRPr lang="id-ID" sz="1800" dirty="0">
                        <a:effectLst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dirty="0" err="1">
                          <a:effectLst/>
                        </a:rPr>
                        <a:t>Marlia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Eka</a:t>
                      </a:r>
                      <a:r>
                        <a:rPr lang="en-US" sz="2000" dirty="0">
                          <a:effectLst/>
                        </a:rPr>
                        <a:t> Putri</a:t>
                      </a:r>
                      <a:r>
                        <a:rPr lang="id-ID" sz="2000" dirty="0">
                          <a:effectLst/>
                        </a:rPr>
                        <a:t>, S.H., M.H.; </a:t>
                      </a:r>
                      <a:endParaRPr lang="en-US" sz="2000" dirty="0">
                        <a:effectLst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dirty="0" err="1">
                          <a:effectLst/>
                        </a:rPr>
                        <a:t>Ati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Yuniati</a:t>
                      </a:r>
                      <a:r>
                        <a:rPr lang="en-US" sz="2000" dirty="0">
                          <a:effectLst/>
                        </a:rPr>
                        <a:t>, S.H., M.H.</a:t>
                      </a:r>
                      <a:endParaRPr lang="id-ID" sz="1800" dirty="0">
                        <a:effectLst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dirty="0" err="1">
                          <a:effectLst/>
                        </a:rPr>
                        <a:t>Eka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Deviani</a:t>
                      </a:r>
                      <a:r>
                        <a:rPr lang="id-ID" sz="2000" dirty="0">
                          <a:effectLst/>
                        </a:rPr>
                        <a:t>, S.H., M.H.; </a:t>
                      </a:r>
                      <a:endParaRPr lang="id-ID" sz="1800" dirty="0">
                        <a:effectLst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dirty="0" err="1">
                          <a:effectLst/>
                        </a:rPr>
                        <a:t>Fathoni</a:t>
                      </a:r>
                      <a:r>
                        <a:rPr lang="id-ID" sz="2000" dirty="0">
                          <a:effectLst/>
                        </a:rPr>
                        <a:t>, S.H., M.H.; </a:t>
                      </a:r>
                      <a:endParaRPr lang="id-ID" sz="2000" dirty="0" smtClean="0">
                        <a:effectLst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d-ID" sz="2000" dirty="0" smtClean="0">
                          <a:effectLst/>
                        </a:rPr>
                        <a:t>Agung</a:t>
                      </a:r>
                      <a:r>
                        <a:rPr lang="id-ID" sz="2000" baseline="0" dirty="0" smtClean="0">
                          <a:effectLst/>
                        </a:rPr>
                        <a:t> Budi Prastyo, S.H., M.H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d-ID" sz="2000" baseline="0" dirty="0" smtClean="0">
                          <a:effectLst/>
                        </a:rPr>
                        <a:t>Rifka Yudhi, S.H.I., M.H</a:t>
                      </a:r>
                      <a:endParaRPr lang="id-ID" sz="2000" dirty="0" smtClean="0">
                        <a:effectLst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id-ID" sz="1800" dirty="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06351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TATA TERTIB</a:t>
            </a:r>
            <a:r>
              <a:rPr lang="id-ID" dirty="0"/>
              <a:t> DALAM PERKULIAHAN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53343E73-8925-4609-B765-B2D9F641BD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33402725"/>
              </p:ext>
            </p:extLst>
          </p:nvPr>
        </p:nvGraphicFramePr>
        <p:xfrm>
          <a:off x="677333" y="1430595"/>
          <a:ext cx="10678925" cy="5265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308126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487" y="158839"/>
            <a:ext cx="8596668" cy="1320800"/>
          </a:xfrm>
        </p:spPr>
        <p:txBody>
          <a:bodyPr/>
          <a:lstStyle/>
          <a:p>
            <a:pPr lvl="0"/>
            <a:r>
              <a:rPr lang="en-US" b="1" dirty="0"/>
              <a:t>DESKRIPSI MATA KULIAH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87" y="1270000"/>
            <a:ext cx="1166826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Administrasi</a:t>
            </a:r>
            <a:r>
              <a:rPr lang="en-US" sz="3200" dirty="0"/>
              <a:t> Negara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mata</a:t>
            </a:r>
            <a:r>
              <a:rPr lang="en-US" sz="3200" dirty="0"/>
              <a:t> </a:t>
            </a:r>
            <a:r>
              <a:rPr lang="en-US" sz="3200" dirty="0" err="1"/>
              <a:t>kuliah</a:t>
            </a:r>
            <a:r>
              <a:rPr lang="en-US" sz="3200" dirty="0"/>
              <a:t> </a:t>
            </a:r>
            <a:r>
              <a:rPr lang="en-US" sz="3200" dirty="0" err="1"/>
              <a:t>Wajib</a:t>
            </a:r>
            <a:r>
              <a:rPr lang="en-US" sz="3200" dirty="0"/>
              <a:t> </a:t>
            </a:r>
            <a:r>
              <a:rPr lang="id-ID" sz="3200" dirty="0"/>
              <a:t>di Fakultas Hukum Universitas Lampung</a:t>
            </a:r>
            <a:r>
              <a:rPr lang="en-US" sz="3200" dirty="0"/>
              <a:t>. </a:t>
            </a:r>
            <a:endParaRPr lang="id-ID" sz="3200" dirty="0"/>
          </a:p>
          <a:p>
            <a:pPr marL="0" indent="0">
              <a:buNone/>
            </a:pPr>
            <a:r>
              <a:rPr lang="en-US" sz="3200" dirty="0"/>
              <a:t>Mata </a:t>
            </a:r>
            <a:r>
              <a:rPr lang="en-US" sz="3200" dirty="0" err="1"/>
              <a:t>kuliah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umum</a:t>
            </a:r>
            <a:r>
              <a:rPr lang="en-US" sz="3200" dirty="0"/>
              <a:t> </a:t>
            </a:r>
            <a:r>
              <a:rPr lang="en-US" sz="3200" dirty="0" err="1"/>
              <a:t>menelaah</a:t>
            </a:r>
            <a:r>
              <a:rPr lang="en-US" sz="3200" dirty="0"/>
              <a:t> </a:t>
            </a:r>
            <a:r>
              <a:rPr lang="en-US" sz="3200" dirty="0" err="1"/>
              <a:t>tentang</a:t>
            </a:r>
            <a:r>
              <a:rPr lang="en-US" sz="3200" dirty="0"/>
              <a:t> </a:t>
            </a:r>
            <a:r>
              <a:rPr lang="id-ID" sz="3200" dirty="0"/>
              <a:t>Hukum Administrasi Negara. Mata Kuliah Hukum Administrasi Negara berjumlah 4 (empat) SKS dengan sistem pembelajaran 2-2. </a:t>
            </a:r>
          </a:p>
          <a:p>
            <a:pPr marL="0" indent="0">
              <a:buNone/>
            </a:pPr>
            <a:r>
              <a:rPr lang="id-ID" sz="3200" dirty="0"/>
              <a:t>Mata kuliah ini juga mempelajari tentang konsep hukum administrasi dan perkembangan </a:t>
            </a:r>
            <a:r>
              <a:rPr lang="en-US" sz="3200" dirty="0" err="1"/>
              <a:t>peraturan</a:t>
            </a:r>
            <a:r>
              <a:rPr lang="en-US" sz="3200" dirty="0"/>
              <a:t> </a:t>
            </a:r>
            <a:r>
              <a:rPr lang="en-US" sz="3200" dirty="0" err="1"/>
              <a:t>perundang-undangan</a:t>
            </a:r>
            <a:r>
              <a:rPr lang="en-US" sz="3200" dirty="0"/>
              <a:t> yang </a:t>
            </a:r>
            <a:r>
              <a:rPr lang="id-ID" sz="3200" dirty="0"/>
              <a:t>berkaitan tentang hukum administrasi negara</a:t>
            </a:r>
            <a:r>
              <a:rPr lang="en-US" sz="3200" dirty="0"/>
              <a:t>.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xmlns="" val="3377406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1941"/>
            <a:ext cx="10515600" cy="1325563"/>
          </a:xfrm>
        </p:spPr>
        <p:txBody>
          <a:bodyPr/>
          <a:lstStyle/>
          <a:p>
            <a:pPr lvl="0"/>
            <a:r>
              <a:rPr lang="en-US" b="1" dirty="0" err="1"/>
              <a:t>Organisasi</a:t>
            </a:r>
            <a:r>
              <a:rPr lang="en-US" b="1" dirty="0"/>
              <a:t> Mata </a:t>
            </a:r>
            <a:r>
              <a:rPr lang="en-US" b="1" dirty="0" err="1"/>
              <a:t>Kuliah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0992"/>
            <a:ext cx="10515600" cy="5847008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3600" dirty="0" err="1"/>
              <a:t>Pendahuluan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kontrak</a:t>
            </a:r>
            <a:r>
              <a:rPr lang="en-US" sz="3600" dirty="0"/>
              <a:t> </a:t>
            </a:r>
            <a:r>
              <a:rPr lang="en-US" sz="3600" dirty="0" err="1"/>
              <a:t>belajar</a:t>
            </a:r>
            <a:endParaRPr lang="id-ID" sz="3600" dirty="0"/>
          </a:p>
          <a:p>
            <a:pPr marL="514350" lvl="0" indent="-514350">
              <a:buFont typeface="+mj-lt"/>
              <a:buAutoNum type="arabicPeriod"/>
            </a:pPr>
            <a:r>
              <a:rPr lang="id-ID" sz="3600" dirty="0"/>
              <a:t>Negara hukum dan hukum administrasi negara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3600" dirty="0"/>
              <a:t>Negara hukum dan hukum administrasi negara (2)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3600" dirty="0"/>
              <a:t>Objek hukum administrasi negara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600" dirty="0" err="1"/>
              <a:t>Kedudukan</a:t>
            </a:r>
            <a:r>
              <a:rPr lang="en-US" sz="3600" dirty="0"/>
              <a:t>, </a:t>
            </a:r>
            <a:r>
              <a:rPr lang="en-US" sz="3600" dirty="0" err="1"/>
              <a:t>kewenangan</a:t>
            </a:r>
            <a:r>
              <a:rPr lang="en-US" sz="3600" dirty="0"/>
              <a:t>,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tindakan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 </a:t>
            </a:r>
            <a:r>
              <a:rPr lang="en-US" sz="3600" dirty="0" err="1"/>
              <a:t>pemerintah</a:t>
            </a:r>
            <a:endParaRPr lang="id-ID" sz="3600" dirty="0"/>
          </a:p>
          <a:p>
            <a:pPr marL="514350" lvl="0" indent="-514350">
              <a:buFont typeface="+mj-lt"/>
              <a:buAutoNum type="arabicPeriod"/>
            </a:pPr>
            <a:r>
              <a:rPr lang="en-US" sz="3600" dirty="0" err="1"/>
              <a:t>Kedudukan</a:t>
            </a:r>
            <a:r>
              <a:rPr lang="en-US" sz="3600" dirty="0"/>
              <a:t>, </a:t>
            </a:r>
            <a:r>
              <a:rPr lang="en-US" sz="3600" dirty="0" err="1"/>
              <a:t>kewenangan</a:t>
            </a:r>
            <a:r>
              <a:rPr lang="en-US" sz="3600" dirty="0"/>
              <a:t>,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tindakan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 </a:t>
            </a:r>
            <a:r>
              <a:rPr lang="en-US" sz="3600" dirty="0" err="1"/>
              <a:t>pemerintah</a:t>
            </a:r>
            <a:r>
              <a:rPr lang="id-ID" sz="3600" dirty="0"/>
              <a:t> (2)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600" dirty="0" err="1"/>
              <a:t>Instrumen</a:t>
            </a:r>
            <a:r>
              <a:rPr lang="en-US" sz="3600" dirty="0"/>
              <a:t> </a:t>
            </a:r>
            <a:r>
              <a:rPr lang="en-US" sz="3600" dirty="0" err="1"/>
              <a:t>pemerintahan</a:t>
            </a:r>
            <a:endParaRPr lang="id-ID" sz="3600" dirty="0"/>
          </a:p>
          <a:p>
            <a:pPr marL="514350" lvl="0" indent="-514350">
              <a:buFont typeface="+mj-lt"/>
              <a:buAutoNum type="arabicPeriod"/>
            </a:pPr>
            <a:r>
              <a:rPr lang="en-US" sz="3600" dirty="0" err="1"/>
              <a:t>Instrumen</a:t>
            </a:r>
            <a:r>
              <a:rPr lang="en-US" sz="3600" dirty="0"/>
              <a:t> </a:t>
            </a:r>
            <a:r>
              <a:rPr lang="en-US" sz="3600" dirty="0" err="1"/>
              <a:t>pemerintahan</a:t>
            </a:r>
            <a:r>
              <a:rPr lang="id-ID" sz="3600" dirty="0"/>
              <a:t> (2)</a:t>
            </a:r>
          </a:p>
        </p:txBody>
      </p:sp>
    </p:spTree>
    <p:extLst>
      <p:ext uri="{BB962C8B-B14F-4D97-AF65-F5344CB8AC3E}">
        <p14:creationId xmlns:p14="http://schemas.microsoft.com/office/powerpoint/2010/main" xmlns="" val="2289192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16F773-82BF-4880-BEE4-74F8100DC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856" y="565354"/>
            <a:ext cx="9971002" cy="6292645"/>
          </a:xfrm>
        </p:spPr>
        <p:txBody>
          <a:bodyPr>
            <a:normAutofit/>
          </a:bodyPr>
          <a:lstStyle/>
          <a:p>
            <a:pPr lvl="0">
              <a:buAutoNum type="arabicPeriod" startAt="9"/>
            </a:pPr>
            <a:r>
              <a:rPr lang="id-ID" sz="2800" dirty="0"/>
              <a:t>Asas-asas umum pemerintahan yang baik (AUPB)</a:t>
            </a:r>
            <a:endParaRPr lang="en-US" sz="2800" dirty="0"/>
          </a:p>
          <a:p>
            <a:pPr lvl="0">
              <a:buAutoNum type="arabicPeriod" startAt="9"/>
            </a:pPr>
            <a:r>
              <a:rPr lang="en-US" sz="2800" dirty="0" err="1"/>
              <a:t>Susunan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</a:p>
          <a:p>
            <a:pPr lvl="0">
              <a:buAutoNum type="arabicPeriod" startAt="9"/>
            </a:pPr>
            <a:r>
              <a:rPr lang="en-US" sz="2800" dirty="0" err="1"/>
              <a:t>Susunan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id-ID" sz="2800" dirty="0"/>
              <a:t>(2)</a:t>
            </a:r>
            <a:endParaRPr lang="en-US" sz="2800" dirty="0"/>
          </a:p>
          <a:p>
            <a:pPr lvl="0">
              <a:buAutoNum type="arabicPeriod" startAt="9"/>
            </a:pPr>
            <a:r>
              <a:rPr lang="en-US" sz="2800" dirty="0" err="1"/>
              <a:t>Barang-barang</a:t>
            </a:r>
            <a:r>
              <a:rPr lang="en-US" sz="2800" dirty="0"/>
              <a:t> </a:t>
            </a:r>
            <a:r>
              <a:rPr lang="en-US" sz="2800" dirty="0" err="1"/>
              <a:t>milik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/ </a:t>
            </a:r>
            <a:r>
              <a:rPr lang="en-US" sz="2800" dirty="0" err="1"/>
              <a:t>negara</a:t>
            </a:r>
            <a:r>
              <a:rPr lang="id-ID" sz="2800" dirty="0"/>
              <a:t>/daerah</a:t>
            </a:r>
            <a:endParaRPr lang="en-US" sz="2800" dirty="0"/>
          </a:p>
          <a:p>
            <a:pPr lvl="0">
              <a:buAutoNum type="arabicPeriod" startAt="9"/>
            </a:pPr>
            <a:r>
              <a:rPr lang="en-US" sz="2800" dirty="0" err="1"/>
              <a:t>Barang-barang</a:t>
            </a:r>
            <a:r>
              <a:rPr lang="en-US" sz="2800" dirty="0"/>
              <a:t> </a:t>
            </a:r>
            <a:r>
              <a:rPr lang="en-US" sz="2800" dirty="0" err="1"/>
              <a:t>milik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/ </a:t>
            </a:r>
            <a:r>
              <a:rPr lang="en-US" sz="2800" dirty="0" err="1"/>
              <a:t>negara</a:t>
            </a:r>
            <a:r>
              <a:rPr lang="id-ID" sz="2800" dirty="0"/>
              <a:t>/daerah (2)</a:t>
            </a:r>
            <a:endParaRPr lang="en-US" sz="2800" dirty="0"/>
          </a:p>
          <a:p>
            <a:pPr marL="442913" lvl="0" indent="-442913">
              <a:buAutoNum type="arabicPeriod" startAt="14"/>
            </a:pPr>
            <a:r>
              <a:rPr lang="en-US" sz="2800" dirty="0" err="1"/>
              <a:t>Perlindungan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, </a:t>
            </a:r>
            <a:r>
              <a:rPr lang="en-US" sz="2800" dirty="0" err="1"/>
              <a:t>penegakan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pertanggungjawaban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administrasi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endParaRPr lang="en-US" sz="2800" dirty="0"/>
          </a:p>
          <a:p>
            <a:pPr marL="442913" lvl="0" indent="-442913">
              <a:buAutoNum type="arabicPeriod" startAt="14"/>
            </a:pPr>
            <a:r>
              <a:rPr lang="en-US" sz="2800" dirty="0" err="1"/>
              <a:t>Perlindungan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, </a:t>
            </a:r>
            <a:r>
              <a:rPr lang="en-US" sz="2800" dirty="0" err="1"/>
              <a:t>penegakan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pertanggungjawaban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administrasi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id-ID" sz="2800" dirty="0"/>
              <a:t> (2)</a:t>
            </a:r>
            <a:endParaRPr lang="en-US" sz="2800" dirty="0"/>
          </a:p>
          <a:p>
            <a:pPr marL="442913" lvl="0" indent="-442913">
              <a:buAutoNum type="arabicPeriod" startAt="14"/>
            </a:pPr>
            <a:r>
              <a:rPr lang="id-ID" sz="2800" dirty="0"/>
              <a:t>Ombudsman republik indonesia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781666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Autofit/>
          </a:bodyPr>
          <a:lstStyle/>
          <a:p>
            <a:pPr lvl="0" fontAlgn="base"/>
            <a:r>
              <a:rPr lang="en-US" sz="4000" dirty="0" err="1"/>
              <a:t>Urgensi</a:t>
            </a:r>
            <a:r>
              <a:rPr lang="en-US" sz="4000" dirty="0"/>
              <a:t> </a:t>
            </a:r>
            <a:r>
              <a:rPr lang="en-US" sz="4000" dirty="0" err="1"/>
              <a:t>Pembelajaran</a:t>
            </a:r>
            <a:r>
              <a:rPr lang="en-US" sz="4000" dirty="0"/>
              <a:t> </a:t>
            </a:r>
            <a:r>
              <a:rPr lang="en-US" sz="4000" dirty="0" err="1"/>
              <a:t>Hukum</a:t>
            </a:r>
            <a:r>
              <a:rPr lang="en-US" sz="4000" dirty="0"/>
              <a:t> </a:t>
            </a:r>
            <a:r>
              <a:rPr lang="en-US" sz="4000" dirty="0" err="1"/>
              <a:t>Administrasi</a:t>
            </a:r>
            <a:r>
              <a:rPr lang="en-US" sz="4000" dirty="0"/>
              <a:t> Negara</a:t>
            </a:r>
            <a:endParaRPr lang="id-ID" sz="4000" dirty="0"/>
          </a:p>
          <a:p>
            <a:pPr lvl="0" fontAlgn="base"/>
            <a:r>
              <a:rPr lang="en-US" sz="4000" dirty="0" err="1"/>
              <a:t>Pengertian</a:t>
            </a:r>
            <a:r>
              <a:rPr lang="en-US" sz="4000" dirty="0"/>
              <a:t>, </a:t>
            </a:r>
            <a:r>
              <a:rPr lang="id-ID" sz="4000" dirty="0"/>
              <a:t>Peristilahan, </a:t>
            </a:r>
            <a:r>
              <a:rPr lang="en-US" sz="4000" dirty="0" err="1"/>
              <a:t>Tujuan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Sistem</a:t>
            </a:r>
            <a:r>
              <a:rPr lang="en-US" sz="4000" dirty="0"/>
              <a:t> </a:t>
            </a:r>
            <a:r>
              <a:rPr lang="id-ID" sz="4000" dirty="0"/>
              <a:t>Hukum Administrasi Negara sebagai disiplin ilmu</a:t>
            </a:r>
          </a:p>
        </p:txBody>
      </p:sp>
    </p:spTree>
    <p:extLst>
      <p:ext uri="{BB962C8B-B14F-4D97-AF65-F5344CB8AC3E}">
        <p14:creationId xmlns:p14="http://schemas.microsoft.com/office/powerpoint/2010/main" xmlns="" val="2790097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id-ID" b="1" dirty="0"/>
              <a:t>NEGARA HUKUM DAN HUKUM ADMINISTRASI NEGARA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id-ID" sz="4800" dirty="0"/>
              <a:t>Indonesia sebagai negara hukum</a:t>
            </a:r>
          </a:p>
          <a:p>
            <a:pPr lvl="0"/>
            <a:r>
              <a:rPr lang="id-ID" sz="4800" dirty="0"/>
              <a:t>Negara hukum demokratis</a:t>
            </a:r>
          </a:p>
          <a:p>
            <a:pPr lvl="0"/>
            <a:r>
              <a:rPr lang="en-US" sz="4800" dirty="0" err="1"/>
              <a:t>Tugas-Tugas</a:t>
            </a:r>
            <a:r>
              <a:rPr lang="en-US" sz="4800" dirty="0"/>
              <a:t> </a:t>
            </a:r>
            <a:r>
              <a:rPr lang="en-US" sz="4800" dirty="0" err="1"/>
              <a:t>Pemerintah</a:t>
            </a:r>
            <a:r>
              <a:rPr lang="en-US" sz="4800" dirty="0"/>
              <a:t> </a:t>
            </a:r>
            <a:r>
              <a:rPr lang="en-US" sz="4800" dirty="0" err="1"/>
              <a:t>Dalam</a:t>
            </a:r>
            <a:r>
              <a:rPr lang="en-US" sz="4800" dirty="0"/>
              <a:t> </a:t>
            </a:r>
            <a:r>
              <a:rPr lang="en-US" sz="4800" dirty="0" err="1"/>
              <a:t>Hukum</a:t>
            </a:r>
            <a:r>
              <a:rPr lang="en-US" sz="4800" dirty="0"/>
              <a:t> Modern</a:t>
            </a:r>
            <a:r>
              <a:rPr lang="en-US" sz="4800" i="1" dirty="0"/>
              <a:t> (</a:t>
            </a:r>
            <a:r>
              <a:rPr lang="en-US" sz="4800" i="1" dirty="0" err="1"/>
              <a:t>welvaartstaat</a:t>
            </a:r>
            <a:r>
              <a:rPr lang="id-ID" sz="4800" i="1" dirty="0"/>
              <a:t>)</a:t>
            </a:r>
            <a:endParaRPr lang="id-ID" sz="4800" dirty="0"/>
          </a:p>
          <a:p>
            <a:pPr lvl="0"/>
            <a:r>
              <a:rPr lang="id-ID" sz="4800" dirty="0"/>
              <a:t>Keabsahan Tindakan Pemerintah</a:t>
            </a:r>
          </a:p>
        </p:txBody>
      </p:sp>
    </p:spTree>
    <p:extLst>
      <p:ext uri="{BB962C8B-B14F-4D97-AF65-F5344CB8AC3E}">
        <p14:creationId xmlns:p14="http://schemas.microsoft.com/office/powerpoint/2010/main" xmlns="" val="2417418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id-ID" sz="3600" b="1" dirty="0"/>
              <a:t>OBJEK HUKUM ADMINISTRASI NEGARA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17180" cy="4351338"/>
          </a:xfrm>
        </p:spPr>
        <p:txBody>
          <a:bodyPr>
            <a:noAutofit/>
          </a:bodyPr>
          <a:lstStyle/>
          <a:p>
            <a:pPr lvl="0" fontAlgn="base"/>
            <a:r>
              <a:rPr lang="id-ID" sz="3600" dirty="0"/>
              <a:t>Peta konsep hubungan HAN dengan mata kuliah lain.</a:t>
            </a:r>
          </a:p>
          <a:p>
            <a:pPr lvl="0" fontAlgn="base"/>
            <a:r>
              <a:rPr lang="id-ID" sz="3600" dirty="0"/>
              <a:t>HAN sebagai bagian dari hukum publik</a:t>
            </a:r>
          </a:p>
          <a:p>
            <a:pPr lvl="0" fontAlgn="base"/>
            <a:r>
              <a:rPr lang="id-ID" sz="3600" dirty="0"/>
              <a:t>Pemerintah dan pemerintahan</a:t>
            </a:r>
          </a:p>
          <a:p>
            <a:pPr lvl="0" fontAlgn="base"/>
            <a:r>
              <a:rPr lang="id-ID" sz="3600" dirty="0"/>
              <a:t>Ruang Lingkup kajian Hukum Administrasi Negara</a:t>
            </a:r>
          </a:p>
          <a:p>
            <a:pPr lvl="0" fontAlgn="base"/>
            <a:r>
              <a:rPr lang="id-ID" sz="3600" dirty="0"/>
              <a:t>Hubungan antara Hukum Administrasi Negara dan Hukum Tata Negara</a:t>
            </a:r>
          </a:p>
        </p:txBody>
      </p:sp>
    </p:spTree>
    <p:extLst>
      <p:ext uri="{BB962C8B-B14F-4D97-AF65-F5344CB8AC3E}">
        <p14:creationId xmlns:p14="http://schemas.microsoft.com/office/powerpoint/2010/main" xmlns="" val="4174844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b="1" dirty="0"/>
              <a:t>KEDUDUKAN, KEWENANGAN, DAN TINDAKAN HUKUM PEMERINTAH</a:t>
            </a:r>
            <a:endParaRPr lang="id-ID" sz="31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24389F36-68B2-4CF7-8CC9-3947A27CFD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77760611"/>
              </p:ext>
            </p:extLst>
          </p:nvPr>
        </p:nvGraphicFramePr>
        <p:xfrm>
          <a:off x="838200" y="1796129"/>
          <a:ext cx="10515600" cy="4858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526896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330</TotalTime>
  <Words>929</Words>
  <Application>Microsoft Office PowerPoint</Application>
  <PresentationFormat>Custom</PresentationFormat>
  <Paragraphs>184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Facet</vt:lpstr>
      <vt:lpstr>KULIAH HUKUM ADMINISTRASI NEGARA</vt:lpstr>
      <vt:lpstr>Identitas Mata Kuliah</vt:lpstr>
      <vt:lpstr>DESKRIPSI MATA KULIAH</vt:lpstr>
      <vt:lpstr>Organisasi Mata Kuliah </vt:lpstr>
      <vt:lpstr>Slide 5</vt:lpstr>
      <vt:lpstr>Slide 6</vt:lpstr>
      <vt:lpstr>NEGARA HUKUM DAN HUKUM ADMINISTRASI NEGARA</vt:lpstr>
      <vt:lpstr>OBJEK HUKUM ADMINISTRASI NEGARA</vt:lpstr>
      <vt:lpstr>KEDUDUKAN, KEWENANGAN, DAN TINDAKAN HUKUM PEMERINTAH</vt:lpstr>
      <vt:lpstr>INSTRUMEN PEMERINTAHAN</vt:lpstr>
      <vt:lpstr>Slide 11</vt:lpstr>
      <vt:lpstr> ASAS-ASAS UMUM PEMERINTAHAN YANG BAIK (AUPB)</vt:lpstr>
      <vt:lpstr>PERLINDUNGAN HUKUM, PENEGAKAN HUKUM, DAN PERTANGGUNGJAWABAN HUKUM PEMERINTAH DALAM HUKUM ADMINISTRASI NEGARA</vt:lpstr>
      <vt:lpstr>SUSUNAN PEMERINTAHAN </vt:lpstr>
      <vt:lpstr>BARANG-BARANG MILIK PEMERINTAH/ NEGARA/DAERAH</vt:lpstr>
      <vt:lpstr>OMBUDMAN REPUBLIK INDONESIA</vt:lpstr>
      <vt:lpstr>Bahan Bacaan Perkuliahan</vt:lpstr>
      <vt:lpstr>PEMBOBOTAN NILAI</vt:lpstr>
      <vt:lpstr>Kriteria Penilaian </vt:lpstr>
      <vt:lpstr>TATA TERTIB DALAM PERKULIAHAN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KULIAH HUKUM ADMINISTRASI NEGARA</dc:title>
  <dc:creator>FATHONI</dc:creator>
  <cp:lastModifiedBy>Windows User</cp:lastModifiedBy>
  <cp:revision>33</cp:revision>
  <dcterms:created xsi:type="dcterms:W3CDTF">2016-03-07T03:09:27Z</dcterms:created>
  <dcterms:modified xsi:type="dcterms:W3CDTF">2021-03-18T08:52:13Z</dcterms:modified>
</cp:coreProperties>
</file>