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1"/>
  </p:sldMasterIdLst>
  <p:notesMasterIdLst>
    <p:notesMasterId r:id="rId8"/>
  </p:notesMasterIdLst>
  <p:sldIdLst>
    <p:sldId id="256" r:id="rId2"/>
    <p:sldId id="260" r:id="rId3"/>
    <p:sldId id="261" r:id="rId4"/>
    <p:sldId id="262" r:id="rId5"/>
    <p:sldId id="264" r:id="rId6"/>
    <p:sldId id="288" r:id="rId7"/>
  </p:sldIdLst>
  <p:sldSz cx="9144000" cy="5143500" type="screen16x9"/>
  <p:notesSz cx="6858000" cy="9144000"/>
  <p:embeddedFontLst>
    <p:embeddedFont>
      <p:font typeface="Montserrat ExtraBold" panose="00000900000000000000" pitchFamily="2" charset="0"/>
      <p:bold r:id="rId9"/>
      <p:boldItalic r:id="rId10"/>
    </p:embeddedFont>
    <p:embeddedFont>
      <p:font typeface="Montserrat Medium" panose="00000600000000000000" pitchFamily="2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0D9C8D2-C512-41C6-A745-CB6E285A16B8}">
  <a:tblStyle styleId="{E0D9C8D2-C512-41C6-A745-CB6E285A16B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10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1524e77840e_1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1524e77840e_1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b37d1f1062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b37d1f1062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b37d1f1062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b37d1f1062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b37d1f1062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b37d1f1062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gb37d1f1062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1" name="Google Shape;1131;gb37d1f1062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 t="3688" r="62189"/>
          <a:stretch/>
        </p:blipFill>
        <p:spPr>
          <a:xfrm>
            <a:off x="7764750" y="1521950"/>
            <a:ext cx="1379249" cy="25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20000" y="955075"/>
            <a:ext cx="5294700" cy="170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4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20000" y="2902750"/>
            <a:ext cx="3735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346300" y="759479"/>
            <a:ext cx="3735241" cy="4004501"/>
          </a:xfrm>
          <a:custGeom>
            <a:avLst/>
            <a:gdLst/>
            <a:ahLst/>
            <a:cxnLst/>
            <a:rect l="l" t="t" r="r" b="b"/>
            <a:pathLst>
              <a:path w="195460" h="209550" extrusionOk="0">
                <a:moveTo>
                  <a:pt x="183548" y="11656"/>
                </a:moveTo>
                <a:lnTo>
                  <a:pt x="183548" y="197894"/>
                </a:lnTo>
                <a:lnTo>
                  <a:pt x="11912" y="197894"/>
                </a:lnTo>
                <a:lnTo>
                  <a:pt x="11912" y="11656"/>
                </a:lnTo>
                <a:close/>
                <a:moveTo>
                  <a:pt x="0" y="0"/>
                </a:moveTo>
                <a:lnTo>
                  <a:pt x="0" y="209550"/>
                </a:lnTo>
                <a:lnTo>
                  <a:pt x="195460" y="209550"/>
                </a:lnTo>
                <a:lnTo>
                  <a:pt x="19546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 rotWithShape="1">
          <a:blip r:embed="rId2">
            <a:alphaModFix/>
          </a:blip>
          <a:srcRect l="121" r="56600"/>
          <a:stretch/>
        </p:blipFill>
        <p:spPr>
          <a:xfrm rot="5400000">
            <a:off x="2173400" y="2817426"/>
            <a:ext cx="1673551" cy="278809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4572000" y="2150850"/>
            <a:ext cx="3852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4572110" y="1337825"/>
            <a:ext cx="38520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572000" y="3132175"/>
            <a:ext cx="3852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 flipH="1">
            <a:off x="0" y="0"/>
            <a:ext cx="9144000" cy="5143648"/>
          </a:xfrm>
          <a:custGeom>
            <a:avLst/>
            <a:gdLst/>
            <a:ahLst/>
            <a:cxnLst/>
            <a:rect l="l" t="t" r="r" b="b"/>
            <a:pathLst>
              <a:path w="285750" h="160739" extrusionOk="0">
                <a:moveTo>
                  <a:pt x="278825" y="6764"/>
                </a:moveTo>
                <a:lnTo>
                  <a:pt x="278825" y="153975"/>
                </a:lnTo>
                <a:lnTo>
                  <a:pt x="6925" y="153975"/>
                </a:lnTo>
                <a:lnTo>
                  <a:pt x="6925" y="6764"/>
                </a:lnTo>
                <a:close/>
                <a:moveTo>
                  <a:pt x="0" y="0"/>
                </a:moveTo>
                <a:lnTo>
                  <a:pt x="0" y="160739"/>
                </a:lnTo>
                <a:lnTo>
                  <a:pt x="285750" y="160739"/>
                </a:lnTo>
                <a:lnTo>
                  <a:pt x="28575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2394138" y="1363277"/>
            <a:ext cx="1232100" cy="1231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 rot="5400000">
            <a:off x="-1175953" y="1250799"/>
            <a:ext cx="3791903" cy="1456754"/>
          </a:xfrm>
          <a:custGeom>
            <a:avLst/>
            <a:gdLst/>
            <a:ahLst/>
            <a:cxnLst/>
            <a:rect l="l" t="t" r="r" b="b"/>
            <a:pathLst>
              <a:path w="285750" h="109778" extrusionOk="0">
                <a:moveTo>
                  <a:pt x="217594" y="0"/>
                </a:moveTo>
                <a:lnTo>
                  <a:pt x="215917" y="245"/>
                </a:lnTo>
                <a:lnTo>
                  <a:pt x="214241" y="532"/>
                </a:lnTo>
                <a:lnTo>
                  <a:pt x="213014" y="777"/>
                </a:lnTo>
                <a:lnTo>
                  <a:pt x="211829" y="1063"/>
                </a:lnTo>
                <a:lnTo>
                  <a:pt x="210684" y="1390"/>
                </a:lnTo>
                <a:lnTo>
                  <a:pt x="209539" y="1758"/>
                </a:lnTo>
                <a:lnTo>
                  <a:pt x="208394" y="2208"/>
                </a:lnTo>
                <a:lnTo>
                  <a:pt x="207290" y="2658"/>
                </a:lnTo>
                <a:lnTo>
                  <a:pt x="206227" y="3148"/>
                </a:lnTo>
                <a:lnTo>
                  <a:pt x="205164" y="3680"/>
                </a:lnTo>
                <a:lnTo>
                  <a:pt x="204101" y="4211"/>
                </a:lnTo>
                <a:lnTo>
                  <a:pt x="203079" y="4825"/>
                </a:lnTo>
                <a:lnTo>
                  <a:pt x="202057" y="5479"/>
                </a:lnTo>
                <a:lnTo>
                  <a:pt x="201076" y="6133"/>
                </a:lnTo>
                <a:lnTo>
                  <a:pt x="200095" y="6828"/>
                </a:lnTo>
                <a:lnTo>
                  <a:pt x="199113" y="7564"/>
                </a:lnTo>
                <a:lnTo>
                  <a:pt x="198173" y="8300"/>
                </a:lnTo>
                <a:lnTo>
                  <a:pt x="197233" y="9077"/>
                </a:lnTo>
                <a:lnTo>
                  <a:pt x="196088" y="10058"/>
                </a:lnTo>
                <a:lnTo>
                  <a:pt x="194984" y="11080"/>
                </a:lnTo>
                <a:lnTo>
                  <a:pt x="193921" y="12143"/>
                </a:lnTo>
                <a:lnTo>
                  <a:pt x="192899" y="13206"/>
                </a:lnTo>
                <a:lnTo>
                  <a:pt x="191917" y="14310"/>
                </a:lnTo>
                <a:lnTo>
                  <a:pt x="190936" y="15455"/>
                </a:lnTo>
                <a:lnTo>
                  <a:pt x="189996" y="16600"/>
                </a:lnTo>
                <a:lnTo>
                  <a:pt x="189096" y="17744"/>
                </a:lnTo>
                <a:lnTo>
                  <a:pt x="188197" y="18930"/>
                </a:lnTo>
                <a:lnTo>
                  <a:pt x="187379" y="20157"/>
                </a:lnTo>
                <a:lnTo>
                  <a:pt x="186561" y="21383"/>
                </a:lnTo>
                <a:lnTo>
                  <a:pt x="185785" y="22651"/>
                </a:lnTo>
                <a:lnTo>
                  <a:pt x="185008" y="23918"/>
                </a:lnTo>
                <a:lnTo>
                  <a:pt x="184272" y="25226"/>
                </a:lnTo>
                <a:lnTo>
                  <a:pt x="183577" y="26576"/>
                </a:lnTo>
                <a:lnTo>
                  <a:pt x="182882" y="27925"/>
                </a:lnTo>
                <a:lnTo>
                  <a:pt x="181737" y="30255"/>
                </a:lnTo>
                <a:lnTo>
                  <a:pt x="180551" y="32586"/>
                </a:lnTo>
                <a:lnTo>
                  <a:pt x="179325" y="34916"/>
                </a:lnTo>
                <a:lnTo>
                  <a:pt x="178711" y="36061"/>
                </a:lnTo>
                <a:lnTo>
                  <a:pt x="178057" y="37206"/>
                </a:lnTo>
                <a:lnTo>
                  <a:pt x="177567" y="37942"/>
                </a:lnTo>
                <a:lnTo>
                  <a:pt x="177076" y="38678"/>
                </a:lnTo>
                <a:lnTo>
                  <a:pt x="176585" y="39373"/>
                </a:lnTo>
                <a:lnTo>
                  <a:pt x="176013" y="40068"/>
                </a:lnTo>
                <a:lnTo>
                  <a:pt x="175440" y="40722"/>
                </a:lnTo>
                <a:lnTo>
                  <a:pt x="174868" y="41335"/>
                </a:lnTo>
                <a:lnTo>
                  <a:pt x="174255" y="41908"/>
                </a:lnTo>
                <a:lnTo>
                  <a:pt x="173601" y="42439"/>
                </a:lnTo>
                <a:lnTo>
                  <a:pt x="172906" y="42971"/>
                </a:lnTo>
                <a:lnTo>
                  <a:pt x="172210" y="43421"/>
                </a:lnTo>
                <a:lnTo>
                  <a:pt x="171475" y="43870"/>
                </a:lnTo>
                <a:lnTo>
                  <a:pt x="170698" y="44238"/>
                </a:lnTo>
                <a:lnTo>
                  <a:pt x="169880" y="44606"/>
                </a:lnTo>
                <a:lnTo>
                  <a:pt x="169062" y="44892"/>
                </a:lnTo>
                <a:lnTo>
                  <a:pt x="168204" y="45138"/>
                </a:lnTo>
                <a:lnTo>
                  <a:pt x="167304" y="45383"/>
                </a:lnTo>
                <a:lnTo>
                  <a:pt x="166486" y="45506"/>
                </a:lnTo>
                <a:lnTo>
                  <a:pt x="165669" y="45628"/>
                </a:lnTo>
                <a:lnTo>
                  <a:pt x="164851" y="45710"/>
                </a:lnTo>
                <a:lnTo>
                  <a:pt x="164033" y="45751"/>
                </a:lnTo>
                <a:lnTo>
                  <a:pt x="163216" y="45710"/>
                </a:lnTo>
                <a:lnTo>
                  <a:pt x="162398" y="45669"/>
                </a:lnTo>
                <a:lnTo>
                  <a:pt x="161621" y="45628"/>
                </a:lnTo>
                <a:lnTo>
                  <a:pt x="160803" y="45506"/>
                </a:lnTo>
                <a:lnTo>
                  <a:pt x="160027" y="45342"/>
                </a:lnTo>
                <a:lnTo>
                  <a:pt x="159250" y="45179"/>
                </a:lnTo>
                <a:lnTo>
                  <a:pt x="158473" y="44974"/>
                </a:lnTo>
                <a:lnTo>
                  <a:pt x="157696" y="44770"/>
                </a:lnTo>
                <a:lnTo>
                  <a:pt x="156919" y="44484"/>
                </a:lnTo>
                <a:lnTo>
                  <a:pt x="156142" y="44238"/>
                </a:lnTo>
                <a:lnTo>
                  <a:pt x="154589" y="43584"/>
                </a:lnTo>
                <a:lnTo>
                  <a:pt x="153567" y="43093"/>
                </a:lnTo>
                <a:lnTo>
                  <a:pt x="152585" y="42603"/>
                </a:lnTo>
                <a:lnTo>
                  <a:pt x="151645" y="42071"/>
                </a:lnTo>
                <a:lnTo>
                  <a:pt x="150705" y="41499"/>
                </a:lnTo>
                <a:lnTo>
                  <a:pt x="149764" y="40886"/>
                </a:lnTo>
                <a:lnTo>
                  <a:pt x="148906" y="40231"/>
                </a:lnTo>
                <a:lnTo>
                  <a:pt x="148047" y="39577"/>
                </a:lnTo>
                <a:lnTo>
                  <a:pt x="147188" y="38882"/>
                </a:lnTo>
                <a:lnTo>
                  <a:pt x="146412" y="38146"/>
                </a:lnTo>
                <a:lnTo>
                  <a:pt x="145594" y="37410"/>
                </a:lnTo>
                <a:lnTo>
                  <a:pt x="144858" y="36634"/>
                </a:lnTo>
                <a:lnTo>
                  <a:pt x="144122" y="35816"/>
                </a:lnTo>
                <a:lnTo>
                  <a:pt x="143386" y="34998"/>
                </a:lnTo>
                <a:lnTo>
                  <a:pt x="142691" y="34180"/>
                </a:lnTo>
                <a:lnTo>
                  <a:pt x="141996" y="33281"/>
                </a:lnTo>
                <a:lnTo>
                  <a:pt x="141342" y="32381"/>
                </a:lnTo>
                <a:lnTo>
                  <a:pt x="139011" y="29070"/>
                </a:lnTo>
                <a:lnTo>
                  <a:pt x="136722" y="25758"/>
                </a:lnTo>
                <a:lnTo>
                  <a:pt x="134473" y="22405"/>
                </a:lnTo>
                <a:lnTo>
                  <a:pt x="132183" y="19053"/>
                </a:lnTo>
                <a:lnTo>
                  <a:pt x="131079" y="17458"/>
                </a:lnTo>
                <a:lnTo>
                  <a:pt x="129894" y="15945"/>
                </a:lnTo>
                <a:lnTo>
                  <a:pt x="128708" y="14433"/>
                </a:lnTo>
                <a:lnTo>
                  <a:pt x="127482" y="13002"/>
                </a:lnTo>
                <a:lnTo>
                  <a:pt x="126173" y="11612"/>
                </a:lnTo>
                <a:lnTo>
                  <a:pt x="125478" y="10916"/>
                </a:lnTo>
                <a:lnTo>
                  <a:pt x="124783" y="10262"/>
                </a:lnTo>
                <a:lnTo>
                  <a:pt x="124047" y="9649"/>
                </a:lnTo>
                <a:lnTo>
                  <a:pt x="123311" y="9036"/>
                </a:lnTo>
                <a:lnTo>
                  <a:pt x="122575" y="8422"/>
                </a:lnTo>
                <a:lnTo>
                  <a:pt x="121758" y="7850"/>
                </a:lnTo>
                <a:lnTo>
                  <a:pt x="120367" y="6910"/>
                </a:lnTo>
                <a:lnTo>
                  <a:pt x="118936" y="6051"/>
                </a:lnTo>
                <a:lnTo>
                  <a:pt x="117465" y="5274"/>
                </a:lnTo>
                <a:lnTo>
                  <a:pt x="116729" y="4906"/>
                </a:lnTo>
                <a:lnTo>
                  <a:pt x="115952" y="4579"/>
                </a:lnTo>
                <a:lnTo>
                  <a:pt x="115216" y="4293"/>
                </a:lnTo>
                <a:lnTo>
                  <a:pt x="114439" y="4007"/>
                </a:lnTo>
                <a:lnTo>
                  <a:pt x="113621" y="3761"/>
                </a:lnTo>
                <a:lnTo>
                  <a:pt x="112844" y="3516"/>
                </a:lnTo>
                <a:lnTo>
                  <a:pt x="112027" y="3353"/>
                </a:lnTo>
                <a:lnTo>
                  <a:pt x="111209" y="3189"/>
                </a:lnTo>
                <a:lnTo>
                  <a:pt x="110391" y="3066"/>
                </a:lnTo>
                <a:lnTo>
                  <a:pt x="109533" y="2944"/>
                </a:lnTo>
                <a:lnTo>
                  <a:pt x="108388" y="2903"/>
                </a:lnTo>
                <a:lnTo>
                  <a:pt x="107284" y="2862"/>
                </a:lnTo>
                <a:lnTo>
                  <a:pt x="106221" y="2944"/>
                </a:lnTo>
                <a:lnTo>
                  <a:pt x="105199" y="3066"/>
                </a:lnTo>
                <a:lnTo>
                  <a:pt x="104177" y="3271"/>
                </a:lnTo>
                <a:lnTo>
                  <a:pt x="103195" y="3516"/>
                </a:lnTo>
                <a:lnTo>
                  <a:pt x="102214" y="3843"/>
                </a:lnTo>
                <a:lnTo>
                  <a:pt x="101274" y="4211"/>
                </a:lnTo>
                <a:lnTo>
                  <a:pt x="100374" y="4661"/>
                </a:lnTo>
                <a:lnTo>
                  <a:pt x="99516" y="5152"/>
                </a:lnTo>
                <a:lnTo>
                  <a:pt x="98657" y="5724"/>
                </a:lnTo>
                <a:lnTo>
                  <a:pt x="97839" y="6337"/>
                </a:lnTo>
                <a:lnTo>
                  <a:pt x="97022" y="7032"/>
                </a:lnTo>
                <a:lnTo>
                  <a:pt x="96245" y="7809"/>
                </a:lnTo>
                <a:lnTo>
                  <a:pt x="95509" y="8627"/>
                </a:lnTo>
                <a:lnTo>
                  <a:pt x="94814" y="9485"/>
                </a:lnTo>
                <a:lnTo>
                  <a:pt x="93955" y="10630"/>
                </a:lnTo>
                <a:lnTo>
                  <a:pt x="93178" y="11816"/>
                </a:lnTo>
                <a:lnTo>
                  <a:pt x="92483" y="13043"/>
                </a:lnTo>
                <a:lnTo>
                  <a:pt x="91829" y="14310"/>
                </a:lnTo>
                <a:lnTo>
                  <a:pt x="91216" y="15577"/>
                </a:lnTo>
                <a:lnTo>
                  <a:pt x="90603" y="16845"/>
                </a:lnTo>
                <a:lnTo>
                  <a:pt x="89540" y="19462"/>
                </a:lnTo>
                <a:lnTo>
                  <a:pt x="88517" y="21996"/>
                </a:lnTo>
                <a:lnTo>
                  <a:pt x="87536" y="24531"/>
                </a:lnTo>
                <a:lnTo>
                  <a:pt x="86514" y="27025"/>
                </a:lnTo>
                <a:lnTo>
                  <a:pt x="85983" y="28293"/>
                </a:lnTo>
                <a:lnTo>
                  <a:pt x="85410" y="29479"/>
                </a:lnTo>
                <a:lnTo>
                  <a:pt x="84838" y="30623"/>
                </a:lnTo>
                <a:lnTo>
                  <a:pt x="84265" y="31686"/>
                </a:lnTo>
                <a:lnTo>
                  <a:pt x="83652" y="32749"/>
                </a:lnTo>
                <a:lnTo>
                  <a:pt x="83039" y="33772"/>
                </a:lnTo>
                <a:lnTo>
                  <a:pt x="82385" y="34753"/>
                </a:lnTo>
                <a:lnTo>
                  <a:pt x="81730" y="35734"/>
                </a:lnTo>
                <a:lnTo>
                  <a:pt x="81035" y="36674"/>
                </a:lnTo>
                <a:lnTo>
                  <a:pt x="80340" y="37615"/>
                </a:lnTo>
                <a:lnTo>
                  <a:pt x="79604" y="38514"/>
                </a:lnTo>
                <a:lnTo>
                  <a:pt x="78868" y="39373"/>
                </a:lnTo>
                <a:lnTo>
                  <a:pt x="78092" y="40231"/>
                </a:lnTo>
                <a:lnTo>
                  <a:pt x="77274" y="41049"/>
                </a:lnTo>
                <a:lnTo>
                  <a:pt x="76456" y="41826"/>
                </a:lnTo>
                <a:lnTo>
                  <a:pt x="75639" y="42603"/>
                </a:lnTo>
                <a:lnTo>
                  <a:pt x="74780" y="43339"/>
                </a:lnTo>
                <a:lnTo>
                  <a:pt x="73880" y="44034"/>
                </a:lnTo>
                <a:lnTo>
                  <a:pt x="72981" y="44729"/>
                </a:lnTo>
                <a:lnTo>
                  <a:pt x="72081" y="45383"/>
                </a:lnTo>
                <a:lnTo>
                  <a:pt x="71141" y="46037"/>
                </a:lnTo>
                <a:lnTo>
                  <a:pt x="70201" y="46651"/>
                </a:lnTo>
                <a:lnTo>
                  <a:pt x="69219" y="47223"/>
                </a:lnTo>
                <a:lnTo>
                  <a:pt x="68197" y="47795"/>
                </a:lnTo>
                <a:lnTo>
                  <a:pt x="67216" y="48327"/>
                </a:lnTo>
                <a:lnTo>
                  <a:pt x="66153" y="48858"/>
                </a:lnTo>
                <a:lnTo>
                  <a:pt x="65090" y="49349"/>
                </a:lnTo>
                <a:lnTo>
                  <a:pt x="64027" y="49799"/>
                </a:lnTo>
                <a:lnTo>
                  <a:pt x="62923" y="50248"/>
                </a:lnTo>
                <a:lnTo>
                  <a:pt x="61819" y="50657"/>
                </a:lnTo>
                <a:lnTo>
                  <a:pt x="60715" y="51066"/>
                </a:lnTo>
                <a:lnTo>
                  <a:pt x="59530" y="51434"/>
                </a:lnTo>
                <a:lnTo>
                  <a:pt x="58385" y="51761"/>
                </a:lnTo>
                <a:lnTo>
                  <a:pt x="57199" y="52088"/>
                </a:lnTo>
                <a:lnTo>
                  <a:pt x="55605" y="52456"/>
                </a:lnTo>
                <a:lnTo>
                  <a:pt x="53969" y="52783"/>
                </a:lnTo>
                <a:lnTo>
                  <a:pt x="52375" y="52988"/>
                </a:lnTo>
                <a:lnTo>
                  <a:pt x="50780" y="53192"/>
                </a:lnTo>
                <a:lnTo>
                  <a:pt x="49226" y="53274"/>
                </a:lnTo>
                <a:lnTo>
                  <a:pt x="47673" y="53315"/>
                </a:lnTo>
                <a:lnTo>
                  <a:pt x="46078" y="53274"/>
                </a:lnTo>
                <a:lnTo>
                  <a:pt x="44565" y="53192"/>
                </a:lnTo>
                <a:lnTo>
                  <a:pt x="43012" y="53070"/>
                </a:lnTo>
                <a:lnTo>
                  <a:pt x="41499" y="52865"/>
                </a:lnTo>
                <a:lnTo>
                  <a:pt x="39986" y="52579"/>
                </a:lnTo>
                <a:lnTo>
                  <a:pt x="38514" y="52252"/>
                </a:lnTo>
                <a:lnTo>
                  <a:pt x="37042" y="51843"/>
                </a:lnTo>
                <a:lnTo>
                  <a:pt x="35611" y="51434"/>
                </a:lnTo>
                <a:lnTo>
                  <a:pt x="34180" y="50944"/>
                </a:lnTo>
                <a:lnTo>
                  <a:pt x="32749" y="50371"/>
                </a:lnTo>
                <a:lnTo>
                  <a:pt x="31400" y="49758"/>
                </a:lnTo>
                <a:lnTo>
                  <a:pt x="30010" y="49104"/>
                </a:lnTo>
                <a:lnTo>
                  <a:pt x="28702" y="48409"/>
                </a:lnTo>
                <a:lnTo>
                  <a:pt x="27393" y="47673"/>
                </a:lnTo>
                <a:lnTo>
                  <a:pt x="26085" y="46855"/>
                </a:lnTo>
                <a:lnTo>
                  <a:pt x="24858" y="46037"/>
                </a:lnTo>
                <a:lnTo>
                  <a:pt x="23632" y="45138"/>
                </a:lnTo>
                <a:lnTo>
                  <a:pt x="22405" y="44197"/>
                </a:lnTo>
                <a:lnTo>
                  <a:pt x="21261" y="43216"/>
                </a:lnTo>
                <a:lnTo>
                  <a:pt x="20116" y="42194"/>
                </a:lnTo>
                <a:lnTo>
                  <a:pt x="19012" y="41131"/>
                </a:lnTo>
                <a:lnTo>
                  <a:pt x="17949" y="40027"/>
                </a:lnTo>
                <a:lnTo>
                  <a:pt x="16927" y="38882"/>
                </a:lnTo>
                <a:lnTo>
                  <a:pt x="15945" y="37737"/>
                </a:lnTo>
                <a:lnTo>
                  <a:pt x="14964" y="36511"/>
                </a:lnTo>
                <a:lnTo>
                  <a:pt x="14065" y="35284"/>
                </a:lnTo>
                <a:lnTo>
                  <a:pt x="13043" y="33731"/>
                </a:lnTo>
                <a:lnTo>
                  <a:pt x="12061" y="32177"/>
                </a:lnTo>
                <a:lnTo>
                  <a:pt x="11203" y="30582"/>
                </a:lnTo>
                <a:lnTo>
                  <a:pt x="10385" y="28947"/>
                </a:lnTo>
                <a:lnTo>
                  <a:pt x="9649" y="27271"/>
                </a:lnTo>
                <a:lnTo>
                  <a:pt x="8954" y="25594"/>
                </a:lnTo>
                <a:lnTo>
                  <a:pt x="8382" y="23836"/>
                </a:lnTo>
                <a:lnTo>
                  <a:pt x="7891" y="22078"/>
                </a:lnTo>
                <a:lnTo>
                  <a:pt x="7687" y="21465"/>
                </a:lnTo>
                <a:lnTo>
                  <a:pt x="7441" y="20933"/>
                </a:lnTo>
                <a:lnTo>
                  <a:pt x="7155" y="20525"/>
                </a:lnTo>
                <a:lnTo>
                  <a:pt x="6991" y="20361"/>
                </a:lnTo>
                <a:lnTo>
                  <a:pt x="6787" y="20198"/>
                </a:lnTo>
                <a:lnTo>
                  <a:pt x="6583" y="20034"/>
                </a:lnTo>
                <a:lnTo>
                  <a:pt x="6378" y="19911"/>
                </a:lnTo>
                <a:lnTo>
                  <a:pt x="5928" y="19748"/>
                </a:lnTo>
                <a:lnTo>
                  <a:pt x="5397" y="19666"/>
                </a:lnTo>
                <a:lnTo>
                  <a:pt x="4825" y="19666"/>
                </a:lnTo>
                <a:lnTo>
                  <a:pt x="4334" y="19748"/>
                </a:lnTo>
                <a:lnTo>
                  <a:pt x="3884" y="19870"/>
                </a:lnTo>
                <a:lnTo>
                  <a:pt x="3475" y="20116"/>
                </a:lnTo>
                <a:lnTo>
                  <a:pt x="3107" y="20402"/>
                </a:lnTo>
                <a:lnTo>
                  <a:pt x="2821" y="20770"/>
                </a:lnTo>
                <a:lnTo>
                  <a:pt x="2576" y="21261"/>
                </a:lnTo>
                <a:lnTo>
                  <a:pt x="2412" y="21751"/>
                </a:lnTo>
                <a:lnTo>
                  <a:pt x="2290" y="22364"/>
                </a:lnTo>
                <a:lnTo>
                  <a:pt x="1390" y="29969"/>
                </a:lnTo>
                <a:lnTo>
                  <a:pt x="940" y="33772"/>
                </a:lnTo>
                <a:lnTo>
                  <a:pt x="572" y="37574"/>
                </a:lnTo>
                <a:lnTo>
                  <a:pt x="368" y="40313"/>
                </a:lnTo>
                <a:lnTo>
                  <a:pt x="204" y="43053"/>
                </a:lnTo>
                <a:lnTo>
                  <a:pt x="82" y="45833"/>
                </a:lnTo>
                <a:lnTo>
                  <a:pt x="0" y="48572"/>
                </a:lnTo>
                <a:lnTo>
                  <a:pt x="0" y="51312"/>
                </a:lnTo>
                <a:lnTo>
                  <a:pt x="41" y="54051"/>
                </a:lnTo>
                <a:lnTo>
                  <a:pt x="123" y="56831"/>
                </a:lnTo>
                <a:lnTo>
                  <a:pt x="204" y="59570"/>
                </a:lnTo>
                <a:lnTo>
                  <a:pt x="368" y="62187"/>
                </a:lnTo>
                <a:lnTo>
                  <a:pt x="532" y="64763"/>
                </a:lnTo>
                <a:lnTo>
                  <a:pt x="736" y="67339"/>
                </a:lnTo>
                <a:lnTo>
                  <a:pt x="981" y="69955"/>
                </a:lnTo>
                <a:lnTo>
                  <a:pt x="1267" y="72531"/>
                </a:lnTo>
                <a:lnTo>
                  <a:pt x="1595" y="75107"/>
                </a:lnTo>
                <a:lnTo>
                  <a:pt x="1922" y="77683"/>
                </a:lnTo>
                <a:lnTo>
                  <a:pt x="2330" y="80218"/>
                </a:lnTo>
                <a:lnTo>
                  <a:pt x="2739" y="82793"/>
                </a:lnTo>
                <a:lnTo>
                  <a:pt x="3189" y="85328"/>
                </a:lnTo>
                <a:lnTo>
                  <a:pt x="3680" y="87904"/>
                </a:lnTo>
                <a:lnTo>
                  <a:pt x="4211" y="90439"/>
                </a:lnTo>
                <a:lnTo>
                  <a:pt x="4784" y="92974"/>
                </a:lnTo>
                <a:lnTo>
                  <a:pt x="5356" y="95509"/>
                </a:lnTo>
                <a:lnTo>
                  <a:pt x="6010" y="98003"/>
                </a:lnTo>
                <a:lnTo>
                  <a:pt x="6705" y="100538"/>
                </a:lnTo>
                <a:lnTo>
                  <a:pt x="6951" y="101274"/>
                </a:lnTo>
                <a:lnTo>
                  <a:pt x="7196" y="102010"/>
                </a:lnTo>
                <a:lnTo>
                  <a:pt x="7768" y="103482"/>
                </a:lnTo>
                <a:lnTo>
                  <a:pt x="8136" y="104218"/>
                </a:lnTo>
                <a:lnTo>
                  <a:pt x="8504" y="104913"/>
                </a:lnTo>
                <a:lnTo>
                  <a:pt x="8913" y="105526"/>
                </a:lnTo>
                <a:lnTo>
                  <a:pt x="9363" y="106139"/>
                </a:lnTo>
                <a:lnTo>
                  <a:pt x="9853" y="106712"/>
                </a:lnTo>
                <a:lnTo>
                  <a:pt x="10344" y="107202"/>
                </a:lnTo>
                <a:lnTo>
                  <a:pt x="10876" y="107652"/>
                </a:lnTo>
                <a:lnTo>
                  <a:pt x="11448" y="108061"/>
                </a:lnTo>
                <a:lnTo>
                  <a:pt x="12061" y="108429"/>
                </a:lnTo>
                <a:lnTo>
                  <a:pt x="12675" y="108756"/>
                </a:lnTo>
                <a:lnTo>
                  <a:pt x="13370" y="109042"/>
                </a:lnTo>
                <a:lnTo>
                  <a:pt x="14024" y="109287"/>
                </a:lnTo>
                <a:lnTo>
                  <a:pt x="14760" y="109451"/>
                </a:lnTo>
                <a:lnTo>
                  <a:pt x="15496" y="109574"/>
                </a:lnTo>
                <a:lnTo>
                  <a:pt x="16232" y="109696"/>
                </a:lnTo>
                <a:lnTo>
                  <a:pt x="17008" y="109737"/>
                </a:lnTo>
                <a:lnTo>
                  <a:pt x="19053" y="109778"/>
                </a:lnTo>
                <a:lnTo>
                  <a:pt x="21056" y="109778"/>
                </a:lnTo>
                <a:lnTo>
                  <a:pt x="25104" y="109696"/>
                </a:lnTo>
                <a:lnTo>
                  <a:pt x="33240" y="109451"/>
                </a:lnTo>
                <a:lnTo>
                  <a:pt x="35407" y="109369"/>
                </a:lnTo>
                <a:lnTo>
                  <a:pt x="37574" y="109287"/>
                </a:lnTo>
                <a:lnTo>
                  <a:pt x="41908" y="109001"/>
                </a:lnTo>
                <a:lnTo>
                  <a:pt x="48041" y="108592"/>
                </a:lnTo>
                <a:lnTo>
                  <a:pt x="54133" y="108143"/>
                </a:lnTo>
                <a:lnTo>
                  <a:pt x="59284" y="107734"/>
                </a:lnTo>
                <a:lnTo>
                  <a:pt x="64395" y="107284"/>
                </a:lnTo>
                <a:lnTo>
                  <a:pt x="70119" y="106793"/>
                </a:lnTo>
                <a:lnTo>
                  <a:pt x="75802" y="106221"/>
                </a:lnTo>
                <a:lnTo>
                  <a:pt x="86514" y="105199"/>
                </a:lnTo>
                <a:lnTo>
                  <a:pt x="97308" y="104136"/>
                </a:lnTo>
                <a:lnTo>
                  <a:pt x="106139" y="103318"/>
                </a:lnTo>
                <a:lnTo>
                  <a:pt x="111945" y="102746"/>
                </a:lnTo>
                <a:lnTo>
                  <a:pt x="117792" y="102214"/>
                </a:lnTo>
                <a:lnTo>
                  <a:pt x="123025" y="101805"/>
                </a:lnTo>
                <a:lnTo>
                  <a:pt x="128258" y="101396"/>
                </a:lnTo>
                <a:lnTo>
                  <a:pt x="134677" y="100947"/>
                </a:lnTo>
                <a:lnTo>
                  <a:pt x="141096" y="100538"/>
                </a:lnTo>
                <a:lnTo>
                  <a:pt x="145062" y="100252"/>
                </a:lnTo>
                <a:lnTo>
                  <a:pt x="147066" y="100170"/>
                </a:lnTo>
                <a:lnTo>
                  <a:pt x="149069" y="100088"/>
                </a:lnTo>
                <a:lnTo>
                  <a:pt x="162357" y="99843"/>
                </a:lnTo>
                <a:lnTo>
                  <a:pt x="168981" y="99761"/>
                </a:lnTo>
                <a:lnTo>
                  <a:pt x="172292" y="99720"/>
                </a:lnTo>
                <a:lnTo>
                  <a:pt x="175604" y="99720"/>
                </a:lnTo>
                <a:lnTo>
                  <a:pt x="178016" y="99761"/>
                </a:lnTo>
                <a:lnTo>
                  <a:pt x="180469" y="99843"/>
                </a:lnTo>
                <a:lnTo>
                  <a:pt x="185335" y="100047"/>
                </a:lnTo>
                <a:lnTo>
                  <a:pt x="190200" y="100293"/>
                </a:lnTo>
                <a:lnTo>
                  <a:pt x="195025" y="100661"/>
                </a:lnTo>
                <a:lnTo>
                  <a:pt x="199972" y="101069"/>
                </a:lnTo>
                <a:lnTo>
                  <a:pt x="204919" y="101519"/>
                </a:lnTo>
                <a:lnTo>
                  <a:pt x="209825" y="102051"/>
                </a:lnTo>
                <a:lnTo>
                  <a:pt x="214732" y="102582"/>
                </a:lnTo>
                <a:lnTo>
                  <a:pt x="219679" y="103155"/>
                </a:lnTo>
                <a:lnTo>
                  <a:pt x="224585" y="103768"/>
                </a:lnTo>
                <a:lnTo>
                  <a:pt x="229491" y="104381"/>
                </a:lnTo>
                <a:lnTo>
                  <a:pt x="234398" y="104953"/>
                </a:lnTo>
                <a:lnTo>
                  <a:pt x="237668" y="105321"/>
                </a:lnTo>
                <a:lnTo>
                  <a:pt x="240898" y="105608"/>
                </a:lnTo>
                <a:lnTo>
                  <a:pt x="247399" y="106180"/>
                </a:lnTo>
                <a:lnTo>
                  <a:pt x="250139" y="106425"/>
                </a:lnTo>
                <a:lnTo>
                  <a:pt x="252919" y="106589"/>
                </a:lnTo>
                <a:lnTo>
                  <a:pt x="255699" y="106712"/>
                </a:lnTo>
                <a:lnTo>
                  <a:pt x="258438" y="106793"/>
                </a:lnTo>
                <a:lnTo>
                  <a:pt x="261219" y="106875"/>
                </a:lnTo>
                <a:lnTo>
                  <a:pt x="263999" y="106834"/>
                </a:lnTo>
                <a:lnTo>
                  <a:pt x="266738" y="106793"/>
                </a:lnTo>
                <a:lnTo>
                  <a:pt x="269518" y="106671"/>
                </a:lnTo>
                <a:lnTo>
                  <a:pt x="271236" y="106589"/>
                </a:lnTo>
                <a:lnTo>
                  <a:pt x="272994" y="106466"/>
                </a:lnTo>
                <a:lnTo>
                  <a:pt x="276428" y="106139"/>
                </a:lnTo>
                <a:lnTo>
                  <a:pt x="283338" y="105362"/>
                </a:lnTo>
                <a:lnTo>
                  <a:pt x="283788" y="105281"/>
                </a:lnTo>
                <a:lnTo>
                  <a:pt x="284196" y="105117"/>
                </a:lnTo>
                <a:lnTo>
                  <a:pt x="284523" y="104872"/>
                </a:lnTo>
                <a:lnTo>
                  <a:pt x="284810" y="104586"/>
                </a:lnTo>
                <a:lnTo>
                  <a:pt x="285096" y="104299"/>
                </a:lnTo>
                <a:lnTo>
                  <a:pt x="285341" y="103931"/>
                </a:lnTo>
                <a:lnTo>
                  <a:pt x="285750" y="103155"/>
                </a:lnTo>
                <a:lnTo>
                  <a:pt x="285750" y="102214"/>
                </a:lnTo>
                <a:lnTo>
                  <a:pt x="283583" y="95345"/>
                </a:lnTo>
                <a:lnTo>
                  <a:pt x="282070" y="90603"/>
                </a:lnTo>
                <a:lnTo>
                  <a:pt x="280476" y="85901"/>
                </a:lnTo>
                <a:lnTo>
                  <a:pt x="278840" y="81240"/>
                </a:lnTo>
                <a:lnTo>
                  <a:pt x="277123" y="76620"/>
                </a:lnTo>
                <a:lnTo>
                  <a:pt x="275365" y="72000"/>
                </a:lnTo>
                <a:lnTo>
                  <a:pt x="273484" y="67420"/>
                </a:lnTo>
                <a:lnTo>
                  <a:pt x="271563" y="62882"/>
                </a:lnTo>
                <a:lnTo>
                  <a:pt x="269559" y="58385"/>
                </a:lnTo>
                <a:lnTo>
                  <a:pt x="267515" y="53928"/>
                </a:lnTo>
                <a:lnTo>
                  <a:pt x="265389" y="49472"/>
                </a:lnTo>
                <a:lnTo>
                  <a:pt x="263181" y="45056"/>
                </a:lnTo>
                <a:lnTo>
                  <a:pt x="260892" y="40681"/>
                </a:lnTo>
                <a:lnTo>
                  <a:pt x="258561" y="36306"/>
                </a:lnTo>
                <a:lnTo>
                  <a:pt x="256149" y="32013"/>
                </a:lnTo>
                <a:lnTo>
                  <a:pt x="253655" y="27720"/>
                </a:lnTo>
                <a:lnTo>
                  <a:pt x="251079" y="23468"/>
                </a:lnTo>
                <a:lnTo>
                  <a:pt x="249811" y="21424"/>
                </a:lnTo>
                <a:lnTo>
                  <a:pt x="248503" y="19462"/>
                </a:lnTo>
                <a:lnTo>
                  <a:pt x="247113" y="17499"/>
                </a:lnTo>
                <a:lnTo>
                  <a:pt x="245682" y="15618"/>
                </a:lnTo>
                <a:lnTo>
                  <a:pt x="244169" y="13778"/>
                </a:lnTo>
                <a:lnTo>
                  <a:pt x="242616" y="11980"/>
                </a:lnTo>
                <a:lnTo>
                  <a:pt x="241798" y="11121"/>
                </a:lnTo>
                <a:lnTo>
                  <a:pt x="240939" y="10262"/>
                </a:lnTo>
                <a:lnTo>
                  <a:pt x="240081" y="9445"/>
                </a:lnTo>
                <a:lnTo>
                  <a:pt x="239222" y="8627"/>
                </a:lnTo>
                <a:lnTo>
                  <a:pt x="238364" y="7891"/>
                </a:lnTo>
                <a:lnTo>
                  <a:pt x="237546" y="7155"/>
                </a:lnTo>
                <a:lnTo>
                  <a:pt x="236646" y="6460"/>
                </a:lnTo>
                <a:lnTo>
                  <a:pt x="235788" y="5806"/>
                </a:lnTo>
                <a:lnTo>
                  <a:pt x="234888" y="5192"/>
                </a:lnTo>
                <a:lnTo>
                  <a:pt x="233989" y="4579"/>
                </a:lnTo>
                <a:lnTo>
                  <a:pt x="233048" y="4007"/>
                </a:lnTo>
                <a:lnTo>
                  <a:pt x="232108" y="3475"/>
                </a:lnTo>
                <a:lnTo>
                  <a:pt x="231127" y="2985"/>
                </a:lnTo>
                <a:lnTo>
                  <a:pt x="230145" y="2535"/>
                </a:lnTo>
                <a:lnTo>
                  <a:pt x="229123" y="2085"/>
                </a:lnTo>
                <a:lnTo>
                  <a:pt x="228101" y="1717"/>
                </a:lnTo>
                <a:lnTo>
                  <a:pt x="227079" y="1349"/>
                </a:lnTo>
                <a:lnTo>
                  <a:pt x="226016" y="1022"/>
                </a:lnTo>
                <a:lnTo>
                  <a:pt x="224912" y="777"/>
                </a:lnTo>
                <a:lnTo>
                  <a:pt x="223808" y="532"/>
                </a:lnTo>
                <a:lnTo>
                  <a:pt x="222132" y="245"/>
                </a:lnTo>
                <a:lnTo>
                  <a:pt x="22045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7"/>
          <p:cNvPicPr preferRelativeResize="0"/>
          <p:nvPr/>
        </p:nvPicPr>
        <p:blipFill rotWithShape="1">
          <a:blip r:embed="rId2">
            <a:alphaModFix/>
          </a:blip>
          <a:srcRect r="22215"/>
          <a:stretch/>
        </p:blipFill>
        <p:spPr>
          <a:xfrm>
            <a:off x="6054800" y="540000"/>
            <a:ext cx="3007950" cy="2788099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720000" y="1388275"/>
            <a:ext cx="4430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ubTitle" idx="1"/>
          </p:nvPr>
        </p:nvSpPr>
        <p:spPr>
          <a:xfrm>
            <a:off x="720000" y="2290450"/>
            <a:ext cx="4430400" cy="15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/>
          <p:nvPr/>
        </p:nvSpPr>
        <p:spPr>
          <a:xfrm flipH="1">
            <a:off x="5270848" y="3686724"/>
            <a:ext cx="3791903" cy="1456754"/>
          </a:xfrm>
          <a:custGeom>
            <a:avLst/>
            <a:gdLst/>
            <a:ahLst/>
            <a:cxnLst/>
            <a:rect l="l" t="t" r="r" b="b"/>
            <a:pathLst>
              <a:path w="285750" h="109778" extrusionOk="0">
                <a:moveTo>
                  <a:pt x="217594" y="0"/>
                </a:moveTo>
                <a:lnTo>
                  <a:pt x="215917" y="245"/>
                </a:lnTo>
                <a:lnTo>
                  <a:pt x="214241" y="532"/>
                </a:lnTo>
                <a:lnTo>
                  <a:pt x="213014" y="777"/>
                </a:lnTo>
                <a:lnTo>
                  <a:pt x="211829" y="1063"/>
                </a:lnTo>
                <a:lnTo>
                  <a:pt x="210684" y="1390"/>
                </a:lnTo>
                <a:lnTo>
                  <a:pt x="209539" y="1758"/>
                </a:lnTo>
                <a:lnTo>
                  <a:pt x="208394" y="2208"/>
                </a:lnTo>
                <a:lnTo>
                  <a:pt x="207290" y="2658"/>
                </a:lnTo>
                <a:lnTo>
                  <a:pt x="206227" y="3148"/>
                </a:lnTo>
                <a:lnTo>
                  <a:pt x="205164" y="3680"/>
                </a:lnTo>
                <a:lnTo>
                  <a:pt x="204101" y="4211"/>
                </a:lnTo>
                <a:lnTo>
                  <a:pt x="203079" y="4825"/>
                </a:lnTo>
                <a:lnTo>
                  <a:pt x="202057" y="5479"/>
                </a:lnTo>
                <a:lnTo>
                  <a:pt x="201076" y="6133"/>
                </a:lnTo>
                <a:lnTo>
                  <a:pt x="200095" y="6828"/>
                </a:lnTo>
                <a:lnTo>
                  <a:pt x="199113" y="7564"/>
                </a:lnTo>
                <a:lnTo>
                  <a:pt x="198173" y="8300"/>
                </a:lnTo>
                <a:lnTo>
                  <a:pt x="197233" y="9077"/>
                </a:lnTo>
                <a:lnTo>
                  <a:pt x="196088" y="10058"/>
                </a:lnTo>
                <a:lnTo>
                  <a:pt x="194984" y="11080"/>
                </a:lnTo>
                <a:lnTo>
                  <a:pt x="193921" y="12143"/>
                </a:lnTo>
                <a:lnTo>
                  <a:pt x="192899" y="13206"/>
                </a:lnTo>
                <a:lnTo>
                  <a:pt x="191917" y="14310"/>
                </a:lnTo>
                <a:lnTo>
                  <a:pt x="190936" y="15455"/>
                </a:lnTo>
                <a:lnTo>
                  <a:pt x="189996" y="16600"/>
                </a:lnTo>
                <a:lnTo>
                  <a:pt x="189096" y="17744"/>
                </a:lnTo>
                <a:lnTo>
                  <a:pt x="188197" y="18930"/>
                </a:lnTo>
                <a:lnTo>
                  <a:pt x="187379" y="20157"/>
                </a:lnTo>
                <a:lnTo>
                  <a:pt x="186561" y="21383"/>
                </a:lnTo>
                <a:lnTo>
                  <a:pt x="185785" y="22651"/>
                </a:lnTo>
                <a:lnTo>
                  <a:pt x="185008" y="23918"/>
                </a:lnTo>
                <a:lnTo>
                  <a:pt x="184272" y="25226"/>
                </a:lnTo>
                <a:lnTo>
                  <a:pt x="183577" y="26576"/>
                </a:lnTo>
                <a:lnTo>
                  <a:pt x="182882" y="27925"/>
                </a:lnTo>
                <a:lnTo>
                  <a:pt x="181737" y="30255"/>
                </a:lnTo>
                <a:lnTo>
                  <a:pt x="180551" y="32586"/>
                </a:lnTo>
                <a:lnTo>
                  <a:pt x="179325" y="34916"/>
                </a:lnTo>
                <a:lnTo>
                  <a:pt x="178711" y="36061"/>
                </a:lnTo>
                <a:lnTo>
                  <a:pt x="178057" y="37206"/>
                </a:lnTo>
                <a:lnTo>
                  <a:pt x="177567" y="37942"/>
                </a:lnTo>
                <a:lnTo>
                  <a:pt x="177076" y="38678"/>
                </a:lnTo>
                <a:lnTo>
                  <a:pt x="176585" y="39373"/>
                </a:lnTo>
                <a:lnTo>
                  <a:pt x="176013" y="40068"/>
                </a:lnTo>
                <a:lnTo>
                  <a:pt x="175440" y="40722"/>
                </a:lnTo>
                <a:lnTo>
                  <a:pt x="174868" y="41335"/>
                </a:lnTo>
                <a:lnTo>
                  <a:pt x="174255" y="41908"/>
                </a:lnTo>
                <a:lnTo>
                  <a:pt x="173601" y="42439"/>
                </a:lnTo>
                <a:lnTo>
                  <a:pt x="172906" y="42971"/>
                </a:lnTo>
                <a:lnTo>
                  <a:pt x="172210" y="43421"/>
                </a:lnTo>
                <a:lnTo>
                  <a:pt x="171475" y="43870"/>
                </a:lnTo>
                <a:lnTo>
                  <a:pt x="170698" y="44238"/>
                </a:lnTo>
                <a:lnTo>
                  <a:pt x="169880" y="44606"/>
                </a:lnTo>
                <a:lnTo>
                  <a:pt x="169062" y="44892"/>
                </a:lnTo>
                <a:lnTo>
                  <a:pt x="168204" y="45138"/>
                </a:lnTo>
                <a:lnTo>
                  <a:pt x="167304" y="45383"/>
                </a:lnTo>
                <a:lnTo>
                  <a:pt x="166486" y="45506"/>
                </a:lnTo>
                <a:lnTo>
                  <a:pt x="165669" y="45628"/>
                </a:lnTo>
                <a:lnTo>
                  <a:pt x="164851" y="45710"/>
                </a:lnTo>
                <a:lnTo>
                  <a:pt x="164033" y="45751"/>
                </a:lnTo>
                <a:lnTo>
                  <a:pt x="163216" y="45710"/>
                </a:lnTo>
                <a:lnTo>
                  <a:pt x="162398" y="45669"/>
                </a:lnTo>
                <a:lnTo>
                  <a:pt x="161621" y="45628"/>
                </a:lnTo>
                <a:lnTo>
                  <a:pt x="160803" y="45506"/>
                </a:lnTo>
                <a:lnTo>
                  <a:pt x="160027" y="45342"/>
                </a:lnTo>
                <a:lnTo>
                  <a:pt x="159250" y="45179"/>
                </a:lnTo>
                <a:lnTo>
                  <a:pt x="158473" y="44974"/>
                </a:lnTo>
                <a:lnTo>
                  <a:pt x="157696" y="44770"/>
                </a:lnTo>
                <a:lnTo>
                  <a:pt x="156919" y="44484"/>
                </a:lnTo>
                <a:lnTo>
                  <a:pt x="156142" y="44238"/>
                </a:lnTo>
                <a:lnTo>
                  <a:pt x="154589" y="43584"/>
                </a:lnTo>
                <a:lnTo>
                  <a:pt x="153567" y="43093"/>
                </a:lnTo>
                <a:lnTo>
                  <a:pt x="152585" y="42603"/>
                </a:lnTo>
                <a:lnTo>
                  <a:pt x="151645" y="42071"/>
                </a:lnTo>
                <a:lnTo>
                  <a:pt x="150705" y="41499"/>
                </a:lnTo>
                <a:lnTo>
                  <a:pt x="149764" y="40886"/>
                </a:lnTo>
                <a:lnTo>
                  <a:pt x="148906" y="40231"/>
                </a:lnTo>
                <a:lnTo>
                  <a:pt x="148047" y="39577"/>
                </a:lnTo>
                <a:lnTo>
                  <a:pt x="147188" y="38882"/>
                </a:lnTo>
                <a:lnTo>
                  <a:pt x="146412" y="38146"/>
                </a:lnTo>
                <a:lnTo>
                  <a:pt x="145594" y="37410"/>
                </a:lnTo>
                <a:lnTo>
                  <a:pt x="144858" y="36634"/>
                </a:lnTo>
                <a:lnTo>
                  <a:pt x="144122" y="35816"/>
                </a:lnTo>
                <a:lnTo>
                  <a:pt x="143386" y="34998"/>
                </a:lnTo>
                <a:lnTo>
                  <a:pt x="142691" y="34180"/>
                </a:lnTo>
                <a:lnTo>
                  <a:pt x="141996" y="33281"/>
                </a:lnTo>
                <a:lnTo>
                  <a:pt x="141342" y="32381"/>
                </a:lnTo>
                <a:lnTo>
                  <a:pt x="139011" y="29070"/>
                </a:lnTo>
                <a:lnTo>
                  <a:pt x="136722" y="25758"/>
                </a:lnTo>
                <a:lnTo>
                  <a:pt x="134473" y="22405"/>
                </a:lnTo>
                <a:lnTo>
                  <a:pt x="132183" y="19053"/>
                </a:lnTo>
                <a:lnTo>
                  <a:pt x="131079" y="17458"/>
                </a:lnTo>
                <a:lnTo>
                  <a:pt x="129894" y="15945"/>
                </a:lnTo>
                <a:lnTo>
                  <a:pt x="128708" y="14433"/>
                </a:lnTo>
                <a:lnTo>
                  <a:pt x="127482" y="13002"/>
                </a:lnTo>
                <a:lnTo>
                  <a:pt x="126173" y="11612"/>
                </a:lnTo>
                <a:lnTo>
                  <a:pt x="125478" y="10916"/>
                </a:lnTo>
                <a:lnTo>
                  <a:pt x="124783" y="10262"/>
                </a:lnTo>
                <a:lnTo>
                  <a:pt x="124047" y="9649"/>
                </a:lnTo>
                <a:lnTo>
                  <a:pt x="123311" y="9036"/>
                </a:lnTo>
                <a:lnTo>
                  <a:pt x="122575" y="8422"/>
                </a:lnTo>
                <a:lnTo>
                  <a:pt x="121758" y="7850"/>
                </a:lnTo>
                <a:lnTo>
                  <a:pt x="120367" y="6910"/>
                </a:lnTo>
                <a:lnTo>
                  <a:pt x="118936" y="6051"/>
                </a:lnTo>
                <a:lnTo>
                  <a:pt x="117465" y="5274"/>
                </a:lnTo>
                <a:lnTo>
                  <a:pt x="116729" y="4906"/>
                </a:lnTo>
                <a:lnTo>
                  <a:pt x="115952" y="4579"/>
                </a:lnTo>
                <a:lnTo>
                  <a:pt x="115216" y="4293"/>
                </a:lnTo>
                <a:lnTo>
                  <a:pt x="114439" y="4007"/>
                </a:lnTo>
                <a:lnTo>
                  <a:pt x="113621" y="3761"/>
                </a:lnTo>
                <a:lnTo>
                  <a:pt x="112844" y="3516"/>
                </a:lnTo>
                <a:lnTo>
                  <a:pt x="112027" y="3353"/>
                </a:lnTo>
                <a:lnTo>
                  <a:pt x="111209" y="3189"/>
                </a:lnTo>
                <a:lnTo>
                  <a:pt x="110391" y="3066"/>
                </a:lnTo>
                <a:lnTo>
                  <a:pt x="109533" y="2944"/>
                </a:lnTo>
                <a:lnTo>
                  <a:pt x="108388" y="2903"/>
                </a:lnTo>
                <a:lnTo>
                  <a:pt x="107284" y="2862"/>
                </a:lnTo>
                <a:lnTo>
                  <a:pt x="106221" y="2944"/>
                </a:lnTo>
                <a:lnTo>
                  <a:pt x="105199" y="3066"/>
                </a:lnTo>
                <a:lnTo>
                  <a:pt x="104177" y="3271"/>
                </a:lnTo>
                <a:lnTo>
                  <a:pt x="103195" y="3516"/>
                </a:lnTo>
                <a:lnTo>
                  <a:pt x="102214" y="3843"/>
                </a:lnTo>
                <a:lnTo>
                  <a:pt x="101274" y="4211"/>
                </a:lnTo>
                <a:lnTo>
                  <a:pt x="100374" y="4661"/>
                </a:lnTo>
                <a:lnTo>
                  <a:pt x="99516" y="5152"/>
                </a:lnTo>
                <a:lnTo>
                  <a:pt x="98657" y="5724"/>
                </a:lnTo>
                <a:lnTo>
                  <a:pt x="97839" y="6337"/>
                </a:lnTo>
                <a:lnTo>
                  <a:pt x="97022" y="7032"/>
                </a:lnTo>
                <a:lnTo>
                  <a:pt x="96245" y="7809"/>
                </a:lnTo>
                <a:lnTo>
                  <a:pt x="95509" y="8627"/>
                </a:lnTo>
                <a:lnTo>
                  <a:pt x="94814" y="9485"/>
                </a:lnTo>
                <a:lnTo>
                  <a:pt x="93955" y="10630"/>
                </a:lnTo>
                <a:lnTo>
                  <a:pt x="93178" y="11816"/>
                </a:lnTo>
                <a:lnTo>
                  <a:pt x="92483" y="13043"/>
                </a:lnTo>
                <a:lnTo>
                  <a:pt x="91829" y="14310"/>
                </a:lnTo>
                <a:lnTo>
                  <a:pt x="91216" y="15577"/>
                </a:lnTo>
                <a:lnTo>
                  <a:pt x="90603" y="16845"/>
                </a:lnTo>
                <a:lnTo>
                  <a:pt x="89540" y="19462"/>
                </a:lnTo>
                <a:lnTo>
                  <a:pt x="88517" y="21996"/>
                </a:lnTo>
                <a:lnTo>
                  <a:pt x="87536" y="24531"/>
                </a:lnTo>
                <a:lnTo>
                  <a:pt x="86514" y="27025"/>
                </a:lnTo>
                <a:lnTo>
                  <a:pt x="85983" y="28293"/>
                </a:lnTo>
                <a:lnTo>
                  <a:pt x="85410" y="29479"/>
                </a:lnTo>
                <a:lnTo>
                  <a:pt x="84838" y="30623"/>
                </a:lnTo>
                <a:lnTo>
                  <a:pt x="84265" y="31686"/>
                </a:lnTo>
                <a:lnTo>
                  <a:pt x="83652" y="32749"/>
                </a:lnTo>
                <a:lnTo>
                  <a:pt x="83039" y="33772"/>
                </a:lnTo>
                <a:lnTo>
                  <a:pt x="82385" y="34753"/>
                </a:lnTo>
                <a:lnTo>
                  <a:pt x="81730" y="35734"/>
                </a:lnTo>
                <a:lnTo>
                  <a:pt x="81035" y="36674"/>
                </a:lnTo>
                <a:lnTo>
                  <a:pt x="80340" y="37615"/>
                </a:lnTo>
                <a:lnTo>
                  <a:pt x="79604" y="38514"/>
                </a:lnTo>
                <a:lnTo>
                  <a:pt x="78868" y="39373"/>
                </a:lnTo>
                <a:lnTo>
                  <a:pt x="78092" y="40231"/>
                </a:lnTo>
                <a:lnTo>
                  <a:pt x="77274" y="41049"/>
                </a:lnTo>
                <a:lnTo>
                  <a:pt x="76456" y="41826"/>
                </a:lnTo>
                <a:lnTo>
                  <a:pt x="75639" y="42603"/>
                </a:lnTo>
                <a:lnTo>
                  <a:pt x="74780" y="43339"/>
                </a:lnTo>
                <a:lnTo>
                  <a:pt x="73880" y="44034"/>
                </a:lnTo>
                <a:lnTo>
                  <a:pt x="72981" y="44729"/>
                </a:lnTo>
                <a:lnTo>
                  <a:pt x="72081" y="45383"/>
                </a:lnTo>
                <a:lnTo>
                  <a:pt x="71141" y="46037"/>
                </a:lnTo>
                <a:lnTo>
                  <a:pt x="70201" y="46651"/>
                </a:lnTo>
                <a:lnTo>
                  <a:pt x="69219" y="47223"/>
                </a:lnTo>
                <a:lnTo>
                  <a:pt x="68197" y="47795"/>
                </a:lnTo>
                <a:lnTo>
                  <a:pt x="67216" y="48327"/>
                </a:lnTo>
                <a:lnTo>
                  <a:pt x="66153" y="48858"/>
                </a:lnTo>
                <a:lnTo>
                  <a:pt x="65090" y="49349"/>
                </a:lnTo>
                <a:lnTo>
                  <a:pt x="64027" y="49799"/>
                </a:lnTo>
                <a:lnTo>
                  <a:pt x="62923" y="50248"/>
                </a:lnTo>
                <a:lnTo>
                  <a:pt x="61819" y="50657"/>
                </a:lnTo>
                <a:lnTo>
                  <a:pt x="60715" y="51066"/>
                </a:lnTo>
                <a:lnTo>
                  <a:pt x="59530" y="51434"/>
                </a:lnTo>
                <a:lnTo>
                  <a:pt x="58385" y="51761"/>
                </a:lnTo>
                <a:lnTo>
                  <a:pt x="57199" y="52088"/>
                </a:lnTo>
                <a:lnTo>
                  <a:pt x="55605" y="52456"/>
                </a:lnTo>
                <a:lnTo>
                  <a:pt x="53969" y="52783"/>
                </a:lnTo>
                <a:lnTo>
                  <a:pt x="52375" y="52988"/>
                </a:lnTo>
                <a:lnTo>
                  <a:pt x="50780" y="53192"/>
                </a:lnTo>
                <a:lnTo>
                  <a:pt x="49226" y="53274"/>
                </a:lnTo>
                <a:lnTo>
                  <a:pt x="47673" y="53315"/>
                </a:lnTo>
                <a:lnTo>
                  <a:pt x="46078" y="53274"/>
                </a:lnTo>
                <a:lnTo>
                  <a:pt x="44565" y="53192"/>
                </a:lnTo>
                <a:lnTo>
                  <a:pt x="43012" y="53070"/>
                </a:lnTo>
                <a:lnTo>
                  <a:pt x="41499" y="52865"/>
                </a:lnTo>
                <a:lnTo>
                  <a:pt x="39986" y="52579"/>
                </a:lnTo>
                <a:lnTo>
                  <a:pt x="38514" y="52252"/>
                </a:lnTo>
                <a:lnTo>
                  <a:pt x="37042" y="51843"/>
                </a:lnTo>
                <a:lnTo>
                  <a:pt x="35611" y="51434"/>
                </a:lnTo>
                <a:lnTo>
                  <a:pt x="34180" y="50944"/>
                </a:lnTo>
                <a:lnTo>
                  <a:pt x="32749" y="50371"/>
                </a:lnTo>
                <a:lnTo>
                  <a:pt x="31400" y="49758"/>
                </a:lnTo>
                <a:lnTo>
                  <a:pt x="30010" y="49104"/>
                </a:lnTo>
                <a:lnTo>
                  <a:pt x="28702" y="48409"/>
                </a:lnTo>
                <a:lnTo>
                  <a:pt x="27393" y="47673"/>
                </a:lnTo>
                <a:lnTo>
                  <a:pt x="26085" y="46855"/>
                </a:lnTo>
                <a:lnTo>
                  <a:pt x="24858" y="46037"/>
                </a:lnTo>
                <a:lnTo>
                  <a:pt x="23632" y="45138"/>
                </a:lnTo>
                <a:lnTo>
                  <a:pt x="22405" y="44197"/>
                </a:lnTo>
                <a:lnTo>
                  <a:pt x="21261" y="43216"/>
                </a:lnTo>
                <a:lnTo>
                  <a:pt x="20116" y="42194"/>
                </a:lnTo>
                <a:lnTo>
                  <a:pt x="19012" y="41131"/>
                </a:lnTo>
                <a:lnTo>
                  <a:pt x="17949" y="40027"/>
                </a:lnTo>
                <a:lnTo>
                  <a:pt x="16927" y="38882"/>
                </a:lnTo>
                <a:lnTo>
                  <a:pt x="15945" y="37737"/>
                </a:lnTo>
                <a:lnTo>
                  <a:pt x="14964" y="36511"/>
                </a:lnTo>
                <a:lnTo>
                  <a:pt x="14065" y="35284"/>
                </a:lnTo>
                <a:lnTo>
                  <a:pt x="13043" y="33731"/>
                </a:lnTo>
                <a:lnTo>
                  <a:pt x="12061" y="32177"/>
                </a:lnTo>
                <a:lnTo>
                  <a:pt x="11203" y="30582"/>
                </a:lnTo>
                <a:lnTo>
                  <a:pt x="10385" y="28947"/>
                </a:lnTo>
                <a:lnTo>
                  <a:pt x="9649" y="27271"/>
                </a:lnTo>
                <a:lnTo>
                  <a:pt x="8954" y="25594"/>
                </a:lnTo>
                <a:lnTo>
                  <a:pt x="8382" y="23836"/>
                </a:lnTo>
                <a:lnTo>
                  <a:pt x="7891" y="22078"/>
                </a:lnTo>
                <a:lnTo>
                  <a:pt x="7687" y="21465"/>
                </a:lnTo>
                <a:lnTo>
                  <a:pt x="7441" y="20933"/>
                </a:lnTo>
                <a:lnTo>
                  <a:pt x="7155" y="20525"/>
                </a:lnTo>
                <a:lnTo>
                  <a:pt x="6991" y="20361"/>
                </a:lnTo>
                <a:lnTo>
                  <a:pt x="6787" y="20198"/>
                </a:lnTo>
                <a:lnTo>
                  <a:pt x="6583" y="20034"/>
                </a:lnTo>
                <a:lnTo>
                  <a:pt x="6378" y="19911"/>
                </a:lnTo>
                <a:lnTo>
                  <a:pt x="5928" y="19748"/>
                </a:lnTo>
                <a:lnTo>
                  <a:pt x="5397" y="19666"/>
                </a:lnTo>
                <a:lnTo>
                  <a:pt x="4825" y="19666"/>
                </a:lnTo>
                <a:lnTo>
                  <a:pt x="4334" y="19748"/>
                </a:lnTo>
                <a:lnTo>
                  <a:pt x="3884" y="19870"/>
                </a:lnTo>
                <a:lnTo>
                  <a:pt x="3475" y="20116"/>
                </a:lnTo>
                <a:lnTo>
                  <a:pt x="3107" y="20402"/>
                </a:lnTo>
                <a:lnTo>
                  <a:pt x="2821" y="20770"/>
                </a:lnTo>
                <a:lnTo>
                  <a:pt x="2576" y="21261"/>
                </a:lnTo>
                <a:lnTo>
                  <a:pt x="2412" y="21751"/>
                </a:lnTo>
                <a:lnTo>
                  <a:pt x="2290" y="22364"/>
                </a:lnTo>
                <a:lnTo>
                  <a:pt x="1390" y="29969"/>
                </a:lnTo>
                <a:lnTo>
                  <a:pt x="940" y="33772"/>
                </a:lnTo>
                <a:lnTo>
                  <a:pt x="572" y="37574"/>
                </a:lnTo>
                <a:lnTo>
                  <a:pt x="368" y="40313"/>
                </a:lnTo>
                <a:lnTo>
                  <a:pt x="204" y="43053"/>
                </a:lnTo>
                <a:lnTo>
                  <a:pt x="82" y="45833"/>
                </a:lnTo>
                <a:lnTo>
                  <a:pt x="0" y="48572"/>
                </a:lnTo>
                <a:lnTo>
                  <a:pt x="0" y="51312"/>
                </a:lnTo>
                <a:lnTo>
                  <a:pt x="41" y="54051"/>
                </a:lnTo>
                <a:lnTo>
                  <a:pt x="123" y="56831"/>
                </a:lnTo>
                <a:lnTo>
                  <a:pt x="204" y="59570"/>
                </a:lnTo>
                <a:lnTo>
                  <a:pt x="368" y="62187"/>
                </a:lnTo>
                <a:lnTo>
                  <a:pt x="532" y="64763"/>
                </a:lnTo>
                <a:lnTo>
                  <a:pt x="736" y="67339"/>
                </a:lnTo>
                <a:lnTo>
                  <a:pt x="981" y="69955"/>
                </a:lnTo>
                <a:lnTo>
                  <a:pt x="1267" y="72531"/>
                </a:lnTo>
                <a:lnTo>
                  <a:pt x="1595" y="75107"/>
                </a:lnTo>
                <a:lnTo>
                  <a:pt x="1922" y="77683"/>
                </a:lnTo>
                <a:lnTo>
                  <a:pt x="2330" y="80218"/>
                </a:lnTo>
                <a:lnTo>
                  <a:pt x="2739" y="82793"/>
                </a:lnTo>
                <a:lnTo>
                  <a:pt x="3189" y="85328"/>
                </a:lnTo>
                <a:lnTo>
                  <a:pt x="3680" y="87904"/>
                </a:lnTo>
                <a:lnTo>
                  <a:pt x="4211" y="90439"/>
                </a:lnTo>
                <a:lnTo>
                  <a:pt x="4784" y="92974"/>
                </a:lnTo>
                <a:lnTo>
                  <a:pt x="5356" y="95509"/>
                </a:lnTo>
                <a:lnTo>
                  <a:pt x="6010" y="98003"/>
                </a:lnTo>
                <a:lnTo>
                  <a:pt x="6705" y="100538"/>
                </a:lnTo>
                <a:lnTo>
                  <a:pt x="6951" y="101274"/>
                </a:lnTo>
                <a:lnTo>
                  <a:pt x="7196" y="102010"/>
                </a:lnTo>
                <a:lnTo>
                  <a:pt x="7768" y="103482"/>
                </a:lnTo>
                <a:lnTo>
                  <a:pt x="8136" y="104218"/>
                </a:lnTo>
                <a:lnTo>
                  <a:pt x="8504" y="104913"/>
                </a:lnTo>
                <a:lnTo>
                  <a:pt x="8913" y="105526"/>
                </a:lnTo>
                <a:lnTo>
                  <a:pt x="9363" y="106139"/>
                </a:lnTo>
                <a:lnTo>
                  <a:pt x="9853" y="106712"/>
                </a:lnTo>
                <a:lnTo>
                  <a:pt x="10344" y="107202"/>
                </a:lnTo>
                <a:lnTo>
                  <a:pt x="10876" y="107652"/>
                </a:lnTo>
                <a:lnTo>
                  <a:pt x="11448" y="108061"/>
                </a:lnTo>
                <a:lnTo>
                  <a:pt x="12061" y="108429"/>
                </a:lnTo>
                <a:lnTo>
                  <a:pt x="12675" y="108756"/>
                </a:lnTo>
                <a:lnTo>
                  <a:pt x="13370" y="109042"/>
                </a:lnTo>
                <a:lnTo>
                  <a:pt x="14024" y="109287"/>
                </a:lnTo>
                <a:lnTo>
                  <a:pt x="14760" y="109451"/>
                </a:lnTo>
                <a:lnTo>
                  <a:pt x="15496" y="109574"/>
                </a:lnTo>
                <a:lnTo>
                  <a:pt x="16232" y="109696"/>
                </a:lnTo>
                <a:lnTo>
                  <a:pt x="17008" y="109737"/>
                </a:lnTo>
                <a:lnTo>
                  <a:pt x="19053" y="109778"/>
                </a:lnTo>
                <a:lnTo>
                  <a:pt x="21056" y="109778"/>
                </a:lnTo>
                <a:lnTo>
                  <a:pt x="25104" y="109696"/>
                </a:lnTo>
                <a:lnTo>
                  <a:pt x="33240" y="109451"/>
                </a:lnTo>
                <a:lnTo>
                  <a:pt x="35407" y="109369"/>
                </a:lnTo>
                <a:lnTo>
                  <a:pt x="37574" y="109287"/>
                </a:lnTo>
                <a:lnTo>
                  <a:pt x="41908" y="109001"/>
                </a:lnTo>
                <a:lnTo>
                  <a:pt x="48041" y="108592"/>
                </a:lnTo>
                <a:lnTo>
                  <a:pt x="54133" y="108143"/>
                </a:lnTo>
                <a:lnTo>
                  <a:pt x="59284" y="107734"/>
                </a:lnTo>
                <a:lnTo>
                  <a:pt x="64395" y="107284"/>
                </a:lnTo>
                <a:lnTo>
                  <a:pt x="70119" y="106793"/>
                </a:lnTo>
                <a:lnTo>
                  <a:pt x="75802" y="106221"/>
                </a:lnTo>
                <a:lnTo>
                  <a:pt x="86514" y="105199"/>
                </a:lnTo>
                <a:lnTo>
                  <a:pt x="97308" y="104136"/>
                </a:lnTo>
                <a:lnTo>
                  <a:pt x="106139" y="103318"/>
                </a:lnTo>
                <a:lnTo>
                  <a:pt x="111945" y="102746"/>
                </a:lnTo>
                <a:lnTo>
                  <a:pt x="117792" y="102214"/>
                </a:lnTo>
                <a:lnTo>
                  <a:pt x="123025" y="101805"/>
                </a:lnTo>
                <a:lnTo>
                  <a:pt x="128258" y="101396"/>
                </a:lnTo>
                <a:lnTo>
                  <a:pt x="134677" y="100947"/>
                </a:lnTo>
                <a:lnTo>
                  <a:pt x="141096" y="100538"/>
                </a:lnTo>
                <a:lnTo>
                  <a:pt x="145062" y="100252"/>
                </a:lnTo>
                <a:lnTo>
                  <a:pt x="147066" y="100170"/>
                </a:lnTo>
                <a:lnTo>
                  <a:pt x="149069" y="100088"/>
                </a:lnTo>
                <a:lnTo>
                  <a:pt x="162357" y="99843"/>
                </a:lnTo>
                <a:lnTo>
                  <a:pt x="168981" y="99761"/>
                </a:lnTo>
                <a:lnTo>
                  <a:pt x="172292" y="99720"/>
                </a:lnTo>
                <a:lnTo>
                  <a:pt x="175604" y="99720"/>
                </a:lnTo>
                <a:lnTo>
                  <a:pt x="178016" y="99761"/>
                </a:lnTo>
                <a:lnTo>
                  <a:pt x="180469" y="99843"/>
                </a:lnTo>
                <a:lnTo>
                  <a:pt x="185335" y="100047"/>
                </a:lnTo>
                <a:lnTo>
                  <a:pt x="190200" y="100293"/>
                </a:lnTo>
                <a:lnTo>
                  <a:pt x="195025" y="100661"/>
                </a:lnTo>
                <a:lnTo>
                  <a:pt x="199972" y="101069"/>
                </a:lnTo>
                <a:lnTo>
                  <a:pt x="204919" y="101519"/>
                </a:lnTo>
                <a:lnTo>
                  <a:pt x="209825" y="102051"/>
                </a:lnTo>
                <a:lnTo>
                  <a:pt x="214732" y="102582"/>
                </a:lnTo>
                <a:lnTo>
                  <a:pt x="219679" y="103155"/>
                </a:lnTo>
                <a:lnTo>
                  <a:pt x="224585" y="103768"/>
                </a:lnTo>
                <a:lnTo>
                  <a:pt x="229491" y="104381"/>
                </a:lnTo>
                <a:lnTo>
                  <a:pt x="234398" y="104953"/>
                </a:lnTo>
                <a:lnTo>
                  <a:pt x="237668" y="105321"/>
                </a:lnTo>
                <a:lnTo>
                  <a:pt x="240898" y="105608"/>
                </a:lnTo>
                <a:lnTo>
                  <a:pt x="247399" y="106180"/>
                </a:lnTo>
                <a:lnTo>
                  <a:pt x="250139" y="106425"/>
                </a:lnTo>
                <a:lnTo>
                  <a:pt x="252919" y="106589"/>
                </a:lnTo>
                <a:lnTo>
                  <a:pt x="255699" y="106712"/>
                </a:lnTo>
                <a:lnTo>
                  <a:pt x="258438" y="106793"/>
                </a:lnTo>
                <a:lnTo>
                  <a:pt x="261219" y="106875"/>
                </a:lnTo>
                <a:lnTo>
                  <a:pt x="263999" y="106834"/>
                </a:lnTo>
                <a:lnTo>
                  <a:pt x="266738" y="106793"/>
                </a:lnTo>
                <a:lnTo>
                  <a:pt x="269518" y="106671"/>
                </a:lnTo>
                <a:lnTo>
                  <a:pt x="271236" y="106589"/>
                </a:lnTo>
                <a:lnTo>
                  <a:pt x="272994" y="106466"/>
                </a:lnTo>
                <a:lnTo>
                  <a:pt x="276428" y="106139"/>
                </a:lnTo>
                <a:lnTo>
                  <a:pt x="283338" y="105362"/>
                </a:lnTo>
                <a:lnTo>
                  <a:pt x="283788" y="105281"/>
                </a:lnTo>
                <a:lnTo>
                  <a:pt x="284196" y="105117"/>
                </a:lnTo>
                <a:lnTo>
                  <a:pt x="284523" y="104872"/>
                </a:lnTo>
                <a:lnTo>
                  <a:pt x="284810" y="104586"/>
                </a:lnTo>
                <a:lnTo>
                  <a:pt x="285096" y="104299"/>
                </a:lnTo>
                <a:lnTo>
                  <a:pt x="285341" y="103931"/>
                </a:lnTo>
                <a:lnTo>
                  <a:pt x="285750" y="103155"/>
                </a:lnTo>
                <a:lnTo>
                  <a:pt x="285750" y="102214"/>
                </a:lnTo>
                <a:lnTo>
                  <a:pt x="283583" y="95345"/>
                </a:lnTo>
                <a:lnTo>
                  <a:pt x="282070" y="90603"/>
                </a:lnTo>
                <a:lnTo>
                  <a:pt x="280476" y="85901"/>
                </a:lnTo>
                <a:lnTo>
                  <a:pt x="278840" y="81240"/>
                </a:lnTo>
                <a:lnTo>
                  <a:pt x="277123" y="76620"/>
                </a:lnTo>
                <a:lnTo>
                  <a:pt x="275365" y="72000"/>
                </a:lnTo>
                <a:lnTo>
                  <a:pt x="273484" y="67420"/>
                </a:lnTo>
                <a:lnTo>
                  <a:pt x="271563" y="62882"/>
                </a:lnTo>
                <a:lnTo>
                  <a:pt x="269559" y="58385"/>
                </a:lnTo>
                <a:lnTo>
                  <a:pt x="267515" y="53928"/>
                </a:lnTo>
                <a:lnTo>
                  <a:pt x="265389" y="49472"/>
                </a:lnTo>
                <a:lnTo>
                  <a:pt x="263181" y="45056"/>
                </a:lnTo>
                <a:lnTo>
                  <a:pt x="260892" y="40681"/>
                </a:lnTo>
                <a:lnTo>
                  <a:pt x="258561" y="36306"/>
                </a:lnTo>
                <a:lnTo>
                  <a:pt x="256149" y="32013"/>
                </a:lnTo>
                <a:lnTo>
                  <a:pt x="253655" y="27720"/>
                </a:lnTo>
                <a:lnTo>
                  <a:pt x="251079" y="23468"/>
                </a:lnTo>
                <a:lnTo>
                  <a:pt x="249811" y="21424"/>
                </a:lnTo>
                <a:lnTo>
                  <a:pt x="248503" y="19462"/>
                </a:lnTo>
                <a:lnTo>
                  <a:pt x="247113" y="17499"/>
                </a:lnTo>
                <a:lnTo>
                  <a:pt x="245682" y="15618"/>
                </a:lnTo>
                <a:lnTo>
                  <a:pt x="244169" y="13778"/>
                </a:lnTo>
                <a:lnTo>
                  <a:pt x="242616" y="11980"/>
                </a:lnTo>
                <a:lnTo>
                  <a:pt x="241798" y="11121"/>
                </a:lnTo>
                <a:lnTo>
                  <a:pt x="240939" y="10262"/>
                </a:lnTo>
                <a:lnTo>
                  <a:pt x="240081" y="9445"/>
                </a:lnTo>
                <a:lnTo>
                  <a:pt x="239222" y="8627"/>
                </a:lnTo>
                <a:lnTo>
                  <a:pt x="238364" y="7891"/>
                </a:lnTo>
                <a:lnTo>
                  <a:pt x="237546" y="7155"/>
                </a:lnTo>
                <a:lnTo>
                  <a:pt x="236646" y="6460"/>
                </a:lnTo>
                <a:lnTo>
                  <a:pt x="235788" y="5806"/>
                </a:lnTo>
                <a:lnTo>
                  <a:pt x="234888" y="5192"/>
                </a:lnTo>
                <a:lnTo>
                  <a:pt x="233989" y="4579"/>
                </a:lnTo>
                <a:lnTo>
                  <a:pt x="233048" y="4007"/>
                </a:lnTo>
                <a:lnTo>
                  <a:pt x="232108" y="3475"/>
                </a:lnTo>
                <a:lnTo>
                  <a:pt x="231127" y="2985"/>
                </a:lnTo>
                <a:lnTo>
                  <a:pt x="230145" y="2535"/>
                </a:lnTo>
                <a:lnTo>
                  <a:pt x="229123" y="2085"/>
                </a:lnTo>
                <a:lnTo>
                  <a:pt x="228101" y="1717"/>
                </a:lnTo>
                <a:lnTo>
                  <a:pt x="227079" y="1349"/>
                </a:lnTo>
                <a:lnTo>
                  <a:pt x="226016" y="1022"/>
                </a:lnTo>
                <a:lnTo>
                  <a:pt x="224912" y="777"/>
                </a:lnTo>
                <a:lnTo>
                  <a:pt x="223808" y="532"/>
                </a:lnTo>
                <a:lnTo>
                  <a:pt x="222132" y="245"/>
                </a:lnTo>
                <a:lnTo>
                  <a:pt x="22045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7"/>
          <p:cNvSpPr/>
          <p:nvPr/>
        </p:nvSpPr>
        <p:spPr>
          <a:xfrm flipH="1">
            <a:off x="0" y="0"/>
            <a:ext cx="9144000" cy="5143648"/>
          </a:xfrm>
          <a:custGeom>
            <a:avLst/>
            <a:gdLst/>
            <a:ahLst/>
            <a:cxnLst/>
            <a:rect l="l" t="t" r="r" b="b"/>
            <a:pathLst>
              <a:path w="285750" h="160739" extrusionOk="0">
                <a:moveTo>
                  <a:pt x="278825" y="6764"/>
                </a:moveTo>
                <a:lnTo>
                  <a:pt x="278825" y="153975"/>
                </a:lnTo>
                <a:lnTo>
                  <a:pt x="6925" y="153975"/>
                </a:lnTo>
                <a:lnTo>
                  <a:pt x="6925" y="6764"/>
                </a:lnTo>
                <a:close/>
                <a:moveTo>
                  <a:pt x="0" y="0"/>
                </a:moveTo>
                <a:lnTo>
                  <a:pt x="0" y="160739"/>
                </a:lnTo>
                <a:lnTo>
                  <a:pt x="285750" y="160739"/>
                </a:lnTo>
                <a:lnTo>
                  <a:pt x="28575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7"/>
          <p:cNvSpPr/>
          <p:nvPr/>
        </p:nvSpPr>
        <p:spPr>
          <a:xfrm flipH="1">
            <a:off x="6594475" y="1419400"/>
            <a:ext cx="1152300" cy="1152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>
            <a:spLocks noGrp="1"/>
          </p:cNvSpPr>
          <p:nvPr>
            <p:ph type="title"/>
          </p:nvPr>
        </p:nvSpPr>
        <p:spPr>
          <a:xfrm>
            <a:off x="1388100" y="1199575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5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6" name="Google Shape;46;p8"/>
          <p:cNvSpPr/>
          <p:nvPr/>
        </p:nvSpPr>
        <p:spPr>
          <a:xfrm flipH="1">
            <a:off x="7271700" y="641925"/>
            <a:ext cx="1152300" cy="1152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oogle Shape;47;p8"/>
          <p:cNvPicPr preferRelativeResize="0"/>
          <p:nvPr/>
        </p:nvPicPr>
        <p:blipFill rotWithShape="1">
          <a:blip r:embed="rId2">
            <a:alphaModFix/>
          </a:blip>
          <a:srcRect l="35695" b="37830"/>
          <a:stretch/>
        </p:blipFill>
        <p:spPr>
          <a:xfrm flipH="1">
            <a:off x="6705601" y="3443923"/>
            <a:ext cx="2438399" cy="169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5"/>
          <p:cNvPicPr preferRelativeResize="0"/>
          <p:nvPr/>
        </p:nvPicPr>
        <p:blipFill rotWithShape="1">
          <a:blip r:embed="rId2">
            <a:alphaModFix/>
          </a:blip>
          <a:srcRect t="37729" r="46486"/>
          <a:stretch/>
        </p:blipFill>
        <p:spPr>
          <a:xfrm flipH="1">
            <a:off x="0" y="0"/>
            <a:ext cx="2190675" cy="1837976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5"/>
          <p:cNvSpPr txBox="1">
            <a:spLocks noGrp="1"/>
          </p:cNvSpPr>
          <p:nvPr>
            <p:ph type="title"/>
          </p:nvPr>
        </p:nvSpPr>
        <p:spPr>
          <a:xfrm>
            <a:off x="2290025" y="2952900"/>
            <a:ext cx="45639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subTitle" idx="1"/>
          </p:nvPr>
        </p:nvSpPr>
        <p:spPr>
          <a:xfrm>
            <a:off x="2290025" y="1837975"/>
            <a:ext cx="4563900" cy="12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5"/>
          <p:cNvSpPr/>
          <p:nvPr/>
        </p:nvSpPr>
        <p:spPr>
          <a:xfrm flipH="1">
            <a:off x="7313424" y="2571750"/>
            <a:ext cx="1484400" cy="1484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5"/>
          <p:cNvSpPr/>
          <p:nvPr/>
        </p:nvSpPr>
        <p:spPr>
          <a:xfrm flipH="1">
            <a:off x="1000149" y="675438"/>
            <a:ext cx="7143750" cy="3792625"/>
          </a:xfrm>
          <a:custGeom>
            <a:avLst/>
            <a:gdLst/>
            <a:ahLst/>
            <a:cxnLst/>
            <a:rect l="l" t="t" r="r" b="b"/>
            <a:pathLst>
              <a:path w="285750" h="151705" extrusionOk="0">
                <a:moveTo>
                  <a:pt x="276261" y="9295"/>
                </a:moveTo>
                <a:lnTo>
                  <a:pt x="276261" y="142410"/>
                </a:lnTo>
                <a:lnTo>
                  <a:pt x="9489" y="142410"/>
                </a:lnTo>
                <a:lnTo>
                  <a:pt x="9489" y="9295"/>
                </a:lnTo>
                <a:close/>
                <a:moveTo>
                  <a:pt x="0" y="0"/>
                </a:moveTo>
                <a:lnTo>
                  <a:pt x="0" y="151705"/>
                </a:lnTo>
                <a:lnTo>
                  <a:pt x="285750" y="151705"/>
                </a:lnTo>
                <a:lnTo>
                  <a:pt x="28575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9"/>
          <p:cNvPicPr preferRelativeResize="0"/>
          <p:nvPr/>
        </p:nvPicPr>
        <p:blipFill rotWithShape="1">
          <a:blip r:embed="rId2">
            <a:alphaModFix/>
          </a:blip>
          <a:srcRect l="121" r="56600"/>
          <a:stretch/>
        </p:blipFill>
        <p:spPr>
          <a:xfrm rot="-5400000" flipH="1">
            <a:off x="5764921" y="2817426"/>
            <a:ext cx="1673551" cy="2788099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9"/>
          <p:cNvSpPr txBox="1">
            <a:spLocks noGrp="1"/>
          </p:cNvSpPr>
          <p:nvPr>
            <p:ph type="title"/>
          </p:nvPr>
        </p:nvSpPr>
        <p:spPr>
          <a:xfrm flipH="1">
            <a:off x="711539" y="2188792"/>
            <a:ext cx="41652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711539" y="1337825"/>
            <a:ext cx="41652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4" name="Google Shape;124;p19"/>
          <p:cNvSpPr txBox="1">
            <a:spLocks noGrp="1"/>
          </p:cNvSpPr>
          <p:nvPr>
            <p:ph type="subTitle" idx="1"/>
          </p:nvPr>
        </p:nvSpPr>
        <p:spPr>
          <a:xfrm flipH="1">
            <a:off x="711539" y="3132175"/>
            <a:ext cx="41652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9"/>
          <p:cNvSpPr/>
          <p:nvPr/>
        </p:nvSpPr>
        <p:spPr>
          <a:xfrm>
            <a:off x="-8378" y="0"/>
            <a:ext cx="9144000" cy="5143648"/>
          </a:xfrm>
          <a:custGeom>
            <a:avLst/>
            <a:gdLst/>
            <a:ahLst/>
            <a:cxnLst/>
            <a:rect l="l" t="t" r="r" b="b"/>
            <a:pathLst>
              <a:path w="285750" h="160739" extrusionOk="0">
                <a:moveTo>
                  <a:pt x="278825" y="6764"/>
                </a:moveTo>
                <a:lnTo>
                  <a:pt x="278825" y="153975"/>
                </a:lnTo>
                <a:lnTo>
                  <a:pt x="6925" y="153975"/>
                </a:lnTo>
                <a:lnTo>
                  <a:pt x="6925" y="6764"/>
                </a:lnTo>
                <a:close/>
                <a:moveTo>
                  <a:pt x="0" y="0"/>
                </a:moveTo>
                <a:lnTo>
                  <a:pt x="0" y="160739"/>
                </a:lnTo>
                <a:lnTo>
                  <a:pt x="285750" y="160739"/>
                </a:lnTo>
                <a:lnTo>
                  <a:pt x="28575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4"/>
          <p:cNvSpPr/>
          <p:nvPr/>
        </p:nvSpPr>
        <p:spPr>
          <a:xfrm rot="10800000">
            <a:off x="5466157" y="38325"/>
            <a:ext cx="3545443" cy="1362071"/>
          </a:xfrm>
          <a:custGeom>
            <a:avLst/>
            <a:gdLst/>
            <a:ahLst/>
            <a:cxnLst/>
            <a:rect l="l" t="t" r="r" b="b"/>
            <a:pathLst>
              <a:path w="285750" h="109778" extrusionOk="0">
                <a:moveTo>
                  <a:pt x="217594" y="0"/>
                </a:moveTo>
                <a:lnTo>
                  <a:pt x="215917" y="245"/>
                </a:lnTo>
                <a:lnTo>
                  <a:pt x="214241" y="532"/>
                </a:lnTo>
                <a:lnTo>
                  <a:pt x="213014" y="777"/>
                </a:lnTo>
                <a:lnTo>
                  <a:pt x="211829" y="1063"/>
                </a:lnTo>
                <a:lnTo>
                  <a:pt x="210684" y="1390"/>
                </a:lnTo>
                <a:lnTo>
                  <a:pt x="209539" y="1758"/>
                </a:lnTo>
                <a:lnTo>
                  <a:pt x="208394" y="2208"/>
                </a:lnTo>
                <a:lnTo>
                  <a:pt x="207290" y="2658"/>
                </a:lnTo>
                <a:lnTo>
                  <a:pt x="206227" y="3148"/>
                </a:lnTo>
                <a:lnTo>
                  <a:pt x="205164" y="3680"/>
                </a:lnTo>
                <a:lnTo>
                  <a:pt x="204101" y="4211"/>
                </a:lnTo>
                <a:lnTo>
                  <a:pt x="203079" y="4825"/>
                </a:lnTo>
                <a:lnTo>
                  <a:pt x="202057" y="5479"/>
                </a:lnTo>
                <a:lnTo>
                  <a:pt x="201076" y="6133"/>
                </a:lnTo>
                <a:lnTo>
                  <a:pt x="200095" y="6828"/>
                </a:lnTo>
                <a:lnTo>
                  <a:pt x="199113" y="7564"/>
                </a:lnTo>
                <a:lnTo>
                  <a:pt x="198173" y="8300"/>
                </a:lnTo>
                <a:lnTo>
                  <a:pt x="197233" y="9077"/>
                </a:lnTo>
                <a:lnTo>
                  <a:pt x="196088" y="10058"/>
                </a:lnTo>
                <a:lnTo>
                  <a:pt x="194984" y="11080"/>
                </a:lnTo>
                <a:lnTo>
                  <a:pt x="193921" y="12143"/>
                </a:lnTo>
                <a:lnTo>
                  <a:pt x="192899" y="13206"/>
                </a:lnTo>
                <a:lnTo>
                  <a:pt x="191917" y="14310"/>
                </a:lnTo>
                <a:lnTo>
                  <a:pt x="190936" y="15455"/>
                </a:lnTo>
                <a:lnTo>
                  <a:pt x="189996" y="16600"/>
                </a:lnTo>
                <a:lnTo>
                  <a:pt x="189096" y="17744"/>
                </a:lnTo>
                <a:lnTo>
                  <a:pt x="188197" y="18930"/>
                </a:lnTo>
                <a:lnTo>
                  <a:pt x="187379" y="20157"/>
                </a:lnTo>
                <a:lnTo>
                  <a:pt x="186561" y="21383"/>
                </a:lnTo>
                <a:lnTo>
                  <a:pt x="185785" y="22651"/>
                </a:lnTo>
                <a:lnTo>
                  <a:pt x="185008" y="23918"/>
                </a:lnTo>
                <a:lnTo>
                  <a:pt x="184272" y="25226"/>
                </a:lnTo>
                <a:lnTo>
                  <a:pt x="183577" y="26576"/>
                </a:lnTo>
                <a:lnTo>
                  <a:pt x="182882" y="27925"/>
                </a:lnTo>
                <a:lnTo>
                  <a:pt x="181737" y="30255"/>
                </a:lnTo>
                <a:lnTo>
                  <a:pt x="180551" y="32586"/>
                </a:lnTo>
                <a:lnTo>
                  <a:pt x="179325" y="34916"/>
                </a:lnTo>
                <a:lnTo>
                  <a:pt x="178711" y="36061"/>
                </a:lnTo>
                <a:lnTo>
                  <a:pt x="178057" y="37206"/>
                </a:lnTo>
                <a:lnTo>
                  <a:pt x="177567" y="37942"/>
                </a:lnTo>
                <a:lnTo>
                  <a:pt x="177076" y="38678"/>
                </a:lnTo>
                <a:lnTo>
                  <a:pt x="176585" y="39373"/>
                </a:lnTo>
                <a:lnTo>
                  <a:pt x="176013" y="40068"/>
                </a:lnTo>
                <a:lnTo>
                  <a:pt x="175440" y="40722"/>
                </a:lnTo>
                <a:lnTo>
                  <a:pt x="174868" y="41335"/>
                </a:lnTo>
                <a:lnTo>
                  <a:pt x="174255" y="41908"/>
                </a:lnTo>
                <a:lnTo>
                  <a:pt x="173601" y="42439"/>
                </a:lnTo>
                <a:lnTo>
                  <a:pt x="172906" y="42971"/>
                </a:lnTo>
                <a:lnTo>
                  <a:pt x="172210" y="43421"/>
                </a:lnTo>
                <a:lnTo>
                  <a:pt x="171475" y="43870"/>
                </a:lnTo>
                <a:lnTo>
                  <a:pt x="170698" y="44238"/>
                </a:lnTo>
                <a:lnTo>
                  <a:pt x="169880" y="44606"/>
                </a:lnTo>
                <a:lnTo>
                  <a:pt x="169062" y="44892"/>
                </a:lnTo>
                <a:lnTo>
                  <a:pt x="168204" y="45138"/>
                </a:lnTo>
                <a:lnTo>
                  <a:pt x="167304" y="45383"/>
                </a:lnTo>
                <a:lnTo>
                  <a:pt x="166486" y="45506"/>
                </a:lnTo>
                <a:lnTo>
                  <a:pt x="165669" y="45628"/>
                </a:lnTo>
                <a:lnTo>
                  <a:pt x="164851" y="45710"/>
                </a:lnTo>
                <a:lnTo>
                  <a:pt x="164033" y="45751"/>
                </a:lnTo>
                <a:lnTo>
                  <a:pt x="163216" y="45710"/>
                </a:lnTo>
                <a:lnTo>
                  <a:pt x="162398" y="45669"/>
                </a:lnTo>
                <a:lnTo>
                  <a:pt x="161621" y="45628"/>
                </a:lnTo>
                <a:lnTo>
                  <a:pt x="160803" y="45506"/>
                </a:lnTo>
                <a:lnTo>
                  <a:pt x="160027" y="45342"/>
                </a:lnTo>
                <a:lnTo>
                  <a:pt x="159250" y="45179"/>
                </a:lnTo>
                <a:lnTo>
                  <a:pt x="158473" y="44974"/>
                </a:lnTo>
                <a:lnTo>
                  <a:pt x="157696" y="44770"/>
                </a:lnTo>
                <a:lnTo>
                  <a:pt x="156919" y="44484"/>
                </a:lnTo>
                <a:lnTo>
                  <a:pt x="156142" y="44238"/>
                </a:lnTo>
                <a:lnTo>
                  <a:pt x="154589" y="43584"/>
                </a:lnTo>
                <a:lnTo>
                  <a:pt x="153567" y="43093"/>
                </a:lnTo>
                <a:lnTo>
                  <a:pt x="152585" y="42603"/>
                </a:lnTo>
                <a:lnTo>
                  <a:pt x="151645" y="42071"/>
                </a:lnTo>
                <a:lnTo>
                  <a:pt x="150705" y="41499"/>
                </a:lnTo>
                <a:lnTo>
                  <a:pt x="149764" y="40886"/>
                </a:lnTo>
                <a:lnTo>
                  <a:pt x="148906" y="40231"/>
                </a:lnTo>
                <a:lnTo>
                  <a:pt x="148047" y="39577"/>
                </a:lnTo>
                <a:lnTo>
                  <a:pt x="147188" y="38882"/>
                </a:lnTo>
                <a:lnTo>
                  <a:pt x="146412" y="38146"/>
                </a:lnTo>
                <a:lnTo>
                  <a:pt x="145594" y="37410"/>
                </a:lnTo>
                <a:lnTo>
                  <a:pt x="144858" y="36634"/>
                </a:lnTo>
                <a:lnTo>
                  <a:pt x="144122" y="35816"/>
                </a:lnTo>
                <a:lnTo>
                  <a:pt x="143386" y="34998"/>
                </a:lnTo>
                <a:lnTo>
                  <a:pt x="142691" y="34180"/>
                </a:lnTo>
                <a:lnTo>
                  <a:pt x="141996" y="33281"/>
                </a:lnTo>
                <a:lnTo>
                  <a:pt x="141342" y="32381"/>
                </a:lnTo>
                <a:lnTo>
                  <a:pt x="139011" y="29070"/>
                </a:lnTo>
                <a:lnTo>
                  <a:pt x="136722" y="25758"/>
                </a:lnTo>
                <a:lnTo>
                  <a:pt x="134473" y="22405"/>
                </a:lnTo>
                <a:lnTo>
                  <a:pt x="132183" y="19053"/>
                </a:lnTo>
                <a:lnTo>
                  <a:pt x="131079" y="17458"/>
                </a:lnTo>
                <a:lnTo>
                  <a:pt x="129894" y="15945"/>
                </a:lnTo>
                <a:lnTo>
                  <a:pt x="128708" y="14433"/>
                </a:lnTo>
                <a:lnTo>
                  <a:pt x="127482" y="13002"/>
                </a:lnTo>
                <a:lnTo>
                  <a:pt x="126173" y="11612"/>
                </a:lnTo>
                <a:lnTo>
                  <a:pt x="125478" y="10916"/>
                </a:lnTo>
                <a:lnTo>
                  <a:pt x="124783" y="10262"/>
                </a:lnTo>
                <a:lnTo>
                  <a:pt x="124047" y="9649"/>
                </a:lnTo>
                <a:lnTo>
                  <a:pt x="123311" y="9036"/>
                </a:lnTo>
                <a:lnTo>
                  <a:pt x="122575" y="8422"/>
                </a:lnTo>
                <a:lnTo>
                  <a:pt x="121758" y="7850"/>
                </a:lnTo>
                <a:lnTo>
                  <a:pt x="120367" y="6910"/>
                </a:lnTo>
                <a:lnTo>
                  <a:pt x="118936" y="6051"/>
                </a:lnTo>
                <a:lnTo>
                  <a:pt x="117465" y="5274"/>
                </a:lnTo>
                <a:lnTo>
                  <a:pt x="116729" y="4906"/>
                </a:lnTo>
                <a:lnTo>
                  <a:pt x="115952" y="4579"/>
                </a:lnTo>
                <a:lnTo>
                  <a:pt x="115216" y="4293"/>
                </a:lnTo>
                <a:lnTo>
                  <a:pt x="114439" y="4007"/>
                </a:lnTo>
                <a:lnTo>
                  <a:pt x="113621" y="3761"/>
                </a:lnTo>
                <a:lnTo>
                  <a:pt x="112844" y="3516"/>
                </a:lnTo>
                <a:lnTo>
                  <a:pt x="112027" y="3353"/>
                </a:lnTo>
                <a:lnTo>
                  <a:pt x="111209" y="3189"/>
                </a:lnTo>
                <a:lnTo>
                  <a:pt x="110391" y="3066"/>
                </a:lnTo>
                <a:lnTo>
                  <a:pt x="109533" y="2944"/>
                </a:lnTo>
                <a:lnTo>
                  <a:pt x="108388" y="2903"/>
                </a:lnTo>
                <a:lnTo>
                  <a:pt x="107284" y="2862"/>
                </a:lnTo>
                <a:lnTo>
                  <a:pt x="106221" y="2944"/>
                </a:lnTo>
                <a:lnTo>
                  <a:pt x="105199" y="3066"/>
                </a:lnTo>
                <a:lnTo>
                  <a:pt x="104177" y="3271"/>
                </a:lnTo>
                <a:lnTo>
                  <a:pt x="103195" y="3516"/>
                </a:lnTo>
                <a:lnTo>
                  <a:pt x="102214" y="3843"/>
                </a:lnTo>
                <a:lnTo>
                  <a:pt x="101274" y="4211"/>
                </a:lnTo>
                <a:lnTo>
                  <a:pt x="100374" y="4661"/>
                </a:lnTo>
                <a:lnTo>
                  <a:pt x="99516" y="5152"/>
                </a:lnTo>
                <a:lnTo>
                  <a:pt x="98657" y="5724"/>
                </a:lnTo>
                <a:lnTo>
                  <a:pt x="97839" y="6337"/>
                </a:lnTo>
                <a:lnTo>
                  <a:pt x="97022" y="7032"/>
                </a:lnTo>
                <a:lnTo>
                  <a:pt x="96245" y="7809"/>
                </a:lnTo>
                <a:lnTo>
                  <a:pt x="95509" y="8627"/>
                </a:lnTo>
                <a:lnTo>
                  <a:pt x="94814" y="9485"/>
                </a:lnTo>
                <a:lnTo>
                  <a:pt x="93955" y="10630"/>
                </a:lnTo>
                <a:lnTo>
                  <a:pt x="93178" y="11816"/>
                </a:lnTo>
                <a:lnTo>
                  <a:pt x="92483" y="13043"/>
                </a:lnTo>
                <a:lnTo>
                  <a:pt x="91829" y="14310"/>
                </a:lnTo>
                <a:lnTo>
                  <a:pt x="91216" y="15577"/>
                </a:lnTo>
                <a:lnTo>
                  <a:pt x="90603" y="16845"/>
                </a:lnTo>
                <a:lnTo>
                  <a:pt x="89540" y="19462"/>
                </a:lnTo>
                <a:lnTo>
                  <a:pt x="88517" y="21996"/>
                </a:lnTo>
                <a:lnTo>
                  <a:pt x="87536" y="24531"/>
                </a:lnTo>
                <a:lnTo>
                  <a:pt x="86514" y="27025"/>
                </a:lnTo>
                <a:lnTo>
                  <a:pt x="85983" y="28293"/>
                </a:lnTo>
                <a:lnTo>
                  <a:pt x="85410" y="29479"/>
                </a:lnTo>
                <a:lnTo>
                  <a:pt x="84838" y="30623"/>
                </a:lnTo>
                <a:lnTo>
                  <a:pt x="84265" y="31686"/>
                </a:lnTo>
                <a:lnTo>
                  <a:pt x="83652" y="32749"/>
                </a:lnTo>
                <a:lnTo>
                  <a:pt x="83039" y="33772"/>
                </a:lnTo>
                <a:lnTo>
                  <a:pt x="82385" y="34753"/>
                </a:lnTo>
                <a:lnTo>
                  <a:pt x="81730" y="35734"/>
                </a:lnTo>
                <a:lnTo>
                  <a:pt x="81035" y="36674"/>
                </a:lnTo>
                <a:lnTo>
                  <a:pt x="80340" y="37615"/>
                </a:lnTo>
                <a:lnTo>
                  <a:pt x="79604" y="38514"/>
                </a:lnTo>
                <a:lnTo>
                  <a:pt x="78868" y="39373"/>
                </a:lnTo>
                <a:lnTo>
                  <a:pt x="78092" y="40231"/>
                </a:lnTo>
                <a:lnTo>
                  <a:pt x="77274" y="41049"/>
                </a:lnTo>
                <a:lnTo>
                  <a:pt x="76456" y="41826"/>
                </a:lnTo>
                <a:lnTo>
                  <a:pt x="75639" y="42603"/>
                </a:lnTo>
                <a:lnTo>
                  <a:pt x="74780" y="43339"/>
                </a:lnTo>
                <a:lnTo>
                  <a:pt x="73880" y="44034"/>
                </a:lnTo>
                <a:lnTo>
                  <a:pt x="72981" y="44729"/>
                </a:lnTo>
                <a:lnTo>
                  <a:pt x="72081" y="45383"/>
                </a:lnTo>
                <a:lnTo>
                  <a:pt x="71141" y="46037"/>
                </a:lnTo>
                <a:lnTo>
                  <a:pt x="70201" y="46651"/>
                </a:lnTo>
                <a:lnTo>
                  <a:pt x="69219" y="47223"/>
                </a:lnTo>
                <a:lnTo>
                  <a:pt x="68197" y="47795"/>
                </a:lnTo>
                <a:lnTo>
                  <a:pt x="67216" y="48327"/>
                </a:lnTo>
                <a:lnTo>
                  <a:pt x="66153" y="48858"/>
                </a:lnTo>
                <a:lnTo>
                  <a:pt x="65090" y="49349"/>
                </a:lnTo>
                <a:lnTo>
                  <a:pt x="64027" y="49799"/>
                </a:lnTo>
                <a:lnTo>
                  <a:pt x="62923" y="50248"/>
                </a:lnTo>
                <a:lnTo>
                  <a:pt x="61819" y="50657"/>
                </a:lnTo>
                <a:lnTo>
                  <a:pt x="60715" y="51066"/>
                </a:lnTo>
                <a:lnTo>
                  <a:pt x="59530" y="51434"/>
                </a:lnTo>
                <a:lnTo>
                  <a:pt x="58385" y="51761"/>
                </a:lnTo>
                <a:lnTo>
                  <a:pt x="57199" y="52088"/>
                </a:lnTo>
                <a:lnTo>
                  <a:pt x="55605" y="52456"/>
                </a:lnTo>
                <a:lnTo>
                  <a:pt x="53969" y="52783"/>
                </a:lnTo>
                <a:lnTo>
                  <a:pt x="52375" y="52988"/>
                </a:lnTo>
                <a:lnTo>
                  <a:pt x="50780" y="53192"/>
                </a:lnTo>
                <a:lnTo>
                  <a:pt x="49226" y="53274"/>
                </a:lnTo>
                <a:lnTo>
                  <a:pt x="47673" y="53315"/>
                </a:lnTo>
                <a:lnTo>
                  <a:pt x="46078" y="53274"/>
                </a:lnTo>
                <a:lnTo>
                  <a:pt x="44565" y="53192"/>
                </a:lnTo>
                <a:lnTo>
                  <a:pt x="43012" y="53070"/>
                </a:lnTo>
                <a:lnTo>
                  <a:pt x="41499" y="52865"/>
                </a:lnTo>
                <a:lnTo>
                  <a:pt x="39986" y="52579"/>
                </a:lnTo>
                <a:lnTo>
                  <a:pt x="38514" y="52252"/>
                </a:lnTo>
                <a:lnTo>
                  <a:pt x="37042" y="51843"/>
                </a:lnTo>
                <a:lnTo>
                  <a:pt x="35611" y="51434"/>
                </a:lnTo>
                <a:lnTo>
                  <a:pt x="34180" y="50944"/>
                </a:lnTo>
                <a:lnTo>
                  <a:pt x="32749" y="50371"/>
                </a:lnTo>
                <a:lnTo>
                  <a:pt x="31400" y="49758"/>
                </a:lnTo>
                <a:lnTo>
                  <a:pt x="30010" y="49104"/>
                </a:lnTo>
                <a:lnTo>
                  <a:pt x="28702" y="48409"/>
                </a:lnTo>
                <a:lnTo>
                  <a:pt x="27393" y="47673"/>
                </a:lnTo>
                <a:lnTo>
                  <a:pt x="26085" y="46855"/>
                </a:lnTo>
                <a:lnTo>
                  <a:pt x="24858" y="46037"/>
                </a:lnTo>
                <a:lnTo>
                  <a:pt x="23632" y="45138"/>
                </a:lnTo>
                <a:lnTo>
                  <a:pt x="22405" y="44197"/>
                </a:lnTo>
                <a:lnTo>
                  <a:pt x="21261" y="43216"/>
                </a:lnTo>
                <a:lnTo>
                  <a:pt x="20116" y="42194"/>
                </a:lnTo>
                <a:lnTo>
                  <a:pt x="19012" y="41131"/>
                </a:lnTo>
                <a:lnTo>
                  <a:pt x="17949" y="40027"/>
                </a:lnTo>
                <a:lnTo>
                  <a:pt x="16927" y="38882"/>
                </a:lnTo>
                <a:lnTo>
                  <a:pt x="15945" y="37737"/>
                </a:lnTo>
                <a:lnTo>
                  <a:pt x="14964" y="36511"/>
                </a:lnTo>
                <a:lnTo>
                  <a:pt x="14065" y="35284"/>
                </a:lnTo>
                <a:lnTo>
                  <a:pt x="13043" y="33731"/>
                </a:lnTo>
                <a:lnTo>
                  <a:pt x="12061" y="32177"/>
                </a:lnTo>
                <a:lnTo>
                  <a:pt x="11203" y="30582"/>
                </a:lnTo>
                <a:lnTo>
                  <a:pt x="10385" y="28947"/>
                </a:lnTo>
                <a:lnTo>
                  <a:pt x="9649" y="27271"/>
                </a:lnTo>
                <a:lnTo>
                  <a:pt x="8954" y="25594"/>
                </a:lnTo>
                <a:lnTo>
                  <a:pt x="8382" y="23836"/>
                </a:lnTo>
                <a:lnTo>
                  <a:pt x="7891" y="22078"/>
                </a:lnTo>
                <a:lnTo>
                  <a:pt x="7687" y="21465"/>
                </a:lnTo>
                <a:lnTo>
                  <a:pt x="7441" y="20933"/>
                </a:lnTo>
                <a:lnTo>
                  <a:pt x="7155" y="20525"/>
                </a:lnTo>
                <a:lnTo>
                  <a:pt x="6991" y="20361"/>
                </a:lnTo>
                <a:lnTo>
                  <a:pt x="6787" y="20198"/>
                </a:lnTo>
                <a:lnTo>
                  <a:pt x="6583" y="20034"/>
                </a:lnTo>
                <a:lnTo>
                  <a:pt x="6378" y="19911"/>
                </a:lnTo>
                <a:lnTo>
                  <a:pt x="5928" y="19748"/>
                </a:lnTo>
                <a:lnTo>
                  <a:pt x="5397" y="19666"/>
                </a:lnTo>
                <a:lnTo>
                  <a:pt x="4825" y="19666"/>
                </a:lnTo>
                <a:lnTo>
                  <a:pt x="4334" y="19748"/>
                </a:lnTo>
                <a:lnTo>
                  <a:pt x="3884" y="19870"/>
                </a:lnTo>
                <a:lnTo>
                  <a:pt x="3475" y="20116"/>
                </a:lnTo>
                <a:lnTo>
                  <a:pt x="3107" y="20402"/>
                </a:lnTo>
                <a:lnTo>
                  <a:pt x="2821" y="20770"/>
                </a:lnTo>
                <a:lnTo>
                  <a:pt x="2576" y="21261"/>
                </a:lnTo>
                <a:lnTo>
                  <a:pt x="2412" y="21751"/>
                </a:lnTo>
                <a:lnTo>
                  <a:pt x="2290" y="22364"/>
                </a:lnTo>
                <a:lnTo>
                  <a:pt x="1390" y="29969"/>
                </a:lnTo>
                <a:lnTo>
                  <a:pt x="940" y="33772"/>
                </a:lnTo>
                <a:lnTo>
                  <a:pt x="572" y="37574"/>
                </a:lnTo>
                <a:lnTo>
                  <a:pt x="368" y="40313"/>
                </a:lnTo>
                <a:lnTo>
                  <a:pt x="204" y="43053"/>
                </a:lnTo>
                <a:lnTo>
                  <a:pt x="82" y="45833"/>
                </a:lnTo>
                <a:lnTo>
                  <a:pt x="0" y="48572"/>
                </a:lnTo>
                <a:lnTo>
                  <a:pt x="0" y="51312"/>
                </a:lnTo>
                <a:lnTo>
                  <a:pt x="41" y="54051"/>
                </a:lnTo>
                <a:lnTo>
                  <a:pt x="123" y="56831"/>
                </a:lnTo>
                <a:lnTo>
                  <a:pt x="204" y="59570"/>
                </a:lnTo>
                <a:lnTo>
                  <a:pt x="368" y="62187"/>
                </a:lnTo>
                <a:lnTo>
                  <a:pt x="532" y="64763"/>
                </a:lnTo>
                <a:lnTo>
                  <a:pt x="736" y="67339"/>
                </a:lnTo>
                <a:lnTo>
                  <a:pt x="981" y="69955"/>
                </a:lnTo>
                <a:lnTo>
                  <a:pt x="1267" y="72531"/>
                </a:lnTo>
                <a:lnTo>
                  <a:pt x="1595" y="75107"/>
                </a:lnTo>
                <a:lnTo>
                  <a:pt x="1922" y="77683"/>
                </a:lnTo>
                <a:lnTo>
                  <a:pt x="2330" y="80218"/>
                </a:lnTo>
                <a:lnTo>
                  <a:pt x="2739" y="82793"/>
                </a:lnTo>
                <a:lnTo>
                  <a:pt x="3189" y="85328"/>
                </a:lnTo>
                <a:lnTo>
                  <a:pt x="3680" y="87904"/>
                </a:lnTo>
                <a:lnTo>
                  <a:pt x="4211" y="90439"/>
                </a:lnTo>
                <a:lnTo>
                  <a:pt x="4784" y="92974"/>
                </a:lnTo>
                <a:lnTo>
                  <a:pt x="5356" y="95509"/>
                </a:lnTo>
                <a:lnTo>
                  <a:pt x="6010" y="98003"/>
                </a:lnTo>
                <a:lnTo>
                  <a:pt x="6705" y="100538"/>
                </a:lnTo>
                <a:lnTo>
                  <a:pt x="6951" y="101274"/>
                </a:lnTo>
                <a:lnTo>
                  <a:pt x="7196" y="102010"/>
                </a:lnTo>
                <a:lnTo>
                  <a:pt x="7768" y="103482"/>
                </a:lnTo>
                <a:lnTo>
                  <a:pt x="8136" y="104218"/>
                </a:lnTo>
                <a:lnTo>
                  <a:pt x="8504" y="104913"/>
                </a:lnTo>
                <a:lnTo>
                  <a:pt x="8913" y="105526"/>
                </a:lnTo>
                <a:lnTo>
                  <a:pt x="9363" y="106139"/>
                </a:lnTo>
                <a:lnTo>
                  <a:pt x="9853" y="106712"/>
                </a:lnTo>
                <a:lnTo>
                  <a:pt x="10344" y="107202"/>
                </a:lnTo>
                <a:lnTo>
                  <a:pt x="10876" y="107652"/>
                </a:lnTo>
                <a:lnTo>
                  <a:pt x="11448" y="108061"/>
                </a:lnTo>
                <a:lnTo>
                  <a:pt x="12061" y="108429"/>
                </a:lnTo>
                <a:lnTo>
                  <a:pt x="12675" y="108756"/>
                </a:lnTo>
                <a:lnTo>
                  <a:pt x="13370" y="109042"/>
                </a:lnTo>
                <a:lnTo>
                  <a:pt x="14024" y="109287"/>
                </a:lnTo>
                <a:lnTo>
                  <a:pt x="14760" y="109451"/>
                </a:lnTo>
                <a:lnTo>
                  <a:pt x="15496" y="109574"/>
                </a:lnTo>
                <a:lnTo>
                  <a:pt x="16232" y="109696"/>
                </a:lnTo>
                <a:lnTo>
                  <a:pt x="17008" y="109737"/>
                </a:lnTo>
                <a:lnTo>
                  <a:pt x="19053" y="109778"/>
                </a:lnTo>
                <a:lnTo>
                  <a:pt x="21056" y="109778"/>
                </a:lnTo>
                <a:lnTo>
                  <a:pt x="25104" y="109696"/>
                </a:lnTo>
                <a:lnTo>
                  <a:pt x="33240" y="109451"/>
                </a:lnTo>
                <a:lnTo>
                  <a:pt x="35407" y="109369"/>
                </a:lnTo>
                <a:lnTo>
                  <a:pt x="37574" y="109287"/>
                </a:lnTo>
                <a:lnTo>
                  <a:pt x="41908" y="109001"/>
                </a:lnTo>
                <a:lnTo>
                  <a:pt x="48041" y="108592"/>
                </a:lnTo>
                <a:lnTo>
                  <a:pt x="54133" y="108143"/>
                </a:lnTo>
                <a:lnTo>
                  <a:pt x="59284" y="107734"/>
                </a:lnTo>
                <a:lnTo>
                  <a:pt x="64395" y="107284"/>
                </a:lnTo>
                <a:lnTo>
                  <a:pt x="70119" y="106793"/>
                </a:lnTo>
                <a:lnTo>
                  <a:pt x="75802" y="106221"/>
                </a:lnTo>
                <a:lnTo>
                  <a:pt x="86514" y="105199"/>
                </a:lnTo>
                <a:lnTo>
                  <a:pt x="97308" y="104136"/>
                </a:lnTo>
                <a:lnTo>
                  <a:pt x="106139" y="103318"/>
                </a:lnTo>
                <a:lnTo>
                  <a:pt x="111945" y="102746"/>
                </a:lnTo>
                <a:lnTo>
                  <a:pt x="117792" y="102214"/>
                </a:lnTo>
                <a:lnTo>
                  <a:pt x="123025" y="101805"/>
                </a:lnTo>
                <a:lnTo>
                  <a:pt x="128258" y="101396"/>
                </a:lnTo>
                <a:lnTo>
                  <a:pt x="134677" y="100947"/>
                </a:lnTo>
                <a:lnTo>
                  <a:pt x="141096" y="100538"/>
                </a:lnTo>
                <a:lnTo>
                  <a:pt x="145062" y="100252"/>
                </a:lnTo>
                <a:lnTo>
                  <a:pt x="147066" y="100170"/>
                </a:lnTo>
                <a:lnTo>
                  <a:pt x="149069" y="100088"/>
                </a:lnTo>
                <a:lnTo>
                  <a:pt x="162357" y="99843"/>
                </a:lnTo>
                <a:lnTo>
                  <a:pt x="168981" y="99761"/>
                </a:lnTo>
                <a:lnTo>
                  <a:pt x="172292" y="99720"/>
                </a:lnTo>
                <a:lnTo>
                  <a:pt x="175604" y="99720"/>
                </a:lnTo>
                <a:lnTo>
                  <a:pt x="178016" y="99761"/>
                </a:lnTo>
                <a:lnTo>
                  <a:pt x="180469" y="99843"/>
                </a:lnTo>
                <a:lnTo>
                  <a:pt x="185335" y="100047"/>
                </a:lnTo>
                <a:lnTo>
                  <a:pt x="190200" y="100293"/>
                </a:lnTo>
                <a:lnTo>
                  <a:pt x="195025" y="100661"/>
                </a:lnTo>
                <a:lnTo>
                  <a:pt x="199972" y="101069"/>
                </a:lnTo>
                <a:lnTo>
                  <a:pt x="204919" y="101519"/>
                </a:lnTo>
                <a:lnTo>
                  <a:pt x="209825" y="102051"/>
                </a:lnTo>
                <a:lnTo>
                  <a:pt x="214732" y="102582"/>
                </a:lnTo>
                <a:lnTo>
                  <a:pt x="219679" y="103155"/>
                </a:lnTo>
                <a:lnTo>
                  <a:pt x="224585" y="103768"/>
                </a:lnTo>
                <a:lnTo>
                  <a:pt x="229491" y="104381"/>
                </a:lnTo>
                <a:lnTo>
                  <a:pt x="234398" y="104953"/>
                </a:lnTo>
                <a:lnTo>
                  <a:pt x="237668" y="105321"/>
                </a:lnTo>
                <a:lnTo>
                  <a:pt x="240898" y="105608"/>
                </a:lnTo>
                <a:lnTo>
                  <a:pt x="247399" y="106180"/>
                </a:lnTo>
                <a:lnTo>
                  <a:pt x="250139" y="106425"/>
                </a:lnTo>
                <a:lnTo>
                  <a:pt x="252919" y="106589"/>
                </a:lnTo>
                <a:lnTo>
                  <a:pt x="255699" y="106712"/>
                </a:lnTo>
                <a:lnTo>
                  <a:pt x="258438" y="106793"/>
                </a:lnTo>
                <a:lnTo>
                  <a:pt x="261219" y="106875"/>
                </a:lnTo>
                <a:lnTo>
                  <a:pt x="263999" y="106834"/>
                </a:lnTo>
                <a:lnTo>
                  <a:pt x="266738" y="106793"/>
                </a:lnTo>
                <a:lnTo>
                  <a:pt x="269518" y="106671"/>
                </a:lnTo>
                <a:lnTo>
                  <a:pt x="271236" y="106589"/>
                </a:lnTo>
                <a:lnTo>
                  <a:pt x="272994" y="106466"/>
                </a:lnTo>
                <a:lnTo>
                  <a:pt x="276428" y="106139"/>
                </a:lnTo>
                <a:lnTo>
                  <a:pt x="283338" y="105362"/>
                </a:lnTo>
                <a:lnTo>
                  <a:pt x="283788" y="105281"/>
                </a:lnTo>
                <a:lnTo>
                  <a:pt x="284196" y="105117"/>
                </a:lnTo>
                <a:lnTo>
                  <a:pt x="284523" y="104872"/>
                </a:lnTo>
                <a:lnTo>
                  <a:pt x="284810" y="104586"/>
                </a:lnTo>
                <a:lnTo>
                  <a:pt x="285096" y="104299"/>
                </a:lnTo>
                <a:lnTo>
                  <a:pt x="285341" y="103931"/>
                </a:lnTo>
                <a:lnTo>
                  <a:pt x="285750" y="103155"/>
                </a:lnTo>
                <a:lnTo>
                  <a:pt x="285750" y="102214"/>
                </a:lnTo>
                <a:lnTo>
                  <a:pt x="283583" y="95345"/>
                </a:lnTo>
                <a:lnTo>
                  <a:pt x="282070" y="90603"/>
                </a:lnTo>
                <a:lnTo>
                  <a:pt x="280476" y="85901"/>
                </a:lnTo>
                <a:lnTo>
                  <a:pt x="278840" y="81240"/>
                </a:lnTo>
                <a:lnTo>
                  <a:pt x="277123" y="76620"/>
                </a:lnTo>
                <a:lnTo>
                  <a:pt x="275365" y="72000"/>
                </a:lnTo>
                <a:lnTo>
                  <a:pt x="273484" y="67420"/>
                </a:lnTo>
                <a:lnTo>
                  <a:pt x="271563" y="62882"/>
                </a:lnTo>
                <a:lnTo>
                  <a:pt x="269559" y="58385"/>
                </a:lnTo>
                <a:lnTo>
                  <a:pt x="267515" y="53928"/>
                </a:lnTo>
                <a:lnTo>
                  <a:pt x="265389" y="49472"/>
                </a:lnTo>
                <a:lnTo>
                  <a:pt x="263181" y="45056"/>
                </a:lnTo>
                <a:lnTo>
                  <a:pt x="260892" y="40681"/>
                </a:lnTo>
                <a:lnTo>
                  <a:pt x="258561" y="36306"/>
                </a:lnTo>
                <a:lnTo>
                  <a:pt x="256149" y="32013"/>
                </a:lnTo>
                <a:lnTo>
                  <a:pt x="253655" y="27720"/>
                </a:lnTo>
                <a:lnTo>
                  <a:pt x="251079" y="23468"/>
                </a:lnTo>
                <a:lnTo>
                  <a:pt x="249811" y="21424"/>
                </a:lnTo>
                <a:lnTo>
                  <a:pt x="248503" y="19462"/>
                </a:lnTo>
                <a:lnTo>
                  <a:pt x="247113" y="17499"/>
                </a:lnTo>
                <a:lnTo>
                  <a:pt x="245682" y="15618"/>
                </a:lnTo>
                <a:lnTo>
                  <a:pt x="244169" y="13778"/>
                </a:lnTo>
                <a:lnTo>
                  <a:pt x="242616" y="11980"/>
                </a:lnTo>
                <a:lnTo>
                  <a:pt x="241798" y="11121"/>
                </a:lnTo>
                <a:lnTo>
                  <a:pt x="240939" y="10262"/>
                </a:lnTo>
                <a:lnTo>
                  <a:pt x="240081" y="9445"/>
                </a:lnTo>
                <a:lnTo>
                  <a:pt x="239222" y="8627"/>
                </a:lnTo>
                <a:lnTo>
                  <a:pt x="238364" y="7891"/>
                </a:lnTo>
                <a:lnTo>
                  <a:pt x="237546" y="7155"/>
                </a:lnTo>
                <a:lnTo>
                  <a:pt x="236646" y="6460"/>
                </a:lnTo>
                <a:lnTo>
                  <a:pt x="235788" y="5806"/>
                </a:lnTo>
                <a:lnTo>
                  <a:pt x="234888" y="5192"/>
                </a:lnTo>
                <a:lnTo>
                  <a:pt x="233989" y="4579"/>
                </a:lnTo>
                <a:lnTo>
                  <a:pt x="233048" y="4007"/>
                </a:lnTo>
                <a:lnTo>
                  <a:pt x="232108" y="3475"/>
                </a:lnTo>
                <a:lnTo>
                  <a:pt x="231127" y="2985"/>
                </a:lnTo>
                <a:lnTo>
                  <a:pt x="230145" y="2535"/>
                </a:lnTo>
                <a:lnTo>
                  <a:pt x="229123" y="2085"/>
                </a:lnTo>
                <a:lnTo>
                  <a:pt x="228101" y="1717"/>
                </a:lnTo>
                <a:lnTo>
                  <a:pt x="227079" y="1349"/>
                </a:lnTo>
                <a:lnTo>
                  <a:pt x="226016" y="1022"/>
                </a:lnTo>
                <a:lnTo>
                  <a:pt x="224912" y="777"/>
                </a:lnTo>
                <a:lnTo>
                  <a:pt x="223808" y="532"/>
                </a:lnTo>
                <a:lnTo>
                  <a:pt x="222132" y="245"/>
                </a:lnTo>
                <a:lnTo>
                  <a:pt x="22045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44"/>
          <p:cNvSpPr/>
          <p:nvPr/>
        </p:nvSpPr>
        <p:spPr>
          <a:xfrm flipH="1">
            <a:off x="0" y="0"/>
            <a:ext cx="9144000" cy="5143648"/>
          </a:xfrm>
          <a:custGeom>
            <a:avLst/>
            <a:gdLst/>
            <a:ahLst/>
            <a:cxnLst/>
            <a:rect l="l" t="t" r="r" b="b"/>
            <a:pathLst>
              <a:path w="285750" h="160739" extrusionOk="0">
                <a:moveTo>
                  <a:pt x="278825" y="6764"/>
                </a:moveTo>
                <a:lnTo>
                  <a:pt x="278825" y="153975"/>
                </a:lnTo>
                <a:lnTo>
                  <a:pt x="6925" y="153975"/>
                </a:lnTo>
                <a:lnTo>
                  <a:pt x="6925" y="6764"/>
                </a:lnTo>
                <a:close/>
                <a:moveTo>
                  <a:pt x="0" y="0"/>
                </a:moveTo>
                <a:lnTo>
                  <a:pt x="0" y="160739"/>
                </a:lnTo>
                <a:lnTo>
                  <a:pt x="285750" y="160739"/>
                </a:lnTo>
                <a:lnTo>
                  <a:pt x="285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5"/>
          <p:cNvSpPr/>
          <p:nvPr/>
        </p:nvSpPr>
        <p:spPr>
          <a:xfrm>
            <a:off x="127347" y="3686724"/>
            <a:ext cx="3791903" cy="1456754"/>
          </a:xfrm>
          <a:custGeom>
            <a:avLst/>
            <a:gdLst/>
            <a:ahLst/>
            <a:cxnLst/>
            <a:rect l="l" t="t" r="r" b="b"/>
            <a:pathLst>
              <a:path w="285750" h="109778" extrusionOk="0">
                <a:moveTo>
                  <a:pt x="217594" y="0"/>
                </a:moveTo>
                <a:lnTo>
                  <a:pt x="215917" y="245"/>
                </a:lnTo>
                <a:lnTo>
                  <a:pt x="214241" y="532"/>
                </a:lnTo>
                <a:lnTo>
                  <a:pt x="213014" y="777"/>
                </a:lnTo>
                <a:lnTo>
                  <a:pt x="211829" y="1063"/>
                </a:lnTo>
                <a:lnTo>
                  <a:pt x="210684" y="1390"/>
                </a:lnTo>
                <a:lnTo>
                  <a:pt x="209539" y="1758"/>
                </a:lnTo>
                <a:lnTo>
                  <a:pt x="208394" y="2208"/>
                </a:lnTo>
                <a:lnTo>
                  <a:pt x="207290" y="2658"/>
                </a:lnTo>
                <a:lnTo>
                  <a:pt x="206227" y="3148"/>
                </a:lnTo>
                <a:lnTo>
                  <a:pt x="205164" y="3680"/>
                </a:lnTo>
                <a:lnTo>
                  <a:pt x="204101" y="4211"/>
                </a:lnTo>
                <a:lnTo>
                  <a:pt x="203079" y="4825"/>
                </a:lnTo>
                <a:lnTo>
                  <a:pt x="202057" y="5479"/>
                </a:lnTo>
                <a:lnTo>
                  <a:pt x="201076" y="6133"/>
                </a:lnTo>
                <a:lnTo>
                  <a:pt x="200095" y="6828"/>
                </a:lnTo>
                <a:lnTo>
                  <a:pt x="199113" y="7564"/>
                </a:lnTo>
                <a:lnTo>
                  <a:pt x="198173" y="8300"/>
                </a:lnTo>
                <a:lnTo>
                  <a:pt x="197233" y="9077"/>
                </a:lnTo>
                <a:lnTo>
                  <a:pt x="196088" y="10058"/>
                </a:lnTo>
                <a:lnTo>
                  <a:pt x="194984" y="11080"/>
                </a:lnTo>
                <a:lnTo>
                  <a:pt x="193921" y="12143"/>
                </a:lnTo>
                <a:lnTo>
                  <a:pt x="192899" y="13206"/>
                </a:lnTo>
                <a:lnTo>
                  <a:pt x="191917" y="14310"/>
                </a:lnTo>
                <a:lnTo>
                  <a:pt x="190936" y="15455"/>
                </a:lnTo>
                <a:lnTo>
                  <a:pt x="189996" y="16600"/>
                </a:lnTo>
                <a:lnTo>
                  <a:pt x="189096" y="17744"/>
                </a:lnTo>
                <a:lnTo>
                  <a:pt x="188197" y="18930"/>
                </a:lnTo>
                <a:lnTo>
                  <a:pt x="187379" y="20157"/>
                </a:lnTo>
                <a:lnTo>
                  <a:pt x="186561" y="21383"/>
                </a:lnTo>
                <a:lnTo>
                  <a:pt x="185785" y="22651"/>
                </a:lnTo>
                <a:lnTo>
                  <a:pt x="185008" y="23918"/>
                </a:lnTo>
                <a:lnTo>
                  <a:pt x="184272" y="25226"/>
                </a:lnTo>
                <a:lnTo>
                  <a:pt x="183577" y="26576"/>
                </a:lnTo>
                <a:lnTo>
                  <a:pt x="182882" y="27925"/>
                </a:lnTo>
                <a:lnTo>
                  <a:pt x="181737" y="30255"/>
                </a:lnTo>
                <a:lnTo>
                  <a:pt x="180551" y="32586"/>
                </a:lnTo>
                <a:lnTo>
                  <a:pt x="179325" y="34916"/>
                </a:lnTo>
                <a:lnTo>
                  <a:pt x="178711" y="36061"/>
                </a:lnTo>
                <a:lnTo>
                  <a:pt x="178057" y="37206"/>
                </a:lnTo>
                <a:lnTo>
                  <a:pt x="177567" y="37942"/>
                </a:lnTo>
                <a:lnTo>
                  <a:pt x="177076" y="38678"/>
                </a:lnTo>
                <a:lnTo>
                  <a:pt x="176585" y="39373"/>
                </a:lnTo>
                <a:lnTo>
                  <a:pt x="176013" y="40068"/>
                </a:lnTo>
                <a:lnTo>
                  <a:pt x="175440" y="40722"/>
                </a:lnTo>
                <a:lnTo>
                  <a:pt x="174868" y="41335"/>
                </a:lnTo>
                <a:lnTo>
                  <a:pt x="174255" y="41908"/>
                </a:lnTo>
                <a:lnTo>
                  <a:pt x="173601" y="42439"/>
                </a:lnTo>
                <a:lnTo>
                  <a:pt x="172906" y="42971"/>
                </a:lnTo>
                <a:lnTo>
                  <a:pt x="172210" y="43421"/>
                </a:lnTo>
                <a:lnTo>
                  <a:pt x="171475" y="43870"/>
                </a:lnTo>
                <a:lnTo>
                  <a:pt x="170698" y="44238"/>
                </a:lnTo>
                <a:lnTo>
                  <a:pt x="169880" y="44606"/>
                </a:lnTo>
                <a:lnTo>
                  <a:pt x="169062" y="44892"/>
                </a:lnTo>
                <a:lnTo>
                  <a:pt x="168204" y="45138"/>
                </a:lnTo>
                <a:lnTo>
                  <a:pt x="167304" y="45383"/>
                </a:lnTo>
                <a:lnTo>
                  <a:pt x="166486" y="45506"/>
                </a:lnTo>
                <a:lnTo>
                  <a:pt x="165669" y="45628"/>
                </a:lnTo>
                <a:lnTo>
                  <a:pt x="164851" y="45710"/>
                </a:lnTo>
                <a:lnTo>
                  <a:pt x="164033" y="45751"/>
                </a:lnTo>
                <a:lnTo>
                  <a:pt x="163216" y="45710"/>
                </a:lnTo>
                <a:lnTo>
                  <a:pt x="162398" y="45669"/>
                </a:lnTo>
                <a:lnTo>
                  <a:pt x="161621" y="45628"/>
                </a:lnTo>
                <a:lnTo>
                  <a:pt x="160803" y="45506"/>
                </a:lnTo>
                <a:lnTo>
                  <a:pt x="160027" y="45342"/>
                </a:lnTo>
                <a:lnTo>
                  <a:pt x="159250" y="45179"/>
                </a:lnTo>
                <a:lnTo>
                  <a:pt x="158473" y="44974"/>
                </a:lnTo>
                <a:lnTo>
                  <a:pt x="157696" y="44770"/>
                </a:lnTo>
                <a:lnTo>
                  <a:pt x="156919" y="44484"/>
                </a:lnTo>
                <a:lnTo>
                  <a:pt x="156142" y="44238"/>
                </a:lnTo>
                <a:lnTo>
                  <a:pt x="154589" y="43584"/>
                </a:lnTo>
                <a:lnTo>
                  <a:pt x="153567" y="43093"/>
                </a:lnTo>
                <a:lnTo>
                  <a:pt x="152585" y="42603"/>
                </a:lnTo>
                <a:lnTo>
                  <a:pt x="151645" y="42071"/>
                </a:lnTo>
                <a:lnTo>
                  <a:pt x="150705" y="41499"/>
                </a:lnTo>
                <a:lnTo>
                  <a:pt x="149764" y="40886"/>
                </a:lnTo>
                <a:lnTo>
                  <a:pt x="148906" y="40231"/>
                </a:lnTo>
                <a:lnTo>
                  <a:pt x="148047" y="39577"/>
                </a:lnTo>
                <a:lnTo>
                  <a:pt x="147188" y="38882"/>
                </a:lnTo>
                <a:lnTo>
                  <a:pt x="146412" y="38146"/>
                </a:lnTo>
                <a:lnTo>
                  <a:pt x="145594" y="37410"/>
                </a:lnTo>
                <a:lnTo>
                  <a:pt x="144858" y="36634"/>
                </a:lnTo>
                <a:lnTo>
                  <a:pt x="144122" y="35816"/>
                </a:lnTo>
                <a:lnTo>
                  <a:pt x="143386" y="34998"/>
                </a:lnTo>
                <a:lnTo>
                  <a:pt x="142691" y="34180"/>
                </a:lnTo>
                <a:lnTo>
                  <a:pt x="141996" y="33281"/>
                </a:lnTo>
                <a:lnTo>
                  <a:pt x="141342" y="32381"/>
                </a:lnTo>
                <a:lnTo>
                  <a:pt x="139011" y="29070"/>
                </a:lnTo>
                <a:lnTo>
                  <a:pt x="136722" y="25758"/>
                </a:lnTo>
                <a:lnTo>
                  <a:pt x="134473" y="22405"/>
                </a:lnTo>
                <a:lnTo>
                  <a:pt x="132183" y="19053"/>
                </a:lnTo>
                <a:lnTo>
                  <a:pt x="131079" y="17458"/>
                </a:lnTo>
                <a:lnTo>
                  <a:pt x="129894" y="15945"/>
                </a:lnTo>
                <a:lnTo>
                  <a:pt x="128708" y="14433"/>
                </a:lnTo>
                <a:lnTo>
                  <a:pt x="127482" y="13002"/>
                </a:lnTo>
                <a:lnTo>
                  <a:pt x="126173" y="11612"/>
                </a:lnTo>
                <a:lnTo>
                  <a:pt x="125478" y="10916"/>
                </a:lnTo>
                <a:lnTo>
                  <a:pt x="124783" y="10262"/>
                </a:lnTo>
                <a:lnTo>
                  <a:pt x="124047" y="9649"/>
                </a:lnTo>
                <a:lnTo>
                  <a:pt x="123311" y="9036"/>
                </a:lnTo>
                <a:lnTo>
                  <a:pt x="122575" y="8422"/>
                </a:lnTo>
                <a:lnTo>
                  <a:pt x="121758" y="7850"/>
                </a:lnTo>
                <a:lnTo>
                  <a:pt x="120367" y="6910"/>
                </a:lnTo>
                <a:lnTo>
                  <a:pt x="118936" y="6051"/>
                </a:lnTo>
                <a:lnTo>
                  <a:pt x="117465" y="5274"/>
                </a:lnTo>
                <a:lnTo>
                  <a:pt x="116729" y="4906"/>
                </a:lnTo>
                <a:lnTo>
                  <a:pt x="115952" y="4579"/>
                </a:lnTo>
                <a:lnTo>
                  <a:pt x="115216" y="4293"/>
                </a:lnTo>
                <a:lnTo>
                  <a:pt x="114439" y="4007"/>
                </a:lnTo>
                <a:lnTo>
                  <a:pt x="113621" y="3761"/>
                </a:lnTo>
                <a:lnTo>
                  <a:pt x="112844" y="3516"/>
                </a:lnTo>
                <a:lnTo>
                  <a:pt x="112027" y="3353"/>
                </a:lnTo>
                <a:lnTo>
                  <a:pt x="111209" y="3189"/>
                </a:lnTo>
                <a:lnTo>
                  <a:pt x="110391" y="3066"/>
                </a:lnTo>
                <a:lnTo>
                  <a:pt x="109533" y="2944"/>
                </a:lnTo>
                <a:lnTo>
                  <a:pt x="108388" y="2903"/>
                </a:lnTo>
                <a:lnTo>
                  <a:pt x="107284" y="2862"/>
                </a:lnTo>
                <a:lnTo>
                  <a:pt x="106221" y="2944"/>
                </a:lnTo>
                <a:lnTo>
                  <a:pt x="105199" y="3066"/>
                </a:lnTo>
                <a:lnTo>
                  <a:pt x="104177" y="3271"/>
                </a:lnTo>
                <a:lnTo>
                  <a:pt x="103195" y="3516"/>
                </a:lnTo>
                <a:lnTo>
                  <a:pt x="102214" y="3843"/>
                </a:lnTo>
                <a:lnTo>
                  <a:pt x="101274" y="4211"/>
                </a:lnTo>
                <a:lnTo>
                  <a:pt x="100374" y="4661"/>
                </a:lnTo>
                <a:lnTo>
                  <a:pt x="99516" y="5152"/>
                </a:lnTo>
                <a:lnTo>
                  <a:pt x="98657" y="5724"/>
                </a:lnTo>
                <a:lnTo>
                  <a:pt x="97839" y="6337"/>
                </a:lnTo>
                <a:lnTo>
                  <a:pt x="97022" y="7032"/>
                </a:lnTo>
                <a:lnTo>
                  <a:pt x="96245" y="7809"/>
                </a:lnTo>
                <a:lnTo>
                  <a:pt x="95509" y="8627"/>
                </a:lnTo>
                <a:lnTo>
                  <a:pt x="94814" y="9485"/>
                </a:lnTo>
                <a:lnTo>
                  <a:pt x="93955" y="10630"/>
                </a:lnTo>
                <a:lnTo>
                  <a:pt x="93178" y="11816"/>
                </a:lnTo>
                <a:lnTo>
                  <a:pt x="92483" y="13043"/>
                </a:lnTo>
                <a:lnTo>
                  <a:pt x="91829" y="14310"/>
                </a:lnTo>
                <a:lnTo>
                  <a:pt x="91216" y="15577"/>
                </a:lnTo>
                <a:lnTo>
                  <a:pt x="90603" y="16845"/>
                </a:lnTo>
                <a:lnTo>
                  <a:pt x="89540" y="19462"/>
                </a:lnTo>
                <a:lnTo>
                  <a:pt x="88517" y="21996"/>
                </a:lnTo>
                <a:lnTo>
                  <a:pt x="87536" y="24531"/>
                </a:lnTo>
                <a:lnTo>
                  <a:pt x="86514" y="27025"/>
                </a:lnTo>
                <a:lnTo>
                  <a:pt x="85983" y="28293"/>
                </a:lnTo>
                <a:lnTo>
                  <a:pt x="85410" y="29479"/>
                </a:lnTo>
                <a:lnTo>
                  <a:pt x="84838" y="30623"/>
                </a:lnTo>
                <a:lnTo>
                  <a:pt x="84265" y="31686"/>
                </a:lnTo>
                <a:lnTo>
                  <a:pt x="83652" y="32749"/>
                </a:lnTo>
                <a:lnTo>
                  <a:pt x="83039" y="33772"/>
                </a:lnTo>
                <a:lnTo>
                  <a:pt x="82385" y="34753"/>
                </a:lnTo>
                <a:lnTo>
                  <a:pt x="81730" y="35734"/>
                </a:lnTo>
                <a:lnTo>
                  <a:pt x="81035" y="36674"/>
                </a:lnTo>
                <a:lnTo>
                  <a:pt x="80340" y="37615"/>
                </a:lnTo>
                <a:lnTo>
                  <a:pt x="79604" y="38514"/>
                </a:lnTo>
                <a:lnTo>
                  <a:pt x="78868" y="39373"/>
                </a:lnTo>
                <a:lnTo>
                  <a:pt x="78092" y="40231"/>
                </a:lnTo>
                <a:lnTo>
                  <a:pt x="77274" y="41049"/>
                </a:lnTo>
                <a:lnTo>
                  <a:pt x="76456" y="41826"/>
                </a:lnTo>
                <a:lnTo>
                  <a:pt x="75639" y="42603"/>
                </a:lnTo>
                <a:lnTo>
                  <a:pt x="74780" y="43339"/>
                </a:lnTo>
                <a:lnTo>
                  <a:pt x="73880" y="44034"/>
                </a:lnTo>
                <a:lnTo>
                  <a:pt x="72981" y="44729"/>
                </a:lnTo>
                <a:lnTo>
                  <a:pt x="72081" y="45383"/>
                </a:lnTo>
                <a:lnTo>
                  <a:pt x="71141" y="46037"/>
                </a:lnTo>
                <a:lnTo>
                  <a:pt x="70201" y="46651"/>
                </a:lnTo>
                <a:lnTo>
                  <a:pt x="69219" y="47223"/>
                </a:lnTo>
                <a:lnTo>
                  <a:pt x="68197" y="47795"/>
                </a:lnTo>
                <a:lnTo>
                  <a:pt x="67216" y="48327"/>
                </a:lnTo>
                <a:lnTo>
                  <a:pt x="66153" y="48858"/>
                </a:lnTo>
                <a:lnTo>
                  <a:pt x="65090" y="49349"/>
                </a:lnTo>
                <a:lnTo>
                  <a:pt x="64027" y="49799"/>
                </a:lnTo>
                <a:lnTo>
                  <a:pt x="62923" y="50248"/>
                </a:lnTo>
                <a:lnTo>
                  <a:pt x="61819" y="50657"/>
                </a:lnTo>
                <a:lnTo>
                  <a:pt x="60715" y="51066"/>
                </a:lnTo>
                <a:lnTo>
                  <a:pt x="59530" y="51434"/>
                </a:lnTo>
                <a:lnTo>
                  <a:pt x="58385" y="51761"/>
                </a:lnTo>
                <a:lnTo>
                  <a:pt x="57199" y="52088"/>
                </a:lnTo>
                <a:lnTo>
                  <a:pt x="55605" y="52456"/>
                </a:lnTo>
                <a:lnTo>
                  <a:pt x="53969" y="52783"/>
                </a:lnTo>
                <a:lnTo>
                  <a:pt x="52375" y="52988"/>
                </a:lnTo>
                <a:lnTo>
                  <a:pt x="50780" y="53192"/>
                </a:lnTo>
                <a:lnTo>
                  <a:pt x="49226" y="53274"/>
                </a:lnTo>
                <a:lnTo>
                  <a:pt x="47673" y="53315"/>
                </a:lnTo>
                <a:lnTo>
                  <a:pt x="46078" y="53274"/>
                </a:lnTo>
                <a:lnTo>
                  <a:pt x="44565" y="53192"/>
                </a:lnTo>
                <a:lnTo>
                  <a:pt x="43012" y="53070"/>
                </a:lnTo>
                <a:lnTo>
                  <a:pt x="41499" y="52865"/>
                </a:lnTo>
                <a:lnTo>
                  <a:pt x="39986" y="52579"/>
                </a:lnTo>
                <a:lnTo>
                  <a:pt x="38514" y="52252"/>
                </a:lnTo>
                <a:lnTo>
                  <a:pt x="37042" y="51843"/>
                </a:lnTo>
                <a:lnTo>
                  <a:pt x="35611" y="51434"/>
                </a:lnTo>
                <a:lnTo>
                  <a:pt x="34180" y="50944"/>
                </a:lnTo>
                <a:lnTo>
                  <a:pt x="32749" y="50371"/>
                </a:lnTo>
                <a:lnTo>
                  <a:pt x="31400" y="49758"/>
                </a:lnTo>
                <a:lnTo>
                  <a:pt x="30010" y="49104"/>
                </a:lnTo>
                <a:lnTo>
                  <a:pt x="28702" y="48409"/>
                </a:lnTo>
                <a:lnTo>
                  <a:pt x="27393" y="47673"/>
                </a:lnTo>
                <a:lnTo>
                  <a:pt x="26085" y="46855"/>
                </a:lnTo>
                <a:lnTo>
                  <a:pt x="24858" y="46037"/>
                </a:lnTo>
                <a:lnTo>
                  <a:pt x="23632" y="45138"/>
                </a:lnTo>
                <a:lnTo>
                  <a:pt x="22405" y="44197"/>
                </a:lnTo>
                <a:lnTo>
                  <a:pt x="21261" y="43216"/>
                </a:lnTo>
                <a:lnTo>
                  <a:pt x="20116" y="42194"/>
                </a:lnTo>
                <a:lnTo>
                  <a:pt x="19012" y="41131"/>
                </a:lnTo>
                <a:lnTo>
                  <a:pt x="17949" y="40027"/>
                </a:lnTo>
                <a:lnTo>
                  <a:pt x="16927" y="38882"/>
                </a:lnTo>
                <a:lnTo>
                  <a:pt x="15945" y="37737"/>
                </a:lnTo>
                <a:lnTo>
                  <a:pt x="14964" y="36511"/>
                </a:lnTo>
                <a:lnTo>
                  <a:pt x="14065" y="35284"/>
                </a:lnTo>
                <a:lnTo>
                  <a:pt x="13043" y="33731"/>
                </a:lnTo>
                <a:lnTo>
                  <a:pt x="12061" y="32177"/>
                </a:lnTo>
                <a:lnTo>
                  <a:pt x="11203" y="30582"/>
                </a:lnTo>
                <a:lnTo>
                  <a:pt x="10385" y="28947"/>
                </a:lnTo>
                <a:lnTo>
                  <a:pt x="9649" y="27271"/>
                </a:lnTo>
                <a:lnTo>
                  <a:pt x="8954" y="25594"/>
                </a:lnTo>
                <a:lnTo>
                  <a:pt x="8382" y="23836"/>
                </a:lnTo>
                <a:lnTo>
                  <a:pt x="7891" y="22078"/>
                </a:lnTo>
                <a:lnTo>
                  <a:pt x="7687" y="21465"/>
                </a:lnTo>
                <a:lnTo>
                  <a:pt x="7441" y="20933"/>
                </a:lnTo>
                <a:lnTo>
                  <a:pt x="7155" y="20525"/>
                </a:lnTo>
                <a:lnTo>
                  <a:pt x="6991" y="20361"/>
                </a:lnTo>
                <a:lnTo>
                  <a:pt x="6787" y="20198"/>
                </a:lnTo>
                <a:lnTo>
                  <a:pt x="6583" y="20034"/>
                </a:lnTo>
                <a:lnTo>
                  <a:pt x="6378" y="19911"/>
                </a:lnTo>
                <a:lnTo>
                  <a:pt x="5928" y="19748"/>
                </a:lnTo>
                <a:lnTo>
                  <a:pt x="5397" y="19666"/>
                </a:lnTo>
                <a:lnTo>
                  <a:pt x="4825" y="19666"/>
                </a:lnTo>
                <a:lnTo>
                  <a:pt x="4334" y="19748"/>
                </a:lnTo>
                <a:lnTo>
                  <a:pt x="3884" y="19870"/>
                </a:lnTo>
                <a:lnTo>
                  <a:pt x="3475" y="20116"/>
                </a:lnTo>
                <a:lnTo>
                  <a:pt x="3107" y="20402"/>
                </a:lnTo>
                <a:lnTo>
                  <a:pt x="2821" y="20770"/>
                </a:lnTo>
                <a:lnTo>
                  <a:pt x="2576" y="21261"/>
                </a:lnTo>
                <a:lnTo>
                  <a:pt x="2412" y="21751"/>
                </a:lnTo>
                <a:lnTo>
                  <a:pt x="2290" y="22364"/>
                </a:lnTo>
                <a:lnTo>
                  <a:pt x="1390" y="29969"/>
                </a:lnTo>
                <a:lnTo>
                  <a:pt x="940" y="33772"/>
                </a:lnTo>
                <a:lnTo>
                  <a:pt x="572" y="37574"/>
                </a:lnTo>
                <a:lnTo>
                  <a:pt x="368" y="40313"/>
                </a:lnTo>
                <a:lnTo>
                  <a:pt x="204" y="43053"/>
                </a:lnTo>
                <a:lnTo>
                  <a:pt x="82" y="45833"/>
                </a:lnTo>
                <a:lnTo>
                  <a:pt x="0" y="48572"/>
                </a:lnTo>
                <a:lnTo>
                  <a:pt x="0" y="51312"/>
                </a:lnTo>
                <a:lnTo>
                  <a:pt x="41" y="54051"/>
                </a:lnTo>
                <a:lnTo>
                  <a:pt x="123" y="56831"/>
                </a:lnTo>
                <a:lnTo>
                  <a:pt x="204" y="59570"/>
                </a:lnTo>
                <a:lnTo>
                  <a:pt x="368" y="62187"/>
                </a:lnTo>
                <a:lnTo>
                  <a:pt x="532" y="64763"/>
                </a:lnTo>
                <a:lnTo>
                  <a:pt x="736" y="67339"/>
                </a:lnTo>
                <a:lnTo>
                  <a:pt x="981" y="69955"/>
                </a:lnTo>
                <a:lnTo>
                  <a:pt x="1267" y="72531"/>
                </a:lnTo>
                <a:lnTo>
                  <a:pt x="1595" y="75107"/>
                </a:lnTo>
                <a:lnTo>
                  <a:pt x="1922" y="77683"/>
                </a:lnTo>
                <a:lnTo>
                  <a:pt x="2330" y="80218"/>
                </a:lnTo>
                <a:lnTo>
                  <a:pt x="2739" y="82793"/>
                </a:lnTo>
                <a:lnTo>
                  <a:pt x="3189" y="85328"/>
                </a:lnTo>
                <a:lnTo>
                  <a:pt x="3680" y="87904"/>
                </a:lnTo>
                <a:lnTo>
                  <a:pt x="4211" y="90439"/>
                </a:lnTo>
                <a:lnTo>
                  <a:pt x="4784" y="92974"/>
                </a:lnTo>
                <a:lnTo>
                  <a:pt x="5356" y="95509"/>
                </a:lnTo>
                <a:lnTo>
                  <a:pt x="6010" y="98003"/>
                </a:lnTo>
                <a:lnTo>
                  <a:pt x="6705" y="100538"/>
                </a:lnTo>
                <a:lnTo>
                  <a:pt x="6951" y="101274"/>
                </a:lnTo>
                <a:lnTo>
                  <a:pt x="7196" y="102010"/>
                </a:lnTo>
                <a:lnTo>
                  <a:pt x="7768" y="103482"/>
                </a:lnTo>
                <a:lnTo>
                  <a:pt x="8136" y="104218"/>
                </a:lnTo>
                <a:lnTo>
                  <a:pt x="8504" y="104913"/>
                </a:lnTo>
                <a:lnTo>
                  <a:pt x="8913" y="105526"/>
                </a:lnTo>
                <a:lnTo>
                  <a:pt x="9363" y="106139"/>
                </a:lnTo>
                <a:lnTo>
                  <a:pt x="9853" y="106712"/>
                </a:lnTo>
                <a:lnTo>
                  <a:pt x="10344" y="107202"/>
                </a:lnTo>
                <a:lnTo>
                  <a:pt x="10876" y="107652"/>
                </a:lnTo>
                <a:lnTo>
                  <a:pt x="11448" y="108061"/>
                </a:lnTo>
                <a:lnTo>
                  <a:pt x="12061" y="108429"/>
                </a:lnTo>
                <a:lnTo>
                  <a:pt x="12675" y="108756"/>
                </a:lnTo>
                <a:lnTo>
                  <a:pt x="13370" y="109042"/>
                </a:lnTo>
                <a:lnTo>
                  <a:pt x="14024" y="109287"/>
                </a:lnTo>
                <a:lnTo>
                  <a:pt x="14760" y="109451"/>
                </a:lnTo>
                <a:lnTo>
                  <a:pt x="15496" y="109574"/>
                </a:lnTo>
                <a:lnTo>
                  <a:pt x="16232" y="109696"/>
                </a:lnTo>
                <a:lnTo>
                  <a:pt x="17008" y="109737"/>
                </a:lnTo>
                <a:lnTo>
                  <a:pt x="19053" y="109778"/>
                </a:lnTo>
                <a:lnTo>
                  <a:pt x="21056" y="109778"/>
                </a:lnTo>
                <a:lnTo>
                  <a:pt x="25104" y="109696"/>
                </a:lnTo>
                <a:lnTo>
                  <a:pt x="33240" y="109451"/>
                </a:lnTo>
                <a:lnTo>
                  <a:pt x="35407" y="109369"/>
                </a:lnTo>
                <a:lnTo>
                  <a:pt x="37574" y="109287"/>
                </a:lnTo>
                <a:lnTo>
                  <a:pt x="41908" y="109001"/>
                </a:lnTo>
                <a:lnTo>
                  <a:pt x="48041" y="108592"/>
                </a:lnTo>
                <a:lnTo>
                  <a:pt x="54133" y="108143"/>
                </a:lnTo>
                <a:lnTo>
                  <a:pt x="59284" y="107734"/>
                </a:lnTo>
                <a:lnTo>
                  <a:pt x="64395" y="107284"/>
                </a:lnTo>
                <a:lnTo>
                  <a:pt x="70119" y="106793"/>
                </a:lnTo>
                <a:lnTo>
                  <a:pt x="75802" y="106221"/>
                </a:lnTo>
                <a:lnTo>
                  <a:pt x="86514" y="105199"/>
                </a:lnTo>
                <a:lnTo>
                  <a:pt x="97308" y="104136"/>
                </a:lnTo>
                <a:lnTo>
                  <a:pt x="106139" y="103318"/>
                </a:lnTo>
                <a:lnTo>
                  <a:pt x="111945" y="102746"/>
                </a:lnTo>
                <a:lnTo>
                  <a:pt x="117792" y="102214"/>
                </a:lnTo>
                <a:lnTo>
                  <a:pt x="123025" y="101805"/>
                </a:lnTo>
                <a:lnTo>
                  <a:pt x="128258" y="101396"/>
                </a:lnTo>
                <a:lnTo>
                  <a:pt x="134677" y="100947"/>
                </a:lnTo>
                <a:lnTo>
                  <a:pt x="141096" y="100538"/>
                </a:lnTo>
                <a:lnTo>
                  <a:pt x="145062" y="100252"/>
                </a:lnTo>
                <a:lnTo>
                  <a:pt x="147066" y="100170"/>
                </a:lnTo>
                <a:lnTo>
                  <a:pt x="149069" y="100088"/>
                </a:lnTo>
                <a:lnTo>
                  <a:pt x="162357" y="99843"/>
                </a:lnTo>
                <a:lnTo>
                  <a:pt x="168981" y="99761"/>
                </a:lnTo>
                <a:lnTo>
                  <a:pt x="172292" y="99720"/>
                </a:lnTo>
                <a:lnTo>
                  <a:pt x="175604" y="99720"/>
                </a:lnTo>
                <a:lnTo>
                  <a:pt x="178016" y="99761"/>
                </a:lnTo>
                <a:lnTo>
                  <a:pt x="180469" y="99843"/>
                </a:lnTo>
                <a:lnTo>
                  <a:pt x="185335" y="100047"/>
                </a:lnTo>
                <a:lnTo>
                  <a:pt x="190200" y="100293"/>
                </a:lnTo>
                <a:lnTo>
                  <a:pt x="195025" y="100661"/>
                </a:lnTo>
                <a:lnTo>
                  <a:pt x="199972" y="101069"/>
                </a:lnTo>
                <a:lnTo>
                  <a:pt x="204919" y="101519"/>
                </a:lnTo>
                <a:lnTo>
                  <a:pt x="209825" y="102051"/>
                </a:lnTo>
                <a:lnTo>
                  <a:pt x="214732" y="102582"/>
                </a:lnTo>
                <a:lnTo>
                  <a:pt x="219679" y="103155"/>
                </a:lnTo>
                <a:lnTo>
                  <a:pt x="224585" y="103768"/>
                </a:lnTo>
                <a:lnTo>
                  <a:pt x="229491" y="104381"/>
                </a:lnTo>
                <a:lnTo>
                  <a:pt x="234398" y="104953"/>
                </a:lnTo>
                <a:lnTo>
                  <a:pt x="237668" y="105321"/>
                </a:lnTo>
                <a:lnTo>
                  <a:pt x="240898" y="105608"/>
                </a:lnTo>
                <a:lnTo>
                  <a:pt x="247399" y="106180"/>
                </a:lnTo>
                <a:lnTo>
                  <a:pt x="250139" y="106425"/>
                </a:lnTo>
                <a:lnTo>
                  <a:pt x="252919" y="106589"/>
                </a:lnTo>
                <a:lnTo>
                  <a:pt x="255699" y="106712"/>
                </a:lnTo>
                <a:lnTo>
                  <a:pt x="258438" y="106793"/>
                </a:lnTo>
                <a:lnTo>
                  <a:pt x="261219" y="106875"/>
                </a:lnTo>
                <a:lnTo>
                  <a:pt x="263999" y="106834"/>
                </a:lnTo>
                <a:lnTo>
                  <a:pt x="266738" y="106793"/>
                </a:lnTo>
                <a:lnTo>
                  <a:pt x="269518" y="106671"/>
                </a:lnTo>
                <a:lnTo>
                  <a:pt x="271236" y="106589"/>
                </a:lnTo>
                <a:lnTo>
                  <a:pt x="272994" y="106466"/>
                </a:lnTo>
                <a:lnTo>
                  <a:pt x="276428" y="106139"/>
                </a:lnTo>
                <a:lnTo>
                  <a:pt x="283338" y="105362"/>
                </a:lnTo>
                <a:lnTo>
                  <a:pt x="283788" y="105281"/>
                </a:lnTo>
                <a:lnTo>
                  <a:pt x="284196" y="105117"/>
                </a:lnTo>
                <a:lnTo>
                  <a:pt x="284523" y="104872"/>
                </a:lnTo>
                <a:lnTo>
                  <a:pt x="284810" y="104586"/>
                </a:lnTo>
                <a:lnTo>
                  <a:pt x="285096" y="104299"/>
                </a:lnTo>
                <a:lnTo>
                  <a:pt x="285341" y="103931"/>
                </a:lnTo>
                <a:lnTo>
                  <a:pt x="285750" y="103155"/>
                </a:lnTo>
                <a:lnTo>
                  <a:pt x="285750" y="102214"/>
                </a:lnTo>
                <a:lnTo>
                  <a:pt x="283583" y="95345"/>
                </a:lnTo>
                <a:lnTo>
                  <a:pt x="282070" y="90603"/>
                </a:lnTo>
                <a:lnTo>
                  <a:pt x="280476" y="85901"/>
                </a:lnTo>
                <a:lnTo>
                  <a:pt x="278840" y="81240"/>
                </a:lnTo>
                <a:lnTo>
                  <a:pt x="277123" y="76620"/>
                </a:lnTo>
                <a:lnTo>
                  <a:pt x="275365" y="72000"/>
                </a:lnTo>
                <a:lnTo>
                  <a:pt x="273484" y="67420"/>
                </a:lnTo>
                <a:lnTo>
                  <a:pt x="271563" y="62882"/>
                </a:lnTo>
                <a:lnTo>
                  <a:pt x="269559" y="58385"/>
                </a:lnTo>
                <a:lnTo>
                  <a:pt x="267515" y="53928"/>
                </a:lnTo>
                <a:lnTo>
                  <a:pt x="265389" y="49472"/>
                </a:lnTo>
                <a:lnTo>
                  <a:pt x="263181" y="45056"/>
                </a:lnTo>
                <a:lnTo>
                  <a:pt x="260892" y="40681"/>
                </a:lnTo>
                <a:lnTo>
                  <a:pt x="258561" y="36306"/>
                </a:lnTo>
                <a:lnTo>
                  <a:pt x="256149" y="32013"/>
                </a:lnTo>
                <a:lnTo>
                  <a:pt x="253655" y="27720"/>
                </a:lnTo>
                <a:lnTo>
                  <a:pt x="251079" y="23468"/>
                </a:lnTo>
                <a:lnTo>
                  <a:pt x="249811" y="21424"/>
                </a:lnTo>
                <a:lnTo>
                  <a:pt x="248503" y="19462"/>
                </a:lnTo>
                <a:lnTo>
                  <a:pt x="247113" y="17499"/>
                </a:lnTo>
                <a:lnTo>
                  <a:pt x="245682" y="15618"/>
                </a:lnTo>
                <a:lnTo>
                  <a:pt x="244169" y="13778"/>
                </a:lnTo>
                <a:lnTo>
                  <a:pt x="242616" y="11980"/>
                </a:lnTo>
                <a:lnTo>
                  <a:pt x="241798" y="11121"/>
                </a:lnTo>
                <a:lnTo>
                  <a:pt x="240939" y="10262"/>
                </a:lnTo>
                <a:lnTo>
                  <a:pt x="240081" y="9445"/>
                </a:lnTo>
                <a:lnTo>
                  <a:pt x="239222" y="8627"/>
                </a:lnTo>
                <a:lnTo>
                  <a:pt x="238364" y="7891"/>
                </a:lnTo>
                <a:lnTo>
                  <a:pt x="237546" y="7155"/>
                </a:lnTo>
                <a:lnTo>
                  <a:pt x="236646" y="6460"/>
                </a:lnTo>
                <a:lnTo>
                  <a:pt x="235788" y="5806"/>
                </a:lnTo>
                <a:lnTo>
                  <a:pt x="234888" y="5192"/>
                </a:lnTo>
                <a:lnTo>
                  <a:pt x="233989" y="4579"/>
                </a:lnTo>
                <a:lnTo>
                  <a:pt x="233048" y="4007"/>
                </a:lnTo>
                <a:lnTo>
                  <a:pt x="232108" y="3475"/>
                </a:lnTo>
                <a:lnTo>
                  <a:pt x="231127" y="2985"/>
                </a:lnTo>
                <a:lnTo>
                  <a:pt x="230145" y="2535"/>
                </a:lnTo>
                <a:lnTo>
                  <a:pt x="229123" y="2085"/>
                </a:lnTo>
                <a:lnTo>
                  <a:pt x="228101" y="1717"/>
                </a:lnTo>
                <a:lnTo>
                  <a:pt x="227079" y="1349"/>
                </a:lnTo>
                <a:lnTo>
                  <a:pt x="226016" y="1022"/>
                </a:lnTo>
                <a:lnTo>
                  <a:pt x="224912" y="777"/>
                </a:lnTo>
                <a:lnTo>
                  <a:pt x="223808" y="532"/>
                </a:lnTo>
                <a:lnTo>
                  <a:pt x="222132" y="245"/>
                </a:lnTo>
                <a:lnTo>
                  <a:pt x="22045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45"/>
          <p:cNvSpPr/>
          <p:nvPr/>
        </p:nvSpPr>
        <p:spPr>
          <a:xfrm flipH="1">
            <a:off x="0" y="0"/>
            <a:ext cx="9144000" cy="5143648"/>
          </a:xfrm>
          <a:custGeom>
            <a:avLst/>
            <a:gdLst/>
            <a:ahLst/>
            <a:cxnLst/>
            <a:rect l="l" t="t" r="r" b="b"/>
            <a:pathLst>
              <a:path w="285750" h="160739" extrusionOk="0">
                <a:moveTo>
                  <a:pt x="278825" y="6764"/>
                </a:moveTo>
                <a:lnTo>
                  <a:pt x="278825" y="153975"/>
                </a:lnTo>
                <a:lnTo>
                  <a:pt x="6925" y="153975"/>
                </a:lnTo>
                <a:lnTo>
                  <a:pt x="6925" y="6764"/>
                </a:lnTo>
                <a:close/>
                <a:moveTo>
                  <a:pt x="0" y="0"/>
                </a:moveTo>
                <a:lnTo>
                  <a:pt x="0" y="160739"/>
                </a:lnTo>
                <a:lnTo>
                  <a:pt x="285750" y="160739"/>
                </a:lnTo>
                <a:lnTo>
                  <a:pt x="28575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ontserrat ExtraBold"/>
              <a:buNone/>
              <a:defRPr sz="28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 Medium"/>
              <a:buChar char="●"/>
              <a:defRPr sz="18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4" r:id="rId4"/>
    <p:sldLayoutId id="2147483658" r:id="rId5"/>
    <p:sldLayoutId id="2147483661" r:id="rId6"/>
    <p:sldLayoutId id="2147483665" r:id="rId7"/>
    <p:sldLayoutId id="2147483690" r:id="rId8"/>
    <p:sldLayoutId id="2147483691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3"/>
          <p:cNvSpPr txBox="1">
            <a:spLocks noGrp="1"/>
          </p:cNvSpPr>
          <p:nvPr>
            <p:ph type="ctrTitle"/>
          </p:nvPr>
        </p:nvSpPr>
        <p:spPr>
          <a:xfrm>
            <a:off x="720000" y="955075"/>
            <a:ext cx="5294700" cy="170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BAURAN PEMASARAN </a:t>
            </a:r>
            <a:endParaRPr dirty="0"/>
          </a:p>
        </p:txBody>
      </p:sp>
      <p:sp>
        <p:nvSpPr>
          <p:cNvPr id="366" name="Google Shape;366;p53"/>
          <p:cNvSpPr/>
          <p:nvPr/>
        </p:nvSpPr>
        <p:spPr>
          <a:xfrm>
            <a:off x="5625300" y="2489808"/>
            <a:ext cx="1677900" cy="1677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57"/>
          <p:cNvPicPr preferRelativeResize="0"/>
          <p:nvPr/>
        </p:nvPicPr>
        <p:blipFill rotWithShape="1">
          <a:blip r:embed="rId3">
            <a:alphaModFix/>
          </a:blip>
          <a:srcRect l="32676" r="1852"/>
          <a:stretch/>
        </p:blipFill>
        <p:spPr>
          <a:xfrm flipH="1">
            <a:off x="4956250" y="760425"/>
            <a:ext cx="3553500" cy="3622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18" name="Google Shape;418;p57"/>
          <p:cNvSpPr txBox="1">
            <a:spLocks noGrp="1"/>
          </p:cNvSpPr>
          <p:nvPr>
            <p:ph type="title"/>
          </p:nvPr>
        </p:nvSpPr>
        <p:spPr>
          <a:xfrm flipH="1">
            <a:off x="1046004" y="1078974"/>
            <a:ext cx="41652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DEFINISI BAURAN PEMASARAN</a:t>
            </a:r>
            <a:endParaRPr dirty="0"/>
          </a:p>
        </p:txBody>
      </p:sp>
      <p:sp>
        <p:nvSpPr>
          <p:cNvPr id="419" name="Google Shape;419;p57"/>
          <p:cNvSpPr txBox="1">
            <a:spLocks noGrp="1"/>
          </p:cNvSpPr>
          <p:nvPr>
            <p:ph type="title" idx="2"/>
          </p:nvPr>
        </p:nvSpPr>
        <p:spPr>
          <a:xfrm flipH="1">
            <a:off x="1318175" y="336774"/>
            <a:ext cx="41652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420" name="Google Shape;420;p57"/>
          <p:cNvSpPr txBox="1">
            <a:spLocks noGrp="1"/>
          </p:cNvSpPr>
          <p:nvPr>
            <p:ph type="subTitle" idx="1"/>
          </p:nvPr>
        </p:nvSpPr>
        <p:spPr>
          <a:xfrm flipH="1">
            <a:off x="711539" y="3132175"/>
            <a:ext cx="41652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Seperangkat alat yg digunakan perusahaan untuk mencapai tujuan pemasarannya </a:t>
            </a:r>
            <a:endParaRPr dirty="0"/>
          </a:p>
        </p:txBody>
      </p:sp>
      <p:sp>
        <p:nvSpPr>
          <p:cNvPr id="421" name="Google Shape;421;p57"/>
          <p:cNvSpPr/>
          <p:nvPr/>
        </p:nvSpPr>
        <p:spPr>
          <a:xfrm rot="10800000">
            <a:off x="5466157" y="38325"/>
            <a:ext cx="3545443" cy="1362071"/>
          </a:xfrm>
          <a:custGeom>
            <a:avLst/>
            <a:gdLst/>
            <a:ahLst/>
            <a:cxnLst/>
            <a:rect l="l" t="t" r="r" b="b"/>
            <a:pathLst>
              <a:path w="285750" h="109778" extrusionOk="0">
                <a:moveTo>
                  <a:pt x="217594" y="0"/>
                </a:moveTo>
                <a:lnTo>
                  <a:pt x="215917" y="245"/>
                </a:lnTo>
                <a:lnTo>
                  <a:pt x="214241" y="532"/>
                </a:lnTo>
                <a:lnTo>
                  <a:pt x="213014" y="777"/>
                </a:lnTo>
                <a:lnTo>
                  <a:pt x="211829" y="1063"/>
                </a:lnTo>
                <a:lnTo>
                  <a:pt x="210684" y="1390"/>
                </a:lnTo>
                <a:lnTo>
                  <a:pt x="209539" y="1758"/>
                </a:lnTo>
                <a:lnTo>
                  <a:pt x="208394" y="2208"/>
                </a:lnTo>
                <a:lnTo>
                  <a:pt x="207290" y="2658"/>
                </a:lnTo>
                <a:lnTo>
                  <a:pt x="206227" y="3148"/>
                </a:lnTo>
                <a:lnTo>
                  <a:pt x="205164" y="3680"/>
                </a:lnTo>
                <a:lnTo>
                  <a:pt x="204101" y="4211"/>
                </a:lnTo>
                <a:lnTo>
                  <a:pt x="203079" y="4825"/>
                </a:lnTo>
                <a:lnTo>
                  <a:pt x="202057" y="5479"/>
                </a:lnTo>
                <a:lnTo>
                  <a:pt x="201076" y="6133"/>
                </a:lnTo>
                <a:lnTo>
                  <a:pt x="200095" y="6828"/>
                </a:lnTo>
                <a:lnTo>
                  <a:pt x="199113" y="7564"/>
                </a:lnTo>
                <a:lnTo>
                  <a:pt x="198173" y="8300"/>
                </a:lnTo>
                <a:lnTo>
                  <a:pt x="197233" y="9077"/>
                </a:lnTo>
                <a:lnTo>
                  <a:pt x="196088" y="10058"/>
                </a:lnTo>
                <a:lnTo>
                  <a:pt x="194984" y="11080"/>
                </a:lnTo>
                <a:lnTo>
                  <a:pt x="193921" y="12143"/>
                </a:lnTo>
                <a:lnTo>
                  <a:pt x="192899" y="13206"/>
                </a:lnTo>
                <a:lnTo>
                  <a:pt x="191917" y="14310"/>
                </a:lnTo>
                <a:lnTo>
                  <a:pt x="190936" y="15455"/>
                </a:lnTo>
                <a:lnTo>
                  <a:pt x="189996" y="16600"/>
                </a:lnTo>
                <a:lnTo>
                  <a:pt x="189096" y="17744"/>
                </a:lnTo>
                <a:lnTo>
                  <a:pt x="188197" y="18930"/>
                </a:lnTo>
                <a:lnTo>
                  <a:pt x="187379" y="20157"/>
                </a:lnTo>
                <a:lnTo>
                  <a:pt x="186561" y="21383"/>
                </a:lnTo>
                <a:lnTo>
                  <a:pt x="185785" y="22651"/>
                </a:lnTo>
                <a:lnTo>
                  <a:pt x="185008" y="23918"/>
                </a:lnTo>
                <a:lnTo>
                  <a:pt x="184272" y="25226"/>
                </a:lnTo>
                <a:lnTo>
                  <a:pt x="183577" y="26576"/>
                </a:lnTo>
                <a:lnTo>
                  <a:pt x="182882" y="27925"/>
                </a:lnTo>
                <a:lnTo>
                  <a:pt x="181737" y="30255"/>
                </a:lnTo>
                <a:lnTo>
                  <a:pt x="180551" y="32586"/>
                </a:lnTo>
                <a:lnTo>
                  <a:pt x="179325" y="34916"/>
                </a:lnTo>
                <a:lnTo>
                  <a:pt x="178711" y="36061"/>
                </a:lnTo>
                <a:lnTo>
                  <a:pt x="178057" y="37206"/>
                </a:lnTo>
                <a:lnTo>
                  <a:pt x="177567" y="37942"/>
                </a:lnTo>
                <a:lnTo>
                  <a:pt x="177076" y="38678"/>
                </a:lnTo>
                <a:lnTo>
                  <a:pt x="176585" y="39373"/>
                </a:lnTo>
                <a:lnTo>
                  <a:pt x="176013" y="40068"/>
                </a:lnTo>
                <a:lnTo>
                  <a:pt x="175440" y="40722"/>
                </a:lnTo>
                <a:lnTo>
                  <a:pt x="174868" y="41335"/>
                </a:lnTo>
                <a:lnTo>
                  <a:pt x="174255" y="41908"/>
                </a:lnTo>
                <a:lnTo>
                  <a:pt x="173601" y="42439"/>
                </a:lnTo>
                <a:lnTo>
                  <a:pt x="172906" y="42971"/>
                </a:lnTo>
                <a:lnTo>
                  <a:pt x="172210" y="43421"/>
                </a:lnTo>
                <a:lnTo>
                  <a:pt x="171475" y="43870"/>
                </a:lnTo>
                <a:lnTo>
                  <a:pt x="170698" y="44238"/>
                </a:lnTo>
                <a:lnTo>
                  <a:pt x="169880" y="44606"/>
                </a:lnTo>
                <a:lnTo>
                  <a:pt x="169062" y="44892"/>
                </a:lnTo>
                <a:lnTo>
                  <a:pt x="168204" y="45138"/>
                </a:lnTo>
                <a:lnTo>
                  <a:pt x="167304" y="45383"/>
                </a:lnTo>
                <a:lnTo>
                  <a:pt x="166486" y="45506"/>
                </a:lnTo>
                <a:lnTo>
                  <a:pt x="165669" y="45628"/>
                </a:lnTo>
                <a:lnTo>
                  <a:pt x="164851" y="45710"/>
                </a:lnTo>
                <a:lnTo>
                  <a:pt x="164033" y="45751"/>
                </a:lnTo>
                <a:lnTo>
                  <a:pt x="163216" y="45710"/>
                </a:lnTo>
                <a:lnTo>
                  <a:pt x="162398" y="45669"/>
                </a:lnTo>
                <a:lnTo>
                  <a:pt x="161621" y="45628"/>
                </a:lnTo>
                <a:lnTo>
                  <a:pt x="160803" y="45506"/>
                </a:lnTo>
                <a:lnTo>
                  <a:pt x="160027" y="45342"/>
                </a:lnTo>
                <a:lnTo>
                  <a:pt x="159250" y="45179"/>
                </a:lnTo>
                <a:lnTo>
                  <a:pt x="158473" y="44974"/>
                </a:lnTo>
                <a:lnTo>
                  <a:pt x="157696" y="44770"/>
                </a:lnTo>
                <a:lnTo>
                  <a:pt x="156919" y="44484"/>
                </a:lnTo>
                <a:lnTo>
                  <a:pt x="156142" y="44238"/>
                </a:lnTo>
                <a:lnTo>
                  <a:pt x="154589" y="43584"/>
                </a:lnTo>
                <a:lnTo>
                  <a:pt x="153567" y="43093"/>
                </a:lnTo>
                <a:lnTo>
                  <a:pt x="152585" y="42603"/>
                </a:lnTo>
                <a:lnTo>
                  <a:pt x="151645" y="42071"/>
                </a:lnTo>
                <a:lnTo>
                  <a:pt x="150705" y="41499"/>
                </a:lnTo>
                <a:lnTo>
                  <a:pt x="149764" y="40886"/>
                </a:lnTo>
                <a:lnTo>
                  <a:pt x="148906" y="40231"/>
                </a:lnTo>
                <a:lnTo>
                  <a:pt x="148047" y="39577"/>
                </a:lnTo>
                <a:lnTo>
                  <a:pt x="147188" y="38882"/>
                </a:lnTo>
                <a:lnTo>
                  <a:pt x="146412" y="38146"/>
                </a:lnTo>
                <a:lnTo>
                  <a:pt x="145594" y="37410"/>
                </a:lnTo>
                <a:lnTo>
                  <a:pt x="144858" y="36634"/>
                </a:lnTo>
                <a:lnTo>
                  <a:pt x="144122" y="35816"/>
                </a:lnTo>
                <a:lnTo>
                  <a:pt x="143386" y="34998"/>
                </a:lnTo>
                <a:lnTo>
                  <a:pt x="142691" y="34180"/>
                </a:lnTo>
                <a:lnTo>
                  <a:pt x="141996" y="33281"/>
                </a:lnTo>
                <a:lnTo>
                  <a:pt x="141342" y="32381"/>
                </a:lnTo>
                <a:lnTo>
                  <a:pt x="139011" y="29070"/>
                </a:lnTo>
                <a:lnTo>
                  <a:pt x="136722" y="25758"/>
                </a:lnTo>
                <a:lnTo>
                  <a:pt x="134473" y="22405"/>
                </a:lnTo>
                <a:lnTo>
                  <a:pt x="132183" y="19053"/>
                </a:lnTo>
                <a:lnTo>
                  <a:pt x="131079" y="17458"/>
                </a:lnTo>
                <a:lnTo>
                  <a:pt x="129894" y="15945"/>
                </a:lnTo>
                <a:lnTo>
                  <a:pt x="128708" y="14433"/>
                </a:lnTo>
                <a:lnTo>
                  <a:pt x="127482" y="13002"/>
                </a:lnTo>
                <a:lnTo>
                  <a:pt x="126173" y="11612"/>
                </a:lnTo>
                <a:lnTo>
                  <a:pt x="125478" y="10916"/>
                </a:lnTo>
                <a:lnTo>
                  <a:pt x="124783" y="10262"/>
                </a:lnTo>
                <a:lnTo>
                  <a:pt x="124047" y="9649"/>
                </a:lnTo>
                <a:lnTo>
                  <a:pt x="123311" y="9036"/>
                </a:lnTo>
                <a:lnTo>
                  <a:pt x="122575" y="8422"/>
                </a:lnTo>
                <a:lnTo>
                  <a:pt x="121758" y="7850"/>
                </a:lnTo>
                <a:lnTo>
                  <a:pt x="120367" y="6910"/>
                </a:lnTo>
                <a:lnTo>
                  <a:pt x="118936" y="6051"/>
                </a:lnTo>
                <a:lnTo>
                  <a:pt x="117465" y="5274"/>
                </a:lnTo>
                <a:lnTo>
                  <a:pt x="116729" y="4906"/>
                </a:lnTo>
                <a:lnTo>
                  <a:pt x="115952" y="4579"/>
                </a:lnTo>
                <a:lnTo>
                  <a:pt x="115216" y="4293"/>
                </a:lnTo>
                <a:lnTo>
                  <a:pt x="114439" y="4007"/>
                </a:lnTo>
                <a:lnTo>
                  <a:pt x="113621" y="3761"/>
                </a:lnTo>
                <a:lnTo>
                  <a:pt x="112844" y="3516"/>
                </a:lnTo>
                <a:lnTo>
                  <a:pt x="112027" y="3353"/>
                </a:lnTo>
                <a:lnTo>
                  <a:pt x="111209" y="3189"/>
                </a:lnTo>
                <a:lnTo>
                  <a:pt x="110391" y="3066"/>
                </a:lnTo>
                <a:lnTo>
                  <a:pt x="109533" y="2944"/>
                </a:lnTo>
                <a:lnTo>
                  <a:pt x="108388" y="2903"/>
                </a:lnTo>
                <a:lnTo>
                  <a:pt x="107284" y="2862"/>
                </a:lnTo>
                <a:lnTo>
                  <a:pt x="106221" y="2944"/>
                </a:lnTo>
                <a:lnTo>
                  <a:pt x="105199" y="3066"/>
                </a:lnTo>
                <a:lnTo>
                  <a:pt x="104177" y="3271"/>
                </a:lnTo>
                <a:lnTo>
                  <a:pt x="103195" y="3516"/>
                </a:lnTo>
                <a:lnTo>
                  <a:pt x="102214" y="3843"/>
                </a:lnTo>
                <a:lnTo>
                  <a:pt x="101274" y="4211"/>
                </a:lnTo>
                <a:lnTo>
                  <a:pt x="100374" y="4661"/>
                </a:lnTo>
                <a:lnTo>
                  <a:pt x="99516" y="5152"/>
                </a:lnTo>
                <a:lnTo>
                  <a:pt x="98657" y="5724"/>
                </a:lnTo>
                <a:lnTo>
                  <a:pt x="97839" y="6337"/>
                </a:lnTo>
                <a:lnTo>
                  <a:pt x="97022" y="7032"/>
                </a:lnTo>
                <a:lnTo>
                  <a:pt x="96245" y="7809"/>
                </a:lnTo>
                <a:lnTo>
                  <a:pt x="95509" y="8627"/>
                </a:lnTo>
                <a:lnTo>
                  <a:pt x="94814" y="9485"/>
                </a:lnTo>
                <a:lnTo>
                  <a:pt x="93955" y="10630"/>
                </a:lnTo>
                <a:lnTo>
                  <a:pt x="93178" y="11816"/>
                </a:lnTo>
                <a:lnTo>
                  <a:pt x="92483" y="13043"/>
                </a:lnTo>
                <a:lnTo>
                  <a:pt x="91829" y="14310"/>
                </a:lnTo>
                <a:lnTo>
                  <a:pt x="91216" y="15577"/>
                </a:lnTo>
                <a:lnTo>
                  <a:pt x="90603" y="16845"/>
                </a:lnTo>
                <a:lnTo>
                  <a:pt x="89540" y="19462"/>
                </a:lnTo>
                <a:lnTo>
                  <a:pt x="88517" y="21996"/>
                </a:lnTo>
                <a:lnTo>
                  <a:pt x="87536" y="24531"/>
                </a:lnTo>
                <a:lnTo>
                  <a:pt x="86514" y="27025"/>
                </a:lnTo>
                <a:lnTo>
                  <a:pt x="85983" y="28293"/>
                </a:lnTo>
                <a:lnTo>
                  <a:pt x="85410" y="29479"/>
                </a:lnTo>
                <a:lnTo>
                  <a:pt x="84838" y="30623"/>
                </a:lnTo>
                <a:lnTo>
                  <a:pt x="84265" y="31686"/>
                </a:lnTo>
                <a:lnTo>
                  <a:pt x="83652" y="32749"/>
                </a:lnTo>
                <a:lnTo>
                  <a:pt x="83039" y="33772"/>
                </a:lnTo>
                <a:lnTo>
                  <a:pt x="82385" y="34753"/>
                </a:lnTo>
                <a:lnTo>
                  <a:pt x="81730" y="35734"/>
                </a:lnTo>
                <a:lnTo>
                  <a:pt x="81035" y="36674"/>
                </a:lnTo>
                <a:lnTo>
                  <a:pt x="80340" y="37615"/>
                </a:lnTo>
                <a:lnTo>
                  <a:pt x="79604" y="38514"/>
                </a:lnTo>
                <a:lnTo>
                  <a:pt x="78868" y="39373"/>
                </a:lnTo>
                <a:lnTo>
                  <a:pt x="78092" y="40231"/>
                </a:lnTo>
                <a:lnTo>
                  <a:pt x="77274" y="41049"/>
                </a:lnTo>
                <a:lnTo>
                  <a:pt x="76456" y="41826"/>
                </a:lnTo>
                <a:lnTo>
                  <a:pt x="75639" y="42603"/>
                </a:lnTo>
                <a:lnTo>
                  <a:pt x="74780" y="43339"/>
                </a:lnTo>
                <a:lnTo>
                  <a:pt x="73880" y="44034"/>
                </a:lnTo>
                <a:lnTo>
                  <a:pt x="72981" y="44729"/>
                </a:lnTo>
                <a:lnTo>
                  <a:pt x="72081" y="45383"/>
                </a:lnTo>
                <a:lnTo>
                  <a:pt x="71141" y="46037"/>
                </a:lnTo>
                <a:lnTo>
                  <a:pt x="70201" y="46651"/>
                </a:lnTo>
                <a:lnTo>
                  <a:pt x="69219" y="47223"/>
                </a:lnTo>
                <a:lnTo>
                  <a:pt x="68197" y="47795"/>
                </a:lnTo>
                <a:lnTo>
                  <a:pt x="67216" y="48327"/>
                </a:lnTo>
                <a:lnTo>
                  <a:pt x="66153" y="48858"/>
                </a:lnTo>
                <a:lnTo>
                  <a:pt x="65090" y="49349"/>
                </a:lnTo>
                <a:lnTo>
                  <a:pt x="64027" y="49799"/>
                </a:lnTo>
                <a:lnTo>
                  <a:pt x="62923" y="50248"/>
                </a:lnTo>
                <a:lnTo>
                  <a:pt x="61819" y="50657"/>
                </a:lnTo>
                <a:lnTo>
                  <a:pt x="60715" y="51066"/>
                </a:lnTo>
                <a:lnTo>
                  <a:pt x="59530" y="51434"/>
                </a:lnTo>
                <a:lnTo>
                  <a:pt x="58385" y="51761"/>
                </a:lnTo>
                <a:lnTo>
                  <a:pt x="57199" y="52088"/>
                </a:lnTo>
                <a:lnTo>
                  <a:pt x="55605" y="52456"/>
                </a:lnTo>
                <a:lnTo>
                  <a:pt x="53969" y="52783"/>
                </a:lnTo>
                <a:lnTo>
                  <a:pt x="52375" y="52988"/>
                </a:lnTo>
                <a:lnTo>
                  <a:pt x="50780" y="53192"/>
                </a:lnTo>
                <a:lnTo>
                  <a:pt x="49226" y="53274"/>
                </a:lnTo>
                <a:lnTo>
                  <a:pt x="47673" y="53315"/>
                </a:lnTo>
                <a:lnTo>
                  <a:pt x="46078" y="53274"/>
                </a:lnTo>
                <a:lnTo>
                  <a:pt x="44565" y="53192"/>
                </a:lnTo>
                <a:lnTo>
                  <a:pt x="43012" y="53070"/>
                </a:lnTo>
                <a:lnTo>
                  <a:pt x="41499" y="52865"/>
                </a:lnTo>
                <a:lnTo>
                  <a:pt x="39986" y="52579"/>
                </a:lnTo>
                <a:lnTo>
                  <a:pt x="38514" y="52252"/>
                </a:lnTo>
                <a:lnTo>
                  <a:pt x="37042" y="51843"/>
                </a:lnTo>
                <a:lnTo>
                  <a:pt x="35611" y="51434"/>
                </a:lnTo>
                <a:lnTo>
                  <a:pt x="34180" y="50944"/>
                </a:lnTo>
                <a:lnTo>
                  <a:pt x="32749" y="50371"/>
                </a:lnTo>
                <a:lnTo>
                  <a:pt x="31400" y="49758"/>
                </a:lnTo>
                <a:lnTo>
                  <a:pt x="30010" y="49104"/>
                </a:lnTo>
                <a:lnTo>
                  <a:pt x="28702" y="48409"/>
                </a:lnTo>
                <a:lnTo>
                  <a:pt x="27393" y="47673"/>
                </a:lnTo>
                <a:lnTo>
                  <a:pt x="26085" y="46855"/>
                </a:lnTo>
                <a:lnTo>
                  <a:pt x="24858" y="46037"/>
                </a:lnTo>
                <a:lnTo>
                  <a:pt x="23632" y="45138"/>
                </a:lnTo>
                <a:lnTo>
                  <a:pt x="22405" y="44197"/>
                </a:lnTo>
                <a:lnTo>
                  <a:pt x="21261" y="43216"/>
                </a:lnTo>
                <a:lnTo>
                  <a:pt x="20116" y="42194"/>
                </a:lnTo>
                <a:lnTo>
                  <a:pt x="19012" y="41131"/>
                </a:lnTo>
                <a:lnTo>
                  <a:pt x="17949" y="40027"/>
                </a:lnTo>
                <a:lnTo>
                  <a:pt x="16927" y="38882"/>
                </a:lnTo>
                <a:lnTo>
                  <a:pt x="15945" y="37737"/>
                </a:lnTo>
                <a:lnTo>
                  <a:pt x="14964" y="36511"/>
                </a:lnTo>
                <a:lnTo>
                  <a:pt x="14065" y="35284"/>
                </a:lnTo>
                <a:lnTo>
                  <a:pt x="13043" y="33731"/>
                </a:lnTo>
                <a:lnTo>
                  <a:pt x="12061" y="32177"/>
                </a:lnTo>
                <a:lnTo>
                  <a:pt x="11203" y="30582"/>
                </a:lnTo>
                <a:lnTo>
                  <a:pt x="10385" y="28947"/>
                </a:lnTo>
                <a:lnTo>
                  <a:pt x="9649" y="27271"/>
                </a:lnTo>
                <a:lnTo>
                  <a:pt x="8954" y="25594"/>
                </a:lnTo>
                <a:lnTo>
                  <a:pt x="8382" y="23836"/>
                </a:lnTo>
                <a:lnTo>
                  <a:pt x="7891" y="22078"/>
                </a:lnTo>
                <a:lnTo>
                  <a:pt x="7687" y="21465"/>
                </a:lnTo>
                <a:lnTo>
                  <a:pt x="7441" y="20933"/>
                </a:lnTo>
                <a:lnTo>
                  <a:pt x="7155" y="20525"/>
                </a:lnTo>
                <a:lnTo>
                  <a:pt x="6991" y="20361"/>
                </a:lnTo>
                <a:lnTo>
                  <a:pt x="6787" y="20198"/>
                </a:lnTo>
                <a:lnTo>
                  <a:pt x="6583" y="20034"/>
                </a:lnTo>
                <a:lnTo>
                  <a:pt x="6378" y="19911"/>
                </a:lnTo>
                <a:lnTo>
                  <a:pt x="5928" y="19748"/>
                </a:lnTo>
                <a:lnTo>
                  <a:pt x="5397" y="19666"/>
                </a:lnTo>
                <a:lnTo>
                  <a:pt x="4825" y="19666"/>
                </a:lnTo>
                <a:lnTo>
                  <a:pt x="4334" y="19748"/>
                </a:lnTo>
                <a:lnTo>
                  <a:pt x="3884" y="19870"/>
                </a:lnTo>
                <a:lnTo>
                  <a:pt x="3475" y="20116"/>
                </a:lnTo>
                <a:lnTo>
                  <a:pt x="3107" y="20402"/>
                </a:lnTo>
                <a:lnTo>
                  <a:pt x="2821" y="20770"/>
                </a:lnTo>
                <a:lnTo>
                  <a:pt x="2576" y="21261"/>
                </a:lnTo>
                <a:lnTo>
                  <a:pt x="2412" y="21751"/>
                </a:lnTo>
                <a:lnTo>
                  <a:pt x="2290" y="22364"/>
                </a:lnTo>
                <a:lnTo>
                  <a:pt x="1390" y="29969"/>
                </a:lnTo>
                <a:lnTo>
                  <a:pt x="940" y="33772"/>
                </a:lnTo>
                <a:lnTo>
                  <a:pt x="572" y="37574"/>
                </a:lnTo>
                <a:lnTo>
                  <a:pt x="368" y="40313"/>
                </a:lnTo>
                <a:lnTo>
                  <a:pt x="204" y="43053"/>
                </a:lnTo>
                <a:lnTo>
                  <a:pt x="82" y="45833"/>
                </a:lnTo>
                <a:lnTo>
                  <a:pt x="0" y="48572"/>
                </a:lnTo>
                <a:lnTo>
                  <a:pt x="0" y="51312"/>
                </a:lnTo>
                <a:lnTo>
                  <a:pt x="41" y="54051"/>
                </a:lnTo>
                <a:lnTo>
                  <a:pt x="123" y="56831"/>
                </a:lnTo>
                <a:lnTo>
                  <a:pt x="204" y="59570"/>
                </a:lnTo>
                <a:lnTo>
                  <a:pt x="368" y="62187"/>
                </a:lnTo>
                <a:lnTo>
                  <a:pt x="532" y="64763"/>
                </a:lnTo>
                <a:lnTo>
                  <a:pt x="736" y="67339"/>
                </a:lnTo>
                <a:lnTo>
                  <a:pt x="981" y="69955"/>
                </a:lnTo>
                <a:lnTo>
                  <a:pt x="1267" y="72531"/>
                </a:lnTo>
                <a:lnTo>
                  <a:pt x="1595" y="75107"/>
                </a:lnTo>
                <a:lnTo>
                  <a:pt x="1922" y="77683"/>
                </a:lnTo>
                <a:lnTo>
                  <a:pt x="2330" y="80218"/>
                </a:lnTo>
                <a:lnTo>
                  <a:pt x="2739" y="82793"/>
                </a:lnTo>
                <a:lnTo>
                  <a:pt x="3189" y="85328"/>
                </a:lnTo>
                <a:lnTo>
                  <a:pt x="3680" y="87904"/>
                </a:lnTo>
                <a:lnTo>
                  <a:pt x="4211" y="90439"/>
                </a:lnTo>
                <a:lnTo>
                  <a:pt x="4784" y="92974"/>
                </a:lnTo>
                <a:lnTo>
                  <a:pt x="5356" y="95509"/>
                </a:lnTo>
                <a:lnTo>
                  <a:pt x="6010" y="98003"/>
                </a:lnTo>
                <a:lnTo>
                  <a:pt x="6705" y="100538"/>
                </a:lnTo>
                <a:lnTo>
                  <a:pt x="6951" y="101274"/>
                </a:lnTo>
                <a:lnTo>
                  <a:pt x="7196" y="102010"/>
                </a:lnTo>
                <a:lnTo>
                  <a:pt x="7768" y="103482"/>
                </a:lnTo>
                <a:lnTo>
                  <a:pt x="8136" y="104218"/>
                </a:lnTo>
                <a:lnTo>
                  <a:pt x="8504" y="104913"/>
                </a:lnTo>
                <a:lnTo>
                  <a:pt x="8913" y="105526"/>
                </a:lnTo>
                <a:lnTo>
                  <a:pt x="9363" y="106139"/>
                </a:lnTo>
                <a:lnTo>
                  <a:pt x="9853" y="106712"/>
                </a:lnTo>
                <a:lnTo>
                  <a:pt x="10344" y="107202"/>
                </a:lnTo>
                <a:lnTo>
                  <a:pt x="10876" y="107652"/>
                </a:lnTo>
                <a:lnTo>
                  <a:pt x="11448" y="108061"/>
                </a:lnTo>
                <a:lnTo>
                  <a:pt x="12061" y="108429"/>
                </a:lnTo>
                <a:lnTo>
                  <a:pt x="12675" y="108756"/>
                </a:lnTo>
                <a:lnTo>
                  <a:pt x="13370" y="109042"/>
                </a:lnTo>
                <a:lnTo>
                  <a:pt x="14024" y="109287"/>
                </a:lnTo>
                <a:lnTo>
                  <a:pt x="14760" y="109451"/>
                </a:lnTo>
                <a:lnTo>
                  <a:pt x="15496" y="109574"/>
                </a:lnTo>
                <a:lnTo>
                  <a:pt x="16232" y="109696"/>
                </a:lnTo>
                <a:lnTo>
                  <a:pt x="17008" y="109737"/>
                </a:lnTo>
                <a:lnTo>
                  <a:pt x="19053" y="109778"/>
                </a:lnTo>
                <a:lnTo>
                  <a:pt x="21056" y="109778"/>
                </a:lnTo>
                <a:lnTo>
                  <a:pt x="25104" y="109696"/>
                </a:lnTo>
                <a:lnTo>
                  <a:pt x="33240" y="109451"/>
                </a:lnTo>
                <a:lnTo>
                  <a:pt x="35407" y="109369"/>
                </a:lnTo>
                <a:lnTo>
                  <a:pt x="37574" y="109287"/>
                </a:lnTo>
                <a:lnTo>
                  <a:pt x="41908" y="109001"/>
                </a:lnTo>
                <a:lnTo>
                  <a:pt x="48041" y="108592"/>
                </a:lnTo>
                <a:lnTo>
                  <a:pt x="54133" y="108143"/>
                </a:lnTo>
                <a:lnTo>
                  <a:pt x="59284" y="107734"/>
                </a:lnTo>
                <a:lnTo>
                  <a:pt x="64395" y="107284"/>
                </a:lnTo>
                <a:lnTo>
                  <a:pt x="70119" y="106793"/>
                </a:lnTo>
                <a:lnTo>
                  <a:pt x="75802" y="106221"/>
                </a:lnTo>
                <a:lnTo>
                  <a:pt x="86514" y="105199"/>
                </a:lnTo>
                <a:lnTo>
                  <a:pt x="97308" y="104136"/>
                </a:lnTo>
                <a:lnTo>
                  <a:pt x="106139" y="103318"/>
                </a:lnTo>
                <a:lnTo>
                  <a:pt x="111945" y="102746"/>
                </a:lnTo>
                <a:lnTo>
                  <a:pt x="117792" y="102214"/>
                </a:lnTo>
                <a:lnTo>
                  <a:pt x="123025" y="101805"/>
                </a:lnTo>
                <a:lnTo>
                  <a:pt x="128258" y="101396"/>
                </a:lnTo>
                <a:lnTo>
                  <a:pt x="134677" y="100947"/>
                </a:lnTo>
                <a:lnTo>
                  <a:pt x="141096" y="100538"/>
                </a:lnTo>
                <a:lnTo>
                  <a:pt x="145062" y="100252"/>
                </a:lnTo>
                <a:lnTo>
                  <a:pt x="147066" y="100170"/>
                </a:lnTo>
                <a:lnTo>
                  <a:pt x="149069" y="100088"/>
                </a:lnTo>
                <a:lnTo>
                  <a:pt x="162357" y="99843"/>
                </a:lnTo>
                <a:lnTo>
                  <a:pt x="168981" y="99761"/>
                </a:lnTo>
                <a:lnTo>
                  <a:pt x="172292" y="99720"/>
                </a:lnTo>
                <a:lnTo>
                  <a:pt x="175604" y="99720"/>
                </a:lnTo>
                <a:lnTo>
                  <a:pt x="178016" y="99761"/>
                </a:lnTo>
                <a:lnTo>
                  <a:pt x="180469" y="99843"/>
                </a:lnTo>
                <a:lnTo>
                  <a:pt x="185335" y="100047"/>
                </a:lnTo>
                <a:lnTo>
                  <a:pt x="190200" y="100293"/>
                </a:lnTo>
                <a:lnTo>
                  <a:pt x="195025" y="100661"/>
                </a:lnTo>
                <a:lnTo>
                  <a:pt x="199972" y="101069"/>
                </a:lnTo>
                <a:lnTo>
                  <a:pt x="204919" y="101519"/>
                </a:lnTo>
                <a:lnTo>
                  <a:pt x="209825" y="102051"/>
                </a:lnTo>
                <a:lnTo>
                  <a:pt x="214732" y="102582"/>
                </a:lnTo>
                <a:lnTo>
                  <a:pt x="219679" y="103155"/>
                </a:lnTo>
                <a:lnTo>
                  <a:pt x="224585" y="103768"/>
                </a:lnTo>
                <a:lnTo>
                  <a:pt x="229491" y="104381"/>
                </a:lnTo>
                <a:lnTo>
                  <a:pt x="234398" y="104953"/>
                </a:lnTo>
                <a:lnTo>
                  <a:pt x="237668" y="105321"/>
                </a:lnTo>
                <a:lnTo>
                  <a:pt x="240898" y="105608"/>
                </a:lnTo>
                <a:lnTo>
                  <a:pt x="247399" y="106180"/>
                </a:lnTo>
                <a:lnTo>
                  <a:pt x="250139" y="106425"/>
                </a:lnTo>
                <a:lnTo>
                  <a:pt x="252919" y="106589"/>
                </a:lnTo>
                <a:lnTo>
                  <a:pt x="255699" y="106712"/>
                </a:lnTo>
                <a:lnTo>
                  <a:pt x="258438" y="106793"/>
                </a:lnTo>
                <a:lnTo>
                  <a:pt x="261219" y="106875"/>
                </a:lnTo>
                <a:lnTo>
                  <a:pt x="263999" y="106834"/>
                </a:lnTo>
                <a:lnTo>
                  <a:pt x="266738" y="106793"/>
                </a:lnTo>
                <a:lnTo>
                  <a:pt x="269518" y="106671"/>
                </a:lnTo>
                <a:lnTo>
                  <a:pt x="271236" y="106589"/>
                </a:lnTo>
                <a:lnTo>
                  <a:pt x="272994" y="106466"/>
                </a:lnTo>
                <a:lnTo>
                  <a:pt x="276428" y="106139"/>
                </a:lnTo>
                <a:lnTo>
                  <a:pt x="283338" y="105362"/>
                </a:lnTo>
                <a:lnTo>
                  <a:pt x="283788" y="105281"/>
                </a:lnTo>
                <a:lnTo>
                  <a:pt x="284196" y="105117"/>
                </a:lnTo>
                <a:lnTo>
                  <a:pt x="284523" y="104872"/>
                </a:lnTo>
                <a:lnTo>
                  <a:pt x="284810" y="104586"/>
                </a:lnTo>
                <a:lnTo>
                  <a:pt x="285096" y="104299"/>
                </a:lnTo>
                <a:lnTo>
                  <a:pt x="285341" y="103931"/>
                </a:lnTo>
                <a:lnTo>
                  <a:pt x="285750" y="103155"/>
                </a:lnTo>
                <a:lnTo>
                  <a:pt x="285750" y="102214"/>
                </a:lnTo>
                <a:lnTo>
                  <a:pt x="283583" y="95345"/>
                </a:lnTo>
                <a:lnTo>
                  <a:pt x="282070" y="90603"/>
                </a:lnTo>
                <a:lnTo>
                  <a:pt x="280476" y="85901"/>
                </a:lnTo>
                <a:lnTo>
                  <a:pt x="278840" y="81240"/>
                </a:lnTo>
                <a:lnTo>
                  <a:pt x="277123" y="76620"/>
                </a:lnTo>
                <a:lnTo>
                  <a:pt x="275365" y="72000"/>
                </a:lnTo>
                <a:lnTo>
                  <a:pt x="273484" y="67420"/>
                </a:lnTo>
                <a:lnTo>
                  <a:pt x="271563" y="62882"/>
                </a:lnTo>
                <a:lnTo>
                  <a:pt x="269559" y="58385"/>
                </a:lnTo>
                <a:lnTo>
                  <a:pt x="267515" y="53928"/>
                </a:lnTo>
                <a:lnTo>
                  <a:pt x="265389" y="49472"/>
                </a:lnTo>
                <a:lnTo>
                  <a:pt x="263181" y="45056"/>
                </a:lnTo>
                <a:lnTo>
                  <a:pt x="260892" y="40681"/>
                </a:lnTo>
                <a:lnTo>
                  <a:pt x="258561" y="36306"/>
                </a:lnTo>
                <a:lnTo>
                  <a:pt x="256149" y="32013"/>
                </a:lnTo>
                <a:lnTo>
                  <a:pt x="253655" y="27720"/>
                </a:lnTo>
                <a:lnTo>
                  <a:pt x="251079" y="23468"/>
                </a:lnTo>
                <a:lnTo>
                  <a:pt x="249811" y="21424"/>
                </a:lnTo>
                <a:lnTo>
                  <a:pt x="248503" y="19462"/>
                </a:lnTo>
                <a:lnTo>
                  <a:pt x="247113" y="17499"/>
                </a:lnTo>
                <a:lnTo>
                  <a:pt x="245682" y="15618"/>
                </a:lnTo>
                <a:lnTo>
                  <a:pt x="244169" y="13778"/>
                </a:lnTo>
                <a:lnTo>
                  <a:pt x="242616" y="11980"/>
                </a:lnTo>
                <a:lnTo>
                  <a:pt x="241798" y="11121"/>
                </a:lnTo>
                <a:lnTo>
                  <a:pt x="240939" y="10262"/>
                </a:lnTo>
                <a:lnTo>
                  <a:pt x="240081" y="9445"/>
                </a:lnTo>
                <a:lnTo>
                  <a:pt x="239222" y="8627"/>
                </a:lnTo>
                <a:lnTo>
                  <a:pt x="238364" y="7891"/>
                </a:lnTo>
                <a:lnTo>
                  <a:pt x="237546" y="7155"/>
                </a:lnTo>
                <a:lnTo>
                  <a:pt x="236646" y="6460"/>
                </a:lnTo>
                <a:lnTo>
                  <a:pt x="235788" y="5806"/>
                </a:lnTo>
                <a:lnTo>
                  <a:pt x="234888" y="5192"/>
                </a:lnTo>
                <a:lnTo>
                  <a:pt x="233989" y="4579"/>
                </a:lnTo>
                <a:lnTo>
                  <a:pt x="233048" y="4007"/>
                </a:lnTo>
                <a:lnTo>
                  <a:pt x="232108" y="3475"/>
                </a:lnTo>
                <a:lnTo>
                  <a:pt x="231127" y="2985"/>
                </a:lnTo>
                <a:lnTo>
                  <a:pt x="230145" y="2535"/>
                </a:lnTo>
                <a:lnTo>
                  <a:pt x="229123" y="2085"/>
                </a:lnTo>
                <a:lnTo>
                  <a:pt x="228101" y="1717"/>
                </a:lnTo>
                <a:lnTo>
                  <a:pt x="227079" y="1349"/>
                </a:lnTo>
                <a:lnTo>
                  <a:pt x="226016" y="1022"/>
                </a:lnTo>
                <a:lnTo>
                  <a:pt x="224912" y="777"/>
                </a:lnTo>
                <a:lnTo>
                  <a:pt x="223808" y="532"/>
                </a:lnTo>
                <a:lnTo>
                  <a:pt x="222132" y="245"/>
                </a:lnTo>
                <a:lnTo>
                  <a:pt x="22045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57"/>
          <p:cNvSpPr/>
          <p:nvPr/>
        </p:nvSpPr>
        <p:spPr>
          <a:xfrm rot="-5400000">
            <a:off x="575975" y="436524"/>
            <a:ext cx="1484400" cy="1484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8"/>
          <p:cNvSpPr txBox="1">
            <a:spLocks noGrp="1"/>
          </p:cNvSpPr>
          <p:nvPr>
            <p:ph type="title"/>
          </p:nvPr>
        </p:nvSpPr>
        <p:spPr>
          <a:xfrm>
            <a:off x="720000" y="1388275"/>
            <a:ext cx="4430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TUJUAN DAN PERAN BAURAN PEMASARAN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9"/>
          <p:cNvSpPr txBox="1">
            <a:spLocks noGrp="1"/>
          </p:cNvSpPr>
          <p:nvPr>
            <p:ph type="title"/>
          </p:nvPr>
        </p:nvSpPr>
        <p:spPr>
          <a:xfrm>
            <a:off x="2118086" y="2093208"/>
            <a:ext cx="4548437" cy="111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DEFINISI MARKETING MIX 7P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61"/>
          <p:cNvSpPr txBox="1">
            <a:spLocks noGrp="1"/>
          </p:cNvSpPr>
          <p:nvPr>
            <p:ph type="title"/>
          </p:nvPr>
        </p:nvSpPr>
        <p:spPr>
          <a:xfrm>
            <a:off x="4572000" y="2682296"/>
            <a:ext cx="3852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KOMPONEN MARKETING MIX 7P</a:t>
            </a:r>
            <a:endParaRPr dirty="0"/>
          </a:p>
        </p:txBody>
      </p:sp>
      <p:sp>
        <p:nvSpPr>
          <p:cNvPr id="445" name="Google Shape;445;p61"/>
          <p:cNvSpPr txBox="1">
            <a:spLocks noGrp="1"/>
          </p:cNvSpPr>
          <p:nvPr>
            <p:ph type="title" idx="2"/>
          </p:nvPr>
        </p:nvSpPr>
        <p:spPr>
          <a:xfrm>
            <a:off x="4572110" y="1337825"/>
            <a:ext cx="38520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85"/>
          <p:cNvSpPr txBox="1">
            <a:spLocks noGrp="1"/>
          </p:cNvSpPr>
          <p:nvPr>
            <p:ph type="title"/>
          </p:nvPr>
        </p:nvSpPr>
        <p:spPr>
          <a:xfrm>
            <a:off x="1388100" y="1199575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TERIMAKASIH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imple Style Thesis Defense XL by Slidesgo">
  <a:themeElements>
    <a:clrScheme name="Simple Light">
      <a:dk1>
        <a:srgbClr val="D4CAB7"/>
      </a:dk1>
      <a:lt1>
        <a:srgbClr val="E3DAC5"/>
      </a:lt1>
      <a:dk2>
        <a:srgbClr val="334436"/>
      </a:dk2>
      <a:lt2>
        <a:srgbClr val="DFAA28"/>
      </a:lt2>
      <a:accent1>
        <a:srgbClr val="2C4EB8"/>
      </a:accent1>
      <a:accent2>
        <a:srgbClr val="EA5430"/>
      </a:accent2>
      <a:accent3>
        <a:srgbClr val="334436"/>
      </a:accent3>
      <a:accent4>
        <a:srgbClr val="DFAA28"/>
      </a:accent4>
      <a:accent5>
        <a:srgbClr val="2C4EB8"/>
      </a:accent5>
      <a:accent6>
        <a:srgbClr val="EA5430"/>
      </a:accent6>
      <a:hlink>
        <a:srgbClr val="3344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On-screen Show (16:9)</PresentationFormat>
  <Paragraphs>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Montserrat Medium</vt:lpstr>
      <vt:lpstr>Arial</vt:lpstr>
      <vt:lpstr>Montserrat ExtraBold</vt:lpstr>
      <vt:lpstr>Simple Style Thesis Defense XL by Slidesgo</vt:lpstr>
      <vt:lpstr>BAURAN PEMASARAN </vt:lpstr>
      <vt:lpstr>DEFINISI BAURAN PEMASARAN</vt:lpstr>
      <vt:lpstr>TUJUAN DAN PERAN BAURAN PEMASARAN</vt:lpstr>
      <vt:lpstr>DEFINISI MARKETING MIX 7P</vt:lpstr>
      <vt:lpstr>KOMPONEN MARKETING MIX 7P</vt:lpstr>
      <vt:lpstr>TERIMAKASIH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Asus</dc:creator>
  <cp:lastModifiedBy>Asus</cp:lastModifiedBy>
  <cp:revision>1</cp:revision>
  <dcterms:modified xsi:type="dcterms:W3CDTF">2025-09-29T03:04:08Z</dcterms:modified>
</cp:coreProperties>
</file>