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2/18/2020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2/18/2020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2/18/2020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MODEL-MODEL DALAM PENGAMBILAN KEPUTUSAN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DR. NOVITA TRESIANA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PERTEMUAN KE 4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02 MARET 2020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960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Model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percontohan</a:t>
            </a:r>
            <a:r>
              <a:rPr lang="en-US" dirty="0"/>
              <a:t> yang </a:t>
            </a:r>
            <a:r>
              <a:rPr lang="en-US" dirty="0" err="1"/>
              <a:t>mengandung</a:t>
            </a:r>
            <a:r>
              <a:rPr lang="en-US" dirty="0"/>
              <a:t> </a:t>
            </a:r>
            <a:r>
              <a:rPr lang="en-US" dirty="0" err="1"/>
              <a:t>unsur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penyederhanaan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ditiru</a:t>
            </a:r>
            <a:r>
              <a:rPr lang="en-US" dirty="0"/>
              <a:t> (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). </a:t>
            </a:r>
          </a:p>
          <a:p>
            <a:r>
              <a:rPr lang="en-US" dirty="0"/>
              <a:t></a:t>
            </a:r>
          </a:p>
          <a:p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proses </a:t>
            </a:r>
            <a:r>
              <a:rPr lang="en-US" dirty="0" err="1"/>
              <a:t>berurutan</a:t>
            </a:r>
            <a:r>
              <a:rPr lang="en-US" dirty="0"/>
              <a:t> yang </a:t>
            </a:r>
            <a:r>
              <a:rPr lang="en-US" dirty="0" err="1"/>
              <a:t>memerlukan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model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benar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PENGERTIAN 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088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err="1"/>
              <a:t>Rasional</a:t>
            </a:r>
            <a:r>
              <a:rPr lang="en-US" dirty="0"/>
              <a:t> </a:t>
            </a:r>
          </a:p>
          <a:p>
            <a:r>
              <a:rPr lang="en-US" dirty="0"/>
              <a:t></a:t>
            </a:r>
          </a:p>
          <a:p>
            <a:r>
              <a:rPr lang="en-US" dirty="0" err="1"/>
              <a:t>Organisasional</a:t>
            </a:r>
            <a:r>
              <a:rPr lang="en-US" dirty="0"/>
              <a:t> </a:t>
            </a:r>
          </a:p>
          <a:p>
            <a:r>
              <a:rPr lang="en-US" dirty="0"/>
              <a:t></a:t>
            </a:r>
          </a:p>
          <a:p>
            <a:r>
              <a:rPr lang="en-US" dirty="0" err="1"/>
              <a:t>Birokrasi</a:t>
            </a:r>
            <a:r>
              <a:rPr lang="en-US" dirty="0"/>
              <a:t> </a:t>
            </a:r>
          </a:p>
          <a:p>
            <a:r>
              <a:rPr lang="en-US" dirty="0"/>
              <a:t></a:t>
            </a:r>
          </a:p>
          <a:p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klasik</a:t>
            </a:r>
            <a:r>
              <a:rPr lang="en-US" dirty="0"/>
              <a:t> (classical </a:t>
            </a:r>
            <a:r>
              <a:rPr lang="en-US" dirty="0" err="1"/>
              <a:t>dision</a:t>
            </a:r>
            <a:r>
              <a:rPr lang="en-US" dirty="0"/>
              <a:t>)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</a:t>
            </a:r>
          </a:p>
          <a:p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administrasi</a:t>
            </a:r>
            <a:endParaRPr lang="en-US" dirty="0"/>
          </a:p>
          <a:p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/>
              <a:t>Model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individual, </a:t>
            </a:r>
            <a:r>
              <a:rPr lang="en-US" dirty="0" err="1"/>
              <a:t>kelompok</a:t>
            </a:r>
            <a:r>
              <a:rPr lang="en-US" dirty="0"/>
              <a:t>, </a:t>
            </a:r>
            <a:r>
              <a:rPr lang="en-US" dirty="0" err="1"/>
              <a:t>tim</a:t>
            </a:r>
            <a:r>
              <a:rPr lang="en-US" dirty="0"/>
              <a:t>, </a:t>
            </a:r>
            <a:r>
              <a:rPr lang="en-US" dirty="0" err="1"/>
              <a:t>panitiaan</a:t>
            </a:r>
            <a:r>
              <a:rPr lang="en-US" dirty="0"/>
              <a:t>, </a:t>
            </a:r>
            <a:r>
              <a:rPr lang="en-US" dirty="0" err="1"/>
              <a:t>dewan</a:t>
            </a:r>
            <a:r>
              <a:rPr lang="en-US" dirty="0"/>
              <a:t>, </a:t>
            </a:r>
            <a:r>
              <a:rPr lang="en-US" dirty="0" err="1"/>
              <a:t>komisi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reverendum</a:t>
            </a:r>
            <a:r>
              <a:rPr lang="en-US" dirty="0"/>
              <a:t> </a:t>
            </a:r>
            <a:r>
              <a:rPr lang="en-US" dirty="0" err="1"/>
              <a:t>mengajukan</a:t>
            </a:r>
            <a:r>
              <a:rPr lang="en-US" dirty="0"/>
              <a:t> </a:t>
            </a:r>
            <a:r>
              <a:rPr lang="en-US" dirty="0" err="1"/>
              <a:t>usul</a:t>
            </a:r>
            <a:r>
              <a:rPr lang="en-US" dirty="0"/>
              <a:t> </a:t>
            </a:r>
            <a:r>
              <a:rPr lang="en-US" dirty="0" err="1"/>
              <a:t>tertulis</a:t>
            </a:r>
            <a:r>
              <a:rPr lang="en-US" dirty="0"/>
              <a:t>. Cara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denga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mengolah</a:t>
            </a:r>
            <a:r>
              <a:rPr lang="en-US" dirty="0"/>
              <a:t> data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penilaian</a:t>
            </a:r>
            <a:r>
              <a:rPr lang="en-US" dirty="0"/>
              <a:t>,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kualitatif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kuantitatif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.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MODEL PENGAMBILAN KEPUTUSAN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212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pertimbangan</a:t>
            </a:r>
            <a:r>
              <a:rPr lang="en-US" dirty="0"/>
              <a:t> </a:t>
            </a:r>
          </a:p>
          <a:p>
            <a:r>
              <a:rPr lang="en-US" dirty="0"/>
              <a:t>yang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endParaRPr lang="en-US" dirty="0"/>
          </a:p>
          <a:p>
            <a:r>
              <a:rPr lang="en-US" dirty="0"/>
              <a:t>: </a:t>
            </a:r>
          </a:p>
          <a:p>
            <a:r>
              <a:rPr lang="en-US" dirty="0"/>
              <a:t></a:t>
            </a:r>
          </a:p>
          <a:p>
            <a:r>
              <a:rPr lang="en-US" dirty="0" err="1"/>
              <a:t>Perasaan</a:t>
            </a:r>
            <a:r>
              <a:rPr lang="en-US" dirty="0"/>
              <a:t> </a:t>
            </a:r>
          </a:p>
          <a:p>
            <a:r>
              <a:rPr lang="en-US" dirty="0"/>
              <a:t></a:t>
            </a:r>
          </a:p>
          <a:p>
            <a:r>
              <a:rPr lang="en-US" dirty="0" err="1"/>
              <a:t>Pengumpulan</a:t>
            </a:r>
            <a:r>
              <a:rPr lang="en-US" dirty="0"/>
              <a:t>, </a:t>
            </a:r>
            <a:r>
              <a:rPr lang="en-US" dirty="0" err="1"/>
              <a:t>pengolahan</a:t>
            </a:r>
            <a:r>
              <a:rPr lang="en-US" dirty="0"/>
              <a:t> </a:t>
            </a:r>
          </a:p>
          <a:p>
            <a:r>
              <a:rPr lang="en-US" dirty="0"/>
              <a:t></a:t>
            </a:r>
          </a:p>
          <a:p>
            <a:r>
              <a:rPr lang="en-US" dirty="0" err="1"/>
              <a:t>Pengalaman</a:t>
            </a:r>
            <a:r>
              <a:rPr lang="en-US" dirty="0"/>
              <a:t> </a:t>
            </a:r>
          </a:p>
          <a:p>
            <a:r>
              <a:rPr lang="en-US" dirty="0"/>
              <a:t></a:t>
            </a:r>
          </a:p>
          <a:p>
            <a:r>
              <a:rPr lang="en-US" dirty="0" err="1"/>
              <a:t>Kewibawaan</a:t>
            </a:r>
            <a:r>
              <a:rPr lang="en-US" dirty="0"/>
              <a:t> </a:t>
            </a:r>
          </a:p>
          <a:p>
            <a:r>
              <a:rPr lang="en-US" dirty="0"/>
              <a:t></a:t>
            </a:r>
          </a:p>
          <a:p>
            <a:r>
              <a:rPr lang="en-US" dirty="0" err="1"/>
              <a:t>Kewenangan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261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Klarifikasi</a:t>
            </a:r>
            <a:r>
              <a:rPr lang="en-US" dirty="0"/>
              <a:t> model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ahli</a:t>
            </a:r>
            <a:r>
              <a:rPr lang="en-US" dirty="0"/>
              <a:t> </a:t>
            </a:r>
          </a:p>
          <a:p>
            <a:r>
              <a:rPr lang="en-US" dirty="0"/>
              <a:t></a:t>
            </a:r>
          </a:p>
          <a:p>
            <a:r>
              <a:rPr lang="en-US" dirty="0" err="1"/>
              <a:t>Quade</a:t>
            </a:r>
            <a:endParaRPr lang="en-US" dirty="0"/>
          </a:p>
          <a:p>
            <a:r>
              <a:rPr lang="en-US" dirty="0"/>
              <a:t> </a:t>
            </a:r>
            <a:r>
              <a:rPr lang="en-US" dirty="0" err="1"/>
              <a:t>membedakan</a:t>
            </a:r>
            <a:r>
              <a:rPr lang="en-US" dirty="0"/>
              <a:t> model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tipe</a:t>
            </a:r>
            <a:r>
              <a:rPr lang="en-US" dirty="0"/>
              <a:t> </a:t>
            </a:r>
          </a:p>
          <a:p>
            <a:r>
              <a:rPr lang="en-US" dirty="0"/>
              <a:t>1.Model </a:t>
            </a:r>
            <a:r>
              <a:rPr lang="en-US" dirty="0" err="1"/>
              <a:t>kuantitatif</a:t>
            </a:r>
            <a:r>
              <a:rPr lang="en-US" dirty="0"/>
              <a:t> 2.Model </a:t>
            </a:r>
            <a:r>
              <a:rPr lang="en-US" dirty="0" err="1"/>
              <a:t>kualitatif</a:t>
            </a:r>
            <a:r>
              <a:rPr lang="en-US" dirty="0"/>
              <a:t> </a:t>
            </a:r>
          </a:p>
          <a:p>
            <a:r>
              <a:rPr lang="en-US" dirty="0"/>
              <a:t>•</a:t>
            </a:r>
          </a:p>
          <a:p>
            <a:r>
              <a:rPr lang="en-US" dirty="0"/>
              <a:t>Gullet </a:t>
            </a:r>
            <a:r>
              <a:rPr lang="en-US" dirty="0" err="1"/>
              <a:t>dan</a:t>
            </a:r>
            <a:r>
              <a:rPr lang="en-US" dirty="0"/>
              <a:t> Hicks </a:t>
            </a:r>
            <a:r>
              <a:rPr lang="en-US" dirty="0" err="1"/>
              <a:t>klasifikasi</a:t>
            </a:r>
            <a:r>
              <a:rPr lang="en-US" dirty="0"/>
              <a:t> </a:t>
            </a:r>
          </a:p>
          <a:p>
            <a:r>
              <a:rPr lang="en-US" dirty="0"/>
              <a:t>model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</a:p>
          <a:p>
            <a:r>
              <a:rPr lang="en-US" dirty="0"/>
              <a:t>1.Model </a:t>
            </a:r>
            <a:r>
              <a:rPr lang="en-US" dirty="0" err="1"/>
              <a:t>Probabilitas</a:t>
            </a:r>
            <a:r>
              <a:rPr lang="en-US" dirty="0"/>
              <a:t> 2.Konsep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en-US" dirty="0" err="1"/>
              <a:t>harapan</a:t>
            </a:r>
            <a:r>
              <a:rPr lang="en-US" dirty="0"/>
              <a:t> 3.Model </a:t>
            </a:r>
            <a:r>
              <a:rPr lang="en-US" dirty="0" err="1"/>
              <a:t>Matriks</a:t>
            </a:r>
            <a:r>
              <a:rPr lang="en-US" dirty="0"/>
              <a:t> 4.Model </a:t>
            </a:r>
            <a:r>
              <a:rPr lang="en-US" dirty="0" err="1"/>
              <a:t>Pohon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5.Model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Indiferen</a:t>
            </a:r>
            <a:r>
              <a:rPr lang="en-US" dirty="0"/>
              <a:t> 6.Model </a:t>
            </a:r>
            <a:r>
              <a:rPr lang="en-US" dirty="0" err="1"/>
              <a:t>Simulasi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556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Robert D.Spech</a:t>
            </a:r>
          </a:p>
          <a:p>
            <a:r>
              <a:rPr lang="sv-SE" dirty="0"/>
              <a:t> mengelompokkan model dalam rangka analisis kebijakan pengambilan keputusan ke dalam 5 kategori yakni sebagai berikut </a:t>
            </a:r>
          </a:p>
          <a:p>
            <a:r>
              <a:rPr lang="sv-SE"/>
              <a:t>1.Model Matematika 2.Model Simulasi Komputer 3.Model Permainan Operasional 4.Model verbal 5.Model fisik 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8548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50</TotalTime>
  <Words>98</Words>
  <Application>Microsoft Office PowerPoint</Application>
  <PresentationFormat>On-screen Show (4:3)</PresentationFormat>
  <Paragraphs>47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Concourse</vt:lpstr>
      <vt:lpstr>MODEL-MODEL DALAM PENGAMBILAN KEPUTUSAN</vt:lpstr>
      <vt:lpstr>PENGERTIAN MODEL</vt:lpstr>
      <vt:lpstr>MODEL PENGAMBILAN KEPUTUSAN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3</cp:revision>
  <dcterms:created xsi:type="dcterms:W3CDTF">2006-08-16T00:00:00Z</dcterms:created>
  <dcterms:modified xsi:type="dcterms:W3CDTF">2020-02-18T04:25:41Z</dcterms:modified>
</cp:coreProperties>
</file>