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9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8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276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8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03244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51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9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0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7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62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9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2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483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7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5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Agama dan Agama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Materi Pendidikan Agama Islam</a:t>
            </a:r>
          </a:p>
          <a:p>
            <a:r>
              <a:t>Berbasis Al-Qur'an dan Konsep Keilmuan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Agama adalah pedoman hidup manusia</a:t>
            </a:r>
          </a:p>
          <a:p>
            <a:r>
              <a:t>Islam adalah agama wahyu yang sempurna</a:t>
            </a:r>
          </a:p>
          <a:p>
            <a:r>
              <a:t>Islam mengatur seluruh aspek kehidupan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Agama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Agama adalah sistem kepercayaan dan tata nilai</a:t>
            </a:r>
          </a:p>
          <a:p>
            <a:r>
              <a:t>Mengatur hubungan manusia dengan Tuhan, sesama, dan alam</a:t>
            </a:r>
          </a:p>
          <a:p>
            <a:r>
              <a:t>Menjadi pedoman hidup manusia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Unsur-Unsur Agama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Kepercayaan (akidah)</a:t>
            </a:r>
          </a:p>
          <a:p>
            <a:r>
              <a:t>Ibadah atau ritual</a:t>
            </a:r>
          </a:p>
          <a:p>
            <a:r>
              <a:t>Aturan moral dan akhlak</a:t>
            </a:r>
          </a:p>
          <a:p>
            <a:r>
              <a:t>Kitab suci</a:t>
            </a:r>
          </a:p>
          <a:p>
            <a:r>
              <a:t>Umat atau penganut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Agama bagi Manusia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Memberi pedoman hidup</a:t>
            </a:r>
          </a:p>
          <a:p>
            <a:r>
              <a:t>Memberi ketenangan batin</a:t>
            </a:r>
          </a:p>
          <a:p>
            <a:r>
              <a:t>Mengatur perilaku sosial</a:t>
            </a:r>
          </a:p>
          <a:p>
            <a:r>
              <a:t>Menanamkan nilai moral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Agama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Islam berarti berserah diri kepada Allah SWT</a:t>
            </a:r>
          </a:p>
          <a:p>
            <a:r>
              <a:t>Agama yang diturunkan Allah melalui Nabi Muhammad SAW</a:t>
            </a:r>
          </a:p>
          <a:p>
            <a:r>
              <a:t>Bersumber dari Al-Qur'an dan Hadis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Dasar Agama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Al-Qur'an</a:t>
            </a:r>
          </a:p>
          <a:p>
            <a:r>
              <a:t>Hadis Nabi Muhammad SAW</a:t>
            </a:r>
          </a:p>
          <a:p>
            <a:r>
              <a:t>Ijma'</a:t>
            </a:r>
          </a:p>
          <a:p>
            <a:r>
              <a:t>Qiyas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Agama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Menuntun manusia menuju keselamatan dunia dan akhirat</a:t>
            </a:r>
          </a:p>
          <a:p>
            <a:r>
              <a:t>Membentuk akhlak mulia</a:t>
            </a:r>
          </a:p>
          <a:p>
            <a:r>
              <a:t>Mewujudkan keadilan dan kesejahteraan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Ayat Al-Qur'an tentang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“Sesungguhnya agama di sisi Allah hanyalah Islam.”</a:t>
            </a:r>
          </a:p>
          <a:p>
            <a:r>
              <a:t>(QS. Ali Imran: 19)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Ajaran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Tauhid</a:t>
            </a:r>
          </a:p>
          <a:p>
            <a:r>
              <a:t>Universal</a:t>
            </a:r>
          </a:p>
          <a:p>
            <a:r>
              <a:t>Rahmatan lil ‘alamin</a:t>
            </a:r>
          </a:p>
          <a:p>
            <a:r>
              <a:t>Seimbang dunia dan akhirat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173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Konsep Agama dan Agama Islam</vt:lpstr>
      <vt:lpstr>Pengertian Agama</vt:lpstr>
      <vt:lpstr>Unsur-Unsur Agama</vt:lpstr>
      <vt:lpstr>Fungsi Agama bagi Manusia</vt:lpstr>
      <vt:lpstr>Pengertian Agama Islam</vt:lpstr>
      <vt:lpstr>Dasar Agama Islam</vt:lpstr>
      <vt:lpstr>Tujuan Agama Islam</vt:lpstr>
      <vt:lpstr>Ayat Al-Qur'an tentang Islam</vt:lpstr>
      <vt:lpstr>Karakteristik Ajaran Islam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Agama dan Agama Islam</dc:title>
  <dc:subject/>
  <dc:creator/>
  <cp:keywords/>
  <dc:description>generated using python-pptx</dc:description>
  <cp:lastModifiedBy>Muhisom Muhisom</cp:lastModifiedBy>
  <cp:revision>2</cp:revision>
  <dcterms:created xsi:type="dcterms:W3CDTF">2013-01-27T09:14:16Z</dcterms:created>
  <dcterms:modified xsi:type="dcterms:W3CDTF">2025-12-15T04:35:18Z</dcterms:modified>
  <cp:category/>
</cp:coreProperties>
</file>