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Sejarah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Hukum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pPr algn="r"/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FC0C-3FEC-44DA-9B02-FB64631D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Konseptualisasi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Hukum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93C3-99CE-4747-A195-83A04F909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Transnational Law ( Philip Jessup) : ones keystone was to be the adoption of the principle that directly to be individuals (George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scelle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intersocial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Wilifed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common law of mankind)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Jenks : the law of peoples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Hukum global: De-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teritorialisasi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Hukum domestic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sepenuhnya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memadai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jawabannya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global</a:t>
            </a:r>
          </a:p>
          <a:p>
            <a:pPr>
              <a:buFont typeface="Wingdings" panose="05000000000000000000" pitchFamily="2" charset="2"/>
              <a:buChar char="Ø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8937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380F7-DC37-4A82-B2E3-6D8B643C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88" y="2889746"/>
            <a:ext cx="8547211" cy="2303485"/>
          </a:xfrm>
        </p:spPr>
        <p:txBody>
          <a:bodyPr>
            <a:normAutofit/>
          </a:bodyPr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D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DD1895-6CED-435D-8709-F9B91EA2D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09" y="354494"/>
            <a:ext cx="5827644" cy="58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7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Yunani dan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Romawi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E2E52-7AA2-4CAD-9900-0DC1EA887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IUS GENTIUM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(Markus Tullius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Clcero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106-43 BC)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Hukum Universal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“what is acceptance by all peoples is to be</a:t>
            </a: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Held as natural law”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gentium-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4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558D-0B8C-4234-B13E-141A17CB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Abad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Pertengahan</a:t>
            </a:r>
            <a:endParaRPr lang="en-ID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213A3-0F21-4DF6-A1D1-5537AD03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kanomik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berkontribusi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English Common Law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ROMAWI Abad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Pertengan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faith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litigasi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Hukum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kanonik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Hukum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Hukum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Kanonik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non-strictly legislative</a:t>
            </a:r>
            <a:endParaRPr lang="en-ID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4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33FC-493D-4441-A341-79564930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Pertengahan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61C5-6C6D-4A5B-A8BE-38CDA306D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SIYAR (Imam Abu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Hanifah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Hassan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Syaibani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Siyarul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Kabir)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diplomasi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Khalifahan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Turki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Utsmani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3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B452-9D9A-4837-8C2E-5356467D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Abad Modern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C0B7-501A-42C9-93E3-8CB80BE78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gentium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Fransisco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vitoria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fransisco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Suarez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(Universitas Salamanca)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gentium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International law)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manusiawi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menghormati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melindungi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orang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nations).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53B-7A0B-4154-B0D4-0A44279A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Abad Modern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B1A3C-90B0-4C52-8DAE-FADC3119A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Perjanjian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perdamaian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Westphalia (1648)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tonggak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sejarah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terbentuknya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eropa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Terbentuknya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sesame negara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(Corpus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iuris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gentium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publicum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gentium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Europeum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territorial law = a balance of interstate sovereign forces, power, and wars between European states (Rafael Domingo)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0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AC4C-3AC7-41DD-BE83-7581A24B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Abad Modern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AA313-D0E8-4AFB-A2F9-7E5F6A22E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Wilayah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wilayah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bell)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Wilayah Non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wilayah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(res nullius)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gentium European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Eucentric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tertulis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scriptum)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negara-negara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eropa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6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1843-3755-4FAF-B163-DC230E76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Abad Modern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54C65-F8AF-4EEC-AA74-245969CB1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Immanuel Kant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Statenrecth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Hukum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states law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external interstate law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cosmopolitan law.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Cosmopolitant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melainkan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individu-individu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didalamnya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7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4FCC-0C99-4807-B0CA-90C068BC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Konseptualisasi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Hukum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endParaRPr lang="en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C9D65-6905-4579-A55C-476FC3B42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Peletakan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filosofinya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Hukum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didesain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ekspansi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territorial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kolonialisme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kolonalisme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eropa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Lahirnya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negara-negara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dingin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diikuti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kapitalisme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Hukum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globalisasi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4860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{CD0FC1BF-FD96-42BE-850E-52C960DAE56D}tf33845126_win32</Template>
  <TotalTime>69</TotalTime>
  <Words>446</Words>
  <Application>Microsoft Macintosh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Bookman Old Style</vt:lpstr>
      <vt:lpstr>Calibri</vt:lpstr>
      <vt:lpstr>Franklin Gothic Book</vt:lpstr>
      <vt:lpstr>Times New Roman</vt:lpstr>
      <vt:lpstr>Wingdings</vt:lpstr>
      <vt:lpstr>1_RetrospectVTI</vt:lpstr>
      <vt:lpstr>Sejarah Perkembangan Hukum Internasional</vt:lpstr>
      <vt:lpstr>Yunani dan Romawi</vt:lpstr>
      <vt:lpstr>Abad Pertengahan</vt:lpstr>
      <vt:lpstr>Abad Pertengahan</vt:lpstr>
      <vt:lpstr>Abad Modern</vt:lpstr>
      <vt:lpstr>Abad Modern</vt:lpstr>
      <vt:lpstr>Abad Modern</vt:lpstr>
      <vt:lpstr>Abad Modern</vt:lpstr>
      <vt:lpstr>Re-Konseptualisasi Hukum Internasional</vt:lpstr>
      <vt:lpstr>Re-Konseptualisasi Hukum Internasional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Perkembangan Hukum Internasional</dc:title>
  <dc:creator>Acer</dc:creator>
  <cp:lastModifiedBy>Havez Muhammad</cp:lastModifiedBy>
  <cp:revision>2</cp:revision>
  <dcterms:created xsi:type="dcterms:W3CDTF">2021-09-05T13:55:52Z</dcterms:created>
  <dcterms:modified xsi:type="dcterms:W3CDTF">2021-09-07T23:30:51Z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