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  <p:sldMasterId id="2147483720" r:id="rId5"/>
  </p:sldMasterIdLst>
  <p:sldIdLst>
    <p:sldId id="256" r:id="rId6"/>
    <p:sldId id="281" r:id="rId7"/>
    <p:sldId id="257" r:id="rId8"/>
    <p:sldId id="258" r:id="rId9"/>
    <p:sldId id="259" r:id="rId10"/>
    <p:sldId id="271" r:id="rId11"/>
    <p:sldId id="260" r:id="rId12"/>
    <p:sldId id="261" r:id="rId13"/>
    <p:sldId id="262" r:id="rId14"/>
    <p:sldId id="272" r:id="rId15"/>
    <p:sldId id="263" r:id="rId16"/>
    <p:sldId id="264" r:id="rId17"/>
    <p:sldId id="265" r:id="rId18"/>
    <p:sldId id="266" r:id="rId19"/>
    <p:sldId id="274" r:id="rId20"/>
    <p:sldId id="267" r:id="rId21"/>
    <p:sldId id="273" r:id="rId22"/>
    <p:sldId id="268" r:id="rId23"/>
    <p:sldId id="275" r:id="rId24"/>
    <p:sldId id="288" r:id="rId25"/>
    <p:sldId id="269" r:id="rId26"/>
    <p:sldId id="270" r:id="rId27"/>
  </p:sldIdLst>
  <p:sldSz cx="9144000" cy="6858000" type="screen4x3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99" autoAdjust="0"/>
    <p:restoredTop sz="94660"/>
  </p:normalViewPr>
  <p:slideViewPr>
    <p:cSldViewPr>
      <p:cViewPr varScale="1">
        <p:scale>
          <a:sx n="45" d="100"/>
          <a:sy n="45" d="100"/>
        </p:scale>
        <p:origin x="-61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id-ID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d-ID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id-ID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id-ID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d-ID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id-ID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id-ID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id-ID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id-ID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59C5C6C-2FB5-4778-8690-172E85F24565}" type="datetimeFigureOut">
              <a:rPr lang="id-ID" smtClean="0"/>
              <a:pPr/>
              <a:t>16/04/2016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13DB98E-922B-4DA5-A8D3-0469615E6E6C}" type="slidenum">
              <a:rPr lang="id-ID" smtClean="0"/>
              <a:pPr/>
              <a:t>‹#›</a:t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14422"/>
            <a:ext cx="9144000" cy="4000527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HAKEKAT DAN DAY</a:t>
            </a:r>
            <a:r>
              <a:rPr lang="id-ID" sz="4800" b="1" dirty="0" smtClean="0"/>
              <a:t>A </a:t>
            </a:r>
            <a:r>
              <a:rPr lang="en-US" sz="4800" b="1" dirty="0" smtClean="0"/>
              <a:t>MENGIKAT HUKUM INTERNASIONAL</a:t>
            </a:r>
            <a:endParaRPr lang="id-ID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endParaRPr lang="id-ID" b="1" dirty="0" smtClean="0"/>
          </a:p>
          <a:p>
            <a:pPr marL="514350" indent="-514350">
              <a:buFont typeface="Wingdings" pitchFamily="2" charset="2"/>
              <a:buChar char="§"/>
            </a:pPr>
            <a:r>
              <a:rPr lang="en-US" b="1" dirty="0" err="1" smtClean="0"/>
              <a:t>Pada</a:t>
            </a:r>
            <a:r>
              <a:rPr lang="en-US" b="1" dirty="0" smtClean="0"/>
              <a:t> </a:t>
            </a:r>
            <a:r>
              <a:rPr lang="en-US" b="1" dirty="0" err="1" smtClean="0"/>
              <a:t>abad</a:t>
            </a:r>
            <a:r>
              <a:rPr lang="en-US" b="1" dirty="0" smtClean="0"/>
              <a:t> </a:t>
            </a:r>
            <a:r>
              <a:rPr lang="en-US" b="1" dirty="0" err="1" smtClean="0"/>
              <a:t>pertengahan</a:t>
            </a:r>
            <a:r>
              <a:rPr lang="en-US" b="1" dirty="0" smtClean="0"/>
              <a:t>, 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alam</a:t>
            </a:r>
            <a:r>
              <a:rPr lang="en-US" b="1" dirty="0" smtClean="0"/>
              <a:t> </a:t>
            </a:r>
            <a:r>
              <a:rPr lang="en-US" b="1" dirty="0" err="1" smtClean="0"/>
              <a:t>dipandang</a:t>
            </a:r>
            <a:r>
              <a:rPr lang="en-US" b="1" dirty="0" smtClean="0"/>
              <a:t> </a:t>
            </a:r>
            <a:r>
              <a:rPr lang="en-US" b="1" dirty="0" err="1" smtClean="0"/>
              <a:t>berasal</a:t>
            </a:r>
            <a:r>
              <a:rPr lang="en-US" b="1" dirty="0" smtClean="0"/>
              <a:t> </a:t>
            </a:r>
            <a:r>
              <a:rPr lang="en-US" b="1" dirty="0" err="1" smtClean="0"/>
              <a:t>dari</a:t>
            </a:r>
            <a:r>
              <a:rPr lang="en-US" b="1" dirty="0" smtClean="0"/>
              <a:t> </a:t>
            </a:r>
            <a:r>
              <a:rPr lang="en-US" b="1" dirty="0" err="1" smtClean="0"/>
              <a:t>Tuhan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ditur</a:t>
            </a:r>
            <a:r>
              <a:rPr lang="id-ID" b="1" dirty="0" smtClean="0"/>
              <a:t>u</a:t>
            </a:r>
            <a:r>
              <a:rPr lang="en-US" b="1" dirty="0" err="1" smtClean="0"/>
              <a:t>nkan</a:t>
            </a:r>
            <a:r>
              <a:rPr lang="en-US" b="1" dirty="0" smtClean="0"/>
              <a:t> k</a:t>
            </a:r>
            <a:r>
              <a:rPr lang="id-ID" b="1" dirty="0" smtClean="0"/>
              <a:t>e</a:t>
            </a:r>
            <a:r>
              <a:rPr lang="en-US" b="1" dirty="0" smtClean="0"/>
              <a:t>p</a:t>
            </a:r>
            <a:r>
              <a:rPr lang="id-ID" b="1" dirty="0" smtClean="0"/>
              <a:t>a</a:t>
            </a:r>
            <a:r>
              <a:rPr lang="en-US" b="1" dirty="0" smtClean="0"/>
              <a:t>d</a:t>
            </a:r>
            <a:r>
              <a:rPr lang="id-ID" b="1" dirty="0" smtClean="0"/>
              <a:t>a</a:t>
            </a:r>
            <a:r>
              <a:rPr lang="en-US" b="1" dirty="0" smtClean="0"/>
              <a:t> </a:t>
            </a:r>
            <a:r>
              <a:rPr lang="en-US" b="1" dirty="0" err="1" smtClean="0"/>
              <a:t>manusia</a:t>
            </a:r>
            <a:r>
              <a:rPr lang="en-US" b="1" dirty="0" smtClean="0"/>
              <a:t> </a:t>
            </a:r>
            <a:r>
              <a:rPr lang="en-US" b="1" dirty="0" err="1" smtClean="0"/>
              <a:t>melalui</a:t>
            </a:r>
            <a:r>
              <a:rPr lang="en-US" b="1" dirty="0" smtClean="0"/>
              <a:t> </a:t>
            </a:r>
            <a:r>
              <a:rPr lang="en-US" b="1" dirty="0" err="1" smtClean="0"/>
              <a:t>alam</a:t>
            </a:r>
            <a:r>
              <a:rPr lang="en-US" b="1" dirty="0" smtClean="0"/>
              <a:t> .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en-US" b="1" dirty="0" err="1" smtClean="0"/>
              <a:t>Setelah</a:t>
            </a:r>
            <a:r>
              <a:rPr lang="en-US" b="1" dirty="0" smtClean="0"/>
              <a:t> </a:t>
            </a:r>
            <a:r>
              <a:rPr lang="en-US" b="1" dirty="0" err="1" smtClean="0"/>
              <a:t>abad</a:t>
            </a:r>
            <a:r>
              <a:rPr lang="en-US" b="1" dirty="0" smtClean="0"/>
              <a:t> </a:t>
            </a:r>
            <a:r>
              <a:rPr lang="en-US" b="1" dirty="0" err="1" smtClean="0"/>
              <a:t>pertengahan</a:t>
            </a:r>
            <a:r>
              <a:rPr lang="en-US" b="1" dirty="0" smtClean="0"/>
              <a:t>,</a:t>
            </a:r>
            <a:r>
              <a:rPr lang="id-ID" b="1" dirty="0" smtClean="0"/>
              <a:t> </a:t>
            </a:r>
            <a:r>
              <a:rPr lang="en-US" b="1" dirty="0" err="1" smtClean="0"/>
              <a:t>unsur</a:t>
            </a:r>
            <a:r>
              <a:rPr lang="en-US" b="1" dirty="0" smtClean="0"/>
              <a:t> </a:t>
            </a:r>
            <a:r>
              <a:rPr lang="en-US" b="1" dirty="0" err="1" smtClean="0"/>
              <a:t>keTuhanan</a:t>
            </a:r>
            <a:r>
              <a:rPr lang="en-US" b="1" dirty="0" smtClean="0"/>
              <a:t> </a:t>
            </a:r>
            <a:r>
              <a:rPr lang="en-US" b="1" dirty="0" err="1" smtClean="0"/>
              <a:t>atau</a:t>
            </a:r>
            <a:r>
              <a:rPr lang="en-US" b="1" dirty="0" smtClean="0"/>
              <a:t> </a:t>
            </a:r>
            <a:r>
              <a:rPr lang="en-US" b="1" dirty="0" err="1" smtClean="0"/>
              <a:t>hal-hal</a:t>
            </a:r>
            <a:r>
              <a:rPr lang="en-US" b="1" dirty="0" smtClean="0"/>
              <a:t> </a:t>
            </a:r>
            <a:r>
              <a:rPr lang="en-US" b="1" dirty="0" err="1" smtClean="0"/>
              <a:t>ya</a:t>
            </a:r>
            <a:r>
              <a:rPr lang="id-ID" b="1" dirty="0" smtClean="0"/>
              <a:t>n</a:t>
            </a:r>
            <a:r>
              <a:rPr lang="en-US" b="1" dirty="0" smtClean="0"/>
              <a:t>g </a:t>
            </a:r>
            <a:r>
              <a:rPr lang="en-US" b="1" dirty="0" err="1" smtClean="0"/>
              <a:t>berhubungan</a:t>
            </a:r>
            <a:r>
              <a:rPr lang="en-US" b="1" dirty="0" smtClean="0"/>
              <a:t> </a:t>
            </a:r>
            <a:r>
              <a:rPr lang="en-US" b="1" dirty="0" err="1" smtClean="0"/>
              <a:t>dengan</a:t>
            </a:r>
            <a:r>
              <a:rPr lang="en-US" b="1" dirty="0" smtClean="0"/>
              <a:t> </a:t>
            </a:r>
            <a:r>
              <a:rPr lang="en-US" b="1" dirty="0" err="1" smtClean="0"/>
              <a:t>ke</a:t>
            </a:r>
            <a:r>
              <a:rPr lang="id-ID" b="1" dirty="0" smtClean="0"/>
              <a:t>T</a:t>
            </a:r>
            <a:r>
              <a:rPr lang="en-US" b="1" dirty="0" err="1" smtClean="0"/>
              <a:t>uhanan</a:t>
            </a:r>
            <a:r>
              <a:rPr lang="en-US" b="1" dirty="0" smtClean="0"/>
              <a:t> </a:t>
            </a:r>
            <a:r>
              <a:rPr lang="en-US" b="1" dirty="0" err="1" smtClean="0"/>
              <a:t>dikeluarkan</a:t>
            </a:r>
            <a:r>
              <a:rPr lang="en-US" b="1" dirty="0" smtClean="0"/>
              <a:t> </a:t>
            </a:r>
            <a:r>
              <a:rPr lang="en-US" b="1" dirty="0" err="1" smtClean="0"/>
              <a:t>dari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alam</a:t>
            </a:r>
            <a:r>
              <a:rPr lang="en-US" b="1" dirty="0" smtClean="0"/>
              <a:t> (Grotius/Hugo de </a:t>
            </a:r>
            <a:r>
              <a:rPr lang="en-US" b="1" dirty="0" err="1" smtClean="0"/>
              <a:t>Groot</a:t>
            </a:r>
            <a:r>
              <a:rPr lang="en-US" b="1" dirty="0" smtClean="0"/>
              <a:t>). </a:t>
            </a:r>
            <a:endParaRPr lang="id-ID" b="1" dirty="0" smtClean="0"/>
          </a:p>
          <a:p>
            <a:pPr marL="514350" indent="-514350">
              <a:buFont typeface="Wingdings" pitchFamily="2" charset="2"/>
              <a:buChar char="§"/>
            </a:pPr>
            <a:r>
              <a:rPr lang="en-US" b="1" dirty="0" err="1" smtClean="0"/>
              <a:t>Menurut</a:t>
            </a:r>
            <a:r>
              <a:rPr lang="en-US" b="1" dirty="0" smtClean="0"/>
              <a:t> Grotius: ADANYA HUKUM ALAM TIDAK TERGANTUNG PADA ADANYA </a:t>
            </a:r>
            <a:r>
              <a:rPr lang="en-US" b="1" dirty="0" err="1" smtClean="0"/>
              <a:t>Tuhan.Hukum</a:t>
            </a:r>
            <a:r>
              <a:rPr lang="en-US" b="1" dirty="0" smtClean="0"/>
              <a:t> </a:t>
            </a:r>
            <a:r>
              <a:rPr lang="en-US" b="1" dirty="0" err="1" smtClean="0"/>
              <a:t>Alam</a:t>
            </a:r>
            <a:r>
              <a:rPr lang="en-US" b="1" dirty="0" smtClean="0"/>
              <a:t> </a:t>
            </a:r>
            <a:r>
              <a:rPr lang="en-US" b="1" dirty="0" err="1" smtClean="0"/>
              <a:t>tetap</a:t>
            </a:r>
            <a:r>
              <a:rPr lang="en-US" b="1" dirty="0" smtClean="0"/>
              <a:t> </a:t>
            </a:r>
            <a:r>
              <a:rPr lang="en-US" b="1" dirty="0" err="1" smtClean="0"/>
              <a:t>ada</a:t>
            </a:r>
            <a:r>
              <a:rPr lang="en-US" b="1" dirty="0" smtClean="0"/>
              <a:t> </a:t>
            </a:r>
            <a:r>
              <a:rPr lang="en-US" b="1" dirty="0" err="1" smtClean="0"/>
              <a:t>terlepas</a:t>
            </a:r>
            <a:r>
              <a:rPr lang="en-US" b="1" dirty="0" smtClean="0"/>
              <a:t> </a:t>
            </a:r>
            <a:r>
              <a:rPr lang="en-US" b="1" dirty="0" err="1" smtClean="0"/>
              <a:t>dari</a:t>
            </a:r>
            <a:r>
              <a:rPr lang="en-US" b="1" dirty="0" smtClean="0"/>
              <a:t> </a:t>
            </a:r>
            <a:r>
              <a:rPr lang="en-US" b="1" dirty="0" err="1" smtClean="0"/>
              <a:t>ada</a:t>
            </a:r>
            <a:r>
              <a:rPr lang="en-US" b="1" dirty="0" smtClean="0"/>
              <a:t> </a:t>
            </a:r>
            <a:r>
              <a:rPr lang="en-US" b="1" dirty="0" err="1" smtClean="0"/>
              <a:t>atau</a:t>
            </a:r>
            <a:r>
              <a:rPr lang="en-US" b="1" dirty="0" smtClean="0"/>
              <a:t> t</a:t>
            </a:r>
            <a:r>
              <a:rPr lang="id-ID" b="1" dirty="0" smtClean="0"/>
              <a:t>i</a:t>
            </a:r>
            <a:r>
              <a:rPr lang="en-US" b="1" dirty="0" smtClean="0"/>
              <a:t>d</a:t>
            </a:r>
            <a:r>
              <a:rPr lang="id-ID" b="1" dirty="0" smtClean="0"/>
              <a:t>a</a:t>
            </a:r>
            <a:r>
              <a:rPr lang="en-US" b="1" dirty="0" smtClean="0"/>
              <a:t>k </a:t>
            </a:r>
            <a:r>
              <a:rPr lang="en-US" b="1" dirty="0" err="1" smtClean="0"/>
              <a:t>adanya</a:t>
            </a:r>
            <a:r>
              <a:rPr lang="en-US" b="1" dirty="0" smtClean="0"/>
              <a:t> </a:t>
            </a:r>
            <a:r>
              <a:rPr lang="en-US" b="1" dirty="0" err="1" smtClean="0"/>
              <a:t>Tuhan</a:t>
            </a:r>
            <a:r>
              <a:rPr lang="en-US" b="1" dirty="0" smtClean="0"/>
              <a:t>.</a:t>
            </a:r>
          </a:p>
          <a:p>
            <a:pPr marL="514350" indent="-514350">
              <a:buFont typeface="Wingdings" pitchFamily="2" charset="2"/>
              <a:buChar char="§"/>
            </a:pPr>
            <a:endParaRPr lang="id-ID" b="1" dirty="0" smtClean="0"/>
          </a:p>
          <a:p>
            <a:pPr marL="514350" indent="-514350">
              <a:buFont typeface="Wingdings" pitchFamily="2" charset="2"/>
              <a:buChar char="§"/>
            </a:pPr>
            <a:endParaRPr lang="id-ID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b="1" dirty="0" err="1" smtClean="0"/>
              <a:t>Hk</a:t>
            </a:r>
            <a:r>
              <a:rPr lang="en-US" b="1" dirty="0" smtClean="0"/>
              <a:t> </a:t>
            </a:r>
            <a:r>
              <a:rPr lang="en-US" b="1" dirty="0" err="1" smtClean="0"/>
              <a:t>Alam</a:t>
            </a:r>
            <a:r>
              <a:rPr lang="en-US" b="1" dirty="0" smtClean="0"/>
              <a:t> </a:t>
            </a:r>
            <a:r>
              <a:rPr lang="en-US" b="1" dirty="0" err="1" smtClean="0"/>
              <a:t>memandang</a:t>
            </a:r>
            <a:r>
              <a:rPr lang="en-US" b="1" dirty="0" smtClean="0"/>
              <a:t> </a:t>
            </a:r>
            <a:r>
              <a:rPr lang="en-US" b="1" dirty="0" err="1" smtClean="0"/>
              <a:t>bhw</a:t>
            </a:r>
            <a:r>
              <a:rPr lang="en-US" b="1" dirty="0" smtClean="0"/>
              <a:t> </a:t>
            </a:r>
            <a:r>
              <a:rPr lang="id-ID" b="1" dirty="0" smtClean="0"/>
              <a:t>hukum internasional</a:t>
            </a:r>
            <a:r>
              <a:rPr lang="en-US" b="1" dirty="0" smtClean="0"/>
              <a:t> </a:t>
            </a:r>
            <a:r>
              <a:rPr lang="en-US" b="1" dirty="0" err="1" smtClean="0"/>
              <a:t>hanyalah</a:t>
            </a:r>
            <a:r>
              <a:rPr lang="en-US" b="1" dirty="0" smtClean="0"/>
              <a:t> </a:t>
            </a:r>
            <a:r>
              <a:rPr lang="en-US" b="1" dirty="0" err="1" smtClean="0"/>
              <a:t>bagian</a:t>
            </a:r>
            <a:r>
              <a:rPr lang="en-US" b="1" dirty="0" smtClean="0"/>
              <a:t> </a:t>
            </a:r>
            <a:r>
              <a:rPr lang="en-US" b="1" dirty="0" err="1" smtClean="0"/>
              <a:t>saja</a:t>
            </a:r>
            <a:r>
              <a:rPr lang="en-US" b="1" dirty="0" smtClean="0"/>
              <a:t> </a:t>
            </a:r>
            <a:r>
              <a:rPr lang="en-US" b="1" dirty="0" err="1" smtClean="0"/>
              <a:t>dari</a:t>
            </a:r>
            <a:r>
              <a:rPr lang="en-US" b="1" dirty="0" smtClean="0"/>
              <a:t> </a:t>
            </a:r>
            <a:r>
              <a:rPr lang="en-US" b="1" dirty="0" err="1" smtClean="0"/>
              <a:t>Hk</a:t>
            </a:r>
            <a:r>
              <a:rPr lang="en-US" b="1" dirty="0" smtClean="0"/>
              <a:t> </a:t>
            </a:r>
            <a:r>
              <a:rPr lang="en-US" b="1" dirty="0" err="1" smtClean="0"/>
              <a:t>Alam</a:t>
            </a:r>
            <a:r>
              <a:rPr lang="en-US" b="1" dirty="0"/>
              <a:t> </a:t>
            </a:r>
            <a:r>
              <a:rPr lang="en-US" b="1" dirty="0" err="1" smtClean="0"/>
              <a:t>yaitu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alam</a:t>
            </a:r>
            <a:r>
              <a:rPr lang="en-US" b="1" dirty="0" smtClean="0"/>
              <a:t> </a:t>
            </a:r>
            <a:r>
              <a:rPr lang="en-US" b="1" dirty="0" err="1" smtClean="0"/>
              <a:t>yg</a:t>
            </a:r>
            <a:r>
              <a:rPr lang="en-US" b="1" dirty="0" smtClean="0"/>
              <a:t> </a:t>
            </a:r>
            <a:r>
              <a:rPr lang="en-US" b="1" dirty="0" err="1" smtClean="0"/>
              <a:t>diterapkan</a:t>
            </a:r>
            <a:r>
              <a:rPr lang="en-US" b="1" dirty="0" smtClean="0"/>
              <a:t> </a:t>
            </a:r>
            <a:r>
              <a:rPr lang="en-US" b="1" dirty="0" err="1" smtClean="0"/>
              <a:t>pada</a:t>
            </a:r>
            <a:r>
              <a:rPr lang="en-US" b="1" dirty="0" smtClean="0"/>
              <a:t> </a:t>
            </a:r>
            <a:r>
              <a:rPr lang="en-US" b="1" dirty="0" err="1" smtClean="0"/>
              <a:t>masyarakat</a:t>
            </a:r>
            <a:r>
              <a:rPr lang="en-US" b="1" dirty="0" smtClean="0"/>
              <a:t> bangsa2 </a:t>
            </a:r>
            <a:r>
              <a:rPr lang="en-US" b="1" dirty="0" err="1" smtClean="0"/>
              <a:t>atau</a:t>
            </a:r>
            <a:r>
              <a:rPr lang="en-US" b="1" dirty="0" smtClean="0"/>
              <a:t> </a:t>
            </a:r>
            <a:r>
              <a:rPr lang="en-US" b="1" dirty="0" err="1" smtClean="0"/>
              <a:t>masy</a:t>
            </a:r>
            <a:r>
              <a:rPr lang="id-ID" b="1" dirty="0" smtClean="0"/>
              <a:t>arakat</a:t>
            </a:r>
            <a:r>
              <a:rPr lang="en-US" b="1" dirty="0" smtClean="0"/>
              <a:t> </a:t>
            </a:r>
            <a:r>
              <a:rPr lang="en-US" b="1" dirty="0" err="1" smtClean="0"/>
              <a:t>internasional</a:t>
            </a:r>
            <a:r>
              <a:rPr lang="en-US" b="1" dirty="0" smtClean="0"/>
              <a:t>.</a:t>
            </a:r>
            <a:endParaRPr lang="id-ID" b="1" dirty="0" smtClean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id-ID" b="1" i="1" u="sng" dirty="0" smtClean="0">
                <a:sym typeface="Wingdings" pitchFamily="2" charset="2"/>
              </a:rPr>
              <a:t></a:t>
            </a:r>
            <a:r>
              <a:rPr lang="en-US" b="1" i="1" u="sng" dirty="0" smtClean="0"/>
              <a:t>KELEMAHAN AJARAN HUKUM ALAM:</a:t>
            </a:r>
          </a:p>
          <a:p>
            <a:pPr>
              <a:buFont typeface="Wingdings" pitchFamily="2" charset="2"/>
              <a:buChar char="Ø"/>
            </a:pPr>
            <a:r>
              <a:rPr lang="en-US" b="1" dirty="0" err="1" smtClean="0"/>
              <a:t>Ide</a:t>
            </a:r>
            <a:r>
              <a:rPr lang="en-US" b="1" dirty="0" smtClean="0"/>
              <a:t> </a:t>
            </a:r>
            <a:r>
              <a:rPr lang="en-US" b="1" dirty="0" err="1" smtClean="0"/>
              <a:t>maupun</a:t>
            </a:r>
            <a:r>
              <a:rPr lang="en-US" b="1" dirty="0" smtClean="0"/>
              <a:t> </a:t>
            </a:r>
            <a:r>
              <a:rPr lang="en-US" b="1" dirty="0" err="1" smtClean="0"/>
              <a:t>konsepsi</a:t>
            </a:r>
            <a:r>
              <a:rPr lang="en-US" b="1" dirty="0" smtClean="0"/>
              <a:t> h</a:t>
            </a:r>
            <a:r>
              <a:rPr lang="id-ID" b="1" dirty="0" smtClean="0"/>
              <a:t>u</a:t>
            </a:r>
            <a:r>
              <a:rPr lang="en-US" b="1" dirty="0" smtClean="0"/>
              <a:t>k</a:t>
            </a:r>
            <a:r>
              <a:rPr lang="id-ID" b="1" dirty="0" smtClean="0"/>
              <a:t>um</a:t>
            </a:r>
            <a:r>
              <a:rPr lang="en-US" b="1" dirty="0" smtClean="0"/>
              <a:t> </a:t>
            </a:r>
            <a:r>
              <a:rPr lang="en-US" b="1" dirty="0" err="1" smtClean="0"/>
              <a:t>alam</a:t>
            </a:r>
            <a:r>
              <a:rPr lang="en-US" b="1" dirty="0" smtClean="0"/>
              <a:t> s</a:t>
            </a:r>
            <a:r>
              <a:rPr lang="id-ID" b="1" dirty="0" smtClean="0"/>
              <a:t>an</a:t>
            </a:r>
            <a:r>
              <a:rPr lang="en-US" b="1" dirty="0" smtClean="0"/>
              <a:t>g</a:t>
            </a:r>
            <a:r>
              <a:rPr lang="id-ID" b="1" dirty="0" smtClean="0"/>
              <a:t>a</a:t>
            </a:r>
            <a:r>
              <a:rPr lang="en-US" b="1" dirty="0" smtClean="0"/>
              <a:t>t </a:t>
            </a:r>
            <a:r>
              <a:rPr lang="id-ID" b="1" dirty="0" smtClean="0"/>
              <a:t>abstrak, </a:t>
            </a:r>
            <a:r>
              <a:rPr lang="en-US" b="1" dirty="0" smtClean="0"/>
              <a:t>samar2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mengawang-awang</a:t>
            </a:r>
            <a:r>
              <a:rPr lang="en-US" b="1" dirty="0" smtClean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b="1" dirty="0" err="1" smtClean="0"/>
              <a:t>Jika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berasal</a:t>
            </a:r>
            <a:r>
              <a:rPr lang="en-US" b="1" dirty="0" smtClean="0"/>
              <a:t> </a:t>
            </a:r>
            <a:r>
              <a:rPr lang="en-US" b="1" dirty="0" err="1" smtClean="0"/>
              <a:t>dari</a:t>
            </a:r>
            <a:r>
              <a:rPr lang="en-US" b="1" dirty="0" smtClean="0"/>
              <a:t> </a:t>
            </a:r>
            <a:r>
              <a:rPr lang="en-US" b="1" dirty="0" err="1" smtClean="0"/>
              <a:t>alam</a:t>
            </a:r>
            <a:r>
              <a:rPr lang="en-US" b="1" dirty="0" smtClean="0"/>
              <a:t> </a:t>
            </a:r>
            <a:r>
              <a:rPr lang="en-US" b="1" dirty="0" err="1" smtClean="0"/>
              <a:t>sama</a:t>
            </a:r>
            <a:r>
              <a:rPr lang="en-US" b="1" dirty="0" smtClean="0"/>
              <a:t> </a:t>
            </a:r>
            <a:r>
              <a:rPr lang="en-US" b="1" dirty="0" err="1" smtClean="0"/>
              <a:t>artinya</a:t>
            </a:r>
            <a:r>
              <a:rPr lang="en-US" b="1" dirty="0" smtClean="0"/>
              <a:t> </a:t>
            </a:r>
          </a:p>
          <a:p>
            <a:pPr>
              <a:buNone/>
            </a:pPr>
            <a:r>
              <a:rPr lang="id-ID" b="1" dirty="0" smtClean="0"/>
              <a:t>   </a:t>
            </a:r>
            <a:r>
              <a:rPr lang="en-US" b="1" dirty="0" smtClean="0"/>
              <a:t> </a:t>
            </a:r>
            <a:r>
              <a:rPr lang="en-US" b="1" dirty="0" err="1" smtClean="0"/>
              <a:t>menjauhkan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itu</a:t>
            </a:r>
            <a:r>
              <a:rPr lang="en-US" b="1" dirty="0" smtClean="0"/>
              <a:t> </a:t>
            </a:r>
            <a:r>
              <a:rPr lang="en-US" b="1" dirty="0" err="1" smtClean="0"/>
              <a:t>dari</a:t>
            </a:r>
            <a:r>
              <a:rPr lang="en-US" b="1" dirty="0" smtClean="0"/>
              <a:t> </a:t>
            </a:r>
            <a:r>
              <a:rPr lang="en-US" b="1" dirty="0" err="1" smtClean="0"/>
              <a:t>tempat</a:t>
            </a:r>
            <a:r>
              <a:rPr lang="en-US" b="1" dirty="0" smtClean="0"/>
              <a:t> </a:t>
            </a:r>
            <a:r>
              <a:rPr lang="en-US" b="1" dirty="0" err="1" smtClean="0"/>
              <a:t>berlakunya</a:t>
            </a:r>
            <a:r>
              <a:rPr lang="en-US" b="1" dirty="0" smtClean="0"/>
              <a:t> y</a:t>
            </a:r>
            <a:r>
              <a:rPr lang="id-ID" b="1" dirty="0" smtClean="0"/>
              <a:t>a</a:t>
            </a:r>
            <a:r>
              <a:rPr lang="en-US" b="1" dirty="0" err="1" smtClean="0"/>
              <a:t>i</a:t>
            </a:r>
            <a:r>
              <a:rPr lang="id-ID" b="1" dirty="0" smtClean="0"/>
              <a:t>tu</a:t>
            </a:r>
            <a:r>
              <a:rPr lang="en-US" b="1" dirty="0" smtClean="0"/>
              <a:t> </a:t>
            </a:r>
            <a:r>
              <a:rPr lang="en-US" b="1" dirty="0" err="1" smtClean="0"/>
              <a:t>masyarakat</a:t>
            </a:r>
            <a:r>
              <a:rPr lang="en-US" b="1" dirty="0" smtClean="0"/>
              <a:t>. 	  </a:t>
            </a:r>
          </a:p>
          <a:p>
            <a:pPr>
              <a:buNone/>
            </a:pPr>
            <a:r>
              <a:rPr lang="en-US" b="1" dirty="0" smtClean="0"/>
              <a:t>	</a:t>
            </a:r>
            <a:endParaRPr lang="id-ID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buNone/>
            </a:pPr>
            <a:endParaRPr lang="id-ID" b="1" dirty="0" smtClean="0"/>
          </a:p>
          <a:p>
            <a:pPr>
              <a:buFont typeface="Wingdings" pitchFamily="2" charset="2"/>
              <a:buChar char="Ø"/>
            </a:pPr>
            <a:r>
              <a:rPr lang="en-US" b="1" dirty="0" err="1" smtClean="0"/>
              <a:t>Konsep</a:t>
            </a:r>
            <a:r>
              <a:rPr lang="en-US" b="1" dirty="0" smtClean="0"/>
              <a:t>  “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yg</a:t>
            </a:r>
            <a:r>
              <a:rPr lang="en-US" b="1" dirty="0" smtClean="0"/>
              <a:t> </a:t>
            </a:r>
            <a:r>
              <a:rPr lang="en-US" b="1" dirty="0" err="1" smtClean="0"/>
              <a:t>adil</a:t>
            </a:r>
            <a:r>
              <a:rPr lang="en-US" b="1" dirty="0" smtClean="0"/>
              <a:t>”,</a:t>
            </a:r>
            <a:r>
              <a:rPr lang="id-ID" b="1" dirty="0" smtClean="0"/>
              <a:t> </a:t>
            </a:r>
            <a:r>
              <a:rPr lang="en-US" b="1" dirty="0" err="1" smtClean="0"/>
              <a:t>tidak</a:t>
            </a:r>
            <a:r>
              <a:rPr lang="en-US" b="1" dirty="0" smtClean="0"/>
              <a:t> </a:t>
            </a:r>
            <a:r>
              <a:rPr lang="en-US" b="1" dirty="0" err="1" smtClean="0"/>
              <a:t>akan</a:t>
            </a:r>
            <a:r>
              <a:rPr lang="en-US" b="1" dirty="0" smtClean="0"/>
              <a:t> </a:t>
            </a:r>
            <a:r>
              <a:rPr lang="en-US" b="1" dirty="0" err="1" smtClean="0"/>
              <a:t>pernah</a:t>
            </a:r>
            <a:r>
              <a:rPr lang="en-US" b="1" dirty="0" smtClean="0"/>
              <a:t> </a:t>
            </a:r>
            <a:r>
              <a:rPr lang="en-US" b="1" dirty="0" err="1" smtClean="0"/>
              <a:t>dapat</a:t>
            </a:r>
            <a:r>
              <a:rPr lang="en-US" b="1" dirty="0" smtClean="0"/>
              <a:t> </a:t>
            </a:r>
          </a:p>
          <a:p>
            <a:pPr>
              <a:buNone/>
            </a:pPr>
            <a:r>
              <a:rPr lang="id-ID" b="1" dirty="0" smtClean="0"/>
              <a:t>    </a:t>
            </a:r>
            <a:r>
              <a:rPr lang="en-US" b="1" dirty="0" err="1" smtClean="0"/>
              <a:t>diberikan</a:t>
            </a:r>
            <a:r>
              <a:rPr lang="en-US" b="1" dirty="0" smtClean="0"/>
              <a:t> </a:t>
            </a:r>
            <a:r>
              <a:rPr lang="en-US" b="1" dirty="0" err="1" smtClean="0"/>
              <a:t>isi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arti</a:t>
            </a:r>
            <a:r>
              <a:rPr lang="en-US" b="1" dirty="0" smtClean="0"/>
              <a:t> y</a:t>
            </a:r>
            <a:r>
              <a:rPr lang="id-ID" b="1" dirty="0" smtClean="0"/>
              <a:t>an</a:t>
            </a:r>
            <a:r>
              <a:rPr lang="en-US" b="1" dirty="0" smtClean="0"/>
              <a:t>g </a:t>
            </a:r>
            <a:r>
              <a:rPr lang="en-US" b="1" dirty="0" err="1" smtClean="0"/>
              <a:t>sama</a:t>
            </a:r>
            <a:r>
              <a:rPr lang="en-US" b="1" dirty="0" smtClean="0"/>
              <a:t>,</a:t>
            </a:r>
            <a:r>
              <a:rPr lang="id-ID" b="1" dirty="0" smtClean="0"/>
              <a:t> </a:t>
            </a:r>
            <a:r>
              <a:rPr lang="en-US" b="1" dirty="0" err="1" smtClean="0"/>
              <a:t>abadi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univer</a:t>
            </a:r>
            <a:r>
              <a:rPr lang="id-ID" b="1" dirty="0" smtClean="0"/>
              <a:t>- </a:t>
            </a:r>
            <a:r>
              <a:rPr lang="en-US" b="1" dirty="0" err="1" smtClean="0"/>
              <a:t>sal</a:t>
            </a:r>
            <a:r>
              <a:rPr lang="en-US" b="1" dirty="0" smtClean="0"/>
              <a:t>.</a:t>
            </a:r>
          </a:p>
          <a:p>
            <a:pPr>
              <a:buNone/>
            </a:pPr>
            <a:endParaRPr lang="en-US" b="1" dirty="0" smtClean="0"/>
          </a:p>
          <a:p>
            <a:pPr>
              <a:buFont typeface="Wingdings" pitchFamily="2" charset="2"/>
              <a:buChar char="§"/>
            </a:pPr>
            <a:r>
              <a:rPr lang="en-US" b="1" i="1" u="sng" dirty="0" err="1" smtClean="0"/>
              <a:t>Kelebihan</a:t>
            </a:r>
            <a:r>
              <a:rPr lang="en-US" b="1" i="1" u="sng" dirty="0" smtClean="0"/>
              <a:t>  </a:t>
            </a:r>
            <a:r>
              <a:rPr lang="en-US" b="1" i="1" u="sng" dirty="0" err="1" smtClean="0"/>
              <a:t>ajaran</a:t>
            </a:r>
            <a:r>
              <a:rPr lang="en-US" b="1" i="1" u="sng" dirty="0" smtClean="0"/>
              <a:t> </a:t>
            </a:r>
            <a:r>
              <a:rPr lang="en-US" b="1" i="1" u="sng" dirty="0" err="1" smtClean="0"/>
              <a:t>Hk</a:t>
            </a:r>
            <a:r>
              <a:rPr lang="en-US" b="1" i="1" u="sng" dirty="0" smtClean="0"/>
              <a:t> </a:t>
            </a:r>
            <a:r>
              <a:rPr lang="en-US" b="1" i="1" u="sng" dirty="0" err="1" smtClean="0"/>
              <a:t>Alam</a:t>
            </a:r>
            <a:r>
              <a:rPr lang="en-US" b="1" dirty="0" smtClean="0"/>
              <a:t> </a:t>
            </a:r>
            <a:r>
              <a:rPr lang="en-US" b="1" dirty="0" err="1" smtClean="0"/>
              <a:t>adal</a:t>
            </a:r>
            <a:r>
              <a:rPr lang="id-ID" b="1" dirty="0" smtClean="0"/>
              <a:t>a</a:t>
            </a:r>
            <a:r>
              <a:rPr lang="en-US" b="1" dirty="0" smtClean="0"/>
              <a:t>h </a:t>
            </a:r>
            <a:r>
              <a:rPr lang="en-US" b="1" dirty="0" err="1" smtClean="0"/>
              <a:t>telah</a:t>
            </a:r>
            <a:r>
              <a:rPr lang="en-US" b="1" dirty="0" smtClean="0"/>
              <a:t> </a:t>
            </a:r>
            <a:r>
              <a:rPr lang="en-US" b="1" dirty="0" err="1" smtClean="0"/>
              <a:t>berjasa</a:t>
            </a:r>
            <a:r>
              <a:rPr lang="en-US" b="1" dirty="0" smtClean="0"/>
              <a:t> </a:t>
            </a:r>
            <a:r>
              <a:rPr lang="en-US" b="1" dirty="0" err="1" smtClean="0"/>
              <a:t>meletakkan</a:t>
            </a:r>
            <a:r>
              <a:rPr lang="en-US" b="1" dirty="0" smtClean="0"/>
              <a:t> </a:t>
            </a:r>
            <a:r>
              <a:rPr lang="en-US" b="1" dirty="0" err="1" smtClean="0"/>
              <a:t>landasan</a:t>
            </a:r>
            <a:r>
              <a:rPr lang="en-US" b="1" dirty="0" smtClean="0"/>
              <a:t> </a:t>
            </a:r>
            <a:r>
              <a:rPr lang="en-US" b="1" dirty="0" err="1" smtClean="0"/>
              <a:t>yg</a:t>
            </a:r>
            <a:r>
              <a:rPr lang="en-US" b="1" dirty="0" smtClean="0"/>
              <a:t> ideal </a:t>
            </a:r>
            <a:r>
              <a:rPr lang="en-US" b="1" dirty="0" err="1" smtClean="0"/>
              <a:t>bagi</a:t>
            </a:r>
            <a:r>
              <a:rPr lang="en-US" b="1" dirty="0" smtClean="0"/>
              <a:t> </a:t>
            </a:r>
            <a:r>
              <a:rPr lang="en-US" b="1" dirty="0" err="1" smtClean="0"/>
              <a:t>norma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 pd </a:t>
            </a:r>
            <a:r>
              <a:rPr lang="en-US" b="1" dirty="0" err="1" smtClean="0"/>
              <a:t>umumnya</a:t>
            </a:r>
            <a:r>
              <a:rPr lang="en-US" b="1" dirty="0" smtClean="0"/>
              <a:t>, </a:t>
            </a:r>
            <a:r>
              <a:rPr lang="en-US" b="1" dirty="0" err="1" smtClean="0"/>
              <a:t>yakni</a:t>
            </a:r>
            <a:r>
              <a:rPr lang="en-US" b="1" dirty="0" smtClean="0"/>
              <a:t> </a:t>
            </a:r>
            <a:r>
              <a:rPr lang="en-US" b="1" dirty="0" err="1" smtClean="0"/>
              <a:t>pengakuan</a:t>
            </a:r>
            <a:r>
              <a:rPr lang="en-US" b="1" dirty="0" smtClean="0"/>
              <a:t> </a:t>
            </a:r>
            <a:r>
              <a:rPr lang="en-US" b="1" dirty="0" err="1" smtClean="0"/>
              <a:t>umat</a:t>
            </a:r>
            <a:r>
              <a:rPr lang="en-US" b="1" dirty="0" smtClean="0"/>
              <a:t> </a:t>
            </a:r>
            <a:r>
              <a:rPr lang="en-US" b="1" dirty="0" err="1" smtClean="0"/>
              <a:t>manusia</a:t>
            </a:r>
            <a:r>
              <a:rPr lang="en-US" b="1" dirty="0" smtClean="0"/>
              <a:t> </a:t>
            </a:r>
            <a:r>
              <a:rPr lang="en-US" b="1" dirty="0" err="1" smtClean="0"/>
              <a:t>atas</a:t>
            </a:r>
            <a:r>
              <a:rPr lang="en-US" b="1" dirty="0" smtClean="0"/>
              <a:t> </a:t>
            </a:r>
            <a:r>
              <a:rPr lang="en-US" b="1" dirty="0" err="1" smtClean="0"/>
              <a:t>nilai-nilai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yg</a:t>
            </a:r>
            <a:r>
              <a:rPr lang="en-US" b="1" dirty="0" smtClean="0"/>
              <a:t> </a:t>
            </a:r>
            <a:r>
              <a:rPr lang="en-US" b="1" dirty="0" err="1" smtClean="0"/>
              <a:t>bersifat</a:t>
            </a:r>
            <a:r>
              <a:rPr lang="en-US" b="1" dirty="0" smtClean="0"/>
              <a:t> </a:t>
            </a:r>
            <a:r>
              <a:rPr lang="en-US" b="1" dirty="0" err="1" smtClean="0"/>
              <a:t>univers</a:t>
            </a:r>
            <a:r>
              <a:rPr lang="id-ID" b="1" dirty="0" smtClean="0"/>
              <a:t>a</a:t>
            </a:r>
            <a:r>
              <a:rPr lang="en-US" b="1" dirty="0" smtClean="0"/>
              <a:t>l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abadi</a:t>
            </a:r>
            <a:r>
              <a:rPr lang="en-US" b="1" dirty="0" smtClean="0"/>
              <a:t>, </a:t>
            </a:r>
            <a:r>
              <a:rPr lang="en-US" b="1" dirty="0" err="1" smtClean="0"/>
              <a:t>spt</a:t>
            </a:r>
            <a:r>
              <a:rPr lang="en-US" b="1" dirty="0" smtClean="0"/>
              <a:t> </a:t>
            </a:r>
            <a:r>
              <a:rPr lang="en-US" b="1" dirty="0" err="1" smtClean="0"/>
              <a:t>tentang</a:t>
            </a:r>
            <a:r>
              <a:rPr lang="en-US" b="1" dirty="0" smtClean="0"/>
              <a:t> HAM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ttg</a:t>
            </a:r>
            <a:r>
              <a:rPr lang="en-US" b="1" dirty="0" smtClean="0"/>
              <a:t> </a:t>
            </a:r>
            <a:r>
              <a:rPr lang="en-US" b="1" dirty="0" err="1" smtClean="0"/>
              <a:t>kesamaan</a:t>
            </a:r>
            <a:r>
              <a:rPr lang="en-US" b="1" dirty="0" smtClean="0"/>
              <a:t> </a:t>
            </a:r>
            <a:r>
              <a:rPr lang="en-US" b="1" dirty="0" err="1" smtClean="0"/>
              <a:t>derajat</a:t>
            </a:r>
            <a:r>
              <a:rPr lang="en-US" b="1" dirty="0" smtClean="0"/>
              <a:t> </a:t>
            </a:r>
            <a:r>
              <a:rPr lang="en-US" b="1" dirty="0" err="1" smtClean="0"/>
              <a:t>umat</a:t>
            </a:r>
            <a:r>
              <a:rPr lang="en-US" b="1" dirty="0" smtClean="0"/>
              <a:t> </a:t>
            </a:r>
            <a:r>
              <a:rPr lang="en-US" b="1" dirty="0" err="1" smtClean="0"/>
              <a:t>manusia</a:t>
            </a:r>
            <a:r>
              <a:rPr lang="en-US" b="1" dirty="0" smtClean="0"/>
              <a:t> </a:t>
            </a:r>
            <a:r>
              <a:rPr lang="en-US" b="1" dirty="0" err="1" smtClean="0"/>
              <a:t>maupun</a:t>
            </a:r>
            <a:r>
              <a:rPr lang="en-US" b="1" dirty="0" smtClean="0"/>
              <a:t> </a:t>
            </a:r>
            <a:r>
              <a:rPr lang="en-US" b="1" dirty="0" err="1" smtClean="0"/>
              <a:t>negara-negara</a:t>
            </a:r>
            <a:r>
              <a:rPr lang="en-US" b="1" dirty="0" smtClean="0"/>
              <a:t> </a:t>
            </a:r>
            <a:r>
              <a:rPr lang="en-US" b="1" dirty="0" err="1" smtClean="0"/>
              <a:t>di</a:t>
            </a:r>
            <a:r>
              <a:rPr lang="en-US" b="1" dirty="0" smtClean="0"/>
              <a:t> </a:t>
            </a:r>
            <a:r>
              <a:rPr lang="en-US" b="1" dirty="0" err="1" smtClean="0"/>
              <a:t>hadapan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>
              <a:buNone/>
            </a:pPr>
            <a:endParaRPr lang="id-ID" b="1" dirty="0" smtClean="0"/>
          </a:p>
          <a:p>
            <a:pPr>
              <a:buNone/>
            </a:pPr>
            <a:r>
              <a:rPr lang="en-US" b="1" dirty="0" smtClean="0"/>
              <a:t>2. ALIRAN HUKUM POSITIF</a:t>
            </a:r>
            <a:r>
              <a:rPr lang="id-ID" b="1" dirty="0" smtClean="0"/>
              <a:t>(TEORI POSITIVISME):</a:t>
            </a:r>
            <a:endParaRPr lang="en-US" b="1" dirty="0" smtClean="0"/>
          </a:p>
          <a:p>
            <a:pPr>
              <a:buFont typeface="Wingdings" pitchFamily="2" charset="2"/>
              <a:buChar char="Ø"/>
            </a:pP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mengikat</a:t>
            </a:r>
            <a:r>
              <a:rPr lang="en-US" b="1" dirty="0" smtClean="0"/>
              <a:t> </a:t>
            </a:r>
            <a:r>
              <a:rPr lang="en-US" b="1" dirty="0" err="1" smtClean="0"/>
              <a:t>karena</a:t>
            </a:r>
            <a:r>
              <a:rPr lang="en-US" b="1" dirty="0" smtClean="0"/>
              <a:t> </a:t>
            </a:r>
            <a:r>
              <a:rPr lang="en-US" b="1" dirty="0" err="1" smtClean="0"/>
              <a:t>memang</a:t>
            </a:r>
            <a:r>
              <a:rPr lang="en-US" b="1" dirty="0" smtClean="0"/>
              <a:t> </a:t>
            </a:r>
            <a:r>
              <a:rPr lang="en-US" b="1" dirty="0" err="1" smtClean="0"/>
              <a:t>masyarakat</a:t>
            </a:r>
            <a:r>
              <a:rPr lang="en-US" b="1" dirty="0" smtClean="0"/>
              <a:t> </a:t>
            </a:r>
          </a:p>
          <a:p>
            <a:pPr>
              <a:buNone/>
            </a:pPr>
            <a:r>
              <a:rPr lang="id-ID" b="1" dirty="0" smtClean="0"/>
              <a:t>	</a:t>
            </a:r>
            <a:r>
              <a:rPr lang="en-US" b="1" dirty="0" smtClean="0"/>
              <a:t> </a:t>
            </a:r>
            <a:r>
              <a:rPr lang="en-US" b="1" dirty="0" err="1" smtClean="0"/>
              <a:t>itu</a:t>
            </a:r>
            <a:r>
              <a:rPr lang="en-US" b="1" dirty="0" smtClean="0"/>
              <a:t> </a:t>
            </a:r>
            <a:r>
              <a:rPr lang="en-US" b="1" dirty="0" err="1" smtClean="0"/>
              <a:t>sendirilah</a:t>
            </a:r>
            <a:r>
              <a:rPr lang="en-US" b="1" dirty="0" smtClean="0"/>
              <a:t> </a:t>
            </a:r>
            <a:r>
              <a:rPr lang="en-US" b="1" dirty="0" err="1" smtClean="0"/>
              <a:t>yg</a:t>
            </a:r>
            <a:r>
              <a:rPr lang="en-US" b="1" dirty="0" smtClean="0"/>
              <a:t> </a:t>
            </a:r>
            <a:r>
              <a:rPr lang="en-US" b="1" dirty="0" err="1" smtClean="0"/>
              <a:t>menghendakinya</a:t>
            </a:r>
            <a:r>
              <a:rPr lang="en-US" b="1" dirty="0" smtClean="0"/>
              <a:t>. </a:t>
            </a:r>
            <a:r>
              <a:rPr lang="en-US" b="1" dirty="0" err="1" smtClean="0"/>
              <a:t>Jadi</a:t>
            </a:r>
            <a:r>
              <a:rPr lang="en-US" b="1" dirty="0" smtClean="0"/>
              <a:t> HI </a:t>
            </a:r>
            <a:r>
              <a:rPr lang="en-US" b="1" dirty="0" err="1" smtClean="0"/>
              <a:t>berla</a:t>
            </a:r>
            <a:r>
              <a:rPr lang="en-US" b="1" dirty="0" smtClean="0"/>
              <a:t>-</a:t>
            </a:r>
          </a:p>
          <a:p>
            <a:pPr>
              <a:buNone/>
            </a:pPr>
            <a:r>
              <a:rPr lang="en-US" b="1" dirty="0" smtClean="0"/>
              <a:t>	 </a:t>
            </a:r>
            <a:r>
              <a:rPr lang="en-US" b="1" dirty="0" err="1" smtClean="0"/>
              <a:t>ku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mengikat</a:t>
            </a:r>
            <a:r>
              <a:rPr lang="en-US" b="1" dirty="0" smtClean="0"/>
              <a:t> </a:t>
            </a:r>
            <a:r>
              <a:rPr lang="en-US" b="1" dirty="0" err="1" smtClean="0"/>
              <a:t>masyarakat</a:t>
            </a:r>
            <a:r>
              <a:rPr lang="en-US" b="1" dirty="0" smtClean="0"/>
              <a:t> </a:t>
            </a:r>
            <a:r>
              <a:rPr lang="en-US" b="1" dirty="0" err="1" smtClean="0"/>
              <a:t>Internasional</a:t>
            </a:r>
            <a:r>
              <a:rPr lang="en-US" b="1" dirty="0" smtClean="0"/>
              <a:t>, </a:t>
            </a:r>
            <a:r>
              <a:rPr lang="en-US" b="1" dirty="0" err="1" smtClean="0"/>
              <a:t>krn</a:t>
            </a:r>
            <a:r>
              <a:rPr lang="en-US" b="1" dirty="0" smtClean="0"/>
              <a:t> </a:t>
            </a:r>
          </a:p>
          <a:p>
            <a:pPr>
              <a:buNone/>
            </a:pPr>
            <a:r>
              <a:rPr lang="en-US" b="1" dirty="0" smtClean="0"/>
              <a:t>	 </a:t>
            </a:r>
            <a:r>
              <a:rPr lang="en-US" b="1" dirty="0" err="1" smtClean="0"/>
              <a:t>masy</a:t>
            </a:r>
            <a:r>
              <a:rPr lang="en-US" b="1" dirty="0" smtClean="0"/>
              <a:t> </a:t>
            </a:r>
            <a:r>
              <a:rPr lang="en-US" b="1" dirty="0" err="1" smtClean="0"/>
              <a:t>int</a:t>
            </a:r>
            <a:r>
              <a:rPr lang="id-ID" b="1" dirty="0" smtClean="0"/>
              <a:t>ernasional</a:t>
            </a:r>
            <a:r>
              <a:rPr lang="en-US" b="1" dirty="0" smtClean="0"/>
              <a:t> </a:t>
            </a:r>
            <a:r>
              <a:rPr lang="en-US" b="1" dirty="0" err="1" smtClean="0"/>
              <a:t>atau</a:t>
            </a:r>
            <a:r>
              <a:rPr lang="en-US" b="1" dirty="0" smtClean="0"/>
              <a:t> </a:t>
            </a:r>
            <a:r>
              <a:rPr lang="en-US" b="1" dirty="0" err="1" smtClean="0"/>
              <a:t>negara-negara</a:t>
            </a:r>
            <a:r>
              <a:rPr lang="en-US" b="1" dirty="0" smtClean="0"/>
              <a:t> </a:t>
            </a:r>
            <a:r>
              <a:rPr lang="en-US" b="1" dirty="0" err="1" smtClean="0"/>
              <a:t>itu</a:t>
            </a:r>
            <a:r>
              <a:rPr lang="en-US" b="1" dirty="0" smtClean="0"/>
              <a:t> </a:t>
            </a:r>
            <a:r>
              <a:rPr lang="id-ID" b="1" dirty="0" smtClean="0"/>
              <a:t> </a:t>
            </a:r>
            <a:r>
              <a:rPr lang="en-US" b="1" dirty="0" err="1" smtClean="0"/>
              <a:t>sendi</a:t>
            </a:r>
            <a:r>
              <a:rPr lang="id-ID" b="1" dirty="0" smtClean="0"/>
              <a:t>-  </a:t>
            </a:r>
            <a:r>
              <a:rPr lang="en-US" b="1" dirty="0" err="1" smtClean="0"/>
              <a:t>rilah</a:t>
            </a:r>
            <a:r>
              <a:rPr lang="en-US" b="1" dirty="0" smtClean="0"/>
              <a:t> y</a:t>
            </a:r>
            <a:r>
              <a:rPr lang="id-ID" b="1" dirty="0" smtClean="0"/>
              <a:t>an</a:t>
            </a:r>
            <a:r>
              <a:rPr lang="en-US" b="1" dirty="0" smtClean="0"/>
              <a:t>g </a:t>
            </a:r>
            <a:r>
              <a:rPr lang="en-US" b="1" dirty="0" err="1" smtClean="0"/>
              <a:t>menghendaki</a:t>
            </a:r>
            <a:r>
              <a:rPr lang="en-US" b="1" dirty="0" smtClean="0"/>
              <a:t> u</a:t>
            </a:r>
            <a:r>
              <a:rPr lang="id-ID" b="1" dirty="0" smtClean="0"/>
              <a:t>n</a:t>
            </a:r>
            <a:r>
              <a:rPr lang="en-US" b="1" dirty="0" smtClean="0"/>
              <a:t>t</a:t>
            </a:r>
            <a:r>
              <a:rPr lang="id-ID" b="1" dirty="0" smtClean="0"/>
              <a:t>u</a:t>
            </a:r>
            <a:r>
              <a:rPr lang="en-US" b="1" dirty="0" smtClean="0"/>
              <a:t>k </a:t>
            </a:r>
            <a:r>
              <a:rPr lang="en-US" b="1" dirty="0" err="1" smtClean="0"/>
              <a:t>terikat</a:t>
            </a:r>
            <a:r>
              <a:rPr lang="en-US" b="1" dirty="0" smtClean="0"/>
              <a:t>. </a:t>
            </a:r>
          </a:p>
          <a:p>
            <a:pPr>
              <a:buNone/>
            </a:pPr>
            <a:r>
              <a:rPr lang="en-US" b="1" dirty="0" smtClean="0"/>
              <a:t> </a:t>
            </a:r>
            <a:r>
              <a:rPr lang="en-US" b="1" dirty="0" smtClean="0">
                <a:sym typeface="Wingdings" pitchFamily="2" charset="2"/>
              </a:rPr>
              <a:t></a:t>
            </a:r>
            <a:r>
              <a:rPr lang="en-US" b="1" dirty="0" err="1" smtClean="0">
                <a:sym typeface="Wingdings" pitchFamily="2" charset="2"/>
              </a:rPr>
              <a:t>Jadi</a:t>
            </a:r>
            <a:r>
              <a:rPr lang="en-US" b="1" dirty="0" smtClean="0">
                <a:sym typeface="Wingdings" pitchFamily="2" charset="2"/>
              </a:rPr>
              <a:t> </a:t>
            </a:r>
            <a:r>
              <a:rPr lang="en-US" b="1" dirty="0" err="1" smtClean="0">
                <a:sym typeface="Wingdings" pitchFamily="2" charset="2"/>
              </a:rPr>
              <a:t>ada</a:t>
            </a:r>
            <a:r>
              <a:rPr lang="en-US" b="1" dirty="0" smtClean="0">
                <a:sym typeface="Wingdings" pitchFamily="2" charset="2"/>
              </a:rPr>
              <a:t> </a:t>
            </a:r>
            <a:r>
              <a:rPr lang="en-US" b="1" dirty="0" err="1" smtClean="0">
                <a:sym typeface="Wingdings" pitchFamily="2" charset="2"/>
              </a:rPr>
              <a:t>faktor</a:t>
            </a:r>
            <a:r>
              <a:rPr lang="en-US" b="1" dirty="0" smtClean="0">
                <a:sym typeface="Wingdings" pitchFamily="2" charset="2"/>
              </a:rPr>
              <a:t> “</a:t>
            </a:r>
            <a:r>
              <a:rPr lang="en-US" b="1" dirty="0" err="1" smtClean="0">
                <a:sym typeface="Wingdings" pitchFamily="2" charset="2"/>
              </a:rPr>
              <a:t>kehendak</a:t>
            </a:r>
            <a:r>
              <a:rPr lang="en-US" b="1" dirty="0" smtClean="0">
                <a:sym typeface="Wingdings" pitchFamily="2" charset="2"/>
              </a:rPr>
              <a:t> </a:t>
            </a:r>
            <a:r>
              <a:rPr lang="en-US" b="1" dirty="0" err="1" smtClean="0">
                <a:sym typeface="Wingdings" pitchFamily="2" charset="2"/>
              </a:rPr>
              <a:t>negara</a:t>
            </a:r>
            <a:r>
              <a:rPr lang="en-US" b="1" dirty="0" smtClean="0">
                <a:sym typeface="Wingdings" pitchFamily="2" charset="2"/>
              </a:rPr>
              <a:t>”(state will).</a:t>
            </a:r>
          </a:p>
          <a:p>
            <a:pPr>
              <a:buFont typeface="Wingdings" pitchFamily="2" charset="2"/>
              <a:buChar char="v"/>
            </a:pPr>
            <a:r>
              <a:rPr lang="en-US" b="1" dirty="0" err="1" smtClean="0">
                <a:sym typeface="Wingdings" pitchFamily="2" charset="2"/>
              </a:rPr>
              <a:t>Masalahnya</a:t>
            </a:r>
            <a:r>
              <a:rPr lang="en-US" b="1" dirty="0" smtClean="0">
                <a:sym typeface="Wingdings" pitchFamily="2" charset="2"/>
              </a:rPr>
              <a:t> ad</a:t>
            </a:r>
            <a:r>
              <a:rPr lang="id-ID" b="1" dirty="0" smtClean="0">
                <a:sym typeface="Wingdings" pitchFamily="2" charset="2"/>
              </a:rPr>
              <a:t>a</a:t>
            </a:r>
            <a:r>
              <a:rPr lang="en-US" b="1" dirty="0" smtClean="0">
                <a:sym typeface="Wingdings" pitchFamily="2" charset="2"/>
              </a:rPr>
              <a:t>l</a:t>
            </a:r>
            <a:r>
              <a:rPr lang="id-ID" b="1" dirty="0" smtClean="0">
                <a:sym typeface="Wingdings" pitchFamily="2" charset="2"/>
              </a:rPr>
              <a:t>a</a:t>
            </a:r>
            <a:r>
              <a:rPr lang="en-US" b="1" dirty="0" smtClean="0">
                <a:sym typeface="Wingdings" pitchFamily="2" charset="2"/>
              </a:rPr>
              <a:t>h </a:t>
            </a:r>
            <a:r>
              <a:rPr lang="en-US" b="1" dirty="0" err="1" smtClean="0">
                <a:sym typeface="Wingdings" pitchFamily="2" charset="2"/>
              </a:rPr>
              <a:t>apakh</a:t>
            </a:r>
            <a:r>
              <a:rPr lang="en-US" b="1" dirty="0" smtClean="0">
                <a:sym typeface="Wingdings" pitchFamily="2" charset="2"/>
              </a:rPr>
              <a:t> </a:t>
            </a:r>
            <a:r>
              <a:rPr lang="en-US" b="1" dirty="0" err="1" smtClean="0">
                <a:sym typeface="Wingdings" pitchFamily="2" charset="2"/>
              </a:rPr>
              <a:t>yg</a:t>
            </a:r>
            <a:r>
              <a:rPr lang="en-US" b="1" dirty="0" smtClean="0">
                <a:sym typeface="Wingdings" pitchFamily="2" charset="2"/>
              </a:rPr>
              <a:t> </a:t>
            </a:r>
            <a:r>
              <a:rPr lang="en-US" b="1" dirty="0" err="1" smtClean="0">
                <a:sym typeface="Wingdings" pitchFamily="2" charset="2"/>
              </a:rPr>
              <a:t>dimaksud</a:t>
            </a:r>
            <a:r>
              <a:rPr lang="en-US" b="1" dirty="0" smtClean="0">
                <a:sym typeface="Wingdings" pitchFamily="2" charset="2"/>
              </a:rPr>
              <a:t> </a:t>
            </a:r>
            <a:r>
              <a:rPr lang="en-US" b="1" dirty="0" err="1" smtClean="0">
                <a:sym typeface="Wingdings" pitchFamily="2" charset="2"/>
              </a:rPr>
              <a:t>dgn</a:t>
            </a:r>
            <a:r>
              <a:rPr lang="id-ID" b="1" dirty="0" smtClean="0">
                <a:sym typeface="Wingdings" pitchFamily="2" charset="2"/>
              </a:rPr>
              <a:t> </a:t>
            </a:r>
            <a:r>
              <a:rPr lang="en-US" b="1" dirty="0" smtClean="0">
                <a:sym typeface="Wingdings" pitchFamily="2" charset="2"/>
              </a:rPr>
              <a:t>“</a:t>
            </a:r>
            <a:r>
              <a:rPr lang="en-US" b="1" dirty="0" err="1" smtClean="0">
                <a:sym typeface="Wingdings" pitchFamily="2" charset="2"/>
              </a:rPr>
              <a:t>kehendak</a:t>
            </a:r>
            <a:r>
              <a:rPr lang="id-ID" b="1" dirty="0" smtClean="0">
                <a:sym typeface="Wingdings" pitchFamily="2" charset="2"/>
              </a:rPr>
              <a:t> n</a:t>
            </a:r>
            <a:r>
              <a:rPr lang="en-US" b="1" dirty="0" err="1" smtClean="0">
                <a:sym typeface="Wingdings" pitchFamily="2" charset="2"/>
              </a:rPr>
              <a:t>egara</a:t>
            </a:r>
            <a:r>
              <a:rPr lang="en-US" b="1" dirty="0" smtClean="0">
                <a:sym typeface="Wingdings" pitchFamily="2" charset="2"/>
              </a:rPr>
              <a:t>” </a:t>
            </a:r>
            <a:r>
              <a:rPr lang="en-US" b="1" dirty="0" err="1" smtClean="0">
                <a:sym typeface="Wingdings" pitchFamily="2" charset="2"/>
              </a:rPr>
              <a:t>itu</a:t>
            </a:r>
            <a:r>
              <a:rPr lang="en-US" b="1" dirty="0" smtClean="0">
                <a:sym typeface="Wingdings" pitchFamily="2" charset="2"/>
              </a:rPr>
              <a:t> </a:t>
            </a:r>
            <a:r>
              <a:rPr lang="en-US" b="1" dirty="0" err="1" smtClean="0">
                <a:sym typeface="Wingdings" pitchFamily="2" charset="2"/>
              </a:rPr>
              <a:t>adlh</a:t>
            </a:r>
            <a:r>
              <a:rPr lang="en-US" b="1" dirty="0" smtClean="0">
                <a:sym typeface="Wingdings" pitchFamily="2" charset="2"/>
              </a:rPr>
              <a:t> </a:t>
            </a:r>
            <a:r>
              <a:rPr lang="en-US" b="1" dirty="0" err="1" smtClean="0">
                <a:sym typeface="Wingdings" pitchFamily="2" charset="2"/>
              </a:rPr>
              <a:t>kehendak</a:t>
            </a:r>
            <a:r>
              <a:rPr lang="en-US" b="1" dirty="0" smtClean="0">
                <a:sym typeface="Wingdings" pitchFamily="2" charset="2"/>
              </a:rPr>
              <a:t> </a:t>
            </a:r>
            <a:r>
              <a:rPr lang="en-US" b="1" dirty="0" err="1" smtClean="0">
                <a:sym typeface="Wingdings" pitchFamily="2" charset="2"/>
              </a:rPr>
              <a:t>negara</a:t>
            </a:r>
            <a:r>
              <a:rPr lang="en-US" b="1" dirty="0" smtClean="0">
                <a:sym typeface="Wingdings" pitchFamily="2" charset="2"/>
              </a:rPr>
              <a:t> </a:t>
            </a:r>
            <a:r>
              <a:rPr lang="en-US" b="1" dirty="0" err="1" smtClean="0">
                <a:sym typeface="Wingdings" pitchFamily="2" charset="2"/>
              </a:rPr>
              <a:t>secara</a:t>
            </a:r>
            <a:r>
              <a:rPr lang="en-US" b="1" dirty="0" smtClean="0">
                <a:sym typeface="Wingdings" pitchFamily="2" charset="2"/>
              </a:rPr>
              <a:t> individual</a:t>
            </a:r>
            <a:r>
              <a:rPr lang="id-ID" b="1" dirty="0" smtClean="0">
                <a:sym typeface="Wingdings" pitchFamily="2" charset="2"/>
              </a:rPr>
              <a:t> </a:t>
            </a:r>
            <a:r>
              <a:rPr lang="en-US" b="1" dirty="0" err="1" smtClean="0">
                <a:sym typeface="Wingdings" pitchFamily="2" charset="2"/>
              </a:rPr>
              <a:t>ataukah</a:t>
            </a:r>
            <a:r>
              <a:rPr lang="en-US" b="1" dirty="0" smtClean="0">
                <a:sym typeface="Wingdings" pitchFamily="2" charset="2"/>
              </a:rPr>
              <a:t> </a:t>
            </a:r>
            <a:r>
              <a:rPr lang="id-ID" b="1" dirty="0" smtClean="0">
                <a:sym typeface="Wingdings" pitchFamily="2" charset="2"/>
              </a:rPr>
              <a:t>kehendak negara </a:t>
            </a:r>
            <a:r>
              <a:rPr lang="en-US" b="1" dirty="0" err="1" smtClean="0">
                <a:sym typeface="Wingdings" pitchFamily="2" charset="2"/>
              </a:rPr>
              <a:t>secara</a:t>
            </a:r>
            <a:r>
              <a:rPr lang="en-US" b="1" dirty="0" smtClean="0">
                <a:sym typeface="Wingdings" pitchFamily="2" charset="2"/>
              </a:rPr>
              <a:t> </a:t>
            </a:r>
            <a:r>
              <a:rPr lang="en-US" b="1" dirty="0" err="1" smtClean="0">
                <a:sym typeface="Wingdings" pitchFamily="2" charset="2"/>
              </a:rPr>
              <a:t>bersama</a:t>
            </a:r>
            <a:r>
              <a:rPr lang="en-US" b="1" dirty="0" smtClean="0">
                <a:sym typeface="Wingdings" pitchFamily="2" charset="2"/>
              </a:rPr>
              <a:t>?</a:t>
            </a:r>
            <a:r>
              <a:rPr lang="en-US" b="1" dirty="0" smtClean="0"/>
              <a:t> 	</a:t>
            </a:r>
            <a:endParaRPr lang="id-ID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b="1" i="1" u="sng" dirty="0" smtClean="0"/>
              <a:t>George </a:t>
            </a:r>
            <a:r>
              <a:rPr lang="en-US" b="1" i="1" u="sng" dirty="0" err="1" smtClean="0"/>
              <a:t>Jellinek</a:t>
            </a:r>
            <a:r>
              <a:rPr lang="en-US" b="1" i="1" u="sng" dirty="0" smtClean="0"/>
              <a:t> </a:t>
            </a:r>
            <a:r>
              <a:rPr lang="en-US" b="1" dirty="0" err="1" smtClean="0"/>
              <a:t>penganut</a:t>
            </a:r>
            <a:r>
              <a:rPr lang="en-US" b="1" dirty="0" smtClean="0"/>
              <a:t> </a:t>
            </a:r>
            <a:r>
              <a:rPr lang="en-US" b="1" dirty="0" err="1" smtClean="0"/>
              <a:t>teori</a:t>
            </a:r>
            <a:r>
              <a:rPr lang="en-US" b="1" dirty="0" smtClean="0"/>
              <a:t> </a:t>
            </a:r>
            <a:r>
              <a:rPr lang="en-US" b="1" dirty="0" err="1" smtClean="0"/>
              <a:t>kedaulatan</a:t>
            </a:r>
            <a:r>
              <a:rPr lang="en-US" b="1" dirty="0" smtClean="0"/>
              <a:t> </a:t>
            </a:r>
            <a:r>
              <a:rPr lang="en-US" b="1" dirty="0" err="1" smtClean="0"/>
              <a:t>negara</a:t>
            </a:r>
            <a:endParaRPr lang="en-US" b="1" dirty="0" smtClean="0"/>
          </a:p>
          <a:p>
            <a:pPr>
              <a:buNone/>
            </a:pPr>
            <a:r>
              <a:rPr lang="en-US" b="1" dirty="0" err="1" smtClean="0"/>
              <a:t>menempatkan</a:t>
            </a:r>
            <a:r>
              <a:rPr lang="en-US" b="1" dirty="0" smtClean="0"/>
              <a:t> </a:t>
            </a:r>
            <a:r>
              <a:rPr lang="en-US" b="1" dirty="0" err="1" smtClean="0"/>
              <a:t>kedaulatan</a:t>
            </a:r>
            <a:r>
              <a:rPr lang="en-US" b="1" dirty="0" smtClean="0"/>
              <a:t> </a:t>
            </a:r>
            <a:r>
              <a:rPr lang="en-US" b="1" dirty="0" err="1" smtClean="0"/>
              <a:t>negara</a:t>
            </a:r>
            <a:r>
              <a:rPr lang="en-US" b="1" dirty="0" smtClean="0"/>
              <a:t> </a:t>
            </a:r>
            <a:r>
              <a:rPr lang="en-US" b="1" dirty="0" err="1" smtClean="0"/>
              <a:t>lebih</a:t>
            </a:r>
            <a:r>
              <a:rPr lang="en-US" b="1" dirty="0" smtClean="0"/>
              <a:t> </a:t>
            </a:r>
            <a:r>
              <a:rPr lang="en-US" b="1" dirty="0" err="1" smtClean="0"/>
              <a:t>tinggi</a:t>
            </a:r>
            <a:r>
              <a:rPr lang="en-US" b="1" dirty="0" smtClean="0"/>
              <a:t> </a:t>
            </a:r>
            <a:r>
              <a:rPr lang="en-US" b="1" dirty="0" err="1" smtClean="0"/>
              <a:t>dari</a:t>
            </a:r>
            <a:endParaRPr lang="en-US" b="1" dirty="0" smtClean="0"/>
          </a:p>
          <a:p>
            <a:pPr>
              <a:buNone/>
            </a:pPr>
            <a:r>
              <a:rPr lang="en-US" b="1" dirty="0" err="1" smtClean="0"/>
              <a:t>pada</a:t>
            </a:r>
            <a:r>
              <a:rPr lang="en-US" b="1" dirty="0" smtClean="0"/>
              <a:t> HI, </a:t>
            </a:r>
            <a:r>
              <a:rPr lang="en-US" b="1" dirty="0" err="1" smtClean="0"/>
              <a:t>menganut</a:t>
            </a:r>
            <a:r>
              <a:rPr lang="en-US" b="1" dirty="0" smtClean="0"/>
              <a:t> “Self limitation Theory” (</a:t>
            </a:r>
            <a:r>
              <a:rPr lang="en-US" b="1" dirty="0" err="1" smtClean="0"/>
              <a:t>teori</a:t>
            </a:r>
            <a:r>
              <a:rPr lang="en-US" b="1" dirty="0" smtClean="0"/>
              <a:t>-</a:t>
            </a:r>
          </a:p>
          <a:p>
            <a:pPr>
              <a:buNone/>
            </a:pPr>
            <a:r>
              <a:rPr lang="en-US" b="1" dirty="0" err="1" smtClean="0"/>
              <a:t>pembatasan</a:t>
            </a:r>
            <a:r>
              <a:rPr lang="en-US" b="1" dirty="0" smtClean="0"/>
              <a:t> </a:t>
            </a:r>
            <a:r>
              <a:rPr lang="en-US" b="1" dirty="0" err="1" smtClean="0"/>
              <a:t>diri</a:t>
            </a:r>
            <a:r>
              <a:rPr lang="en-US" b="1" dirty="0" smtClean="0"/>
              <a:t>),</a:t>
            </a:r>
            <a:r>
              <a:rPr lang="en-US" b="1" dirty="0" err="1" smtClean="0"/>
              <a:t>yakni</a:t>
            </a:r>
            <a:r>
              <a:rPr lang="en-US" b="1" dirty="0" smtClean="0"/>
              <a:t> </a:t>
            </a:r>
            <a:r>
              <a:rPr lang="en-US" b="1" dirty="0" err="1" smtClean="0"/>
              <a:t>bhw</a:t>
            </a:r>
            <a:r>
              <a:rPr lang="en-US" b="1" dirty="0" smtClean="0"/>
              <a:t> </a:t>
            </a:r>
            <a:r>
              <a:rPr lang="en-US" b="1" dirty="0" err="1" smtClean="0"/>
              <a:t>negara</a:t>
            </a:r>
            <a:r>
              <a:rPr lang="en-US" b="1" dirty="0" smtClean="0"/>
              <a:t> </a:t>
            </a:r>
            <a:r>
              <a:rPr lang="en-US" b="1" dirty="0" err="1" smtClean="0"/>
              <a:t>mengikatkan</a:t>
            </a:r>
            <a:r>
              <a:rPr lang="en-US" b="1" dirty="0" smtClean="0"/>
              <a:t> </a:t>
            </a:r>
          </a:p>
          <a:p>
            <a:pPr>
              <a:buNone/>
            </a:pPr>
            <a:r>
              <a:rPr lang="en-US" b="1" dirty="0" err="1" smtClean="0"/>
              <a:t>diri</a:t>
            </a:r>
            <a:r>
              <a:rPr lang="en-US" b="1" dirty="0" smtClean="0"/>
              <a:t> </a:t>
            </a:r>
            <a:r>
              <a:rPr lang="en-US" b="1" dirty="0" err="1" smtClean="0"/>
              <a:t>atau</a:t>
            </a:r>
            <a:r>
              <a:rPr lang="en-US" b="1" dirty="0" smtClean="0"/>
              <a:t> </a:t>
            </a:r>
            <a:r>
              <a:rPr lang="en-US" b="1" dirty="0" err="1" smtClean="0"/>
              <a:t>tidak</a:t>
            </a:r>
            <a:r>
              <a:rPr lang="en-US" b="1" dirty="0" smtClean="0"/>
              <a:t> pd HI </a:t>
            </a:r>
            <a:r>
              <a:rPr lang="en-US" b="1" dirty="0" err="1" smtClean="0"/>
              <a:t>berdasarkan</a:t>
            </a:r>
            <a:r>
              <a:rPr lang="en-US" b="1" dirty="0" smtClean="0"/>
              <a:t> </a:t>
            </a:r>
            <a:r>
              <a:rPr lang="en-US" b="1" dirty="0" err="1" smtClean="0"/>
              <a:t>kehendak</a:t>
            </a:r>
            <a:r>
              <a:rPr lang="en-US" b="1" dirty="0" smtClean="0"/>
              <a:t> </a:t>
            </a:r>
            <a:r>
              <a:rPr lang="en-US" b="1" dirty="0" err="1" smtClean="0"/>
              <a:t>indivi</a:t>
            </a:r>
            <a:r>
              <a:rPr lang="en-US" b="1" dirty="0" smtClean="0"/>
              <a:t>-</a:t>
            </a:r>
          </a:p>
          <a:p>
            <a:pPr>
              <a:buNone/>
            </a:pPr>
            <a:r>
              <a:rPr lang="en-US" b="1" dirty="0" smtClean="0"/>
              <a:t>dual </a:t>
            </a:r>
            <a:r>
              <a:rPr lang="en-US" b="1" dirty="0" err="1" smtClean="0"/>
              <a:t>negara-negara</a:t>
            </a:r>
            <a:r>
              <a:rPr lang="en-US" b="1" dirty="0" smtClean="0"/>
              <a:t>.</a:t>
            </a:r>
            <a:r>
              <a:rPr lang="fi-FI" dirty="0" smtClean="0"/>
              <a:t> </a:t>
            </a:r>
            <a:endParaRPr lang="id-ID" dirty="0" smtClean="0"/>
          </a:p>
          <a:p>
            <a:pPr>
              <a:buFont typeface="Wingdings" pitchFamily="2" charset="2"/>
              <a:buChar char="§"/>
            </a:pPr>
            <a:r>
              <a:rPr lang="en-US" b="1" i="1" u="sng" dirty="0" smtClean="0"/>
              <a:t>TEORI KEHENDAK BERSAMA: Zorn, </a:t>
            </a:r>
            <a:r>
              <a:rPr lang="en-US" b="1" i="1" u="sng" dirty="0" err="1" smtClean="0"/>
              <a:t>Anzilotti</a:t>
            </a:r>
            <a:endParaRPr lang="en-US" b="1" i="1" u="sng" dirty="0" smtClean="0"/>
          </a:p>
          <a:p>
            <a:pPr>
              <a:buFont typeface="Wingdings" pitchFamily="2" charset="2"/>
              <a:buChar char="Ø"/>
            </a:pPr>
            <a:r>
              <a:rPr lang="en-US" b="1" dirty="0" err="1" smtClean="0"/>
              <a:t>Hakekat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daya</a:t>
            </a:r>
            <a:r>
              <a:rPr lang="en-US" b="1" dirty="0" smtClean="0"/>
              <a:t> </a:t>
            </a:r>
            <a:r>
              <a:rPr lang="en-US" b="1" dirty="0" err="1" smtClean="0"/>
              <a:t>mengikat</a:t>
            </a:r>
            <a:r>
              <a:rPr lang="en-US" b="1" dirty="0" smtClean="0"/>
              <a:t> HI </a:t>
            </a:r>
            <a:r>
              <a:rPr lang="en-US" b="1" dirty="0" err="1" smtClean="0"/>
              <a:t>tidak</a:t>
            </a:r>
            <a:r>
              <a:rPr lang="en-US" b="1" dirty="0" smtClean="0"/>
              <a:t> </a:t>
            </a:r>
            <a:r>
              <a:rPr lang="en-US" b="1" dirty="0" err="1" smtClean="0"/>
              <a:t>berdasarkan</a:t>
            </a:r>
            <a:r>
              <a:rPr lang="en-US" b="1" dirty="0" smtClean="0"/>
              <a:t> pd </a:t>
            </a:r>
            <a:r>
              <a:rPr lang="en-US" b="1" dirty="0" err="1" smtClean="0"/>
              <a:t>kehendak</a:t>
            </a:r>
            <a:r>
              <a:rPr lang="en-US" b="1" dirty="0" smtClean="0"/>
              <a:t> </a:t>
            </a:r>
            <a:r>
              <a:rPr lang="en-US" b="1" dirty="0" err="1" smtClean="0"/>
              <a:t>sepihak</a:t>
            </a:r>
            <a:r>
              <a:rPr lang="en-US" b="1" dirty="0" smtClean="0"/>
              <a:t> </a:t>
            </a:r>
            <a:r>
              <a:rPr lang="en-US" b="1" dirty="0" err="1" smtClean="0"/>
              <a:t>negara-negara</a:t>
            </a:r>
            <a:r>
              <a:rPr lang="id-ID" b="1" dirty="0" smtClean="0"/>
              <a:t> </a:t>
            </a:r>
            <a:r>
              <a:rPr lang="en-US" b="1" dirty="0" err="1" smtClean="0"/>
              <a:t>melainkan</a:t>
            </a:r>
            <a:r>
              <a:rPr lang="en-US" b="1" dirty="0" smtClean="0"/>
              <a:t> </a:t>
            </a:r>
            <a:r>
              <a:rPr lang="en-US" b="1" dirty="0" err="1" smtClean="0"/>
              <a:t>pada</a:t>
            </a:r>
            <a:r>
              <a:rPr lang="en-US" b="1" dirty="0" smtClean="0"/>
              <a:t> </a:t>
            </a:r>
            <a:r>
              <a:rPr lang="en-US" b="1" dirty="0" err="1" smtClean="0"/>
              <a:t>kehendak</a:t>
            </a:r>
            <a:r>
              <a:rPr lang="en-US" b="1" dirty="0" smtClean="0"/>
              <a:t> </a:t>
            </a:r>
            <a:r>
              <a:rPr lang="en-US" b="1" dirty="0" err="1" smtClean="0"/>
              <a:t>bersama</a:t>
            </a:r>
            <a:r>
              <a:rPr lang="en-US" b="1" dirty="0" smtClean="0"/>
              <a:t> negara2.</a:t>
            </a:r>
          </a:p>
          <a:p>
            <a:pPr>
              <a:buNone/>
            </a:pPr>
            <a:r>
              <a:rPr lang="en-US" b="1" dirty="0" smtClean="0"/>
              <a:t>	</a:t>
            </a:r>
            <a:r>
              <a:rPr lang="en-US" b="1" dirty="0" err="1" smtClean="0"/>
              <a:t>Jika</a:t>
            </a:r>
            <a:r>
              <a:rPr lang="en-US" b="1" dirty="0" smtClean="0"/>
              <a:t> negara2 </a:t>
            </a:r>
            <a:r>
              <a:rPr lang="en-US" b="1" dirty="0" err="1" smtClean="0"/>
              <a:t>tunduk</a:t>
            </a:r>
            <a:r>
              <a:rPr lang="en-US" b="1" dirty="0" smtClean="0"/>
              <a:t> pad</a:t>
            </a:r>
            <a:r>
              <a:rPr lang="id-ID" b="1" dirty="0" smtClean="0"/>
              <a:t>a</a:t>
            </a:r>
            <a:r>
              <a:rPr lang="en-US" b="1" dirty="0" smtClean="0"/>
              <a:t> HI </a:t>
            </a:r>
            <a:r>
              <a:rPr lang="en-US" b="1" dirty="0" err="1" smtClean="0"/>
              <a:t>berarti</a:t>
            </a:r>
            <a:r>
              <a:rPr lang="en-US" b="1" dirty="0" smtClean="0"/>
              <a:t> </a:t>
            </a:r>
            <a:r>
              <a:rPr lang="en-US" b="1" dirty="0" err="1" smtClean="0"/>
              <a:t>ada</a:t>
            </a:r>
            <a:r>
              <a:rPr lang="id-ID" b="1" dirty="0" smtClean="0"/>
              <a:t> </a:t>
            </a:r>
            <a:r>
              <a:rPr lang="en-US" b="1" dirty="0" err="1" smtClean="0"/>
              <a:t>persama</a:t>
            </a:r>
            <a:r>
              <a:rPr lang="id-ID" b="1" dirty="0" smtClean="0"/>
              <a:t>- </a:t>
            </a:r>
            <a:r>
              <a:rPr lang="en-US" b="1" dirty="0" smtClean="0"/>
              <a:t>an </a:t>
            </a:r>
            <a:r>
              <a:rPr lang="en-US" b="1" dirty="0" err="1" smtClean="0"/>
              <a:t>kehendak</a:t>
            </a:r>
            <a:r>
              <a:rPr lang="en-US" b="1" dirty="0" smtClean="0"/>
              <a:t> negara2 </a:t>
            </a:r>
            <a:r>
              <a:rPr lang="en-US" b="1" dirty="0" err="1" smtClean="0"/>
              <a:t>tsb</a:t>
            </a:r>
            <a:r>
              <a:rPr lang="en-US" b="1" dirty="0" smtClean="0"/>
              <a:t> </a:t>
            </a:r>
            <a:r>
              <a:rPr lang="en-US" b="1" dirty="0" err="1" smtClean="0"/>
              <a:t>utk</a:t>
            </a:r>
            <a:r>
              <a:rPr lang="en-US" b="1" dirty="0" smtClean="0"/>
              <a:t> </a:t>
            </a:r>
            <a:r>
              <a:rPr lang="en-US" b="1" dirty="0" err="1" smtClean="0"/>
              <a:t>tunduk</a:t>
            </a:r>
            <a:r>
              <a:rPr lang="en-US" b="1" dirty="0" smtClean="0"/>
              <a:t> </a:t>
            </a:r>
            <a:r>
              <a:rPr lang="en-US" b="1" dirty="0" err="1" smtClean="0"/>
              <a:t>pada</a:t>
            </a:r>
            <a:r>
              <a:rPr lang="en-US" b="1" dirty="0" smtClean="0"/>
              <a:t> HI</a:t>
            </a:r>
          </a:p>
          <a:p>
            <a:pPr>
              <a:buNone/>
            </a:pPr>
            <a:endParaRPr lang="id-ID" dirty="0" smtClean="0"/>
          </a:p>
          <a:p>
            <a:pPr>
              <a:buNone/>
            </a:pP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id-ID" b="1" u="sng" dirty="0" smtClean="0"/>
              <a:t>KELEMAHAN-KELEMAHAN </a:t>
            </a:r>
            <a:r>
              <a:rPr lang="fi-FI" b="1" u="sng" dirty="0" smtClean="0"/>
              <a:t>T</a:t>
            </a:r>
            <a:r>
              <a:rPr lang="id-ID" b="1" u="sng" dirty="0" smtClean="0"/>
              <a:t>EORI KEHENDAK NEGARA:</a:t>
            </a:r>
            <a:endParaRPr lang="en-US" b="1" u="sng" dirty="0" smtClean="0"/>
          </a:p>
          <a:p>
            <a:pPr lvl="0">
              <a:buFont typeface="Wingdings" pitchFamily="2" charset="2"/>
              <a:buChar char="Ø"/>
            </a:pPr>
            <a:r>
              <a:rPr lang="fi-FI" b="1" dirty="0" smtClean="0"/>
              <a:t>Mereka tidak dapat menerangkan dengan memuaskan bagaimana caranya hukum internasional yang tergantung dari kehendak negara itu dapat mengikat negara-negara;</a:t>
            </a:r>
            <a:endParaRPr lang="en-US" b="1" dirty="0" smtClean="0"/>
          </a:p>
          <a:p>
            <a:pPr lvl="0">
              <a:buFont typeface="Wingdings" pitchFamily="2" charset="2"/>
              <a:buChar char="Ø"/>
            </a:pPr>
            <a:r>
              <a:rPr lang="en-US" b="1" dirty="0" err="1" smtClean="0"/>
              <a:t>Bagaimana</a:t>
            </a:r>
            <a:r>
              <a:rPr lang="en-US" b="1" dirty="0" smtClean="0"/>
              <a:t> </a:t>
            </a:r>
            <a:r>
              <a:rPr lang="en-US" b="1" dirty="0" err="1" smtClean="0"/>
              <a:t>apabila</a:t>
            </a:r>
            <a:r>
              <a:rPr lang="en-US" b="1" dirty="0" smtClean="0"/>
              <a:t> </a:t>
            </a:r>
            <a:r>
              <a:rPr lang="en-US" b="1" dirty="0" err="1" smtClean="0"/>
              <a:t>suatu</a:t>
            </a:r>
            <a:r>
              <a:rPr lang="en-US" b="1" dirty="0" smtClean="0"/>
              <a:t> </a:t>
            </a:r>
            <a:r>
              <a:rPr lang="en-US" b="1" dirty="0" err="1" smtClean="0"/>
              <a:t>negara</a:t>
            </a:r>
            <a:r>
              <a:rPr lang="en-US" b="1" dirty="0" smtClean="0"/>
              <a:t> </a:t>
            </a:r>
            <a:r>
              <a:rPr lang="en-US" b="1" dirty="0" err="1" smtClean="0"/>
              <a:t>secara</a:t>
            </a:r>
            <a:r>
              <a:rPr lang="en-US" b="1" dirty="0" smtClean="0"/>
              <a:t> </a:t>
            </a:r>
            <a:r>
              <a:rPr lang="en-US" b="1" dirty="0" err="1" smtClean="0"/>
              <a:t>sepihak</a:t>
            </a:r>
            <a:r>
              <a:rPr lang="en-US" b="1" dirty="0" smtClean="0"/>
              <a:t> </a:t>
            </a:r>
            <a:r>
              <a:rPr lang="en-US" b="1" dirty="0" err="1" smtClean="0"/>
              <a:t>membatalkan</a:t>
            </a:r>
            <a:r>
              <a:rPr lang="en-US" b="1" dirty="0" smtClean="0"/>
              <a:t> </a:t>
            </a:r>
            <a:r>
              <a:rPr lang="en-US" b="1" dirty="0" err="1" smtClean="0"/>
              <a:t>niatnya</a:t>
            </a:r>
            <a:r>
              <a:rPr lang="en-US" b="1" dirty="0" smtClean="0"/>
              <a:t> </a:t>
            </a:r>
            <a:r>
              <a:rPr lang="en-US" b="1" dirty="0" err="1" smtClean="0"/>
              <a:t>untuk</a:t>
            </a:r>
            <a:r>
              <a:rPr lang="en-US" b="1" dirty="0" smtClean="0"/>
              <a:t> </a:t>
            </a:r>
            <a:r>
              <a:rPr lang="en-US" b="1" dirty="0" err="1" smtClean="0"/>
              <a:t>mau</a:t>
            </a:r>
            <a:r>
              <a:rPr lang="en-US" b="1" dirty="0" smtClean="0"/>
              <a:t> </a:t>
            </a:r>
            <a:r>
              <a:rPr lang="en-US" b="1" dirty="0" err="1" smtClean="0"/>
              <a:t>terikat</a:t>
            </a:r>
            <a:r>
              <a:rPr lang="en-US" b="1" dirty="0" smtClean="0"/>
              <a:t> </a:t>
            </a:r>
            <a:r>
              <a:rPr lang="en-US" b="1" dirty="0" err="1" smtClean="0"/>
              <a:t>pada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tersebut</a:t>
            </a:r>
            <a:r>
              <a:rPr lang="en-US" b="1" dirty="0" smtClean="0"/>
              <a:t> ?</a:t>
            </a:r>
            <a:r>
              <a:rPr lang="id-ID" b="1" dirty="0" smtClean="0"/>
              <a:t>(menimbulkan ketidakpastian hukum);</a:t>
            </a:r>
            <a:endParaRPr lang="en-US" b="1" dirty="0" smtClean="0"/>
          </a:p>
          <a:p>
            <a:pPr lvl="0">
              <a:buFont typeface="Wingdings" pitchFamily="2" charset="2"/>
              <a:buChar char="Ø"/>
            </a:pPr>
            <a:r>
              <a:rPr lang="en-US" b="1" dirty="0" err="1" smtClean="0"/>
              <a:t>Teori</a:t>
            </a:r>
            <a:r>
              <a:rPr lang="en-US" b="1" dirty="0" smtClean="0"/>
              <a:t> </a:t>
            </a:r>
            <a:r>
              <a:rPr lang="en-US" b="1" dirty="0" err="1" smtClean="0"/>
              <a:t>ini</a:t>
            </a:r>
            <a:r>
              <a:rPr lang="en-US" b="1" dirty="0" smtClean="0"/>
              <a:t> </a:t>
            </a:r>
            <a:r>
              <a:rPr lang="en-US" b="1" dirty="0" err="1" smtClean="0"/>
              <a:t>tidak</a:t>
            </a:r>
            <a:r>
              <a:rPr lang="en-US" b="1" dirty="0" smtClean="0"/>
              <a:t> </a:t>
            </a:r>
            <a:r>
              <a:rPr lang="en-US" b="1" dirty="0" err="1" smtClean="0"/>
              <a:t>dapat</a:t>
            </a:r>
            <a:r>
              <a:rPr lang="en-US" b="1" dirty="0" smtClean="0"/>
              <a:t> </a:t>
            </a:r>
            <a:r>
              <a:rPr lang="en-US" b="1" dirty="0" err="1" smtClean="0"/>
              <a:t>menjawab</a:t>
            </a:r>
            <a:r>
              <a:rPr lang="en-US" b="1" dirty="0" smtClean="0"/>
              <a:t> </a:t>
            </a:r>
            <a:r>
              <a:rPr lang="en-US" b="1" dirty="0" err="1" smtClean="0"/>
              <a:t>pertanyaan</a:t>
            </a:r>
            <a:r>
              <a:rPr lang="en-US" b="1" dirty="0" smtClean="0"/>
              <a:t>, </a:t>
            </a:r>
            <a:r>
              <a:rPr lang="en-US" b="1" dirty="0" err="1" smtClean="0"/>
              <a:t>mengapa</a:t>
            </a:r>
            <a:r>
              <a:rPr lang="en-US" b="1" dirty="0" smtClean="0"/>
              <a:t> </a:t>
            </a:r>
            <a:r>
              <a:rPr lang="en-US" b="1" dirty="0" err="1" smtClean="0"/>
              <a:t>suatu</a:t>
            </a:r>
            <a:r>
              <a:rPr lang="en-US" b="1" dirty="0" smtClean="0"/>
              <a:t> </a:t>
            </a:r>
            <a:r>
              <a:rPr lang="en-US" b="1" dirty="0" err="1" smtClean="0"/>
              <a:t>negara</a:t>
            </a:r>
            <a:r>
              <a:rPr lang="en-US" b="1" dirty="0" smtClean="0"/>
              <a:t> yang </a:t>
            </a:r>
            <a:r>
              <a:rPr lang="en-US" b="1" dirty="0" err="1" smtClean="0"/>
              <a:t>baru</a:t>
            </a:r>
            <a:r>
              <a:rPr lang="en-US" b="1" dirty="0" smtClean="0"/>
              <a:t> </a:t>
            </a:r>
            <a:r>
              <a:rPr lang="en-US" b="1" dirty="0" err="1" smtClean="0"/>
              <a:t>merdeka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berdiri</a:t>
            </a:r>
            <a:r>
              <a:rPr lang="en-US" b="1" dirty="0" smtClean="0"/>
              <a:t> </a:t>
            </a:r>
            <a:r>
              <a:rPr lang="en-US" b="1" dirty="0" err="1" smtClean="0"/>
              <a:t>di</a:t>
            </a:r>
            <a:r>
              <a:rPr lang="en-US" b="1" dirty="0" smtClean="0"/>
              <a:t> </a:t>
            </a:r>
            <a:r>
              <a:rPr lang="en-US" b="1" dirty="0" err="1" smtClean="0"/>
              <a:t>tengah-tengah</a:t>
            </a:r>
            <a:r>
              <a:rPr lang="en-US" b="1" dirty="0" smtClean="0"/>
              <a:t> </a:t>
            </a:r>
            <a:r>
              <a:rPr lang="en-US" b="1" dirty="0" err="1" smtClean="0"/>
              <a:t>masyarakat</a:t>
            </a:r>
            <a:r>
              <a:rPr lang="en-US" b="1" dirty="0" smtClean="0"/>
              <a:t> </a:t>
            </a:r>
            <a:r>
              <a:rPr lang="en-US" b="1" dirty="0" err="1" smtClean="0"/>
              <a:t>internasional</a:t>
            </a:r>
            <a:r>
              <a:rPr lang="en-US" b="1" dirty="0" smtClean="0"/>
              <a:t> </a:t>
            </a:r>
            <a:r>
              <a:rPr lang="en-US" b="1" dirty="0" err="1" smtClean="0"/>
              <a:t>sudah</a:t>
            </a:r>
            <a:r>
              <a:rPr lang="en-US" b="1" dirty="0" smtClean="0"/>
              <a:t> </a:t>
            </a:r>
            <a:r>
              <a:rPr lang="en-US" b="1" dirty="0" err="1" smtClean="0"/>
              <a:t>terikat</a:t>
            </a:r>
            <a:r>
              <a:rPr lang="en-US" b="1" dirty="0" smtClean="0"/>
              <a:t> </a:t>
            </a:r>
            <a:r>
              <a:rPr lang="en-US" b="1" dirty="0" err="1" smtClean="0"/>
              <a:t>oleh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internasional</a:t>
            </a:r>
            <a:r>
              <a:rPr lang="en-US" b="1" dirty="0" smtClean="0"/>
              <a:t>, </a:t>
            </a:r>
            <a:r>
              <a:rPr lang="en-US" b="1" dirty="0" err="1" smtClean="0"/>
              <a:t>terlepas</a:t>
            </a:r>
            <a:r>
              <a:rPr lang="en-US" b="1" dirty="0" smtClean="0"/>
              <a:t> </a:t>
            </a:r>
            <a:r>
              <a:rPr lang="en-US" b="1" dirty="0" err="1" smtClean="0"/>
              <a:t>dari</a:t>
            </a:r>
            <a:r>
              <a:rPr lang="en-US" b="1" dirty="0" smtClean="0"/>
              <a:t> </a:t>
            </a:r>
            <a:r>
              <a:rPr lang="en-US" b="1" dirty="0" err="1" smtClean="0"/>
              <a:t>mau</a:t>
            </a:r>
            <a:r>
              <a:rPr lang="en-US" b="1" dirty="0" smtClean="0"/>
              <a:t> </a:t>
            </a:r>
            <a:r>
              <a:rPr lang="en-US" b="1" dirty="0" err="1" smtClean="0"/>
              <a:t>atau</a:t>
            </a:r>
            <a:r>
              <a:rPr lang="en-US" b="1" dirty="0" smtClean="0"/>
              <a:t> </a:t>
            </a:r>
            <a:r>
              <a:rPr lang="en-US" b="1" dirty="0" err="1" smtClean="0"/>
              <a:t>tidaknya</a:t>
            </a:r>
            <a:r>
              <a:rPr lang="en-US" b="1" dirty="0" smtClean="0"/>
              <a:t> </a:t>
            </a:r>
            <a:r>
              <a:rPr lang="en-US" b="1" dirty="0" err="1" smtClean="0"/>
              <a:t>tunduk</a:t>
            </a:r>
            <a:r>
              <a:rPr lang="en-US" b="1" dirty="0" smtClean="0"/>
              <a:t> </a:t>
            </a:r>
            <a:r>
              <a:rPr lang="en-US" b="1" dirty="0" err="1" smtClean="0"/>
              <a:t>pada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tersebut</a:t>
            </a:r>
            <a:r>
              <a:rPr lang="en-US" b="1" dirty="0" smtClean="0"/>
              <a:t> ?</a:t>
            </a:r>
          </a:p>
          <a:p>
            <a:pPr lvl="0">
              <a:buFont typeface="Wingdings" pitchFamily="2" charset="2"/>
              <a:buChar char="Ø"/>
            </a:pPr>
            <a:r>
              <a:rPr lang="en-US" b="1" dirty="0" err="1" smtClean="0"/>
              <a:t>Teori</a:t>
            </a:r>
            <a:r>
              <a:rPr lang="en-US" b="1" dirty="0" smtClean="0"/>
              <a:t> </a:t>
            </a:r>
            <a:r>
              <a:rPr lang="en-US" b="1" dirty="0" err="1" smtClean="0"/>
              <a:t>ini</a:t>
            </a:r>
            <a:r>
              <a:rPr lang="en-US" b="1" dirty="0" smtClean="0"/>
              <a:t> </a:t>
            </a:r>
            <a:r>
              <a:rPr lang="en-US" b="1" dirty="0" err="1" smtClean="0"/>
              <a:t>juga</a:t>
            </a:r>
            <a:r>
              <a:rPr lang="en-US" b="1" dirty="0" smtClean="0"/>
              <a:t> </a:t>
            </a:r>
            <a:r>
              <a:rPr lang="en-US" b="1" dirty="0" err="1" smtClean="0"/>
              <a:t>tidak</a:t>
            </a:r>
            <a:r>
              <a:rPr lang="en-US" b="1" dirty="0" smtClean="0"/>
              <a:t> </a:t>
            </a:r>
            <a:r>
              <a:rPr lang="en-US" b="1" dirty="0" err="1" smtClean="0"/>
              <a:t>dapat</a:t>
            </a:r>
            <a:r>
              <a:rPr lang="en-US" b="1" dirty="0" smtClean="0"/>
              <a:t> </a:t>
            </a:r>
            <a:r>
              <a:rPr lang="en-US" b="1" dirty="0" err="1" smtClean="0"/>
              <a:t>menerangkan</a:t>
            </a:r>
            <a:r>
              <a:rPr lang="en-US" b="1" dirty="0" smtClean="0"/>
              <a:t> </a:t>
            </a:r>
            <a:r>
              <a:rPr lang="en-US" b="1" dirty="0" err="1" smtClean="0"/>
              <a:t>adanya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kebiasaan</a:t>
            </a:r>
            <a:r>
              <a:rPr lang="en-US" b="1" dirty="0" smtClean="0"/>
              <a:t> yang </a:t>
            </a:r>
            <a:r>
              <a:rPr lang="en-US" b="1" dirty="0" err="1" smtClean="0"/>
              <a:t>mengikat</a:t>
            </a:r>
            <a:r>
              <a:rPr lang="en-US" b="1" dirty="0" smtClean="0"/>
              <a:t> </a:t>
            </a:r>
            <a:r>
              <a:rPr lang="en-US" b="1" dirty="0" err="1" smtClean="0"/>
              <a:t>negara-negara</a:t>
            </a:r>
            <a:r>
              <a:rPr lang="en-US" b="1" dirty="0" smtClean="0"/>
              <a:t>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buNone/>
            </a:pPr>
            <a:endParaRPr lang="id-ID" b="1" i="1" u="sng" dirty="0" smtClean="0"/>
          </a:p>
          <a:p>
            <a:pPr>
              <a:buNone/>
            </a:pPr>
            <a:r>
              <a:rPr lang="en-US" b="1" i="1" u="sng" dirty="0" smtClean="0"/>
              <a:t>KELEMAHAN TEORI KEEHENDAK BERSAMA:</a:t>
            </a:r>
          </a:p>
          <a:p>
            <a:pPr>
              <a:buFontTx/>
              <a:buChar char="-"/>
            </a:pPr>
            <a:r>
              <a:rPr lang="en-US" b="1" dirty="0" err="1" smtClean="0"/>
              <a:t>Dalam</a:t>
            </a:r>
            <a:r>
              <a:rPr lang="en-US" b="1" dirty="0" smtClean="0"/>
              <a:t> </a:t>
            </a:r>
            <a:r>
              <a:rPr lang="en-US" b="1" dirty="0" err="1" smtClean="0"/>
              <a:t>bbrp</a:t>
            </a:r>
            <a:r>
              <a:rPr lang="en-US" b="1" dirty="0" smtClean="0"/>
              <a:t> </a:t>
            </a:r>
            <a:r>
              <a:rPr lang="en-US" b="1" dirty="0" err="1" smtClean="0"/>
              <a:t>hal</a:t>
            </a:r>
            <a:r>
              <a:rPr lang="en-US" b="1" dirty="0" smtClean="0"/>
              <a:t> </a:t>
            </a:r>
            <a:r>
              <a:rPr lang="en-US" b="1" dirty="0" err="1" smtClean="0"/>
              <a:t>kehendak</a:t>
            </a:r>
            <a:r>
              <a:rPr lang="en-US" b="1" dirty="0" smtClean="0"/>
              <a:t> </a:t>
            </a:r>
            <a:r>
              <a:rPr lang="en-US" b="1" dirty="0" err="1" smtClean="0"/>
              <a:t>bersama</a:t>
            </a:r>
            <a:r>
              <a:rPr lang="en-US" b="1" dirty="0" smtClean="0"/>
              <a:t> </a:t>
            </a:r>
            <a:r>
              <a:rPr lang="en-US" b="1" dirty="0" err="1" smtClean="0"/>
              <a:t>itu</a:t>
            </a:r>
            <a:r>
              <a:rPr lang="en-US" b="1" dirty="0" smtClean="0"/>
              <a:t> </a:t>
            </a:r>
            <a:r>
              <a:rPr lang="en-US" b="1" dirty="0" err="1" smtClean="0"/>
              <a:t>sulit</a:t>
            </a:r>
            <a:r>
              <a:rPr lang="en-US" b="1" dirty="0" smtClean="0"/>
              <a:t> </a:t>
            </a:r>
            <a:r>
              <a:rPr lang="en-US" b="1" dirty="0" err="1" smtClean="0"/>
              <a:t>dite</a:t>
            </a:r>
            <a:r>
              <a:rPr lang="en-US" b="1" dirty="0" smtClean="0"/>
              <a:t>-</a:t>
            </a:r>
          </a:p>
          <a:p>
            <a:pPr>
              <a:buNone/>
            </a:pPr>
            <a:r>
              <a:rPr lang="en-US" b="1" dirty="0" smtClean="0"/>
              <a:t>	</a:t>
            </a:r>
            <a:r>
              <a:rPr lang="en-US" b="1" dirty="0" err="1" smtClean="0"/>
              <a:t>mukan</a:t>
            </a:r>
            <a:r>
              <a:rPr lang="en-US" b="1" dirty="0" smtClean="0"/>
              <a:t>,</a:t>
            </a:r>
            <a:r>
              <a:rPr lang="id-ID" b="1" dirty="0" smtClean="0"/>
              <a:t> </a:t>
            </a:r>
            <a:r>
              <a:rPr lang="en-US" b="1" dirty="0" err="1" smtClean="0"/>
              <a:t>misalnya</a:t>
            </a:r>
            <a:r>
              <a:rPr lang="en-US" b="1" dirty="0" smtClean="0"/>
              <a:t> </a:t>
            </a:r>
            <a:r>
              <a:rPr lang="en-US" b="1" dirty="0" err="1" smtClean="0"/>
              <a:t>berkenan</a:t>
            </a:r>
            <a:r>
              <a:rPr lang="en-US" b="1" dirty="0" smtClean="0"/>
              <a:t> </a:t>
            </a:r>
            <a:r>
              <a:rPr lang="en-US" b="1" dirty="0" err="1" smtClean="0"/>
              <a:t>dgn</a:t>
            </a:r>
            <a:r>
              <a:rPr lang="en-US" b="1" dirty="0" smtClean="0"/>
              <a:t> </a:t>
            </a:r>
            <a:r>
              <a:rPr lang="en-US" b="1" dirty="0" err="1" smtClean="0"/>
              <a:t>berlaku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mengikatnya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kebiasaan</a:t>
            </a:r>
            <a:r>
              <a:rPr lang="en-US" b="1" dirty="0" smtClean="0"/>
              <a:t> </a:t>
            </a:r>
            <a:r>
              <a:rPr lang="en-US" b="1" dirty="0" err="1" smtClean="0"/>
              <a:t>internasional</a:t>
            </a:r>
            <a:r>
              <a:rPr lang="en-US" b="1" dirty="0" smtClean="0"/>
              <a:t>.</a:t>
            </a:r>
          </a:p>
          <a:p>
            <a:pPr>
              <a:buFontTx/>
              <a:buChar char="-"/>
            </a:pPr>
            <a:r>
              <a:rPr lang="en-US" b="1" dirty="0" err="1" smtClean="0"/>
              <a:t>Adanya</a:t>
            </a:r>
            <a:r>
              <a:rPr lang="en-US" b="1" dirty="0" smtClean="0"/>
              <a:t> </a:t>
            </a:r>
            <a:r>
              <a:rPr lang="en-US" b="1" dirty="0" err="1" smtClean="0"/>
              <a:t>persetujuan</a:t>
            </a:r>
            <a:r>
              <a:rPr lang="en-US" b="1" dirty="0" smtClean="0"/>
              <a:t> </a:t>
            </a:r>
            <a:r>
              <a:rPr lang="en-US" b="1" dirty="0" err="1" smtClean="0"/>
              <a:t>bersama</a:t>
            </a:r>
            <a:r>
              <a:rPr lang="en-US" b="1" dirty="0" smtClean="0"/>
              <a:t> </a:t>
            </a:r>
            <a:r>
              <a:rPr lang="en-US" b="1" dirty="0" err="1" smtClean="0"/>
              <a:t>hanya</a:t>
            </a:r>
            <a:r>
              <a:rPr lang="en-US" b="1" dirty="0" smtClean="0"/>
              <a:t> </a:t>
            </a:r>
            <a:r>
              <a:rPr lang="en-US" b="1" dirty="0" err="1" smtClean="0"/>
              <a:t>dpt</a:t>
            </a:r>
            <a:r>
              <a:rPr lang="en-US" b="1" dirty="0" smtClean="0"/>
              <a:t> </a:t>
            </a:r>
            <a:r>
              <a:rPr lang="en-US" b="1" dirty="0" err="1" smtClean="0"/>
              <a:t>dibukti</a:t>
            </a:r>
            <a:r>
              <a:rPr lang="en-US" b="1" dirty="0" smtClean="0"/>
              <a:t>-</a:t>
            </a:r>
          </a:p>
          <a:p>
            <a:pPr>
              <a:buNone/>
            </a:pPr>
            <a:r>
              <a:rPr lang="en-US" b="1" dirty="0" smtClean="0"/>
              <a:t>	</a:t>
            </a:r>
            <a:r>
              <a:rPr lang="en-US" b="1" dirty="0" err="1" smtClean="0"/>
              <a:t>kan</a:t>
            </a:r>
            <a:r>
              <a:rPr lang="en-US" b="1" dirty="0" smtClean="0"/>
              <a:t> </a:t>
            </a:r>
            <a:r>
              <a:rPr lang="en-US" b="1" dirty="0" err="1" smtClean="0"/>
              <a:t>dalam</a:t>
            </a:r>
            <a:r>
              <a:rPr lang="en-US" b="1" dirty="0" smtClean="0"/>
              <a:t> bid 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perjanjian</a:t>
            </a:r>
            <a:r>
              <a:rPr lang="en-US" b="1" dirty="0" smtClean="0"/>
              <a:t>.</a:t>
            </a:r>
          </a:p>
          <a:p>
            <a:pPr>
              <a:buFontTx/>
              <a:buChar char="-"/>
            </a:pPr>
            <a:r>
              <a:rPr lang="en-US" b="1" dirty="0" err="1" smtClean="0"/>
              <a:t>Teori</a:t>
            </a:r>
            <a:r>
              <a:rPr lang="en-US" b="1" dirty="0" smtClean="0"/>
              <a:t> </a:t>
            </a:r>
            <a:r>
              <a:rPr lang="en-US" b="1" dirty="0" err="1" smtClean="0"/>
              <a:t>ini</a:t>
            </a:r>
            <a:r>
              <a:rPr lang="en-US" b="1" dirty="0" smtClean="0"/>
              <a:t> </a:t>
            </a:r>
            <a:r>
              <a:rPr lang="en-US" b="1" dirty="0" err="1" smtClean="0"/>
              <a:t>terlalu</a:t>
            </a:r>
            <a:r>
              <a:rPr lang="en-US" b="1" dirty="0" smtClean="0"/>
              <a:t> </a:t>
            </a:r>
            <a:r>
              <a:rPr lang="en-US" b="1" dirty="0" err="1" smtClean="0"/>
              <a:t>menitikberatkan</a:t>
            </a:r>
            <a:r>
              <a:rPr lang="en-US" b="1" dirty="0" smtClean="0"/>
              <a:t> HI pd </a:t>
            </a:r>
            <a:r>
              <a:rPr lang="en-US" b="1" dirty="0" err="1" smtClean="0"/>
              <a:t>hk</a:t>
            </a:r>
            <a:r>
              <a:rPr lang="en-US" b="1" dirty="0" smtClean="0"/>
              <a:t> </a:t>
            </a:r>
            <a:r>
              <a:rPr lang="en-US" b="1" dirty="0" err="1" smtClean="0"/>
              <a:t>perjan</a:t>
            </a:r>
            <a:r>
              <a:rPr lang="en-US" b="1" dirty="0" smtClean="0"/>
              <a:t>-</a:t>
            </a:r>
          </a:p>
          <a:p>
            <a:pPr>
              <a:buNone/>
            </a:pPr>
            <a:r>
              <a:rPr lang="en-US" b="1" dirty="0" smtClean="0"/>
              <a:t>	</a:t>
            </a:r>
            <a:r>
              <a:rPr lang="en-US" b="1" dirty="0" err="1" smtClean="0"/>
              <a:t>jian</a:t>
            </a:r>
            <a:r>
              <a:rPr lang="en-US" b="1" dirty="0" smtClean="0"/>
              <a:t> </a:t>
            </a:r>
            <a:r>
              <a:rPr lang="en-US" b="1" dirty="0" err="1" smtClean="0"/>
              <a:t>int</a:t>
            </a:r>
            <a:r>
              <a:rPr lang="en-US" b="1" dirty="0" smtClean="0"/>
              <a:t>, </a:t>
            </a:r>
            <a:r>
              <a:rPr lang="en-US" b="1" dirty="0" err="1" smtClean="0"/>
              <a:t>padahal</a:t>
            </a:r>
            <a:r>
              <a:rPr lang="en-US" b="1" dirty="0" smtClean="0"/>
              <a:t> </a:t>
            </a:r>
            <a:r>
              <a:rPr lang="en-US" b="1" dirty="0" err="1" smtClean="0"/>
              <a:t>selain</a:t>
            </a:r>
            <a:r>
              <a:rPr lang="en-US" b="1" dirty="0" smtClean="0"/>
              <a:t> </a:t>
            </a:r>
            <a:r>
              <a:rPr lang="en-US" b="1" dirty="0" err="1" smtClean="0"/>
              <a:t>perjanjian</a:t>
            </a:r>
            <a:r>
              <a:rPr lang="en-US" b="1" dirty="0" smtClean="0"/>
              <a:t> </a:t>
            </a:r>
            <a:r>
              <a:rPr lang="en-US" b="1" dirty="0" err="1" smtClean="0"/>
              <a:t>int</a:t>
            </a:r>
            <a:r>
              <a:rPr lang="en-US" b="1" dirty="0" smtClean="0"/>
              <a:t> </a:t>
            </a:r>
            <a:r>
              <a:rPr lang="en-US" b="1" dirty="0" err="1" smtClean="0"/>
              <a:t>masih</a:t>
            </a:r>
            <a:r>
              <a:rPr lang="en-US" b="1" dirty="0" smtClean="0"/>
              <a:t> </a:t>
            </a:r>
            <a:r>
              <a:rPr lang="en-US" b="1" dirty="0" err="1" smtClean="0"/>
              <a:t>ada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kebiasaan</a:t>
            </a:r>
            <a:r>
              <a:rPr lang="en-US" b="1" dirty="0" smtClean="0"/>
              <a:t> </a:t>
            </a:r>
            <a:r>
              <a:rPr lang="en-US" b="1" dirty="0" err="1" smtClean="0"/>
              <a:t>int</a:t>
            </a:r>
            <a:r>
              <a:rPr lang="en-US" b="1" dirty="0" smtClean="0"/>
              <a:t>, </a:t>
            </a:r>
            <a:r>
              <a:rPr lang="en-US" b="1" dirty="0" err="1" smtClean="0"/>
              <a:t>yg</a:t>
            </a:r>
            <a:r>
              <a:rPr lang="en-US" b="1" dirty="0" smtClean="0"/>
              <a:t> </a:t>
            </a:r>
            <a:r>
              <a:rPr lang="en-US" b="1" dirty="0" err="1" smtClean="0"/>
              <a:t>berlaku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mengikat</a:t>
            </a:r>
            <a:r>
              <a:rPr lang="en-US" b="1" dirty="0" smtClean="0"/>
              <a:t> negara2 </a:t>
            </a:r>
            <a:r>
              <a:rPr lang="en-US" b="1" dirty="0" err="1" smtClean="0"/>
              <a:t>tanpa</a:t>
            </a:r>
            <a:r>
              <a:rPr lang="en-US" b="1" dirty="0" smtClean="0"/>
              <a:t> </a:t>
            </a:r>
            <a:r>
              <a:rPr lang="en-US" b="1" dirty="0" err="1" smtClean="0"/>
              <a:t>didahului</a:t>
            </a:r>
            <a:r>
              <a:rPr lang="en-US" b="1" dirty="0" smtClean="0"/>
              <a:t> </a:t>
            </a:r>
            <a:r>
              <a:rPr lang="en-US" b="1" dirty="0" err="1" smtClean="0"/>
              <a:t>persetujuan</a:t>
            </a:r>
            <a:r>
              <a:rPr lang="en-US" b="1" dirty="0" smtClean="0"/>
              <a:t> </a:t>
            </a:r>
            <a:r>
              <a:rPr lang="en-US" b="1" dirty="0" err="1" smtClean="0"/>
              <a:t>bersama</a:t>
            </a:r>
            <a:r>
              <a:rPr lang="en-US" b="1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endParaRPr lang="id-ID" b="1" dirty="0" smtClean="0"/>
          </a:p>
          <a:p>
            <a:pPr>
              <a:buFont typeface="Wingdings" pitchFamily="2" charset="2"/>
              <a:buChar char="§"/>
            </a:pPr>
            <a:endParaRPr lang="id-ID" b="1" dirty="0" smtClean="0"/>
          </a:p>
          <a:p>
            <a:pPr>
              <a:buNone/>
            </a:pPr>
            <a:r>
              <a:rPr lang="id-ID" sz="4400" b="1" dirty="0" smtClean="0"/>
              <a:t>  </a:t>
            </a:r>
          </a:p>
          <a:p>
            <a:pPr>
              <a:buNone/>
            </a:pPr>
            <a:r>
              <a:rPr lang="id-ID" sz="4400" b="1" dirty="0" smtClean="0"/>
              <a:t>  </a:t>
            </a:r>
            <a:r>
              <a:rPr lang="en-US" sz="4400" b="1" dirty="0" err="1" smtClean="0"/>
              <a:t>Teori-teori</a:t>
            </a:r>
            <a:r>
              <a:rPr lang="en-US" sz="4400" b="1" dirty="0" smtClean="0"/>
              <a:t> yang </a:t>
            </a:r>
            <a:r>
              <a:rPr lang="en-US" sz="4400" b="1" dirty="0" err="1" smtClean="0"/>
              <a:t>mendasarkan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kekuatan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mengikat</a:t>
            </a:r>
            <a:r>
              <a:rPr lang="en-US" sz="4400" b="1" dirty="0" smtClean="0"/>
              <a:t>/</a:t>
            </a:r>
            <a:r>
              <a:rPr lang="id-ID" sz="4400" b="1" dirty="0" smtClean="0"/>
              <a:t> </a:t>
            </a:r>
            <a:r>
              <a:rPr lang="en-US" sz="4400" b="1" dirty="0" err="1" smtClean="0"/>
              <a:t>berlakunya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hukum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internasional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atas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kehendak</a:t>
            </a:r>
            <a:r>
              <a:rPr lang="en-US" sz="4400" b="1" dirty="0" smtClean="0"/>
              <a:t>/</a:t>
            </a:r>
            <a:r>
              <a:rPr lang="id-ID" sz="4400" b="1" dirty="0" smtClean="0"/>
              <a:t> </a:t>
            </a:r>
            <a:r>
              <a:rPr lang="en-US" sz="4400" b="1" dirty="0" err="1" smtClean="0"/>
              <a:t>persetujuan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negara</a:t>
            </a:r>
            <a:r>
              <a:rPr lang="en-US" sz="4400" b="1" dirty="0" smtClean="0"/>
              <a:t>, </a:t>
            </a:r>
            <a:r>
              <a:rPr lang="en-US" sz="4400" b="1" dirty="0" err="1" smtClean="0"/>
              <a:t>pada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dasarnya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memandang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hukum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internasional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itu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sebagai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hukum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perjanjian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antar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negara-negara</a:t>
            </a:r>
            <a:r>
              <a:rPr lang="en-US" sz="4400" b="1" dirty="0" smtClean="0"/>
              <a:t>.</a:t>
            </a:r>
            <a:endParaRPr lang="id-ID" sz="4400" b="1" dirty="0" smtClean="0"/>
          </a:p>
          <a:p>
            <a:pPr>
              <a:buNone/>
            </a:pPr>
            <a:endParaRPr lang="en-U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d-ID" b="1" dirty="0" smtClean="0"/>
              <a:t>TEORI HK POSITIF LAINNYA: ALIRAN OBYEKTIVITAS</a:t>
            </a:r>
          </a:p>
          <a:p>
            <a:pPr>
              <a:buFont typeface="Wingdings" pitchFamily="2" charset="2"/>
              <a:buChar char="Ø"/>
            </a:pPr>
            <a:r>
              <a:rPr lang="en-US" b="1" dirty="0" err="1" smtClean="0"/>
              <a:t>Menurut</a:t>
            </a:r>
            <a:r>
              <a:rPr lang="en-US" b="1" dirty="0" smtClean="0"/>
              <a:t> </a:t>
            </a:r>
            <a:r>
              <a:rPr lang="en-US" b="1" dirty="0" err="1" smtClean="0"/>
              <a:t>aliran</a:t>
            </a:r>
            <a:r>
              <a:rPr lang="en-US" b="1" dirty="0" smtClean="0"/>
              <a:t> </a:t>
            </a:r>
            <a:r>
              <a:rPr lang="en-US" b="1" dirty="0" err="1" smtClean="0"/>
              <a:t>obyektivitas</a:t>
            </a:r>
            <a:r>
              <a:rPr lang="en-US" b="1" dirty="0" smtClean="0"/>
              <a:t>, </a:t>
            </a:r>
            <a:r>
              <a:rPr lang="en-US" b="1" dirty="0" err="1" smtClean="0"/>
              <a:t>persetujuan</a:t>
            </a:r>
            <a:r>
              <a:rPr lang="en-US" b="1" dirty="0" smtClean="0"/>
              <a:t> </a:t>
            </a:r>
            <a:r>
              <a:rPr lang="en-US" b="1" dirty="0" err="1" smtClean="0"/>
              <a:t>negara</a:t>
            </a:r>
            <a:r>
              <a:rPr lang="en-US" b="1" dirty="0" smtClean="0"/>
              <a:t> </a:t>
            </a:r>
            <a:r>
              <a:rPr lang="en-US" b="1" dirty="0" err="1" smtClean="0"/>
              <a:t>untuk</a:t>
            </a:r>
            <a:r>
              <a:rPr lang="en-US" b="1" dirty="0" smtClean="0"/>
              <a:t> </a:t>
            </a:r>
            <a:r>
              <a:rPr lang="en-US" b="1" dirty="0" err="1" smtClean="0"/>
              <a:t>tunduk</a:t>
            </a:r>
            <a:r>
              <a:rPr lang="en-US" b="1" dirty="0" smtClean="0"/>
              <a:t> </a:t>
            </a:r>
            <a:r>
              <a:rPr lang="en-US" b="1" dirty="0" err="1" smtClean="0"/>
              <a:t>pada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internasional</a:t>
            </a:r>
            <a:r>
              <a:rPr lang="en-US" b="1" dirty="0" smtClean="0"/>
              <a:t> </a:t>
            </a:r>
            <a:r>
              <a:rPr lang="en-US" b="1" dirty="0" err="1" smtClean="0"/>
              <a:t>meng</a:t>
            </a:r>
            <a:r>
              <a:rPr lang="id-ID" b="1" dirty="0" smtClean="0"/>
              <a:t>- </a:t>
            </a:r>
            <a:r>
              <a:rPr lang="en-US" b="1" dirty="0" err="1" smtClean="0"/>
              <a:t>hendaki</a:t>
            </a:r>
            <a:r>
              <a:rPr lang="en-US" b="1" dirty="0" smtClean="0"/>
              <a:t> </a:t>
            </a:r>
            <a:r>
              <a:rPr lang="en-US" b="1" dirty="0" err="1" smtClean="0"/>
              <a:t>adanya</a:t>
            </a:r>
            <a:r>
              <a:rPr lang="en-US" b="1" dirty="0" smtClean="0"/>
              <a:t> </a:t>
            </a:r>
            <a:r>
              <a:rPr lang="en-US" b="1" dirty="0" err="1" smtClean="0"/>
              <a:t>suatu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atau</a:t>
            </a:r>
            <a:r>
              <a:rPr lang="en-US" b="1" dirty="0" smtClean="0"/>
              <a:t> </a:t>
            </a:r>
            <a:r>
              <a:rPr lang="en-US" b="1" dirty="0" err="1" smtClean="0"/>
              <a:t>norma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sebagai</a:t>
            </a:r>
            <a:r>
              <a:rPr lang="en-US" b="1" dirty="0" smtClean="0"/>
              <a:t> </a:t>
            </a:r>
            <a:r>
              <a:rPr lang="en-US" b="1" dirty="0" err="1" smtClean="0"/>
              <a:t>sesuatu</a:t>
            </a:r>
            <a:r>
              <a:rPr lang="en-US" b="1" dirty="0" smtClean="0"/>
              <a:t> yang </a:t>
            </a:r>
            <a:r>
              <a:rPr lang="en-US" b="1" dirty="0" err="1" smtClean="0"/>
              <a:t>telah</a:t>
            </a:r>
            <a:r>
              <a:rPr lang="en-US" b="1" dirty="0" smtClean="0"/>
              <a:t> </a:t>
            </a:r>
            <a:r>
              <a:rPr lang="en-US" b="1" dirty="0" err="1" smtClean="0"/>
              <a:t>ada</a:t>
            </a:r>
            <a:r>
              <a:rPr lang="en-US" b="1" dirty="0" smtClean="0"/>
              <a:t> </a:t>
            </a:r>
            <a:r>
              <a:rPr lang="en-US" b="1" dirty="0" err="1" smtClean="0"/>
              <a:t>terlebih</a:t>
            </a:r>
            <a:r>
              <a:rPr lang="en-US" b="1" dirty="0" smtClean="0"/>
              <a:t> </a:t>
            </a:r>
            <a:r>
              <a:rPr lang="en-US" b="1" dirty="0" err="1" smtClean="0"/>
              <a:t>dahulu</a:t>
            </a:r>
            <a:r>
              <a:rPr lang="id-ID" b="1" dirty="0" smtClean="0"/>
              <a:t>;</a:t>
            </a:r>
            <a:r>
              <a:rPr lang="en-US" b="1" dirty="0" smtClean="0"/>
              <a:t> </a:t>
            </a:r>
            <a:endParaRPr lang="id-ID" b="1" dirty="0" smtClean="0"/>
          </a:p>
          <a:p>
            <a:pPr>
              <a:buFont typeface="Wingdings" pitchFamily="2" charset="2"/>
              <a:buChar char="Ø"/>
            </a:pPr>
            <a:r>
              <a:rPr lang="id-ID" b="1" dirty="0" smtClean="0"/>
              <a:t>B</a:t>
            </a:r>
            <a:r>
              <a:rPr lang="en-US" b="1" dirty="0" err="1" smtClean="0"/>
              <a:t>erlakunya</a:t>
            </a:r>
            <a:r>
              <a:rPr lang="id-ID" b="1" dirty="0" smtClean="0"/>
              <a:t> hukum</a:t>
            </a:r>
            <a:r>
              <a:rPr lang="en-US" b="1" dirty="0" smtClean="0"/>
              <a:t> </a:t>
            </a:r>
            <a:r>
              <a:rPr lang="en-US" b="1" dirty="0" err="1" smtClean="0"/>
              <a:t>terlepas</a:t>
            </a:r>
            <a:r>
              <a:rPr lang="en-US" b="1" dirty="0" smtClean="0"/>
              <a:t> </a:t>
            </a:r>
            <a:r>
              <a:rPr lang="en-US" b="1" dirty="0" err="1" smtClean="0"/>
              <a:t>dari</a:t>
            </a:r>
            <a:r>
              <a:rPr lang="en-US" b="1" dirty="0" smtClean="0"/>
              <a:t> </a:t>
            </a:r>
            <a:r>
              <a:rPr lang="en-US" b="1" dirty="0" err="1" smtClean="0"/>
              <a:t>kehendak</a:t>
            </a:r>
            <a:r>
              <a:rPr lang="en-US" b="1" dirty="0" smtClean="0"/>
              <a:t> </a:t>
            </a:r>
            <a:r>
              <a:rPr lang="en-US" b="1" dirty="0" err="1" smtClean="0"/>
              <a:t>negara</a:t>
            </a:r>
            <a:r>
              <a:rPr lang="en-US" b="1" dirty="0" smtClean="0"/>
              <a:t>. </a:t>
            </a:r>
            <a:r>
              <a:rPr lang="en-US" b="1" dirty="0" err="1" smtClean="0"/>
              <a:t>Salah</a:t>
            </a:r>
            <a:r>
              <a:rPr lang="en-US" b="1" dirty="0" smtClean="0"/>
              <a:t> </a:t>
            </a:r>
            <a:r>
              <a:rPr lang="en-US" b="1" dirty="0" err="1" smtClean="0"/>
              <a:t>satu</a:t>
            </a:r>
            <a:r>
              <a:rPr lang="en-US" b="1" dirty="0" smtClean="0"/>
              <a:t> </a:t>
            </a:r>
            <a:r>
              <a:rPr lang="en-US" b="1" dirty="0" err="1" smtClean="0"/>
              <a:t>aliran</a:t>
            </a:r>
            <a:r>
              <a:rPr lang="en-US" b="1" dirty="0" smtClean="0"/>
              <a:t> yang </a:t>
            </a:r>
            <a:r>
              <a:rPr lang="en-US" b="1" dirty="0" err="1" smtClean="0"/>
              <a:t>masuk</a:t>
            </a:r>
            <a:r>
              <a:rPr lang="en-US" b="1" dirty="0" smtClean="0"/>
              <a:t> </a:t>
            </a:r>
            <a:r>
              <a:rPr lang="en-US" b="1" dirty="0" err="1" smtClean="0"/>
              <a:t>dalam</a:t>
            </a:r>
            <a:r>
              <a:rPr lang="en-US" b="1" dirty="0" smtClean="0"/>
              <a:t> </a:t>
            </a:r>
            <a:r>
              <a:rPr lang="en-US" b="1" dirty="0" err="1" smtClean="0"/>
              <a:t>aliran</a:t>
            </a:r>
            <a:r>
              <a:rPr lang="en-US" b="1" dirty="0" smtClean="0"/>
              <a:t> </a:t>
            </a:r>
            <a:r>
              <a:rPr lang="en-US" b="1" dirty="0" err="1" smtClean="0"/>
              <a:t>obyektif</a:t>
            </a:r>
            <a:r>
              <a:rPr lang="en-US" b="1" dirty="0" smtClean="0"/>
              <a:t> </a:t>
            </a:r>
            <a:r>
              <a:rPr lang="en-US" b="1" dirty="0" err="1" smtClean="0"/>
              <a:t>adalah</a:t>
            </a:r>
            <a:r>
              <a:rPr lang="en-US" b="1" dirty="0" smtClean="0"/>
              <a:t> </a:t>
            </a:r>
            <a:r>
              <a:rPr lang="en-US" b="1" i="1" u="sng" dirty="0" err="1" smtClean="0"/>
              <a:t>mazhab</a:t>
            </a:r>
            <a:r>
              <a:rPr lang="en-US" b="1" i="1" u="sng" dirty="0" smtClean="0"/>
              <a:t> Vienna (</a:t>
            </a:r>
            <a:r>
              <a:rPr lang="en-US" b="1" i="1" u="sng" dirty="0" err="1" smtClean="0"/>
              <a:t>Wina</a:t>
            </a:r>
            <a:r>
              <a:rPr lang="en-US" b="1" i="1" u="sng" dirty="0" smtClean="0"/>
              <a:t>)</a:t>
            </a:r>
            <a:r>
              <a:rPr lang="en-US" b="1" dirty="0" smtClean="0"/>
              <a:t> </a:t>
            </a:r>
            <a:r>
              <a:rPr lang="en-US" b="1" dirty="0" err="1" smtClean="0"/>
              <a:t>penganutnya</a:t>
            </a:r>
            <a:r>
              <a:rPr lang="en-US" b="1" dirty="0" smtClean="0"/>
              <a:t> </a:t>
            </a:r>
            <a:r>
              <a:rPr lang="en-US" b="1" dirty="0" err="1" smtClean="0"/>
              <a:t>adalah</a:t>
            </a:r>
            <a:r>
              <a:rPr lang="en-US" b="1" dirty="0" smtClean="0"/>
              <a:t> Hans </a:t>
            </a:r>
            <a:r>
              <a:rPr lang="en-US" b="1" dirty="0" err="1" smtClean="0"/>
              <a:t>Kelsen</a:t>
            </a:r>
            <a:r>
              <a:rPr lang="en-US" b="1" dirty="0" smtClean="0"/>
              <a:t>. </a:t>
            </a:r>
          </a:p>
          <a:p>
            <a:pPr>
              <a:buFont typeface="Wingdings" pitchFamily="2" charset="2"/>
              <a:buChar char="Ø"/>
            </a:pPr>
            <a:r>
              <a:rPr lang="id-ID" b="1" dirty="0" smtClean="0"/>
              <a:t> Menurut MAZHAB WINA(HANS KELSEN), bukan kehendak negara melainkan norma hukumlah dasar terakhir kekuatan mengikat hukum internasional.</a:t>
            </a:r>
            <a:endParaRPr lang="en-US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US" b="1" dirty="0" err="1" smtClean="0"/>
              <a:t>Dikatakan</a:t>
            </a:r>
            <a:r>
              <a:rPr lang="en-US" b="1" dirty="0" smtClean="0"/>
              <a:t> </a:t>
            </a:r>
            <a:r>
              <a:rPr lang="en-US" b="1" dirty="0" err="1" smtClean="0"/>
              <a:t>bahwa</a:t>
            </a:r>
            <a:r>
              <a:rPr lang="en-US" b="1" dirty="0" smtClean="0"/>
              <a:t> “</a:t>
            </a:r>
            <a:r>
              <a:rPr lang="en-US" b="1" dirty="0" err="1" smtClean="0"/>
              <a:t>kekuatan</a:t>
            </a:r>
            <a:r>
              <a:rPr lang="en-US" b="1" dirty="0" smtClean="0"/>
              <a:t> </a:t>
            </a:r>
            <a:r>
              <a:rPr lang="en-US" b="1" dirty="0" err="1" smtClean="0"/>
              <a:t>mengikat</a:t>
            </a:r>
            <a:r>
              <a:rPr lang="en-US" b="1" dirty="0" smtClean="0"/>
              <a:t> </a:t>
            </a:r>
            <a:r>
              <a:rPr lang="en-US" b="1" dirty="0" err="1" smtClean="0"/>
              <a:t>suatu</a:t>
            </a:r>
            <a:r>
              <a:rPr lang="en-US" b="1" dirty="0" smtClean="0"/>
              <a:t> </a:t>
            </a:r>
            <a:r>
              <a:rPr lang="en-US" b="1" dirty="0" err="1" smtClean="0"/>
              <a:t>kaidah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internasional</a:t>
            </a:r>
            <a:r>
              <a:rPr lang="en-US" b="1" dirty="0" smtClean="0"/>
              <a:t> </a:t>
            </a:r>
            <a:r>
              <a:rPr lang="en-US" b="1" dirty="0" err="1" smtClean="0"/>
              <a:t>didasarkan</a:t>
            </a:r>
            <a:r>
              <a:rPr lang="en-US" b="1" dirty="0" smtClean="0"/>
              <a:t> </a:t>
            </a:r>
            <a:r>
              <a:rPr lang="en-US" b="1" dirty="0" err="1" smtClean="0"/>
              <a:t>pada</a:t>
            </a:r>
            <a:r>
              <a:rPr lang="en-US" b="1" dirty="0" smtClean="0"/>
              <a:t> </a:t>
            </a:r>
            <a:r>
              <a:rPr lang="en-US" b="1" dirty="0" err="1" smtClean="0"/>
              <a:t>suatu</a:t>
            </a:r>
            <a:r>
              <a:rPr lang="en-US" b="1" dirty="0" smtClean="0"/>
              <a:t> </a:t>
            </a:r>
            <a:r>
              <a:rPr lang="en-US" b="1" dirty="0" err="1" smtClean="0"/>
              <a:t>kaidah</a:t>
            </a:r>
            <a:r>
              <a:rPr lang="en-US" b="1" dirty="0" smtClean="0"/>
              <a:t> yang </a:t>
            </a:r>
            <a:r>
              <a:rPr lang="en-US" b="1" dirty="0" err="1" smtClean="0"/>
              <a:t>lebih</a:t>
            </a:r>
            <a:r>
              <a:rPr lang="en-US" b="1" dirty="0" smtClean="0"/>
              <a:t> </a:t>
            </a:r>
            <a:r>
              <a:rPr lang="en-US" b="1" dirty="0" err="1" smtClean="0"/>
              <a:t>tinggi</a:t>
            </a:r>
            <a:r>
              <a:rPr lang="en-US" b="1" dirty="0" smtClean="0"/>
              <a:t>, yang </a:t>
            </a:r>
            <a:r>
              <a:rPr lang="en-US" b="1" dirty="0" err="1" smtClean="0"/>
              <a:t>pada</a:t>
            </a:r>
            <a:r>
              <a:rPr lang="en-US" b="1" dirty="0" smtClean="0"/>
              <a:t> </a:t>
            </a:r>
            <a:r>
              <a:rPr lang="en-US" b="1" dirty="0" err="1" smtClean="0"/>
              <a:t>gilirannya</a:t>
            </a:r>
            <a:r>
              <a:rPr lang="en-US" b="1" dirty="0" smtClean="0"/>
              <a:t> </a:t>
            </a:r>
            <a:r>
              <a:rPr lang="en-US" b="1" dirty="0" err="1" smtClean="0"/>
              <a:t>didasarkan</a:t>
            </a:r>
            <a:r>
              <a:rPr lang="en-US" b="1" dirty="0" smtClean="0"/>
              <a:t> pula </a:t>
            </a:r>
            <a:r>
              <a:rPr lang="en-US" b="1" dirty="0" err="1" smtClean="0"/>
              <a:t>pada</a:t>
            </a:r>
            <a:r>
              <a:rPr lang="en-US" b="1" dirty="0" smtClean="0"/>
              <a:t> </a:t>
            </a:r>
            <a:r>
              <a:rPr lang="en-US" b="1" dirty="0" err="1" smtClean="0"/>
              <a:t>kaidah</a:t>
            </a:r>
            <a:r>
              <a:rPr lang="en-US" b="1" dirty="0" smtClean="0"/>
              <a:t> yang </a:t>
            </a:r>
            <a:r>
              <a:rPr lang="en-US" b="1" dirty="0" err="1" smtClean="0"/>
              <a:t>lebih</a:t>
            </a:r>
            <a:r>
              <a:rPr lang="en-US" b="1" dirty="0" smtClean="0"/>
              <a:t> </a:t>
            </a:r>
            <a:r>
              <a:rPr lang="en-US" b="1" dirty="0" err="1" smtClean="0"/>
              <a:t>tinggi</a:t>
            </a:r>
            <a:r>
              <a:rPr lang="en-US" b="1" dirty="0" smtClean="0"/>
              <a:t> </a:t>
            </a:r>
            <a:r>
              <a:rPr lang="en-US" b="1" dirty="0" err="1" smtClean="0"/>
              <a:t>lagi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seterusnya</a:t>
            </a:r>
            <a:r>
              <a:rPr lang="en-US" b="1" dirty="0" smtClean="0"/>
              <a:t>, </a:t>
            </a:r>
            <a:r>
              <a:rPr lang="en-US" b="1" dirty="0" err="1" smtClean="0"/>
              <a:t>hingga</a:t>
            </a:r>
            <a:r>
              <a:rPr lang="en-US" b="1" dirty="0" smtClean="0"/>
              <a:t> </a:t>
            </a:r>
            <a:r>
              <a:rPr lang="en-US" b="1" dirty="0" err="1" smtClean="0"/>
              <a:t>sampailah</a:t>
            </a:r>
            <a:r>
              <a:rPr lang="en-US" b="1" dirty="0" smtClean="0"/>
              <a:t> </a:t>
            </a:r>
            <a:r>
              <a:rPr lang="en-US" b="1" dirty="0" err="1" smtClean="0"/>
              <a:t>pada</a:t>
            </a:r>
            <a:r>
              <a:rPr lang="en-US" b="1" dirty="0" smtClean="0"/>
              <a:t> </a:t>
            </a:r>
            <a:r>
              <a:rPr lang="en-US" b="1" dirty="0" err="1" smtClean="0"/>
              <a:t>puncak</a:t>
            </a:r>
            <a:r>
              <a:rPr lang="en-US" b="1" dirty="0" smtClean="0"/>
              <a:t> </a:t>
            </a:r>
            <a:r>
              <a:rPr lang="en-US" b="1" dirty="0" err="1" smtClean="0"/>
              <a:t>piramida</a:t>
            </a:r>
            <a:r>
              <a:rPr lang="en-US" b="1" dirty="0" smtClean="0"/>
              <a:t> </a:t>
            </a:r>
            <a:r>
              <a:rPr lang="en-US" b="1" dirty="0" err="1" smtClean="0"/>
              <a:t>kaidah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di</a:t>
            </a:r>
            <a:r>
              <a:rPr lang="en-US" b="1" dirty="0" smtClean="0"/>
              <a:t> </a:t>
            </a:r>
            <a:r>
              <a:rPr lang="en-US" b="1" dirty="0" err="1" smtClean="0"/>
              <a:t>mana</a:t>
            </a:r>
            <a:r>
              <a:rPr lang="en-US" b="1" dirty="0" smtClean="0"/>
              <a:t> </a:t>
            </a:r>
            <a:r>
              <a:rPr lang="en-US" b="1" dirty="0" err="1" smtClean="0"/>
              <a:t>terdapat</a:t>
            </a:r>
            <a:r>
              <a:rPr lang="en-US" b="1" dirty="0" smtClean="0"/>
              <a:t> </a:t>
            </a:r>
            <a:r>
              <a:rPr lang="en-US" b="1" dirty="0" err="1" smtClean="0"/>
              <a:t>kaidah</a:t>
            </a:r>
            <a:r>
              <a:rPr lang="en-US" b="1" dirty="0" smtClean="0"/>
              <a:t> </a:t>
            </a:r>
            <a:r>
              <a:rPr lang="en-US" b="1" dirty="0" err="1" smtClean="0"/>
              <a:t>dasar</a:t>
            </a:r>
            <a:r>
              <a:rPr lang="en-US" b="1" i="1" dirty="0" smtClean="0"/>
              <a:t> (</a:t>
            </a:r>
            <a:r>
              <a:rPr lang="en-US" b="1" i="1" dirty="0" err="1" smtClean="0"/>
              <a:t>grund</a:t>
            </a:r>
            <a:r>
              <a:rPr lang="en-US" b="1" i="1" dirty="0" smtClean="0"/>
              <a:t> norm)</a:t>
            </a:r>
            <a:r>
              <a:rPr lang="en-US" b="1" dirty="0" smtClean="0"/>
              <a:t> yang </a:t>
            </a:r>
            <a:r>
              <a:rPr lang="en-US" b="1" dirty="0" err="1" smtClean="0"/>
              <a:t>tidak</a:t>
            </a:r>
            <a:r>
              <a:rPr lang="en-US" b="1" dirty="0" smtClean="0"/>
              <a:t> </a:t>
            </a:r>
            <a:r>
              <a:rPr lang="en-US" b="1" dirty="0" err="1" smtClean="0"/>
              <a:t>dapat</a:t>
            </a:r>
            <a:r>
              <a:rPr lang="en-US" b="1" dirty="0" smtClean="0"/>
              <a:t> </a:t>
            </a:r>
            <a:r>
              <a:rPr lang="en-US" b="1" dirty="0" err="1" smtClean="0"/>
              <a:t>lagi</a:t>
            </a:r>
            <a:r>
              <a:rPr lang="en-US" b="1" dirty="0" smtClean="0"/>
              <a:t> </a:t>
            </a:r>
            <a:r>
              <a:rPr lang="en-US" b="1" dirty="0" err="1" smtClean="0"/>
              <a:t>dikembalikan</a:t>
            </a:r>
            <a:r>
              <a:rPr lang="en-US" b="1" dirty="0" smtClean="0"/>
              <a:t> </a:t>
            </a:r>
            <a:r>
              <a:rPr lang="en-US" b="1" dirty="0" err="1" smtClean="0"/>
              <a:t>pada</a:t>
            </a:r>
            <a:r>
              <a:rPr lang="en-US" b="1" dirty="0" smtClean="0"/>
              <a:t> </a:t>
            </a:r>
            <a:r>
              <a:rPr lang="en-US" b="1" dirty="0" err="1" smtClean="0"/>
              <a:t>suatu</a:t>
            </a:r>
            <a:r>
              <a:rPr lang="en-US" b="1" dirty="0" smtClean="0"/>
              <a:t> </a:t>
            </a:r>
            <a:r>
              <a:rPr lang="en-US" b="1" dirty="0" err="1" smtClean="0"/>
              <a:t>kaidah</a:t>
            </a:r>
            <a:r>
              <a:rPr lang="en-US" b="1" dirty="0" smtClean="0"/>
              <a:t> yang </a:t>
            </a:r>
            <a:r>
              <a:rPr lang="en-US" b="1" dirty="0" err="1" smtClean="0"/>
              <a:t>lebih</a:t>
            </a:r>
            <a:r>
              <a:rPr lang="en-US" b="1" dirty="0" smtClean="0"/>
              <a:t> </a:t>
            </a:r>
            <a:r>
              <a:rPr lang="en-US" b="1" dirty="0" err="1" smtClean="0"/>
              <a:t>tinggi</a:t>
            </a:r>
            <a:r>
              <a:rPr lang="en-US" b="1" dirty="0" smtClean="0"/>
              <a:t>, </a:t>
            </a:r>
            <a:r>
              <a:rPr lang="en-US" b="1" dirty="0" err="1" smtClean="0"/>
              <a:t>melainkan</a:t>
            </a:r>
            <a:r>
              <a:rPr lang="en-US" b="1" dirty="0" smtClean="0"/>
              <a:t> </a:t>
            </a:r>
            <a:r>
              <a:rPr lang="en-US" b="1" dirty="0" err="1" smtClean="0"/>
              <a:t>harus</a:t>
            </a:r>
            <a:r>
              <a:rPr lang="en-US" b="1" dirty="0" smtClean="0"/>
              <a:t> </a:t>
            </a:r>
            <a:r>
              <a:rPr lang="en-US" b="1" dirty="0" err="1" smtClean="0"/>
              <a:t>diterima</a:t>
            </a:r>
            <a:r>
              <a:rPr lang="en-US" b="1" dirty="0" smtClean="0"/>
              <a:t> </a:t>
            </a:r>
            <a:r>
              <a:rPr lang="en-US" b="1" dirty="0" err="1" smtClean="0"/>
              <a:t>adanya</a:t>
            </a:r>
            <a:r>
              <a:rPr lang="en-US" b="1" dirty="0" smtClean="0"/>
              <a:t> </a:t>
            </a:r>
            <a:r>
              <a:rPr lang="en-US" b="1" dirty="0" err="1" smtClean="0"/>
              <a:t>sebagai</a:t>
            </a:r>
            <a:r>
              <a:rPr lang="en-US" b="1" dirty="0" smtClean="0"/>
              <a:t> </a:t>
            </a:r>
            <a:r>
              <a:rPr lang="en-US" b="1" dirty="0" err="1" smtClean="0"/>
              <a:t>suatu</a:t>
            </a:r>
            <a:r>
              <a:rPr lang="en-US" b="1" dirty="0" smtClean="0"/>
              <a:t> </a:t>
            </a:r>
            <a:r>
              <a:rPr lang="en-US" b="1" dirty="0" err="1" smtClean="0"/>
              <a:t>hipotesa</a:t>
            </a:r>
            <a:r>
              <a:rPr lang="en-US" b="1" dirty="0" smtClean="0"/>
              <a:t> </a:t>
            </a:r>
            <a:r>
              <a:rPr lang="en-US" b="1" dirty="0" err="1" smtClean="0"/>
              <a:t>asal</a:t>
            </a:r>
            <a:r>
              <a:rPr lang="en-US" b="1" dirty="0" smtClean="0"/>
              <a:t> </a:t>
            </a:r>
            <a:r>
              <a:rPr lang="en-US" b="1" i="1" dirty="0" smtClean="0"/>
              <a:t>(</a:t>
            </a:r>
            <a:r>
              <a:rPr lang="en-US" b="1" i="1" dirty="0" err="1" smtClean="0"/>
              <a:t>ursprungshypothese</a:t>
            </a:r>
            <a:r>
              <a:rPr lang="en-US" b="1" i="1" dirty="0" smtClean="0"/>
              <a:t>)</a:t>
            </a:r>
            <a:r>
              <a:rPr lang="en-US" b="1" dirty="0" smtClean="0"/>
              <a:t> yang </a:t>
            </a:r>
            <a:r>
              <a:rPr lang="en-US" b="1" dirty="0" err="1" smtClean="0"/>
              <a:t>tak</a:t>
            </a:r>
            <a:r>
              <a:rPr lang="en-US" b="1" dirty="0" smtClean="0"/>
              <a:t> </a:t>
            </a:r>
            <a:r>
              <a:rPr lang="en-US" b="1" dirty="0" err="1" smtClean="0"/>
              <a:t>dapat</a:t>
            </a:r>
            <a:r>
              <a:rPr lang="en-US" b="1" dirty="0" smtClean="0"/>
              <a:t> </a:t>
            </a:r>
            <a:r>
              <a:rPr lang="en-US" b="1" dirty="0" err="1" smtClean="0"/>
              <a:t>diterangkan</a:t>
            </a:r>
            <a:r>
              <a:rPr lang="en-US" b="1" dirty="0" smtClean="0"/>
              <a:t> </a:t>
            </a:r>
            <a:r>
              <a:rPr lang="en-US" b="1" dirty="0" err="1" smtClean="0"/>
              <a:t>secara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”. </a:t>
            </a:r>
            <a:endParaRPr lang="id-ID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cture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3115" y="-71462"/>
            <a:ext cx="9017769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00042"/>
            <a:ext cx="9144000" cy="6357958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b="1" dirty="0" err="1" smtClean="0"/>
              <a:t>Adapun</a:t>
            </a:r>
            <a:r>
              <a:rPr lang="en-US" b="1" dirty="0" smtClean="0"/>
              <a:t> yang </a:t>
            </a:r>
            <a:r>
              <a:rPr lang="en-US" b="1" dirty="0" err="1" smtClean="0"/>
              <a:t>dianggap</a:t>
            </a:r>
            <a:r>
              <a:rPr lang="en-US" b="1" dirty="0" smtClean="0"/>
              <a:t> </a:t>
            </a:r>
            <a:r>
              <a:rPr lang="en-US" b="1" dirty="0" err="1" smtClean="0"/>
              <a:t>sebagai</a:t>
            </a:r>
            <a:r>
              <a:rPr lang="en-US" b="1" dirty="0" smtClean="0"/>
              <a:t> </a:t>
            </a:r>
            <a:r>
              <a:rPr lang="en-US" b="1" dirty="0" err="1" smtClean="0"/>
              <a:t>kaidah</a:t>
            </a:r>
            <a:r>
              <a:rPr lang="en-US" b="1" dirty="0" smtClean="0"/>
              <a:t> </a:t>
            </a:r>
            <a:r>
              <a:rPr lang="en-US" b="1" dirty="0" err="1" smtClean="0"/>
              <a:t>dasar</a:t>
            </a:r>
            <a:r>
              <a:rPr lang="en-US" b="1" dirty="0" smtClean="0"/>
              <a:t> </a:t>
            </a:r>
            <a:r>
              <a:rPr lang="en-US" b="1" dirty="0" err="1" smtClean="0"/>
              <a:t>adalah</a:t>
            </a:r>
            <a:r>
              <a:rPr lang="en-US" b="1" dirty="0" smtClean="0"/>
              <a:t> </a:t>
            </a:r>
            <a:r>
              <a:rPr lang="en-US" b="1" dirty="0" err="1" smtClean="0"/>
              <a:t>asas</a:t>
            </a:r>
            <a:r>
              <a:rPr lang="en-US" b="1" dirty="0" smtClean="0"/>
              <a:t> </a:t>
            </a:r>
            <a:r>
              <a:rPr lang="en-US" b="1" i="1" dirty="0" smtClean="0"/>
              <a:t>“</a:t>
            </a:r>
            <a:r>
              <a:rPr lang="en-US" b="1" i="1" dirty="0" err="1" smtClean="0"/>
              <a:t>pacta</a:t>
            </a:r>
            <a:r>
              <a:rPr lang="en-US" b="1" i="1" dirty="0" smtClean="0"/>
              <a:t> </a:t>
            </a:r>
            <a:r>
              <a:rPr lang="en-US" b="1" i="1" dirty="0" err="1" smtClean="0"/>
              <a:t>sunt</a:t>
            </a:r>
            <a:r>
              <a:rPr lang="en-US" b="1" i="1" dirty="0" smtClean="0"/>
              <a:t> </a:t>
            </a:r>
            <a:r>
              <a:rPr lang="en-US" b="1" i="1" dirty="0" err="1" smtClean="0"/>
              <a:t>servanda</a:t>
            </a:r>
            <a:r>
              <a:rPr lang="en-US" b="1" i="1" dirty="0" smtClean="0"/>
              <a:t>”</a:t>
            </a:r>
            <a:r>
              <a:rPr lang="en-US" b="1" dirty="0" smtClean="0"/>
              <a:t> </a:t>
            </a:r>
            <a:r>
              <a:rPr lang="en-US" b="1" dirty="0" err="1" smtClean="0"/>
              <a:t>sebagai</a:t>
            </a:r>
            <a:r>
              <a:rPr lang="en-US" b="1" dirty="0" smtClean="0"/>
              <a:t> </a:t>
            </a:r>
            <a:r>
              <a:rPr lang="en-US" b="1" dirty="0" err="1" smtClean="0"/>
              <a:t>kaidah</a:t>
            </a:r>
            <a:r>
              <a:rPr lang="en-US" b="1" dirty="0" smtClean="0"/>
              <a:t> </a:t>
            </a:r>
            <a:r>
              <a:rPr lang="en-US" b="1" dirty="0" err="1" smtClean="0"/>
              <a:t>dasar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internasional</a:t>
            </a:r>
            <a:r>
              <a:rPr lang="en-US" b="1" dirty="0" smtClean="0"/>
              <a:t>, </a:t>
            </a:r>
            <a:r>
              <a:rPr lang="en-US" b="1" dirty="0" err="1" smtClean="0"/>
              <a:t>khususnya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perjanjian</a:t>
            </a:r>
            <a:r>
              <a:rPr lang="en-US" b="1" dirty="0" smtClean="0"/>
              <a:t> </a:t>
            </a:r>
            <a:r>
              <a:rPr lang="en-US" b="1" dirty="0" err="1" smtClean="0"/>
              <a:t>internasional</a:t>
            </a:r>
            <a:r>
              <a:rPr lang="en-US" b="1" dirty="0" smtClean="0"/>
              <a:t>.</a:t>
            </a:r>
            <a:endParaRPr lang="en-US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buNone/>
            </a:pPr>
            <a:endParaRPr lang="id-ID" b="1" i="1" dirty="0" smtClean="0"/>
          </a:p>
          <a:p>
            <a:pPr>
              <a:buNone/>
            </a:pPr>
            <a:r>
              <a:rPr lang="id-ID" b="1" i="1" dirty="0" smtClean="0">
                <a:sym typeface="Wingdings" pitchFamily="2" charset="2"/>
              </a:rPr>
              <a:t></a:t>
            </a:r>
            <a:r>
              <a:rPr lang="id-ID" b="1" i="1" dirty="0" smtClean="0"/>
              <a:t>KELEMAHAN TEORI GRUNDNORM</a:t>
            </a:r>
            <a:r>
              <a:rPr lang="en-US" b="1" i="1" dirty="0" smtClean="0"/>
              <a:t>:</a:t>
            </a:r>
          </a:p>
          <a:p>
            <a:pPr>
              <a:buFont typeface="Wingdings" pitchFamily="2" charset="2"/>
              <a:buChar char="§"/>
            </a:pPr>
            <a:r>
              <a:rPr lang="en-US" b="1" dirty="0" err="1" smtClean="0"/>
              <a:t>Tidak</a:t>
            </a:r>
            <a:r>
              <a:rPr lang="en-US" b="1" dirty="0" smtClean="0"/>
              <a:t> </a:t>
            </a:r>
            <a:r>
              <a:rPr lang="en-US" b="1" dirty="0" err="1" smtClean="0"/>
              <a:t>dapat</a:t>
            </a:r>
            <a:r>
              <a:rPr lang="en-US" b="1" dirty="0" smtClean="0"/>
              <a:t> </a:t>
            </a:r>
            <a:r>
              <a:rPr lang="en-US" b="1" dirty="0" err="1" smtClean="0"/>
              <a:t>menjelaskan</a:t>
            </a:r>
            <a:r>
              <a:rPr lang="en-US" b="1" dirty="0" smtClean="0"/>
              <a:t> </a:t>
            </a:r>
            <a:r>
              <a:rPr lang="en-US" b="1" dirty="0" err="1" smtClean="0"/>
              <a:t>mengapa</a:t>
            </a:r>
            <a:r>
              <a:rPr lang="en-US" b="1" dirty="0" smtClean="0"/>
              <a:t> Norma </a:t>
            </a:r>
            <a:r>
              <a:rPr lang="en-US" b="1" dirty="0" err="1" smtClean="0"/>
              <a:t>dasar</a:t>
            </a:r>
            <a:r>
              <a:rPr lang="en-US" b="1" dirty="0" smtClean="0"/>
              <a:t> /</a:t>
            </a:r>
            <a:r>
              <a:rPr lang="en-US" b="1" dirty="0" err="1" smtClean="0"/>
              <a:t>grundnorm</a:t>
            </a:r>
            <a:r>
              <a:rPr lang="en-US" b="1" dirty="0" smtClean="0"/>
              <a:t> </a:t>
            </a:r>
            <a:r>
              <a:rPr lang="en-US" b="1" dirty="0" err="1" smtClean="0"/>
              <a:t>itu</a:t>
            </a:r>
            <a:r>
              <a:rPr lang="en-US" b="1" dirty="0" smtClean="0"/>
              <a:t> </a:t>
            </a:r>
            <a:r>
              <a:rPr lang="en-US" b="1" dirty="0" err="1" smtClean="0"/>
              <a:t>sendiri</a:t>
            </a:r>
            <a:r>
              <a:rPr lang="en-US" b="1" dirty="0" smtClean="0"/>
              <a:t> </a:t>
            </a:r>
            <a:r>
              <a:rPr lang="en-US" b="1" dirty="0" err="1" smtClean="0"/>
              <a:t>bisa</a:t>
            </a:r>
            <a:r>
              <a:rPr lang="en-US" b="1" dirty="0" smtClean="0"/>
              <a:t> </a:t>
            </a:r>
            <a:r>
              <a:rPr lang="en-US" b="1" dirty="0" err="1" smtClean="0"/>
              <a:t>menjadi</a:t>
            </a:r>
            <a:r>
              <a:rPr lang="en-US" b="1" dirty="0" smtClean="0"/>
              <a:t> </a:t>
            </a:r>
            <a:r>
              <a:rPr lang="en-US" b="1" dirty="0" err="1" smtClean="0"/>
              <a:t>dasar</a:t>
            </a:r>
            <a:r>
              <a:rPr lang="en-US" b="1" dirty="0" smtClean="0"/>
              <a:t>  </a:t>
            </a:r>
            <a:r>
              <a:rPr lang="en-US" b="1" dirty="0" err="1" smtClean="0"/>
              <a:t>dari</a:t>
            </a:r>
            <a:r>
              <a:rPr lang="en-US" b="1" dirty="0" smtClean="0"/>
              <a:t> </a:t>
            </a:r>
            <a:r>
              <a:rPr lang="en-US" b="1" dirty="0" err="1" smtClean="0"/>
              <a:t>norma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mempunyai</a:t>
            </a:r>
            <a:r>
              <a:rPr lang="en-US" b="1" dirty="0" smtClean="0"/>
              <a:t> </a:t>
            </a:r>
            <a:r>
              <a:rPr lang="en-US" b="1" dirty="0" err="1" smtClean="0"/>
              <a:t>kekuatan</a:t>
            </a:r>
            <a:r>
              <a:rPr lang="en-US" b="1" dirty="0" smtClean="0"/>
              <a:t> </a:t>
            </a:r>
            <a:r>
              <a:rPr lang="en-US" b="1" dirty="0" err="1" smtClean="0"/>
              <a:t>mengikat</a:t>
            </a:r>
            <a:r>
              <a:rPr lang="en-US" b="1" dirty="0" smtClean="0"/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US" b="1" dirty="0" err="1" smtClean="0"/>
              <a:t>Apa</a:t>
            </a:r>
            <a:r>
              <a:rPr lang="en-US" b="1" dirty="0" smtClean="0"/>
              <a:t> </a:t>
            </a:r>
            <a:r>
              <a:rPr lang="en-US" b="1" dirty="0" err="1" smtClean="0"/>
              <a:t>yg</a:t>
            </a:r>
            <a:r>
              <a:rPr lang="en-US" b="1" dirty="0" smtClean="0"/>
              <a:t> </a:t>
            </a:r>
            <a:r>
              <a:rPr lang="en-US" b="1" dirty="0" err="1" smtClean="0"/>
              <a:t>dinamakan</a:t>
            </a:r>
            <a:r>
              <a:rPr lang="en-US" b="1" dirty="0" smtClean="0"/>
              <a:t> </a:t>
            </a:r>
            <a:r>
              <a:rPr lang="en-US" b="1" dirty="0" err="1" smtClean="0"/>
              <a:t>grundnorm</a:t>
            </a:r>
            <a:r>
              <a:rPr lang="en-US" b="1" dirty="0" smtClean="0"/>
              <a:t> </a:t>
            </a:r>
            <a:r>
              <a:rPr lang="en-US" b="1" dirty="0" err="1" smtClean="0"/>
              <a:t>itu</a:t>
            </a:r>
            <a:r>
              <a:rPr lang="en-US" b="1" dirty="0" smtClean="0"/>
              <a:t> </a:t>
            </a:r>
            <a:r>
              <a:rPr lang="en-US" b="1" dirty="0" err="1" smtClean="0"/>
              <a:t>tidak</a:t>
            </a:r>
            <a:r>
              <a:rPr lang="en-US" b="1" dirty="0" smtClean="0"/>
              <a:t> </a:t>
            </a:r>
            <a:r>
              <a:rPr lang="en-US" b="1" dirty="0" err="1" smtClean="0"/>
              <a:t>lebih</a:t>
            </a:r>
            <a:r>
              <a:rPr lang="en-US" b="1" dirty="0" smtClean="0"/>
              <a:t> </a:t>
            </a:r>
            <a:r>
              <a:rPr lang="en-US" b="1" dirty="0" err="1" smtClean="0"/>
              <a:t>dari</a:t>
            </a:r>
            <a:r>
              <a:rPr lang="en-US" b="1" dirty="0" smtClean="0"/>
              <a:t> pd </a:t>
            </a:r>
            <a:r>
              <a:rPr lang="en-US" b="1" dirty="0" err="1" smtClean="0"/>
              <a:t>suatu</a:t>
            </a:r>
            <a:r>
              <a:rPr lang="en-US" b="1" dirty="0" smtClean="0"/>
              <a:t> </a:t>
            </a:r>
            <a:r>
              <a:rPr lang="en-US" b="1" dirty="0" err="1" smtClean="0"/>
              <a:t>hipotesa</a:t>
            </a:r>
            <a:r>
              <a:rPr lang="en-US" b="1" dirty="0" smtClean="0"/>
              <a:t> </a:t>
            </a:r>
            <a:r>
              <a:rPr lang="en-US" b="1" dirty="0" err="1" smtClean="0"/>
              <a:t>belaka</a:t>
            </a:r>
            <a:r>
              <a:rPr lang="en-US" b="1" dirty="0" smtClean="0"/>
              <a:t> </a:t>
            </a:r>
            <a:r>
              <a:rPr lang="en-US" b="1" dirty="0" err="1" smtClean="0"/>
              <a:t>yg</a:t>
            </a:r>
            <a:r>
              <a:rPr lang="en-US" b="1" dirty="0" smtClean="0"/>
              <a:t> </a:t>
            </a:r>
            <a:r>
              <a:rPr lang="en-US" b="1" dirty="0" err="1" smtClean="0"/>
              <a:t>kebenarannya</a:t>
            </a:r>
            <a:r>
              <a:rPr lang="en-US" b="1" dirty="0" smtClean="0"/>
              <a:t> </a:t>
            </a:r>
            <a:r>
              <a:rPr lang="en-US" b="1" dirty="0" err="1" smtClean="0"/>
              <a:t>sendiri</a:t>
            </a:r>
            <a:r>
              <a:rPr lang="en-US" b="1" dirty="0" smtClean="0"/>
              <a:t> </a:t>
            </a:r>
            <a:r>
              <a:rPr lang="en-US" b="1" dirty="0" err="1" smtClean="0"/>
              <a:t>mas</a:t>
            </a:r>
            <a:r>
              <a:rPr lang="id-ID" b="1" dirty="0" smtClean="0"/>
              <a:t>i</a:t>
            </a:r>
            <a:r>
              <a:rPr lang="en-US" b="1" dirty="0" smtClean="0"/>
              <a:t>h </a:t>
            </a:r>
            <a:r>
              <a:rPr lang="en-US" b="1" dirty="0" err="1" smtClean="0"/>
              <a:t>h</a:t>
            </a:r>
            <a:r>
              <a:rPr lang="id-ID" b="1" dirty="0" smtClean="0"/>
              <a:t>a</a:t>
            </a:r>
            <a:r>
              <a:rPr lang="en-US" b="1" dirty="0" smtClean="0"/>
              <a:t>r</a:t>
            </a:r>
            <a:r>
              <a:rPr lang="id-ID" b="1" dirty="0" smtClean="0"/>
              <a:t>u</a:t>
            </a:r>
            <a:r>
              <a:rPr lang="en-US" b="1" dirty="0" smtClean="0"/>
              <a:t>s </a:t>
            </a:r>
            <a:r>
              <a:rPr lang="en-US" b="1" dirty="0" err="1" smtClean="0"/>
              <a:t>dibuktikan</a:t>
            </a:r>
            <a:r>
              <a:rPr lang="en-US" b="1" dirty="0" smtClean="0"/>
              <a:t>. </a:t>
            </a:r>
            <a:endParaRPr lang="id-ID" b="1" dirty="0" smtClean="0"/>
          </a:p>
          <a:p>
            <a:pPr>
              <a:buFont typeface="Wingdings" pitchFamily="2" charset="2"/>
              <a:buChar char="§"/>
            </a:pPr>
            <a:r>
              <a:rPr lang="en-US" b="1" dirty="0" err="1" smtClean="0"/>
              <a:t>Dengan</a:t>
            </a:r>
            <a:r>
              <a:rPr lang="en-US" b="1" dirty="0" smtClean="0"/>
              <a:t> </a:t>
            </a:r>
            <a:r>
              <a:rPr lang="en-US" b="1" dirty="0" err="1" smtClean="0"/>
              <a:t>menempatkan</a:t>
            </a:r>
            <a:r>
              <a:rPr lang="en-US" b="1" dirty="0" smtClean="0"/>
              <a:t>  </a:t>
            </a:r>
            <a:r>
              <a:rPr lang="en-US" b="1" dirty="0" err="1" smtClean="0"/>
              <a:t>Grundnorm</a:t>
            </a:r>
            <a:r>
              <a:rPr lang="en-US" b="1" dirty="0" smtClean="0"/>
              <a:t> s</a:t>
            </a:r>
            <a:r>
              <a:rPr lang="id-ID" b="1" dirty="0" smtClean="0"/>
              <a:t>e</a:t>
            </a:r>
            <a:r>
              <a:rPr lang="en-US" b="1" dirty="0" smtClean="0"/>
              <a:t>b</a:t>
            </a:r>
            <a:r>
              <a:rPr lang="id-ID" b="1" dirty="0" smtClean="0"/>
              <a:t>a</a:t>
            </a:r>
            <a:r>
              <a:rPr lang="en-US" b="1" dirty="0" smtClean="0"/>
              <a:t>g</a:t>
            </a:r>
            <a:r>
              <a:rPr lang="id-ID" b="1" dirty="0" smtClean="0"/>
              <a:t>a</a:t>
            </a:r>
            <a:r>
              <a:rPr lang="en-US" b="1" dirty="0" err="1" smtClean="0"/>
              <a:t>i</a:t>
            </a:r>
            <a:r>
              <a:rPr lang="en-US" b="1" dirty="0" smtClean="0"/>
              <a:t> </a:t>
            </a:r>
            <a:r>
              <a:rPr lang="id-ID" b="1" dirty="0" smtClean="0"/>
              <a:t>kaedah</a:t>
            </a:r>
            <a:r>
              <a:rPr lang="en-US" b="1" dirty="0" smtClean="0"/>
              <a:t> </a:t>
            </a:r>
            <a:r>
              <a:rPr lang="en-US" b="1" dirty="0" err="1" smtClean="0"/>
              <a:t>tertinggi</a:t>
            </a:r>
            <a:r>
              <a:rPr lang="en-US" b="1" dirty="0" smtClean="0"/>
              <a:t> </a:t>
            </a:r>
            <a:r>
              <a:rPr lang="en-US" b="1" dirty="0" err="1" smtClean="0"/>
              <a:t>dari</a:t>
            </a:r>
            <a:r>
              <a:rPr lang="en-US" b="1" dirty="0" smtClean="0"/>
              <a:t> </a:t>
            </a:r>
            <a:r>
              <a:rPr lang="en-US" b="1" dirty="0" err="1" smtClean="0"/>
              <a:t>daya</a:t>
            </a:r>
            <a:r>
              <a:rPr lang="en-US" b="1" dirty="0" smtClean="0"/>
              <a:t> </a:t>
            </a:r>
            <a:r>
              <a:rPr lang="en-US" b="1" dirty="0" err="1" smtClean="0"/>
              <a:t>mengikat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,</a:t>
            </a:r>
            <a:r>
              <a:rPr lang="id-ID" b="1" dirty="0" smtClean="0"/>
              <a:t> </a:t>
            </a:r>
            <a:r>
              <a:rPr lang="en-US" b="1" dirty="0" err="1" smtClean="0"/>
              <a:t>akhirnya</a:t>
            </a:r>
            <a:r>
              <a:rPr lang="en-US" b="1" dirty="0" smtClean="0"/>
              <a:t> </a:t>
            </a:r>
            <a:r>
              <a:rPr lang="en-US" b="1" dirty="0" err="1" smtClean="0"/>
              <a:t>menjadi</a:t>
            </a:r>
            <a:r>
              <a:rPr lang="en-US" b="1" dirty="0" smtClean="0"/>
              <a:t> s</a:t>
            </a:r>
            <a:r>
              <a:rPr lang="id-ID" b="1" dirty="0" smtClean="0"/>
              <a:t>an</a:t>
            </a:r>
            <a:r>
              <a:rPr lang="en-US" b="1" dirty="0" smtClean="0"/>
              <a:t>g</a:t>
            </a:r>
            <a:r>
              <a:rPr lang="id-ID" b="1" dirty="0" smtClean="0"/>
              <a:t>a</a:t>
            </a:r>
            <a:r>
              <a:rPr lang="en-US" b="1" dirty="0" smtClean="0"/>
              <a:t>t </a:t>
            </a:r>
            <a:r>
              <a:rPr lang="en-US" b="1" dirty="0" err="1" smtClean="0"/>
              <a:t>abstrak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meng</a:t>
            </a:r>
            <a:r>
              <a:rPr lang="id-ID" b="1" dirty="0" smtClean="0"/>
              <a:t>a</a:t>
            </a:r>
            <a:r>
              <a:rPr lang="en-US" b="1" dirty="0" err="1" smtClean="0"/>
              <a:t>wang</a:t>
            </a:r>
            <a:r>
              <a:rPr lang="en-US" b="1" dirty="0" smtClean="0"/>
              <a:t>-</a:t>
            </a:r>
            <a:r>
              <a:rPr lang="en-US" b="1" dirty="0" err="1" smtClean="0"/>
              <a:t>awang</a:t>
            </a:r>
            <a:r>
              <a:rPr lang="en-US" b="1" dirty="0" smtClean="0"/>
              <a:t>,</a:t>
            </a:r>
            <a:r>
              <a:rPr lang="id-ID" b="1" dirty="0" smtClean="0"/>
              <a:t> </a:t>
            </a:r>
            <a:r>
              <a:rPr lang="en-US" b="1" dirty="0" smtClean="0"/>
              <a:t>s</a:t>
            </a:r>
            <a:r>
              <a:rPr lang="id-ID" b="1" dirty="0" smtClean="0"/>
              <a:t>e</a:t>
            </a:r>
            <a:r>
              <a:rPr lang="en-US" b="1" dirty="0" smtClean="0"/>
              <a:t>h</a:t>
            </a:r>
            <a:r>
              <a:rPr lang="id-ID" b="1" dirty="0" smtClean="0"/>
              <a:t>in</a:t>
            </a:r>
            <a:r>
              <a:rPr lang="en-US" b="1" dirty="0" smtClean="0"/>
              <a:t>g</a:t>
            </a:r>
            <a:r>
              <a:rPr lang="id-ID" b="1" dirty="0" smtClean="0"/>
              <a:t>ga</a:t>
            </a:r>
            <a:r>
              <a:rPr lang="en-US" b="1" dirty="0" smtClean="0"/>
              <a:t> </a:t>
            </a:r>
            <a:r>
              <a:rPr lang="en-US" b="1" dirty="0" err="1" smtClean="0"/>
              <a:t>seperti</a:t>
            </a:r>
            <a:r>
              <a:rPr lang="en-US" b="1" dirty="0" smtClean="0"/>
              <a:t> </a:t>
            </a:r>
            <a:r>
              <a:rPr lang="en-US" b="1" dirty="0" err="1" smtClean="0"/>
              <a:t>kembali</a:t>
            </a:r>
            <a:r>
              <a:rPr lang="en-US" b="1" dirty="0" smtClean="0"/>
              <a:t> </a:t>
            </a:r>
            <a:r>
              <a:rPr lang="en-US" b="1" dirty="0" err="1" smtClean="0"/>
              <a:t>kpd</a:t>
            </a:r>
            <a:r>
              <a:rPr lang="en-US" b="1" dirty="0" smtClean="0"/>
              <a:t> </a:t>
            </a:r>
            <a:r>
              <a:rPr lang="en-US" b="1" dirty="0" err="1" smtClean="0"/>
              <a:t>aliran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alam</a:t>
            </a:r>
            <a:r>
              <a:rPr lang="en-US" b="1" dirty="0" smtClean="0"/>
              <a:t>.</a:t>
            </a:r>
          </a:p>
          <a:p>
            <a:pPr>
              <a:buNone/>
            </a:pPr>
            <a:endParaRPr lang="id-ID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i="1" u="sng" dirty="0" smtClean="0"/>
              <a:t>4. MAZHAB PERANCIS</a:t>
            </a:r>
            <a:r>
              <a:rPr lang="en-US" b="1" i="1" dirty="0" smtClean="0"/>
              <a:t>: </a:t>
            </a:r>
            <a:r>
              <a:rPr lang="en-US" b="1" i="1" dirty="0" err="1" smtClean="0"/>
              <a:t>Fauchille,Duguit</a:t>
            </a:r>
            <a:r>
              <a:rPr lang="en-US" b="1" i="1" dirty="0" smtClean="0"/>
              <a:t>.</a:t>
            </a:r>
          </a:p>
          <a:p>
            <a:pPr>
              <a:buNone/>
            </a:pPr>
            <a:r>
              <a:rPr lang="en-US" b="1" dirty="0" err="1" smtClean="0"/>
              <a:t>Menekankan</a:t>
            </a:r>
            <a:r>
              <a:rPr lang="en-US" b="1" dirty="0" smtClean="0"/>
              <a:t> </a:t>
            </a:r>
            <a:r>
              <a:rPr lang="en-US" b="1" dirty="0" err="1" smtClean="0"/>
              <a:t>pada</a:t>
            </a:r>
            <a:r>
              <a:rPr lang="en-US" b="1" dirty="0" smtClean="0"/>
              <a:t> </a:t>
            </a:r>
            <a:r>
              <a:rPr lang="en-US" b="1" dirty="0" err="1" smtClean="0"/>
              <a:t>faktor</a:t>
            </a:r>
            <a:r>
              <a:rPr lang="en-US" b="1" dirty="0" smtClean="0"/>
              <a:t> </a:t>
            </a:r>
            <a:r>
              <a:rPr lang="en-US" b="1" dirty="0" err="1" smtClean="0"/>
              <a:t>sosiologis</a:t>
            </a:r>
            <a:r>
              <a:rPr lang="en-US" b="1" dirty="0" smtClean="0"/>
              <a:t>,</a:t>
            </a:r>
            <a:r>
              <a:rPr lang="id-ID" b="1" dirty="0" smtClean="0"/>
              <a:t> </a:t>
            </a:r>
            <a:r>
              <a:rPr lang="en-US" b="1" dirty="0" err="1" smtClean="0"/>
              <a:t>shg</a:t>
            </a:r>
            <a:r>
              <a:rPr lang="en-US" b="1" dirty="0" smtClean="0"/>
              <a:t> </a:t>
            </a:r>
            <a:r>
              <a:rPr lang="en-US" b="1" dirty="0" err="1" smtClean="0"/>
              <a:t>disebut</a:t>
            </a:r>
            <a:r>
              <a:rPr lang="en-US" b="1" dirty="0" smtClean="0"/>
              <a:t> </a:t>
            </a:r>
          </a:p>
          <a:p>
            <a:pPr>
              <a:buNone/>
            </a:pPr>
            <a:r>
              <a:rPr lang="en-US" b="1" dirty="0" err="1" smtClean="0"/>
              <a:t>Teori</a:t>
            </a:r>
            <a:r>
              <a:rPr lang="en-US" b="1" dirty="0" smtClean="0"/>
              <a:t> </a:t>
            </a:r>
            <a:r>
              <a:rPr lang="en-US" b="1" dirty="0" err="1" smtClean="0"/>
              <a:t>Sosiologis</a:t>
            </a:r>
            <a:r>
              <a:rPr lang="en-US" b="1" dirty="0" smtClean="0"/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US" b="1" dirty="0" err="1" smtClean="0"/>
              <a:t>Daya</a:t>
            </a:r>
            <a:r>
              <a:rPr lang="en-US" b="1" dirty="0" smtClean="0"/>
              <a:t> </a:t>
            </a:r>
            <a:r>
              <a:rPr lang="en-US" b="1" dirty="0" err="1" smtClean="0"/>
              <a:t>mengikat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dicari</a:t>
            </a:r>
            <a:r>
              <a:rPr lang="en-US" b="1" dirty="0" smtClean="0"/>
              <a:t> </a:t>
            </a:r>
            <a:r>
              <a:rPr lang="en-US" b="1" dirty="0" err="1" smtClean="0"/>
              <a:t>pada</a:t>
            </a:r>
            <a:r>
              <a:rPr lang="en-US" b="1" dirty="0" smtClean="0"/>
              <a:t> </a:t>
            </a:r>
            <a:r>
              <a:rPr lang="en-US" b="1" dirty="0" err="1" smtClean="0"/>
              <a:t>manusia</a:t>
            </a:r>
            <a:r>
              <a:rPr lang="en-US" b="1" dirty="0" smtClean="0"/>
              <a:t> </a:t>
            </a:r>
            <a:r>
              <a:rPr lang="en-US" b="1" dirty="0" err="1" smtClean="0"/>
              <a:t>itu</a:t>
            </a:r>
            <a:r>
              <a:rPr lang="en-US" b="1" dirty="0" smtClean="0"/>
              <a:t> </a:t>
            </a:r>
            <a:r>
              <a:rPr lang="en-US" b="1" dirty="0" err="1" smtClean="0"/>
              <a:t>sendiri</a:t>
            </a:r>
            <a:r>
              <a:rPr lang="en-US" b="1" dirty="0" smtClean="0"/>
              <a:t> </a:t>
            </a:r>
            <a:r>
              <a:rPr lang="en-US" b="1" dirty="0" err="1" smtClean="0"/>
              <a:t>yg</a:t>
            </a:r>
            <a:r>
              <a:rPr lang="en-US" b="1" dirty="0" smtClean="0"/>
              <a:t> </a:t>
            </a:r>
            <a:r>
              <a:rPr lang="en-US" b="1" dirty="0" err="1" smtClean="0"/>
              <a:t>di</a:t>
            </a:r>
            <a:r>
              <a:rPr lang="en-US" b="1" dirty="0" smtClean="0"/>
              <a:t> </a:t>
            </a:r>
            <a:r>
              <a:rPr lang="en-US" b="1" dirty="0" err="1" smtClean="0"/>
              <a:t>samping</a:t>
            </a:r>
            <a:r>
              <a:rPr lang="en-US" b="1" dirty="0" smtClean="0"/>
              <a:t> </a:t>
            </a:r>
            <a:r>
              <a:rPr lang="en-US" b="1" dirty="0" err="1" smtClean="0"/>
              <a:t>sebagai</a:t>
            </a:r>
            <a:r>
              <a:rPr lang="en-US" b="1" dirty="0" smtClean="0"/>
              <a:t> </a:t>
            </a:r>
            <a:r>
              <a:rPr lang="en-US" b="1" dirty="0" err="1" smtClean="0"/>
              <a:t>makhluk</a:t>
            </a:r>
            <a:r>
              <a:rPr lang="en-US" b="1" dirty="0" smtClean="0"/>
              <a:t> </a:t>
            </a:r>
            <a:r>
              <a:rPr lang="en-US" b="1" dirty="0" err="1" smtClean="0"/>
              <a:t>biologis</a:t>
            </a:r>
            <a:endParaRPr lang="en-US" b="1" dirty="0" smtClean="0"/>
          </a:p>
          <a:p>
            <a:pPr>
              <a:buNone/>
            </a:pPr>
            <a:r>
              <a:rPr lang="en-US" b="1" dirty="0" smtClean="0"/>
              <a:t>	</a:t>
            </a:r>
            <a:r>
              <a:rPr lang="en-US" b="1" dirty="0" err="1" smtClean="0"/>
              <a:t>juga</a:t>
            </a:r>
            <a:r>
              <a:rPr lang="en-US" b="1" dirty="0" smtClean="0"/>
              <a:t> </a:t>
            </a:r>
            <a:r>
              <a:rPr lang="en-US" b="1" dirty="0" err="1" smtClean="0"/>
              <a:t>sebagai</a:t>
            </a:r>
            <a:r>
              <a:rPr lang="en-US" b="1" dirty="0" smtClean="0"/>
              <a:t> </a:t>
            </a:r>
            <a:r>
              <a:rPr lang="en-US" b="1" dirty="0" err="1" smtClean="0"/>
              <a:t>makhluk</a:t>
            </a:r>
            <a:r>
              <a:rPr lang="en-US" b="1" dirty="0" smtClean="0"/>
              <a:t> </a:t>
            </a:r>
            <a:r>
              <a:rPr lang="en-US" b="1" dirty="0" err="1" smtClean="0"/>
              <a:t>sosial</a:t>
            </a:r>
            <a:r>
              <a:rPr lang="en-US" b="1" dirty="0" smtClean="0"/>
              <a:t>. </a:t>
            </a:r>
            <a:endParaRPr lang="id-ID" b="1" dirty="0" smtClean="0"/>
          </a:p>
          <a:p>
            <a:pPr>
              <a:buFont typeface="Wingdings" pitchFamily="2" charset="2"/>
              <a:buChar char="§"/>
            </a:pPr>
            <a:r>
              <a:rPr lang="en-US" b="1" dirty="0" err="1" smtClean="0"/>
              <a:t>Manusia</a:t>
            </a:r>
            <a:r>
              <a:rPr lang="en-US" b="1" dirty="0" smtClean="0"/>
              <a:t> </a:t>
            </a:r>
            <a:r>
              <a:rPr lang="en-US" b="1" dirty="0" err="1" smtClean="0"/>
              <a:t>memiliki</a:t>
            </a:r>
            <a:r>
              <a:rPr lang="en-US" b="1" dirty="0" smtClean="0"/>
              <a:t> </a:t>
            </a:r>
            <a:r>
              <a:rPr lang="en-US" b="1" dirty="0" err="1" smtClean="0"/>
              <a:t>kebutuhan</a:t>
            </a:r>
            <a:r>
              <a:rPr lang="en-US" b="1" dirty="0" smtClean="0"/>
              <a:t> </a:t>
            </a:r>
            <a:r>
              <a:rPr lang="en-US" b="1" dirty="0" err="1" smtClean="0"/>
              <a:t>biologis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sosial</a:t>
            </a:r>
            <a:r>
              <a:rPr lang="en-US" b="1" dirty="0" smtClean="0"/>
              <a:t>. </a:t>
            </a:r>
            <a:r>
              <a:rPr lang="en-US" b="1" dirty="0" err="1" smtClean="0"/>
              <a:t>Kedua</a:t>
            </a:r>
            <a:r>
              <a:rPr lang="en-US" b="1" dirty="0" smtClean="0"/>
              <a:t> </a:t>
            </a:r>
            <a:r>
              <a:rPr lang="en-US" b="1" dirty="0" err="1" smtClean="0"/>
              <a:t>kebutuhan</a:t>
            </a:r>
            <a:r>
              <a:rPr lang="en-US" b="1" dirty="0" smtClean="0"/>
              <a:t> </a:t>
            </a:r>
            <a:r>
              <a:rPr lang="en-US" b="1" dirty="0" err="1" smtClean="0"/>
              <a:t>tsb</a:t>
            </a:r>
            <a:r>
              <a:rPr lang="en-US" b="1" dirty="0" smtClean="0"/>
              <a:t> </a:t>
            </a:r>
            <a:r>
              <a:rPr lang="en-US" b="1" dirty="0" err="1" smtClean="0"/>
              <a:t>tidak</a:t>
            </a:r>
            <a:r>
              <a:rPr lang="en-US" b="1" dirty="0" smtClean="0"/>
              <a:t> </a:t>
            </a:r>
            <a:r>
              <a:rPr lang="en-US" b="1" dirty="0" err="1" smtClean="0"/>
              <a:t>dapat</a:t>
            </a:r>
            <a:r>
              <a:rPr lang="en-US" b="1" dirty="0" smtClean="0"/>
              <a:t> </a:t>
            </a:r>
            <a:r>
              <a:rPr lang="en-US" b="1" dirty="0" err="1" smtClean="0"/>
              <a:t>dipenuhi</a:t>
            </a:r>
            <a:r>
              <a:rPr lang="en-US" b="1" dirty="0" smtClean="0"/>
              <a:t> </a:t>
            </a:r>
            <a:r>
              <a:rPr lang="en-US" b="1" dirty="0" err="1" smtClean="0"/>
              <a:t>sendiri</a:t>
            </a:r>
            <a:r>
              <a:rPr lang="en-US" b="1" dirty="0" smtClean="0"/>
              <a:t> </a:t>
            </a:r>
            <a:r>
              <a:rPr lang="en-US" b="1" dirty="0" err="1" smtClean="0"/>
              <a:t>melainkan</a:t>
            </a:r>
            <a:r>
              <a:rPr lang="en-US" b="1" dirty="0" smtClean="0"/>
              <a:t> </a:t>
            </a:r>
            <a:r>
              <a:rPr lang="en-US" b="1" dirty="0" err="1" smtClean="0"/>
              <a:t>hanya</a:t>
            </a:r>
            <a:r>
              <a:rPr lang="en-US" b="1" dirty="0" smtClean="0"/>
              <a:t> </a:t>
            </a:r>
            <a:r>
              <a:rPr lang="en-US" b="1" dirty="0" err="1" smtClean="0"/>
              <a:t>dengan</a:t>
            </a:r>
            <a:r>
              <a:rPr lang="en-US" b="1" dirty="0" smtClean="0"/>
              <a:t> </a:t>
            </a:r>
            <a:r>
              <a:rPr lang="en-US" b="1" dirty="0" err="1" smtClean="0"/>
              <a:t>keterkaitan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hubung</a:t>
            </a:r>
            <a:r>
              <a:rPr lang="id-ID" b="1" dirty="0" smtClean="0"/>
              <a:t>- </a:t>
            </a:r>
            <a:r>
              <a:rPr lang="en-US" b="1" dirty="0" err="1" smtClean="0"/>
              <a:t>annya</a:t>
            </a:r>
            <a:r>
              <a:rPr lang="en-US" b="1" dirty="0" smtClean="0"/>
              <a:t> </a:t>
            </a:r>
            <a:r>
              <a:rPr lang="en-US" b="1" dirty="0" err="1" smtClean="0"/>
              <a:t>dgn</a:t>
            </a:r>
            <a:r>
              <a:rPr lang="en-US" b="1" dirty="0" smtClean="0"/>
              <a:t> </a:t>
            </a:r>
            <a:r>
              <a:rPr lang="en-US" b="1" dirty="0" err="1" smtClean="0"/>
              <a:t>sesamanya</a:t>
            </a:r>
            <a:r>
              <a:rPr lang="en-US" b="1" dirty="0" smtClean="0"/>
              <a:t>.</a:t>
            </a:r>
          </a:p>
          <a:p>
            <a:pPr>
              <a:buNone/>
            </a:pPr>
            <a:r>
              <a:rPr lang="id-ID" b="1" dirty="0" smtClean="0">
                <a:sym typeface="Wingdings" pitchFamily="2" charset="2"/>
              </a:rPr>
              <a:t></a:t>
            </a:r>
            <a:r>
              <a:rPr lang="en-US" b="1" dirty="0" err="1" smtClean="0"/>
              <a:t>Jadi</a:t>
            </a:r>
            <a:r>
              <a:rPr lang="en-US" b="1" dirty="0" smtClean="0"/>
              <a:t> HI </a:t>
            </a:r>
            <a:r>
              <a:rPr lang="en-US" b="1" dirty="0" err="1" smtClean="0"/>
              <a:t>itu</a:t>
            </a:r>
            <a:r>
              <a:rPr lang="en-US" b="1" dirty="0" smtClean="0"/>
              <a:t> </a:t>
            </a:r>
            <a:r>
              <a:rPr lang="en-US" b="1" dirty="0" err="1" smtClean="0"/>
              <a:t>mengikat</a:t>
            </a:r>
            <a:r>
              <a:rPr lang="en-US" b="1" dirty="0" smtClean="0"/>
              <a:t> </a:t>
            </a:r>
            <a:r>
              <a:rPr lang="en-US" b="1" dirty="0" err="1" smtClean="0"/>
              <a:t>krn</a:t>
            </a:r>
            <a:r>
              <a:rPr lang="en-US" b="1" dirty="0" smtClean="0"/>
              <a:t> </a:t>
            </a:r>
            <a:r>
              <a:rPr lang="en-US" b="1" dirty="0" err="1" smtClean="0"/>
              <a:t>memang</a:t>
            </a:r>
            <a:r>
              <a:rPr lang="en-US" b="1" dirty="0" smtClean="0"/>
              <a:t> </a:t>
            </a:r>
            <a:r>
              <a:rPr lang="en-US" b="1" dirty="0" err="1" smtClean="0"/>
              <a:t>masyarakat</a:t>
            </a:r>
            <a:r>
              <a:rPr lang="en-US" b="1" dirty="0" smtClean="0"/>
              <a:t> </a:t>
            </a:r>
            <a:r>
              <a:rPr lang="en-US" b="1" dirty="0" err="1" smtClean="0"/>
              <a:t>int</a:t>
            </a:r>
            <a:r>
              <a:rPr lang="id-ID" b="1" dirty="0" smtClean="0"/>
              <a:t>ernasional</a:t>
            </a:r>
            <a:r>
              <a:rPr lang="en-US" b="1" dirty="0" smtClean="0"/>
              <a:t> </a:t>
            </a:r>
            <a:r>
              <a:rPr lang="en-US" b="1" dirty="0" err="1" smtClean="0"/>
              <a:t>itu</a:t>
            </a:r>
            <a:r>
              <a:rPr lang="en-US" b="1" dirty="0" smtClean="0"/>
              <a:t> </a:t>
            </a:r>
            <a:r>
              <a:rPr lang="en-US" b="1" dirty="0" err="1" smtClean="0"/>
              <a:t>sendirilah</a:t>
            </a:r>
            <a:r>
              <a:rPr lang="en-US" b="1" dirty="0" smtClean="0"/>
              <a:t> yang </a:t>
            </a:r>
            <a:r>
              <a:rPr lang="en-US" b="1" dirty="0" err="1" smtClean="0"/>
              <a:t>membutuhkan</a:t>
            </a:r>
            <a:r>
              <a:rPr lang="en-US" b="1" dirty="0" smtClean="0"/>
              <a:t> HI </a:t>
            </a:r>
            <a:r>
              <a:rPr lang="en-US" b="1" dirty="0" err="1" smtClean="0"/>
              <a:t>untuk</a:t>
            </a:r>
            <a:r>
              <a:rPr lang="en-US" b="1" dirty="0" smtClean="0"/>
              <a:t> </a:t>
            </a:r>
            <a:r>
              <a:rPr lang="en-US" b="1" dirty="0" err="1" smtClean="0"/>
              <a:t>mengatur</a:t>
            </a:r>
            <a:r>
              <a:rPr lang="en-US" b="1" dirty="0" smtClean="0"/>
              <a:t> </a:t>
            </a:r>
            <a:r>
              <a:rPr lang="en-US" b="1" dirty="0" err="1" smtClean="0"/>
              <a:t>kehidupannya</a:t>
            </a:r>
            <a:r>
              <a:rPr lang="en-US" b="1" dirty="0" smtClean="0"/>
              <a:t> </a:t>
            </a:r>
            <a:r>
              <a:rPr lang="en-US" b="1" dirty="0" err="1" smtClean="0"/>
              <a:t>dalam</a:t>
            </a:r>
            <a:r>
              <a:rPr lang="en-US" b="1" dirty="0" smtClean="0"/>
              <a:t> </a:t>
            </a:r>
            <a:r>
              <a:rPr lang="en-US" b="1" dirty="0" err="1" smtClean="0"/>
              <a:t>hubungan</a:t>
            </a:r>
            <a:r>
              <a:rPr lang="id-ID" b="1" dirty="0" smtClean="0"/>
              <a:t>- </a:t>
            </a:r>
            <a:r>
              <a:rPr lang="en-US" b="1" dirty="0" err="1" smtClean="0"/>
              <a:t>nya</a:t>
            </a:r>
            <a:r>
              <a:rPr lang="en-US" b="1" dirty="0" smtClean="0"/>
              <a:t> </a:t>
            </a:r>
            <a:r>
              <a:rPr lang="en-US" b="1" dirty="0" err="1" smtClean="0"/>
              <a:t>satu</a:t>
            </a:r>
            <a:r>
              <a:rPr lang="en-US" b="1" dirty="0" smtClean="0"/>
              <a:t> </a:t>
            </a:r>
            <a:r>
              <a:rPr lang="en-US" b="1" dirty="0" err="1" smtClean="0"/>
              <a:t>sama</a:t>
            </a:r>
            <a:r>
              <a:rPr lang="en-US" b="1" dirty="0" smtClean="0"/>
              <a:t> lain.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en-US" sz="3800" b="1" u="sng" dirty="0" smtClean="0"/>
              <a:t>PENGANTAR:</a:t>
            </a:r>
          </a:p>
          <a:p>
            <a:pPr>
              <a:buFont typeface="Wingdings" pitchFamily="2" charset="2"/>
              <a:buChar char="§"/>
            </a:pPr>
            <a:r>
              <a:rPr lang="en-US" b="1" dirty="0" smtClean="0"/>
              <a:t>STRUKTUR MASY</a:t>
            </a:r>
            <a:r>
              <a:rPr lang="id-ID" b="1" dirty="0" smtClean="0"/>
              <a:t>A</a:t>
            </a:r>
            <a:r>
              <a:rPr lang="en-US" b="1" dirty="0" smtClean="0"/>
              <a:t>RAK</a:t>
            </a:r>
            <a:r>
              <a:rPr lang="id-ID" b="1" dirty="0" smtClean="0"/>
              <a:t>A</a:t>
            </a:r>
            <a:r>
              <a:rPr lang="en-US" b="1" dirty="0" smtClean="0"/>
              <a:t>T  INT</a:t>
            </a:r>
            <a:r>
              <a:rPr lang="id-ID" b="1" dirty="0" smtClean="0"/>
              <a:t>ERNASIONAL</a:t>
            </a:r>
            <a:r>
              <a:rPr lang="en-US" b="1" dirty="0" smtClean="0"/>
              <a:t> </a:t>
            </a:r>
            <a:r>
              <a:rPr lang="id-ID" b="1" dirty="0" smtClean="0"/>
              <a:t>YG </a:t>
            </a:r>
            <a:r>
              <a:rPr lang="en-US" b="1" dirty="0" smtClean="0"/>
              <a:t>BERSIFAT KOORDINATIF,</a:t>
            </a:r>
            <a:r>
              <a:rPr lang="id-ID" b="1" dirty="0" smtClean="0"/>
              <a:t> DITANDAI DENGAN:</a:t>
            </a:r>
            <a:endParaRPr lang="en-US" b="1" dirty="0" smtClean="0"/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TIDAK ADA BADAN SUPRA NASIONAL</a:t>
            </a:r>
            <a:r>
              <a:rPr lang="id-ID" b="1" dirty="0" smtClean="0"/>
              <a:t> </a:t>
            </a:r>
            <a:r>
              <a:rPr lang="en-US" b="1" dirty="0" smtClean="0"/>
              <a:t> DI ATAS</a:t>
            </a:r>
          </a:p>
          <a:p>
            <a:pPr>
              <a:buNone/>
            </a:pPr>
            <a:r>
              <a:rPr lang="en-US" b="1" dirty="0" smtClean="0"/>
              <a:t>    SUBYEK-SUBYEK  HI</a:t>
            </a:r>
            <a:r>
              <a:rPr lang="id-ID" b="1" dirty="0" smtClean="0"/>
              <a:t> LAINNYA;</a:t>
            </a:r>
            <a:endParaRPr lang="en-US" b="1" dirty="0" smtClean="0"/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KEDUDUKAN  SUBYEK-SUBYEK   HI SEJAJAR SATU SAMA  LAIN.</a:t>
            </a:r>
          </a:p>
          <a:p>
            <a:pPr>
              <a:buNone/>
            </a:pPr>
            <a:endParaRPr lang="en-US" b="1" dirty="0"/>
          </a:p>
          <a:p>
            <a:pPr>
              <a:buFont typeface="Wingdings" pitchFamily="2" charset="2"/>
              <a:buChar char="§"/>
            </a:pPr>
            <a:r>
              <a:rPr lang="en-US" b="1" dirty="0" smtClean="0"/>
              <a:t>STRUKTUR  YG KOORDINATIF TERSEBUT MELAHIRKAN  PERTANYAAN2  YG BERSIFAT  SKEPTIS:</a:t>
            </a:r>
          </a:p>
          <a:p>
            <a:pPr marL="514350" indent="-514350">
              <a:buNone/>
            </a:pPr>
            <a:r>
              <a:rPr lang="id-ID" b="1" dirty="0" smtClean="0"/>
              <a:t>  1.  </a:t>
            </a:r>
            <a:r>
              <a:rPr lang="en-US" b="1" dirty="0" smtClean="0"/>
              <a:t>APAKAH  HI ITU MEMENUHI KUALIFIKASI SEBAGAI HUKUM</a:t>
            </a:r>
            <a:r>
              <a:rPr lang="id-ID" b="1" dirty="0" smtClean="0"/>
              <a:t> </a:t>
            </a:r>
            <a:r>
              <a:rPr lang="en-US" b="1" dirty="0" smtClean="0"/>
              <a:t>DLM ARTI SEBENARNYA?</a:t>
            </a:r>
          </a:p>
          <a:p>
            <a:pPr marL="514350" indent="-514350">
              <a:buNone/>
            </a:pPr>
            <a:r>
              <a:rPr lang="id-ID" b="1" dirty="0" smtClean="0"/>
              <a:t>  2.  </a:t>
            </a:r>
            <a:r>
              <a:rPr lang="en-US" b="1" dirty="0" smtClean="0"/>
              <a:t>BAGAIMANA SEBENARNYA HAKEKAT DAN DAYA  MENGIKAT  HI ITU THDP MASYARKAT  INT</a:t>
            </a:r>
            <a:r>
              <a:rPr lang="id-ID" b="1" dirty="0" smtClean="0"/>
              <a:t>ERNASIONAL</a:t>
            </a:r>
            <a:r>
              <a:rPr lang="en-US" b="1" dirty="0" smtClean="0"/>
              <a:t>? DAN APA SEBABNYA MASYARAKAT  INT BERSEDIA MENTAATI HUKUM  INTERNASIONAL?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id-ID" b="1" u="sng" dirty="0" smtClean="0">
                <a:sym typeface="Wingdings" pitchFamily="2" charset="2"/>
              </a:rPr>
              <a:t></a:t>
            </a:r>
            <a:r>
              <a:rPr lang="en-US" b="1" u="sng" dirty="0" smtClean="0"/>
              <a:t>PANDANGAN YG KURANG TEPAT T</a:t>
            </a:r>
            <a:r>
              <a:rPr lang="id-ID" b="1" u="sng" dirty="0" smtClean="0"/>
              <a:t>EN</a:t>
            </a:r>
            <a:r>
              <a:rPr lang="en-US" b="1" u="sng" dirty="0" smtClean="0"/>
              <a:t>T</a:t>
            </a:r>
            <a:r>
              <a:rPr lang="id-ID" b="1" u="sng" dirty="0" smtClean="0"/>
              <a:t>AN</a:t>
            </a:r>
            <a:r>
              <a:rPr lang="en-US" b="1" u="sng" dirty="0" smtClean="0"/>
              <a:t>G HUKUM:</a:t>
            </a:r>
          </a:p>
          <a:p>
            <a:pPr>
              <a:buNone/>
            </a:pPr>
            <a:r>
              <a:rPr lang="en-US" b="1" dirty="0" smtClean="0"/>
              <a:t>HUKUM DIPANDANG HANYA SEBAGAI SUATU </a:t>
            </a:r>
          </a:p>
          <a:p>
            <a:pPr>
              <a:buNone/>
            </a:pPr>
            <a:r>
              <a:rPr lang="en-US" b="1" dirty="0" smtClean="0"/>
              <a:t>MEKANISME  BEKERJANYA  NORMA-NORMA YG TAMPAK DALAM WUJUD ADNYA APARAT-APARAT PELAKSANA DAN PENEGAK HUKUM SERTA SANKSI ATAU UPAYA PEMAKSANYA SEBAGAI USAHA MENDAYAGUNAKAN HUKUM ITU SENDIRI.</a:t>
            </a:r>
          </a:p>
          <a:p>
            <a:pPr>
              <a:buNone/>
            </a:pPr>
            <a:endParaRPr lang="en-US" b="1" dirty="0"/>
          </a:p>
          <a:p>
            <a:pPr>
              <a:buNone/>
            </a:pPr>
            <a:r>
              <a:rPr lang="en-US" b="1" dirty="0" smtClean="0"/>
              <a:t>JOHN AUSTIN (1790-1859): HUKUM ADALAH PERINTAH DARI PENGUASA KPD PIHAK YG DIKUASAI. BERARTI JIKA SUATU PERATURAN TIDAK BERASAL DARI PENGUASA YG BERDAULAT, MAKA PERAT SEMACAM ITU BUKANLAH HUKUM MELAINKAN HANYA  NORMA</a:t>
            </a:r>
            <a:r>
              <a:rPr lang="id-ID" b="1" dirty="0" smtClean="0"/>
              <a:t>- NORMA</a:t>
            </a:r>
            <a:r>
              <a:rPr lang="en-US" b="1" dirty="0" smtClean="0"/>
              <a:t>  BELAKA, Y</a:t>
            </a:r>
            <a:r>
              <a:rPr lang="id-ID" b="1" dirty="0" smtClean="0"/>
              <a:t>A</a:t>
            </a:r>
            <a:r>
              <a:rPr lang="en-US" b="1" dirty="0" smtClean="0"/>
              <a:t>I</a:t>
            </a:r>
            <a:r>
              <a:rPr lang="id-ID" b="1" dirty="0" smtClean="0"/>
              <a:t>TU</a:t>
            </a:r>
            <a:r>
              <a:rPr lang="en-US" b="1" dirty="0" smtClean="0"/>
              <a:t> NORMA KESOPANAN DAN NORMA KESUSIAAN.</a:t>
            </a:r>
            <a:endParaRPr lang="id-ID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b="1" dirty="0" err="1" smtClean="0"/>
              <a:t>Pandangan</a:t>
            </a:r>
            <a:r>
              <a:rPr lang="en-US" b="1" dirty="0" smtClean="0"/>
              <a:t> Austin </a:t>
            </a:r>
            <a:r>
              <a:rPr lang="en-US" b="1" dirty="0" err="1" smtClean="0"/>
              <a:t>merupakan</a:t>
            </a:r>
            <a:r>
              <a:rPr lang="en-US" b="1" dirty="0" smtClean="0"/>
              <a:t> </a:t>
            </a:r>
            <a:r>
              <a:rPr lang="en-US" b="1" dirty="0" err="1" smtClean="0"/>
              <a:t>penyangkalan</a:t>
            </a:r>
            <a:r>
              <a:rPr lang="en-US" b="1" dirty="0" smtClean="0"/>
              <a:t> </a:t>
            </a:r>
            <a:r>
              <a:rPr lang="en-US" b="1" dirty="0" err="1" smtClean="0"/>
              <a:t>terhadap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kebiasaan</a:t>
            </a:r>
            <a:r>
              <a:rPr lang="en-US" b="1" dirty="0" smtClean="0"/>
              <a:t>(customary law).</a:t>
            </a:r>
          </a:p>
          <a:p>
            <a:pPr>
              <a:buFont typeface="Wingdings" pitchFamily="2" charset="2"/>
              <a:buChar char="§"/>
            </a:pPr>
            <a:r>
              <a:rPr lang="en-US" b="1" dirty="0" err="1" smtClean="0"/>
              <a:t>Menurut</a:t>
            </a:r>
            <a:r>
              <a:rPr lang="en-US" b="1" dirty="0" smtClean="0"/>
              <a:t> Austin 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kebiasaan</a:t>
            </a:r>
            <a:r>
              <a:rPr lang="en-US" b="1" dirty="0" smtClean="0"/>
              <a:t> </a:t>
            </a:r>
            <a:r>
              <a:rPr lang="en-US" b="1" dirty="0" err="1" smtClean="0"/>
              <a:t>itu</a:t>
            </a:r>
            <a:r>
              <a:rPr lang="en-US" b="1" dirty="0" smtClean="0"/>
              <a:t> </a:t>
            </a:r>
            <a:r>
              <a:rPr lang="en-US" b="1" dirty="0" err="1" smtClean="0"/>
              <a:t>bukanlah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melainkan</a:t>
            </a:r>
            <a:r>
              <a:rPr lang="en-US" b="1" dirty="0" smtClean="0"/>
              <a:t> </a:t>
            </a:r>
            <a:r>
              <a:rPr lang="en-US" b="1" dirty="0" err="1" smtClean="0"/>
              <a:t>hanyalah</a:t>
            </a:r>
            <a:r>
              <a:rPr lang="en-US" b="1" dirty="0" smtClean="0"/>
              <a:t> </a:t>
            </a:r>
            <a:r>
              <a:rPr lang="en-US" b="1" dirty="0" err="1" smtClean="0"/>
              <a:t>norma</a:t>
            </a:r>
            <a:r>
              <a:rPr lang="en-US" b="1" dirty="0" smtClean="0"/>
              <a:t> moral </a:t>
            </a:r>
            <a:r>
              <a:rPr lang="en-US" b="1" dirty="0" err="1" smtClean="0"/>
              <a:t>saja</a:t>
            </a:r>
            <a:r>
              <a:rPr lang="en-US" b="1" dirty="0" smtClean="0"/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US" b="1" dirty="0" err="1" smtClean="0"/>
              <a:t>Menurut</a:t>
            </a:r>
            <a:r>
              <a:rPr lang="en-US" b="1" dirty="0" smtClean="0"/>
              <a:t> Austin, HI </a:t>
            </a:r>
            <a:r>
              <a:rPr lang="en-US" b="1" dirty="0" err="1" smtClean="0"/>
              <a:t>bukanlah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dalam</a:t>
            </a:r>
            <a:r>
              <a:rPr lang="en-US" b="1" dirty="0" smtClean="0"/>
              <a:t> </a:t>
            </a:r>
          </a:p>
          <a:p>
            <a:pPr>
              <a:buNone/>
            </a:pPr>
            <a:r>
              <a:rPr lang="en-US" b="1" dirty="0"/>
              <a:t>	</a:t>
            </a:r>
            <a:r>
              <a:rPr lang="en-US" b="1" dirty="0" err="1" smtClean="0"/>
              <a:t>arti</a:t>
            </a:r>
            <a:r>
              <a:rPr lang="en-US" b="1" dirty="0" smtClean="0"/>
              <a:t> </a:t>
            </a:r>
            <a:r>
              <a:rPr lang="en-US" b="1" dirty="0" err="1" smtClean="0"/>
              <a:t>sebenarnya</a:t>
            </a:r>
            <a:r>
              <a:rPr lang="en-US" b="1" dirty="0" smtClean="0"/>
              <a:t> </a:t>
            </a:r>
            <a:r>
              <a:rPr lang="en-US" b="1" dirty="0" err="1" smtClean="0"/>
              <a:t>melainkan</a:t>
            </a:r>
            <a:r>
              <a:rPr lang="en-US" b="1" dirty="0" smtClean="0"/>
              <a:t> </a:t>
            </a:r>
            <a:r>
              <a:rPr lang="en-US" b="1" dirty="0" err="1" smtClean="0"/>
              <a:t>hanyalah</a:t>
            </a:r>
            <a:r>
              <a:rPr lang="en-US" b="1" dirty="0" smtClean="0"/>
              <a:t> </a:t>
            </a:r>
            <a:r>
              <a:rPr lang="en-US" b="1" dirty="0" err="1" smtClean="0"/>
              <a:t>merupa</a:t>
            </a:r>
            <a:r>
              <a:rPr lang="en-US" b="1" dirty="0" smtClean="0"/>
              <a:t>-</a:t>
            </a:r>
          </a:p>
          <a:p>
            <a:pPr>
              <a:buNone/>
            </a:pPr>
            <a:r>
              <a:rPr lang="en-US" b="1" dirty="0"/>
              <a:t>	</a:t>
            </a:r>
            <a:r>
              <a:rPr lang="en-US" b="1" dirty="0" err="1" smtClean="0"/>
              <a:t>kan</a:t>
            </a:r>
            <a:r>
              <a:rPr lang="en-US" b="1" dirty="0" smtClean="0"/>
              <a:t> </a:t>
            </a:r>
            <a:r>
              <a:rPr lang="en-US" b="1" dirty="0" err="1" smtClean="0"/>
              <a:t>norma</a:t>
            </a:r>
            <a:r>
              <a:rPr lang="en-US" b="1" dirty="0" smtClean="0"/>
              <a:t> moral </a:t>
            </a:r>
            <a:r>
              <a:rPr lang="en-US" b="1" dirty="0" err="1" smtClean="0"/>
              <a:t>internasional</a:t>
            </a:r>
            <a:r>
              <a:rPr lang="en-US" b="1" dirty="0" smtClean="0"/>
              <a:t> </a:t>
            </a:r>
            <a:r>
              <a:rPr lang="en-US" b="1" dirty="0" err="1" smtClean="0"/>
              <a:t>saja</a:t>
            </a:r>
            <a:r>
              <a:rPr lang="en-US" b="1" dirty="0" smtClean="0"/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US" b="1" dirty="0" err="1" smtClean="0"/>
              <a:t>Pandangan</a:t>
            </a:r>
            <a:r>
              <a:rPr lang="en-US" b="1" dirty="0" smtClean="0"/>
              <a:t> </a:t>
            </a:r>
            <a:r>
              <a:rPr lang="en-US" b="1" dirty="0" err="1" smtClean="0"/>
              <a:t>di</a:t>
            </a:r>
            <a:r>
              <a:rPr lang="en-US" b="1" dirty="0" smtClean="0"/>
              <a:t> </a:t>
            </a:r>
            <a:r>
              <a:rPr lang="en-US" b="1" dirty="0" err="1" smtClean="0"/>
              <a:t>atas</a:t>
            </a:r>
            <a:r>
              <a:rPr lang="en-US" b="1" dirty="0" smtClean="0"/>
              <a:t> </a:t>
            </a:r>
            <a:r>
              <a:rPr lang="en-US" b="1" dirty="0" err="1" smtClean="0"/>
              <a:t>sudah</a:t>
            </a:r>
            <a:r>
              <a:rPr lang="en-US" b="1" dirty="0" smtClean="0"/>
              <a:t> lama </a:t>
            </a:r>
            <a:r>
              <a:rPr lang="en-US" b="1" dirty="0" err="1" smtClean="0"/>
              <a:t>ditinggalkan</a:t>
            </a:r>
            <a:r>
              <a:rPr lang="en-US" b="1" dirty="0" smtClean="0"/>
              <a:t>.</a:t>
            </a:r>
          </a:p>
          <a:p>
            <a:pPr>
              <a:buNone/>
            </a:pPr>
            <a:r>
              <a:rPr lang="en-US" b="1" dirty="0"/>
              <a:t>	</a:t>
            </a:r>
            <a:r>
              <a:rPr lang="en-US" b="1" dirty="0" err="1" smtClean="0"/>
              <a:t>Lembaga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aparat2 </a:t>
            </a:r>
            <a:r>
              <a:rPr lang="en-US" b="1" dirty="0" err="1" smtClean="0"/>
              <a:t>penegak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serta</a:t>
            </a:r>
            <a:r>
              <a:rPr lang="en-US" b="1" dirty="0" smtClean="0"/>
              <a:t> </a:t>
            </a:r>
            <a:r>
              <a:rPr lang="en-US" b="1" dirty="0" err="1" smtClean="0"/>
              <a:t>sanksi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bukanlah</a:t>
            </a:r>
            <a:r>
              <a:rPr lang="en-US" b="1" dirty="0" smtClean="0"/>
              <a:t> </a:t>
            </a:r>
            <a:r>
              <a:rPr lang="en-US" b="1" dirty="0" err="1" smtClean="0"/>
              <a:t>unsur</a:t>
            </a:r>
            <a:r>
              <a:rPr lang="en-US" b="1" dirty="0" smtClean="0"/>
              <a:t> </a:t>
            </a:r>
            <a:r>
              <a:rPr lang="en-US" b="1" dirty="0" err="1" smtClean="0"/>
              <a:t>yg</a:t>
            </a:r>
            <a:r>
              <a:rPr lang="en-US" b="1" dirty="0" smtClean="0"/>
              <a:t> paling </a:t>
            </a:r>
            <a:r>
              <a:rPr lang="en-US" b="1" dirty="0" err="1" smtClean="0"/>
              <a:t>menentukan</a:t>
            </a:r>
            <a:r>
              <a:rPr lang="en-US" b="1" dirty="0" smtClean="0"/>
              <a:t> </a:t>
            </a:r>
            <a:r>
              <a:rPr lang="en-US" b="1" dirty="0" err="1" smtClean="0"/>
              <a:t>dari</a:t>
            </a:r>
            <a:r>
              <a:rPr lang="en-US" b="1" dirty="0" smtClean="0"/>
              <a:t> </a:t>
            </a:r>
            <a:r>
              <a:rPr lang="en-US" b="1" dirty="0" err="1" smtClean="0"/>
              <a:t>suatu</a:t>
            </a:r>
            <a:r>
              <a:rPr lang="en-US" b="1" dirty="0" smtClean="0"/>
              <a:t> </a:t>
            </a:r>
            <a:r>
              <a:rPr lang="en-US" b="1" dirty="0" err="1" smtClean="0"/>
              <a:t>norma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.</a:t>
            </a:r>
            <a:endParaRPr lang="id-ID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id-ID" b="1" dirty="0" smtClean="0">
                <a:sym typeface="Wingdings" pitchFamily="2" charset="2"/>
              </a:rPr>
              <a:t></a:t>
            </a:r>
            <a:r>
              <a:rPr lang="en-US" b="1" dirty="0" err="1" smtClean="0"/>
              <a:t>Argumentasi</a:t>
            </a:r>
            <a:r>
              <a:rPr lang="en-US" b="1" dirty="0" smtClean="0"/>
              <a:t> Austin </a:t>
            </a:r>
            <a:r>
              <a:rPr lang="en-US" b="1" dirty="0" err="1" smtClean="0"/>
              <a:t>dapat</a:t>
            </a:r>
            <a:r>
              <a:rPr lang="en-US" b="1" dirty="0" smtClean="0"/>
              <a:t> </a:t>
            </a:r>
            <a:r>
              <a:rPr lang="en-US" b="1" dirty="0" err="1" smtClean="0"/>
              <a:t>dibantah</a:t>
            </a:r>
            <a:r>
              <a:rPr lang="en-US" b="1" dirty="0" smtClean="0"/>
              <a:t> </a:t>
            </a:r>
            <a:r>
              <a:rPr lang="en-US" b="1" dirty="0" err="1" smtClean="0"/>
              <a:t>dengan</a:t>
            </a:r>
            <a:r>
              <a:rPr lang="en-US" b="1" dirty="0" smtClean="0"/>
              <a:t> </a:t>
            </a:r>
            <a:r>
              <a:rPr lang="en-US" b="1" dirty="0" err="1" smtClean="0"/>
              <a:t>jawaban</a:t>
            </a:r>
            <a:r>
              <a:rPr lang="en-US" b="1" dirty="0" smtClean="0"/>
              <a:t> </a:t>
            </a:r>
            <a:r>
              <a:rPr lang="en-US" b="1" dirty="0" err="1" smtClean="0"/>
              <a:t>sebagai</a:t>
            </a:r>
            <a:r>
              <a:rPr lang="en-US" b="1" dirty="0" smtClean="0"/>
              <a:t> </a:t>
            </a:r>
            <a:r>
              <a:rPr lang="en-US" b="1" dirty="0" err="1" smtClean="0"/>
              <a:t>berikut</a:t>
            </a:r>
            <a:r>
              <a:rPr lang="en-US" b="1" dirty="0" smtClean="0"/>
              <a:t> :</a:t>
            </a:r>
            <a:endParaRPr lang="id-ID" b="1" dirty="0" smtClean="0"/>
          </a:p>
          <a:p>
            <a:pPr marL="514350" indent="-514350">
              <a:buNone/>
            </a:pPr>
            <a:r>
              <a:rPr lang="id-ID" b="1" dirty="0" smtClean="0"/>
              <a:t>a. Yurisprudensi zaman modern tidak lagi memperhitungkan</a:t>
            </a:r>
          </a:p>
          <a:p>
            <a:pPr marL="514350" indent="-514350">
              <a:buNone/>
            </a:pPr>
            <a:r>
              <a:rPr lang="id-ID" b="1" dirty="0" smtClean="0"/>
              <a:t>     teori tentang hukum dari John Austin;		 </a:t>
            </a:r>
            <a:endParaRPr lang="en-US" b="1" dirty="0" smtClean="0"/>
          </a:p>
          <a:p>
            <a:pPr lvl="0">
              <a:buNone/>
            </a:pPr>
            <a:r>
              <a:rPr lang="id-ID" b="1" dirty="0" smtClean="0"/>
              <a:t>b. </a:t>
            </a:r>
            <a:r>
              <a:rPr lang="en-US" b="1" dirty="0" err="1" smtClean="0"/>
              <a:t>Pendapat</a:t>
            </a:r>
            <a:r>
              <a:rPr lang="en-US" b="1" dirty="0" smtClean="0"/>
              <a:t> Austin </a:t>
            </a:r>
            <a:r>
              <a:rPr lang="en-US" b="1" dirty="0" err="1" smtClean="0"/>
              <a:t>tersebut</a:t>
            </a:r>
            <a:r>
              <a:rPr lang="en-US" b="1" dirty="0" smtClean="0"/>
              <a:t> </a:t>
            </a:r>
            <a:r>
              <a:rPr lang="en-US" b="1" dirty="0" err="1" smtClean="0"/>
              <a:t>meskipun</a:t>
            </a:r>
            <a:r>
              <a:rPr lang="en-US" b="1" dirty="0" smtClean="0"/>
              <a:t> </a:t>
            </a:r>
            <a:r>
              <a:rPr lang="en-US" b="1" dirty="0" err="1" smtClean="0"/>
              <a:t>benar</a:t>
            </a:r>
            <a:r>
              <a:rPr lang="en-US" b="1" dirty="0" smtClean="0"/>
              <a:t> </a:t>
            </a:r>
            <a:r>
              <a:rPr lang="en-US" b="1" dirty="0" err="1" smtClean="0"/>
              <a:t>pada</a:t>
            </a:r>
            <a:r>
              <a:rPr lang="en-US" b="1" dirty="0" smtClean="0"/>
              <a:t> </a:t>
            </a:r>
            <a:r>
              <a:rPr lang="en-US" b="1" dirty="0" err="1" smtClean="0"/>
              <a:t>zamannya</a:t>
            </a:r>
            <a:r>
              <a:rPr lang="en-US" b="1" dirty="0" smtClean="0"/>
              <a:t>, </a:t>
            </a:r>
            <a:r>
              <a:rPr lang="en-US" b="1" dirty="0" err="1" smtClean="0"/>
              <a:t>tetapi</a:t>
            </a:r>
            <a:r>
              <a:rPr lang="en-US" b="1" dirty="0" smtClean="0"/>
              <a:t> </a:t>
            </a:r>
            <a:r>
              <a:rPr lang="en-US" b="1" dirty="0" err="1" smtClean="0"/>
              <a:t>tidak</a:t>
            </a:r>
            <a:r>
              <a:rPr lang="en-US" b="1" dirty="0" smtClean="0"/>
              <a:t> </a:t>
            </a:r>
            <a:r>
              <a:rPr lang="en-US" b="1" dirty="0" err="1" smtClean="0"/>
              <a:t>tepat</a:t>
            </a:r>
            <a:r>
              <a:rPr lang="en-US" b="1" dirty="0" smtClean="0"/>
              <a:t> </a:t>
            </a:r>
            <a:r>
              <a:rPr lang="en-US" b="1" dirty="0" err="1" smtClean="0"/>
              <a:t>bagi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internasional</a:t>
            </a:r>
            <a:r>
              <a:rPr lang="en-US" b="1" dirty="0" smtClean="0"/>
              <a:t> </a:t>
            </a:r>
            <a:r>
              <a:rPr lang="en-US" b="1" dirty="0" err="1" smtClean="0"/>
              <a:t>sekarang</a:t>
            </a:r>
            <a:r>
              <a:rPr lang="en-US" b="1" dirty="0" smtClean="0"/>
              <a:t> </a:t>
            </a:r>
            <a:r>
              <a:rPr lang="en-US" b="1" dirty="0" err="1" smtClean="0"/>
              <a:t>ini</a:t>
            </a:r>
            <a:r>
              <a:rPr lang="en-US" b="1" dirty="0" smtClean="0"/>
              <a:t>. </a:t>
            </a:r>
            <a:r>
              <a:rPr lang="en-US" b="1" dirty="0" err="1" smtClean="0"/>
              <a:t>Pada</a:t>
            </a:r>
            <a:r>
              <a:rPr lang="en-US" b="1" dirty="0" smtClean="0"/>
              <a:t> </a:t>
            </a:r>
            <a:r>
              <a:rPr lang="en-US" b="1" dirty="0" err="1" smtClean="0"/>
              <a:t>masa</a:t>
            </a:r>
            <a:r>
              <a:rPr lang="en-US" b="1" dirty="0" smtClean="0"/>
              <a:t> </a:t>
            </a:r>
            <a:r>
              <a:rPr lang="en-US" b="1" dirty="0" err="1" smtClean="0"/>
              <a:t>sekarang</a:t>
            </a:r>
            <a:r>
              <a:rPr lang="en-US" b="1" dirty="0" smtClean="0"/>
              <a:t> </a:t>
            </a:r>
            <a:r>
              <a:rPr lang="en-US" b="1" dirty="0" err="1" smtClean="0"/>
              <a:t>ini</a:t>
            </a:r>
            <a:r>
              <a:rPr lang="en-US" b="1" dirty="0" smtClean="0"/>
              <a:t> </a:t>
            </a:r>
            <a:r>
              <a:rPr lang="en-US" b="1" dirty="0" err="1" smtClean="0"/>
              <a:t>kebiasaan</a:t>
            </a:r>
            <a:r>
              <a:rPr lang="en-US" b="1" dirty="0" smtClean="0"/>
              <a:t> </a:t>
            </a:r>
            <a:r>
              <a:rPr lang="en-US" b="1" dirty="0" err="1" smtClean="0"/>
              <a:t>internasional</a:t>
            </a:r>
            <a:r>
              <a:rPr lang="en-US" b="1" dirty="0" smtClean="0"/>
              <a:t> </a:t>
            </a:r>
            <a:r>
              <a:rPr lang="en-US" b="1" dirty="0" err="1" smtClean="0"/>
              <a:t>sebagai</a:t>
            </a:r>
            <a:r>
              <a:rPr lang="en-US" b="1" dirty="0" smtClean="0"/>
              <a:t> </a:t>
            </a:r>
            <a:r>
              <a:rPr lang="en-US" b="1" dirty="0" err="1" smtClean="0"/>
              <a:t>sumber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internasional</a:t>
            </a:r>
            <a:r>
              <a:rPr lang="en-US" b="1" dirty="0" smtClean="0"/>
              <a:t> </a:t>
            </a:r>
            <a:r>
              <a:rPr lang="en-US" b="1" dirty="0" err="1" smtClean="0"/>
              <a:t>sudah</a:t>
            </a:r>
            <a:r>
              <a:rPr lang="en-US" b="1" dirty="0" smtClean="0"/>
              <a:t> </a:t>
            </a:r>
            <a:r>
              <a:rPr lang="en-US" b="1" dirty="0" err="1" smtClean="0"/>
              <a:t>makin</a:t>
            </a:r>
            <a:r>
              <a:rPr lang="en-US" b="1" dirty="0" smtClean="0"/>
              <a:t> </a:t>
            </a:r>
            <a:r>
              <a:rPr lang="en-US" b="1" dirty="0" err="1" smtClean="0"/>
              <a:t>berkurang</a:t>
            </a:r>
            <a:r>
              <a:rPr lang="en-US" b="1" dirty="0" smtClean="0"/>
              <a:t>, </a:t>
            </a:r>
            <a:r>
              <a:rPr lang="en-US" b="1" dirty="0" err="1" smtClean="0"/>
              <a:t>digantikan</a:t>
            </a:r>
            <a:r>
              <a:rPr lang="en-US" b="1" dirty="0" smtClean="0"/>
              <a:t> </a:t>
            </a:r>
            <a:r>
              <a:rPr lang="en-US" b="1" dirty="0" err="1" smtClean="0"/>
              <a:t>dengan</a:t>
            </a:r>
            <a:r>
              <a:rPr lang="en-US" b="1" dirty="0" smtClean="0"/>
              <a:t> </a:t>
            </a:r>
            <a:r>
              <a:rPr lang="en-US" b="1" dirty="0" err="1" smtClean="0"/>
              <a:t>perjanjian-perjanjian</a:t>
            </a:r>
            <a:r>
              <a:rPr lang="en-US" b="1" dirty="0" smtClean="0"/>
              <a:t> multilateral (</a:t>
            </a:r>
            <a:r>
              <a:rPr lang="en-US" b="1" dirty="0" err="1" smtClean="0"/>
              <a:t>konvensi</a:t>
            </a:r>
            <a:r>
              <a:rPr lang="en-US" b="1" dirty="0" smtClean="0"/>
              <a:t>) yang </a:t>
            </a:r>
            <a:r>
              <a:rPr lang="en-US" b="1" dirty="0" err="1" smtClean="0"/>
              <a:t>prosedur</a:t>
            </a:r>
            <a:r>
              <a:rPr lang="en-US" b="1" dirty="0" smtClean="0"/>
              <a:t> </a:t>
            </a:r>
            <a:r>
              <a:rPr lang="en-US" b="1" dirty="0" err="1" smtClean="0"/>
              <a:t>pembentukannya</a:t>
            </a:r>
            <a:r>
              <a:rPr lang="en-US" b="1" dirty="0" smtClean="0"/>
              <a:t> </a:t>
            </a:r>
            <a:r>
              <a:rPr lang="en-US" b="1" dirty="0" err="1" smtClean="0"/>
              <a:t>melalui</a:t>
            </a:r>
            <a:r>
              <a:rPr lang="en-US" b="1" dirty="0" smtClean="0"/>
              <a:t> </a:t>
            </a:r>
            <a:r>
              <a:rPr lang="en-US" b="1" dirty="0" err="1" smtClean="0"/>
              <a:t>konferensi</a:t>
            </a:r>
            <a:r>
              <a:rPr lang="en-US" b="1" dirty="0" smtClean="0"/>
              <a:t> </a:t>
            </a:r>
            <a:r>
              <a:rPr lang="en-US" b="1" dirty="0" err="1" smtClean="0"/>
              <a:t>internasional</a:t>
            </a:r>
            <a:r>
              <a:rPr lang="id-ID" b="1" dirty="0" smtClean="0"/>
              <a:t>;</a:t>
            </a:r>
            <a:endParaRPr lang="en-US" b="1" dirty="0" smtClean="0"/>
          </a:p>
          <a:p>
            <a:pPr lvl="0">
              <a:buNone/>
            </a:pPr>
            <a:r>
              <a:rPr lang="id-ID" b="1" dirty="0" smtClean="0"/>
              <a:t>c. </a:t>
            </a:r>
            <a:r>
              <a:rPr lang="en-US" b="1" dirty="0" err="1" smtClean="0"/>
              <a:t>Persoalan-persoalan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internasional</a:t>
            </a:r>
            <a:r>
              <a:rPr lang="en-US" b="1" dirty="0" smtClean="0"/>
              <a:t> </a:t>
            </a:r>
            <a:r>
              <a:rPr lang="en-US" b="1" dirty="0" err="1" smtClean="0"/>
              <a:t>senantiasa</a:t>
            </a:r>
            <a:r>
              <a:rPr lang="en-US" b="1" dirty="0" smtClean="0"/>
              <a:t> </a:t>
            </a:r>
            <a:r>
              <a:rPr lang="en-US" b="1" dirty="0" err="1" smtClean="0"/>
              <a:t>diperlakukan</a:t>
            </a:r>
            <a:r>
              <a:rPr lang="en-US" b="1" dirty="0" smtClean="0"/>
              <a:t> </a:t>
            </a:r>
            <a:r>
              <a:rPr lang="en-US" b="1" dirty="0" err="1" smtClean="0"/>
              <a:t>sebagai</a:t>
            </a:r>
            <a:r>
              <a:rPr lang="en-US" b="1" dirty="0" smtClean="0"/>
              <a:t> </a:t>
            </a:r>
            <a:r>
              <a:rPr lang="en-US" b="1" dirty="0" err="1" smtClean="0"/>
              <a:t>persoalan-persoalan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oleh</a:t>
            </a:r>
            <a:r>
              <a:rPr lang="en-US" b="1" dirty="0" smtClean="0"/>
              <a:t> </a:t>
            </a:r>
            <a:r>
              <a:rPr lang="en-US" b="1" dirty="0" err="1" smtClean="0"/>
              <a:t>pejabat-pejabat</a:t>
            </a:r>
            <a:r>
              <a:rPr lang="en-US" b="1" dirty="0" smtClean="0"/>
              <a:t> </a:t>
            </a:r>
            <a:r>
              <a:rPr lang="en-US" b="1" dirty="0" err="1" smtClean="0"/>
              <a:t>berwenang</a:t>
            </a:r>
            <a:r>
              <a:rPr lang="en-US" b="1" dirty="0" smtClean="0"/>
              <a:t> yang </a:t>
            </a:r>
            <a:r>
              <a:rPr lang="en-US" b="1" dirty="0" err="1" smtClean="0"/>
              <a:t>menangani</a:t>
            </a:r>
            <a:r>
              <a:rPr lang="en-US" b="1" dirty="0" smtClean="0"/>
              <a:t> </a:t>
            </a:r>
            <a:r>
              <a:rPr lang="en-US" b="1" dirty="0" err="1" smtClean="0"/>
              <a:t>urusan</a:t>
            </a:r>
            <a:r>
              <a:rPr lang="en-US" b="1" dirty="0" smtClean="0"/>
              <a:t> </a:t>
            </a:r>
            <a:r>
              <a:rPr lang="en-US" b="1" dirty="0" err="1" smtClean="0"/>
              <a:t>internasional</a:t>
            </a:r>
            <a:r>
              <a:rPr lang="en-US" b="1" dirty="0" smtClean="0"/>
              <a:t> </a:t>
            </a:r>
            <a:r>
              <a:rPr lang="en-US" b="1" dirty="0" err="1" smtClean="0"/>
              <a:t>dalam</a:t>
            </a:r>
            <a:r>
              <a:rPr lang="en-US" b="1" dirty="0" smtClean="0"/>
              <a:t> </a:t>
            </a:r>
            <a:r>
              <a:rPr lang="en-US" b="1" dirty="0" err="1" smtClean="0"/>
              <a:t>berbagai</a:t>
            </a:r>
            <a:r>
              <a:rPr lang="en-US" b="1" dirty="0" smtClean="0"/>
              <a:t> </a:t>
            </a:r>
            <a:r>
              <a:rPr lang="en-US" b="1" dirty="0" err="1" smtClean="0"/>
              <a:t>kementerian</a:t>
            </a:r>
            <a:r>
              <a:rPr lang="en-US" b="1" dirty="0" smtClean="0"/>
              <a:t> </a:t>
            </a:r>
            <a:r>
              <a:rPr lang="en-US" b="1" dirty="0" err="1" smtClean="0"/>
              <a:t>luar</a:t>
            </a:r>
            <a:r>
              <a:rPr lang="en-US" b="1" dirty="0" smtClean="0"/>
              <a:t> </a:t>
            </a:r>
            <a:r>
              <a:rPr lang="en-US" b="1" dirty="0" err="1" smtClean="0"/>
              <a:t>negeri</a:t>
            </a:r>
            <a:r>
              <a:rPr lang="en-US" b="1" dirty="0" smtClean="0"/>
              <a:t>, </a:t>
            </a:r>
            <a:r>
              <a:rPr lang="en-US" b="1" dirty="0" err="1" smtClean="0"/>
              <a:t>atau</a:t>
            </a:r>
            <a:r>
              <a:rPr lang="en-US" b="1" dirty="0" smtClean="0"/>
              <a:t> </a:t>
            </a:r>
            <a:r>
              <a:rPr lang="en-US" b="1" dirty="0" err="1" smtClean="0"/>
              <a:t>melalui</a:t>
            </a:r>
            <a:r>
              <a:rPr lang="en-US" b="1" dirty="0" smtClean="0"/>
              <a:t> </a:t>
            </a:r>
            <a:r>
              <a:rPr lang="en-US" b="1" dirty="0" err="1" smtClean="0"/>
              <a:t>berbagai</a:t>
            </a:r>
            <a:r>
              <a:rPr lang="en-US" b="1" dirty="0" smtClean="0"/>
              <a:t> </a:t>
            </a:r>
            <a:r>
              <a:rPr lang="en-US" b="1" dirty="0" err="1" smtClean="0"/>
              <a:t>badan</a:t>
            </a:r>
            <a:r>
              <a:rPr lang="en-US" b="1" dirty="0" smtClean="0"/>
              <a:t> </a:t>
            </a:r>
            <a:r>
              <a:rPr lang="en-US" b="1" dirty="0" err="1" smtClean="0"/>
              <a:t>administrasi</a:t>
            </a:r>
            <a:r>
              <a:rPr lang="en-US" b="1" dirty="0" smtClean="0"/>
              <a:t> </a:t>
            </a:r>
            <a:r>
              <a:rPr lang="en-US" b="1" dirty="0" err="1" smtClean="0"/>
              <a:t>internasional</a:t>
            </a:r>
            <a:r>
              <a:rPr lang="en-US" b="1" dirty="0" smtClean="0"/>
              <a:t>. </a:t>
            </a:r>
            <a:endParaRPr lang="id-ID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endParaRPr lang="id-ID" b="1" dirty="0" smtClean="0"/>
          </a:p>
          <a:p>
            <a:pPr>
              <a:buFont typeface="Wingdings" pitchFamily="2" charset="2"/>
              <a:buChar char="§"/>
            </a:pPr>
            <a:r>
              <a:rPr lang="en-US" b="1" dirty="0" err="1" smtClean="0"/>
              <a:t>Eksistensi</a:t>
            </a:r>
            <a:r>
              <a:rPr lang="en-US" b="1" dirty="0" smtClean="0"/>
              <a:t> </a:t>
            </a:r>
            <a:r>
              <a:rPr lang="en-US" b="1" dirty="0" err="1" smtClean="0"/>
              <a:t>suatu</a:t>
            </a:r>
            <a:r>
              <a:rPr lang="en-US" b="1" dirty="0" smtClean="0"/>
              <a:t>  </a:t>
            </a:r>
            <a:r>
              <a:rPr lang="en-US" b="1" dirty="0" err="1" smtClean="0"/>
              <a:t>norma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sebenarnya</a:t>
            </a:r>
            <a:r>
              <a:rPr lang="en-US" b="1" dirty="0" smtClean="0"/>
              <a:t> </a:t>
            </a:r>
            <a:r>
              <a:rPr lang="en-US" b="1" dirty="0" err="1" smtClean="0"/>
              <a:t>lebih</a:t>
            </a:r>
            <a:r>
              <a:rPr lang="en-US" b="1" dirty="0" smtClean="0"/>
              <a:t> </a:t>
            </a:r>
            <a:r>
              <a:rPr lang="en-US" b="1" dirty="0" err="1" smtClean="0"/>
              <a:t>ditentukan</a:t>
            </a:r>
            <a:r>
              <a:rPr lang="en-US" b="1" dirty="0" smtClean="0"/>
              <a:t> </a:t>
            </a:r>
            <a:r>
              <a:rPr lang="en-US" b="1" dirty="0" err="1" smtClean="0"/>
              <a:t>oleh</a:t>
            </a:r>
            <a:r>
              <a:rPr lang="en-US" b="1" dirty="0" smtClean="0"/>
              <a:t> </a:t>
            </a:r>
            <a:r>
              <a:rPr lang="en-US" b="1" dirty="0" err="1" smtClean="0"/>
              <a:t>sikap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pandangan</a:t>
            </a:r>
            <a:r>
              <a:rPr lang="en-US" b="1" dirty="0" smtClean="0"/>
              <a:t> </a:t>
            </a:r>
            <a:r>
              <a:rPr lang="en-US" b="1" dirty="0" err="1" smtClean="0"/>
              <a:t>serta</a:t>
            </a:r>
            <a:r>
              <a:rPr lang="en-US" b="1" dirty="0" smtClean="0"/>
              <a:t> </a:t>
            </a:r>
            <a:r>
              <a:rPr lang="en-US" b="1" dirty="0" err="1" smtClean="0"/>
              <a:t>kesadaran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dari</a:t>
            </a:r>
            <a:r>
              <a:rPr lang="en-US" b="1" dirty="0" smtClean="0"/>
              <a:t> </a:t>
            </a:r>
            <a:r>
              <a:rPr lang="en-US" b="1" dirty="0" err="1" smtClean="0"/>
              <a:t>masyarakat</a:t>
            </a:r>
            <a:r>
              <a:rPr lang="en-US" b="1" dirty="0" smtClean="0"/>
              <a:t> . </a:t>
            </a:r>
            <a:r>
              <a:rPr lang="en-US" b="1" dirty="0" err="1" smtClean="0"/>
              <a:t>Kalau</a:t>
            </a:r>
            <a:r>
              <a:rPr lang="en-US" b="1" dirty="0" smtClean="0"/>
              <a:t> </a:t>
            </a:r>
            <a:r>
              <a:rPr lang="en-US" b="1" dirty="0" err="1" smtClean="0"/>
              <a:t>mayarakat</a:t>
            </a:r>
            <a:r>
              <a:rPr lang="en-US" b="1" dirty="0" smtClean="0"/>
              <a:t> </a:t>
            </a:r>
            <a:r>
              <a:rPr lang="en-US" b="1" dirty="0" err="1" smtClean="0"/>
              <a:t>menerima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mentaatinya</a:t>
            </a:r>
            <a:r>
              <a:rPr lang="en-US" b="1" dirty="0" smtClean="0"/>
              <a:t> </a:t>
            </a:r>
            <a:r>
              <a:rPr lang="en-US" b="1" dirty="0" err="1" smtClean="0"/>
              <a:t>sebagai</a:t>
            </a:r>
            <a:r>
              <a:rPr lang="en-US" b="1" dirty="0" smtClean="0"/>
              <a:t> </a:t>
            </a:r>
            <a:r>
              <a:rPr lang="en-US" b="1" dirty="0" err="1" smtClean="0"/>
              <a:t>suatu</a:t>
            </a:r>
            <a:r>
              <a:rPr lang="en-US" b="1" dirty="0" smtClean="0"/>
              <a:t> </a:t>
            </a:r>
            <a:r>
              <a:rPr lang="en-US" b="1" dirty="0" err="1" smtClean="0"/>
              <a:t>norma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meskipun</a:t>
            </a:r>
            <a:r>
              <a:rPr lang="en-US" b="1" dirty="0" smtClean="0"/>
              <a:t> </a:t>
            </a:r>
            <a:r>
              <a:rPr lang="en-US" b="1" dirty="0" err="1" smtClean="0"/>
              <a:t>tdk</a:t>
            </a:r>
            <a:r>
              <a:rPr lang="en-US" b="1" dirty="0" smtClean="0"/>
              <a:t> </a:t>
            </a:r>
            <a:r>
              <a:rPr lang="en-US" b="1" dirty="0" err="1" smtClean="0"/>
              <a:t>ada</a:t>
            </a:r>
            <a:r>
              <a:rPr lang="en-US" b="1" dirty="0" smtClean="0"/>
              <a:t> </a:t>
            </a:r>
            <a:r>
              <a:rPr lang="en-US" b="1" dirty="0" err="1" smtClean="0"/>
              <a:t>lembaga</a:t>
            </a:r>
            <a:r>
              <a:rPr lang="en-US" b="1" dirty="0" smtClean="0"/>
              <a:t>/</a:t>
            </a:r>
            <a:r>
              <a:rPr lang="en-US" b="1" dirty="0" err="1" smtClean="0"/>
              <a:t>aparat</a:t>
            </a:r>
            <a:r>
              <a:rPr lang="en-US" b="1" dirty="0" smtClean="0"/>
              <a:t> </a:t>
            </a:r>
            <a:r>
              <a:rPr lang="en-US" b="1" dirty="0" err="1" smtClean="0"/>
              <a:t>yg</a:t>
            </a:r>
            <a:r>
              <a:rPr lang="en-US" b="1" dirty="0" smtClean="0"/>
              <a:t> </a:t>
            </a:r>
            <a:r>
              <a:rPr lang="en-US" b="1" dirty="0" err="1" smtClean="0"/>
              <a:t>memaksakannya</a:t>
            </a:r>
            <a:r>
              <a:rPr lang="en-US" b="1" dirty="0" smtClean="0"/>
              <a:t>, </a:t>
            </a:r>
            <a:r>
              <a:rPr lang="en-US" b="1" dirty="0" err="1" smtClean="0"/>
              <a:t>maka</a:t>
            </a:r>
            <a:r>
              <a:rPr lang="en-US" b="1" dirty="0" smtClean="0"/>
              <a:t> </a:t>
            </a:r>
            <a:r>
              <a:rPr lang="en-US" b="1" dirty="0" err="1" smtClean="0"/>
              <a:t>norma</a:t>
            </a:r>
            <a:r>
              <a:rPr lang="en-US" b="1" dirty="0" smtClean="0"/>
              <a:t> </a:t>
            </a:r>
            <a:r>
              <a:rPr lang="en-US" b="1" dirty="0" err="1" smtClean="0"/>
              <a:t>demikian</a:t>
            </a:r>
            <a:r>
              <a:rPr lang="en-US" b="1" dirty="0" smtClean="0"/>
              <a:t> </a:t>
            </a:r>
            <a:r>
              <a:rPr lang="en-US" b="1" dirty="0" err="1" smtClean="0"/>
              <a:t>adal</a:t>
            </a:r>
            <a:r>
              <a:rPr lang="id-ID" b="1" dirty="0" smtClean="0"/>
              <a:t>a</a:t>
            </a:r>
            <a:r>
              <a:rPr lang="en-US" b="1" dirty="0" smtClean="0"/>
              <a:t>h </a:t>
            </a:r>
            <a:r>
              <a:rPr lang="en-US" b="1" dirty="0" err="1" smtClean="0"/>
              <a:t>merupakan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.</a:t>
            </a:r>
          </a:p>
          <a:p>
            <a:pPr>
              <a:buNone/>
            </a:pPr>
            <a:endParaRPr lang="id-ID" sz="4000" b="1" dirty="0" smtClean="0">
              <a:sym typeface="Wingdings" pitchFamily="2" charset="2"/>
            </a:endParaRPr>
          </a:p>
          <a:p>
            <a:pPr>
              <a:buNone/>
            </a:pPr>
            <a:r>
              <a:rPr lang="id-ID" sz="4000" b="1" dirty="0" smtClean="0">
                <a:sym typeface="Wingdings" pitchFamily="2" charset="2"/>
              </a:rPr>
              <a:t></a:t>
            </a:r>
            <a:r>
              <a:rPr lang="en-US" sz="4000" b="1" dirty="0" err="1" smtClean="0"/>
              <a:t>Eksistensi</a:t>
            </a:r>
            <a:r>
              <a:rPr lang="en-US" sz="4000" b="1" dirty="0" smtClean="0"/>
              <a:t> HI </a:t>
            </a:r>
            <a:r>
              <a:rPr lang="en-US" sz="4000" b="1" dirty="0" err="1" smtClean="0"/>
              <a:t>saat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ini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tidak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perlu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diragukan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lagi</a:t>
            </a:r>
            <a:r>
              <a:rPr lang="en-US" sz="4000" b="1" dirty="0" smtClean="0"/>
              <a:t>.</a:t>
            </a:r>
            <a:endParaRPr lang="id-ID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b="1" dirty="0" smtClean="0"/>
              <a:t>BEBERAPA BUKTI  HI DITERIMA,</a:t>
            </a:r>
            <a:r>
              <a:rPr lang="id-ID" b="1" dirty="0" smtClean="0"/>
              <a:t> </a:t>
            </a:r>
            <a:r>
              <a:rPr lang="en-US" b="1" dirty="0" smtClean="0"/>
              <a:t>DIPATUHI DAN DIHORMATI SEBAGAI NORMA HUKUM:</a:t>
            </a:r>
          </a:p>
          <a:p>
            <a:pPr marL="514350" indent="-514350">
              <a:buAutoNum type="arabicPeriod"/>
            </a:pPr>
            <a:r>
              <a:rPr lang="en-US" sz="2800" b="1" dirty="0" err="1" smtClean="0"/>
              <a:t>Adanya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alat-alat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perlengkapan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negara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yg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bertugas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menangani</a:t>
            </a:r>
            <a:r>
              <a:rPr lang="en-US" sz="2800" b="1" dirty="0" smtClean="0"/>
              <a:t> masalah2 </a:t>
            </a:r>
            <a:r>
              <a:rPr lang="en-US" sz="2800" b="1" dirty="0" err="1" smtClean="0"/>
              <a:t>luar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negeri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atau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internasional</a:t>
            </a:r>
            <a:r>
              <a:rPr lang="en-US" sz="2800" b="1" dirty="0" smtClean="0"/>
              <a:t>, s</a:t>
            </a:r>
            <a:r>
              <a:rPr lang="id-ID" sz="2800" b="1" dirty="0" smtClean="0"/>
              <a:t>e</a:t>
            </a:r>
            <a:r>
              <a:rPr lang="en-US" sz="2800" b="1" dirty="0" smtClean="0"/>
              <a:t>p</a:t>
            </a:r>
            <a:r>
              <a:rPr lang="id-ID" sz="2800" b="1" dirty="0" smtClean="0"/>
              <a:t>er</a:t>
            </a:r>
            <a:r>
              <a:rPr lang="en-US" sz="2800" b="1" dirty="0" smtClean="0"/>
              <a:t>t</a:t>
            </a:r>
            <a:r>
              <a:rPr lang="id-ID" sz="2800" b="1" dirty="0" smtClean="0"/>
              <a:t>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Kemenlu</a:t>
            </a:r>
            <a:r>
              <a:rPr lang="en-US" sz="2800" b="1" dirty="0" smtClean="0"/>
              <a:t>;</a:t>
            </a:r>
          </a:p>
          <a:p>
            <a:pPr marL="514350" indent="-514350">
              <a:buAutoNum type="arabicPeriod"/>
            </a:pPr>
            <a:r>
              <a:rPr lang="en-US" sz="2800" b="1" dirty="0" err="1" smtClean="0"/>
              <a:t>Adanya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putusan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Mahkamah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Int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atau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Mahkamah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arbitrasi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Int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mengenai</a:t>
            </a:r>
            <a:r>
              <a:rPr lang="en-US" sz="2800" b="1" dirty="0" smtClean="0"/>
              <a:t> perselisihan2 </a:t>
            </a:r>
            <a:r>
              <a:rPr lang="en-US" sz="2800" b="1" dirty="0" err="1" smtClean="0"/>
              <a:t>int</a:t>
            </a:r>
            <a:r>
              <a:rPr lang="id-ID" sz="2800" b="1" dirty="0" smtClean="0"/>
              <a:t>ernasional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dimana</a:t>
            </a:r>
            <a:r>
              <a:rPr lang="en-US" sz="2800" b="1" dirty="0" smtClean="0"/>
              <a:t> putusan2 </a:t>
            </a:r>
            <a:r>
              <a:rPr lang="en-US" sz="2800" b="1" dirty="0" err="1" smtClean="0"/>
              <a:t>tsb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dipatuhi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oleh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negara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pihak</a:t>
            </a:r>
            <a:r>
              <a:rPr lang="en-US" sz="2800" b="1" dirty="0" smtClean="0"/>
              <a:t>.</a:t>
            </a:r>
          </a:p>
          <a:p>
            <a:pPr marL="514350" indent="-514350">
              <a:buNone/>
            </a:pPr>
            <a:r>
              <a:rPr lang="en-US" sz="2800" b="1" dirty="0" smtClean="0"/>
              <a:t>3.   </a:t>
            </a:r>
            <a:r>
              <a:rPr lang="en-US" sz="2800" b="1" dirty="0" err="1" smtClean="0"/>
              <a:t>Kaedah-kaedah</a:t>
            </a:r>
            <a:r>
              <a:rPr lang="en-US" sz="2800" b="1" dirty="0" smtClean="0"/>
              <a:t> HI </a:t>
            </a:r>
            <a:r>
              <a:rPr lang="en-US" sz="2800" b="1" dirty="0" err="1" smtClean="0"/>
              <a:t>dapat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diterima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diadaptasi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sebagai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bagian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dari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hukum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nasional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negara</a:t>
            </a:r>
            <a:r>
              <a:rPr lang="id-ID" sz="2800" b="1" dirty="0" smtClean="0"/>
              <a:t>-negara</a:t>
            </a:r>
            <a:r>
              <a:rPr lang="en-US" sz="2800" b="1" dirty="0" smtClean="0"/>
              <a:t>.</a:t>
            </a:r>
            <a:r>
              <a:rPr lang="id-ID" sz="2800" b="1" dirty="0" smtClean="0"/>
              <a:t> </a:t>
            </a:r>
            <a:r>
              <a:rPr lang="en-US" sz="2800" b="1" dirty="0" err="1" smtClean="0"/>
              <a:t>Bahkan</a:t>
            </a:r>
            <a:r>
              <a:rPr lang="en-US" sz="2800" b="1" dirty="0" smtClean="0"/>
              <a:t> HI </a:t>
            </a:r>
            <a:r>
              <a:rPr lang="en-US" sz="2800" b="1" dirty="0" err="1" smtClean="0"/>
              <a:t>dalam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bbrpa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hal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harus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diperhatikan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oleh</a:t>
            </a:r>
            <a:r>
              <a:rPr lang="en-US" sz="2800" b="1" dirty="0" smtClean="0"/>
              <a:t> negara2 </a:t>
            </a:r>
            <a:r>
              <a:rPr lang="en-US" sz="2800" b="1" dirty="0" err="1" smtClean="0"/>
              <a:t>dalam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membuat</a:t>
            </a:r>
            <a:r>
              <a:rPr lang="en-US" sz="2800" b="1" dirty="0" smtClean="0"/>
              <a:t> HN </a:t>
            </a:r>
            <a:r>
              <a:rPr lang="en-US" sz="2800" b="1" dirty="0" err="1" smtClean="0"/>
              <a:t>nya</a:t>
            </a:r>
            <a:r>
              <a:rPr lang="id-ID" sz="2800" b="1" dirty="0" smtClean="0"/>
              <a:t>,</a:t>
            </a:r>
            <a:r>
              <a:rPr lang="en-US" sz="2800" b="1" dirty="0" err="1" smtClean="0"/>
              <a:t>Mis</a:t>
            </a:r>
            <a:r>
              <a:rPr lang="en-US" sz="2800" b="1" dirty="0" smtClean="0"/>
              <a:t>. KHL 1982, Konvensi2 t</a:t>
            </a:r>
            <a:r>
              <a:rPr lang="id-ID" sz="2800" b="1" dirty="0" smtClean="0"/>
              <a:t>en</a:t>
            </a:r>
            <a:r>
              <a:rPr lang="en-US" sz="2800" b="1" dirty="0" smtClean="0"/>
              <a:t>t</a:t>
            </a:r>
            <a:r>
              <a:rPr lang="id-ID" sz="2800" b="1" dirty="0" smtClean="0"/>
              <a:t>an</a:t>
            </a:r>
            <a:r>
              <a:rPr lang="en-US" sz="2800" b="1" dirty="0" smtClean="0"/>
              <a:t>g </a:t>
            </a:r>
            <a:r>
              <a:rPr lang="en-US" sz="2800" b="1" dirty="0" err="1" smtClean="0"/>
              <a:t>kejahatan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penerbangan</a:t>
            </a:r>
            <a:r>
              <a:rPr lang="en-US" sz="2800" b="1" dirty="0" smtClean="0"/>
              <a:t>,</a:t>
            </a:r>
            <a:r>
              <a:rPr lang="id-ID" sz="2800" b="1" dirty="0" smtClean="0"/>
              <a:t> </a:t>
            </a:r>
            <a:r>
              <a:rPr lang="en-US" sz="2800" b="1" dirty="0" err="1" smtClean="0"/>
              <a:t>dll</a:t>
            </a:r>
            <a:r>
              <a:rPr lang="en-US" sz="2800" b="1" dirty="0" smtClean="0"/>
              <a:t>.</a:t>
            </a:r>
            <a:endParaRPr lang="id-ID" sz="2800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id-ID" sz="3800" b="1" dirty="0" smtClean="0"/>
              <a:t>	</a:t>
            </a:r>
            <a:r>
              <a:rPr lang="id-ID" sz="3800" b="1" u="sng" dirty="0" smtClean="0"/>
              <a:t>TEORI-TEORI TENTANG </a:t>
            </a:r>
            <a:r>
              <a:rPr lang="en-US" sz="3800" b="1" u="sng" dirty="0" smtClean="0"/>
              <a:t>DAYA MENGIKAT  HI:</a:t>
            </a:r>
          </a:p>
          <a:p>
            <a:pPr marL="514350" indent="-514350">
              <a:buAutoNum type="arabicPeriod"/>
            </a:pPr>
            <a:r>
              <a:rPr lang="en-US" b="1" dirty="0" smtClean="0"/>
              <a:t>ALIRAN HUKUM ALAM(NATURAL LAW):</a:t>
            </a:r>
          </a:p>
          <a:p>
            <a:pPr marL="514350" indent="-514350">
              <a:buNone/>
            </a:pPr>
            <a:r>
              <a:rPr lang="en-US" b="1" dirty="0"/>
              <a:t>	</a:t>
            </a:r>
            <a:r>
              <a:rPr lang="en-US" b="1" dirty="0" err="1" smtClean="0"/>
              <a:t>Memandang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berasal</a:t>
            </a:r>
            <a:r>
              <a:rPr lang="en-US" b="1" dirty="0" smtClean="0"/>
              <a:t> </a:t>
            </a:r>
            <a:r>
              <a:rPr lang="en-US" b="1" dirty="0" err="1" smtClean="0"/>
              <a:t>dari</a:t>
            </a:r>
            <a:r>
              <a:rPr lang="en-US" b="1" dirty="0" smtClean="0"/>
              <a:t> </a:t>
            </a:r>
            <a:r>
              <a:rPr lang="en-US" b="1" dirty="0" err="1" smtClean="0"/>
              <a:t>Alam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diturunkan</a:t>
            </a:r>
            <a:r>
              <a:rPr lang="en-US" b="1" dirty="0" smtClean="0"/>
              <a:t> </a:t>
            </a:r>
            <a:r>
              <a:rPr lang="en-US" b="1" dirty="0" err="1" smtClean="0"/>
              <a:t>oleh</a:t>
            </a:r>
            <a:r>
              <a:rPr lang="en-US" b="1" dirty="0" smtClean="0"/>
              <a:t> </a:t>
            </a:r>
            <a:r>
              <a:rPr lang="en-US" b="1" dirty="0" err="1" smtClean="0"/>
              <a:t>alam</a:t>
            </a:r>
            <a:r>
              <a:rPr lang="en-US" b="1" dirty="0" smtClean="0"/>
              <a:t> </a:t>
            </a:r>
            <a:r>
              <a:rPr lang="en-US" b="1" dirty="0" err="1" smtClean="0"/>
              <a:t>kpd</a:t>
            </a:r>
            <a:r>
              <a:rPr lang="en-US" b="1" dirty="0" smtClean="0"/>
              <a:t> </a:t>
            </a:r>
            <a:r>
              <a:rPr lang="en-US" b="1" dirty="0" err="1" smtClean="0"/>
              <a:t>manusia</a:t>
            </a:r>
            <a:r>
              <a:rPr lang="en-US" b="1" dirty="0" smtClean="0"/>
              <a:t> </a:t>
            </a:r>
            <a:r>
              <a:rPr lang="en-US" b="1" dirty="0" err="1" smtClean="0"/>
              <a:t>melalui</a:t>
            </a:r>
            <a:r>
              <a:rPr lang="en-US" b="1" dirty="0" smtClean="0"/>
              <a:t> </a:t>
            </a:r>
            <a:r>
              <a:rPr lang="en-US" b="1" dirty="0" err="1" smtClean="0"/>
              <a:t>akal</a:t>
            </a:r>
            <a:r>
              <a:rPr lang="en-US" b="1" dirty="0" smtClean="0"/>
              <a:t>/</a:t>
            </a:r>
            <a:r>
              <a:rPr lang="en-US" b="1" dirty="0" err="1" smtClean="0"/>
              <a:t>rasio</a:t>
            </a:r>
            <a:r>
              <a:rPr lang="en-US" b="1" dirty="0" smtClean="0"/>
              <a:t>. 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bersifat</a:t>
            </a:r>
            <a:r>
              <a:rPr lang="en-US" b="1" dirty="0" smtClean="0"/>
              <a:t> </a:t>
            </a:r>
            <a:r>
              <a:rPr lang="en-US" b="1" dirty="0" err="1" smtClean="0"/>
              <a:t>abadi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universal, </a:t>
            </a:r>
            <a:r>
              <a:rPr lang="en-US" b="1" dirty="0" err="1" smtClean="0"/>
              <a:t>tidak</a:t>
            </a:r>
            <a:r>
              <a:rPr lang="en-US" b="1" dirty="0" smtClean="0"/>
              <a:t>     </a:t>
            </a:r>
          </a:p>
          <a:p>
            <a:pPr marL="514350" indent="-514350">
              <a:buNone/>
            </a:pPr>
            <a:r>
              <a:rPr lang="en-US" b="1" dirty="0"/>
              <a:t>	</a:t>
            </a:r>
            <a:r>
              <a:rPr lang="en-US" b="1" dirty="0" smtClean="0"/>
              <a:t> berubah2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ada</a:t>
            </a:r>
            <a:r>
              <a:rPr lang="en-US" b="1" dirty="0" smtClean="0"/>
              <a:t> </a:t>
            </a:r>
            <a:r>
              <a:rPr lang="en-US" b="1" dirty="0" err="1" smtClean="0"/>
              <a:t>dimana-mana</a:t>
            </a:r>
            <a:r>
              <a:rPr lang="en-US" b="1" dirty="0"/>
              <a:t>;</a:t>
            </a:r>
            <a:endParaRPr lang="en-US" b="1" dirty="0" smtClean="0"/>
          </a:p>
          <a:p>
            <a:pPr marL="514350" indent="-514350">
              <a:buFont typeface="Wingdings" pitchFamily="2" charset="2"/>
              <a:buChar char="§"/>
            </a:pP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demikian</a:t>
            </a:r>
            <a:r>
              <a:rPr lang="en-US" b="1" dirty="0" smtClean="0"/>
              <a:t> </a:t>
            </a:r>
            <a:r>
              <a:rPr lang="en-US" b="1" dirty="0" err="1" smtClean="0"/>
              <a:t>abstrak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tinggi</a:t>
            </a:r>
            <a:r>
              <a:rPr lang="id-ID" b="1" dirty="0" smtClean="0"/>
              <a:t>;</a:t>
            </a:r>
            <a:endParaRPr lang="en-US" b="1" dirty="0" smtClean="0"/>
          </a:p>
          <a:p>
            <a:pPr marL="514350" indent="-514350">
              <a:buFont typeface="Wingdings" pitchFamily="2" charset="2"/>
              <a:buChar char="§"/>
            </a:pPr>
            <a:r>
              <a:rPr lang="en-US" b="1" dirty="0" err="1" smtClean="0"/>
              <a:t>mengakui</a:t>
            </a:r>
            <a:r>
              <a:rPr lang="en-US" b="1" dirty="0" smtClean="0"/>
              <a:t> </a:t>
            </a:r>
            <a:r>
              <a:rPr lang="en-US" b="1" dirty="0" err="1" smtClean="0"/>
              <a:t>hanya</a:t>
            </a:r>
            <a:r>
              <a:rPr lang="en-US" b="1" dirty="0" smtClean="0"/>
              <a:t> </a:t>
            </a:r>
            <a:r>
              <a:rPr lang="en-US" b="1" dirty="0" err="1" smtClean="0"/>
              <a:t>ada</a:t>
            </a:r>
            <a:r>
              <a:rPr lang="en-US" b="1" dirty="0" smtClean="0"/>
              <a:t> </a:t>
            </a:r>
            <a:r>
              <a:rPr lang="en-US" b="1" dirty="0" err="1" smtClean="0"/>
              <a:t>satu</a:t>
            </a:r>
            <a:r>
              <a:rPr lang="en-US" b="1" dirty="0" smtClean="0"/>
              <a:t> </a:t>
            </a:r>
            <a:r>
              <a:rPr lang="en-US" b="1" dirty="0" err="1" smtClean="0"/>
              <a:t>macam</a:t>
            </a:r>
            <a:r>
              <a:rPr lang="id-ID" b="1" dirty="0" smtClean="0"/>
              <a:t> hukum</a:t>
            </a:r>
            <a:r>
              <a:rPr lang="en-US" b="1" dirty="0" smtClean="0"/>
              <a:t> </a:t>
            </a:r>
            <a:r>
              <a:rPr lang="en-US" b="1" dirty="0" err="1" smtClean="0"/>
              <a:t>yg</a:t>
            </a:r>
            <a:r>
              <a:rPr lang="en-US" b="1" dirty="0" smtClean="0"/>
              <a:t> </a:t>
            </a:r>
            <a:r>
              <a:rPr lang="en-US" b="1" dirty="0" err="1" smtClean="0"/>
              <a:t>berlaku</a:t>
            </a:r>
            <a:r>
              <a:rPr lang="en-US" b="1" dirty="0" smtClean="0"/>
              <a:t> </a:t>
            </a:r>
          </a:p>
          <a:p>
            <a:pPr marL="514350" indent="-514350">
              <a:buNone/>
            </a:pPr>
            <a:r>
              <a:rPr lang="en-US" b="1" dirty="0"/>
              <a:t>	</a:t>
            </a:r>
            <a:r>
              <a:rPr lang="en-US" b="1" dirty="0" err="1" smtClean="0"/>
              <a:t>di</a:t>
            </a:r>
            <a:r>
              <a:rPr lang="en-US" b="1" dirty="0" smtClean="0"/>
              <a:t> </a:t>
            </a:r>
            <a:r>
              <a:rPr lang="en-US" b="1" dirty="0" err="1" smtClean="0"/>
              <a:t>seluruh</a:t>
            </a:r>
            <a:r>
              <a:rPr lang="en-US" b="1" dirty="0" smtClean="0"/>
              <a:t> </a:t>
            </a:r>
            <a:r>
              <a:rPr lang="en-US" b="1" dirty="0" err="1" smtClean="0"/>
              <a:t>dunia</a:t>
            </a:r>
            <a:r>
              <a:rPr lang="en-US" b="1" dirty="0" smtClean="0"/>
              <a:t> y</a:t>
            </a:r>
            <a:r>
              <a:rPr lang="id-ID" b="1" dirty="0" smtClean="0"/>
              <a:t>a</a:t>
            </a:r>
            <a:r>
              <a:rPr lang="en-US" b="1" dirty="0" err="1" smtClean="0"/>
              <a:t>i</a:t>
            </a:r>
            <a:r>
              <a:rPr lang="id-ID" b="1" dirty="0" smtClean="0"/>
              <a:t>tu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alam</a:t>
            </a:r>
            <a:r>
              <a:rPr lang="en-US" b="1" dirty="0" smtClean="0"/>
              <a:t>;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en-US" b="1" dirty="0" smtClean="0"/>
              <a:t> </a:t>
            </a:r>
            <a:r>
              <a:rPr lang="en-US" b="1" dirty="0" err="1" smtClean="0"/>
              <a:t>Masyarakat</a:t>
            </a:r>
            <a:r>
              <a:rPr lang="en-US" b="1" dirty="0" smtClean="0"/>
              <a:t> </a:t>
            </a:r>
            <a:r>
              <a:rPr lang="en-US" b="1" dirty="0" err="1" smtClean="0"/>
              <a:t>hanyalah</a:t>
            </a:r>
            <a:r>
              <a:rPr lang="en-US" b="1" dirty="0" smtClean="0"/>
              <a:t> </a:t>
            </a:r>
            <a:r>
              <a:rPr lang="en-US" b="1" dirty="0" err="1" smtClean="0"/>
              <a:t>penerima</a:t>
            </a:r>
            <a:r>
              <a:rPr lang="en-US" b="1" dirty="0" smtClean="0"/>
              <a:t> </a:t>
            </a:r>
            <a:r>
              <a:rPr lang="en-US" b="1" dirty="0" err="1" smtClean="0"/>
              <a:t>pasif</a:t>
            </a:r>
            <a:r>
              <a:rPr lang="en-US" b="1" dirty="0" smtClean="0"/>
              <a:t>;</a:t>
            </a:r>
            <a:endParaRPr lang="id-ID" b="1" dirty="0"/>
          </a:p>
          <a:p>
            <a:pPr marL="514350" indent="-514350">
              <a:buFont typeface="Wingdings" pitchFamily="2" charset="2"/>
              <a:buChar char="§"/>
            </a:pPr>
            <a:r>
              <a:rPr lang="en-US" b="1" dirty="0" err="1" smtClean="0"/>
              <a:t>Pada</a:t>
            </a:r>
            <a:r>
              <a:rPr lang="en-US" b="1" dirty="0" smtClean="0"/>
              <a:t> </a:t>
            </a:r>
            <a:r>
              <a:rPr lang="en-US" b="1" dirty="0" err="1" smtClean="0"/>
              <a:t>abad</a:t>
            </a:r>
            <a:r>
              <a:rPr lang="en-US" b="1" dirty="0" smtClean="0"/>
              <a:t> </a:t>
            </a:r>
            <a:r>
              <a:rPr lang="en-US" b="1" dirty="0" err="1" smtClean="0"/>
              <a:t>pertengahan</a:t>
            </a:r>
            <a:r>
              <a:rPr lang="en-US" b="1" dirty="0" smtClean="0"/>
              <a:t>, 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alam</a:t>
            </a:r>
            <a:r>
              <a:rPr lang="en-US" b="1" dirty="0" smtClean="0"/>
              <a:t> </a:t>
            </a:r>
            <a:r>
              <a:rPr lang="en-US" b="1" dirty="0" err="1" smtClean="0"/>
              <a:t>dipandang</a:t>
            </a:r>
            <a:r>
              <a:rPr lang="en-US" b="1" dirty="0" smtClean="0"/>
              <a:t> </a:t>
            </a:r>
            <a:r>
              <a:rPr lang="en-US" b="1" dirty="0" err="1" smtClean="0"/>
              <a:t>berasal</a:t>
            </a:r>
            <a:r>
              <a:rPr lang="en-US" b="1" dirty="0" smtClean="0"/>
              <a:t> </a:t>
            </a:r>
            <a:r>
              <a:rPr lang="en-US" b="1" dirty="0" err="1" smtClean="0"/>
              <a:t>dari</a:t>
            </a:r>
            <a:r>
              <a:rPr lang="en-US" b="1" dirty="0" smtClean="0"/>
              <a:t> </a:t>
            </a:r>
            <a:r>
              <a:rPr lang="en-US" b="1" dirty="0" err="1" smtClean="0"/>
              <a:t>Tuhan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ditur</a:t>
            </a:r>
            <a:r>
              <a:rPr lang="id-ID" b="1" dirty="0" smtClean="0"/>
              <a:t>u</a:t>
            </a:r>
            <a:r>
              <a:rPr lang="en-US" b="1" dirty="0" err="1" smtClean="0"/>
              <a:t>nkan</a:t>
            </a:r>
            <a:r>
              <a:rPr lang="en-US" b="1" dirty="0" smtClean="0"/>
              <a:t> </a:t>
            </a:r>
            <a:r>
              <a:rPr lang="en-US" b="1" dirty="0" err="1" smtClean="0"/>
              <a:t>kpd</a:t>
            </a:r>
            <a:r>
              <a:rPr lang="en-US" b="1" dirty="0" smtClean="0"/>
              <a:t> </a:t>
            </a:r>
            <a:r>
              <a:rPr lang="en-US" b="1" dirty="0" err="1" smtClean="0"/>
              <a:t>manusia</a:t>
            </a:r>
            <a:r>
              <a:rPr lang="en-US" b="1" dirty="0" smtClean="0"/>
              <a:t> </a:t>
            </a:r>
            <a:r>
              <a:rPr lang="en-US" b="1" dirty="0" err="1" smtClean="0"/>
              <a:t>melalui</a:t>
            </a:r>
            <a:r>
              <a:rPr lang="en-US" b="1" dirty="0" smtClean="0"/>
              <a:t> </a:t>
            </a:r>
            <a:r>
              <a:rPr lang="en-US" b="1" dirty="0" err="1" smtClean="0"/>
              <a:t>alam</a:t>
            </a:r>
            <a:r>
              <a:rPr lang="id-ID" b="1" dirty="0" smtClean="0"/>
              <a:t>.</a:t>
            </a:r>
            <a:r>
              <a:rPr lang="id-ID" b="1" dirty="0"/>
              <a:t> </a:t>
            </a:r>
            <a:r>
              <a:rPr lang="en-US" b="1" dirty="0" err="1" smtClean="0"/>
              <a:t>Setelah</a:t>
            </a:r>
            <a:r>
              <a:rPr lang="en-US" b="1" dirty="0" smtClean="0"/>
              <a:t> </a:t>
            </a:r>
            <a:r>
              <a:rPr lang="en-US" b="1" dirty="0" err="1" smtClean="0"/>
              <a:t>abad</a:t>
            </a:r>
            <a:r>
              <a:rPr lang="en-US" b="1" dirty="0" smtClean="0"/>
              <a:t> </a:t>
            </a:r>
            <a:r>
              <a:rPr lang="en-US" b="1" dirty="0" err="1" smtClean="0"/>
              <a:t>pertengahan,unsur</a:t>
            </a:r>
            <a:r>
              <a:rPr lang="en-US" b="1" dirty="0" smtClean="0"/>
              <a:t> </a:t>
            </a:r>
            <a:r>
              <a:rPr lang="en-US" b="1" dirty="0" err="1" smtClean="0"/>
              <a:t>keTuhanan</a:t>
            </a:r>
            <a:r>
              <a:rPr lang="en-US" b="1" dirty="0" smtClean="0"/>
              <a:t> </a:t>
            </a:r>
            <a:r>
              <a:rPr lang="en-US" b="1" dirty="0" err="1" smtClean="0"/>
              <a:t>atau</a:t>
            </a:r>
            <a:r>
              <a:rPr lang="en-US" b="1" dirty="0" smtClean="0"/>
              <a:t> </a:t>
            </a:r>
            <a:r>
              <a:rPr lang="en-US" b="1" dirty="0" err="1" smtClean="0"/>
              <a:t>hal-hal</a:t>
            </a:r>
            <a:r>
              <a:rPr lang="en-US" b="1" dirty="0" smtClean="0"/>
              <a:t> </a:t>
            </a:r>
            <a:r>
              <a:rPr lang="en-US" b="1" dirty="0" err="1" smtClean="0"/>
              <a:t>ya</a:t>
            </a:r>
            <a:r>
              <a:rPr lang="id-ID" b="1" dirty="0" smtClean="0"/>
              <a:t>n</a:t>
            </a:r>
            <a:r>
              <a:rPr lang="en-US" b="1" dirty="0" smtClean="0"/>
              <a:t>g </a:t>
            </a:r>
            <a:r>
              <a:rPr lang="en-US" b="1" dirty="0" err="1" smtClean="0"/>
              <a:t>berhubungan</a:t>
            </a:r>
            <a:r>
              <a:rPr lang="en-US" b="1" dirty="0" smtClean="0"/>
              <a:t> </a:t>
            </a:r>
            <a:r>
              <a:rPr lang="en-US" b="1" dirty="0" err="1" smtClean="0"/>
              <a:t>dengan</a:t>
            </a:r>
            <a:r>
              <a:rPr lang="en-US" b="1" dirty="0" smtClean="0"/>
              <a:t> </a:t>
            </a:r>
            <a:r>
              <a:rPr lang="en-US" b="1" dirty="0" err="1" smtClean="0"/>
              <a:t>ketuhanan</a:t>
            </a:r>
            <a:r>
              <a:rPr lang="en-US" b="1" dirty="0" smtClean="0"/>
              <a:t> </a:t>
            </a:r>
            <a:r>
              <a:rPr lang="en-US" b="1" dirty="0" err="1" smtClean="0"/>
              <a:t>dik</a:t>
            </a:r>
            <a:r>
              <a:rPr lang="en-US" b="1" dirty="0" err="1"/>
              <a:t>e</a:t>
            </a:r>
            <a:r>
              <a:rPr lang="en-US" b="1" dirty="0" err="1" smtClean="0"/>
              <a:t>luarkan</a:t>
            </a:r>
            <a:r>
              <a:rPr lang="en-US" b="1" dirty="0" smtClean="0"/>
              <a:t> </a:t>
            </a:r>
            <a:r>
              <a:rPr lang="en-US" b="1" dirty="0" err="1" smtClean="0"/>
              <a:t>dari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alam</a:t>
            </a:r>
            <a:r>
              <a:rPr lang="en-US" b="1" dirty="0" smtClean="0"/>
              <a:t> ( Grotius/Hugo de </a:t>
            </a:r>
            <a:r>
              <a:rPr lang="en-US" b="1" dirty="0" err="1" smtClean="0"/>
              <a:t>Groot</a:t>
            </a:r>
            <a:r>
              <a:rPr lang="en-US" b="1" dirty="0" smtClean="0"/>
              <a:t>).</a:t>
            </a:r>
            <a:endParaRPr lang="id-ID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482</TotalTime>
  <Words>1132</Words>
  <Application>Microsoft Office PowerPoint</Application>
  <PresentationFormat>On-screen Show (4:3)</PresentationFormat>
  <Paragraphs>113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Median</vt:lpstr>
      <vt:lpstr>Office Theme</vt:lpstr>
      <vt:lpstr>Trek</vt:lpstr>
      <vt:lpstr>Origin</vt:lpstr>
      <vt:lpstr>1_Median</vt:lpstr>
      <vt:lpstr>HAKEKAT DAN DAYA MENGIKAT HUKUM INTERNASIONAL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XXXXXX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HAKEKAT DAN DAYA MENGIKAT HUKUM INTERNASIONAL</dc:title>
  <dc:creator>ACER</dc:creator>
  <cp:lastModifiedBy>MAYA</cp:lastModifiedBy>
  <cp:revision>54</cp:revision>
  <dcterms:created xsi:type="dcterms:W3CDTF">2006-04-09T12:29:40Z</dcterms:created>
  <dcterms:modified xsi:type="dcterms:W3CDTF">2016-04-16T04:17:28Z</dcterms:modified>
</cp:coreProperties>
</file>