
<file path=[Content_Types].xml><?xml version="1.0" encoding="utf-8"?>
<Types xmlns="http://schemas.openxmlformats.org/package/2006/content-types">
  <Default Extension="bin" ContentType="audio/unknown"/>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theme/theme5.xml" ContentType="application/vnd.openxmlformats-officedocument.theme+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theme/theme6.xml" ContentType="application/vnd.openxmlformats-officedocument.theme+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theme/theme7.xml" ContentType="application/vnd.openxmlformats-officedocument.theme+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theme/theme8.xml" ContentType="application/vnd.openxmlformats-officedocument.theme+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theme/theme9.xml" ContentType="application/vnd.openxmlformats-officedocument.theme+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theme/theme10.xml" ContentType="application/vnd.openxmlformats-officedocument.theme+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theme/theme11.xml" ContentType="application/vnd.openxmlformats-officedocument.theme+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theme/theme12.xml" ContentType="application/vnd.openxmlformats-officedocument.theme+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slideLayouts/slideLayout144.xml" ContentType="application/vnd.openxmlformats-officedocument.presentationml.slideLayout+xml"/>
  <Override PartName="/ppt/slideLayouts/slideLayout145.xml" ContentType="application/vnd.openxmlformats-officedocument.presentationml.slideLayout+xml"/>
  <Override PartName="/ppt/slideLayouts/slideLayout146.xml" ContentType="application/vnd.openxmlformats-officedocument.presentationml.slideLayout+xml"/>
  <Override PartName="/ppt/slideLayouts/slideLayout147.xml" ContentType="application/vnd.openxmlformats-officedocument.presentationml.slideLayout+xml"/>
  <Override PartName="/ppt/slideLayouts/slideLayout148.xml" ContentType="application/vnd.openxmlformats-officedocument.presentationml.slideLayout+xml"/>
  <Override PartName="/ppt/slideLayouts/slideLayout149.xml" ContentType="application/vnd.openxmlformats-officedocument.presentationml.slideLayout+xml"/>
  <Override PartName="/ppt/slideLayouts/slideLayout150.xml" ContentType="application/vnd.openxmlformats-officedocument.presentationml.slideLayout+xml"/>
  <Override PartName="/ppt/theme/theme13.xml" ContentType="application/vnd.openxmlformats-officedocument.theme+xml"/>
  <Override PartName="/ppt/theme/theme14.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 id="2147483653" r:id="rId2"/>
    <p:sldMasterId id="2147483655" r:id="rId3"/>
    <p:sldMasterId id="2147483658" r:id="rId4"/>
    <p:sldMasterId id="2147483666" r:id="rId5"/>
    <p:sldMasterId id="2147483669" r:id="rId6"/>
    <p:sldMasterId id="2147483671" r:id="rId7"/>
    <p:sldMasterId id="2147483673" r:id="rId8"/>
    <p:sldMasterId id="2147483677" r:id="rId9"/>
    <p:sldMasterId id="2147483681" r:id="rId10"/>
    <p:sldMasterId id="2147483683" r:id="rId11"/>
    <p:sldMasterId id="2147484062" r:id="rId12"/>
    <p:sldMasterId id="2147484074" r:id="rId13"/>
  </p:sldMasterIdLst>
  <p:notesMasterIdLst>
    <p:notesMasterId r:id="rId37"/>
  </p:notesMasterIdLst>
  <p:sldIdLst>
    <p:sldId id="256" r:id="rId14"/>
    <p:sldId id="307" r:id="rId15"/>
    <p:sldId id="308" r:id="rId16"/>
    <p:sldId id="309" r:id="rId17"/>
    <p:sldId id="310" r:id="rId18"/>
    <p:sldId id="264" r:id="rId19"/>
    <p:sldId id="267" r:id="rId20"/>
    <p:sldId id="299" r:id="rId21"/>
    <p:sldId id="300" r:id="rId22"/>
    <p:sldId id="301" r:id="rId23"/>
    <p:sldId id="259" r:id="rId24"/>
    <p:sldId id="302" r:id="rId25"/>
    <p:sldId id="303" r:id="rId26"/>
    <p:sldId id="260" r:id="rId27"/>
    <p:sldId id="261" r:id="rId28"/>
    <p:sldId id="304" r:id="rId29"/>
    <p:sldId id="305" r:id="rId30"/>
    <p:sldId id="306" r:id="rId31"/>
    <p:sldId id="257" r:id="rId32"/>
    <p:sldId id="266" r:id="rId33"/>
    <p:sldId id="295" r:id="rId34"/>
    <p:sldId id="258" r:id="rId35"/>
    <p:sldId id="293" r:id="rId3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empus Sans ITC" pitchFamily="82" charset="0"/>
        <a:ea typeface="+mn-ea"/>
        <a:cs typeface="+mn-cs"/>
      </a:defRPr>
    </a:lvl1pPr>
    <a:lvl2pPr marL="457200" algn="l" rtl="0" eaLnBrk="0" fontAlgn="base" hangingPunct="0">
      <a:spcBef>
        <a:spcPct val="0"/>
      </a:spcBef>
      <a:spcAft>
        <a:spcPct val="0"/>
      </a:spcAft>
      <a:defRPr kern="1200">
        <a:solidFill>
          <a:schemeClr val="tx1"/>
        </a:solidFill>
        <a:latin typeface="Tempus Sans ITC" pitchFamily="82" charset="0"/>
        <a:ea typeface="+mn-ea"/>
        <a:cs typeface="+mn-cs"/>
      </a:defRPr>
    </a:lvl2pPr>
    <a:lvl3pPr marL="914400" algn="l" rtl="0" eaLnBrk="0" fontAlgn="base" hangingPunct="0">
      <a:spcBef>
        <a:spcPct val="0"/>
      </a:spcBef>
      <a:spcAft>
        <a:spcPct val="0"/>
      </a:spcAft>
      <a:defRPr kern="1200">
        <a:solidFill>
          <a:schemeClr val="tx1"/>
        </a:solidFill>
        <a:latin typeface="Tempus Sans ITC" pitchFamily="82" charset="0"/>
        <a:ea typeface="+mn-ea"/>
        <a:cs typeface="+mn-cs"/>
      </a:defRPr>
    </a:lvl3pPr>
    <a:lvl4pPr marL="1371600" algn="l" rtl="0" eaLnBrk="0" fontAlgn="base" hangingPunct="0">
      <a:spcBef>
        <a:spcPct val="0"/>
      </a:spcBef>
      <a:spcAft>
        <a:spcPct val="0"/>
      </a:spcAft>
      <a:defRPr kern="1200">
        <a:solidFill>
          <a:schemeClr val="tx1"/>
        </a:solidFill>
        <a:latin typeface="Tempus Sans ITC" pitchFamily="82" charset="0"/>
        <a:ea typeface="+mn-ea"/>
        <a:cs typeface="+mn-cs"/>
      </a:defRPr>
    </a:lvl4pPr>
    <a:lvl5pPr marL="1828800" algn="l" rtl="0" eaLnBrk="0" fontAlgn="base" hangingPunct="0">
      <a:spcBef>
        <a:spcPct val="0"/>
      </a:spcBef>
      <a:spcAft>
        <a:spcPct val="0"/>
      </a:spcAft>
      <a:defRPr kern="1200">
        <a:solidFill>
          <a:schemeClr val="tx1"/>
        </a:solidFill>
        <a:latin typeface="Tempus Sans ITC" pitchFamily="82" charset="0"/>
        <a:ea typeface="+mn-ea"/>
        <a:cs typeface="+mn-cs"/>
      </a:defRPr>
    </a:lvl5pPr>
    <a:lvl6pPr marL="2286000" algn="l" defTabSz="914400" rtl="0" eaLnBrk="1" latinLnBrk="0" hangingPunct="1">
      <a:defRPr kern="1200">
        <a:solidFill>
          <a:schemeClr val="tx1"/>
        </a:solidFill>
        <a:latin typeface="Tempus Sans ITC" pitchFamily="82" charset="0"/>
        <a:ea typeface="+mn-ea"/>
        <a:cs typeface="+mn-cs"/>
      </a:defRPr>
    </a:lvl6pPr>
    <a:lvl7pPr marL="2743200" algn="l" defTabSz="914400" rtl="0" eaLnBrk="1" latinLnBrk="0" hangingPunct="1">
      <a:defRPr kern="1200">
        <a:solidFill>
          <a:schemeClr val="tx1"/>
        </a:solidFill>
        <a:latin typeface="Tempus Sans ITC" pitchFamily="82" charset="0"/>
        <a:ea typeface="+mn-ea"/>
        <a:cs typeface="+mn-cs"/>
      </a:defRPr>
    </a:lvl7pPr>
    <a:lvl8pPr marL="3200400" algn="l" defTabSz="914400" rtl="0" eaLnBrk="1" latinLnBrk="0" hangingPunct="1">
      <a:defRPr kern="1200">
        <a:solidFill>
          <a:schemeClr val="tx1"/>
        </a:solidFill>
        <a:latin typeface="Tempus Sans ITC" pitchFamily="82" charset="0"/>
        <a:ea typeface="+mn-ea"/>
        <a:cs typeface="+mn-cs"/>
      </a:defRPr>
    </a:lvl8pPr>
    <a:lvl9pPr marL="3657600" algn="l" defTabSz="914400" rtl="0" eaLnBrk="1" latinLnBrk="0" hangingPunct="1">
      <a:defRPr kern="1200">
        <a:solidFill>
          <a:schemeClr val="tx1"/>
        </a:solidFill>
        <a:latin typeface="Tempus Sans ITC" pitchFamily="82"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a:srgbClr val="00FF00"/>
    <a:srgbClr val="CC3300"/>
    <a:srgbClr val="000000"/>
    <a:srgbClr val="FF00FF"/>
    <a:srgbClr val="FF0000"/>
    <a:srgbClr val="FFFF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6258" autoAdjust="0"/>
  </p:normalViewPr>
  <p:slideViewPr>
    <p:cSldViewPr>
      <p:cViewPr>
        <p:scale>
          <a:sx n="100" d="100"/>
          <a:sy n="100" d="100"/>
        </p:scale>
        <p:origin x="-516" y="-72"/>
      </p:cViewPr>
      <p:guideLst>
        <p:guide orient="horz" pos="2160"/>
        <p:guide pos="2880"/>
      </p:guideLst>
    </p:cSldViewPr>
  </p:slideViewPr>
  <p:notesTextViewPr>
    <p:cViewPr>
      <p:scale>
        <a:sx n="100" d="100"/>
        <a:sy n="100" d="100"/>
      </p:scale>
      <p:origin x="0" y="0"/>
    </p:cViewPr>
  </p:notesTextViewPr>
  <p:sorterViewPr>
    <p:cViewPr>
      <p:scale>
        <a:sx n="60" d="100"/>
        <a:sy n="6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Master" Target="slideMasters/slideMaster13.xml"/><Relationship Id="rId18" Type="http://schemas.openxmlformats.org/officeDocument/2006/relationships/slide" Target="slides/slide5.xml"/><Relationship Id="rId26" Type="http://schemas.openxmlformats.org/officeDocument/2006/relationships/slide" Target="slides/slide13.xml"/><Relationship Id="rId39" Type="http://schemas.openxmlformats.org/officeDocument/2006/relationships/viewProps" Target="viewProps.xml"/><Relationship Id="rId21" Type="http://schemas.openxmlformats.org/officeDocument/2006/relationships/slide" Target="slides/slide8.xml"/><Relationship Id="rId34" Type="http://schemas.openxmlformats.org/officeDocument/2006/relationships/slide" Target="slides/slide21.xml"/><Relationship Id="rId7" Type="http://schemas.openxmlformats.org/officeDocument/2006/relationships/slideMaster" Target="slideMasters/slideMaster7.xml"/><Relationship Id="rId2" Type="http://schemas.openxmlformats.org/officeDocument/2006/relationships/slideMaster" Target="slideMasters/slideMaster2.xml"/><Relationship Id="rId16" Type="http://schemas.openxmlformats.org/officeDocument/2006/relationships/slide" Target="slides/slide3.xml"/><Relationship Id="rId20" Type="http://schemas.openxmlformats.org/officeDocument/2006/relationships/slide" Target="slides/slide7.xml"/><Relationship Id="rId29" Type="http://schemas.openxmlformats.org/officeDocument/2006/relationships/slide" Target="slides/slide16.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11.xml"/><Relationship Id="rId32" Type="http://schemas.openxmlformats.org/officeDocument/2006/relationships/slide" Target="slides/slide19.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2.xml"/><Relationship Id="rId23" Type="http://schemas.openxmlformats.org/officeDocument/2006/relationships/slide" Target="slides/slide10.xml"/><Relationship Id="rId28" Type="http://schemas.openxmlformats.org/officeDocument/2006/relationships/slide" Target="slides/slide15.xml"/><Relationship Id="rId36" Type="http://schemas.openxmlformats.org/officeDocument/2006/relationships/slide" Target="slides/slide23.xml"/><Relationship Id="rId10" Type="http://schemas.openxmlformats.org/officeDocument/2006/relationships/slideMaster" Target="slideMasters/slideMaster10.xml"/><Relationship Id="rId19" Type="http://schemas.openxmlformats.org/officeDocument/2006/relationships/slide" Target="slides/slide6.xml"/><Relationship Id="rId31" Type="http://schemas.openxmlformats.org/officeDocument/2006/relationships/slide" Target="slides/slide18.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1.xml"/><Relationship Id="rId22" Type="http://schemas.openxmlformats.org/officeDocument/2006/relationships/slide" Target="slides/slide9.xml"/><Relationship Id="rId27" Type="http://schemas.openxmlformats.org/officeDocument/2006/relationships/slide" Target="slides/slide14.xml"/><Relationship Id="rId30" Type="http://schemas.openxmlformats.org/officeDocument/2006/relationships/slide" Target="slides/slide17.xml"/><Relationship Id="rId35" Type="http://schemas.openxmlformats.org/officeDocument/2006/relationships/slide" Target="slides/slide22.xml"/><Relationship Id="rId8" Type="http://schemas.openxmlformats.org/officeDocument/2006/relationships/slideMaster" Target="slideMasters/slideMaster8.xml"/><Relationship Id="rId3" Type="http://schemas.openxmlformats.org/officeDocument/2006/relationships/slideMaster" Target="slideMasters/slideMaster3.xml"/><Relationship Id="rId12" Type="http://schemas.openxmlformats.org/officeDocument/2006/relationships/slideMaster" Target="slideMasters/slideMaster12.xml"/><Relationship Id="rId17" Type="http://schemas.openxmlformats.org/officeDocument/2006/relationships/slide" Target="slides/slide4.xml"/><Relationship Id="rId25" Type="http://schemas.openxmlformats.org/officeDocument/2006/relationships/slide" Target="slides/slide12.xml"/><Relationship Id="rId33" Type="http://schemas.openxmlformats.org/officeDocument/2006/relationships/slide" Target="slides/slide20.xml"/><Relationship Id="rId38"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8004D8D-8063-439C-AE6B-AA346F2E6B18}" type="doc">
      <dgm:prSet loTypeId="urn:microsoft.com/office/officeart/2005/8/layout/hList3" loCatId="list" qsTypeId="urn:microsoft.com/office/officeart/2005/8/quickstyle/simple1" qsCatId="simple" csTypeId="urn:microsoft.com/office/officeart/2005/8/colors/accent1_1" csCatId="accent1" phldr="1"/>
      <dgm:spPr/>
      <dgm:t>
        <a:bodyPr/>
        <a:lstStyle/>
        <a:p>
          <a:endParaRPr lang="id-ID"/>
        </a:p>
      </dgm:t>
    </dgm:pt>
    <dgm:pt modelId="{FC9117BC-536D-42CF-8047-BDFCE26594CF}">
      <dgm:prSet phldrT="[Text]" custT="1"/>
      <dgm:spPr/>
      <dgm:t>
        <a:bodyPr/>
        <a:lstStyle/>
        <a:p>
          <a:pPr marL="0" marR="0" indent="0" algn="ctr" defTabSz="914400" eaLnBrk="1" fontAlgn="auto" latinLnBrk="0" hangingPunct="1">
            <a:lnSpc>
              <a:spcPct val="100000"/>
            </a:lnSpc>
            <a:spcBef>
              <a:spcPts val="0"/>
            </a:spcBef>
            <a:spcAft>
              <a:spcPts val="0"/>
            </a:spcAft>
            <a:buClrTx/>
            <a:buSzTx/>
            <a:buFontTx/>
            <a:buNone/>
            <a:tabLst/>
            <a:defRPr/>
          </a:pPr>
          <a:r>
            <a:rPr lang="id-ID" sz="3600" b="1" dirty="0" smtClean="0">
              <a:effectLst>
                <a:outerShdw blurRad="38100" dist="38100" dir="2700000" algn="tl">
                  <a:srgbClr val="000000">
                    <a:alpha val="43137"/>
                  </a:srgbClr>
                </a:outerShdw>
              </a:effectLst>
            </a:rPr>
            <a:t>Konsep Manajemen Sekolah</a:t>
          </a:r>
          <a:endParaRPr lang="id-ID" sz="2400" dirty="0"/>
        </a:p>
      </dgm:t>
    </dgm:pt>
    <dgm:pt modelId="{0D698294-677D-47B4-9D2B-15638A5096CE}" type="parTrans" cxnId="{370C6330-4EF8-4A07-A302-C2FE1A1E2542}">
      <dgm:prSet/>
      <dgm:spPr/>
      <dgm:t>
        <a:bodyPr/>
        <a:lstStyle/>
        <a:p>
          <a:endParaRPr lang="id-ID"/>
        </a:p>
      </dgm:t>
    </dgm:pt>
    <dgm:pt modelId="{C7337255-F24A-4F92-94CA-EDDE7DB0B0C0}" type="sibTrans" cxnId="{370C6330-4EF8-4A07-A302-C2FE1A1E2542}">
      <dgm:prSet/>
      <dgm:spPr/>
      <dgm:t>
        <a:bodyPr/>
        <a:lstStyle/>
        <a:p>
          <a:endParaRPr lang="id-ID"/>
        </a:p>
      </dgm:t>
    </dgm:pt>
    <dgm:pt modelId="{343455AF-8108-4675-9E1A-6E16CF72DC6F}">
      <dgm:prSet phldrT="[Text]"/>
      <dgm:spPr/>
      <dgm:t>
        <a:bodyPr/>
        <a:lstStyle/>
        <a:p>
          <a:pPr algn="ctr"/>
          <a:r>
            <a:rPr lang="id-ID" smtClean="0"/>
            <a:t>aplikasi </a:t>
          </a:r>
          <a:r>
            <a:rPr lang="id-ID" dirty="0" smtClean="0"/>
            <a:t>ilmu manajemen dlm bidang persekolahan. Ketika istilah manajemen diterapkan dlm bidang pemerintahan akan menjadi manajemen pemerintahan, dlm bidang pendidikan menjadi manajemen pendidikan, begitu seterusnya. </a:t>
          </a:r>
          <a:endParaRPr lang="id-ID" dirty="0"/>
        </a:p>
      </dgm:t>
    </dgm:pt>
    <dgm:pt modelId="{D212721B-1DFE-4359-9130-A83CE8E72DC0}" type="parTrans" cxnId="{5DB5D359-23CE-4248-8EC8-CD2981876AA3}">
      <dgm:prSet/>
      <dgm:spPr/>
      <dgm:t>
        <a:bodyPr/>
        <a:lstStyle/>
        <a:p>
          <a:endParaRPr lang="id-ID"/>
        </a:p>
      </dgm:t>
    </dgm:pt>
    <dgm:pt modelId="{5F1C96A8-DE1C-4835-A8BA-EBB5FBC97E21}" type="sibTrans" cxnId="{5DB5D359-23CE-4248-8EC8-CD2981876AA3}">
      <dgm:prSet/>
      <dgm:spPr/>
      <dgm:t>
        <a:bodyPr/>
        <a:lstStyle/>
        <a:p>
          <a:endParaRPr lang="id-ID"/>
        </a:p>
      </dgm:t>
    </dgm:pt>
    <dgm:pt modelId="{A49E9B32-EFC9-45C2-85C0-5095FBAD423F}">
      <dgm:prSet phldrT="[Text]"/>
      <dgm:spPr/>
      <dgm:t>
        <a:bodyPr/>
        <a:lstStyle/>
        <a:p>
          <a:r>
            <a:rPr lang="id-ID" dirty="0" smtClean="0"/>
            <a:t>Manajemen Sekolah yaitu segala usaha bersama utk mendayagunakan sumber-sumber, baik personal maupun material, scr efektif dan efisien guna menunjang tercapainya tujuan pendidikan di sekolah secara optimal.</a:t>
          </a:r>
          <a:endParaRPr lang="id-ID" dirty="0"/>
        </a:p>
      </dgm:t>
    </dgm:pt>
    <dgm:pt modelId="{5843C134-5DD4-4434-9028-5A013469A9DD}" type="parTrans" cxnId="{B87E9685-1E77-484C-A1F2-2E9803889A70}">
      <dgm:prSet/>
      <dgm:spPr/>
      <dgm:t>
        <a:bodyPr/>
        <a:lstStyle/>
        <a:p>
          <a:endParaRPr lang="id-ID"/>
        </a:p>
      </dgm:t>
    </dgm:pt>
    <dgm:pt modelId="{630E2401-414B-4562-B647-E2A4EA39C129}" type="sibTrans" cxnId="{B87E9685-1E77-484C-A1F2-2E9803889A70}">
      <dgm:prSet/>
      <dgm:spPr/>
      <dgm:t>
        <a:bodyPr/>
        <a:lstStyle/>
        <a:p>
          <a:endParaRPr lang="id-ID"/>
        </a:p>
      </dgm:t>
    </dgm:pt>
    <dgm:pt modelId="{80A01FF4-3EE1-46E6-A7A8-9542258F3CF8}" type="pres">
      <dgm:prSet presAssocID="{E8004D8D-8063-439C-AE6B-AA346F2E6B18}" presName="composite" presStyleCnt="0">
        <dgm:presLayoutVars>
          <dgm:chMax val="1"/>
          <dgm:dir/>
          <dgm:resizeHandles val="exact"/>
        </dgm:presLayoutVars>
      </dgm:prSet>
      <dgm:spPr/>
      <dgm:t>
        <a:bodyPr/>
        <a:lstStyle/>
        <a:p>
          <a:endParaRPr lang="id-ID"/>
        </a:p>
      </dgm:t>
    </dgm:pt>
    <dgm:pt modelId="{F3DA6BCF-ED88-43E9-9F23-14B7E7525299}" type="pres">
      <dgm:prSet presAssocID="{FC9117BC-536D-42CF-8047-BDFCE26594CF}" presName="roof" presStyleLbl="dkBgShp" presStyleIdx="0" presStyleCnt="2" custScaleY="69349" custLinFactY="-93361" custLinFactNeighborX="-11719" custLinFactNeighborY="-100000"/>
      <dgm:spPr/>
      <dgm:t>
        <a:bodyPr/>
        <a:lstStyle/>
        <a:p>
          <a:endParaRPr lang="id-ID"/>
        </a:p>
      </dgm:t>
    </dgm:pt>
    <dgm:pt modelId="{052F914A-0A5E-449E-93BE-2EB5542DE2ED}" type="pres">
      <dgm:prSet presAssocID="{FC9117BC-536D-42CF-8047-BDFCE26594CF}" presName="pillars" presStyleCnt="0"/>
      <dgm:spPr/>
    </dgm:pt>
    <dgm:pt modelId="{C753C628-59EA-4E37-91C3-3513C7DDB744}" type="pres">
      <dgm:prSet presAssocID="{FC9117BC-536D-42CF-8047-BDFCE26594CF}" presName="pillar1" presStyleLbl="node1" presStyleIdx="0" presStyleCnt="2" custScaleY="107663" custLinFactNeighborY="-1824">
        <dgm:presLayoutVars>
          <dgm:bulletEnabled val="1"/>
        </dgm:presLayoutVars>
      </dgm:prSet>
      <dgm:spPr/>
      <dgm:t>
        <a:bodyPr/>
        <a:lstStyle/>
        <a:p>
          <a:endParaRPr lang="id-ID"/>
        </a:p>
      </dgm:t>
    </dgm:pt>
    <dgm:pt modelId="{8C4ABAEF-59D9-4FCD-B31F-3E54D915AEE5}" type="pres">
      <dgm:prSet presAssocID="{A49E9B32-EFC9-45C2-85C0-5095FBAD423F}" presName="pillarX" presStyleLbl="node1" presStyleIdx="1" presStyleCnt="2" custScaleY="111312">
        <dgm:presLayoutVars>
          <dgm:bulletEnabled val="1"/>
        </dgm:presLayoutVars>
      </dgm:prSet>
      <dgm:spPr/>
      <dgm:t>
        <a:bodyPr/>
        <a:lstStyle/>
        <a:p>
          <a:endParaRPr lang="id-ID"/>
        </a:p>
      </dgm:t>
    </dgm:pt>
    <dgm:pt modelId="{5FDFB546-CE55-4379-8346-3F9C39D681CC}" type="pres">
      <dgm:prSet presAssocID="{FC9117BC-536D-42CF-8047-BDFCE26594CF}" presName="base" presStyleLbl="dkBgShp" presStyleIdx="1" presStyleCnt="2"/>
      <dgm:spPr/>
    </dgm:pt>
  </dgm:ptLst>
  <dgm:cxnLst>
    <dgm:cxn modelId="{B87E9685-1E77-484C-A1F2-2E9803889A70}" srcId="{FC9117BC-536D-42CF-8047-BDFCE26594CF}" destId="{A49E9B32-EFC9-45C2-85C0-5095FBAD423F}" srcOrd="1" destOrd="0" parTransId="{5843C134-5DD4-4434-9028-5A013469A9DD}" sibTransId="{630E2401-414B-4562-B647-E2A4EA39C129}"/>
    <dgm:cxn modelId="{C5633740-402C-4147-B11A-39A1AE3CEF8B}" type="presOf" srcId="{343455AF-8108-4675-9E1A-6E16CF72DC6F}" destId="{C753C628-59EA-4E37-91C3-3513C7DDB744}" srcOrd="0" destOrd="0" presId="urn:microsoft.com/office/officeart/2005/8/layout/hList3"/>
    <dgm:cxn modelId="{5DB5D359-23CE-4248-8EC8-CD2981876AA3}" srcId="{FC9117BC-536D-42CF-8047-BDFCE26594CF}" destId="{343455AF-8108-4675-9E1A-6E16CF72DC6F}" srcOrd="0" destOrd="0" parTransId="{D212721B-1DFE-4359-9130-A83CE8E72DC0}" sibTransId="{5F1C96A8-DE1C-4835-A8BA-EBB5FBC97E21}"/>
    <dgm:cxn modelId="{C8FA0520-BFED-4976-8031-7311FE8BC8D5}" type="presOf" srcId="{A49E9B32-EFC9-45C2-85C0-5095FBAD423F}" destId="{8C4ABAEF-59D9-4FCD-B31F-3E54D915AEE5}" srcOrd="0" destOrd="0" presId="urn:microsoft.com/office/officeart/2005/8/layout/hList3"/>
    <dgm:cxn modelId="{370C6330-4EF8-4A07-A302-C2FE1A1E2542}" srcId="{E8004D8D-8063-439C-AE6B-AA346F2E6B18}" destId="{FC9117BC-536D-42CF-8047-BDFCE26594CF}" srcOrd="0" destOrd="0" parTransId="{0D698294-677D-47B4-9D2B-15638A5096CE}" sibTransId="{C7337255-F24A-4F92-94CA-EDDE7DB0B0C0}"/>
    <dgm:cxn modelId="{4C431760-B762-4778-B5E7-7B9080BB2AE5}" type="presOf" srcId="{FC9117BC-536D-42CF-8047-BDFCE26594CF}" destId="{F3DA6BCF-ED88-43E9-9F23-14B7E7525299}" srcOrd="0" destOrd="0" presId="urn:microsoft.com/office/officeart/2005/8/layout/hList3"/>
    <dgm:cxn modelId="{C3457596-7A53-4A12-874F-A2A8D985A996}" type="presOf" srcId="{E8004D8D-8063-439C-AE6B-AA346F2E6B18}" destId="{80A01FF4-3EE1-46E6-A7A8-9542258F3CF8}" srcOrd="0" destOrd="0" presId="urn:microsoft.com/office/officeart/2005/8/layout/hList3"/>
    <dgm:cxn modelId="{9B428D17-251C-4330-A581-F037D0A44F3C}" type="presParOf" srcId="{80A01FF4-3EE1-46E6-A7A8-9542258F3CF8}" destId="{F3DA6BCF-ED88-43E9-9F23-14B7E7525299}" srcOrd="0" destOrd="0" presId="urn:microsoft.com/office/officeart/2005/8/layout/hList3"/>
    <dgm:cxn modelId="{420B18D1-3969-427E-A7DC-5BDFCBDA39FA}" type="presParOf" srcId="{80A01FF4-3EE1-46E6-A7A8-9542258F3CF8}" destId="{052F914A-0A5E-449E-93BE-2EB5542DE2ED}" srcOrd="1" destOrd="0" presId="urn:microsoft.com/office/officeart/2005/8/layout/hList3"/>
    <dgm:cxn modelId="{E310C222-0202-4088-990A-F5B2F5B21AD1}" type="presParOf" srcId="{052F914A-0A5E-449E-93BE-2EB5542DE2ED}" destId="{C753C628-59EA-4E37-91C3-3513C7DDB744}" srcOrd="0" destOrd="0" presId="urn:microsoft.com/office/officeart/2005/8/layout/hList3"/>
    <dgm:cxn modelId="{007AF4E1-F760-46E0-AC28-58148A6A08A2}" type="presParOf" srcId="{052F914A-0A5E-449E-93BE-2EB5542DE2ED}" destId="{8C4ABAEF-59D9-4FCD-B31F-3E54D915AEE5}" srcOrd="1" destOrd="0" presId="urn:microsoft.com/office/officeart/2005/8/layout/hList3"/>
    <dgm:cxn modelId="{45879014-92B6-47BB-B2D5-37D6413B25AC}" type="presParOf" srcId="{80A01FF4-3EE1-46E6-A7A8-9542258F3CF8}" destId="{5FDFB546-CE55-4379-8346-3F9C39D681CC}"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46B1CE3-C1A5-4349-9378-428FFE58D41D}"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id-ID"/>
        </a:p>
      </dgm:t>
    </dgm:pt>
    <dgm:pt modelId="{900D281E-140E-469A-97E4-5CFE8AB9B754}">
      <dgm:prSet phldrT="[Tex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id-ID" sz="1800" b="1" dirty="0" smtClean="0">
              <a:solidFill>
                <a:srgbClr val="FFFF00"/>
              </a:solidFill>
            </a:rPr>
            <a:t>1. Input siswa (kesiswaan),</a:t>
          </a:r>
          <a:endParaRPr lang="id-ID" sz="1800" b="1" dirty="0"/>
        </a:p>
      </dgm:t>
    </dgm:pt>
    <dgm:pt modelId="{1100E879-A0DD-45FE-A1CD-D4EA62F2C349}" type="parTrans" cxnId="{7581A342-DBC8-4210-886A-0F0CF558518B}">
      <dgm:prSet/>
      <dgm:spPr/>
      <dgm:t>
        <a:bodyPr/>
        <a:lstStyle/>
        <a:p>
          <a:endParaRPr lang="id-ID"/>
        </a:p>
      </dgm:t>
    </dgm:pt>
    <dgm:pt modelId="{4AEBF498-4778-40EA-A3E4-0F859683498D}" type="sibTrans" cxnId="{7581A342-DBC8-4210-886A-0F0CF558518B}">
      <dgm:prSet/>
      <dgm:spPr/>
      <dgm:t>
        <a:bodyPr/>
        <a:lstStyle/>
        <a:p>
          <a:endParaRPr lang="id-ID"/>
        </a:p>
      </dgm:t>
    </dgm:pt>
    <dgm:pt modelId="{EE972F04-4E6D-4E77-ACB5-BC98330A4150}">
      <dgm:prSet phldrT="[Tex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id-ID" sz="1800" b="1" dirty="0" smtClean="0">
              <a:solidFill>
                <a:srgbClr val="FFFF00"/>
              </a:solidFill>
            </a:rPr>
            <a:t>2. Kurikulum,</a:t>
          </a:r>
          <a:endParaRPr lang="id-ID" sz="1800" b="1" dirty="0"/>
        </a:p>
      </dgm:t>
    </dgm:pt>
    <dgm:pt modelId="{7FC1187F-9815-41A8-B57F-D277BC4ACC63}" type="parTrans" cxnId="{67A858CB-6C39-4414-9365-7438A5A0D1F4}">
      <dgm:prSet/>
      <dgm:spPr/>
      <dgm:t>
        <a:bodyPr/>
        <a:lstStyle/>
        <a:p>
          <a:endParaRPr lang="id-ID"/>
        </a:p>
      </dgm:t>
    </dgm:pt>
    <dgm:pt modelId="{E150A34E-ED79-4D9F-9D9B-0F2909D2E5A7}" type="sibTrans" cxnId="{67A858CB-6C39-4414-9365-7438A5A0D1F4}">
      <dgm:prSet/>
      <dgm:spPr/>
      <dgm:t>
        <a:bodyPr/>
        <a:lstStyle/>
        <a:p>
          <a:endParaRPr lang="id-ID"/>
        </a:p>
      </dgm:t>
    </dgm:pt>
    <dgm:pt modelId="{08DF1753-4024-45DD-9E53-F4B102EEBF5F}">
      <dgm:prSet phldrT="[Text]" custT="1"/>
      <dgm:spPr/>
      <dgm:t>
        <a:bodyPr/>
        <a:lstStyle/>
        <a:p>
          <a:r>
            <a:rPr lang="id-ID" sz="1800" b="1" dirty="0" smtClean="0">
              <a:solidFill>
                <a:srgbClr val="FFFF00"/>
              </a:solidFill>
            </a:rPr>
            <a:t>3. Tenaga kependidikan,</a:t>
          </a:r>
          <a:endParaRPr lang="id-ID" sz="1800" b="1" dirty="0"/>
        </a:p>
      </dgm:t>
    </dgm:pt>
    <dgm:pt modelId="{191D3805-DF14-4C41-968E-60B661E39F0E}" type="parTrans" cxnId="{A55C7CF7-70DC-4542-B6F2-15BD58FAD507}">
      <dgm:prSet/>
      <dgm:spPr/>
      <dgm:t>
        <a:bodyPr/>
        <a:lstStyle/>
        <a:p>
          <a:endParaRPr lang="id-ID"/>
        </a:p>
      </dgm:t>
    </dgm:pt>
    <dgm:pt modelId="{5B40752F-5BB7-4335-8065-583F87016118}" type="sibTrans" cxnId="{A55C7CF7-70DC-4542-B6F2-15BD58FAD507}">
      <dgm:prSet/>
      <dgm:spPr/>
      <dgm:t>
        <a:bodyPr/>
        <a:lstStyle/>
        <a:p>
          <a:endParaRPr lang="id-ID"/>
        </a:p>
      </dgm:t>
    </dgm:pt>
    <dgm:pt modelId="{4D48479E-3275-4271-A2AB-17A4A5AD0C80}">
      <dgm:prSet phldrT="[Text]" custT="1"/>
      <dgm:spPr/>
      <dgm:t>
        <a:bodyPr/>
        <a:lstStyle/>
        <a:p>
          <a:r>
            <a:rPr lang="id-ID" sz="1800" b="1" dirty="0" smtClean="0">
              <a:solidFill>
                <a:srgbClr val="FFFF00"/>
              </a:solidFill>
            </a:rPr>
            <a:t>4. Sarana-prasarana,</a:t>
          </a:r>
          <a:endParaRPr lang="id-ID" sz="1800" b="1" dirty="0"/>
        </a:p>
      </dgm:t>
    </dgm:pt>
    <dgm:pt modelId="{15261D79-ADC7-44DE-A020-6CC561B3CE75}" type="parTrans" cxnId="{FAB7CC76-E526-487E-A2D0-27F69B568BAA}">
      <dgm:prSet/>
      <dgm:spPr/>
      <dgm:t>
        <a:bodyPr/>
        <a:lstStyle/>
        <a:p>
          <a:endParaRPr lang="id-ID"/>
        </a:p>
      </dgm:t>
    </dgm:pt>
    <dgm:pt modelId="{1910321F-1F8D-4706-90DD-5F8F58C6F74A}" type="sibTrans" cxnId="{FAB7CC76-E526-487E-A2D0-27F69B568BAA}">
      <dgm:prSet/>
      <dgm:spPr/>
      <dgm:t>
        <a:bodyPr/>
        <a:lstStyle/>
        <a:p>
          <a:endParaRPr lang="id-ID"/>
        </a:p>
      </dgm:t>
    </dgm:pt>
    <dgm:pt modelId="{F06B2902-BDA1-445F-85B8-FC659367FC16}">
      <dgm:prSet custT="1"/>
      <dgm:spPr/>
      <dgm:t>
        <a:bodyPr/>
        <a:lstStyle/>
        <a:p>
          <a:r>
            <a:rPr lang="id-ID" sz="1800" b="1" dirty="0" smtClean="0">
              <a:solidFill>
                <a:srgbClr val="FFFF00"/>
              </a:solidFill>
            </a:rPr>
            <a:t>5. Dana,</a:t>
          </a:r>
        </a:p>
      </dgm:t>
    </dgm:pt>
    <dgm:pt modelId="{16659568-CFB8-4632-BA7C-E2E851B36C77}" type="parTrans" cxnId="{2EE4CB5D-B497-4171-81D9-C5FF812E61D4}">
      <dgm:prSet/>
      <dgm:spPr/>
      <dgm:t>
        <a:bodyPr/>
        <a:lstStyle/>
        <a:p>
          <a:endParaRPr lang="id-ID"/>
        </a:p>
      </dgm:t>
    </dgm:pt>
    <dgm:pt modelId="{4F5240F0-ADCA-4E61-97DC-65E4CC455966}" type="sibTrans" cxnId="{2EE4CB5D-B497-4171-81D9-C5FF812E61D4}">
      <dgm:prSet/>
      <dgm:spPr/>
      <dgm:t>
        <a:bodyPr/>
        <a:lstStyle/>
        <a:p>
          <a:endParaRPr lang="id-ID"/>
        </a:p>
      </dgm:t>
    </dgm:pt>
    <dgm:pt modelId="{BFE93E3F-56FD-4117-BF11-DEB15ADA6EA6}">
      <dgm:prSet custT="1"/>
      <dgm:spPr/>
      <dgm:t>
        <a:bodyPr/>
        <a:lstStyle/>
        <a:p>
          <a:r>
            <a:rPr lang="sv-SE" sz="1800" b="1" dirty="0" smtClean="0">
              <a:solidFill>
                <a:srgbClr val="FFFF00"/>
              </a:solidFill>
            </a:rPr>
            <a:t>6. Lingkungan (hubungan sekolah dengan masyarakat), dan</a:t>
          </a:r>
        </a:p>
      </dgm:t>
    </dgm:pt>
    <dgm:pt modelId="{FC064758-FE4A-4F2A-AFAD-338D4F3BE13F}" type="parTrans" cxnId="{5EEA5F1B-6B93-4D73-A74F-DA2CEA5AA56C}">
      <dgm:prSet/>
      <dgm:spPr/>
      <dgm:t>
        <a:bodyPr/>
        <a:lstStyle/>
        <a:p>
          <a:endParaRPr lang="id-ID"/>
        </a:p>
      </dgm:t>
    </dgm:pt>
    <dgm:pt modelId="{D5EC1A4E-1B50-4C01-BBC5-389FCE2DEBDB}" type="sibTrans" cxnId="{5EEA5F1B-6B93-4D73-A74F-DA2CEA5AA56C}">
      <dgm:prSet/>
      <dgm:spPr/>
      <dgm:t>
        <a:bodyPr/>
        <a:lstStyle/>
        <a:p>
          <a:endParaRPr lang="id-ID"/>
        </a:p>
      </dgm:t>
    </dgm:pt>
    <dgm:pt modelId="{449CAD59-B8B2-4785-BAF2-66D0A6E10EC8}">
      <dgm:prSet custT="1"/>
      <dgm:spPr/>
      <dgm:t>
        <a:bodyPr/>
        <a:lstStyle/>
        <a:p>
          <a:r>
            <a:rPr lang="id-ID" sz="1800" b="1" dirty="0" smtClean="0">
              <a:solidFill>
                <a:srgbClr val="FFFF00"/>
              </a:solidFill>
            </a:rPr>
            <a:t>7. Kegiatan belajar-mengajar.</a:t>
          </a:r>
          <a:endParaRPr lang="id-ID" sz="1800" b="1" dirty="0">
            <a:solidFill>
              <a:srgbClr val="FFFF00"/>
            </a:solidFill>
          </a:endParaRPr>
        </a:p>
      </dgm:t>
    </dgm:pt>
    <dgm:pt modelId="{EC5FC22C-160F-4A63-B7DF-1955F72E465B}" type="parTrans" cxnId="{45B1A254-0EAD-4A31-8A4E-6464D146D0AF}">
      <dgm:prSet/>
      <dgm:spPr/>
      <dgm:t>
        <a:bodyPr/>
        <a:lstStyle/>
        <a:p>
          <a:endParaRPr lang="id-ID"/>
        </a:p>
      </dgm:t>
    </dgm:pt>
    <dgm:pt modelId="{FF51B510-1548-49A1-967F-03A496483796}" type="sibTrans" cxnId="{45B1A254-0EAD-4A31-8A4E-6464D146D0AF}">
      <dgm:prSet/>
      <dgm:spPr/>
      <dgm:t>
        <a:bodyPr/>
        <a:lstStyle/>
        <a:p>
          <a:endParaRPr lang="id-ID"/>
        </a:p>
      </dgm:t>
    </dgm:pt>
    <dgm:pt modelId="{DD3D389F-10C1-464B-A1FA-3208CCE6B2D6}" type="pres">
      <dgm:prSet presAssocID="{246B1CE3-C1A5-4349-9378-428FFE58D41D}" presName="linear" presStyleCnt="0">
        <dgm:presLayoutVars>
          <dgm:dir/>
          <dgm:animLvl val="lvl"/>
          <dgm:resizeHandles val="exact"/>
        </dgm:presLayoutVars>
      </dgm:prSet>
      <dgm:spPr/>
      <dgm:t>
        <a:bodyPr/>
        <a:lstStyle/>
        <a:p>
          <a:endParaRPr lang="id-ID"/>
        </a:p>
      </dgm:t>
    </dgm:pt>
    <dgm:pt modelId="{79D524C3-A4F5-405D-BCD0-BCB1B4D8F8BD}" type="pres">
      <dgm:prSet presAssocID="{900D281E-140E-469A-97E4-5CFE8AB9B754}" presName="parentLin" presStyleCnt="0"/>
      <dgm:spPr/>
    </dgm:pt>
    <dgm:pt modelId="{72EBDB10-32F2-471E-A05E-17C519829CE3}" type="pres">
      <dgm:prSet presAssocID="{900D281E-140E-469A-97E4-5CFE8AB9B754}" presName="parentLeftMargin" presStyleLbl="node1" presStyleIdx="0" presStyleCnt="7"/>
      <dgm:spPr/>
      <dgm:t>
        <a:bodyPr/>
        <a:lstStyle/>
        <a:p>
          <a:endParaRPr lang="id-ID"/>
        </a:p>
      </dgm:t>
    </dgm:pt>
    <dgm:pt modelId="{DF3BB85F-1BD1-4750-A1F4-76E33E322FEE}" type="pres">
      <dgm:prSet presAssocID="{900D281E-140E-469A-97E4-5CFE8AB9B754}" presName="parentText" presStyleLbl="node1" presStyleIdx="0" presStyleCnt="7">
        <dgm:presLayoutVars>
          <dgm:chMax val="0"/>
          <dgm:bulletEnabled val="1"/>
        </dgm:presLayoutVars>
      </dgm:prSet>
      <dgm:spPr/>
      <dgm:t>
        <a:bodyPr/>
        <a:lstStyle/>
        <a:p>
          <a:endParaRPr lang="id-ID"/>
        </a:p>
      </dgm:t>
    </dgm:pt>
    <dgm:pt modelId="{48D4B8AD-CF41-4060-B530-7C33F776CC06}" type="pres">
      <dgm:prSet presAssocID="{900D281E-140E-469A-97E4-5CFE8AB9B754}" presName="negativeSpace" presStyleCnt="0"/>
      <dgm:spPr/>
    </dgm:pt>
    <dgm:pt modelId="{01ED143B-4C35-4D54-B707-5D416F99AE84}" type="pres">
      <dgm:prSet presAssocID="{900D281E-140E-469A-97E4-5CFE8AB9B754}" presName="childText" presStyleLbl="conFgAcc1" presStyleIdx="0" presStyleCnt="7">
        <dgm:presLayoutVars>
          <dgm:bulletEnabled val="1"/>
        </dgm:presLayoutVars>
      </dgm:prSet>
      <dgm:spPr/>
    </dgm:pt>
    <dgm:pt modelId="{23E50EFD-6B32-48BE-9E8F-F17F2C5CCC23}" type="pres">
      <dgm:prSet presAssocID="{4AEBF498-4778-40EA-A3E4-0F859683498D}" presName="spaceBetweenRectangles" presStyleCnt="0"/>
      <dgm:spPr/>
    </dgm:pt>
    <dgm:pt modelId="{FDA2B067-2409-49D6-B570-1A9C8DED9C41}" type="pres">
      <dgm:prSet presAssocID="{EE972F04-4E6D-4E77-ACB5-BC98330A4150}" presName="parentLin" presStyleCnt="0"/>
      <dgm:spPr/>
    </dgm:pt>
    <dgm:pt modelId="{4EE4BB02-C7C7-4B59-B80E-4B96CCDF491B}" type="pres">
      <dgm:prSet presAssocID="{EE972F04-4E6D-4E77-ACB5-BC98330A4150}" presName="parentLeftMargin" presStyleLbl="node1" presStyleIdx="0" presStyleCnt="7"/>
      <dgm:spPr/>
      <dgm:t>
        <a:bodyPr/>
        <a:lstStyle/>
        <a:p>
          <a:endParaRPr lang="id-ID"/>
        </a:p>
      </dgm:t>
    </dgm:pt>
    <dgm:pt modelId="{A8A08010-3371-42F2-AE52-C4C1E0A71619}" type="pres">
      <dgm:prSet presAssocID="{EE972F04-4E6D-4E77-ACB5-BC98330A4150}" presName="parentText" presStyleLbl="node1" presStyleIdx="1" presStyleCnt="7">
        <dgm:presLayoutVars>
          <dgm:chMax val="0"/>
          <dgm:bulletEnabled val="1"/>
        </dgm:presLayoutVars>
      </dgm:prSet>
      <dgm:spPr/>
      <dgm:t>
        <a:bodyPr/>
        <a:lstStyle/>
        <a:p>
          <a:endParaRPr lang="id-ID"/>
        </a:p>
      </dgm:t>
    </dgm:pt>
    <dgm:pt modelId="{300BB122-1279-4F3D-BBE9-FB4085E13E8F}" type="pres">
      <dgm:prSet presAssocID="{EE972F04-4E6D-4E77-ACB5-BC98330A4150}" presName="negativeSpace" presStyleCnt="0"/>
      <dgm:spPr/>
    </dgm:pt>
    <dgm:pt modelId="{89342FDF-6C69-437E-B87A-2CC8ACC588BD}" type="pres">
      <dgm:prSet presAssocID="{EE972F04-4E6D-4E77-ACB5-BC98330A4150}" presName="childText" presStyleLbl="conFgAcc1" presStyleIdx="1" presStyleCnt="7">
        <dgm:presLayoutVars>
          <dgm:bulletEnabled val="1"/>
        </dgm:presLayoutVars>
      </dgm:prSet>
      <dgm:spPr/>
    </dgm:pt>
    <dgm:pt modelId="{0EC36E87-1DAE-4808-8F49-BB121C521F42}" type="pres">
      <dgm:prSet presAssocID="{E150A34E-ED79-4D9F-9D9B-0F2909D2E5A7}" presName="spaceBetweenRectangles" presStyleCnt="0"/>
      <dgm:spPr/>
    </dgm:pt>
    <dgm:pt modelId="{B9608E2A-0909-464C-81F4-6D5C35A81530}" type="pres">
      <dgm:prSet presAssocID="{08DF1753-4024-45DD-9E53-F4B102EEBF5F}" presName="parentLin" presStyleCnt="0"/>
      <dgm:spPr/>
    </dgm:pt>
    <dgm:pt modelId="{31DCB54D-4DA7-4A49-B756-FF4A3385A7F3}" type="pres">
      <dgm:prSet presAssocID="{08DF1753-4024-45DD-9E53-F4B102EEBF5F}" presName="parentLeftMargin" presStyleLbl="node1" presStyleIdx="1" presStyleCnt="7"/>
      <dgm:spPr/>
      <dgm:t>
        <a:bodyPr/>
        <a:lstStyle/>
        <a:p>
          <a:endParaRPr lang="id-ID"/>
        </a:p>
      </dgm:t>
    </dgm:pt>
    <dgm:pt modelId="{0AF2FCD4-1C6C-4DE3-9FBD-5F1BD9EE4AD6}" type="pres">
      <dgm:prSet presAssocID="{08DF1753-4024-45DD-9E53-F4B102EEBF5F}" presName="parentText" presStyleLbl="node1" presStyleIdx="2" presStyleCnt="7">
        <dgm:presLayoutVars>
          <dgm:chMax val="0"/>
          <dgm:bulletEnabled val="1"/>
        </dgm:presLayoutVars>
      </dgm:prSet>
      <dgm:spPr/>
      <dgm:t>
        <a:bodyPr/>
        <a:lstStyle/>
        <a:p>
          <a:endParaRPr lang="id-ID"/>
        </a:p>
      </dgm:t>
    </dgm:pt>
    <dgm:pt modelId="{04755A42-D980-4203-BED3-452E0E76AB13}" type="pres">
      <dgm:prSet presAssocID="{08DF1753-4024-45DD-9E53-F4B102EEBF5F}" presName="negativeSpace" presStyleCnt="0"/>
      <dgm:spPr/>
    </dgm:pt>
    <dgm:pt modelId="{BB180ECD-480F-4F5C-9404-4477261244CD}" type="pres">
      <dgm:prSet presAssocID="{08DF1753-4024-45DD-9E53-F4B102EEBF5F}" presName="childText" presStyleLbl="conFgAcc1" presStyleIdx="2" presStyleCnt="7">
        <dgm:presLayoutVars>
          <dgm:bulletEnabled val="1"/>
        </dgm:presLayoutVars>
      </dgm:prSet>
      <dgm:spPr/>
    </dgm:pt>
    <dgm:pt modelId="{DA65CAC4-F5C4-45A2-A5D0-B2B442F6338B}" type="pres">
      <dgm:prSet presAssocID="{5B40752F-5BB7-4335-8065-583F87016118}" presName="spaceBetweenRectangles" presStyleCnt="0"/>
      <dgm:spPr/>
    </dgm:pt>
    <dgm:pt modelId="{0739D75E-0D31-4D1B-8357-BED2B1B36C2F}" type="pres">
      <dgm:prSet presAssocID="{4D48479E-3275-4271-A2AB-17A4A5AD0C80}" presName="parentLin" presStyleCnt="0"/>
      <dgm:spPr/>
    </dgm:pt>
    <dgm:pt modelId="{36B3C807-7025-4399-9ED9-92ACBF99B22F}" type="pres">
      <dgm:prSet presAssocID="{4D48479E-3275-4271-A2AB-17A4A5AD0C80}" presName="parentLeftMargin" presStyleLbl="node1" presStyleIdx="2" presStyleCnt="7"/>
      <dgm:spPr/>
      <dgm:t>
        <a:bodyPr/>
        <a:lstStyle/>
        <a:p>
          <a:endParaRPr lang="id-ID"/>
        </a:p>
      </dgm:t>
    </dgm:pt>
    <dgm:pt modelId="{25DEE0C9-3D96-45EE-9343-40D62FD542D4}" type="pres">
      <dgm:prSet presAssocID="{4D48479E-3275-4271-A2AB-17A4A5AD0C80}" presName="parentText" presStyleLbl="node1" presStyleIdx="3" presStyleCnt="7">
        <dgm:presLayoutVars>
          <dgm:chMax val="0"/>
          <dgm:bulletEnabled val="1"/>
        </dgm:presLayoutVars>
      </dgm:prSet>
      <dgm:spPr/>
      <dgm:t>
        <a:bodyPr/>
        <a:lstStyle/>
        <a:p>
          <a:endParaRPr lang="id-ID"/>
        </a:p>
      </dgm:t>
    </dgm:pt>
    <dgm:pt modelId="{26B5ED8E-1066-4257-801D-9A21473C699C}" type="pres">
      <dgm:prSet presAssocID="{4D48479E-3275-4271-A2AB-17A4A5AD0C80}" presName="negativeSpace" presStyleCnt="0"/>
      <dgm:spPr/>
    </dgm:pt>
    <dgm:pt modelId="{B73B7FAB-C4F9-4802-90EF-C1D27E43FDE2}" type="pres">
      <dgm:prSet presAssocID="{4D48479E-3275-4271-A2AB-17A4A5AD0C80}" presName="childText" presStyleLbl="conFgAcc1" presStyleIdx="3" presStyleCnt="7">
        <dgm:presLayoutVars>
          <dgm:bulletEnabled val="1"/>
        </dgm:presLayoutVars>
      </dgm:prSet>
      <dgm:spPr/>
    </dgm:pt>
    <dgm:pt modelId="{F5A02ACE-BEA4-40B2-A475-BC3311423009}" type="pres">
      <dgm:prSet presAssocID="{1910321F-1F8D-4706-90DD-5F8F58C6F74A}" presName="spaceBetweenRectangles" presStyleCnt="0"/>
      <dgm:spPr/>
    </dgm:pt>
    <dgm:pt modelId="{6E9A3F52-DF3F-4DB6-9BAF-94DBF55244C5}" type="pres">
      <dgm:prSet presAssocID="{F06B2902-BDA1-445F-85B8-FC659367FC16}" presName="parentLin" presStyleCnt="0"/>
      <dgm:spPr/>
    </dgm:pt>
    <dgm:pt modelId="{A7B99198-4C8F-48F0-BB88-FAFEB541C911}" type="pres">
      <dgm:prSet presAssocID="{F06B2902-BDA1-445F-85B8-FC659367FC16}" presName="parentLeftMargin" presStyleLbl="node1" presStyleIdx="3" presStyleCnt="7"/>
      <dgm:spPr/>
      <dgm:t>
        <a:bodyPr/>
        <a:lstStyle/>
        <a:p>
          <a:endParaRPr lang="id-ID"/>
        </a:p>
      </dgm:t>
    </dgm:pt>
    <dgm:pt modelId="{C4C096EE-3DB8-4F5D-8649-226870375C72}" type="pres">
      <dgm:prSet presAssocID="{F06B2902-BDA1-445F-85B8-FC659367FC16}" presName="parentText" presStyleLbl="node1" presStyleIdx="4" presStyleCnt="7">
        <dgm:presLayoutVars>
          <dgm:chMax val="0"/>
          <dgm:bulletEnabled val="1"/>
        </dgm:presLayoutVars>
      </dgm:prSet>
      <dgm:spPr/>
      <dgm:t>
        <a:bodyPr/>
        <a:lstStyle/>
        <a:p>
          <a:endParaRPr lang="id-ID"/>
        </a:p>
      </dgm:t>
    </dgm:pt>
    <dgm:pt modelId="{B36205D2-DBA3-4BC7-840B-2F5325E0D371}" type="pres">
      <dgm:prSet presAssocID="{F06B2902-BDA1-445F-85B8-FC659367FC16}" presName="negativeSpace" presStyleCnt="0"/>
      <dgm:spPr/>
    </dgm:pt>
    <dgm:pt modelId="{B1BD2ED3-580B-432E-8F07-5ADDDF11E391}" type="pres">
      <dgm:prSet presAssocID="{F06B2902-BDA1-445F-85B8-FC659367FC16}" presName="childText" presStyleLbl="conFgAcc1" presStyleIdx="4" presStyleCnt="7">
        <dgm:presLayoutVars>
          <dgm:bulletEnabled val="1"/>
        </dgm:presLayoutVars>
      </dgm:prSet>
      <dgm:spPr/>
    </dgm:pt>
    <dgm:pt modelId="{D8A80E0A-50E5-4C06-8139-3A6C1C213196}" type="pres">
      <dgm:prSet presAssocID="{4F5240F0-ADCA-4E61-97DC-65E4CC455966}" presName="spaceBetweenRectangles" presStyleCnt="0"/>
      <dgm:spPr/>
    </dgm:pt>
    <dgm:pt modelId="{A04AC4D9-1FDD-4BDF-9D80-DAF2BFBFA833}" type="pres">
      <dgm:prSet presAssocID="{BFE93E3F-56FD-4117-BF11-DEB15ADA6EA6}" presName="parentLin" presStyleCnt="0"/>
      <dgm:spPr/>
    </dgm:pt>
    <dgm:pt modelId="{24F5BCCA-FB2A-4BA5-895D-80FE2F61E58C}" type="pres">
      <dgm:prSet presAssocID="{BFE93E3F-56FD-4117-BF11-DEB15ADA6EA6}" presName="parentLeftMargin" presStyleLbl="node1" presStyleIdx="4" presStyleCnt="7"/>
      <dgm:spPr/>
      <dgm:t>
        <a:bodyPr/>
        <a:lstStyle/>
        <a:p>
          <a:endParaRPr lang="id-ID"/>
        </a:p>
      </dgm:t>
    </dgm:pt>
    <dgm:pt modelId="{9DAFA0C8-AAFD-4E12-9003-4547B353EF31}" type="pres">
      <dgm:prSet presAssocID="{BFE93E3F-56FD-4117-BF11-DEB15ADA6EA6}" presName="parentText" presStyleLbl="node1" presStyleIdx="5" presStyleCnt="7">
        <dgm:presLayoutVars>
          <dgm:chMax val="0"/>
          <dgm:bulletEnabled val="1"/>
        </dgm:presLayoutVars>
      </dgm:prSet>
      <dgm:spPr/>
      <dgm:t>
        <a:bodyPr/>
        <a:lstStyle/>
        <a:p>
          <a:endParaRPr lang="id-ID"/>
        </a:p>
      </dgm:t>
    </dgm:pt>
    <dgm:pt modelId="{BCA10894-7936-4545-B8A6-38885A6C0357}" type="pres">
      <dgm:prSet presAssocID="{BFE93E3F-56FD-4117-BF11-DEB15ADA6EA6}" presName="negativeSpace" presStyleCnt="0"/>
      <dgm:spPr/>
    </dgm:pt>
    <dgm:pt modelId="{B6469E0A-9908-4B9C-96BA-5C7E41786584}" type="pres">
      <dgm:prSet presAssocID="{BFE93E3F-56FD-4117-BF11-DEB15ADA6EA6}" presName="childText" presStyleLbl="conFgAcc1" presStyleIdx="5" presStyleCnt="7">
        <dgm:presLayoutVars>
          <dgm:bulletEnabled val="1"/>
        </dgm:presLayoutVars>
      </dgm:prSet>
      <dgm:spPr/>
    </dgm:pt>
    <dgm:pt modelId="{4E7E2945-0344-4C2C-8357-18E0FA00E1A6}" type="pres">
      <dgm:prSet presAssocID="{D5EC1A4E-1B50-4C01-BBC5-389FCE2DEBDB}" presName="spaceBetweenRectangles" presStyleCnt="0"/>
      <dgm:spPr/>
    </dgm:pt>
    <dgm:pt modelId="{E59E6969-26A4-4CA2-BEAF-6F565601D052}" type="pres">
      <dgm:prSet presAssocID="{449CAD59-B8B2-4785-BAF2-66D0A6E10EC8}" presName="parentLin" presStyleCnt="0"/>
      <dgm:spPr/>
    </dgm:pt>
    <dgm:pt modelId="{077F8629-E0B0-4862-8E26-A94C871BB708}" type="pres">
      <dgm:prSet presAssocID="{449CAD59-B8B2-4785-BAF2-66D0A6E10EC8}" presName="parentLeftMargin" presStyleLbl="node1" presStyleIdx="5" presStyleCnt="7"/>
      <dgm:spPr/>
      <dgm:t>
        <a:bodyPr/>
        <a:lstStyle/>
        <a:p>
          <a:endParaRPr lang="id-ID"/>
        </a:p>
      </dgm:t>
    </dgm:pt>
    <dgm:pt modelId="{15CC1F7D-4BA3-475D-9E8A-8187B2B91A90}" type="pres">
      <dgm:prSet presAssocID="{449CAD59-B8B2-4785-BAF2-66D0A6E10EC8}" presName="parentText" presStyleLbl="node1" presStyleIdx="6" presStyleCnt="7">
        <dgm:presLayoutVars>
          <dgm:chMax val="0"/>
          <dgm:bulletEnabled val="1"/>
        </dgm:presLayoutVars>
      </dgm:prSet>
      <dgm:spPr/>
      <dgm:t>
        <a:bodyPr/>
        <a:lstStyle/>
        <a:p>
          <a:endParaRPr lang="id-ID"/>
        </a:p>
      </dgm:t>
    </dgm:pt>
    <dgm:pt modelId="{F49E88F7-D34C-46D2-AC5A-9D2E635499E2}" type="pres">
      <dgm:prSet presAssocID="{449CAD59-B8B2-4785-BAF2-66D0A6E10EC8}" presName="negativeSpace" presStyleCnt="0"/>
      <dgm:spPr/>
    </dgm:pt>
    <dgm:pt modelId="{A9A96572-C388-4220-90BE-DBA6C0DD99C5}" type="pres">
      <dgm:prSet presAssocID="{449CAD59-B8B2-4785-BAF2-66D0A6E10EC8}" presName="childText" presStyleLbl="conFgAcc1" presStyleIdx="6" presStyleCnt="7">
        <dgm:presLayoutVars>
          <dgm:bulletEnabled val="1"/>
        </dgm:presLayoutVars>
      </dgm:prSet>
      <dgm:spPr/>
    </dgm:pt>
  </dgm:ptLst>
  <dgm:cxnLst>
    <dgm:cxn modelId="{FA8AE0E4-9F0B-4F3B-AA70-F2181F631598}" type="presOf" srcId="{246B1CE3-C1A5-4349-9378-428FFE58D41D}" destId="{DD3D389F-10C1-464B-A1FA-3208CCE6B2D6}" srcOrd="0" destOrd="0" presId="urn:microsoft.com/office/officeart/2005/8/layout/list1"/>
    <dgm:cxn modelId="{75605987-96AE-4AD2-999E-118C726F9026}" type="presOf" srcId="{EE972F04-4E6D-4E77-ACB5-BC98330A4150}" destId="{A8A08010-3371-42F2-AE52-C4C1E0A71619}" srcOrd="1" destOrd="0" presId="urn:microsoft.com/office/officeart/2005/8/layout/list1"/>
    <dgm:cxn modelId="{FB4A8887-6956-4577-8E27-334D430E0C43}" type="presOf" srcId="{EE972F04-4E6D-4E77-ACB5-BC98330A4150}" destId="{4EE4BB02-C7C7-4B59-B80E-4B96CCDF491B}" srcOrd="0" destOrd="0" presId="urn:microsoft.com/office/officeart/2005/8/layout/list1"/>
    <dgm:cxn modelId="{A55C7CF7-70DC-4542-B6F2-15BD58FAD507}" srcId="{246B1CE3-C1A5-4349-9378-428FFE58D41D}" destId="{08DF1753-4024-45DD-9E53-F4B102EEBF5F}" srcOrd="2" destOrd="0" parTransId="{191D3805-DF14-4C41-968E-60B661E39F0E}" sibTransId="{5B40752F-5BB7-4335-8065-583F87016118}"/>
    <dgm:cxn modelId="{67A858CB-6C39-4414-9365-7438A5A0D1F4}" srcId="{246B1CE3-C1A5-4349-9378-428FFE58D41D}" destId="{EE972F04-4E6D-4E77-ACB5-BC98330A4150}" srcOrd="1" destOrd="0" parTransId="{7FC1187F-9815-41A8-B57F-D277BC4ACC63}" sibTransId="{E150A34E-ED79-4D9F-9D9B-0F2909D2E5A7}"/>
    <dgm:cxn modelId="{FB89F223-B79F-465E-8E62-F2A4C6185F85}" type="presOf" srcId="{900D281E-140E-469A-97E4-5CFE8AB9B754}" destId="{DF3BB85F-1BD1-4750-A1F4-76E33E322FEE}" srcOrd="1" destOrd="0" presId="urn:microsoft.com/office/officeart/2005/8/layout/list1"/>
    <dgm:cxn modelId="{365E6C1D-BB17-437D-97F1-FAE8C4913E4B}" type="presOf" srcId="{449CAD59-B8B2-4785-BAF2-66D0A6E10EC8}" destId="{15CC1F7D-4BA3-475D-9E8A-8187B2B91A90}" srcOrd="1" destOrd="0" presId="urn:microsoft.com/office/officeart/2005/8/layout/list1"/>
    <dgm:cxn modelId="{316631AB-2D5F-4B86-AF50-1239DB4A669A}" type="presOf" srcId="{4D48479E-3275-4271-A2AB-17A4A5AD0C80}" destId="{36B3C807-7025-4399-9ED9-92ACBF99B22F}" srcOrd="0" destOrd="0" presId="urn:microsoft.com/office/officeart/2005/8/layout/list1"/>
    <dgm:cxn modelId="{A410632C-DF40-49D8-B7A6-4FB796B0F68B}" type="presOf" srcId="{BFE93E3F-56FD-4117-BF11-DEB15ADA6EA6}" destId="{24F5BCCA-FB2A-4BA5-895D-80FE2F61E58C}" srcOrd="0" destOrd="0" presId="urn:microsoft.com/office/officeart/2005/8/layout/list1"/>
    <dgm:cxn modelId="{6C752C1D-7C59-44E2-A2BB-FAA8CB4FB927}" type="presOf" srcId="{F06B2902-BDA1-445F-85B8-FC659367FC16}" destId="{C4C096EE-3DB8-4F5D-8649-226870375C72}" srcOrd="1" destOrd="0" presId="urn:microsoft.com/office/officeart/2005/8/layout/list1"/>
    <dgm:cxn modelId="{12740659-597B-4082-B760-B4F375B50893}" type="presOf" srcId="{BFE93E3F-56FD-4117-BF11-DEB15ADA6EA6}" destId="{9DAFA0C8-AAFD-4E12-9003-4547B353EF31}" srcOrd="1" destOrd="0" presId="urn:microsoft.com/office/officeart/2005/8/layout/list1"/>
    <dgm:cxn modelId="{375FFCC6-05EA-4AF1-A517-28A4EC3FA72E}" type="presOf" srcId="{F06B2902-BDA1-445F-85B8-FC659367FC16}" destId="{A7B99198-4C8F-48F0-BB88-FAFEB541C911}" srcOrd="0" destOrd="0" presId="urn:microsoft.com/office/officeart/2005/8/layout/list1"/>
    <dgm:cxn modelId="{FAB7CC76-E526-487E-A2D0-27F69B568BAA}" srcId="{246B1CE3-C1A5-4349-9378-428FFE58D41D}" destId="{4D48479E-3275-4271-A2AB-17A4A5AD0C80}" srcOrd="3" destOrd="0" parTransId="{15261D79-ADC7-44DE-A020-6CC561B3CE75}" sibTransId="{1910321F-1F8D-4706-90DD-5F8F58C6F74A}"/>
    <dgm:cxn modelId="{0236101A-B724-4FDE-B784-40B1A8A01D7F}" type="presOf" srcId="{08DF1753-4024-45DD-9E53-F4B102EEBF5F}" destId="{0AF2FCD4-1C6C-4DE3-9FBD-5F1BD9EE4AD6}" srcOrd="1" destOrd="0" presId="urn:microsoft.com/office/officeart/2005/8/layout/list1"/>
    <dgm:cxn modelId="{1E8AB49F-55D4-4E24-8016-974C281E2138}" type="presOf" srcId="{4D48479E-3275-4271-A2AB-17A4A5AD0C80}" destId="{25DEE0C9-3D96-45EE-9343-40D62FD542D4}" srcOrd="1" destOrd="0" presId="urn:microsoft.com/office/officeart/2005/8/layout/list1"/>
    <dgm:cxn modelId="{45B1A254-0EAD-4A31-8A4E-6464D146D0AF}" srcId="{246B1CE3-C1A5-4349-9378-428FFE58D41D}" destId="{449CAD59-B8B2-4785-BAF2-66D0A6E10EC8}" srcOrd="6" destOrd="0" parTransId="{EC5FC22C-160F-4A63-B7DF-1955F72E465B}" sibTransId="{FF51B510-1548-49A1-967F-03A496483796}"/>
    <dgm:cxn modelId="{94F04755-D6CD-4FA6-8AC2-7DBBED76B3A4}" type="presOf" srcId="{08DF1753-4024-45DD-9E53-F4B102EEBF5F}" destId="{31DCB54D-4DA7-4A49-B756-FF4A3385A7F3}" srcOrd="0" destOrd="0" presId="urn:microsoft.com/office/officeart/2005/8/layout/list1"/>
    <dgm:cxn modelId="{2EE4CB5D-B497-4171-81D9-C5FF812E61D4}" srcId="{246B1CE3-C1A5-4349-9378-428FFE58D41D}" destId="{F06B2902-BDA1-445F-85B8-FC659367FC16}" srcOrd="4" destOrd="0" parTransId="{16659568-CFB8-4632-BA7C-E2E851B36C77}" sibTransId="{4F5240F0-ADCA-4E61-97DC-65E4CC455966}"/>
    <dgm:cxn modelId="{A648C851-4677-48AA-987A-2A1F450FB41B}" type="presOf" srcId="{900D281E-140E-469A-97E4-5CFE8AB9B754}" destId="{72EBDB10-32F2-471E-A05E-17C519829CE3}" srcOrd="0" destOrd="0" presId="urn:microsoft.com/office/officeart/2005/8/layout/list1"/>
    <dgm:cxn modelId="{7581A342-DBC8-4210-886A-0F0CF558518B}" srcId="{246B1CE3-C1A5-4349-9378-428FFE58D41D}" destId="{900D281E-140E-469A-97E4-5CFE8AB9B754}" srcOrd="0" destOrd="0" parTransId="{1100E879-A0DD-45FE-A1CD-D4EA62F2C349}" sibTransId="{4AEBF498-4778-40EA-A3E4-0F859683498D}"/>
    <dgm:cxn modelId="{F65EDD85-69FA-4A1F-9FF3-BE9DA3140D55}" type="presOf" srcId="{449CAD59-B8B2-4785-BAF2-66D0A6E10EC8}" destId="{077F8629-E0B0-4862-8E26-A94C871BB708}" srcOrd="0" destOrd="0" presId="urn:microsoft.com/office/officeart/2005/8/layout/list1"/>
    <dgm:cxn modelId="{5EEA5F1B-6B93-4D73-A74F-DA2CEA5AA56C}" srcId="{246B1CE3-C1A5-4349-9378-428FFE58D41D}" destId="{BFE93E3F-56FD-4117-BF11-DEB15ADA6EA6}" srcOrd="5" destOrd="0" parTransId="{FC064758-FE4A-4F2A-AFAD-338D4F3BE13F}" sibTransId="{D5EC1A4E-1B50-4C01-BBC5-389FCE2DEBDB}"/>
    <dgm:cxn modelId="{7B576E0E-998A-4AAA-B45D-EA22F51B90D7}" type="presParOf" srcId="{DD3D389F-10C1-464B-A1FA-3208CCE6B2D6}" destId="{79D524C3-A4F5-405D-BCD0-BCB1B4D8F8BD}" srcOrd="0" destOrd="0" presId="urn:microsoft.com/office/officeart/2005/8/layout/list1"/>
    <dgm:cxn modelId="{855E1324-96D7-411D-9E12-C6C570373EAF}" type="presParOf" srcId="{79D524C3-A4F5-405D-BCD0-BCB1B4D8F8BD}" destId="{72EBDB10-32F2-471E-A05E-17C519829CE3}" srcOrd="0" destOrd="0" presId="urn:microsoft.com/office/officeart/2005/8/layout/list1"/>
    <dgm:cxn modelId="{E255077D-9792-4B9A-8CC2-A3F1A972448D}" type="presParOf" srcId="{79D524C3-A4F5-405D-BCD0-BCB1B4D8F8BD}" destId="{DF3BB85F-1BD1-4750-A1F4-76E33E322FEE}" srcOrd="1" destOrd="0" presId="urn:microsoft.com/office/officeart/2005/8/layout/list1"/>
    <dgm:cxn modelId="{69D539C7-781F-4B7B-8B8D-3F647BF815A2}" type="presParOf" srcId="{DD3D389F-10C1-464B-A1FA-3208CCE6B2D6}" destId="{48D4B8AD-CF41-4060-B530-7C33F776CC06}" srcOrd="1" destOrd="0" presId="urn:microsoft.com/office/officeart/2005/8/layout/list1"/>
    <dgm:cxn modelId="{2FFD942F-71D5-4BAA-BF66-E8894E995F39}" type="presParOf" srcId="{DD3D389F-10C1-464B-A1FA-3208CCE6B2D6}" destId="{01ED143B-4C35-4D54-B707-5D416F99AE84}" srcOrd="2" destOrd="0" presId="urn:microsoft.com/office/officeart/2005/8/layout/list1"/>
    <dgm:cxn modelId="{DBCFE4B5-DCD6-43BF-B329-661A42237273}" type="presParOf" srcId="{DD3D389F-10C1-464B-A1FA-3208CCE6B2D6}" destId="{23E50EFD-6B32-48BE-9E8F-F17F2C5CCC23}" srcOrd="3" destOrd="0" presId="urn:microsoft.com/office/officeart/2005/8/layout/list1"/>
    <dgm:cxn modelId="{08F2EF2B-6332-4669-AEE9-6D087C663384}" type="presParOf" srcId="{DD3D389F-10C1-464B-A1FA-3208CCE6B2D6}" destId="{FDA2B067-2409-49D6-B570-1A9C8DED9C41}" srcOrd="4" destOrd="0" presId="urn:microsoft.com/office/officeart/2005/8/layout/list1"/>
    <dgm:cxn modelId="{1F5D0B73-CE30-445F-8FBB-B50831CDDFA7}" type="presParOf" srcId="{FDA2B067-2409-49D6-B570-1A9C8DED9C41}" destId="{4EE4BB02-C7C7-4B59-B80E-4B96CCDF491B}" srcOrd="0" destOrd="0" presId="urn:microsoft.com/office/officeart/2005/8/layout/list1"/>
    <dgm:cxn modelId="{C56AAA18-CC4B-4C04-A1BC-FB06EF9AB29A}" type="presParOf" srcId="{FDA2B067-2409-49D6-B570-1A9C8DED9C41}" destId="{A8A08010-3371-42F2-AE52-C4C1E0A71619}" srcOrd="1" destOrd="0" presId="urn:microsoft.com/office/officeart/2005/8/layout/list1"/>
    <dgm:cxn modelId="{FD874B06-4A51-4496-81ED-AD1E521578AC}" type="presParOf" srcId="{DD3D389F-10C1-464B-A1FA-3208CCE6B2D6}" destId="{300BB122-1279-4F3D-BBE9-FB4085E13E8F}" srcOrd="5" destOrd="0" presId="urn:microsoft.com/office/officeart/2005/8/layout/list1"/>
    <dgm:cxn modelId="{B999B5DC-E413-4B82-94D9-B10DC1237C32}" type="presParOf" srcId="{DD3D389F-10C1-464B-A1FA-3208CCE6B2D6}" destId="{89342FDF-6C69-437E-B87A-2CC8ACC588BD}" srcOrd="6" destOrd="0" presId="urn:microsoft.com/office/officeart/2005/8/layout/list1"/>
    <dgm:cxn modelId="{757BA050-747B-4708-A0B1-D49620BACF7D}" type="presParOf" srcId="{DD3D389F-10C1-464B-A1FA-3208CCE6B2D6}" destId="{0EC36E87-1DAE-4808-8F49-BB121C521F42}" srcOrd="7" destOrd="0" presId="urn:microsoft.com/office/officeart/2005/8/layout/list1"/>
    <dgm:cxn modelId="{346FB6F6-1781-47FF-8035-898D4CEB72FE}" type="presParOf" srcId="{DD3D389F-10C1-464B-A1FA-3208CCE6B2D6}" destId="{B9608E2A-0909-464C-81F4-6D5C35A81530}" srcOrd="8" destOrd="0" presId="urn:microsoft.com/office/officeart/2005/8/layout/list1"/>
    <dgm:cxn modelId="{C029DD82-C71A-4C01-B210-64590705DA9E}" type="presParOf" srcId="{B9608E2A-0909-464C-81F4-6D5C35A81530}" destId="{31DCB54D-4DA7-4A49-B756-FF4A3385A7F3}" srcOrd="0" destOrd="0" presId="urn:microsoft.com/office/officeart/2005/8/layout/list1"/>
    <dgm:cxn modelId="{8145E9B2-8FB3-452A-8A2A-86077B95D532}" type="presParOf" srcId="{B9608E2A-0909-464C-81F4-6D5C35A81530}" destId="{0AF2FCD4-1C6C-4DE3-9FBD-5F1BD9EE4AD6}" srcOrd="1" destOrd="0" presId="urn:microsoft.com/office/officeart/2005/8/layout/list1"/>
    <dgm:cxn modelId="{5CEB65DF-5255-4901-B7B5-A9FBFFAF5A7F}" type="presParOf" srcId="{DD3D389F-10C1-464B-A1FA-3208CCE6B2D6}" destId="{04755A42-D980-4203-BED3-452E0E76AB13}" srcOrd="9" destOrd="0" presId="urn:microsoft.com/office/officeart/2005/8/layout/list1"/>
    <dgm:cxn modelId="{52DC04C2-0E23-4F10-9F45-35393D933365}" type="presParOf" srcId="{DD3D389F-10C1-464B-A1FA-3208CCE6B2D6}" destId="{BB180ECD-480F-4F5C-9404-4477261244CD}" srcOrd="10" destOrd="0" presId="urn:microsoft.com/office/officeart/2005/8/layout/list1"/>
    <dgm:cxn modelId="{8B014299-EE87-4837-85A6-577B717F37BC}" type="presParOf" srcId="{DD3D389F-10C1-464B-A1FA-3208CCE6B2D6}" destId="{DA65CAC4-F5C4-45A2-A5D0-B2B442F6338B}" srcOrd="11" destOrd="0" presId="urn:microsoft.com/office/officeart/2005/8/layout/list1"/>
    <dgm:cxn modelId="{6B6D697A-C26E-483A-ACE1-28A1FEDFC079}" type="presParOf" srcId="{DD3D389F-10C1-464B-A1FA-3208CCE6B2D6}" destId="{0739D75E-0D31-4D1B-8357-BED2B1B36C2F}" srcOrd="12" destOrd="0" presId="urn:microsoft.com/office/officeart/2005/8/layout/list1"/>
    <dgm:cxn modelId="{84998BCC-C4A3-43F5-BD04-541701C46EA7}" type="presParOf" srcId="{0739D75E-0D31-4D1B-8357-BED2B1B36C2F}" destId="{36B3C807-7025-4399-9ED9-92ACBF99B22F}" srcOrd="0" destOrd="0" presId="urn:microsoft.com/office/officeart/2005/8/layout/list1"/>
    <dgm:cxn modelId="{5DA747AB-B076-44B4-91CC-A800D9583E72}" type="presParOf" srcId="{0739D75E-0D31-4D1B-8357-BED2B1B36C2F}" destId="{25DEE0C9-3D96-45EE-9343-40D62FD542D4}" srcOrd="1" destOrd="0" presId="urn:microsoft.com/office/officeart/2005/8/layout/list1"/>
    <dgm:cxn modelId="{C3A4071E-12DD-4A5A-A947-C0BE550ACEFA}" type="presParOf" srcId="{DD3D389F-10C1-464B-A1FA-3208CCE6B2D6}" destId="{26B5ED8E-1066-4257-801D-9A21473C699C}" srcOrd="13" destOrd="0" presId="urn:microsoft.com/office/officeart/2005/8/layout/list1"/>
    <dgm:cxn modelId="{E26BB659-AD62-4660-83CB-CD23C5EDA8AF}" type="presParOf" srcId="{DD3D389F-10C1-464B-A1FA-3208CCE6B2D6}" destId="{B73B7FAB-C4F9-4802-90EF-C1D27E43FDE2}" srcOrd="14" destOrd="0" presId="urn:microsoft.com/office/officeart/2005/8/layout/list1"/>
    <dgm:cxn modelId="{A03FC09B-147E-4D6C-8E49-3450DC48C05C}" type="presParOf" srcId="{DD3D389F-10C1-464B-A1FA-3208CCE6B2D6}" destId="{F5A02ACE-BEA4-40B2-A475-BC3311423009}" srcOrd="15" destOrd="0" presId="urn:microsoft.com/office/officeart/2005/8/layout/list1"/>
    <dgm:cxn modelId="{D4CE1AA7-94B9-4443-92CF-ACAC661B8E93}" type="presParOf" srcId="{DD3D389F-10C1-464B-A1FA-3208CCE6B2D6}" destId="{6E9A3F52-DF3F-4DB6-9BAF-94DBF55244C5}" srcOrd="16" destOrd="0" presId="urn:microsoft.com/office/officeart/2005/8/layout/list1"/>
    <dgm:cxn modelId="{9554F299-5041-4E64-8336-C7C675410A1D}" type="presParOf" srcId="{6E9A3F52-DF3F-4DB6-9BAF-94DBF55244C5}" destId="{A7B99198-4C8F-48F0-BB88-FAFEB541C911}" srcOrd="0" destOrd="0" presId="urn:microsoft.com/office/officeart/2005/8/layout/list1"/>
    <dgm:cxn modelId="{67F2F83F-6367-423F-82A3-B90064F117EF}" type="presParOf" srcId="{6E9A3F52-DF3F-4DB6-9BAF-94DBF55244C5}" destId="{C4C096EE-3DB8-4F5D-8649-226870375C72}" srcOrd="1" destOrd="0" presId="urn:microsoft.com/office/officeart/2005/8/layout/list1"/>
    <dgm:cxn modelId="{A16AFFBB-6717-4DEE-9B12-63869286C106}" type="presParOf" srcId="{DD3D389F-10C1-464B-A1FA-3208CCE6B2D6}" destId="{B36205D2-DBA3-4BC7-840B-2F5325E0D371}" srcOrd="17" destOrd="0" presId="urn:microsoft.com/office/officeart/2005/8/layout/list1"/>
    <dgm:cxn modelId="{4B870B08-2549-488C-A001-8FC92D660215}" type="presParOf" srcId="{DD3D389F-10C1-464B-A1FA-3208CCE6B2D6}" destId="{B1BD2ED3-580B-432E-8F07-5ADDDF11E391}" srcOrd="18" destOrd="0" presId="urn:microsoft.com/office/officeart/2005/8/layout/list1"/>
    <dgm:cxn modelId="{9205B02F-64D8-4B46-9731-BA477AFB82CC}" type="presParOf" srcId="{DD3D389F-10C1-464B-A1FA-3208CCE6B2D6}" destId="{D8A80E0A-50E5-4C06-8139-3A6C1C213196}" srcOrd="19" destOrd="0" presId="urn:microsoft.com/office/officeart/2005/8/layout/list1"/>
    <dgm:cxn modelId="{57416755-59A3-43BB-8E95-99432F06EE0E}" type="presParOf" srcId="{DD3D389F-10C1-464B-A1FA-3208CCE6B2D6}" destId="{A04AC4D9-1FDD-4BDF-9D80-DAF2BFBFA833}" srcOrd="20" destOrd="0" presId="urn:microsoft.com/office/officeart/2005/8/layout/list1"/>
    <dgm:cxn modelId="{2FC4397C-EF70-4CE9-BFE4-4B94529F879D}" type="presParOf" srcId="{A04AC4D9-1FDD-4BDF-9D80-DAF2BFBFA833}" destId="{24F5BCCA-FB2A-4BA5-895D-80FE2F61E58C}" srcOrd="0" destOrd="0" presId="urn:microsoft.com/office/officeart/2005/8/layout/list1"/>
    <dgm:cxn modelId="{5910D35D-4CCA-448E-AECA-4E1658BBCDDC}" type="presParOf" srcId="{A04AC4D9-1FDD-4BDF-9D80-DAF2BFBFA833}" destId="{9DAFA0C8-AAFD-4E12-9003-4547B353EF31}" srcOrd="1" destOrd="0" presId="urn:microsoft.com/office/officeart/2005/8/layout/list1"/>
    <dgm:cxn modelId="{AF14081A-CFAE-4E1A-AA69-06FF2BA9BA7A}" type="presParOf" srcId="{DD3D389F-10C1-464B-A1FA-3208CCE6B2D6}" destId="{BCA10894-7936-4545-B8A6-38885A6C0357}" srcOrd="21" destOrd="0" presId="urn:microsoft.com/office/officeart/2005/8/layout/list1"/>
    <dgm:cxn modelId="{BFBD8E63-9F67-40D5-A593-2BE093892554}" type="presParOf" srcId="{DD3D389F-10C1-464B-A1FA-3208CCE6B2D6}" destId="{B6469E0A-9908-4B9C-96BA-5C7E41786584}" srcOrd="22" destOrd="0" presId="urn:microsoft.com/office/officeart/2005/8/layout/list1"/>
    <dgm:cxn modelId="{7E9CC532-C23B-48DB-A16D-62B708CE2BE7}" type="presParOf" srcId="{DD3D389F-10C1-464B-A1FA-3208CCE6B2D6}" destId="{4E7E2945-0344-4C2C-8357-18E0FA00E1A6}" srcOrd="23" destOrd="0" presId="urn:microsoft.com/office/officeart/2005/8/layout/list1"/>
    <dgm:cxn modelId="{AE40C2BB-8D81-4108-8F7F-9C42211704E7}" type="presParOf" srcId="{DD3D389F-10C1-464B-A1FA-3208CCE6B2D6}" destId="{E59E6969-26A4-4CA2-BEAF-6F565601D052}" srcOrd="24" destOrd="0" presId="urn:microsoft.com/office/officeart/2005/8/layout/list1"/>
    <dgm:cxn modelId="{25C90B40-3644-4A4F-B0CC-CA3B94F48914}" type="presParOf" srcId="{E59E6969-26A4-4CA2-BEAF-6F565601D052}" destId="{077F8629-E0B0-4862-8E26-A94C871BB708}" srcOrd="0" destOrd="0" presId="urn:microsoft.com/office/officeart/2005/8/layout/list1"/>
    <dgm:cxn modelId="{1B2C8974-9276-47CB-A59A-6227ED7C8421}" type="presParOf" srcId="{E59E6969-26A4-4CA2-BEAF-6F565601D052}" destId="{15CC1F7D-4BA3-475D-9E8A-8187B2B91A90}" srcOrd="1" destOrd="0" presId="urn:microsoft.com/office/officeart/2005/8/layout/list1"/>
    <dgm:cxn modelId="{F84BDDC3-A7E7-485C-8736-CDC02A5366C7}" type="presParOf" srcId="{DD3D389F-10C1-464B-A1FA-3208CCE6B2D6}" destId="{F49E88F7-D34C-46D2-AC5A-9D2E635499E2}" srcOrd="25" destOrd="0" presId="urn:microsoft.com/office/officeart/2005/8/layout/list1"/>
    <dgm:cxn modelId="{641044F2-7F48-4487-8832-77D634E58563}" type="presParOf" srcId="{DD3D389F-10C1-464B-A1FA-3208CCE6B2D6}" destId="{A9A96572-C388-4220-90BE-DBA6C0DD99C5}" srcOrd="2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DA6BCF-ED88-43E9-9F23-14B7E7525299}">
      <dsp:nvSpPr>
        <dsp:cNvPr id="0" name=""/>
        <dsp:cNvSpPr/>
      </dsp:nvSpPr>
      <dsp:spPr>
        <a:xfrm>
          <a:off x="0" y="0"/>
          <a:ext cx="9001124" cy="1411928"/>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37160" tIns="137160" rIns="137160" bIns="13716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id-ID" sz="3600" b="1" kern="1200" dirty="0" smtClean="0">
              <a:effectLst>
                <a:outerShdw blurRad="38100" dist="38100" dir="2700000" algn="tl">
                  <a:srgbClr val="000000">
                    <a:alpha val="43137"/>
                  </a:srgbClr>
                </a:outerShdw>
              </a:effectLst>
            </a:rPr>
            <a:t>Konsep Manajemen Sekolah</a:t>
          </a:r>
          <a:endParaRPr lang="id-ID" sz="2400" kern="1200" dirty="0"/>
        </a:p>
      </dsp:txBody>
      <dsp:txXfrm>
        <a:off x="0" y="0"/>
        <a:ext cx="9001124" cy="1411928"/>
      </dsp:txXfrm>
    </dsp:sp>
    <dsp:sp modelId="{C753C628-59EA-4E37-91C3-3513C7DDB744}">
      <dsp:nvSpPr>
        <dsp:cNvPr id="0" name=""/>
        <dsp:cNvSpPr/>
      </dsp:nvSpPr>
      <dsp:spPr>
        <a:xfrm>
          <a:off x="0" y="1638160"/>
          <a:ext cx="4500561" cy="4603184"/>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id-ID" sz="3100" kern="1200" smtClean="0"/>
            <a:t>aplikasi </a:t>
          </a:r>
          <a:r>
            <a:rPr lang="id-ID" sz="3100" kern="1200" dirty="0" smtClean="0"/>
            <a:t>ilmu manajemen dlm bidang persekolahan. Ketika istilah manajemen diterapkan dlm bidang pemerintahan akan menjadi manajemen pemerintahan, dlm bidang pendidikan menjadi manajemen pendidikan, begitu seterusnya. </a:t>
          </a:r>
          <a:endParaRPr lang="id-ID" sz="3100" kern="1200" dirty="0"/>
        </a:p>
      </dsp:txBody>
      <dsp:txXfrm>
        <a:off x="0" y="1638160"/>
        <a:ext cx="4500561" cy="4603184"/>
      </dsp:txXfrm>
    </dsp:sp>
    <dsp:sp modelId="{8C4ABAEF-59D9-4FCD-B31F-3E54D915AEE5}">
      <dsp:nvSpPr>
        <dsp:cNvPr id="0" name=""/>
        <dsp:cNvSpPr/>
      </dsp:nvSpPr>
      <dsp:spPr>
        <a:xfrm>
          <a:off x="4500562" y="1638139"/>
          <a:ext cx="4500561" cy="4759199"/>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id-ID" sz="3100" kern="1200" dirty="0" smtClean="0"/>
            <a:t>Manajemen Sekolah yaitu segala usaha bersama utk mendayagunakan sumber-sumber, baik personal maupun material, scr efektif dan efisien guna menunjang tercapainya tujuan pendidikan di sekolah secara optimal.</a:t>
          </a:r>
          <a:endParaRPr lang="id-ID" sz="3100" kern="1200" dirty="0"/>
        </a:p>
      </dsp:txBody>
      <dsp:txXfrm>
        <a:off x="4500562" y="1638139"/>
        <a:ext cx="4500561" cy="4759199"/>
      </dsp:txXfrm>
    </dsp:sp>
    <dsp:sp modelId="{5FDFB546-CE55-4379-8346-3F9C39D681CC}">
      <dsp:nvSpPr>
        <dsp:cNvPr id="0" name=""/>
        <dsp:cNvSpPr/>
      </dsp:nvSpPr>
      <dsp:spPr>
        <a:xfrm>
          <a:off x="0" y="6155513"/>
          <a:ext cx="9001124" cy="475061"/>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ED143B-4C35-4D54-B707-5D416F99AE84}">
      <dsp:nvSpPr>
        <dsp:cNvPr id="0" name=""/>
        <dsp:cNvSpPr/>
      </dsp:nvSpPr>
      <dsp:spPr>
        <a:xfrm>
          <a:off x="0" y="239517"/>
          <a:ext cx="7929618" cy="403200"/>
        </a:xfrm>
        <a:prstGeom prst="rect">
          <a:avLst/>
        </a:prstGeom>
        <a:solidFill>
          <a:schemeClr val="lt1">
            <a:alpha val="90000"/>
            <a:hueOff val="0"/>
            <a:satOff val="0"/>
            <a:lumOff val="0"/>
            <a:alphaOff val="0"/>
          </a:schemeClr>
        </a:solidFill>
        <a:ln w="11429" cap="flat" cmpd="sng" algn="ctr">
          <a:solidFill>
            <a:schemeClr val="accent1">
              <a:hueOff val="0"/>
              <a:satOff val="0"/>
              <a:lumOff val="0"/>
              <a:alphaOff val="0"/>
            </a:schemeClr>
          </a:solidFill>
          <a:prstDash val="sysDash"/>
        </a:ln>
        <a:effectLst/>
      </dsp:spPr>
      <dsp:style>
        <a:lnRef idx="2">
          <a:scrgbClr r="0" g="0" b="0"/>
        </a:lnRef>
        <a:fillRef idx="1">
          <a:scrgbClr r="0" g="0" b="0"/>
        </a:fillRef>
        <a:effectRef idx="0">
          <a:scrgbClr r="0" g="0" b="0"/>
        </a:effectRef>
        <a:fontRef idx="minor"/>
      </dsp:style>
    </dsp:sp>
    <dsp:sp modelId="{DF3BB85F-1BD1-4750-A1F4-76E33E322FEE}">
      <dsp:nvSpPr>
        <dsp:cNvPr id="0" name=""/>
        <dsp:cNvSpPr/>
      </dsp:nvSpPr>
      <dsp:spPr>
        <a:xfrm>
          <a:off x="396480" y="3357"/>
          <a:ext cx="5550732" cy="472320"/>
        </a:xfrm>
        <a:prstGeom prst="round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209804" tIns="0" rIns="209804" bIns="0"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r>
            <a:rPr lang="id-ID" sz="1800" b="1" kern="1200" dirty="0" smtClean="0">
              <a:solidFill>
                <a:srgbClr val="FFFF00"/>
              </a:solidFill>
            </a:rPr>
            <a:t>1. Input siswa (kesiswaan),</a:t>
          </a:r>
          <a:endParaRPr lang="id-ID" sz="1800" b="1" kern="1200" dirty="0"/>
        </a:p>
      </dsp:txBody>
      <dsp:txXfrm>
        <a:off x="419537" y="26414"/>
        <a:ext cx="5504618" cy="426206"/>
      </dsp:txXfrm>
    </dsp:sp>
    <dsp:sp modelId="{89342FDF-6C69-437E-B87A-2CC8ACC588BD}">
      <dsp:nvSpPr>
        <dsp:cNvPr id="0" name=""/>
        <dsp:cNvSpPr/>
      </dsp:nvSpPr>
      <dsp:spPr>
        <a:xfrm>
          <a:off x="0" y="965277"/>
          <a:ext cx="7929618" cy="403200"/>
        </a:xfrm>
        <a:prstGeom prst="rect">
          <a:avLst/>
        </a:prstGeom>
        <a:solidFill>
          <a:schemeClr val="lt1">
            <a:alpha val="90000"/>
            <a:hueOff val="0"/>
            <a:satOff val="0"/>
            <a:lumOff val="0"/>
            <a:alphaOff val="0"/>
          </a:schemeClr>
        </a:solidFill>
        <a:ln w="11429" cap="flat" cmpd="sng" algn="ctr">
          <a:solidFill>
            <a:schemeClr val="accent1">
              <a:hueOff val="0"/>
              <a:satOff val="0"/>
              <a:lumOff val="0"/>
              <a:alphaOff val="0"/>
            </a:schemeClr>
          </a:solidFill>
          <a:prstDash val="sysDash"/>
        </a:ln>
        <a:effectLst/>
      </dsp:spPr>
      <dsp:style>
        <a:lnRef idx="2">
          <a:scrgbClr r="0" g="0" b="0"/>
        </a:lnRef>
        <a:fillRef idx="1">
          <a:scrgbClr r="0" g="0" b="0"/>
        </a:fillRef>
        <a:effectRef idx="0">
          <a:scrgbClr r="0" g="0" b="0"/>
        </a:effectRef>
        <a:fontRef idx="minor"/>
      </dsp:style>
    </dsp:sp>
    <dsp:sp modelId="{A8A08010-3371-42F2-AE52-C4C1E0A71619}">
      <dsp:nvSpPr>
        <dsp:cNvPr id="0" name=""/>
        <dsp:cNvSpPr/>
      </dsp:nvSpPr>
      <dsp:spPr>
        <a:xfrm>
          <a:off x="396480" y="729117"/>
          <a:ext cx="5550732" cy="472320"/>
        </a:xfrm>
        <a:prstGeom prst="round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209804" tIns="0" rIns="209804" bIns="0"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r>
            <a:rPr lang="id-ID" sz="1800" b="1" kern="1200" dirty="0" smtClean="0">
              <a:solidFill>
                <a:srgbClr val="FFFF00"/>
              </a:solidFill>
            </a:rPr>
            <a:t>2. Kurikulum,</a:t>
          </a:r>
          <a:endParaRPr lang="id-ID" sz="1800" b="1" kern="1200" dirty="0"/>
        </a:p>
      </dsp:txBody>
      <dsp:txXfrm>
        <a:off x="419537" y="752174"/>
        <a:ext cx="5504618" cy="426206"/>
      </dsp:txXfrm>
    </dsp:sp>
    <dsp:sp modelId="{BB180ECD-480F-4F5C-9404-4477261244CD}">
      <dsp:nvSpPr>
        <dsp:cNvPr id="0" name=""/>
        <dsp:cNvSpPr/>
      </dsp:nvSpPr>
      <dsp:spPr>
        <a:xfrm>
          <a:off x="0" y="1691037"/>
          <a:ext cx="7929618" cy="403200"/>
        </a:xfrm>
        <a:prstGeom prst="rect">
          <a:avLst/>
        </a:prstGeom>
        <a:solidFill>
          <a:schemeClr val="lt1">
            <a:alpha val="90000"/>
            <a:hueOff val="0"/>
            <a:satOff val="0"/>
            <a:lumOff val="0"/>
            <a:alphaOff val="0"/>
          </a:schemeClr>
        </a:solidFill>
        <a:ln w="11429" cap="flat" cmpd="sng" algn="ctr">
          <a:solidFill>
            <a:schemeClr val="accent1">
              <a:hueOff val="0"/>
              <a:satOff val="0"/>
              <a:lumOff val="0"/>
              <a:alphaOff val="0"/>
            </a:schemeClr>
          </a:solidFill>
          <a:prstDash val="sysDash"/>
        </a:ln>
        <a:effectLst/>
      </dsp:spPr>
      <dsp:style>
        <a:lnRef idx="2">
          <a:scrgbClr r="0" g="0" b="0"/>
        </a:lnRef>
        <a:fillRef idx="1">
          <a:scrgbClr r="0" g="0" b="0"/>
        </a:fillRef>
        <a:effectRef idx="0">
          <a:scrgbClr r="0" g="0" b="0"/>
        </a:effectRef>
        <a:fontRef idx="minor"/>
      </dsp:style>
    </dsp:sp>
    <dsp:sp modelId="{0AF2FCD4-1C6C-4DE3-9FBD-5F1BD9EE4AD6}">
      <dsp:nvSpPr>
        <dsp:cNvPr id="0" name=""/>
        <dsp:cNvSpPr/>
      </dsp:nvSpPr>
      <dsp:spPr>
        <a:xfrm>
          <a:off x="396480" y="1454877"/>
          <a:ext cx="5550732" cy="472320"/>
        </a:xfrm>
        <a:prstGeom prst="round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209804" tIns="0" rIns="209804" bIns="0" numCol="1" spcCol="1270" anchor="ctr" anchorCtr="0">
          <a:noAutofit/>
        </a:bodyPr>
        <a:lstStyle/>
        <a:p>
          <a:pPr lvl="0" algn="l" defTabSz="800100">
            <a:lnSpc>
              <a:spcPct val="90000"/>
            </a:lnSpc>
            <a:spcBef>
              <a:spcPct val="0"/>
            </a:spcBef>
            <a:spcAft>
              <a:spcPct val="35000"/>
            </a:spcAft>
          </a:pPr>
          <a:r>
            <a:rPr lang="id-ID" sz="1800" b="1" kern="1200" dirty="0" smtClean="0">
              <a:solidFill>
                <a:srgbClr val="FFFF00"/>
              </a:solidFill>
            </a:rPr>
            <a:t>3. Tenaga kependidikan,</a:t>
          </a:r>
          <a:endParaRPr lang="id-ID" sz="1800" b="1" kern="1200" dirty="0"/>
        </a:p>
      </dsp:txBody>
      <dsp:txXfrm>
        <a:off x="419537" y="1477934"/>
        <a:ext cx="5504618" cy="426206"/>
      </dsp:txXfrm>
    </dsp:sp>
    <dsp:sp modelId="{B73B7FAB-C4F9-4802-90EF-C1D27E43FDE2}">
      <dsp:nvSpPr>
        <dsp:cNvPr id="0" name=""/>
        <dsp:cNvSpPr/>
      </dsp:nvSpPr>
      <dsp:spPr>
        <a:xfrm>
          <a:off x="0" y="2416797"/>
          <a:ext cx="7929618" cy="403200"/>
        </a:xfrm>
        <a:prstGeom prst="rect">
          <a:avLst/>
        </a:prstGeom>
        <a:solidFill>
          <a:schemeClr val="lt1">
            <a:alpha val="90000"/>
            <a:hueOff val="0"/>
            <a:satOff val="0"/>
            <a:lumOff val="0"/>
            <a:alphaOff val="0"/>
          </a:schemeClr>
        </a:solidFill>
        <a:ln w="11429" cap="flat" cmpd="sng" algn="ctr">
          <a:solidFill>
            <a:schemeClr val="accent1">
              <a:hueOff val="0"/>
              <a:satOff val="0"/>
              <a:lumOff val="0"/>
              <a:alphaOff val="0"/>
            </a:schemeClr>
          </a:solidFill>
          <a:prstDash val="sysDash"/>
        </a:ln>
        <a:effectLst/>
      </dsp:spPr>
      <dsp:style>
        <a:lnRef idx="2">
          <a:scrgbClr r="0" g="0" b="0"/>
        </a:lnRef>
        <a:fillRef idx="1">
          <a:scrgbClr r="0" g="0" b="0"/>
        </a:fillRef>
        <a:effectRef idx="0">
          <a:scrgbClr r="0" g="0" b="0"/>
        </a:effectRef>
        <a:fontRef idx="minor"/>
      </dsp:style>
    </dsp:sp>
    <dsp:sp modelId="{25DEE0C9-3D96-45EE-9343-40D62FD542D4}">
      <dsp:nvSpPr>
        <dsp:cNvPr id="0" name=""/>
        <dsp:cNvSpPr/>
      </dsp:nvSpPr>
      <dsp:spPr>
        <a:xfrm>
          <a:off x="396480" y="2180637"/>
          <a:ext cx="5550732" cy="472320"/>
        </a:xfrm>
        <a:prstGeom prst="round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209804" tIns="0" rIns="209804" bIns="0" numCol="1" spcCol="1270" anchor="ctr" anchorCtr="0">
          <a:noAutofit/>
        </a:bodyPr>
        <a:lstStyle/>
        <a:p>
          <a:pPr lvl="0" algn="l" defTabSz="800100">
            <a:lnSpc>
              <a:spcPct val="90000"/>
            </a:lnSpc>
            <a:spcBef>
              <a:spcPct val="0"/>
            </a:spcBef>
            <a:spcAft>
              <a:spcPct val="35000"/>
            </a:spcAft>
          </a:pPr>
          <a:r>
            <a:rPr lang="id-ID" sz="1800" b="1" kern="1200" dirty="0" smtClean="0">
              <a:solidFill>
                <a:srgbClr val="FFFF00"/>
              </a:solidFill>
            </a:rPr>
            <a:t>4. Sarana-prasarana,</a:t>
          </a:r>
          <a:endParaRPr lang="id-ID" sz="1800" b="1" kern="1200" dirty="0"/>
        </a:p>
      </dsp:txBody>
      <dsp:txXfrm>
        <a:off x="419537" y="2203694"/>
        <a:ext cx="5504618" cy="426206"/>
      </dsp:txXfrm>
    </dsp:sp>
    <dsp:sp modelId="{B1BD2ED3-580B-432E-8F07-5ADDDF11E391}">
      <dsp:nvSpPr>
        <dsp:cNvPr id="0" name=""/>
        <dsp:cNvSpPr/>
      </dsp:nvSpPr>
      <dsp:spPr>
        <a:xfrm>
          <a:off x="0" y="3142558"/>
          <a:ext cx="7929618" cy="403200"/>
        </a:xfrm>
        <a:prstGeom prst="rect">
          <a:avLst/>
        </a:prstGeom>
        <a:solidFill>
          <a:schemeClr val="lt1">
            <a:alpha val="90000"/>
            <a:hueOff val="0"/>
            <a:satOff val="0"/>
            <a:lumOff val="0"/>
            <a:alphaOff val="0"/>
          </a:schemeClr>
        </a:solidFill>
        <a:ln w="11429" cap="flat" cmpd="sng" algn="ctr">
          <a:solidFill>
            <a:schemeClr val="accent1">
              <a:hueOff val="0"/>
              <a:satOff val="0"/>
              <a:lumOff val="0"/>
              <a:alphaOff val="0"/>
            </a:schemeClr>
          </a:solidFill>
          <a:prstDash val="sysDash"/>
        </a:ln>
        <a:effectLst/>
      </dsp:spPr>
      <dsp:style>
        <a:lnRef idx="2">
          <a:scrgbClr r="0" g="0" b="0"/>
        </a:lnRef>
        <a:fillRef idx="1">
          <a:scrgbClr r="0" g="0" b="0"/>
        </a:fillRef>
        <a:effectRef idx="0">
          <a:scrgbClr r="0" g="0" b="0"/>
        </a:effectRef>
        <a:fontRef idx="minor"/>
      </dsp:style>
    </dsp:sp>
    <dsp:sp modelId="{C4C096EE-3DB8-4F5D-8649-226870375C72}">
      <dsp:nvSpPr>
        <dsp:cNvPr id="0" name=""/>
        <dsp:cNvSpPr/>
      </dsp:nvSpPr>
      <dsp:spPr>
        <a:xfrm>
          <a:off x="396480" y="2906397"/>
          <a:ext cx="5550732" cy="472320"/>
        </a:xfrm>
        <a:prstGeom prst="round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209804" tIns="0" rIns="209804" bIns="0" numCol="1" spcCol="1270" anchor="ctr" anchorCtr="0">
          <a:noAutofit/>
        </a:bodyPr>
        <a:lstStyle/>
        <a:p>
          <a:pPr lvl="0" algn="l" defTabSz="800100">
            <a:lnSpc>
              <a:spcPct val="90000"/>
            </a:lnSpc>
            <a:spcBef>
              <a:spcPct val="0"/>
            </a:spcBef>
            <a:spcAft>
              <a:spcPct val="35000"/>
            </a:spcAft>
          </a:pPr>
          <a:r>
            <a:rPr lang="id-ID" sz="1800" b="1" kern="1200" dirty="0" smtClean="0">
              <a:solidFill>
                <a:srgbClr val="FFFF00"/>
              </a:solidFill>
            </a:rPr>
            <a:t>5. Dana,</a:t>
          </a:r>
        </a:p>
      </dsp:txBody>
      <dsp:txXfrm>
        <a:off x="419537" y="2929454"/>
        <a:ext cx="5504618" cy="426206"/>
      </dsp:txXfrm>
    </dsp:sp>
    <dsp:sp modelId="{B6469E0A-9908-4B9C-96BA-5C7E41786584}">
      <dsp:nvSpPr>
        <dsp:cNvPr id="0" name=""/>
        <dsp:cNvSpPr/>
      </dsp:nvSpPr>
      <dsp:spPr>
        <a:xfrm>
          <a:off x="0" y="3868318"/>
          <a:ext cx="7929618" cy="403200"/>
        </a:xfrm>
        <a:prstGeom prst="rect">
          <a:avLst/>
        </a:prstGeom>
        <a:solidFill>
          <a:schemeClr val="lt1">
            <a:alpha val="90000"/>
            <a:hueOff val="0"/>
            <a:satOff val="0"/>
            <a:lumOff val="0"/>
            <a:alphaOff val="0"/>
          </a:schemeClr>
        </a:solidFill>
        <a:ln w="11429" cap="flat" cmpd="sng" algn="ctr">
          <a:solidFill>
            <a:schemeClr val="accent1">
              <a:hueOff val="0"/>
              <a:satOff val="0"/>
              <a:lumOff val="0"/>
              <a:alphaOff val="0"/>
            </a:schemeClr>
          </a:solidFill>
          <a:prstDash val="sysDash"/>
        </a:ln>
        <a:effectLst/>
      </dsp:spPr>
      <dsp:style>
        <a:lnRef idx="2">
          <a:scrgbClr r="0" g="0" b="0"/>
        </a:lnRef>
        <a:fillRef idx="1">
          <a:scrgbClr r="0" g="0" b="0"/>
        </a:fillRef>
        <a:effectRef idx="0">
          <a:scrgbClr r="0" g="0" b="0"/>
        </a:effectRef>
        <a:fontRef idx="minor"/>
      </dsp:style>
    </dsp:sp>
    <dsp:sp modelId="{9DAFA0C8-AAFD-4E12-9003-4547B353EF31}">
      <dsp:nvSpPr>
        <dsp:cNvPr id="0" name=""/>
        <dsp:cNvSpPr/>
      </dsp:nvSpPr>
      <dsp:spPr>
        <a:xfrm>
          <a:off x="396480" y="3632158"/>
          <a:ext cx="5550732" cy="472320"/>
        </a:xfrm>
        <a:prstGeom prst="round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209804" tIns="0" rIns="209804" bIns="0" numCol="1" spcCol="1270" anchor="ctr" anchorCtr="0">
          <a:noAutofit/>
        </a:bodyPr>
        <a:lstStyle/>
        <a:p>
          <a:pPr lvl="0" algn="l" defTabSz="800100">
            <a:lnSpc>
              <a:spcPct val="90000"/>
            </a:lnSpc>
            <a:spcBef>
              <a:spcPct val="0"/>
            </a:spcBef>
            <a:spcAft>
              <a:spcPct val="35000"/>
            </a:spcAft>
          </a:pPr>
          <a:r>
            <a:rPr lang="sv-SE" sz="1800" b="1" kern="1200" dirty="0" smtClean="0">
              <a:solidFill>
                <a:srgbClr val="FFFF00"/>
              </a:solidFill>
            </a:rPr>
            <a:t>6. Lingkungan (hubungan sekolah dengan masyarakat), dan</a:t>
          </a:r>
        </a:p>
      </dsp:txBody>
      <dsp:txXfrm>
        <a:off x="419537" y="3655215"/>
        <a:ext cx="5504618" cy="426206"/>
      </dsp:txXfrm>
    </dsp:sp>
    <dsp:sp modelId="{A9A96572-C388-4220-90BE-DBA6C0DD99C5}">
      <dsp:nvSpPr>
        <dsp:cNvPr id="0" name=""/>
        <dsp:cNvSpPr/>
      </dsp:nvSpPr>
      <dsp:spPr>
        <a:xfrm>
          <a:off x="0" y="4594078"/>
          <a:ext cx="7929618" cy="403200"/>
        </a:xfrm>
        <a:prstGeom prst="rect">
          <a:avLst/>
        </a:prstGeom>
        <a:solidFill>
          <a:schemeClr val="lt1">
            <a:alpha val="90000"/>
            <a:hueOff val="0"/>
            <a:satOff val="0"/>
            <a:lumOff val="0"/>
            <a:alphaOff val="0"/>
          </a:schemeClr>
        </a:solidFill>
        <a:ln w="11429" cap="flat" cmpd="sng" algn="ctr">
          <a:solidFill>
            <a:schemeClr val="accent1">
              <a:hueOff val="0"/>
              <a:satOff val="0"/>
              <a:lumOff val="0"/>
              <a:alphaOff val="0"/>
            </a:schemeClr>
          </a:solidFill>
          <a:prstDash val="sysDash"/>
        </a:ln>
        <a:effectLst/>
      </dsp:spPr>
      <dsp:style>
        <a:lnRef idx="2">
          <a:scrgbClr r="0" g="0" b="0"/>
        </a:lnRef>
        <a:fillRef idx="1">
          <a:scrgbClr r="0" g="0" b="0"/>
        </a:fillRef>
        <a:effectRef idx="0">
          <a:scrgbClr r="0" g="0" b="0"/>
        </a:effectRef>
        <a:fontRef idx="minor"/>
      </dsp:style>
    </dsp:sp>
    <dsp:sp modelId="{15CC1F7D-4BA3-475D-9E8A-8187B2B91A90}">
      <dsp:nvSpPr>
        <dsp:cNvPr id="0" name=""/>
        <dsp:cNvSpPr/>
      </dsp:nvSpPr>
      <dsp:spPr>
        <a:xfrm>
          <a:off x="396480" y="4357918"/>
          <a:ext cx="5550732" cy="472320"/>
        </a:xfrm>
        <a:prstGeom prst="round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209804" tIns="0" rIns="209804" bIns="0" numCol="1" spcCol="1270" anchor="ctr" anchorCtr="0">
          <a:noAutofit/>
        </a:bodyPr>
        <a:lstStyle/>
        <a:p>
          <a:pPr lvl="0" algn="l" defTabSz="800100">
            <a:lnSpc>
              <a:spcPct val="90000"/>
            </a:lnSpc>
            <a:spcBef>
              <a:spcPct val="0"/>
            </a:spcBef>
            <a:spcAft>
              <a:spcPct val="35000"/>
            </a:spcAft>
          </a:pPr>
          <a:r>
            <a:rPr lang="id-ID" sz="1800" b="1" kern="1200" dirty="0" smtClean="0">
              <a:solidFill>
                <a:srgbClr val="FFFF00"/>
              </a:solidFill>
            </a:rPr>
            <a:t>7. Kegiatan belajar-mengajar.</a:t>
          </a:r>
          <a:endParaRPr lang="id-ID" sz="1800" b="1" kern="1200" dirty="0">
            <a:solidFill>
              <a:srgbClr val="FFFF00"/>
            </a:solidFill>
          </a:endParaRPr>
        </a:p>
      </dsp:txBody>
      <dsp:txXfrm>
        <a:off x="419537" y="4380975"/>
        <a:ext cx="5504618" cy="426206"/>
      </dsp:txXfrm>
    </dsp:sp>
  </dsp:spTree>
</dsp:drawing>
</file>

<file path=ppt/diagrams/layout1.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1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D31ECC3-A489-49DD-BEAF-8ECE56E36FD1}" type="datetimeFigureOut">
              <a:rPr lang="en-US" smtClean="0"/>
              <a:pPr/>
              <a:t>3/9/2020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7E7A447-EB7C-43FD-A544-B8CCD776024B}" type="slidenum">
              <a:rPr lang="en-US" smtClean="0"/>
              <a:pPr/>
              <a:t>‹#›</a:t>
            </a:fld>
            <a:endParaRPr lang="en-US"/>
          </a:p>
        </p:txBody>
      </p:sp>
    </p:spTree>
    <p:extLst>
      <p:ext uri="{BB962C8B-B14F-4D97-AF65-F5344CB8AC3E}">
        <p14:creationId xmlns:p14="http://schemas.microsoft.com/office/powerpoint/2010/main" val="38445762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id-ID" sz="1050" kern="1200" baseline="0" dirty="0" smtClean="0">
                <a:solidFill>
                  <a:schemeClr val="tx1"/>
                </a:solidFill>
                <a:latin typeface="+mn-lt"/>
                <a:ea typeface="+mn-ea"/>
                <a:cs typeface="+mn-cs"/>
              </a:rPr>
              <a:t>Komponen-komponen tersebut merupakan sub-sistem dalam sistem pendidikan (sistem</a:t>
            </a:r>
          </a:p>
          <a:p>
            <a:r>
              <a:rPr lang="id-ID" sz="1050" kern="1200" baseline="0" dirty="0" smtClean="0">
                <a:solidFill>
                  <a:schemeClr val="tx1"/>
                </a:solidFill>
                <a:latin typeface="+mn-lt"/>
                <a:ea typeface="+mn-ea"/>
                <a:cs typeface="+mn-cs"/>
              </a:rPr>
              <a:t>pembelajaran). Bila terdapat perubahan pada salah satu sub-sistem (komponen), maka menuntut</a:t>
            </a:r>
          </a:p>
          <a:p>
            <a:r>
              <a:rPr lang="id-ID" sz="1050" kern="1200" baseline="0" dirty="0" smtClean="0">
                <a:solidFill>
                  <a:schemeClr val="tx1"/>
                </a:solidFill>
                <a:latin typeface="+mn-lt"/>
                <a:ea typeface="+mn-ea"/>
                <a:cs typeface="+mn-cs"/>
              </a:rPr>
              <a:t>perubahan/ penyesuaian komponen lainnya.</a:t>
            </a:r>
            <a:endParaRPr lang="id-ID" sz="1050" dirty="0"/>
          </a:p>
        </p:txBody>
      </p:sp>
      <p:sp>
        <p:nvSpPr>
          <p:cNvPr id="4" name="Slide Number Placeholder 3"/>
          <p:cNvSpPr>
            <a:spLocks noGrp="1"/>
          </p:cNvSpPr>
          <p:nvPr>
            <p:ph type="sldNum" sz="quarter" idx="10"/>
          </p:nvPr>
        </p:nvSpPr>
        <p:spPr/>
        <p:txBody>
          <a:bodyPr/>
          <a:lstStyle/>
          <a:p>
            <a:fld id="{C7E7A447-EB7C-43FD-A544-B8CCD776024B}" type="slidenum">
              <a:rPr lang="en-US" smtClean="0"/>
              <a:pPr/>
              <a:t>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7E7A447-EB7C-43FD-A544-B8CCD776024B}" type="slidenum">
              <a:rPr lang="en-US" smtClean="0"/>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7"/>
          <p:cNvGrpSpPr>
            <a:grpSpLocks/>
          </p:cNvGrpSpPr>
          <p:nvPr/>
        </p:nvGrpSpPr>
        <p:grpSpPr bwMode="auto">
          <a:xfrm>
            <a:off x="228600" y="2889250"/>
            <a:ext cx="8610600" cy="201613"/>
            <a:chOff x="144" y="1680"/>
            <a:chExt cx="5424" cy="144"/>
          </a:xfrm>
        </p:grpSpPr>
        <p:sp>
          <p:nvSpPr>
            <p:cNvPr id="5" name="Rectangle 8"/>
            <p:cNvSpPr>
              <a:spLocks noChangeArrowheads="1"/>
            </p:cNvSpPr>
            <p:nvPr userDrawn="1"/>
          </p:nvSpPr>
          <p:spPr bwMode="auto">
            <a:xfrm>
              <a:off x="144" y="1680"/>
              <a:ext cx="1808" cy="144"/>
            </a:xfrm>
            <a:prstGeom prst="rect">
              <a:avLst/>
            </a:prstGeom>
            <a:solidFill>
              <a:schemeClr val="bg2"/>
            </a:solidFill>
            <a:ln w="9525">
              <a:noFill/>
              <a:miter lim="800000"/>
              <a:headEnd/>
              <a:tailEnd/>
            </a:ln>
            <a:effectLst/>
          </p:spPr>
          <p:txBody>
            <a:bodyPr wrap="none" anchor="ctr"/>
            <a:lstStyle/>
            <a:p>
              <a:pPr>
                <a:defRPr/>
              </a:pPr>
              <a:endParaRPr lang="en-US"/>
            </a:p>
          </p:txBody>
        </p:sp>
        <p:sp>
          <p:nvSpPr>
            <p:cNvPr id="6" name="Rectangle 9"/>
            <p:cNvSpPr>
              <a:spLocks noChangeArrowheads="1"/>
            </p:cNvSpPr>
            <p:nvPr userDrawn="1"/>
          </p:nvSpPr>
          <p:spPr bwMode="auto">
            <a:xfrm>
              <a:off x="1952" y="1680"/>
              <a:ext cx="1808" cy="144"/>
            </a:xfrm>
            <a:prstGeom prst="rect">
              <a:avLst/>
            </a:prstGeom>
            <a:solidFill>
              <a:schemeClr val="accent1"/>
            </a:solidFill>
            <a:ln w="9525">
              <a:noFill/>
              <a:miter lim="800000"/>
              <a:headEnd/>
              <a:tailEnd/>
            </a:ln>
            <a:effectLst/>
          </p:spPr>
          <p:txBody>
            <a:bodyPr wrap="none" anchor="ctr"/>
            <a:lstStyle/>
            <a:p>
              <a:pPr>
                <a:defRPr/>
              </a:pPr>
              <a:endParaRPr lang="en-US"/>
            </a:p>
          </p:txBody>
        </p:sp>
        <p:sp>
          <p:nvSpPr>
            <p:cNvPr id="7" name="Rectangle 10"/>
            <p:cNvSpPr>
              <a:spLocks noChangeArrowheads="1"/>
            </p:cNvSpPr>
            <p:nvPr userDrawn="1"/>
          </p:nvSpPr>
          <p:spPr bwMode="auto">
            <a:xfrm>
              <a:off x="3760" y="1680"/>
              <a:ext cx="1808" cy="144"/>
            </a:xfrm>
            <a:prstGeom prst="rect">
              <a:avLst/>
            </a:prstGeom>
            <a:solidFill>
              <a:schemeClr val="tx2"/>
            </a:solidFill>
            <a:ln w="9525">
              <a:noFill/>
              <a:miter lim="800000"/>
              <a:headEnd/>
              <a:tailEnd/>
            </a:ln>
            <a:effectLst/>
          </p:spPr>
          <p:txBody>
            <a:bodyPr wrap="none" anchor="ctr"/>
            <a:lstStyle/>
            <a:p>
              <a:pPr>
                <a:defRPr/>
              </a:pPr>
              <a:endParaRPr lang="en-US"/>
            </a:p>
          </p:txBody>
        </p:sp>
      </p:grpSp>
      <p:sp>
        <p:nvSpPr>
          <p:cNvPr id="11266" name="Rectangle 2"/>
          <p:cNvSpPr>
            <a:spLocks noGrp="1" noChangeArrowheads="1"/>
          </p:cNvSpPr>
          <p:nvPr>
            <p:ph type="ctrTitle"/>
          </p:nvPr>
        </p:nvSpPr>
        <p:spPr>
          <a:xfrm>
            <a:off x="685800" y="685800"/>
            <a:ext cx="7772400" cy="2127250"/>
          </a:xfrm>
        </p:spPr>
        <p:txBody>
          <a:bodyPr/>
          <a:lstStyle>
            <a:lvl1pPr algn="ctr">
              <a:defRPr sz="5800"/>
            </a:lvl1pPr>
          </a:lstStyle>
          <a:p>
            <a:r>
              <a:rPr lang="en-US"/>
              <a:t>Click to edit Master title style</a:t>
            </a:r>
          </a:p>
        </p:txBody>
      </p:sp>
      <p:sp>
        <p:nvSpPr>
          <p:cNvPr id="11267" name="Rectangle 3"/>
          <p:cNvSpPr>
            <a:spLocks noGrp="1" noChangeArrowheads="1"/>
          </p:cNvSpPr>
          <p:nvPr>
            <p:ph type="subTitle" idx="1"/>
          </p:nvPr>
        </p:nvSpPr>
        <p:spPr>
          <a:xfrm>
            <a:off x="1371600" y="3270250"/>
            <a:ext cx="6400800" cy="2209800"/>
          </a:xfrm>
        </p:spPr>
        <p:txBody>
          <a:bodyPr/>
          <a:lstStyle>
            <a:lvl1pPr marL="0" indent="0" algn="ctr">
              <a:buFont typeface="Wingdings" pitchFamily="2" charset="2"/>
              <a:buNone/>
              <a:defRPr sz="3000"/>
            </a:lvl1pPr>
          </a:lstStyle>
          <a:p>
            <a:r>
              <a:rPr lang="en-US"/>
              <a:t>Click to edit Master subtitle style</a:t>
            </a:r>
          </a:p>
        </p:txBody>
      </p:sp>
      <p:sp>
        <p:nvSpPr>
          <p:cNvPr id="8" name="Rectangle 4"/>
          <p:cNvSpPr>
            <a:spLocks noGrp="1" noChangeArrowheads="1"/>
          </p:cNvSpPr>
          <p:nvPr>
            <p:ph type="dt" sz="half" idx="10"/>
          </p:nvPr>
        </p:nvSpPr>
        <p:spPr/>
        <p:txBody>
          <a:bodyPr/>
          <a:lstStyle>
            <a:lvl1pPr>
              <a:defRPr smtClean="0"/>
            </a:lvl1pPr>
          </a:lstStyle>
          <a:p>
            <a:pPr>
              <a:defRPr/>
            </a:pPr>
            <a:endParaRPr lang="en-US"/>
          </a:p>
        </p:txBody>
      </p:sp>
      <p:sp>
        <p:nvSpPr>
          <p:cNvPr id="9" name="Rectangle 5"/>
          <p:cNvSpPr>
            <a:spLocks noGrp="1" noChangeArrowheads="1"/>
          </p:cNvSpPr>
          <p:nvPr>
            <p:ph type="ftr" sz="quarter" idx="11"/>
          </p:nvPr>
        </p:nvSpPr>
        <p:spPr/>
        <p:txBody>
          <a:bodyPr/>
          <a:lstStyle>
            <a:lvl1pPr>
              <a:defRPr smtClean="0"/>
            </a:lvl1pPr>
          </a:lstStyle>
          <a:p>
            <a:pPr>
              <a:defRPr/>
            </a:pPr>
            <a:endParaRPr lang="en-US"/>
          </a:p>
        </p:txBody>
      </p:sp>
      <p:sp>
        <p:nvSpPr>
          <p:cNvPr id="10" name="Rectangle 6"/>
          <p:cNvSpPr>
            <a:spLocks noGrp="1" noChangeArrowheads="1"/>
          </p:cNvSpPr>
          <p:nvPr>
            <p:ph type="sldNum" sz="quarter" idx="12"/>
          </p:nvPr>
        </p:nvSpPr>
        <p:spPr/>
        <p:txBody>
          <a:bodyPr/>
          <a:lstStyle>
            <a:lvl1pPr>
              <a:defRPr smtClean="0"/>
            </a:lvl1pPr>
          </a:lstStyle>
          <a:p>
            <a:pPr>
              <a:defRPr/>
            </a:pPr>
            <a:fld id="{C20FD8F5-8862-4FED-B321-68A5A016E974}"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0B3AA65-AD1E-451A-976C-1F1CD774F518}" type="slidenum">
              <a:rPr lang="en-US"/>
              <a:pPr>
                <a:defRPr/>
              </a:pPr>
              <a:t>‹#›</a:t>
            </a:fld>
            <a:endParaRPr lang="en-US"/>
          </a:p>
        </p:txBody>
      </p:sp>
    </p:spTree>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4E00B211-DA57-488A-8A3A-9AEDE33894A9}" type="slidenum">
              <a:rPr lang="en-US"/>
              <a:pPr>
                <a:defRPr/>
              </a:pPr>
              <a:t>‹#›</a:t>
            </a:fld>
            <a:endParaRPr lang="en-US"/>
          </a:p>
        </p:txBody>
      </p:sp>
    </p:spTree>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C338880D-CDEE-40B1-BCC1-EA7B33D16343}" type="slidenum">
              <a:rPr lang="en-US"/>
              <a:pPr>
                <a:defRPr/>
              </a:pPr>
              <a:t>‹#›</a:t>
            </a:fld>
            <a:endParaRPr lang="en-US"/>
          </a:p>
        </p:txBody>
      </p:sp>
    </p:spTree>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3FD2341-11F0-42DB-B8CF-34743B10DFAA}" type="slidenum">
              <a:rPr lang="en-US"/>
              <a:pPr>
                <a:defRPr/>
              </a:pPr>
              <a:t>‹#›</a:t>
            </a:fld>
            <a:endParaRPr lang="en-US"/>
          </a:p>
        </p:txBody>
      </p:sp>
    </p:spTree>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864D961-DFEC-4FD3-9060-FC3CDF42BBD0}" type="slidenum">
              <a:rPr lang="en-US"/>
              <a:pPr>
                <a:defRPr/>
              </a:pPr>
              <a:t>‹#›</a:t>
            </a:fld>
            <a:endParaRPr lang="en-US"/>
          </a:p>
        </p:txBody>
      </p:sp>
    </p:spTree>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BBDD584-38CD-46F8-AA9A-34B7D6CC5B89}" type="slidenum">
              <a:rPr lang="en-US"/>
              <a:pPr>
                <a:defRPr/>
              </a:pPr>
              <a:t>‹#›</a:t>
            </a:fld>
            <a:endParaRPr lang="en-US"/>
          </a:p>
        </p:txBody>
      </p:sp>
    </p:spTree>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90500"/>
            <a:ext cx="1752600" cy="58293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0" y="190500"/>
            <a:ext cx="5105400" cy="5829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B93D490-56B7-43D0-9AFE-A3922F57F408}" type="slidenum">
              <a:rPr lang="en-US"/>
              <a:pPr>
                <a:defRPr/>
              </a:pPr>
              <a:t>‹#›</a:t>
            </a:fld>
            <a:endParaRPr lang="en-US"/>
          </a:p>
        </p:txBody>
      </p:sp>
    </p:spTree>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AutoShape 2"/>
          <p:cNvSpPr>
            <a:spLocks noChangeArrowheads="1"/>
          </p:cNvSpPr>
          <p:nvPr/>
        </p:nvSpPr>
        <p:spPr bwMode="auto">
          <a:xfrm>
            <a:off x="228600" y="381000"/>
            <a:ext cx="8686800" cy="5638800"/>
          </a:xfrm>
          <a:prstGeom prst="roundRect">
            <a:avLst>
              <a:gd name="adj" fmla="val 7912"/>
            </a:avLst>
          </a:prstGeom>
          <a:solidFill>
            <a:schemeClr val="folHlink"/>
          </a:solidFill>
          <a:ln w="9525">
            <a:noFill/>
            <a:round/>
            <a:headEnd/>
            <a:tailEnd/>
          </a:ln>
          <a:effectLst/>
        </p:spPr>
        <p:txBody>
          <a:bodyPr wrap="none" anchor="ctr"/>
          <a:lstStyle/>
          <a:p>
            <a:pPr algn="ctr" eaLnBrk="1" hangingPunct="1">
              <a:defRPr/>
            </a:pPr>
            <a:endParaRPr lang="en-US" sz="2400">
              <a:latin typeface="Times New Roman" pitchFamily="18" charset="0"/>
            </a:endParaRPr>
          </a:p>
        </p:txBody>
      </p:sp>
      <p:sp>
        <p:nvSpPr>
          <p:cNvPr id="5" name="AutoShape 3"/>
          <p:cNvSpPr>
            <a:spLocks noChangeArrowheads="1"/>
          </p:cNvSpPr>
          <p:nvPr/>
        </p:nvSpPr>
        <p:spPr bwMode="white">
          <a:xfrm>
            <a:off x="327025" y="488950"/>
            <a:ext cx="8435975" cy="4768850"/>
          </a:xfrm>
          <a:prstGeom prst="roundRect">
            <a:avLst>
              <a:gd name="adj" fmla="val 7310"/>
            </a:avLst>
          </a:prstGeom>
          <a:solidFill>
            <a:schemeClr val="bg1"/>
          </a:solidFill>
          <a:ln w="9525">
            <a:noFill/>
            <a:round/>
            <a:headEnd/>
            <a:tailEnd/>
          </a:ln>
          <a:effectLst/>
        </p:spPr>
        <p:txBody>
          <a:bodyPr wrap="none" anchor="ctr"/>
          <a:lstStyle/>
          <a:p>
            <a:pPr algn="ctr" eaLnBrk="1" hangingPunct="1">
              <a:defRPr/>
            </a:pPr>
            <a:endParaRPr lang="en-US" sz="2400">
              <a:latin typeface="Times New Roman" pitchFamily="18" charset="0"/>
            </a:endParaRPr>
          </a:p>
        </p:txBody>
      </p:sp>
      <p:sp>
        <p:nvSpPr>
          <p:cNvPr id="6" name="AutoShape 4"/>
          <p:cNvSpPr>
            <a:spLocks noChangeArrowheads="1"/>
          </p:cNvSpPr>
          <p:nvPr/>
        </p:nvSpPr>
        <p:spPr bwMode="blackWhite">
          <a:xfrm>
            <a:off x="1371600" y="3338513"/>
            <a:ext cx="6400800" cy="2286000"/>
          </a:xfrm>
          <a:prstGeom prst="roundRect">
            <a:avLst>
              <a:gd name="adj" fmla="val 16667"/>
            </a:avLst>
          </a:prstGeom>
          <a:solidFill>
            <a:schemeClr val="bg1"/>
          </a:solidFill>
          <a:ln w="50800">
            <a:solidFill>
              <a:schemeClr val="bg2"/>
            </a:solidFill>
            <a:round/>
            <a:headEnd/>
            <a:tailEnd/>
          </a:ln>
          <a:effectLst/>
        </p:spPr>
        <p:txBody>
          <a:bodyPr wrap="none" anchor="ctr"/>
          <a:lstStyle/>
          <a:p>
            <a:pPr algn="ctr" eaLnBrk="1" hangingPunct="1">
              <a:defRPr/>
            </a:pPr>
            <a:endParaRPr lang="en-US">
              <a:latin typeface="Arial" charset="0"/>
            </a:endParaRPr>
          </a:p>
        </p:txBody>
      </p:sp>
      <p:sp>
        <p:nvSpPr>
          <p:cNvPr id="75781" name="Rectangle 5"/>
          <p:cNvSpPr>
            <a:spLocks noGrp="1" noChangeArrowheads="1"/>
          </p:cNvSpPr>
          <p:nvPr>
            <p:ph type="ctrTitle"/>
          </p:nvPr>
        </p:nvSpPr>
        <p:spPr>
          <a:xfrm>
            <a:off x="685800" y="857250"/>
            <a:ext cx="7772400" cy="2266950"/>
          </a:xfrm>
        </p:spPr>
        <p:txBody>
          <a:bodyPr anchor="ctr" anchorCtr="1"/>
          <a:lstStyle>
            <a:lvl1pPr algn="ctr">
              <a:defRPr sz="4100" i="1"/>
            </a:lvl1pPr>
          </a:lstStyle>
          <a:p>
            <a:r>
              <a:rPr lang="en-US"/>
              <a:t>Click to edit Master title style</a:t>
            </a:r>
          </a:p>
        </p:txBody>
      </p:sp>
      <p:sp>
        <p:nvSpPr>
          <p:cNvPr id="75782" name="Rectangle 6"/>
          <p:cNvSpPr>
            <a:spLocks noGrp="1" noChangeArrowheads="1"/>
          </p:cNvSpPr>
          <p:nvPr>
            <p:ph type="subTitle" idx="1"/>
          </p:nvPr>
        </p:nvSpPr>
        <p:spPr>
          <a:xfrm>
            <a:off x="1752600" y="3567113"/>
            <a:ext cx="5410200" cy="1905000"/>
          </a:xfrm>
        </p:spPr>
        <p:txBody>
          <a:bodyPr anchor="ctr"/>
          <a:lstStyle>
            <a:lvl1pPr marL="0" indent="0" algn="ctr">
              <a:buFont typeface="Wingdings" pitchFamily="2" charset="2"/>
              <a:buNone/>
              <a:defRPr sz="3300"/>
            </a:lvl1pPr>
          </a:lstStyle>
          <a:p>
            <a:r>
              <a:rPr lang="en-US"/>
              <a:t>Click to edit Master subtitle style</a:t>
            </a:r>
          </a:p>
        </p:txBody>
      </p:sp>
      <p:sp>
        <p:nvSpPr>
          <p:cNvPr id="7" name="Rectangle 7"/>
          <p:cNvSpPr>
            <a:spLocks noGrp="1" noChangeArrowheads="1"/>
          </p:cNvSpPr>
          <p:nvPr>
            <p:ph type="dt" sz="half" idx="10"/>
          </p:nvPr>
        </p:nvSpPr>
        <p:spPr/>
        <p:txBody>
          <a:bodyPr/>
          <a:lstStyle>
            <a:lvl1pPr>
              <a:defRPr smtClean="0"/>
            </a:lvl1pPr>
          </a:lstStyle>
          <a:p>
            <a:pPr>
              <a:defRPr/>
            </a:pPr>
            <a:endParaRPr lang="en-US"/>
          </a:p>
        </p:txBody>
      </p:sp>
      <p:sp>
        <p:nvSpPr>
          <p:cNvPr id="8" name="Rectangle 8"/>
          <p:cNvSpPr>
            <a:spLocks noGrp="1" noChangeArrowheads="1"/>
          </p:cNvSpPr>
          <p:nvPr>
            <p:ph type="ftr" sz="quarter" idx="11"/>
          </p:nvPr>
        </p:nvSpPr>
        <p:spPr>
          <a:xfrm>
            <a:off x="3352800" y="6391275"/>
            <a:ext cx="2895600" cy="457200"/>
          </a:xfrm>
        </p:spPr>
        <p:txBody>
          <a:bodyPr/>
          <a:lstStyle>
            <a:lvl1pPr>
              <a:defRPr smtClean="0"/>
            </a:lvl1pPr>
          </a:lstStyle>
          <a:p>
            <a:pPr>
              <a:defRPr/>
            </a:pPr>
            <a:endParaRPr lang="en-US"/>
          </a:p>
        </p:txBody>
      </p:sp>
      <p:sp>
        <p:nvSpPr>
          <p:cNvPr id="9" name="Rectangle 9"/>
          <p:cNvSpPr>
            <a:spLocks noGrp="1" noChangeArrowheads="1"/>
          </p:cNvSpPr>
          <p:nvPr>
            <p:ph type="sldNum" sz="quarter" idx="12"/>
          </p:nvPr>
        </p:nvSpPr>
        <p:spPr>
          <a:xfrm>
            <a:off x="6858000" y="6391275"/>
            <a:ext cx="1600200" cy="457200"/>
          </a:xfrm>
        </p:spPr>
        <p:txBody>
          <a:bodyPr/>
          <a:lstStyle>
            <a:lvl1pPr>
              <a:defRPr smtClean="0"/>
            </a:lvl1pPr>
          </a:lstStyle>
          <a:p>
            <a:pPr>
              <a:defRPr/>
            </a:pPr>
            <a:fld id="{9FF06EF2-72F8-457E-8093-A7647D6889C5}" type="slidenum">
              <a:rPr lang="en-US"/>
              <a:pPr>
                <a:defRPr/>
              </a:pPr>
              <a:t>‹#›</a:t>
            </a:fld>
            <a:endParaRPr lang="en-US"/>
          </a:p>
        </p:txBody>
      </p:sp>
    </p:spTree>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D744F29-2F9E-4E22-B55E-FE1532274947}" type="slidenum">
              <a:rPr lang="en-US"/>
              <a:pPr>
                <a:defRPr/>
              </a:pPr>
              <a:t>‹#›</a:t>
            </a:fld>
            <a:endParaRPr lang="en-US"/>
          </a:p>
        </p:txBody>
      </p:sp>
    </p:spTree>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95047F1-4FC2-4F73-9296-F22C03C55890}" type="slidenum">
              <a:rPr lang="en-US"/>
              <a:pPr>
                <a:defRPr/>
              </a:pPr>
              <a:t>‹#›</a:t>
            </a:fld>
            <a:endParaRPr lang="en-US"/>
          </a:p>
        </p:txBody>
      </p:sp>
    </p:spTree>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1905000"/>
            <a:ext cx="37719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905000"/>
            <a:ext cx="37719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ADF35E2-16D4-414E-A8A6-E457904CC4A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DDDA454-ECF0-494F-A5B1-94F6B0FEE23C}" type="slidenum">
              <a:rPr lang="en-US"/>
              <a:pPr>
                <a:defRPr/>
              </a:pPr>
              <a:t>‹#›</a:t>
            </a:fld>
            <a:endParaRPr lang="en-US"/>
          </a:p>
        </p:txBody>
      </p:sp>
    </p:spTree>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8DFBBB6A-E04F-4C39-A0FF-C1DE599AA492}" type="slidenum">
              <a:rPr lang="en-US"/>
              <a:pPr>
                <a:defRPr/>
              </a:pPr>
              <a:t>‹#›</a:t>
            </a:fld>
            <a:endParaRPr lang="en-US"/>
          </a:p>
        </p:txBody>
      </p:sp>
    </p:spTree>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D03A7B5-930C-45B7-9F73-A1F6EECA7442}" type="slidenum">
              <a:rPr lang="en-US"/>
              <a:pPr>
                <a:defRPr/>
              </a:pPr>
              <a:t>‹#›</a:t>
            </a:fld>
            <a:endParaRPr lang="en-US"/>
          </a:p>
        </p:txBody>
      </p:sp>
    </p:spTree>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88DC561F-157B-4AFF-AC9B-271BD56B1CED}" type="slidenum">
              <a:rPr lang="en-US"/>
              <a:pPr>
                <a:defRPr/>
              </a:pPr>
              <a:t>‹#›</a:t>
            </a:fld>
            <a:endParaRPr lang="en-US"/>
          </a:p>
        </p:txBody>
      </p:sp>
    </p:spTree>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8C6B490-C551-444A-A1A2-1A377F4C8A87}" type="slidenum">
              <a:rPr lang="en-US"/>
              <a:pPr>
                <a:defRPr/>
              </a:pPr>
              <a:t>‹#›</a:t>
            </a:fld>
            <a:endParaRPr lang="en-US"/>
          </a:p>
        </p:txBody>
      </p:sp>
    </p:spTree>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C0A5D65-B35E-4708-920D-2E21E556F60A}" type="slidenum">
              <a:rPr lang="en-US"/>
              <a:pPr>
                <a:defRPr/>
              </a:pPr>
              <a:t>‹#›</a:t>
            </a:fld>
            <a:endParaRPr lang="en-US"/>
          </a:p>
        </p:txBody>
      </p:sp>
    </p:spTree>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4745FF5-AFB0-4A94-BC8E-B8E6ACFA9AB5}" type="slidenum">
              <a:rPr lang="en-US"/>
              <a:pPr>
                <a:defRPr/>
              </a:pPr>
              <a:t>‹#›</a:t>
            </a:fld>
            <a:endParaRPr lang="en-US"/>
          </a:p>
        </p:txBody>
      </p:sp>
    </p:spTree>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34150" y="533400"/>
            <a:ext cx="192405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533400"/>
            <a:ext cx="561975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03F8404-E0AB-4984-84AC-E7D04BD298B1}" type="slidenum">
              <a:rPr lang="en-US"/>
              <a:pPr>
                <a:defRPr/>
              </a:pPr>
              <a:t>‹#›</a:t>
            </a:fld>
            <a:endParaRPr lang="en-US"/>
          </a:p>
        </p:txBody>
      </p:sp>
    </p:spTree>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370013" y="301625"/>
            <a:ext cx="7313612"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370013" y="1827213"/>
            <a:ext cx="3579812"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02225" y="1827213"/>
            <a:ext cx="3581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C03EB7CC-A050-4DDF-A331-A99AA0A388FE}" type="slidenum">
              <a:rPr lang="en-US"/>
              <a:pPr>
                <a:defRPr/>
              </a:pPr>
              <a:t>‹#›</a:t>
            </a:fld>
            <a:endParaRPr lang="en-US"/>
          </a:p>
        </p:txBody>
      </p:sp>
    </p:spTree>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381000" y="990600"/>
            <a:ext cx="76200" cy="5105400"/>
          </a:xfrm>
          <a:prstGeom prst="rect">
            <a:avLst/>
          </a:prstGeom>
          <a:solidFill>
            <a:schemeClr val="bg2"/>
          </a:solidFill>
          <a:ln w="12700">
            <a:noFill/>
            <a:miter lim="800000"/>
            <a:headEnd/>
            <a:tailEnd/>
          </a:ln>
          <a:effectLst/>
        </p:spPr>
        <p:txBody>
          <a:bodyPr wrap="none" anchor="ctr"/>
          <a:lstStyle/>
          <a:p>
            <a:pPr algn="ctr" eaLnBrk="1" hangingPunct="1">
              <a:defRPr/>
            </a:pPr>
            <a:endParaRPr lang="en-US" sz="2400">
              <a:latin typeface="Times New Roman" pitchFamily="18" charset="0"/>
            </a:endParaRPr>
          </a:p>
        </p:txBody>
      </p:sp>
      <p:grpSp>
        <p:nvGrpSpPr>
          <p:cNvPr id="5" name="Group 8"/>
          <p:cNvGrpSpPr>
            <a:grpSpLocks/>
          </p:cNvGrpSpPr>
          <p:nvPr/>
        </p:nvGrpSpPr>
        <p:grpSpPr bwMode="auto">
          <a:xfrm>
            <a:off x="381000" y="304800"/>
            <a:ext cx="8391525" cy="5791200"/>
            <a:chOff x="240" y="192"/>
            <a:chExt cx="5286" cy="3648"/>
          </a:xfrm>
        </p:grpSpPr>
        <p:sp>
          <p:nvSpPr>
            <p:cNvPr id="6" name="Rectangle 9"/>
            <p:cNvSpPr>
              <a:spLocks noChangeArrowheads="1"/>
            </p:cNvSpPr>
            <p:nvPr/>
          </p:nvSpPr>
          <p:spPr bwMode="auto">
            <a:xfrm flipV="1">
              <a:off x="5236" y="192"/>
              <a:ext cx="288" cy="288"/>
            </a:xfrm>
            <a:prstGeom prst="rect">
              <a:avLst/>
            </a:prstGeom>
            <a:solidFill>
              <a:schemeClr val="bg2"/>
            </a:solidFill>
            <a:ln w="12700">
              <a:solidFill>
                <a:schemeClr val="tx1"/>
              </a:solidFill>
              <a:miter lim="800000"/>
              <a:headEnd/>
              <a:tailEnd/>
            </a:ln>
            <a:effectLst/>
          </p:spPr>
          <p:txBody>
            <a:bodyPr rot="10800000" wrap="none" anchor="ctr"/>
            <a:lstStyle/>
            <a:p>
              <a:pPr algn="ctr" eaLnBrk="1" hangingPunct="1">
                <a:defRPr/>
              </a:pPr>
              <a:endParaRPr lang="en-US" sz="2400">
                <a:latin typeface="Times New Roman" pitchFamily="18" charset="0"/>
              </a:endParaRPr>
            </a:p>
          </p:txBody>
        </p:sp>
        <p:sp>
          <p:nvSpPr>
            <p:cNvPr id="7" name="Rectangle 10"/>
            <p:cNvSpPr>
              <a:spLocks noChangeArrowheads="1"/>
            </p:cNvSpPr>
            <p:nvPr/>
          </p:nvSpPr>
          <p:spPr bwMode="auto">
            <a:xfrm flipV="1">
              <a:off x="240" y="192"/>
              <a:ext cx="5004" cy="288"/>
            </a:xfrm>
            <a:prstGeom prst="rect">
              <a:avLst/>
            </a:prstGeom>
            <a:solidFill>
              <a:schemeClr val="accent2"/>
            </a:solidFill>
            <a:ln w="12700">
              <a:solidFill>
                <a:schemeClr val="tx1"/>
              </a:solidFill>
              <a:miter lim="800000"/>
              <a:headEnd/>
              <a:tailEnd/>
            </a:ln>
            <a:effectLst/>
          </p:spPr>
          <p:txBody>
            <a:bodyPr wrap="none" anchor="ctr"/>
            <a:lstStyle/>
            <a:p>
              <a:pPr algn="ctr" eaLnBrk="1" hangingPunct="1">
                <a:defRPr/>
              </a:pPr>
              <a:endParaRPr lang="en-US" sz="2400">
                <a:latin typeface="Times New Roman" pitchFamily="18" charset="0"/>
              </a:endParaRPr>
            </a:p>
          </p:txBody>
        </p:sp>
        <p:sp>
          <p:nvSpPr>
            <p:cNvPr id="8" name="Rectangle 11"/>
            <p:cNvSpPr>
              <a:spLocks noChangeArrowheads="1"/>
            </p:cNvSpPr>
            <p:nvPr/>
          </p:nvSpPr>
          <p:spPr bwMode="auto">
            <a:xfrm flipV="1">
              <a:off x="240" y="480"/>
              <a:ext cx="5004" cy="144"/>
            </a:xfrm>
            <a:prstGeom prst="rect">
              <a:avLst/>
            </a:prstGeom>
            <a:solidFill>
              <a:schemeClr val="bg2"/>
            </a:solidFill>
            <a:ln w="12700">
              <a:solidFill>
                <a:schemeClr val="tx1"/>
              </a:solidFill>
              <a:miter lim="800000"/>
              <a:headEnd/>
              <a:tailEnd/>
            </a:ln>
            <a:effectLst/>
          </p:spPr>
          <p:txBody>
            <a:bodyPr rot="10800000" wrap="none" anchor="ctr"/>
            <a:lstStyle/>
            <a:p>
              <a:pPr algn="ctr" eaLnBrk="1" hangingPunct="1">
                <a:defRPr/>
              </a:pPr>
              <a:endParaRPr lang="en-US" sz="2400">
                <a:latin typeface="Times New Roman" pitchFamily="18" charset="0"/>
              </a:endParaRPr>
            </a:p>
          </p:txBody>
        </p:sp>
        <p:sp>
          <p:nvSpPr>
            <p:cNvPr id="9" name="Rectangle 12"/>
            <p:cNvSpPr>
              <a:spLocks noChangeArrowheads="1"/>
            </p:cNvSpPr>
            <p:nvPr/>
          </p:nvSpPr>
          <p:spPr bwMode="auto">
            <a:xfrm flipV="1">
              <a:off x="5242" y="480"/>
              <a:ext cx="282" cy="144"/>
            </a:xfrm>
            <a:prstGeom prst="rect">
              <a:avLst/>
            </a:prstGeom>
            <a:solidFill>
              <a:schemeClr val="accent2"/>
            </a:solidFill>
            <a:ln w="12700">
              <a:solidFill>
                <a:schemeClr val="tx1"/>
              </a:solidFill>
              <a:miter lim="800000"/>
              <a:headEnd/>
              <a:tailEnd/>
            </a:ln>
            <a:effectLst/>
          </p:spPr>
          <p:txBody>
            <a:bodyPr wrap="none" anchor="ctr"/>
            <a:lstStyle/>
            <a:p>
              <a:pPr algn="ctr" eaLnBrk="1" hangingPunct="1">
                <a:defRPr/>
              </a:pPr>
              <a:endParaRPr lang="en-US" sz="2400">
                <a:latin typeface="Times New Roman" pitchFamily="18" charset="0"/>
              </a:endParaRPr>
            </a:p>
          </p:txBody>
        </p:sp>
        <p:sp>
          <p:nvSpPr>
            <p:cNvPr id="10" name="Line 13"/>
            <p:cNvSpPr>
              <a:spLocks noChangeShapeType="1"/>
            </p:cNvSpPr>
            <p:nvPr/>
          </p:nvSpPr>
          <p:spPr bwMode="auto">
            <a:xfrm flipH="1">
              <a:off x="480" y="2256"/>
              <a:ext cx="4848" cy="0"/>
            </a:xfrm>
            <a:prstGeom prst="line">
              <a:avLst/>
            </a:prstGeom>
            <a:noFill/>
            <a:ln w="12700">
              <a:solidFill>
                <a:schemeClr val="tx1"/>
              </a:solidFill>
              <a:round/>
              <a:headEnd/>
              <a:tailEnd/>
            </a:ln>
            <a:effectLst/>
          </p:spPr>
          <p:txBody>
            <a:bodyPr/>
            <a:lstStyle/>
            <a:p>
              <a:pPr>
                <a:defRPr/>
              </a:pPr>
              <a:endParaRPr lang="en-US"/>
            </a:p>
          </p:txBody>
        </p:sp>
        <p:sp>
          <p:nvSpPr>
            <p:cNvPr id="11" name="Rectangle 14"/>
            <p:cNvSpPr>
              <a:spLocks noChangeArrowheads="1"/>
            </p:cNvSpPr>
            <p:nvPr/>
          </p:nvSpPr>
          <p:spPr bwMode="auto">
            <a:xfrm>
              <a:off x="240" y="192"/>
              <a:ext cx="5286" cy="3648"/>
            </a:xfrm>
            <a:prstGeom prst="rect">
              <a:avLst/>
            </a:prstGeom>
            <a:noFill/>
            <a:ln w="12700">
              <a:solidFill>
                <a:schemeClr val="tx1"/>
              </a:solidFill>
              <a:miter lim="800000"/>
              <a:headEnd/>
              <a:tailEnd/>
            </a:ln>
            <a:effectLst/>
          </p:spPr>
          <p:txBody>
            <a:bodyPr wrap="none" anchor="ctr"/>
            <a:lstStyle/>
            <a:p>
              <a:pPr algn="ctr" eaLnBrk="1" hangingPunct="1">
                <a:defRPr/>
              </a:pPr>
              <a:endParaRPr lang="en-US" sz="2400">
                <a:latin typeface="Times New Roman" pitchFamily="18" charset="0"/>
              </a:endParaRPr>
            </a:p>
          </p:txBody>
        </p:sp>
      </p:grpSp>
      <p:sp>
        <p:nvSpPr>
          <p:cNvPr id="78851" name="Rectangle 3"/>
          <p:cNvSpPr>
            <a:spLocks noGrp="1" noChangeArrowheads="1"/>
          </p:cNvSpPr>
          <p:nvPr>
            <p:ph type="ctrTitle"/>
          </p:nvPr>
        </p:nvSpPr>
        <p:spPr>
          <a:xfrm>
            <a:off x="762000" y="1371600"/>
            <a:ext cx="7696200" cy="2057400"/>
          </a:xfrm>
        </p:spPr>
        <p:txBody>
          <a:bodyPr/>
          <a:lstStyle>
            <a:lvl1pPr>
              <a:defRPr sz="5400"/>
            </a:lvl1pPr>
          </a:lstStyle>
          <a:p>
            <a:r>
              <a:rPr lang="en-US"/>
              <a:t>Click to edit Master title style</a:t>
            </a:r>
          </a:p>
        </p:txBody>
      </p:sp>
      <p:sp>
        <p:nvSpPr>
          <p:cNvPr id="78852" name="Rectangle 4"/>
          <p:cNvSpPr>
            <a:spLocks noGrp="1" noChangeArrowheads="1"/>
          </p:cNvSpPr>
          <p:nvPr>
            <p:ph type="subTitle" idx="1"/>
          </p:nvPr>
        </p:nvSpPr>
        <p:spPr>
          <a:xfrm>
            <a:off x="762000" y="3765550"/>
            <a:ext cx="7696200" cy="2057400"/>
          </a:xfrm>
        </p:spPr>
        <p:txBody>
          <a:bodyPr/>
          <a:lstStyle>
            <a:lvl1pPr marL="0" indent="0">
              <a:buFont typeface="Wingdings" pitchFamily="2" charset="2"/>
              <a:buNone/>
              <a:defRPr sz="2800">
                <a:latin typeface="Arial" charset="0"/>
              </a:defRPr>
            </a:lvl1pPr>
          </a:lstStyle>
          <a:p>
            <a:r>
              <a:rPr lang="en-US"/>
              <a:t>Click to edit Master subtitle style</a:t>
            </a:r>
          </a:p>
        </p:txBody>
      </p:sp>
      <p:sp>
        <p:nvSpPr>
          <p:cNvPr id="12" name="Rectangle 5"/>
          <p:cNvSpPr>
            <a:spLocks noGrp="1" noChangeArrowheads="1"/>
          </p:cNvSpPr>
          <p:nvPr>
            <p:ph type="dt" sz="half" idx="10"/>
          </p:nvPr>
        </p:nvSpPr>
        <p:spPr>
          <a:xfrm>
            <a:off x="457200" y="6248400"/>
            <a:ext cx="2133600" cy="457200"/>
          </a:xfrm>
        </p:spPr>
        <p:txBody>
          <a:bodyPr/>
          <a:lstStyle>
            <a:lvl1pPr>
              <a:defRPr smtClean="0"/>
            </a:lvl1pPr>
          </a:lstStyle>
          <a:p>
            <a:pPr>
              <a:defRPr/>
            </a:pPr>
            <a:endParaRPr lang="en-US"/>
          </a:p>
        </p:txBody>
      </p:sp>
      <p:sp>
        <p:nvSpPr>
          <p:cNvPr id="13" name="Rectangle 6"/>
          <p:cNvSpPr>
            <a:spLocks noGrp="1" noChangeArrowheads="1"/>
          </p:cNvSpPr>
          <p:nvPr>
            <p:ph type="ftr" sz="quarter" idx="11"/>
          </p:nvPr>
        </p:nvSpPr>
        <p:spPr/>
        <p:txBody>
          <a:bodyPr/>
          <a:lstStyle>
            <a:lvl1pPr>
              <a:defRPr smtClean="0"/>
            </a:lvl1pPr>
          </a:lstStyle>
          <a:p>
            <a:pPr>
              <a:defRPr/>
            </a:pPr>
            <a:endParaRPr lang="en-US"/>
          </a:p>
        </p:txBody>
      </p:sp>
      <p:sp>
        <p:nvSpPr>
          <p:cNvPr id="14" name="Rectangle 7"/>
          <p:cNvSpPr>
            <a:spLocks noGrp="1" noChangeArrowheads="1"/>
          </p:cNvSpPr>
          <p:nvPr>
            <p:ph type="sldNum" sz="quarter" idx="12"/>
          </p:nvPr>
        </p:nvSpPr>
        <p:spPr>
          <a:xfrm>
            <a:off x="6553200" y="6248400"/>
            <a:ext cx="2133600" cy="457200"/>
          </a:xfrm>
        </p:spPr>
        <p:txBody>
          <a:bodyPr/>
          <a:lstStyle>
            <a:lvl1pPr>
              <a:defRPr b="1" smtClean="0"/>
            </a:lvl1pPr>
          </a:lstStyle>
          <a:p>
            <a:pPr>
              <a:defRPr/>
            </a:pPr>
            <a:fld id="{DC85896F-E399-4172-9A9B-43266CE67D59}" type="slidenum">
              <a:rPr lang="en-US"/>
              <a:pPr>
                <a:defRPr/>
              </a:pPr>
              <a:t>‹#›</a:t>
            </a:fld>
            <a:endParaRPr lang="en-US"/>
          </a:p>
        </p:txBody>
      </p:sp>
    </p:spTree>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E1F37DE-0CED-4699-8264-DCE88A46F63B}"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8229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 y="3938588"/>
            <a:ext cx="8229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9"/>
          <p:cNvSpPr>
            <a:spLocks noGrp="1" noChangeArrowheads="1"/>
          </p:cNvSpPr>
          <p:nvPr>
            <p:ph type="dt" sz="half" idx="10"/>
          </p:nvPr>
        </p:nvSpPr>
        <p:spPr>
          <a:ln/>
        </p:spPr>
        <p:txBody>
          <a:bodyPr/>
          <a:lstStyle>
            <a:lvl1pPr>
              <a:defRPr/>
            </a:lvl1pPr>
          </a:lstStyle>
          <a:p>
            <a:pPr>
              <a:defRPr/>
            </a:pPr>
            <a:endParaRPr lang="en-US"/>
          </a:p>
        </p:txBody>
      </p:sp>
      <p:sp>
        <p:nvSpPr>
          <p:cNvPr id="6" name="Rectangle 70"/>
          <p:cNvSpPr>
            <a:spLocks noGrp="1" noChangeArrowheads="1"/>
          </p:cNvSpPr>
          <p:nvPr>
            <p:ph type="ftr" sz="quarter" idx="11"/>
          </p:nvPr>
        </p:nvSpPr>
        <p:spPr>
          <a:ln/>
        </p:spPr>
        <p:txBody>
          <a:bodyPr/>
          <a:lstStyle>
            <a:lvl1pPr>
              <a:defRPr/>
            </a:lvl1pPr>
          </a:lstStyle>
          <a:p>
            <a:pPr>
              <a:defRPr/>
            </a:pPr>
            <a:endParaRPr lang="en-US"/>
          </a:p>
        </p:txBody>
      </p:sp>
      <p:sp>
        <p:nvSpPr>
          <p:cNvPr id="7" name="Rectangle 71"/>
          <p:cNvSpPr>
            <a:spLocks noGrp="1" noChangeArrowheads="1"/>
          </p:cNvSpPr>
          <p:nvPr>
            <p:ph type="sldNum" sz="quarter" idx="12"/>
          </p:nvPr>
        </p:nvSpPr>
        <p:spPr>
          <a:ln/>
        </p:spPr>
        <p:txBody>
          <a:bodyPr/>
          <a:lstStyle>
            <a:lvl1pPr>
              <a:defRPr/>
            </a:lvl1pPr>
          </a:lstStyle>
          <a:p>
            <a:pPr>
              <a:defRPr/>
            </a:pPr>
            <a:fld id="{05678074-503D-4AA7-8456-F6107B1162FA}" type="slidenum">
              <a:rPr lang="en-US"/>
              <a:pPr>
                <a:defRPr/>
              </a:pPr>
              <a:t>‹#›</a:t>
            </a:fld>
            <a:endParaRPr lang="en-US"/>
          </a:p>
        </p:txBody>
      </p:sp>
    </p:spTree>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00EA1A5-655C-4DA8-90E3-E2CEE0E11B1D}" type="slidenum">
              <a:rPr lang="en-US"/>
              <a:pPr>
                <a:defRPr/>
              </a:pPr>
              <a:t>‹#›</a:t>
            </a:fld>
            <a:endParaRPr lang="en-US"/>
          </a:p>
        </p:txBody>
      </p:sp>
    </p:spTree>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828800"/>
            <a:ext cx="4038600" cy="4302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8800"/>
            <a:ext cx="4038600" cy="4302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5B52249-C324-43EA-B990-0A97D859FAE6}" type="slidenum">
              <a:rPr lang="en-US"/>
              <a:pPr>
                <a:defRPr/>
              </a:pPr>
              <a:t>‹#›</a:t>
            </a:fld>
            <a:endParaRPr lang="en-US"/>
          </a:p>
        </p:txBody>
      </p:sp>
    </p:spTree>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01E9ADB4-5F0D-4389-9006-4C3D29E033BD}" type="slidenum">
              <a:rPr lang="en-US"/>
              <a:pPr>
                <a:defRPr/>
              </a:pPr>
              <a:t>‹#›</a:t>
            </a:fld>
            <a:endParaRPr lang="en-US"/>
          </a:p>
        </p:txBody>
      </p:sp>
    </p:spTree>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AAA9B79-5A39-42C7-AC32-085FA9DDB5B9}" type="slidenum">
              <a:rPr lang="en-US"/>
              <a:pPr>
                <a:defRPr/>
              </a:pPr>
              <a:t>‹#›</a:t>
            </a:fld>
            <a:endParaRPr lang="en-US"/>
          </a:p>
        </p:txBody>
      </p:sp>
    </p:spTree>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BB510EFD-FCDA-47A0-9258-E40DD0FE8C39}" type="slidenum">
              <a:rPr lang="en-US"/>
              <a:pPr>
                <a:defRPr/>
              </a:pPr>
              <a:t>‹#›</a:t>
            </a:fld>
            <a:endParaRPr lang="en-US"/>
          </a:p>
        </p:txBody>
      </p:sp>
    </p:spTree>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8B754DC-08E3-4A80-AC8F-A9199B004D57}" type="slidenum">
              <a:rPr lang="en-US"/>
              <a:pPr>
                <a:defRPr/>
              </a:pPr>
              <a:t>‹#›</a:t>
            </a:fld>
            <a:endParaRPr lang="en-US"/>
          </a:p>
        </p:txBody>
      </p:sp>
    </p:spTree>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6580DE7-B478-41F8-B51A-ACF29CA5A353}" type="slidenum">
              <a:rPr lang="en-US"/>
              <a:pPr>
                <a:defRPr/>
              </a:pPr>
              <a:t>‹#›</a:t>
            </a:fld>
            <a:endParaRPr lang="en-US"/>
          </a:p>
        </p:txBody>
      </p:sp>
    </p:spTree>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83CA00B-2585-4DD2-8D01-82854D5D055D}" type="slidenum">
              <a:rPr lang="en-US"/>
              <a:pPr>
                <a:defRPr/>
              </a:pPr>
              <a:t>‹#›</a:t>
            </a:fld>
            <a:endParaRPr lang="en-US"/>
          </a:p>
        </p:txBody>
      </p:sp>
    </p:spTree>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0"/>
            <a:ext cx="2057400" cy="5597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533400"/>
            <a:ext cx="6019800" cy="5597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E719E1C-8F92-49FA-90F9-7950A008C038}" type="slidenum">
              <a:rPr lang="en-US"/>
              <a:pPr>
                <a:defRPr/>
              </a:pPr>
              <a:t>‹#›</a:t>
            </a:fld>
            <a:endParaRPr lang="en-US"/>
          </a:p>
        </p:txBody>
      </p:sp>
    </p:spTree>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5B85F2A4-2A80-4C0C-A594-E12474E99876}" type="slidenum">
              <a:rPr lang="en-US" smtClean="0"/>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3222625" y="304800"/>
            <a:ext cx="11909425" cy="4724400"/>
            <a:chOff x="-2030" y="192"/>
            <a:chExt cx="7502" cy="2976"/>
          </a:xfrm>
        </p:grpSpPr>
        <p:sp>
          <p:nvSpPr>
            <p:cNvPr id="5" name="Line 3"/>
            <p:cNvSpPr>
              <a:spLocks noChangeShapeType="1"/>
            </p:cNvSpPr>
            <p:nvPr/>
          </p:nvSpPr>
          <p:spPr bwMode="auto">
            <a:xfrm>
              <a:off x="912" y="1584"/>
              <a:ext cx="4560" cy="0"/>
            </a:xfrm>
            <a:prstGeom prst="line">
              <a:avLst/>
            </a:prstGeom>
            <a:noFill/>
            <a:ln w="12700">
              <a:solidFill>
                <a:schemeClr val="tx1"/>
              </a:solidFill>
              <a:round/>
              <a:headEnd/>
              <a:tailEnd/>
            </a:ln>
            <a:effectLst/>
          </p:spPr>
          <p:txBody>
            <a:bodyPr/>
            <a:lstStyle/>
            <a:p>
              <a:pPr>
                <a:defRPr/>
              </a:pPr>
              <a:endParaRPr lang="en-US"/>
            </a:p>
          </p:txBody>
        </p:sp>
        <p:sp>
          <p:nvSpPr>
            <p:cNvPr id="6" name="AutoShape 4"/>
            <p:cNvSpPr>
              <a:spLocks noChangeArrowheads="1"/>
            </p:cNvSpPr>
            <p:nvPr/>
          </p:nvSpPr>
          <p:spPr bwMode="auto">
            <a:xfrm>
              <a:off x="-1584" y="864"/>
              <a:ext cx="2304" cy="2304"/>
            </a:xfrm>
            <a:custGeom>
              <a:avLst/>
              <a:gdLst>
                <a:gd name="G0" fmla="+- 12083 0 0"/>
                <a:gd name="G1" fmla="+- -32000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44083" y="2368"/>
                </a:cxn>
                <a:cxn ang="0">
                  <a:pos x="64000" y="32000"/>
                </a:cxn>
                <a:cxn ang="0">
                  <a:pos x="44083" y="61631"/>
                </a:cxn>
                <a:cxn ang="0">
                  <a:pos x="44083" y="61631"/>
                </a:cxn>
                <a:cxn ang="0">
                  <a:pos x="44082" y="61631"/>
                </a:cxn>
                <a:cxn ang="0">
                  <a:pos x="44083" y="61632"/>
                </a:cxn>
                <a:cxn ang="0">
                  <a:pos x="44083" y="2368"/>
                </a:cxn>
                <a:cxn ang="0">
                  <a:pos x="44082" y="2368"/>
                </a:cxn>
                <a:cxn ang="0">
                  <a:pos x="44083" y="2368"/>
                </a:cxn>
              </a:cxnLst>
              <a:rect l="T13" t="T15" r="T17" b="T19"/>
              <a:pathLst>
                <a:path w="64000" h="64000">
                  <a:moveTo>
                    <a:pt x="44083" y="2368"/>
                  </a:moveTo>
                  <a:cubicBezTo>
                    <a:pt x="56127" y="7280"/>
                    <a:pt x="64000" y="18993"/>
                    <a:pt x="64000" y="32000"/>
                  </a:cubicBezTo>
                  <a:cubicBezTo>
                    <a:pt x="64000" y="45006"/>
                    <a:pt x="56127" y="56719"/>
                    <a:pt x="44083" y="61631"/>
                  </a:cubicBezTo>
                  <a:cubicBezTo>
                    <a:pt x="44082" y="61631"/>
                    <a:pt x="44082" y="61631"/>
                    <a:pt x="44082" y="61631"/>
                  </a:cubicBezTo>
                  <a:lnTo>
                    <a:pt x="44083" y="61632"/>
                  </a:lnTo>
                  <a:lnTo>
                    <a:pt x="44083" y="2368"/>
                  </a:lnTo>
                  <a:lnTo>
                    <a:pt x="44082" y="2368"/>
                  </a:lnTo>
                  <a:cubicBezTo>
                    <a:pt x="44082" y="2368"/>
                    <a:pt x="44082" y="2368"/>
                    <a:pt x="44083" y="2368"/>
                  </a:cubicBezTo>
                  <a:close/>
                </a:path>
              </a:pathLst>
            </a:custGeom>
            <a:solidFill>
              <a:schemeClr val="accent2"/>
            </a:solidFill>
            <a:ln w="9525">
              <a:noFill/>
              <a:miter lim="800000"/>
              <a:headEnd/>
              <a:tailEnd/>
            </a:ln>
          </p:spPr>
          <p:txBody>
            <a:bodyPr/>
            <a:lstStyle/>
            <a:p>
              <a:pPr eaLnBrk="1" hangingPunct="1">
                <a:defRPr/>
              </a:pPr>
              <a:endParaRPr lang="en-US" sz="2400">
                <a:latin typeface="Times New Roman" pitchFamily="18" charset="0"/>
              </a:endParaRPr>
            </a:p>
          </p:txBody>
        </p:sp>
        <p:sp>
          <p:nvSpPr>
            <p:cNvPr id="7" name="AutoShape 5"/>
            <p:cNvSpPr>
              <a:spLocks noChangeArrowheads="1"/>
            </p:cNvSpPr>
            <p:nvPr/>
          </p:nvSpPr>
          <p:spPr bwMode="auto">
            <a:xfrm>
              <a:off x="-2030" y="192"/>
              <a:ext cx="2544" cy="2544"/>
            </a:xfrm>
            <a:custGeom>
              <a:avLst/>
              <a:gdLst>
                <a:gd name="G0" fmla="+- 18994 0 0"/>
                <a:gd name="G1" fmla="+- -30013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0994" y="6246"/>
                </a:cxn>
                <a:cxn ang="0">
                  <a:pos x="64000" y="32000"/>
                </a:cxn>
                <a:cxn ang="0">
                  <a:pos x="50994" y="57753"/>
                </a:cxn>
                <a:cxn ang="0">
                  <a:pos x="50994" y="57753"/>
                </a:cxn>
                <a:cxn ang="0">
                  <a:pos x="50993" y="57753"/>
                </a:cxn>
                <a:cxn ang="0">
                  <a:pos x="50994" y="57754"/>
                </a:cxn>
                <a:cxn ang="0">
                  <a:pos x="50994" y="6246"/>
                </a:cxn>
                <a:cxn ang="0">
                  <a:pos x="50993" y="6246"/>
                </a:cxn>
                <a:cxn ang="0">
                  <a:pos x="50994" y="6246"/>
                </a:cxn>
              </a:cxnLst>
              <a:rect l="T13" t="T15" r="T17" b="T19"/>
              <a:pathLst>
                <a:path w="64000" h="64000">
                  <a:moveTo>
                    <a:pt x="50994" y="6246"/>
                  </a:moveTo>
                  <a:cubicBezTo>
                    <a:pt x="59172" y="12279"/>
                    <a:pt x="64000" y="21837"/>
                    <a:pt x="64000" y="32000"/>
                  </a:cubicBezTo>
                  <a:cubicBezTo>
                    <a:pt x="64000" y="42162"/>
                    <a:pt x="59172" y="51720"/>
                    <a:pt x="50994" y="57753"/>
                  </a:cubicBezTo>
                  <a:cubicBezTo>
                    <a:pt x="50993" y="57753"/>
                    <a:pt x="50993" y="57753"/>
                    <a:pt x="50993" y="57753"/>
                  </a:cubicBezTo>
                  <a:lnTo>
                    <a:pt x="50994" y="57754"/>
                  </a:lnTo>
                  <a:lnTo>
                    <a:pt x="50994" y="6246"/>
                  </a:lnTo>
                  <a:lnTo>
                    <a:pt x="50993" y="6246"/>
                  </a:lnTo>
                  <a:cubicBezTo>
                    <a:pt x="50993" y="6246"/>
                    <a:pt x="50993" y="6246"/>
                    <a:pt x="50994" y="6246"/>
                  </a:cubicBezTo>
                  <a:close/>
                </a:path>
              </a:pathLst>
            </a:custGeom>
            <a:solidFill>
              <a:schemeClr val="hlink"/>
            </a:solidFill>
            <a:ln w="9525">
              <a:noFill/>
              <a:miter lim="800000"/>
              <a:headEnd/>
              <a:tailEnd/>
            </a:ln>
          </p:spPr>
          <p:txBody>
            <a:bodyPr/>
            <a:lstStyle/>
            <a:p>
              <a:pPr eaLnBrk="1" hangingPunct="1">
                <a:defRPr/>
              </a:pPr>
              <a:endParaRPr lang="en-US">
                <a:latin typeface="Arial" charset="0"/>
              </a:endParaRPr>
            </a:p>
          </p:txBody>
        </p:sp>
      </p:grpSp>
      <p:sp>
        <p:nvSpPr>
          <p:cNvPr id="15366" name="Rectangle 6"/>
          <p:cNvSpPr>
            <a:spLocks noGrp="1" noChangeArrowheads="1"/>
          </p:cNvSpPr>
          <p:nvPr>
            <p:ph type="ctrTitle"/>
          </p:nvPr>
        </p:nvSpPr>
        <p:spPr>
          <a:xfrm>
            <a:off x="1443038" y="985838"/>
            <a:ext cx="7239000" cy="1444625"/>
          </a:xfrm>
        </p:spPr>
        <p:txBody>
          <a:bodyPr/>
          <a:lstStyle>
            <a:lvl1pPr>
              <a:defRPr sz="4000"/>
            </a:lvl1pPr>
          </a:lstStyle>
          <a:p>
            <a:r>
              <a:rPr lang="en-US"/>
              <a:t>Click to edit Master title style</a:t>
            </a:r>
          </a:p>
        </p:txBody>
      </p:sp>
      <p:sp>
        <p:nvSpPr>
          <p:cNvPr id="15367" name="Rectangle 7"/>
          <p:cNvSpPr>
            <a:spLocks noGrp="1" noChangeArrowheads="1"/>
          </p:cNvSpPr>
          <p:nvPr>
            <p:ph type="subTitle" idx="1"/>
          </p:nvPr>
        </p:nvSpPr>
        <p:spPr>
          <a:xfrm>
            <a:off x="1443038" y="3427413"/>
            <a:ext cx="7239000" cy="1752600"/>
          </a:xfrm>
        </p:spPr>
        <p:txBody>
          <a:bodyPr/>
          <a:lstStyle>
            <a:lvl1pPr marL="0" indent="0">
              <a:buFont typeface="Wingdings" pitchFamily="2" charset="2"/>
              <a:buNone/>
              <a:defRPr/>
            </a:lvl1pPr>
          </a:lstStyle>
          <a:p>
            <a:r>
              <a:rPr lang="en-US"/>
              <a:t>Click to edit Master subtitle style</a:t>
            </a:r>
          </a:p>
        </p:txBody>
      </p:sp>
      <p:sp>
        <p:nvSpPr>
          <p:cNvPr id="8" name="Rectangle 8"/>
          <p:cNvSpPr>
            <a:spLocks noGrp="1" noChangeArrowheads="1"/>
          </p:cNvSpPr>
          <p:nvPr>
            <p:ph type="dt" sz="half" idx="10"/>
          </p:nvPr>
        </p:nvSpPr>
        <p:spPr/>
        <p:txBody>
          <a:bodyPr/>
          <a:lstStyle>
            <a:lvl1pPr>
              <a:defRPr smtClean="0"/>
            </a:lvl1pPr>
          </a:lstStyle>
          <a:p>
            <a:pPr>
              <a:defRPr/>
            </a:pPr>
            <a:endParaRPr lang="en-US"/>
          </a:p>
        </p:txBody>
      </p:sp>
      <p:sp>
        <p:nvSpPr>
          <p:cNvPr id="9" name="Rectangle 9"/>
          <p:cNvSpPr>
            <a:spLocks noGrp="1" noChangeArrowheads="1"/>
          </p:cNvSpPr>
          <p:nvPr>
            <p:ph type="ftr" sz="quarter" idx="11"/>
          </p:nvPr>
        </p:nvSpPr>
        <p:spPr/>
        <p:txBody>
          <a:bodyPr/>
          <a:lstStyle>
            <a:lvl1pPr>
              <a:defRPr smtClean="0"/>
            </a:lvl1pPr>
          </a:lstStyle>
          <a:p>
            <a:pPr>
              <a:defRPr/>
            </a:pPr>
            <a:endParaRPr lang="en-US"/>
          </a:p>
        </p:txBody>
      </p:sp>
      <p:sp>
        <p:nvSpPr>
          <p:cNvPr id="10" name="Rectangle 10"/>
          <p:cNvSpPr>
            <a:spLocks noGrp="1" noChangeArrowheads="1"/>
          </p:cNvSpPr>
          <p:nvPr>
            <p:ph type="sldNum" sz="quarter" idx="12"/>
          </p:nvPr>
        </p:nvSpPr>
        <p:spPr/>
        <p:txBody>
          <a:bodyPr/>
          <a:lstStyle>
            <a:lvl1pPr>
              <a:defRPr smtClean="0"/>
            </a:lvl1pPr>
          </a:lstStyle>
          <a:p>
            <a:pPr>
              <a:defRPr/>
            </a:pPr>
            <a:fld id="{5B85F2A4-2A80-4C0C-A594-E12474E99876}" type="slidenum">
              <a:rPr lang="en-US"/>
              <a:pPr>
                <a:defRPr/>
              </a:pPr>
              <a:t>‹#›</a:t>
            </a:fld>
            <a:endParaRPr lang="en-US"/>
          </a:p>
        </p:txBody>
      </p:sp>
    </p:spTree>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C6153A7-D278-43A5-9D4F-63733E5510C5}" type="slidenum">
              <a:rPr lang="en-US" smtClean="0"/>
              <a:pPr>
                <a:defRPr/>
              </a:pPr>
              <a:t>‹#›</a:t>
            </a:fld>
            <a:endParaRPr lang="en-US"/>
          </a:p>
        </p:txBody>
      </p:sp>
    </p:spTree>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E3F736F-2240-4F98-9711-C2509E823575}" type="slidenum">
              <a:rPr lang="en-US" smtClean="0"/>
              <a:pPr>
                <a:defRPr/>
              </a:pPr>
              <a:t>‹#›</a:t>
            </a:fld>
            <a:endParaRPr lang="en-US"/>
          </a:p>
        </p:txBody>
      </p:sp>
    </p:spTree>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AFC38F40-4ADF-4C2A-81CD-016FC053B751}" type="slidenum">
              <a:rPr lang="en-US" smtClean="0"/>
              <a:pPr>
                <a:defRPr/>
              </a:pPr>
              <a:t>‹#›</a:t>
            </a:fld>
            <a:endParaRPr lang="en-US"/>
          </a:p>
        </p:txBody>
      </p:sp>
    </p:spTree>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A676D60F-BD3B-47E9-BFEB-CE165EA4DEB5}" type="slidenum">
              <a:rPr lang="en-US" smtClean="0"/>
              <a:pPr>
                <a:defRPr/>
              </a:pPr>
              <a:t>‹#›</a:t>
            </a:fld>
            <a:endParaRPr lang="en-US"/>
          </a:p>
        </p:txBody>
      </p:sp>
    </p:spTree>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90A9B195-08F0-4BA3-BA8B-A183C1B99F1D}" type="slidenum">
              <a:rPr lang="en-US" smtClean="0"/>
              <a:pPr>
                <a:defRPr/>
              </a:pPr>
              <a:t>‹#›</a:t>
            </a:fld>
            <a:endParaRPr lang="en-US"/>
          </a:p>
        </p:txBody>
      </p:sp>
    </p:spTree>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FD514F7F-C02A-4740-BA0D-3DD3EB3B1F6D}" type="slidenum">
              <a:rPr lang="en-US" smtClean="0"/>
              <a:pPr>
                <a:defRPr/>
              </a:pPr>
              <a:t>‹#›</a:t>
            </a:fld>
            <a:endParaRPr lang="en-US"/>
          </a:p>
        </p:txBody>
      </p:sp>
    </p:spTree>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0BEEFD92-4646-484D-8196-2950862B2676}" type="slidenum">
              <a:rPr lang="en-US" smtClean="0"/>
              <a:pPr>
                <a:defRPr/>
              </a:pPr>
              <a:t>‹#›</a:t>
            </a:fld>
            <a:endParaRPr lang="en-US"/>
          </a:p>
        </p:txBody>
      </p:sp>
    </p:spTree>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A0928109-CADF-4A0F-BCDB-E423F2F9192D}" type="slidenum">
              <a:rPr lang="en-US" smtClean="0"/>
              <a:pPr>
                <a:defRPr/>
              </a:pPr>
              <a:t>‹#›</a:t>
            </a:fld>
            <a:endParaRPr lang="en-US"/>
          </a:p>
        </p:txBody>
      </p:sp>
    </p:spTree>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EA81751B-AC76-4C47-A32F-8F31C1B3429D}" type="slidenum">
              <a:rPr lang="en-US" smtClean="0"/>
              <a:pPr>
                <a:defRPr/>
              </a:pPr>
              <a:t>‹#›</a:t>
            </a:fld>
            <a:endParaRPr lang="en-US"/>
          </a:p>
        </p:txBody>
      </p:sp>
    </p:spTree>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3DD49AD6-A716-46BE-91EA-4FA967F64309}" type="slidenum">
              <a:rPr lang="en-US" smtClean="0"/>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0C6153A7-D278-43A5-9D4F-63733E5510C5}" type="slidenum">
              <a:rPr lang="en-US"/>
              <a:pPr>
                <a:defRPr/>
              </a:pPr>
              <a:t>‹#›</a:t>
            </a:fld>
            <a:endParaRPr lang="en-US"/>
          </a:p>
        </p:txBody>
      </p:sp>
    </p:spTree>
  </p:cSld>
  <p:clrMapOvr>
    <a:masterClrMapping/>
  </p:clrMapOvr>
</p:sldLayout>
</file>

<file path=ppt/slideLayouts/slideLayout140.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pPr>
              <a:defRPr/>
            </a:pPr>
            <a:endParaRPr lang="en-US"/>
          </a:p>
        </p:txBody>
      </p:sp>
      <p:sp>
        <p:nvSpPr>
          <p:cNvPr id="17" name="Footer Placeholder 16"/>
          <p:cNvSpPr>
            <a:spLocks noGrp="1"/>
          </p:cNvSpPr>
          <p:nvPr>
            <p:ph type="ftr" sz="quarter" idx="11"/>
          </p:nvPr>
        </p:nvSpPr>
        <p:spPr/>
        <p:txBody>
          <a:bodyPr/>
          <a:lstStyle/>
          <a:p>
            <a:pPr>
              <a:defRPr/>
            </a:pPr>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pPr>
              <a:defRPr/>
            </a:pPr>
            <a:fld id="{5B85F2A4-2A80-4C0C-A594-E12474E99876}" type="slidenum">
              <a:rPr lang="en-US" smtClean="0"/>
              <a:pPr>
                <a:defRPr/>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4361688" y="1026372"/>
            <a:ext cx="457200" cy="441325"/>
          </a:xfrm>
        </p:spPr>
        <p:txBody>
          <a:bodyPr/>
          <a:lstStyle/>
          <a:p>
            <a:pPr>
              <a:defRPr/>
            </a:pPr>
            <a:fld id="{0C6153A7-D278-43A5-9D4F-63733E5510C5}" type="slidenum">
              <a:rPr lang="en-US" smtClean="0"/>
              <a:pPr>
                <a:defRPr/>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pPr>
              <a:defRPr/>
            </a:pPr>
            <a:endParaRPr lang="en-US"/>
          </a:p>
        </p:txBody>
      </p:sp>
      <p:sp>
        <p:nvSpPr>
          <p:cNvPr id="4" name="Date Placeholder 3"/>
          <p:cNvSpPr>
            <a:spLocks noGrp="1"/>
          </p:cNvSpPr>
          <p:nvPr>
            <p:ph type="dt" sz="half" idx="10"/>
          </p:nvPr>
        </p:nvSpPr>
        <p:spPr/>
        <p:txBody>
          <a:bodyPr/>
          <a:lstStyle/>
          <a:p>
            <a:pPr>
              <a:defRPr/>
            </a:pPr>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pPr>
              <a:defRPr/>
            </a:pPr>
            <a:fld id="{9E3F736F-2240-4F98-9711-C2509E823575}" type="slidenum">
              <a:rPr lang="en-US" smtClean="0"/>
              <a:pPr>
                <a:defRPr/>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AFC38F40-4ADF-4C2A-81CD-016FC053B751}" type="slidenum">
              <a:rPr lang="en-US" smtClean="0"/>
              <a:pPr>
                <a:defRPr/>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44.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a:xfrm>
            <a:off x="304800" y="6409944"/>
            <a:ext cx="3581400" cy="365760"/>
          </a:xfrm>
        </p:spPr>
        <p:txBody>
          <a:bodyPr/>
          <a:lstStyle/>
          <a:p>
            <a:pPr>
              <a:defRPr/>
            </a:pPr>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pPr>
              <a:defRPr/>
            </a:pPr>
            <a:fld id="{A676D60F-BD3B-47E9-BFEB-CE165EA4DEB5}" type="slidenum">
              <a:rPr lang="en-US" smtClean="0"/>
              <a:pPr>
                <a:defRPr/>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4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a:xfrm>
            <a:off x="4343400" y="1036020"/>
            <a:ext cx="457200" cy="441325"/>
          </a:xfrm>
        </p:spPr>
        <p:txBody>
          <a:bodyPr/>
          <a:lstStyle/>
          <a:p>
            <a:pPr>
              <a:defRPr/>
            </a:pPr>
            <a:fld id="{90A9B195-08F0-4BA3-BA8B-A183C1B99F1D}" type="slidenum">
              <a:rPr lang="en-US" smtClean="0"/>
              <a:pPr>
                <a:defRPr/>
              </a:pPr>
              <a:t>‹#›</a:t>
            </a:fld>
            <a:endParaRPr lang="en-US"/>
          </a:p>
        </p:txBody>
      </p:sp>
    </p:spTree>
  </p:cSld>
  <p:clrMapOvr>
    <a:masterClrMapping/>
  </p:clrMapOvr>
</p:sldLayout>
</file>

<file path=ppt/slideLayouts/slideLayout146.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pPr>
              <a:defRPr/>
            </a:pPr>
            <a:fld id="{FD514F7F-C02A-4740-BA0D-3DD3EB3B1F6D}" type="slidenum">
              <a:rPr lang="en-US" smtClean="0"/>
              <a:pPr>
                <a:defRPr/>
              </a:pPr>
              <a:t>‹#›</a:t>
            </a:fld>
            <a:endParaRPr lang="en-US"/>
          </a:p>
        </p:txBody>
      </p:sp>
    </p:spTree>
  </p:cSld>
  <p:clrMapOvr>
    <a:masterClrMapping/>
  </p:clrMapOvr>
</p:sldLayout>
</file>

<file path=ppt/slideLayouts/slideLayout147.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pPr>
              <a:defRPr/>
            </a:pPr>
            <a:fld id="{0BEEFD92-4646-484D-8196-2950862B2676}" type="slidenum">
              <a:rPr lang="en-US" smtClean="0"/>
              <a:pPr>
                <a:defRPr/>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a:xfrm>
            <a:off x="301752" y="6410848"/>
            <a:ext cx="3383280" cy="365760"/>
          </a:xfrm>
        </p:spPr>
        <p:txBody>
          <a:bodyPr/>
          <a:lstStyle/>
          <a:p>
            <a:pPr>
              <a:defRPr/>
            </a:pP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48.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pPr>
              <a:defRPr/>
            </a:pPr>
            <a:fld id="{A0928109-CADF-4A0F-BCDB-E423F2F9192D}" type="slidenum">
              <a:rPr lang="en-US" smtClean="0"/>
              <a:pPr>
                <a:defRPr/>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pPr>
              <a:defRPr/>
            </a:pPr>
            <a:endParaRPr lang="en-US"/>
          </a:p>
        </p:txBody>
      </p:sp>
      <p:sp>
        <p:nvSpPr>
          <p:cNvPr id="6" name="Footer Placeholder 5"/>
          <p:cNvSpPr>
            <a:spLocks noGrp="1"/>
          </p:cNvSpPr>
          <p:nvPr>
            <p:ph type="ftr" sz="quarter" idx="11"/>
          </p:nvPr>
        </p:nvSpPr>
        <p:spPr>
          <a:xfrm>
            <a:off x="301752" y="6410848"/>
            <a:ext cx="3584448" cy="365760"/>
          </a:xfrm>
        </p:spPr>
        <p:txBody>
          <a:bodyPr/>
          <a:lstStyle/>
          <a:p>
            <a:pPr>
              <a:defRPr/>
            </a:pPr>
            <a:endParaRPr lang="en-US"/>
          </a:p>
        </p:txBody>
      </p:sp>
    </p:spTree>
  </p:cSld>
  <p:clrMapOvr>
    <a:masterClrMapping/>
  </p:clrMapOvr>
</p:sldLayout>
</file>

<file path=ppt/slideLayouts/slideLayout149.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EA81751B-AC76-4C47-A32F-8F31C1B3429D}" type="slidenum">
              <a:rPr lang="en-US" smtClean="0"/>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9E3F736F-2240-4F98-9711-C2509E823575}" type="slidenum">
              <a:rPr lang="en-US"/>
              <a:pPr>
                <a:defRPr/>
              </a:pPr>
              <a:t>‹#›</a:t>
            </a:fld>
            <a:endParaRPr lang="en-US"/>
          </a:p>
        </p:txBody>
      </p:sp>
    </p:spTree>
  </p:cSld>
  <p:clrMapOvr>
    <a:masterClrMapping/>
  </p:clrMapOvr>
</p:sldLayout>
</file>

<file path=ppt/slideLayouts/slideLayout150.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pPr>
              <a:defRPr/>
            </a:pPr>
            <a:fld id="{3DD49AD6-A716-46BE-91EA-4FA967F64309}" type="slidenum">
              <a:rPr lang="en-US" smtClean="0"/>
              <a:pPr>
                <a:defRPr/>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370013" y="1827213"/>
            <a:ext cx="3579812"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02225" y="1827213"/>
            <a:ext cx="35814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AFC38F40-4ADF-4C2A-81CD-016FC053B751}"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8"/>
          <p:cNvSpPr>
            <a:spLocks noGrp="1" noChangeArrowheads="1"/>
          </p:cNvSpPr>
          <p:nvPr>
            <p:ph type="dt" sz="half" idx="10"/>
          </p:nvPr>
        </p:nvSpPr>
        <p:spPr>
          <a:ln/>
        </p:spPr>
        <p:txBody>
          <a:bodyPr/>
          <a:lstStyle>
            <a:lvl1pPr>
              <a:defRPr/>
            </a:lvl1pPr>
          </a:lstStyle>
          <a:p>
            <a:pPr>
              <a:defRPr/>
            </a:pPr>
            <a:endParaRPr lang="en-US"/>
          </a:p>
        </p:txBody>
      </p:sp>
      <p:sp>
        <p:nvSpPr>
          <p:cNvPr id="8" name="Rectangle 9"/>
          <p:cNvSpPr>
            <a:spLocks noGrp="1" noChangeArrowheads="1"/>
          </p:cNvSpPr>
          <p:nvPr>
            <p:ph type="ftr" sz="quarter" idx="11"/>
          </p:nvPr>
        </p:nvSpPr>
        <p:spPr>
          <a:ln/>
        </p:spPr>
        <p:txBody>
          <a:bodyPr/>
          <a:lstStyle>
            <a:lvl1pPr>
              <a:defRPr/>
            </a:lvl1pPr>
          </a:lstStyle>
          <a:p>
            <a:pPr>
              <a:defRPr/>
            </a:pPr>
            <a:endParaRPr lang="en-US"/>
          </a:p>
        </p:txBody>
      </p:sp>
      <p:sp>
        <p:nvSpPr>
          <p:cNvPr id="9" name="Rectangle 10"/>
          <p:cNvSpPr>
            <a:spLocks noGrp="1" noChangeArrowheads="1"/>
          </p:cNvSpPr>
          <p:nvPr>
            <p:ph type="sldNum" sz="quarter" idx="12"/>
          </p:nvPr>
        </p:nvSpPr>
        <p:spPr>
          <a:ln/>
        </p:spPr>
        <p:txBody>
          <a:bodyPr/>
          <a:lstStyle>
            <a:lvl1pPr>
              <a:defRPr/>
            </a:lvl1pPr>
          </a:lstStyle>
          <a:p>
            <a:pPr>
              <a:defRPr/>
            </a:pPr>
            <a:fld id="{A676D60F-BD3B-47E9-BFEB-CE165EA4DEB5}"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8"/>
          <p:cNvSpPr>
            <a:spLocks noGrp="1" noChangeArrowheads="1"/>
          </p:cNvSpPr>
          <p:nvPr>
            <p:ph type="dt" sz="half" idx="10"/>
          </p:nvPr>
        </p:nvSpPr>
        <p:spPr>
          <a:ln/>
        </p:spPr>
        <p:txBody>
          <a:bodyPr/>
          <a:lstStyle>
            <a:lvl1pPr>
              <a:defRPr/>
            </a:lvl1pPr>
          </a:lstStyle>
          <a:p>
            <a:pPr>
              <a:defRPr/>
            </a:pPr>
            <a:endParaRPr lang="en-US"/>
          </a:p>
        </p:txBody>
      </p:sp>
      <p:sp>
        <p:nvSpPr>
          <p:cNvPr id="4" name="Rectangle 9"/>
          <p:cNvSpPr>
            <a:spLocks noGrp="1" noChangeArrowheads="1"/>
          </p:cNvSpPr>
          <p:nvPr>
            <p:ph type="ftr" sz="quarter" idx="11"/>
          </p:nvPr>
        </p:nvSpPr>
        <p:spPr>
          <a:ln/>
        </p:spPr>
        <p:txBody>
          <a:bodyPr/>
          <a:lstStyle>
            <a:lvl1pPr>
              <a:defRPr/>
            </a:lvl1pPr>
          </a:lstStyle>
          <a:p>
            <a:pPr>
              <a:defRPr/>
            </a:pPr>
            <a:endParaRPr lang="en-US"/>
          </a:p>
        </p:txBody>
      </p:sp>
      <p:sp>
        <p:nvSpPr>
          <p:cNvPr id="5" name="Rectangle 10"/>
          <p:cNvSpPr>
            <a:spLocks noGrp="1" noChangeArrowheads="1"/>
          </p:cNvSpPr>
          <p:nvPr>
            <p:ph type="sldNum" sz="quarter" idx="12"/>
          </p:nvPr>
        </p:nvSpPr>
        <p:spPr>
          <a:ln/>
        </p:spPr>
        <p:txBody>
          <a:bodyPr/>
          <a:lstStyle>
            <a:lvl1pPr>
              <a:defRPr/>
            </a:lvl1pPr>
          </a:lstStyle>
          <a:p>
            <a:pPr>
              <a:defRPr/>
            </a:pPr>
            <a:fld id="{90A9B195-08F0-4BA3-BA8B-A183C1B99F1D}"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en-US"/>
          </a:p>
        </p:txBody>
      </p:sp>
      <p:sp>
        <p:nvSpPr>
          <p:cNvPr id="3" name="Rectangle 9"/>
          <p:cNvSpPr>
            <a:spLocks noGrp="1" noChangeArrowheads="1"/>
          </p:cNvSpPr>
          <p:nvPr>
            <p:ph type="ftr" sz="quarter" idx="11"/>
          </p:nvPr>
        </p:nvSpPr>
        <p:spPr>
          <a:ln/>
        </p:spPr>
        <p:txBody>
          <a:bodyPr/>
          <a:lstStyle>
            <a:lvl1pPr>
              <a:defRPr/>
            </a:lvl1pPr>
          </a:lstStyle>
          <a:p>
            <a:pPr>
              <a:defRPr/>
            </a:pPr>
            <a:endParaRPr lang="en-US"/>
          </a:p>
        </p:txBody>
      </p:sp>
      <p:sp>
        <p:nvSpPr>
          <p:cNvPr id="4" name="Rectangle 10"/>
          <p:cNvSpPr>
            <a:spLocks noGrp="1" noChangeArrowheads="1"/>
          </p:cNvSpPr>
          <p:nvPr>
            <p:ph type="sldNum" sz="quarter" idx="12"/>
          </p:nvPr>
        </p:nvSpPr>
        <p:spPr>
          <a:ln/>
        </p:spPr>
        <p:txBody>
          <a:bodyPr/>
          <a:lstStyle>
            <a:lvl1pPr>
              <a:defRPr/>
            </a:lvl1pPr>
          </a:lstStyle>
          <a:p>
            <a:pPr>
              <a:defRPr/>
            </a:pPr>
            <a:fld id="{FD514F7F-C02A-4740-BA0D-3DD3EB3B1F6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CD11826-5634-4383-9D0E-51BB878831A9}"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0BEEFD92-4646-484D-8196-2950862B2676}"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A0928109-CADF-4A0F-BCDB-E423F2F9192D}"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EA81751B-AC76-4C47-A32F-8F31C1B3429D}" type="slidenum">
              <a:rPr lang="en-US"/>
              <a:pPr>
                <a:defRPr/>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6413" y="301625"/>
            <a:ext cx="1827212" cy="56403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370013" y="301625"/>
            <a:ext cx="5334000" cy="56403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3DD49AD6-A716-46BE-91EA-4FA967F64309}" type="slidenum">
              <a:rPr lang="en-US"/>
              <a:pPr>
                <a:defRPr/>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370013" y="301625"/>
            <a:ext cx="7313612"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370013" y="1827213"/>
            <a:ext cx="3579812"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02225" y="1827213"/>
            <a:ext cx="3581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C03EB7CC-A050-4DDF-A331-A99AA0A388FE}" type="slidenum">
              <a:rPr lang="en-US"/>
              <a:pPr>
                <a:defRPr/>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OverObj">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8229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 y="3938588"/>
            <a:ext cx="8229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9"/>
          <p:cNvSpPr>
            <a:spLocks noGrp="1" noChangeArrowheads="1"/>
          </p:cNvSpPr>
          <p:nvPr>
            <p:ph type="dt" sz="half" idx="10"/>
          </p:nvPr>
        </p:nvSpPr>
        <p:spPr>
          <a:ln/>
        </p:spPr>
        <p:txBody>
          <a:bodyPr/>
          <a:lstStyle>
            <a:lvl1pPr>
              <a:defRPr/>
            </a:lvl1pPr>
          </a:lstStyle>
          <a:p>
            <a:pPr>
              <a:defRPr/>
            </a:pPr>
            <a:endParaRPr lang="en-US"/>
          </a:p>
        </p:txBody>
      </p:sp>
      <p:sp>
        <p:nvSpPr>
          <p:cNvPr id="6" name="Rectangle 70"/>
          <p:cNvSpPr>
            <a:spLocks noGrp="1" noChangeArrowheads="1"/>
          </p:cNvSpPr>
          <p:nvPr>
            <p:ph type="ftr" sz="quarter" idx="11"/>
          </p:nvPr>
        </p:nvSpPr>
        <p:spPr>
          <a:ln/>
        </p:spPr>
        <p:txBody>
          <a:bodyPr/>
          <a:lstStyle>
            <a:lvl1pPr>
              <a:defRPr/>
            </a:lvl1pPr>
          </a:lstStyle>
          <a:p>
            <a:pPr>
              <a:defRPr/>
            </a:pPr>
            <a:endParaRPr lang="en-US"/>
          </a:p>
        </p:txBody>
      </p:sp>
      <p:sp>
        <p:nvSpPr>
          <p:cNvPr id="7" name="Rectangle 71"/>
          <p:cNvSpPr>
            <a:spLocks noGrp="1" noChangeArrowheads="1"/>
          </p:cNvSpPr>
          <p:nvPr>
            <p:ph type="sldNum" sz="quarter" idx="12"/>
          </p:nvPr>
        </p:nvSpPr>
        <p:spPr>
          <a:ln/>
        </p:spPr>
        <p:txBody>
          <a:bodyPr/>
          <a:lstStyle>
            <a:lvl1pPr>
              <a:defRPr/>
            </a:lvl1pPr>
          </a:lstStyle>
          <a:p>
            <a:pPr>
              <a:defRPr/>
            </a:pPr>
            <a:fld id="{05678074-503D-4AA7-8456-F6107B1162FA}" type="slidenum">
              <a:rPr lang="en-US"/>
              <a:pPr>
                <a:defRPr/>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6"/>
          <p:cNvGrpSpPr>
            <a:grpSpLocks/>
          </p:cNvGrpSpPr>
          <p:nvPr/>
        </p:nvGrpSpPr>
        <p:grpSpPr bwMode="auto">
          <a:xfrm>
            <a:off x="0" y="914400"/>
            <a:ext cx="8686800" cy="2514600"/>
            <a:chOff x="0" y="576"/>
            <a:chExt cx="5472" cy="1584"/>
          </a:xfrm>
        </p:grpSpPr>
        <p:sp>
          <p:nvSpPr>
            <p:cNvPr id="5" name="Oval 7"/>
            <p:cNvSpPr>
              <a:spLocks noChangeArrowheads="1"/>
            </p:cNvSpPr>
            <p:nvPr/>
          </p:nvSpPr>
          <p:spPr bwMode="auto">
            <a:xfrm>
              <a:off x="144" y="576"/>
              <a:ext cx="1584" cy="1584"/>
            </a:xfrm>
            <a:prstGeom prst="ellipse">
              <a:avLst/>
            </a:prstGeom>
            <a:noFill/>
            <a:ln w="12700">
              <a:solidFill>
                <a:schemeClr val="accent1"/>
              </a:solidFill>
              <a:round/>
              <a:headEnd/>
              <a:tailEnd/>
            </a:ln>
            <a:effectLst/>
          </p:spPr>
          <p:txBody>
            <a:bodyPr wrap="none" anchor="ctr"/>
            <a:lstStyle/>
            <a:p>
              <a:pPr algn="ctr" eaLnBrk="1" hangingPunct="1">
                <a:defRPr/>
              </a:pPr>
              <a:endParaRPr lang="en-US">
                <a:latin typeface="Arial" charset="0"/>
              </a:endParaRPr>
            </a:p>
          </p:txBody>
        </p:sp>
        <p:sp>
          <p:nvSpPr>
            <p:cNvPr id="6" name="Rectangle 8"/>
            <p:cNvSpPr>
              <a:spLocks noChangeArrowheads="1"/>
            </p:cNvSpPr>
            <p:nvPr/>
          </p:nvSpPr>
          <p:spPr bwMode="hidden">
            <a:xfrm>
              <a:off x="0" y="1056"/>
              <a:ext cx="2976" cy="720"/>
            </a:xfrm>
            <a:prstGeom prst="rect">
              <a:avLst/>
            </a:prstGeom>
            <a:solidFill>
              <a:schemeClr val="accent2"/>
            </a:solidFill>
            <a:ln w="9525">
              <a:noFill/>
              <a:miter lim="800000"/>
              <a:headEnd/>
              <a:tailEnd/>
            </a:ln>
            <a:effectLst/>
          </p:spPr>
          <p:txBody>
            <a:bodyPr wrap="none" anchor="ctr"/>
            <a:lstStyle/>
            <a:p>
              <a:pPr algn="ctr" eaLnBrk="1" hangingPunct="1">
                <a:defRPr/>
              </a:pPr>
              <a:endParaRPr lang="en-US" sz="2400">
                <a:latin typeface="Times New Roman" pitchFamily="18" charset="0"/>
              </a:endParaRPr>
            </a:p>
          </p:txBody>
        </p:sp>
        <p:sp>
          <p:nvSpPr>
            <p:cNvPr id="7" name="Rectangle 9"/>
            <p:cNvSpPr>
              <a:spLocks noChangeArrowheads="1"/>
            </p:cNvSpPr>
            <p:nvPr/>
          </p:nvSpPr>
          <p:spPr bwMode="hidden">
            <a:xfrm>
              <a:off x="2496" y="1056"/>
              <a:ext cx="2976" cy="720"/>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eaLnBrk="1" hangingPunct="1">
                <a:defRPr/>
              </a:pPr>
              <a:endParaRPr lang="en-US" sz="2400">
                <a:latin typeface="Times New Roman" pitchFamily="18" charset="0"/>
              </a:endParaRPr>
            </a:p>
          </p:txBody>
        </p:sp>
        <p:sp>
          <p:nvSpPr>
            <p:cNvPr id="8" name="Freeform 10"/>
            <p:cNvSpPr>
              <a:spLocks noChangeArrowheads="1"/>
            </p:cNvSpPr>
            <p:nvPr/>
          </p:nvSpPr>
          <p:spPr bwMode="auto">
            <a:xfrm>
              <a:off x="384" y="960"/>
              <a:ext cx="144" cy="913"/>
            </a:xfrm>
            <a:custGeom>
              <a:avLst/>
              <a:gdLst/>
              <a:ahLst/>
              <a:cxnLst>
                <a:cxn ang="0">
                  <a:pos x="1000" y="1000"/>
                </a:cxn>
                <a:cxn ang="0">
                  <a:pos x="0" y="1000"/>
                </a:cxn>
                <a:cxn ang="0">
                  <a:pos x="0" y="0"/>
                </a:cxn>
                <a:cxn ang="0">
                  <a:pos x="1000" y="0"/>
                </a:cxn>
              </a:cxnLst>
              <a:rect l="0" t="0" r="r" b="b"/>
              <a:pathLst>
                <a:path w="1000" h="1000">
                  <a:moveTo>
                    <a:pt x="1000" y="1000"/>
                  </a:moveTo>
                  <a:lnTo>
                    <a:pt x="0" y="1000"/>
                  </a:lnTo>
                  <a:lnTo>
                    <a:pt x="0" y="0"/>
                  </a:lnTo>
                  <a:lnTo>
                    <a:pt x="1000" y="0"/>
                  </a:lnTo>
                </a:path>
              </a:pathLst>
            </a:custGeom>
            <a:noFill/>
            <a:ln w="76200" cmpd="sng">
              <a:solidFill>
                <a:schemeClr val="tx2"/>
              </a:solidFill>
              <a:miter lim="800000"/>
              <a:headEnd/>
              <a:tailEnd/>
            </a:ln>
          </p:spPr>
          <p:txBody>
            <a:bodyPr/>
            <a:lstStyle/>
            <a:p>
              <a:pPr>
                <a:defRPr/>
              </a:pPr>
              <a:endParaRPr lang="en-US"/>
            </a:p>
          </p:txBody>
        </p:sp>
        <p:sp>
          <p:nvSpPr>
            <p:cNvPr id="9" name="Freeform 11"/>
            <p:cNvSpPr>
              <a:spLocks noChangeArrowheads="1"/>
            </p:cNvSpPr>
            <p:nvPr/>
          </p:nvSpPr>
          <p:spPr bwMode="auto">
            <a:xfrm>
              <a:off x="4944" y="762"/>
              <a:ext cx="165" cy="864"/>
            </a:xfrm>
            <a:custGeom>
              <a:avLst/>
              <a:gdLst/>
              <a:ahLst/>
              <a:cxnLst>
                <a:cxn ang="0">
                  <a:pos x="0" y="0"/>
                </a:cxn>
                <a:cxn ang="0">
                  <a:pos x="1000" y="0"/>
                </a:cxn>
                <a:cxn ang="0">
                  <a:pos x="1000" y="1000"/>
                </a:cxn>
                <a:cxn ang="0">
                  <a:pos x="0" y="1000"/>
                </a:cxn>
              </a:cxnLst>
              <a:rect l="0" t="0" r="r" b="b"/>
              <a:pathLst>
                <a:path w="1000" h="1000">
                  <a:moveTo>
                    <a:pt x="0" y="0"/>
                  </a:moveTo>
                  <a:lnTo>
                    <a:pt x="1000" y="0"/>
                  </a:lnTo>
                  <a:lnTo>
                    <a:pt x="1000" y="1000"/>
                  </a:lnTo>
                  <a:lnTo>
                    <a:pt x="0" y="1000"/>
                  </a:lnTo>
                </a:path>
              </a:pathLst>
            </a:custGeom>
            <a:noFill/>
            <a:ln w="76200" cap="flat" cmpd="sng">
              <a:solidFill>
                <a:schemeClr val="accent1"/>
              </a:solidFill>
              <a:prstDash val="solid"/>
              <a:miter lim="800000"/>
              <a:headEnd/>
              <a:tailEnd/>
            </a:ln>
          </p:spPr>
          <p:txBody>
            <a:bodyPr/>
            <a:lstStyle/>
            <a:p>
              <a:pPr>
                <a:defRPr/>
              </a:pPr>
              <a:endParaRPr lang="en-US"/>
            </a:p>
          </p:txBody>
        </p:sp>
      </p:grpSp>
      <p:sp>
        <p:nvSpPr>
          <p:cNvPr id="20482" name="Rectangle 2"/>
          <p:cNvSpPr>
            <a:spLocks noGrp="1" noChangeArrowheads="1"/>
          </p:cNvSpPr>
          <p:nvPr>
            <p:ph type="subTitle" idx="1"/>
          </p:nvPr>
        </p:nvSpPr>
        <p:spPr>
          <a:xfrm>
            <a:off x="2286000" y="3581400"/>
            <a:ext cx="5638800" cy="1905000"/>
          </a:xfrm>
        </p:spPr>
        <p:txBody>
          <a:bodyPr/>
          <a:lstStyle>
            <a:lvl1pPr marL="0" indent="0">
              <a:buFont typeface="Wingdings" pitchFamily="2" charset="2"/>
              <a:buNone/>
              <a:defRPr/>
            </a:lvl1pPr>
          </a:lstStyle>
          <a:p>
            <a:r>
              <a:rPr lang="en-US"/>
              <a:t>Click to edit Master subtitle style</a:t>
            </a:r>
          </a:p>
        </p:txBody>
      </p:sp>
      <p:sp>
        <p:nvSpPr>
          <p:cNvPr id="20492" name="Rectangle 12"/>
          <p:cNvSpPr>
            <a:spLocks noGrp="1" noChangeArrowheads="1"/>
          </p:cNvSpPr>
          <p:nvPr>
            <p:ph type="ctrTitle"/>
          </p:nvPr>
        </p:nvSpPr>
        <p:spPr>
          <a:xfrm>
            <a:off x="838200" y="1443038"/>
            <a:ext cx="7086600" cy="1600200"/>
          </a:xfrm>
        </p:spPr>
        <p:txBody>
          <a:bodyPr anchor="ctr"/>
          <a:lstStyle>
            <a:lvl1pPr>
              <a:defRPr/>
            </a:lvl1pPr>
          </a:lstStyle>
          <a:p>
            <a:r>
              <a:rPr lang="en-US"/>
              <a:t>Click to edit Master title style</a:t>
            </a:r>
          </a:p>
        </p:txBody>
      </p:sp>
      <p:sp>
        <p:nvSpPr>
          <p:cNvPr id="10" name="Rectangle 3"/>
          <p:cNvSpPr>
            <a:spLocks noGrp="1" noChangeArrowheads="1"/>
          </p:cNvSpPr>
          <p:nvPr>
            <p:ph type="dt" sz="half" idx="10"/>
          </p:nvPr>
        </p:nvSpPr>
        <p:spPr>
          <a:xfrm>
            <a:off x="685800" y="6248400"/>
            <a:ext cx="1905000" cy="457200"/>
          </a:xfrm>
        </p:spPr>
        <p:txBody>
          <a:bodyPr/>
          <a:lstStyle>
            <a:lvl1pPr>
              <a:defRPr smtClean="0"/>
            </a:lvl1pPr>
          </a:lstStyle>
          <a:p>
            <a:pPr>
              <a:defRPr/>
            </a:pPr>
            <a:endParaRPr lang="en-US"/>
          </a:p>
        </p:txBody>
      </p:sp>
      <p:sp>
        <p:nvSpPr>
          <p:cNvPr id="11" name="Rectangle 4"/>
          <p:cNvSpPr>
            <a:spLocks noGrp="1" noChangeArrowheads="1"/>
          </p:cNvSpPr>
          <p:nvPr>
            <p:ph type="ftr" sz="quarter" idx="11"/>
          </p:nvPr>
        </p:nvSpPr>
        <p:spPr>
          <a:xfrm>
            <a:off x="3124200" y="6248400"/>
            <a:ext cx="2895600" cy="457200"/>
          </a:xfrm>
        </p:spPr>
        <p:txBody>
          <a:bodyPr/>
          <a:lstStyle>
            <a:lvl1pPr>
              <a:defRPr smtClean="0"/>
            </a:lvl1pPr>
          </a:lstStyle>
          <a:p>
            <a:pPr>
              <a:defRPr/>
            </a:pPr>
            <a:endParaRPr lang="en-US"/>
          </a:p>
        </p:txBody>
      </p:sp>
      <p:sp>
        <p:nvSpPr>
          <p:cNvPr id="12" name="Rectangle 5"/>
          <p:cNvSpPr>
            <a:spLocks noGrp="1" noChangeArrowheads="1"/>
          </p:cNvSpPr>
          <p:nvPr>
            <p:ph type="sldNum" sz="quarter" idx="12"/>
          </p:nvPr>
        </p:nvSpPr>
        <p:spPr>
          <a:xfrm>
            <a:off x="6553200" y="6248400"/>
            <a:ext cx="1905000" cy="457200"/>
          </a:xfrm>
        </p:spPr>
        <p:txBody>
          <a:bodyPr/>
          <a:lstStyle>
            <a:lvl1pPr>
              <a:defRPr smtClean="0"/>
            </a:lvl1pPr>
          </a:lstStyle>
          <a:p>
            <a:pPr>
              <a:defRPr/>
            </a:pPr>
            <a:fld id="{5E2B5E9A-AC4F-4767-B617-83F7061FB551}" type="slidenum">
              <a:rPr lang="en-US"/>
              <a:pPr>
                <a:defRPr/>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p>
        </p:txBody>
      </p:sp>
      <p:sp>
        <p:nvSpPr>
          <p:cNvPr id="5" name="Rectangle 7"/>
          <p:cNvSpPr>
            <a:spLocks noGrp="1" noChangeArrowheads="1"/>
          </p:cNvSpPr>
          <p:nvPr>
            <p:ph type="ftr" sz="quarter" idx="11"/>
          </p:nvPr>
        </p:nvSpPr>
        <p:spPr>
          <a:ln/>
        </p:spPr>
        <p:txBody>
          <a:bodyPr/>
          <a:lstStyle>
            <a:lvl1pPr>
              <a:defRPr/>
            </a:lvl1pPr>
          </a:lstStyle>
          <a:p>
            <a:pPr>
              <a:defRPr/>
            </a:pPr>
            <a:endParaRPr lang="en-US"/>
          </a:p>
        </p:txBody>
      </p:sp>
      <p:sp>
        <p:nvSpPr>
          <p:cNvPr id="6" name="Rectangle 8"/>
          <p:cNvSpPr>
            <a:spLocks noGrp="1" noChangeArrowheads="1"/>
          </p:cNvSpPr>
          <p:nvPr>
            <p:ph type="sldNum" sz="quarter" idx="12"/>
          </p:nvPr>
        </p:nvSpPr>
        <p:spPr>
          <a:ln/>
        </p:spPr>
        <p:txBody>
          <a:bodyPr/>
          <a:lstStyle>
            <a:lvl1pPr>
              <a:defRPr/>
            </a:lvl1pPr>
          </a:lstStyle>
          <a:p>
            <a:pPr>
              <a:defRPr/>
            </a:pPr>
            <a:fld id="{A662EC83-CBD5-4B9E-8021-248A51BDBECB}" type="slidenum">
              <a:rPr lang="en-US"/>
              <a:pPr>
                <a:defRPr/>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dt" sz="half" idx="10"/>
          </p:nvPr>
        </p:nvSpPr>
        <p:spPr>
          <a:ln/>
        </p:spPr>
        <p:txBody>
          <a:bodyPr/>
          <a:lstStyle>
            <a:lvl1pPr>
              <a:defRPr/>
            </a:lvl1pPr>
          </a:lstStyle>
          <a:p>
            <a:pPr>
              <a:defRPr/>
            </a:pPr>
            <a:endParaRPr lang="en-US"/>
          </a:p>
        </p:txBody>
      </p:sp>
      <p:sp>
        <p:nvSpPr>
          <p:cNvPr id="5" name="Rectangle 7"/>
          <p:cNvSpPr>
            <a:spLocks noGrp="1" noChangeArrowheads="1"/>
          </p:cNvSpPr>
          <p:nvPr>
            <p:ph type="ftr" sz="quarter" idx="11"/>
          </p:nvPr>
        </p:nvSpPr>
        <p:spPr>
          <a:ln/>
        </p:spPr>
        <p:txBody>
          <a:bodyPr/>
          <a:lstStyle>
            <a:lvl1pPr>
              <a:defRPr/>
            </a:lvl1pPr>
          </a:lstStyle>
          <a:p>
            <a:pPr>
              <a:defRPr/>
            </a:pPr>
            <a:endParaRPr lang="en-US"/>
          </a:p>
        </p:txBody>
      </p:sp>
      <p:sp>
        <p:nvSpPr>
          <p:cNvPr id="6" name="Rectangle 8"/>
          <p:cNvSpPr>
            <a:spLocks noGrp="1" noChangeArrowheads="1"/>
          </p:cNvSpPr>
          <p:nvPr>
            <p:ph type="sldNum" sz="quarter" idx="12"/>
          </p:nvPr>
        </p:nvSpPr>
        <p:spPr>
          <a:ln/>
        </p:spPr>
        <p:txBody>
          <a:bodyPr/>
          <a:lstStyle>
            <a:lvl1pPr>
              <a:defRPr/>
            </a:lvl1pPr>
          </a:lstStyle>
          <a:p>
            <a:pPr>
              <a:defRPr/>
            </a:pPr>
            <a:fld id="{85787B9F-34E4-4847-90C5-28B22D98A204}" type="slidenum">
              <a:rPr lang="en-US"/>
              <a:pPr>
                <a:defRPr/>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49325" y="1981200"/>
            <a:ext cx="3754438"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56163" y="1981200"/>
            <a:ext cx="3754437"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dt" sz="half" idx="10"/>
          </p:nvPr>
        </p:nvSpPr>
        <p:spPr>
          <a:ln/>
        </p:spPr>
        <p:txBody>
          <a:bodyPr/>
          <a:lstStyle>
            <a:lvl1pPr>
              <a:defRPr/>
            </a:lvl1pPr>
          </a:lstStyle>
          <a:p>
            <a:pPr>
              <a:defRPr/>
            </a:pPr>
            <a:endParaRPr lang="en-US"/>
          </a:p>
        </p:txBody>
      </p:sp>
      <p:sp>
        <p:nvSpPr>
          <p:cNvPr id="6" name="Rectangle 7"/>
          <p:cNvSpPr>
            <a:spLocks noGrp="1" noChangeArrowheads="1"/>
          </p:cNvSpPr>
          <p:nvPr>
            <p:ph type="ftr" sz="quarter" idx="11"/>
          </p:nvPr>
        </p:nvSpPr>
        <p:spPr>
          <a:ln/>
        </p:spPr>
        <p:txBody>
          <a:bodyPr/>
          <a:lstStyle>
            <a:lvl1pPr>
              <a:defRPr/>
            </a:lvl1pPr>
          </a:lstStyle>
          <a:p>
            <a:pPr>
              <a:defRPr/>
            </a:pPr>
            <a:endParaRPr lang="en-US"/>
          </a:p>
        </p:txBody>
      </p:sp>
      <p:sp>
        <p:nvSpPr>
          <p:cNvPr id="7" name="Rectangle 8"/>
          <p:cNvSpPr>
            <a:spLocks noGrp="1" noChangeArrowheads="1"/>
          </p:cNvSpPr>
          <p:nvPr>
            <p:ph type="sldNum" sz="quarter" idx="12"/>
          </p:nvPr>
        </p:nvSpPr>
        <p:spPr>
          <a:ln/>
        </p:spPr>
        <p:txBody>
          <a:bodyPr/>
          <a:lstStyle>
            <a:lvl1pPr>
              <a:defRPr/>
            </a:lvl1pPr>
          </a:lstStyle>
          <a:p>
            <a:pPr>
              <a:defRPr/>
            </a:pPr>
            <a:fld id="{86BAD00C-6D23-485F-A9E5-F81D710F865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29A3269-4594-49E1-8F4A-A5E80E5C063A}" type="slidenum">
              <a:rPr lang="en-US"/>
              <a:pPr>
                <a:defRPr/>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dt" sz="half" idx="10"/>
          </p:nvPr>
        </p:nvSpPr>
        <p:spPr>
          <a:ln/>
        </p:spPr>
        <p:txBody>
          <a:bodyPr/>
          <a:lstStyle>
            <a:lvl1pPr>
              <a:defRPr/>
            </a:lvl1pPr>
          </a:lstStyle>
          <a:p>
            <a:pPr>
              <a:defRPr/>
            </a:pPr>
            <a:endParaRPr lang="en-US"/>
          </a:p>
        </p:txBody>
      </p:sp>
      <p:sp>
        <p:nvSpPr>
          <p:cNvPr id="8" name="Rectangle 7"/>
          <p:cNvSpPr>
            <a:spLocks noGrp="1" noChangeArrowheads="1"/>
          </p:cNvSpPr>
          <p:nvPr>
            <p:ph type="ftr" sz="quarter" idx="11"/>
          </p:nvPr>
        </p:nvSpPr>
        <p:spPr>
          <a:ln/>
        </p:spPr>
        <p:txBody>
          <a:bodyPr/>
          <a:lstStyle>
            <a:lvl1pPr>
              <a:defRPr/>
            </a:lvl1pPr>
          </a:lstStyle>
          <a:p>
            <a:pPr>
              <a:defRPr/>
            </a:pPr>
            <a:endParaRPr lang="en-US"/>
          </a:p>
        </p:txBody>
      </p:sp>
      <p:sp>
        <p:nvSpPr>
          <p:cNvPr id="9" name="Rectangle 8"/>
          <p:cNvSpPr>
            <a:spLocks noGrp="1" noChangeArrowheads="1"/>
          </p:cNvSpPr>
          <p:nvPr>
            <p:ph type="sldNum" sz="quarter" idx="12"/>
          </p:nvPr>
        </p:nvSpPr>
        <p:spPr>
          <a:ln/>
        </p:spPr>
        <p:txBody>
          <a:bodyPr/>
          <a:lstStyle>
            <a:lvl1pPr>
              <a:defRPr/>
            </a:lvl1pPr>
          </a:lstStyle>
          <a:p>
            <a:pPr>
              <a:defRPr/>
            </a:pPr>
            <a:fld id="{10B3A399-78EA-46C6-9F07-60B653559DAD}" type="slidenum">
              <a:rPr lang="en-US"/>
              <a:pPr>
                <a:defRPr/>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dt" sz="half" idx="10"/>
          </p:nvPr>
        </p:nvSpPr>
        <p:spPr>
          <a:ln/>
        </p:spPr>
        <p:txBody>
          <a:bodyPr/>
          <a:lstStyle>
            <a:lvl1pPr>
              <a:defRPr/>
            </a:lvl1pPr>
          </a:lstStyle>
          <a:p>
            <a:pPr>
              <a:defRPr/>
            </a:pPr>
            <a:endParaRPr lang="en-US"/>
          </a:p>
        </p:txBody>
      </p:sp>
      <p:sp>
        <p:nvSpPr>
          <p:cNvPr id="4" name="Rectangle 7"/>
          <p:cNvSpPr>
            <a:spLocks noGrp="1" noChangeArrowheads="1"/>
          </p:cNvSpPr>
          <p:nvPr>
            <p:ph type="ftr" sz="quarter" idx="11"/>
          </p:nvPr>
        </p:nvSpPr>
        <p:spPr>
          <a:ln/>
        </p:spPr>
        <p:txBody>
          <a:bodyPr/>
          <a:lstStyle>
            <a:lvl1pPr>
              <a:defRPr/>
            </a:lvl1pPr>
          </a:lstStyle>
          <a:p>
            <a:pPr>
              <a:defRPr/>
            </a:pPr>
            <a:endParaRPr lang="en-US"/>
          </a:p>
        </p:txBody>
      </p:sp>
      <p:sp>
        <p:nvSpPr>
          <p:cNvPr id="5" name="Rectangle 8"/>
          <p:cNvSpPr>
            <a:spLocks noGrp="1" noChangeArrowheads="1"/>
          </p:cNvSpPr>
          <p:nvPr>
            <p:ph type="sldNum" sz="quarter" idx="12"/>
          </p:nvPr>
        </p:nvSpPr>
        <p:spPr>
          <a:ln/>
        </p:spPr>
        <p:txBody>
          <a:bodyPr/>
          <a:lstStyle>
            <a:lvl1pPr>
              <a:defRPr/>
            </a:lvl1pPr>
          </a:lstStyle>
          <a:p>
            <a:pPr>
              <a:defRPr/>
            </a:pPr>
            <a:fld id="{1C91F963-92E4-41AB-8C29-1EA83C5D828F}" type="slidenum">
              <a:rPr lang="en-US"/>
              <a:pPr>
                <a:defRPr/>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n-US"/>
          </a:p>
        </p:txBody>
      </p:sp>
      <p:sp>
        <p:nvSpPr>
          <p:cNvPr id="3" name="Rectangle 7"/>
          <p:cNvSpPr>
            <a:spLocks noGrp="1" noChangeArrowheads="1"/>
          </p:cNvSpPr>
          <p:nvPr>
            <p:ph type="ftr" sz="quarter" idx="11"/>
          </p:nvPr>
        </p:nvSpPr>
        <p:spPr>
          <a:ln/>
        </p:spPr>
        <p:txBody>
          <a:bodyPr/>
          <a:lstStyle>
            <a:lvl1pPr>
              <a:defRPr/>
            </a:lvl1pPr>
          </a:lstStyle>
          <a:p>
            <a:pPr>
              <a:defRPr/>
            </a:pPr>
            <a:endParaRPr lang="en-US"/>
          </a:p>
        </p:txBody>
      </p:sp>
      <p:sp>
        <p:nvSpPr>
          <p:cNvPr id="4" name="Rectangle 8"/>
          <p:cNvSpPr>
            <a:spLocks noGrp="1" noChangeArrowheads="1"/>
          </p:cNvSpPr>
          <p:nvPr>
            <p:ph type="sldNum" sz="quarter" idx="12"/>
          </p:nvPr>
        </p:nvSpPr>
        <p:spPr>
          <a:ln/>
        </p:spPr>
        <p:txBody>
          <a:bodyPr/>
          <a:lstStyle>
            <a:lvl1pPr>
              <a:defRPr/>
            </a:lvl1pPr>
          </a:lstStyle>
          <a:p>
            <a:pPr>
              <a:defRPr/>
            </a:pPr>
            <a:fld id="{A51F4666-8549-4891-9808-21CEB55CE912}" type="slidenum">
              <a:rPr lang="en-US"/>
              <a:pPr>
                <a:defRPr/>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a:ln/>
        </p:spPr>
        <p:txBody>
          <a:bodyPr/>
          <a:lstStyle>
            <a:lvl1pPr>
              <a:defRPr/>
            </a:lvl1pPr>
          </a:lstStyle>
          <a:p>
            <a:pPr>
              <a:defRPr/>
            </a:pPr>
            <a:endParaRPr lang="en-US"/>
          </a:p>
        </p:txBody>
      </p:sp>
      <p:sp>
        <p:nvSpPr>
          <p:cNvPr id="6" name="Rectangle 7"/>
          <p:cNvSpPr>
            <a:spLocks noGrp="1" noChangeArrowheads="1"/>
          </p:cNvSpPr>
          <p:nvPr>
            <p:ph type="ftr" sz="quarter" idx="11"/>
          </p:nvPr>
        </p:nvSpPr>
        <p:spPr>
          <a:ln/>
        </p:spPr>
        <p:txBody>
          <a:bodyPr/>
          <a:lstStyle>
            <a:lvl1pPr>
              <a:defRPr/>
            </a:lvl1pPr>
          </a:lstStyle>
          <a:p>
            <a:pPr>
              <a:defRPr/>
            </a:pPr>
            <a:endParaRPr lang="en-US"/>
          </a:p>
        </p:txBody>
      </p:sp>
      <p:sp>
        <p:nvSpPr>
          <p:cNvPr id="7" name="Rectangle 8"/>
          <p:cNvSpPr>
            <a:spLocks noGrp="1" noChangeArrowheads="1"/>
          </p:cNvSpPr>
          <p:nvPr>
            <p:ph type="sldNum" sz="quarter" idx="12"/>
          </p:nvPr>
        </p:nvSpPr>
        <p:spPr>
          <a:ln/>
        </p:spPr>
        <p:txBody>
          <a:bodyPr/>
          <a:lstStyle>
            <a:lvl1pPr>
              <a:defRPr/>
            </a:lvl1pPr>
          </a:lstStyle>
          <a:p>
            <a:pPr>
              <a:defRPr/>
            </a:pPr>
            <a:fld id="{076E3A48-BCF7-431E-94DD-D532B27F7013}" type="slidenum">
              <a:rPr lang="en-US"/>
              <a:pPr>
                <a:defRPr/>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a:ln/>
        </p:spPr>
        <p:txBody>
          <a:bodyPr/>
          <a:lstStyle>
            <a:lvl1pPr>
              <a:defRPr/>
            </a:lvl1pPr>
          </a:lstStyle>
          <a:p>
            <a:pPr>
              <a:defRPr/>
            </a:pPr>
            <a:endParaRPr lang="en-US"/>
          </a:p>
        </p:txBody>
      </p:sp>
      <p:sp>
        <p:nvSpPr>
          <p:cNvPr id="6" name="Rectangle 7"/>
          <p:cNvSpPr>
            <a:spLocks noGrp="1" noChangeArrowheads="1"/>
          </p:cNvSpPr>
          <p:nvPr>
            <p:ph type="ftr" sz="quarter" idx="11"/>
          </p:nvPr>
        </p:nvSpPr>
        <p:spPr>
          <a:ln/>
        </p:spPr>
        <p:txBody>
          <a:bodyPr/>
          <a:lstStyle>
            <a:lvl1pPr>
              <a:defRPr/>
            </a:lvl1pPr>
          </a:lstStyle>
          <a:p>
            <a:pPr>
              <a:defRPr/>
            </a:pPr>
            <a:endParaRPr lang="en-US"/>
          </a:p>
        </p:txBody>
      </p:sp>
      <p:sp>
        <p:nvSpPr>
          <p:cNvPr id="7" name="Rectangle 8"/>
          <p:cNvSpPr>
            <a:spLocks noGrp="1" noChangeArrowheads="1"/>
          </p:cNvSpPr>
          <p:nvPr>
            <p:ph type="sldNum" sz="quarter" idx="12"/>
          </p:nvPr>
        </p:nvSpPr>
        <p:spPr>
          <a:ln/>
        </p:spPr>
        <p:txBody>
          <a:bodyPr/>
          <a:lstStyle>
            <a:lvl1pPr>
              <a:defRPr/>
            </a:lvl1pPr>
          </a:lstStyle>
          <a:p>
            <a:pPr>
              <a:defRPr/>
            </a:pPr>
            <a:fld id="{BB069F7F-D1AC-4DAB-B733-BA301B7599D3}" type="slidenum">
              <a:rPr lang="en-US"/>
              <a:pPr>
                <a:defRPr/>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p>
        </p:txBody>
      </p:sp>
      <p:sp>
        <p:nvSpPr>
          <p:cNvPr id="5" name="Rectangle 7"/>
          <p:cNvSpPr>
            <a:spLocks noGrp="1" noChangeArrowheads="1"/>
          </p:cNvSpPr>
          <p:nvPr>
            <p:ph type="ftr" sz="quarter" idx="11"/>
          </p:nvPr>
        </p:nvSpPr>
        <p:spPr>
          <a:ln/>
        </p:spPr>
        <p:txBody>
          <a:bodyPr/>
          <a:lstStyle>
            <a:lvl1pPr>
              <a:defRPr/>
            </a:lvl1pPr>
          </a:lstStyle>
          <a:p>
            <a:pPr>
              <a:defRPr/>
            </a:pPr>
            <a:endParaRPr lang="en-US"/>
          </a:p>
        </p:txBody>
      </p:sp>
      <p:sp>
        <p:nvSpPr>
          <p:cNvPr id="6" name="Rectangle 8"/>
          <p:cNvSpPr>
            <a:spLocks noGrp="1" noChangeArrowheads="1"/>
          </p:cNvSpPr>
          <p:nvPr>
            <p:ph type="sldNum" sz="quarter" idx="12"/>
          </p:nvPr>
        </p:nvSpPr>
        <p:spPr>
          <a:ln/>
        </p:spPr>
        <p:txBody>
          <a:bodyPr/>
          <a:lstStyle>
            <a:lvl1pPr>
              <a:defRPr/>
            </a:lvl1pPr>
          </a:lstStyle>
          <a:p>
            <a:pPr>
              <a:defRPr/>
            </a:pPr>
            <a:fld id="{0D927503-2693-4A61-B71F-22076C234197}" type="slidenum">
              <a:rPr lang="en-US"/>
              <a:pPr>
                <a:defRPr/>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91313" y="96838"/>
            <a:ext cx="1919287" cy="59991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31863" y="96838"/>
            <a:ext cx="5607050" cy="59991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p>
        </p:txBody>
      </p:sp>
      <p:sp>
        <p:nvSpPr>
          <p:cNvPr id="5" name="Rectangle 7"/>
          <p:cNvSpPr>
            <a:spLocks noGrp="1" noChangeArrowheads="1"/>
          </p:cNvSpPr>
          <p:nvPr>
            <p:ph type="ftr" sz="quarter" idx="11"/>
          </p:nvPr>
        </p:nvSpPr>
        <p:spPr>
          <a:ln/>
        </p:spPr>
        <p:txBody>
          <a:bodyPr/>
          <a:lstStyle>
            <a:lvl1pPr>
              <a:defRPr/>
            </a:lvl1pPr>
          </a:lstStyle>
          <a:p>
            <a:pPr>
              <a:defRPr/>
            </a:pPr>
            <a:endParaRPr lang="en-US"/>
          </a:p>
        </p:txBody>
      </p:sp>
      <p:sp>
        <p:nvSpPr>
          <p:cNvPr id="6" name="Rectangle 8"/>
          <p:cNvSpPr>
            <a:spLocks noGrp="1" noChangeArrowheads="1"/>
          </p:cNvSpPr>
          <p:nvPr>
            <p:ph type="sldNum" sz="quarter" idx="12"/>
          </p:nvPr>
        </p:nvSpPr>
        <p:spPr>
          <a:ln/>
        </p:spPr>
        <p:txBody>
          <a:bodyPr/>
          <a:lstStyle>
            <a:lvl1pPr>
              <a:defRPr/>
            </a:lvl1pPr>
          </a:lstStyle>
          <a:p>
            <a:pPr>
              <a:defRPr/>
            </a:pPr>
            <a:fld id="{A5BD2F3D-8FA5-4FC6-ACF9-0E2D2D9F500E}" type="slidenum">
              <a:rPr lang="en-US"/>
              <a:pPr>
                <a:defRPr/>
              </a:pPr>
              <a:t>‹#›</a:t>
            </a:fld>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370013" y="301625"/>
            <a:ext cx="7313612"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370013" y="1827213"/>
            <a:ext cx="3579812"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02225" y="1827213"/>
            <a:ext cx="3581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C03EB7CC-A050-4DDF-A331-A99AA0A388FE}" type="slidenum">
              <a:rPr lang="en-US"/>
              <a:pPr>
                <a:defRPr/>
              </a:pPr>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sp>
          <p:nvSpPr>
            <p:cNvPr id="5"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eaLnBrk="1" hangingPunct="1">
                <a:defRPr/>
              </a:pPr>
              <a:endParaRPr lang="en-US" sz="2400">
                <a:latin typeface="Times New Roman" pitchFamily="18" charset="0"/>
              </a:endParaRPr>
            </a:p>
          </p:txBody>
        </p:sp>
        <p:sp>
          <p:nvSpPr>
            <p:cNvPr id="6" name="Rectangle 4"/>
            <p:cNvSpPr>
              <a:spLocks noChangeArrowheads="1"/>
            </p:cNvSpPr>
            <p:nvPr/>
          </p:nvSpPr>
          <p:spPr bwMode="hidden">
            <a:xfrm>
              <a:off x="1081" y="1065"/>
              <a:ext cx="4679" cy="1596"/>
            </a:xfrm>
            <a:prstGeom prst="rect">
              <a:avLst/>
            </a:prstGeom>
            <a:solidFill>
              <a:schemeClr val="bg2"/>
            </a:solidFill>
            <a:ln w="9525">
              <a:noFill/>
              <a:miter lim="800000"/>
              <a:headEnd/>
              <a:tailEnd/>
            </a:ln>
          </p:spPr>
          <p:txBody>
            <a:bodyPr/>
            <a:lstStyle/>
            <a:p>
              <a:pPr eaLnBrk="1" hangingPunct="1">
                <a:defRPr/>
              </a:pPr>
              <a:endParaRPr lang="en-US" sz="2400">
                <a:latin typeface="Times New Roman" pitchFamily="18" charset="0"/>
              </a:endParaRPr>
            </a:p>
          </p:txBody>
        </p:sp>
        <p:grpSp>
          <p:nvGrpSpPr>
            <p:cNvPr id="7" name="Group 5"/>
            <p:cNvGrpSpPr>
              <a:grpSpLocks/>
            </p:cNvGrpSpPr>
            <p:nvPr/>
          </p:nvGrpSpPr>
          <p:grpSpPr bwMode="auto">
            <a:xfrm>
              <a:off x="0" y="672"/>
              <a:ext cx="1806" cy="1989"/>
              <a:chOff x="0" y="672"/>
              <a:chExt cx="1806" cy="1989"/>
            </a:xfrm>
          </p:grpSpPr>
          <p:sp>
            <p:nvSpPr>
              <p:cNvPr id="8" name="Rectangle 6"/>
              <p:cNvSpPr>
                <a:spLocks noChangeArrowheads="1"/>
              </p:cNvSpPr>
              <p:nvPr userDrawn="1"/>
            </p:nvSpPr>
            <p:spPr bwMode="auto">
              <a:xfrm>
                <a:off x="361" y="2257"/>
                <a:ext cx="363" cy="404"/>
              </a:xfrm>
              <a:prstGeom prst="rect">
                <a:avLst/>
              </a:prstGeom>
              <a:solidFill>
                <a:schemeClr val="accent2"/>
              </a:solidFill>
              <a:ln w="9525">
                <a:noFill/>
                <a:miter lim="800000"/>
                <a:headEnd/>
                <a:tailEnd/>
              </a:ln>
            </p:spPr>
            <p:txBody>
              <a:bodyPr/>
              <a:lstStyle/>
              <a:p>
                <a:pPr eaLnBrk="1" hangingPunct="1">
                  <a:defRPr/>
                </a:pPr>
                <a:endParaRPr lang="en-US" sz="2400">
                  <a:latin typeface="Times New Roman" pitchFamily="18" charset="0"/>
                </a:endParaRPr>
              </a:p>
            </p:txBody>
          </p:sp>
          <p:sp>
            <p:nvSpPr>
              <p:cNvPr id="9" name="Rectangle 7"/>
              <p:cNvSpPr>
                <a:spLocks noChangeArrowheads="1"/>
              </p:cNvSpPr>
              <p:nvPr userDrawn="1"/>
            </p:nvSpPr>
            <p:spPr bwMode="auto">
              <a:xfrm>
                <a:off x="1081" y="1065"/>
                <a:ext cx="362" cy="405"/>
              </a:xfrm>
              <a:prstGeom prst="rect">
                <a:avLst/>
              </a:prstGeom>
              <a:solidFill>
                <a:schemeClr val="folHlink"/>
              </a:solidFill>
              <a:ln w="9525">
                <a:noFill/>
                <a:miter lim="800000"/>
                <a:headEnd/>
                <a:tailEnd/>
              </a:ln>
            </p:spPr>
            <p:txBody>
              <a:bodyPr/>
              <a:lstStyle/>
              <a:p>
                <a:pPr eaLnBrk="1" hangingPunct="1">
                  <a:defRPr/>
                </a:pPr>
                <a:endParaRPr lang="en-US" sz="2400">
                  <a:latin typeface="Times New Roman" pitchFamily="18" charset="0"/>
                </a:endParaRPr>
              </a:p>
            </p:txBody>
          </p:sp>
          <p:sp>
            <p:nvSpPr>
              <p:cNvPr id="10" name="Rectangle 8"/>
              <p:cNvSpPr>
                <a:spLocks noChangeArrowheads="1"/>
              </p:cNvSpPr>
              <p:nvPr userDrawn="1"/>
            </p:nvSpPr>
            <p:spPr bwMode="auto">
              <a:xfrm>
                <a:off x="1437" y="672"/>
                <a:ext cx="369" cy="400"/>
              </a:xfrm>
              <a:prstGeom prst="rect">
                <a:avLst/>
              </a:prstGeom>
              <a:solidFill>
                <a:schemeClr val="folHlink"/>
              </a:solidFill>
              <a:ln w="9525">
                <a:noFill/>
                <a:miter lim="800000"/>
                <a:headEnd/>
                <a:tailEnd/>
              </a:ln>
            </p:spPr>
            <p:txBody>
              <a:bodyPr/>
              <a:lstStyle/>
              <a:p>
                <a:pPr eaLnBrk="1" hangingPunct="1">
                  <a:defRPr/>
                </a:pPr>
                <a:endParaRPr lang="en-US" sz="2400">
                  <a:latin typeface="Times New Roman" pitchFamily="18" charset="0"/>
                </a:endParaRPr>
              </a:p>
            </p:txBody>
          </p:sp>
          <p:sp>
            <p:nvSpPr>
              <p:cNvPr id="11" name="Rectangle 9"/>
              <p:cNvSpPr>
                <a:spLocks noChangeArrowheads="1"/>
              </p:cNvSpPr>
              <p:nvPr userDrawn="1"/>
            </p:nvSpPr>
            <p:spPr bwMode="auto">
              <a:xfrm>
                <a:off x="719" y="2257"/>
                <a:ext cx="368" cy="404"/>
              </a:xfrm>
              <a:prstGeom prst="rect">
                <a:avLst/>
              </a:prstGeom>
              <a:solidFill>
                <a:schemeClr val="bg2"/>
              </a:solidFill>
              <a:ln w="9525">
                <a:noFill/>
                <a:miter lim="800000"/>
                <a:headEnd/>
                <a:tailEnd/>
              </a:ln>
            </p:spPr>
            <p:txBody>
              <a:bodyPr/>
              <a:lstStyle/>
              <a:p>
                <a:pPr eaLnBrk="1" hangingPunct="1">
                  <a:defRPr/>
                </a:pPr>
                <a:endParaRPr lang="en-US" sz="2400">
                  <a:latin typeface="Times New Roman" pitchFamily="18" charset="0"/>
                </a:endParaRPr>
              </a:p>
            </p:txBody>
          </p:sp>
          <p:sp>
            <p:nvSpPr>
              <p:cNvPr id="12" name="Rectangle 10"/>
              <p:cNvSpPr>
                <a:spLocks noChangeArrowheads="1"/>
              </p:cNvSpPr>
              <p:nvPr userDrawn="1"/>
            </p:nvSpPr>
            <p:spPr bwMode="auto">
              <a:xfrm>
                <a:off x="1437" y="1065"/>
                <a:ext cx="369" cy="405"/>
              </a:xfrm>
              <a:prstGeom prst="rect">
                <a:avLst/>
              </a:prstGeom>
              <a:solidFill>
                <a:schemeClr val="accent2"/>
              </a:solidFill>
              <a:ln w="9525">
                <a:noFill/>
                <a:miter lim="800000"/>
                <a:headEnd/>
                <a:tailEnd/>
              </a:ln>
            </p:spPr>
            <p:txBody>
              <a:bodyPr/>
              <a:lstStyle/>
              <a:p>
                <a:pPr eaLnBrk="1" hangingPunct="1">
                  <a:defRPr/>
                </a:pPr>
                <a:endParaRPr lang="en-US" sz="2400">
                  <a:latin typeface="Times New Roman" pitchFamily="18" charset="0"/>
                </a:endParaRPr>
              </a:p>
            </p:txBody>
          </p:sp>
          <p:sp>
            <p:nvSpPr>
              <p:cNvPr id="13" name="Rectangle 11"/>
              <p:cNvSpPr>
                <a:spLocks noChangeArrowheads="1"/>
              </p:cNvSpPr>
              <p:nvPr userDrawn="1"/>
            </p:nvSpPr>
            <p:spPr bwMode="auto">
              <a:xfrm>
                <a:off x="719" y="1464"/>
                <a:ext cx="368" cy="399"/>
              </a:xfrm>
              <a:prstGeom prst="rect">
                <a:avLst/>
              </a:prstGeom>
              <a:solidFill>
                <a:schemeClr val="folHlink"/>
              </a:solidFill>
              <a:ln w="9525">
                <a:noFill/>
                <a:miter lim="800000"/>
                <a:headEnd/>
                <a:tailEnd/>
              </a:ln>
            </p:spPr>
            <p:txBody>
              <a:bodyPr/>
              <a:lstStyle/>
              <a:p>
                <a:pPr eaLnBrk="1" hangingPunct="1">
                  <a:defRPr/>
                </a:pPr>
                <a:endParaRPr lang="en-US" sz="2400">
                  <a:latin typeface="Times New Roman" pitchFamily="18" charset="0"/>
                </a:endParaRPr>
              </a:p>
            </p:txBody>
          </p:sp>
          <p:sp>
            <p:nvSpPr>
              <p:cNvPr id="14" name="Rectangle 12"/>
              <p:cNvSpPr>
                <a:spLocks noChangeArrowheads="1"/>
              </p:cNvSpPr>
              <p:nvPr userDrawn="1"/>
            </p:nvSpPr>
            <p:spPr bwMode="auto">
              <a:xfrm>
                <a:off x="0" y="1464"/>
                <a:ext cx="367" cy="399"/>
              </a:xfrm>
              <a:prstGeom prst="rect">
                <a:avLst/>
              </a:prstGeom>
              <a:solidFill>
                <a:schemeClr val="bg2"/>
              </a:solidFill>
              <a:ln w="9525">
                <a:noFill/>
                <a:miter lim="800000"/>
                <a:headEnd/>
                <a:tailEnd/>
              </a:ln>
            </p:spPr>
            <p:txBody>
              <a:bodyPr/>
              <a:lstStyle/>
              <a:p>
                <a:pPr eaLnBrk="1" hangingPunct="1">
                  <a:defRPr/>
                </a:pPr>
                <a:endParaRPr lang="en-US" sz="2400">
                  <a:latin typeface="Times New Roman" pitchFamily="18" charset="0"/>
                </a:endParaRPr>
              </a:p>
            </p:txBody>
          </p:sp>
          <p:sp>
            <p:nvSpPr>
              <p:cNvPr id="15" name="Rectangle 13"/>
              <p:cNvSpPr>
                <a:spLocks noChangeArrowheads="1"/>
              </p:cNvSpPr>
              <p:nvPr userDrawn="1"/>
            </p:nvSpPr>
            <p:spPr bwMode="auto">
              <a:xfrm>
                <a:off x="1081" y="1464"/>
                <a:ext cx="362" cy="399"/>
              </a:xfrm>
              <a:prstGeom prst="rect">
                <a:avLst/>
              </a:prstGeom>
              <a:solidFill>
                <a:schemeClr val="accent2"/>
              </a:solidFill>
              <a:ln w="9525">
                <a:noFill/>
                <a:miter lim="800000"/>
                <a:headEnd/>
                <a:tailEnd/>
              </a:ln>
            </p:spPr>
            <p:txBody>
              <a:bodyPr/>
              <a:lstStyle/>
              <a:p>
                <a:pPr eaLnBrk="1" hangingPunct="1">
                  <a:defRPr/>
                </a:pPr>
                <a:endParaRPr lang="en-US" sz="2400">
                  <a:latin typeface="Times New Roman" pitchFamily="18" charset="0"/>
                </a:endParaRPr>
              </a:p>
            </p:txBody>
          </p:sp>
          <p:sp>
            <p:nvSpPr>
              <p:cNvPr id="16" name="Rectangle 14"/>
              <p:cNvSpPr>
                <a:spLocks noChangeArrowheads="1"/>
              </p:cNvSpPr>
              <p:nvPr userDrawn="1"/>
            </p:nvSpPr>
            <p:spPr bwMode="auto">
              <a:xfrm>
                <a:off x="361" y="1857"/>
                <a:ext cx="363" cy="406"/>
              </a:xfrm>
              <a:prstGeom prst="rect">
                <a:avLst/>
              </a:prstGeom>
              <a:solidFill>
                <a:schemeClr val="folHlink"/>
              </a:solidFill>
              <a:ln w="9525">
                <a:noFill/>
                <a:miter lim="800000"/>
                <a:headEnd/>
                <a:tailEnd/>
              </a:ln>
            </p:spPr>
            <p:txBody>
              <a:bodyPr/>
              <a:lstStyle/>
              <a:p>
                <a:pPr eaLnBrk="1" hangingPunct="1">
                  <a:defRPr/>
                </a:pPr>
                <a:endParaRPr lang="en-US" sz="2400">
                  <a:latin typeface="Times New Roman" pitchFamily="18" charset="0"/>
                </a:endParaRPr>
              </a:p>
            </p:txBody>
          </p:sp>
          <p:sp>
            <p:nvSpPr>
              <p:cNvPr id="17" name="Rectangle 15"/>
              <p:cNvSpPr>
                <a:spLocks noChangeArrowheads="1"/>
              </p:cNvSpPr>
              <p:nvPr userDrawn="1"/>
            </p:nvSpPr>
            <p:spPr bwMode="auto">
              <a:xfrm>
                <a:off x="719" y="1857"/>
                <a:ext cx="368" cy="406"/>
              </a:xfrm>
              <a:prstGeom prst="rect">
                <a:avLst/>
              </a:prstGeom>
              <a:solidFill>
                <a:schemeClr val="accent2"/>
              </a:solidFill>
              <a:ln w="9525">
                <a:noFill/>
                <a:miter lim="800000"/>
                <a:headEnd/>
                <a:tailEnd/>
              </a:ln>
            </p:spPr>
            <p:txBody>
              <a:bodyPr/>
              <a:lstStyle/>
              <a:p>
                <a:pPr eaLnBrk="1" hangingPunct="1">
                  <a:defRPr/>
                </a:pPr>
                <a:endParaRPr lang="en-US" sz="2400">
                  <a:latin typeface="Times New Roman" pitchFamily="18" charset="0"/>
                </a:endParaRPr>
              </a:p>
            </p:txBody>
          </p:sp>
        </p:grpSp>
      </p:grpSp>
      <p:sp>
        <p:nvSpPr>
          <p:cNvPr id="26643"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r>
              <a:rPr lang="en-US"/>
              <a:t>Click to edit Master title style</a:t>
            </a:r>
          </a:p>
        </p:txBody>
      </p:sp>
      <p:sp>
        <p:nvSpPr>
          <p:cNvPr id="26644"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r>
              <a:rPr lang="en-US"/>
              <a:t>Click to edit Master subtitle style</a:t>
            </a:r>
          </a:p>
        </p:txBody>
      </p:sp>
      <p:sp>
        <p:nvSpPr>
          <p:cNvPr id="18" name="Rectangle 16"/>
          <p:cNvSpPr>
            <a:spLocks noGrp="1" noChangeArrowheads="1"/>
          </p:cNvSpPr>
          <p:nvPr>
            <p:ph type="dt" sz="half" idx="10"/>
          </p:nvPr>
        </p:nvSpPr>
        <p:spPr>
          <a:xfrm>
            <a:off x="457200" y="6248400"/>
            <a:ext cx="2133600" cy="457200"/>
          </a:xfrm>
        </p:spPr>
        <p:txBody>
          <a:bodyPr/>
          <a:lstStyle>
            <a:lvl1pPr>
              <a:defRPr smtClean="0"/>
            </a:lvl1pPr>
          </a:lstStyle>
          <a:p>
            <a:pPr>
              <a:defRPr/>
            </a:pPr>
            <a:endParaRPr lang="en-US"/>
          </a:p>
        </p:txBody>
      </p:sp>
      <p:sp>
        <p:nvSpPr>
          <p:cNvPr id="19" name="Rectangle 17"/>
          <p:cNvSpPr>
            <a:spLocks noGrp="1" noChangeArrowheads="1"/>
          </p:cNvSpPr>
          <p:nvPr>
            <p:ph type="ftr" sz="quarter" idx="11"/>
          </p:nvPr>
        </p:nvSpPr>
        <p:spPr/>
        <p:txBody>
          <a:bodyPr/>
          <a:lstStyle>
            <a:lvl1pPr>
              <a:defRPr smtClean="0"/>
            </a:lvl1pPr>
          </a:lstStyle>
          <a:p>
            <a:pPr>
              <a:defRPr/>
            </a:pPr>
            <a:endParaRPr lang="en-US"/>
          </a:p>
        </p:txBody>
      </p:sp>
      <p:sp>
        <p:nvSpPr>
          <p:cNvPr id="20" name="Rectangle 18"/>
          <p:cNvSpPr>
            <a:spLocks noGrp="1" noChangeArrowheads="1"/>
          </p:cNvSpPr>
          <p:nvPr>
            <p:ph type="sldNum" sz="quarter" idx="12"/>
          </p:nvPr>
        </p:nvSpPr>
        <p:spPr/>
        <p:txBody>
          <a:bodyPr/>
          <a:lstStyle>
            <a:lvl1pPr>
              <a:defRPr smtClean="0"/>
            </a:lvl1pPr>
          </a:lstStyle>
          <a:p>
            <a:pPr>
              <a:defRPr/>
            </a:pPr>
            <a:fld id="{1F5BD65F-7964-491E-8D27-287B5B0E9550}" type="slidenum">
              <a:rPr lang="en-US"/>
              <a:pPr>
                <a:defRPr/>
              </a:pPr>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ftr" sz="quarter"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B2BB652E-B5B5-4C8F-A32E-FC9D141EF70A}" type="slidenum">
              <a:rPr lang="en-US"/>
              <a:pPr>
                <a:defRPr/>
              </a:pPr>
              <a:t>‹#›</a:t>
            </a:fld>
            <a:endParaRPr 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6BB96B5-0BB0-4485-855A-14751A71EEA3}" type="slidenum">
              <a:rPr lang="en-US"/>
              <a:pPr>
                <a:defRPr/>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
          <p:cNvSpPr>
            <a:spLocks noGrp="1" noChangeArrowheads="1"/>
          </p:cNvSpPr>
          <p:nvPr>
            <p:ph type="ftr" sz="quarter"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8869DA7E-32F1-4615-A5F1-5665A12132B3}" type="slidenum">
              <a:rPr lang="en-US"/>
              <a:pPr>
                <a:defRPr/>
              </a:pPr>
              <a:t>‹#›</a:t>
            </a:fld>
            <a:endParaRPr 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
          <p:cNvSpPr>
            <a:spLocks noGrp="1" noChangeArrowheads="1"/>
          </p:cNvSpPr>
          <p:nvPr>
            <p:ph type="ftr" sz="quarter"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9BF7FDED-FB06-472A-84FF-F842CA78C437}" type="slidenum">
              <a:rPr lang="en-US"/>
              <a:pPr>
                <a:defRPr/>
              </a:pPr>
              <a:t>‹#›</a:t>
            </a:fld>
            <a:endParaRPr lang="en-US"/>
          </a:p>
        </p:txBody>
      </p:sp>
      <p:sp>
        <p:nvSpPr>
          <p:cNvPr id="7"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
          <p:cNvSpPr>
            <a:spLocks noGrp="1" noChangeArrowheads="1"/>
          </p:cNvSpPr>
          <p:nvPr>
            <p:ph type="ftr" sz="quarter" idx="10"/>
          </p:nvPr>
        </p:nvSpPr>
        <p:spPr>
          <a:ln/>
        </p:spPr>
        <p:txBody>
          <a:bodyPr/>
          <a:lstStyle>
            <a:lvl1pPr>
              <a:defRPr/>
            </a:lvl1pPr>
          </a:lstStyle>
          <a:p>
            <a:pPr>
              <a:defRPr/>
            </a:pPr>
            <a:endParaRPr lang="en-US"/>
          </a:p>
        </p:txBody>
      </p:sp>
      <p:sp>
        <p:nvSpPr>
          <p:cNvPr id="8" name="Rectangle 3"/>
          <p:cNvSpPr>
            <a:spLocks noGrp="1" noChangeArrowheads="1"/>
          </p:cNvSpPr>
          <p:nvPr>
            <p:ph type="sldNum" sz="quarter" idx="11"/>
          </p:nvPr>
        </p:nvSpPr>
        <p:spPr>
          <a:ln/>
        </p:spPr>
        <p:txBody>
          <a:bodyPr/>
          <a:lstStyle>
            <a:lvl1pPr>
              <a:defRPr/>
            </a:lvl1pPr>
          </a:lstStyle>
          <a:p>
            <a:pPr>
              <a:defRPr/>
            </a:pPr>
            <a:fld id="{14E556E4-B2AA-484F-9560-E5581502F592}" type="slidenum">
              <a:rPr lang="en-US"/>
              <a:pPr>
                <a:defRPr/>
              </a:pPr>
              <a:t>‹#›</a:t>
            </a:fld>
            <a:endParaRPr lang="en-US"/>
          </a:p>
        </p:txBody>
      </p:sp>
      <p:sp>
        <p:nvSpPr>
          <p:cNvPr id="9"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
          <p:cNvSpPr>
            <a:spLocks noGrp="1" noChangeArrowheads="1"/>
          </p:cNvSpPr>
          <p:nvPr>
            <p:ph type="ftr" sz="quarter" idx="10"/>
          </p:nvPr>
        </p:nvSpPr>
        <p:spPr>
          <a:ln/>
        </p:spPr>
        <p:txBody>
          <a:bodyPr/>
          <a:lstStyle>
            <a:lvl1pPr>
              <a:defRPr/>
            </a:lvl1pPr>
          </a:lstStyle>
          <a:p>
            <a:pPr>
              <a:defRPr/>
            </a:pPr>
            <a:endParaRPr lang="en-US"/>
          </a:p>
        </p:txBody>
      </p:sp>
      <p:sp>
        <p:nvSpPr>
          <p:cNvPr id="4" name="Rectangle 3"/>
          <p:cNvSpPr>
            <a:spLocks noGrp="1" noChangeArrowheads="1"/>
          </p:cNvSpPr>
          <p:nvPr>
            <p:ph type="sldNum" sz="quarter" idx="11"/>
          </p:nvPr>
        </p:nvSpPr>
        <p:spPr>
          <a:ln/>
        </p:spPr>
        <p:txBody>
          <a:bodyPr/>
          <a:lstStyle>
            <a:lvl1pPr>
              <a:defRPr/>
            </a:lvl1pPr>
          </a:lstStyle>
          <a:p>
            <a:pPr>
              <a:defRPr/>
            </a:pPr>
            <a:fld id="{AC087974-89DE-444B-B1F6-5A7955771F55}" type="slidenum">
              <a:rPr lang="en-US"/>
              <a:pPr>
                <a:defRPr/>
              </a:pPr>
              <a:t>‹#›</a:t>
            </a:fld>
            <a:endParaRPr lang="en-US"/>
          </a:p>
        </p:txBody>
      </p:sp>
      <p:sp>
        <p:nvSpPr>
          <p:cNvPr id="5"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a:ln/>
        </p:spPr>
        <p:txBody>
          <a:bodyPr/>
          <a:lstStyle>
            <a:lvl1pPr>
              <a:defRPr/>
            </a:lvl1pPr>
          </a:lstStyle>
          <a:p>
            <a:pPr>
              <a:defRPr/>
            </a:pPr>
            <a:endParaRPr lang="en-US"/>
          </a:p>
        </p:txBody>
      </p:sp>
      <p:sp>
        <p:nvSpPr>
          <p:cNvPr id="3" name="Rectangle 3"/>
          <p:cNvSpPr>
            <a:spLocks noGrp="1" noChangeArrowheads="1"/>
          </p:cNvSpPr>
          <p:nvPr>
            <p:ph type="sldNum" sz="quarter" idx="11"/>
          </p:nvPr>
        </p:nvSpPr>
        <p:spPr>
          <a:ln/>
        </p:spPr>
        <p:txBody>
          <a:bodyPr/>
          <a:lstStyle>
            <a:lvl1pPr>
              <a:defRPr/>
            </a:lvl1pPr>
          </a:lstStyle>
          <a:p>
            <a:pPr>
              <a:defRPr/>
            </a:pPr>
            <a:fld id="{BAFEE3C8-B382-4DE2-89DD-A41558A47082}" type="slidenum">
              <a:rPr lang="en-US"/>
              <a:pPr>
                <a:defRPr/>
              </a:pPr>
              <a:t>‹#›</a:t>
            </a:fld>
            <a:endParaRPr lang="en-US"/>
          </a:p>
        </p:txBody>
      </p:sp>
      <p:sp>
        <p:nvSpPr>
          <p:cNvPr id="4"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ftr" sz="quarter"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9D67393C-9671-433A-B84E-3627F2A0A052}" type="slidenum">
              <a:rPr lang="en-US"/>
              <a:pPr>
                <a:defRPr/>
              </a:pPr>
              <a:t>‹#›</a:t>
            </a:fld>
            <a:endParaRPr lang="en-US"/>
          </a:p>
        </p:txBody>
      </p:sp>
      <p:sp>
        <p:nvSpPr>
          <p:cNvPr id="7"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ftr" sz="quarter"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BEE23E8A-3EA9-4493-877C-E6D86D7A0325}" type="slidenum">
              <a:rPr lang="en-US"/>
              <a:pPr>
                <a:defRPr/>
              </a:pPr>
              <a:t>‹#›</a:t>
            </a:fld>
            <a:endParaRPr lang="en-US"/>
          </a:p>
        </p:txBody>
      </p:sp>
      <p:sp>
        <p:nvSpPr>
          <p:cNvPr id="7"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ftr" sz="quarter"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B25F7A87-9C14-484A-821C-E6ED86345DB0}" type="slidenum">
              <a:rPr lang="en-US"/>
              <a:pPr>
                <a:defRPr/>
              </a:pPr>
              <a:t>‹#›</a:t>
            </a:fld>
            <a:endParaRPr 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457200"/>
            <a:ext cx="60198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ftr" sz="quarter"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515E70A8-8545-4D6F-B13F-366444A6CC23}" type="slidenum">
              <a:rPr lang="en-US"/>
              <a:pPr>
                <a:defRPr/>
              </a:pPr>
              <a:t>‹#›</a:t>
            </a:fld>
            <a:endParaRPr 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4716463" y="5345113"/>
            <a:ext cx="4427537" cy="1512887"/>
            <a:chOff x="2971" y="3367"/>
            <a:chExt cx="2789" cy="953"/>
          </a:xfrm>
        </p:grpSpPr>
        <p:sp>
          <p:nvSpPr>
            <p:cNvPr id="5" name="Freeform 3"/>
            <p:cNvSpPr>
              <a:spLocks/>
            </p:cNvSpPr>
            <p:nvPr/>
          </p:nvSpPr>
          <p:spPr bwMode="ltGray">
            <a:xfrm>
              <a:off x="2971" y="3367"/>
              <a:ext cx="2789" cy="953"/>
            </a:xfrm>
            <a:custGeom>
              <a:avLst/>
              <a:gdLst/>
              <a:ahLst/>
              <a:cxnLst>
                <a:cxn ang="0">
                  <a:pos x="2768" y="18"/>
                </a:cxn>
                <a:cxn ang="0">
                  <a:pos x="2678" y="24"/>
                </a:cxn>
                <a:cxn ang="0">
                  <a:pos x="2613" y="102"/>
                </a:cxn>
                <a:cxn ang="0">
                  <a:pos x="2511" y="156"/>
                </a:cxn>
                <a:cxn ang="0">
                  <a:pos x="2505" y="222"/>
                </a:cxn>
                <a:cxn ang="0">
                  <a:pos x="2487" y="246"/>
                </a:cxn>
                <a:cxn ang="0">
                  <a:pos x="2469" y="252"/>
                </a:cxn>
                <a:cxn ang="0">
                  <a:pos x="2397" y="210"/>
                </a:cxn>
                <a:cxn ang="0">
                  <a:pos x="2260" y="192"/>
                </a:cxn>
                <a:cxn ang="0">
                  <a:pos x="2236" y="186"/>
                </a:cxn>
                <a:cxn ang="0">
                  <a:pos x="2218" y="192"/>
                </a:cxn>
                <a:cxn ang="0">
                  <a:pos x="2146" y="228"/>
                </a:cxn>
                <a:cxn ang="0">
                  <a:pos x="2110" y="240"/>
                </a:cxn>
                <a:cxn ang="0">
                  <a:pos x="2086" y="246"/>
                </a:cxn>
                <a:cxn ang="0">
                  <a:pos x="2074" y="258"/>
                </a:cxn>
                <a:cxn ang="0">
                  <a:pos x="2074" y="276"/>
                </a:cxn>
                <a:cxn ang="0">
                  <a:pos x="2051" y="300"/>
                </a:cxn>
                <a:cxn ang="0">
                  <a:pos x="2033" y="312"/>
                </a:cxn>
                <a:cxn ang="0">
                  <a:pos x="2021" y="324"/>
                </a:cxn>
                <a:cxn ang="0">
                  <a:pos x="2009" y="336"/>
                </a:cxn>
                <a:cxn ang="0">
                  <a:pos x="1979" y="342"/>
                </a:cxn>
                <a:cxn ang="0">
                  <a:pos x="1913" y="336"/>
                </a:cxn>
                <a:cxn ang="0">
                  <a:pos x="1877" y="330"/>
                </a:cxn>
                <a:cxn ang="0">
                  <a:pos x="1865" y="342"/>
                </a:cxn>
                <a:cxn ang="0">
                  <a:pos x="1853" y="354"/>
                </a:cxn>
                <a:cxn ang="0">
                  <a:pos x="1823" y="360"/>
                </a:cxn>
                <a:cxn ang="0">
                  <a:pos x="1764" y="342"/>
                </a:cxn>
                <a:cxn ang="0">
                  <a:pos x="1740" y="342"/>
                </a:cxn>
                <a:cxn ang="0">
                  <a:pos x="1716" y="354"/>
                </a:cxn>
                <a:cxn ang="0">
                  <a:pos x="1656" y="425"/>
                </a:cxn>
                <a:cxn ang="0">
                  <a:pos x="1614" y="569"/>
                </a:cxn>
                <a:cxn ang="0">
                  <a:pos x="1614" y="593"/>
                </a:cxn>
                <a:cxn ang="0">
                  <a:pos x="1620" y="641"/>
                </a:cxn>
                <a:cxn ang="0">
                  <a:pos x="1638" y="659"/>
                </a:cxn>
                <a:cxn ang="0">
                  <a:pos x="1632" y="671"/>
                </a:cxn>
                <a:cxn ang="0">
                  <a:pos x="1620" y="683"/>
                </a:cxn>
                <a:cxn ang="0">
                  <a:pos x="1542" y="689"/>
                </a:cxn>
                <a:cxn ang="0">
                  <a:pos x="1465" y="629"/>
                </a:cxn>
                <a:cxn ang="0">
                  <a:pos x="1333" y="587"/>
                </a:cxn>
                <a:cxn ang="0">
                  <a:pos x="1184" y="671"/>
                </a:cxn>
                <a:cxn ang="0">
                  <a:pos x="1016" y="731"/>
                </a:cxn>
                <a:cxn ang="0">
                  <a:pos x="813" y="743"/>
                </a:cxn>
                <a:cxn ang="0">
                  <a:pos x="628" y="701"/>
                </a:cxn>
                <a:cxn ang="0">
                  <a:pos x="568" y="695"/>
                </a:cxn>
                <a:cxn ang="0">
                  <a:pos x="556" y="701"/>
                </a:cxn>
                <a:cxn ang="0">
                  <a:pos x="520" y="731"/>
                </a:cxn>
                <a:cxn ang="0">
                  <a:pos x="436" y="809"/>
                </a:cxn>
                <a:cxn ang="0">
                  <a:pos x="406" y="821"/>
                </a:cxn>
                <a:cxn ang="0">
                  <a:pos x="382" y="821"/>
                </a:cxn>
                <a:cxn ang="0">
                  <a:pos x="335" y="827"/>
                </a:cxn>
                <a:cxn ang="0">
                  <a:pos x="209" y="851"/>
                </a:cxn>
                <a:cxn ang="0">
                  <a:pos x="173" y="857"/>
                </a:cxn>
                <a:cxn ang="0">
                  <a:pos x="125" y="851"/>
                </a:cxn>
                <a:cxn ang="0">
                  <a:pos x="107" y="857"/>
                </a:cxn>
                <a:cxn ang="0">
                  <a:pos x="101" y="875"/>
                </a:cxn>
                <a:cxn ang="0">
                  <a:pos x="83" y="887"/>
                </a:cxn>
                <a:cxn ang="0">
                  <a:pos x="48" y="899"/>
                </a:cxn>
                <a:cxn ang="0">
                  <a:pos x="2780" y="24"/>
                </a:cxn>
              </a:cxnLst>
              <a:rect l="0" t="0" r="r" b="b"/>
              <a:pathLst>
                <a:path w="2780" h="953">
                  <a:moveTo>
                    <a:pt x="2780" y="24"/>
                  </a:moveTo>
                  <a:lnTo>
                    <a:pt x="2774" y="24"/>
                  </a:lnTo>
                  <a:lnTo>
                    <a:pt x="2774" y="18"/>
                  </a:lnTo>
                  <a:lnTo>
                    <a:pt x="2768" y="18"/>
                  </a:lnTo>
                  <a:lnTo>
                    <a:pt x="2756" y="12"/>
                  </a:lnTo>
                  <a:lnTo>
                    <a:pt x="2738" y="6"/>
                  </a:lnTo>
                  <a:lnTo>
                    <a:pt x="2714" y="0"/>
                  </a:lnTo>
                  <a:lnTo>
                    <a:pt x="2678" y="24"/>
                  </a:lnTo>
                  <a:lnTo>
                    <a:pt x="2643" y="54"/>
                  </a:lnTo>
                  <a:lnTo>
                    <a:pt x="2619" y="90"/>
                  </a:lnTo>
                  <a:lnTo>
                    <a:pt x="2613" y="96"/>
                  </a:lnTo>
                  <a:lnTo>
                    <a:pt x="2613" y="102"/>
                  </a:lnTo>
                  <a:lnTo>
                    <a:pt x="2601" y="108"/>
                  </a:lnTo>
                  <a:lnTo>
                    <a:pt x="2583" y="120"/>
                  </a:lnTo>
                  <a:lnTo>
                    <a:pt x="2541" y="132"/>
                  </a:lnTo>
                  <a:lnTo>
                    <a:pt x="2511" y="156"/>
                  </a:lnTo>
                  <a:lnTo>
                    <a:pt x="2511" y="204"/>
                  </a:lnTo>
                  <a:lnTo>
                    <a:pt x="2511" y="210"/>
                  </a:lnTo>
                  <a:lnTo>
                    <a:pt x="2505" y="216"/>
                  </a:lnTo>
                  <a:lnTo>
                    <a:pt x="2505" y="222"/>
                  </a:lnTo>
                  <a:lnTo>
                    <a:pt x="2499" y="228"/>
                  </a:lnTo>
                  <a:lnTo>
                    <a:pt x="2499" y="240"/>
                  </a:lnTo>
                  <a:lnTo>
                    <a:pt x="2493" y="246"/>
                  </a:lnTo>
                  <a:lnTo>
                    <a:pt x="2487" y="246"/>
                  </a:lnTo>
                  <a:lnTo>
                    <a:pt x="2487" y="252"/>
                  </a:lnTo>
                  <a:lnTo>
                    <a:pt x="2481" y="252"/>
                  </a:lnTo>
                  <a:lnTo>
                    <a:pt x="2475" y="252"/>
                  </a:lnTo>
                  <a:lnTo>
                    <a:pt x="2469" y="252"/>
                  </a:lnTo>
                  <a:lnTo>
                    <a:pt x="2457" y="252"/>
                  </a:lnTo>
                  <a:lnTo>
                    <a:pt x="2439" y="258"/>
                  </a:lnTo>
                  <a:lnTo>
                    <a:pt x="2415" y="222"/>
                  </a:lnTo>
                  <a:lnTo>
                    <a:pt x="2397" y="210"/>
                  </a:lnTo>
                  <a:lnTo>
                    <a:pt x="2373" y="216"/>
                  </a:lnTo>
                  <a:lnTo>
                    <a:pt x="2332" y="216"/>
                  </a:lnTo>
                  <a:lnTo>
                    <a:pt x="2296" y="204"/>
                  </a:lnTo>
                  <a:lnTo>
                    <a:pt x="2260" y="192"/>
                  </a:lnTo>
                  <a:lnTo>
                    <a:pt x="2260" y="192"/>
                  </a:lnTo>
                  <a:lnTo>
                    <a:pt x="2248" y="186"/>
                  </a:lnTo>
                  <a:lnTo>
                    <a:pt x="2242" y="186"/>
                  </a:lnTo>
                  <a:lnTo>
                    <a:pt x="2236" y="186"/>
                  </a:lnTo>
                  <a:lnTo>
                    <a:pt x="2230" y="186"/>
                  </a:lnTo>
                  <a:lnTo>
                    <a:pt x="2224" y="192"/>
                  </a:lnTo>
                  <a:lnTo>
                    <a:pt x="2224" y="192"/>
                  </a:lnTo>
                  <a:lnTo>
                    <a:pt x="2218" y="192"/>
                  </a:lnTo>
                  <a:lnTo>
                    <a:pt x="2212" y="198"/>
                  </a:lnTo>
                  <a:lnTo>
                    <a:pt x="2194" y="204"/>
                  </a:lnTo>
                  <a:lnTo>
                    <a:pt x="2170" y="210"/>
                  </a:lnTo>
                  <a:lnTo>
                    <a:pt x="2146" y="228"/>
                  </a:lnTo>
                  <a:lnTo>
                    <a:pt x="2122" y="240"/>
                  </a:lnTo>
                  <a:lnTo>
                    <a:pt x="2116" y="240"/>
                  </a:lnTo>
                  <a:lnTo>
                    <a:pt x="2110" y="240"/>
                  </a:lnTo>
                  <a:lnTo>
                    <a:pt x="2110" y="240"/>
                  </a:lnTo>
                  <a:lnTo>
                    <a:pt x="2104" y="240"/>
                  </a:lnTo>
                  <a:lnTo>
                    <a:pt x="2098" y="246"/>
                  </a:lnTo>
                  <a:lnTo>
                    <a:pt x="2092" y="246"/>
                  </a:lnTo>
                  <a:lnTo>
                    <a:pt x="2086" y="246"/>
                  </a:lnTo>
                  <a:lnTo>
                    <a:pt x="2080" y="252"/>
                  </a:lnTo>
                  <a:lnTo>
                    <a:pt x="2080" y="258"/>
                  </a:lnTo>
                  <a:lnTo>
                    <a:pt x="2074" y="258"/>
                  </a:lnTo>
                  <a:lnTo>
                    <a:pt x="2074" y="258"/>
                  </a:lnTo>
                  <a:lnTo>
                    <a:pt x="2074" y="264"/>
                  </a:lnTo>
                  <a:lnTo>
                    <a:pt x="2074" y="264"/>
                  </a:lnTo>
                  <a:lnTo>
                    <a:pt x="2074" y="270"/>
                  </a:lnTo>
                  <a:lnTo>
                    <a:pt x="2074" y="276"/>
                  </a:lnTo>
                  <a:lnTo>
                    <a:pt x="2069" y="288"/>
                  </a:lnTo>
                  <a:lnTo>
                    <a:pt x="2057" y="300"/>
                  </a:lnTo>
                  <a:lnTo>
                    <a:pt x="2057" y="300"/>
                  </a:lnTo>
                  <a:lnTo>
                    <a:pt x="2051" y="300"/>
                  </a:lnTo>
                  <a:lnTo>
                    <a:pt x="2045" y="300"/>
                  </a:lnTo>
                  <a:lnTo>
                    <a:pt x="2039" y="306"/>
                  </a:lnTo>
                  <a:lnTo>
                    <a:pt x="2033" y="306"/>
                  </a:lnTo>
                  <a:lnTo>
                    <a:pt x="2033" y="312"/>
                  </a:lnTo>
                  <a:lnTo>
                    <a:pt x="2027" y="312"/>
                  </a:lnTo>
                  <a:lnTo>
                    <a:pt x="2027" y="318"/>
                  </a:lnTo>
                  <a:lnTo>
                    <a:pt x="2027" y="318"/>
                  </a:lnTo>
                  <a:lnTo>
                    <a:pt x="2021" y="324"/>
                  </a:lnTo>
                  <a:lnTo>
                    <a:pt x="2021" y="324"/>
                  </a:lnTo>
                  <a:lnTo>
                    <a:pt x="2015" y="330"/>
                  </a:lnTo>
                  <a:lnTo>
                    <a:pt x="2015" y="330"/>
                  </a:lnTo>
                  <a:lnTo>
                    <a:pt x="2009" y="336"/>
                  </a:lnTo>
                  <a:lnTo>
                    <a:pt x="1997" y="336"/>
                  </a:lnTo>
                  <a:lnTo>
                    <a:pt x="1991" y="342"/>
                  </a:lnTo>
                  <a:lnTo>
                    <a:pt x="1985" y="342"/>
                  </a:lnTo>
                  <a:lnTo>
                    <a:pt x="1979" y="342"/>
                  </a:lnTo>
                  <a:lnTo>
                    <a:pt x="1961" y="336"/>
                  </a:lnTo>
                  <a:lnTo>
                    <a:pt x="1925" y="336"/>
                  </a:lnTo>
                  <a:lnTo>
                    <a:pt x="1919" y="336"/>
                  </a:lnTo>
                  <a:lnTo>
                    <a:pt x="1913" y="336"/>
                  </a:lnTo>
                  <a:lnTo>
                    <a:pt x="1895" y="330"/>
                  </a:lnTo>
                  <a:lnTo>
                    <a:pt x="1889" y="330"/>
                  </a:lnTo>
                  <a:lnTo>
                    <a:pt x="1883" y="330"/>
                  </a:lnTo>
                  <a:lnTo>
                    <a:pt x="1877" y="330"/>
                  </a:lnTo>
                  <a:lnTo>
                    <a:pt x="1877" y="330"/>
                  </a:lnTo>
                  <a:lnTo>
                    <a:pt x="1871" y="336"/>
                  </a:lnTo>
                  <a:lnTo>
                    <a:pt x="1871" y="336"/>
                  </a:lnTo>
                  <a:lnTo>
                    <a:pt x="1865" y="342"/>
                  </a:lnTo>
                  <a:lnTo>
                    <a:pt x="1865" y="342"/>
                  </a:lnTo>
                  <a:lnTo>
                    <a:pt x="1859" y="348"/>
                  </a:lnTo>
                  <a:lnTo>
                    <a:pt x="1859" y="348"/>
                  </a:lnTo>
                  <a:lnTo>
                    <a:pt x="1853" y="354"/>
                  </a:lnTo>
                  <a:lnTo>
                    <a:pt x="1847" y="354"/>
                  </a:lnTo>
                  <a:lnTo>
                    <a:pt x="1835" y="360"/>
                  </a:lnTo>
                  <a:lnTo>
                    <a:pt x="1829" y="360"/>
                  </a:lnTo>
                  <a:lnTo>
                    <a:pt x="1823" y="360"/>
                  </a:lnTo>
                  <a:lnTo>
                    <a:pt x="1817" y="360"/>
                  </a:lnTo>
                  <a:lnTo>
                    <a:pt x="1776" y="342"/>
                  </a:lnTo>
                  <a:lnTo>
                    <a:pt x="1770" y="342"/>
                  </a:lnTo>
                  <a:lnTo>
                    <a:pt x="1764" y="342"/>
                  </a:lnTo>
                  <a:lnTo>
                    <a:pt x="1758" y="342"/>
                  </a:lnTo>
                  <a:lnTo>
                    <a:pt x="1746" y="342"/>
                  </a:lnTo>
                  <a:lnTo>
                    <a:pt x="1746" y="342"/>
                  </a:lnTo>
                  <a:lnTo>
                    <a:pt x="1740" y="342"/>
                  </a:lnTo>
                  <a:lnTo>
                    <a:pt x="1734" y="342"/>
                  </a:lnTo>
                  <a:lnTo>
                    <a:pt x="1728" y="348"/>
                  </a:lnTo>
                  <a:lnTo>
                    <a:pt x="1722" y="348"/>
                  </a:lnTo>
                  <a:lnTo>
                    <a:pt x="1716" y="354"/>
                  </a:lnTo>
                  <a:lnTo>
                    <a:pt x="1704" y="366"/>
                  </a:lnTo>
                  <a:lnTo>
                    <a:pt x="1698" y="378"/>
                  </a:lnTo>
                  <a:lnTo>
                    <a:pt x="1674" y="402"/>
                  </a:lnTo>
                  <a:lnTo>
                    <a:pt x="1656" y="425"/>
                  </a:lnTo>
                  <a:lnTo>
                    <a:pt x="1632" y="461"/>
                  </a:lnTo>
                  <a:lnTo>
                    <a:pt x="1614" y="509"/>
                  </a:lnTo>
                  <a:lnTo>
                    <a:pt x="1614" y="563"/>
                  </a:lnTo>
                  <a:lnTo>
                    <a:pt x="1614" y="569"/>
                  </a:lnTo>
                  <a:lnTo>
                    <a:pt x="1614" y="575"/>
                  </a:lnTo>
                  <a:lnTo>
                    <a:pt x="1614" y="581"/>
                  </a:lnTo>
                  <a:lnTo>
                    <a:pt x="1614" y="587"/>
                  </a:lnTo>
                  <a:lnTo>
                    <a:pt x="1614" y="593"/>
                  </a:lnTo>
                  <a:lnTo>
                    <a:pt x="1614" y="599"/>
                  </a:lnTo>
                  <a:lnTo>
                    <a:pt x="1614" y="605"/>
                  </a:lnTo>
                  <a:lnTo>
                    <a:pt x="1614" y="617"/>
                  </a:lnTo>
                  <a:lnTo>
                    <a:pt x="1620" y="641"/>
                  </a:lnTo>
                  <a:lnTo>
                    <a:pt x="1626" y="641"/>
                  </a:lnTo>
                  <a:lnTo>
                    <a:pt x="1632" y="647"/>
                  </a:lnTo>
                  <a:lnTo>
                    <a:pt x="1632" y="659"/>
                  </a:lnTo>
                  <a:lnTo>
                    <a:pt x="1638" y="659"/>
                  </a:lnTo>
                  <a:lnTo>
                    <a:pt x="1638" y="665"/>
                  </a:lnTo>
                  <a:lnTo>
                    <a:pt x="1638" y="665"/>
                  </a:lnTo>
                  <a:lnTo>
                    <a:pt x="1638" y="671"/>
                  </a:lnTo>
                  <a:lnTo>
                    <a:pt x="1632" y="671"/>
                  </a:lnTo>
                  <a:lnTo>
                    <a:pt x="1632" y="677"/>
                  </a:lnTo>
                  <a:lnTo>
                    <a:pt x="1632" y="677"/>
                  </a:lnTo>
                  <a:lnTo>
                    <a:pt x="1626" y="677"/>
                  </a:lnTo>
                  <a:lnTo>
                    <a:pt x="1620" y="683"/>
                  </a:lnTo>
                  <a:lnTo>
                    <a:pt x="1596" y="689"/>
                  </a:lnTo>
                  <a:lnTo>
                    <a:pt x="1572" y="689"/>
                  </a:lnTo>
                  <a:lnTo>
                    <a:pt x="1548" y="689"/>
                  </a:lnTo>
                  <a:lnTo>
                    <a:pt x="1542" y="689"/>
                  </a:lnTo>
                  <a:lnTo>
                    <a:pt x="1536" y="689"/>
                  </a:lnTo>
                  <a:lnTo>
                    <a:pt x="1518" y="683"/>
                  </a:lnTo>
                  <a:lnTo>
                    <a:pt x="1495" y="671"/>
                  </a:lnTo>
                  <a:lnTo>
                    <a:pt x="1465" y="629"/>
                  </a:lnTo>
                  <a:lnTo>
                    <a:pt x="1435" y="599"/>
                  </a:lnTo>
                  <a:lnTo>
                    <a:pt x="1405" y="581"/>
                  </a:lnTo>
                  <a:lnTo>
                    <a:pt x="1375" y="563"/>
                  </a:lnTo>
                  <a:lnTo>
                    <a:pt x="1333" y="587"/>
                  </a:lnTo>
                  <a:lnTo>
                    <a:pt x="1303" y="653"/>
                  </a:lnTo>
                  <a:lnTo>
                    <a:pt x="1261" y="665"/>
                  </a:lnTo>
                  <a:lnTo>
                    <a:pt x="1219" y="653"/>
                  </a:lnTo>
                  <a:lnTo>
                    <a:pt x="1184" y="671"/>
                  </a:lnTo>
                  <a:lnTo>
                    <a:pt x="1136" y="671"/>
                  </a:lnTo>
                  <a:lnTo>
                    <a:pt x="1106" y="671"/>
                  </a:lnTo>
                  <a:lnTo>
                    <a:pt x="1076" y="707"/>
                  </a:lnTo>
                  <a:lnTo>
                    <a:pt x="1016" y="731"/>
                  </a:lnTo>
                  <a:lnTo>
                    <a:pt x="944" y="761"/>
                  </a:lnTo>
                  <a:lnTo>
                    <a:pt x="921" y="773"/>
                  </a:lnTo>
                  <a:lnTo>
                    <a:pt x="867" y="773"/>
                  </a:lnTo>
                  <a:lnTo>
                    <a:pt x="813" y="743"/>
                  </a:lnTo>
                  <a:lnTo>
                    <a:pt x="783" y="719"/>
                  </a:lnTo>
                  <a:lnTo>
                    <a:pt x="741" y="713"/>
                  </a:lnTo>
                  <a:lnTo>
                    <a:pt x="693" y="701"/>
                  </a:lnTo>
                  <a:lnTo>
                    <a:pt x="628" y="701"/>
                  </a:lnTo>
                  <a:lnTo>
                    <a:pt x="616" y="701"/>
                  </a:lnTo>
                  <a:lnTo>
                    <a:pt x="598" y="695"/>
                  </a:lnTo>
                  <a:lnTo>
                    <a:pt x="580" y="695"/>
                  </a:lnTo>
                  <a:lnTo>
                    <a:pt x="568" y="695"/>
                  </a:lnTo>
                  <a:lnTo>
                    <a:pt x="568" y="695"/>
                  </a:lnTo>
                  <a:lnTo>
                    <a:pt x="562" y="701"/>
                  </a:lnTo>
                  <a:lnTo>
                    <a:pt x="556" y="701"/>
                  </a:lnTo>
                  <a:lnTo>
                    <a:pt x="556" y="701"/>
                  </a:lnTo>
                  <a:lnTo>
                    <a:pt x="556" y="701"/>
                  </a:lnTo>
                  <a:lnTo>
                    <a:pt x="550" y="707"/>
                  </a:lnTo>
                  <a:lnTo>
                    <a:pt x="544" y="713"/>
                  </a:lnTo>
                  <a:lnTo>
                    <a:pt x="520" y="731"/>
                  </a:lnTo>
                  <a:lnTo>
                    <a:pt x="496" y="749"/>
                  </a:lnTo>
                  <a:lnTo>
                    <a:pt x="460" y="785"/>
                  </a:lnTo>
                  <a:lnTo>
                    <a:pt x="454" y="791"/>
                  </a:lnTo>
                  <a:lnTo>
                    <a:pt x="436" y="809"/>
                  </a:lnTo>
                  <a:lnTo>
                    <a:pt x="424" y="815"/>
                  </a:lnTo>
                  <a:lnTo>
                    <a:pt x="418" y="821"/>
                  </a:lnTo>
                  <a:lnTo>
                    <a:pt x="412" y="821"/>
                  </a:lnTo>
                  <a:lnTo>
                    <a:pt x="406" y="821"/>
                  </a:lnTo>
                  <a:lnTo>
                    <a:pt x="400" y="821"/>
                  </a:lnTo>
                  <a:lnTo>
                    <a:pt x="394" y="821"/>
                  </a:lnTo>
                  <a:lnTo>
                    <a:pt x="388" y="821"/>
                  </a:lnTo>
                  <a:lnTo>
                    <a:pt x="382" y="821"/>
                  </a:lnTo>
                  <a:lnTo>
                    <a:pt x="370" y="821"/>
                  </a:lnTo>
                  <a:lnTo>
                    <a:pt x="358" y="821"/>
                  </a:lnTo>
                  <a:lnTo>
                    <a:pt x="352" y="821"/>
                  </a:lnTo>
                  <a:lnTo>
                    <a:pt x="335" y="827"/>
                  </a:lnTo>
                  <a:lnTo>
                    <a:pt x="329" y="827"/>
                  </a:lnTo>
                  <a:lnTo>
                    <a:pt x="233" y="839"/>
                  </a:lnTo>
                  <a:lnTo>
                    <a:pt x="227" y="845"/>
                  </a:lnTo>
                  <a:lnTo>
                    <a:pt x="209" y="851"/>
                  </a:lnTo>
                  <a:lnTo>
                    <a:pt x="197" y="851"/>
                  </a:lnTo>
                  <a:lnTo>
                    <a:pt x="185" y="857"/>
                  </a:lnTo>
                  <a:lnTo>
                    <a:pt x="179" y="857"/>
                  </a:lnTo>
                  <a:lnTo>
                    <a:pt x="173" y="857"/>
                  </a:lnTo>
                  <a:lnTo>
                    <a:pt x="167" y="857"/>
                  </a:lnTo>
                  <a:lnTo>
                    <a:pt x="149" y="851"/>
                  </a:lnTo>
                  <a:lnTo>
                    <a:pt x="137" y="851"/>
                  </a:lnTo>
                  <a:lnTo>
                    <a:pt x="125" y="851"/>
                  </a:lnTo>
                  <a:lnTo>
                    <a:pt x="119" y="857"/>
                  </a:lnTo>
                  <a:lnTo>
                    <a:pt x="113" y="857"/>
                  </a:lnTo>
                  <a:lnTo>
                    <a:pt x="107" y="857"/>
                  </a:lnTo>
                  <a:lnTo>
                    <a:pt x="107" y="857"/>
                  </a:lnTo>
                  <a:lnTo>
                    <a:pt x="101" y="863"/>
                  </a:lnTo>
                  <a:lnTo>
                    <a:pt x="101" y="863"/>
                  </a:lnTo>
                  <a:lnTo>
                    <a:pt x="101" y="869"/>
                  </a:lnTo>
                  <a:lnTo>
                    <a:pt x="101" y="875"/>
                  </a:lnTo>
                  <a:lnTo>
                    <a:pt x="95" y="875"/>
                  </a:lnTo>
                  <a:lnTo>
                    <a:pt x="95" y="881"/>
                  </a:lnTo>
                  <a:lnTo>
                    <a:pt x="89" y="881"/>
                  </a:lnTo>
                  <a:lnTo>
                    <a:pt x="83" y="887"/>
                  </a:lnTo>
                  <a:lnTo>
                    <a:pt x="77" y="887"/>
                  </a:lnTo>
                  <a:lnTo>
                    <a:pt x="60" y="893"/>
                  </a:lnTo>
                  <a:lnTo>
                    <a:pt x="54" y="899"/>
                  </a:lnTo>
                  <a:lnTo>
                    <a:pt x="48" y="899"/>
                  </a:lnTo>
                  <a:lnTo>
                    <a:pt x="48" y="905"/>
                  </a:lnTo>
                  <a:lnTo>
                    <a:pt x="0" y="953"/>
                  </a:lnTo>
                  <a:lnTo>
                    <a:pt x="2780" y="953"/>
                  </a:lnTo>
                  <a:lnTo>
                    <a:pt x="2780" y="24"/>
                  </a:lnTo>
                  <a:lnTo>
                    <a:pt x="2780" y="24"/>
                  </a:lnTo>
                  <a:lnTo>
                    <a:pt x="2780" y="24"/>
                  </a:lnTo>
                </a:path>
              </a:pathLst>
            </a:custGeom>
            <a:gradFill rotWithShape="0">
              <a:gsLst>
                <a:gs pos="0">
                  <a:schemeClr val="bg1"/>
                </a:gs>
                <a:gs pos="100000">
                  <a:schemeClr val="bg2"/>
                </a:gs>
              </a:gsLst>
              <a:lin ang="2700000" scaled="1"/>
            </a:gradFill>
            <a:ln w="9525">
              <a:noFill/>
              <a:prstDash val="solid"/>
              <a:round/>
              <a:headEnd/>
              <a:tailEnd/>
            </a:ln>
          </p:spPr>
          <p:txBody>
            <a:bodyPr/>
            <a:lstStyle/>
            <a:p>
              <a:pPr>
                <a:defRPr/>
              </a:pPr>
              <a:endParaRPr lang="en-US"/>
            </a:p>
          </p:txBody>
        </p:sp>
        <p:sp>
          <p:nvSpPr>
            <p:cNvPr id="6" name="Freeform 4"/>
            <p:cNvSpPr>
              <a:spLocks/>
            </p:cNvSpPr>
            <p:nvPr/>
          </p:nvSpPr>
          <p:spPr bwMode="ltGray">
            <a:xfrm>
              <a:off x="4602" y="4014"/>
              <a:ext cx="12" cy="18"/>
            </a:xfrm>
            <a:custGeom>
              <a:avLst/>
              <a:gdLst/>
              <a:ahLst/>
              <a:cxnLst>
                <a:cxn ang="0">
                  <a:pos x="12" y="18"/>
                </a:cxn>
                <a:cxn ang="0">
                  <a:pos x="12" y="12"/>
                </a:cxn>
                <a:cxn ang="0">
                  <a:pos x="6" y="6"/>
                </a:cxn>
                <a:cxn ang="0">
                  <a:pos x="6" y="6"/>
                </a:cxn>
                <a:cxn ang="0">
                  <a:pos x="0" y="0"/>
                </a:cxn>
                <a:cxn ang="0">
                  <a:pos x="12" y="18"/>
                </a:cxn>
                <a:cxn ang="0">
                  <a:pos x="12" y="18"/>
                </a:cxn>
                <a:cxn ang="0">
                  <a:pos x="12" y="18"/>
                </a:cxn>
              </a:cxnLst>
              <a:rect l="0" t="0" r="r" b="b"/>
              <a:pathLst>
                <a:path w="12" h="18">
                  <a:moveTo>
                    <a:pt x="12" y="18"/>
                  </a:moveTo>
                  <a:lnTo>
                    <a:pt x="12" y="12"/>
                  </a:lnTo>
                  <a:lnTo>
                    <a:pt x="6" y="6"/>
                  </a:lnTo>
                  <a:lnTo>
                    <a:pt x="6" y="6"/>
                  </a:lnTo>
                  <a:lnTo>
                    <a:pt x="0" y="0"/>
                  </a:lnTo>
                  <a:lnTo>
                    <a:pt x="12" y="18"/>
                  </a:lnTo>
                  <a:lnTo>
                    <a:pt x="12" y="18"/>
                  </a:lnTo>
                  <a:lnTo>
                    <a:pt x="12" y="18"/>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7" name="Freeform 5"/>
            <p:cNvSpPr>
              <a:spLocks/>
            </p:cNvSpPr>
            <p:nvPr/>
          </p:nvSpPr>
          <p:spPr bwMode="ltGray">
            <a:xfrm>
              <a:off x="4596" y="3996"/>
              <a:ext cx="6" cy="18"/>
            </a:xfrm>
            <a:custGeom>
              <a:avLst/>
              <a:gdLst/>
              <a:ahLst/>
              <a:cxnLst>
                <a:cxn ang="0">
                  <a:pos x="0" y="12"/>
                </a:cxn>
                <a:cxn ang="0">
                  <a:pos x="6" y="18"/>
                </a:cxn>
                <a:cxn ang="0">
                  <a:pos x="0" y="0"/>
                </a:cxn>
                <a:cxn ang="0">
                  <a:pos x="0" y="12"/>
                </a:cxn>
                <a:cxn ang="0">
                  <a:pos x="0" y="12"/>
                </a:cxn>
                <a:cxn ang="0">
                  <a:pos x="0" y="12"/>
                </a:cxn>
              </a:cxnLst>
              <a:rect l="0" t="0" r="r" b="b"/>
              <a:pathLst>
                <a:path w="6" h="18">
                  <a:moveTo>
                    <a:pt x="0" y="12"/>
                  </a:moveTo>
                  <a:lnTo>
                    <a:pt x="6" y="18"/>
                  </a:lnTo>
                  <a:lnTo>
                    <a:pt x="0" y="0"/>
                  </a:lnTo>
                  <a:lnTo>
                    <a:pt x="0" y="12"/>
                  </a:lnTo>
                  <a:lnTo>
                    <a:pt x="0" y="12"/>
                  </a:lnTo>
                  <a:lnTo>
                    <a:pt x="0"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8" name="Freeform 6"/>
            <p:cNvSpPr>
              <a:spLocks/>
            </p:cNvSpPr>
            <p:nvPr/>
          </p:nvSpPr>
          <p:spPr bwMode="ltGray">
            <a:xfrm>
              <a:off x="5180" y="3577"/>
              <a:ext cx="304" cy="741"/>
            </a:xfrm>
            <a:custGeom>
              <a:avLst/>
              <a:gdLst/>
              <a:ahLst/>
              <a:cxnLst>
                <a:cxn ang="0">
                  <a:pos x="280" y="42"/>
                </a:cxn>
                <a:cxn ang="0">
                  <a:pos x="274" y="42"/>
                </a:cxn>
                <a:cxn ang="0">
                  <a:pos x="268" y="42"/>
                </a:cxn>
                <a:cxn ang="0">
                  <a:pos x="256" y="42"/>
                </a:cxn>
                <a:cxn ang="0">
                  <a:pos x="238" y="48"/>
                </a:cxn>
                <a:cxn ang="0">
                  <a:pos x="214" y="12"/>
                </a:cxn>
                <a:cxn ang="0">
                  <a:pos x="196" y="0"/>
                </a:cxn>
                <a:cxn ang="0">
                  <a:pos x="196" y="0"/>
                </a:cxn>
                <a:cxn ang="0">
                  <a:pos x="164" y="167"/>
                </a:cxn>
                <a:cxn ang="0">
                  <a:pos x="144" y="217"/>
                </a:cxn>
                <a:cxn ang="0">
                  <a:pos x="110" y="281"/>
                </a:cxn>
                <a:cxn ang="0">
                  <a:pos x="96" y="327"/>
                </a:cxn>
                <a:cxn ang="0">
                  <a:pos x="124" y="405"/>
                </a:cxn>
                <a:cxn ang="0">
                  <a:pos x="100" y="463"/>
                </a:cxn>
                <a:cxn ang="0">
                  <a:pos x="68" y="503"/>
                </a:cxn>
                <a:cxn ang="0">
                  <a:pos x="30" y="539"/>
                </a:cxn>
                <a:cxn ang="0">
                  <a:pos x="24" y="613"/>
                </a:cxn>
                <a:cxn ang="0">
                  <a:pos x="0" y="741"/>
                </a:cxn>
                <a:cxn ang="0">
                  <a:pos x="202" y="741"/>
                </a:cxn>
                <a:cxn ang="0">
                  <a:pos x="180" y="639"/>
                </a:cxn>
                <a:cxn ang="0">
                  <a:pos x="192" y="589"/>
                </a:cxn>
                <a:cxn ang="0">
                  <a:pos x="178" y="539"/>
                </a:cxn>
                <a:cxn ang="0">
                  <a:pos x="190" y="499"/>
                </a:cxn>
                <a:cxn ang="0">
                  <a:pos x="184" y="465"/>
                </a:cxn>
                <a:cxn ang="0">
                  <a:pos x="192" y="391"/>
                </a:cxn>
                <a:cxn ang="0">
                  <a:pos x="216" y="313"/>
                </a:cxn>
                <a:cxn ang="0">
                  <a:pos x="238" y="249"/>
                </a:cxn>
                <a:cxn ang="0">
                  <a:pos x="268" y="185"/>
                </a:cxn>
                <a:cxn ang="0">
                  <a:pos x="284" y="159"/>
                </a:cxn>
                <a:cxn ang="0">
                  <a:pos x="304" y="12"/>
                </a:cxn>
                <a:cxn ang="0">
                  <a:pos x="298" y="24"/>
                </a:cxn>
                <a:cxn ang="0">
                  <a:pos x="292" y="30"/>
                </a:cxn>
                <a:cxn ang="0">
                  <a:pos x="292" y="36"/>
                </a:cxn>
                <a:cxn ang="0">
                  <a:pos x="286" y="36"/>
                </a:cxn>
                <a:cxn ang="0">
                  <a:pos x="286" y="42"/>
                </a:cxn>
                <a:cxn ang="0">
                  <a:pos x="280" y="42"/>
                </a:cxn>
                <a:cxn ang="0">
                  <a:pos x="280" y="42"/>
                </a:cxn>
                <a:cxn ang="0">
                  <a:pos x="280" y="42"/>
                </a:cxn>
              </a:cxnLst>
              <a:rect l="0" t="0" r="r" b="b"/>
              <a:pathLst>
                <a:path w="304" h="741">
                  <a:moveTo>
                    <a:pt x="280" y="42"/>
                  </a:moveTo>
                  <a:lnTo>
                    <a:pt x="274" y="42"/>
                  </a:lnTo>
                  <a:lnTo>
                    <a:pt x="268" y="42"/>
                  </a:lnTo>
                  <a:lnTo>
                    <a:pt x="256" y="42"/>
                  </a:lnTo>
                  <a:lnTo>
                    <a:pt x="238" y="48"/>
                  </a:lnTo>
                  <a:lnTo>
                    <a:pt x="214" y="12"/>
                  </a:lnTo>
                  <a:lnTo>
                    <a:pt x="196" y="0"/>
                  </a:lnTo>
                  <a:lnTo>
                    <a:pt x="196" y="0"/>
                  </a:lnTo>
                  <a:lnTo>
                    <a:pt x="164" y="167"/>
                  </a:lnTo>
                  <a:lnTo>
                    <a:pt x="144" y="217"/>
                  </a:lnTo>
                  <a:lnTo>
                    <a:pt x="110" y="281"/>
                  </a:lnTo>
                  <a:lnTo>
                    <a:pt x="96" y="327"/>
                  </a:lnTo>
                  <a:lnTo>
                    <a:pt x="124" y="405"/>
                  </a:lnTo>
                  <a:lnTo>
                    <a:pt x="100" y="463"/>
                  </a:lnTo>
                  <a:lnTo>
                    <a:pt x="68" y="503"/>
                  </a:lnTo>
                  <a:lnTo>
                    <a:pt x="30" y="539"/>
                  </a:lnTo>
                  <a:lnTo>
                    <a:pt x="24" y="613"/>
                  </a:lnTo>
                  <a:lnTo>
                    <a:pt x="0" y="741"/>
                  </a:lnTo>
                  <a:lnTo>
                    <a:pt x="202" y="741"/>
                  </a:lnTo>
                  <a:lnTo>
                    <a:pt x="180" y="639"/>
                  </a:lnTo>
                  <a:lnTo>
                    <a:pt x="192" y="589"/>
                  </a:lnTo>
                  <a:lnTo>
                    <a:pt x="178" y="539"/>
                  </a:lnTo>
                  <a:lnTo>
                    <a:pt x="190" y="499"/>
                  </a:lnTo>
                  <a:lnTo>
                    <a:pt x="184" y="465"/>
                  </a:lnTo>
                  <a:lnTo>
                    <a:pt x="192" y="391"/>
                  </a:lnTo>
                  <a:lnTo>
                    <a:pt x="216" y="313"/>
                  </a:lnTo>
                  <a:lnTo>
                    <a:pt x="238" y="249"/>
                  </a:lnTo>
                  <a:lnTo>
                    <a:pt x="268" y="185"/>
                  </a:lnTo>
                  <a:lnTo>
                    <a:pt x="284" y="159"/>
                  </a:lnTo>
                  <a:lnTo>
                    <a:pt x="304" y="12"/>
                  </a:lnTo>
                  <a:lnTo>
                    <a:pt x="298" y="24"/>
                  </a:lnTo>
                  <a:lnTo>
                    <a:pt x="292" y="30"/>
                  </a:lnTo>
                  <a:lnTo>
                    <a:pt x="292" y="36"/>
                  </a:lnTo>
                  <a:lnTo>
                    <a:pt x="286" y="36"/>
                  </a:lnTo>
                  <a:lnTo>
                    <a:pt x="286" y="42"/>
                  </a:lnTo>
                  <a:lnTo>
                    <a:pt x="280" y="42"/>
                  </a:lnTo>
                  <a:lnTo>
                    <a:pt x="280" y="42"/>
                  </a:lnTo>
                  <a:lnTo>
                    <a:pt x="280" y="4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9" name="Freeform 7"/>
            <p:cNvSpPr>
              <a:spLocks/>
            </p:cNvSpPr>
            <p:nvPr/>
          </p:nvSpPr>
          <p:spPr bwMode="ltGray">
            <a:xfrm>
              <a:off x="4918" y="3553"/>
              <a:ext cx="314" cy="767"/>
            </a:xfrm>
            <a:custGeom>
              <a:avLst/>
              <a:gdLst/>
              <a:ahLst/>
              <a:cxnLst>
                <a:cxn ang="0">
                  <a:pos x="284" y="6"/>
                </a:cxn>
                <a:cxn ang="0">
                  <a:pos x="278" y="6"/>
                </a:cxn>
                <a:cxn ang="0">
                  <a:pos x="272" y="12"/>
                </a:cxn>
                <a:cxn ang="0">
                  <a:pos x="254" y="18"/>
                </a:cxn>
                <a:cxn ang="0">
                  <a:pos x="230" y="24"/>
                </a:cxn>
                <a:cxn ang="0">
                  <a:pos x="206" y="42"/>
                </a:cxn>
                <a:cxn ang="0">
                  <a:pos x="188" y="48"/>
                </a:cxn>
                <a:cxn ang="0">
                  <a:pos x="176" y="54"/>
                </a:cxn>
                <a:cxn ang="0">
                  <a:pos x="170" y="54"/>
                </a:cxn>
                <a:cxn ang="0">
                  <a:pos x="150" y="169"/>
                </a:cxn>
                <a:cxn ang="0">
                  <a:pos x="110" y="225"/>
                </a:cxn>
                <a:cxn ang="0">
                  <a:pos x="54" y="383"/>
                </a:cxn>
                <a:cxn ang="0">
                  <a:pos x="82" y="555"/>
                </a:cxn>
                <a:cxn ang="0">
                  <a:pos x="40" y="679"/>
                </a:cxn>
                <a:cxn ang="0">
                  <a:pos x="0" y="767"/>
                </a:cxn>
                <a:cxn ang="0">
                  <a:pos x="108" y="767"/>
                </a:cxn>
                <a:cxn ang="0">
                  <a:pos x="120" y="611"/>
                </a:cxn>
                <a:cxn ang="0">
                  <a:pos x="148" y="499"/>
                </a:cxn>
                <a:cxn ang="0">
                  <a:pos x="160" y="367"/>
                </a:cxn>
                <a:cxn ang="0">
                  <a:pos x="218" y="327"/>
                </a:cxn>
                <a:cxn ang="0">
                  <a:pos x="238" y="221"/>
                </a:cxn>
                <a:cxn ang="0">
                  <a:pos x="296" y="135"/>
                </a:cxn>
                <a:cxn ang="0">
                  <a:pos x="314" y="0"/>
                </a:cxn>
                <a:cxn ang="0">
                  <a:pos x="302" y="0"/>
                </a:cxn>
                <a:cxn ang="0">
                  <a:pos x="296" y="0"/>
                </a:cxn>
                <a:cxn ang="0">
                  <a:pos x="290" y="0"/>
                </a:cxn>
                <a:cxn ang="0">
                  <a:pos x="284" y="6"/>
                </a:cxn>
                <a:cxn ang="0">
                  <a:pos x="284" y="6"/>
                </a:cxn>
                <a:cxn ang="0">
                  <a:pos x="284" y="6"/>
                </a:cxn>
                <a:cxn ang="0">
                  <a:pos x="284" y="6"/>
                </a:cxn>
              </a:cxnLst>
              <a:rect l="0" t="0" r="r" b="b"/>
              <a:pathLst>
                <a:path w="314" h="767">
                  <a:moveTo>
                    <a:pt x="284" y="6"/>
                  </a:moveTo>
                  <a:lnTo>
                    <a:pt x="278" y="6"/>
                  </a:lnTo>
                  <a:lnTo>
                    <a:pt x="272" y="12"/>
                  </a:lnTo>
                  <a:lnTo>
                    <a:pt x="254" y="18"/>
                  </a:lnTo>
                  <a:lnTo>
                    <a:pt x="230" y="24"/>
                  </a:lnTo>
                  <a:lnTo>
                    <a:pt x="206" y="42"/>
                  </a:lnTo>
                  <a:lnTo>
                    <a:pt x="188" y="48"/>
                  </a:lnTo>
                  <a:lnTo>
                    <a:pt x="176" y="54"/>
                  </a:lnTo>
                  <a:lnTo>
                    <a:pt x="170" y="54"/>
                  </a:lnTo>
                  <a:lnTo>
                    <a:pt x="150" y="169"/>
                  </a:lnTo>
                  <a:lnTo>
                    <a:pt x="110" y="225"/>
                  </a:lnTo>
                  <a:lnTo>
                    <a:pt x="54" y="383"/>
                  </a:lnTo>
                  <a:lnTo>
                    <a:pt x="82" y="555"/>
                  </a:lnTo>
                  <a:lnTo>
                    <a:pt x="40" y="679"/>
                  </a:lnTo>
                  <a:lnTo>
                    <a:pt x="0" y="767"/>
                  </a:lnTo>
                  <a:lnTo>
                    <a:pt x="108" y="767"/>
                  </a:lnTo>
                  <a:lnTo>
                    <a:pt x="120" y="611"/>
                  </a:lnTo>
                  <a:lnTo>
                    <a:pt x="148" y="499"/>
                  </a:lnTo>
                  <a:lnTo>
                    <a:pt x="160" y="367"/>
                  </a:lnTo>
                  <a:lnTo>
                    <a:pt x="218" y="327"/>
                  </a:lnTo>
                  <a:lnTo>
                    <a:pt x="238" y="221"/>
                  </a:lnTo>
                  <a:lnTo>
                    <a:pt x="296" y="135"/>
                  </a:lnTo>
                  <a:lnTo>
                    <a:pt x="314" y="0"/>
                  </a:lnTo>
                  <a:lnTo>
                    <a:pt x="302" y="0"/>
                  </a:lnTo>
                  <a:lnTo>
                    <a:pt x="296" y="0"/>
                  </a:lnTo>
                  <a:lnTo>
                    <a:pt x="290" y="0"/>
                  </a:lnTo>
                  <a:lnTo>
                    <a:pt x="284" y="6"/>
                  </a:lnTo>
                  <a:lnTo>
                    <a:pt x="284" y="6"/>
                  </a:lnTo>
                  <a:lnTo>
                    <a:pt x="284" y="6"/>
                  </a:lnTo>
                  <a:lnTo>
                    <a:pt x="284" y="6"/>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0" name="Freeform 8"/>
            <p:cNvSpPr>
              <a:spLocks/>
            </p:cNvSpPr>
            <p:nvPr/>
          </p:nvSpPr>
          <p:spPr bwMode="ltGray">
            <a:xfrm>
              <a:off x="4700" y="3697"/>
              <a:ext cx="275" cy="623"/>
            </a:xfrm>
            <a:custGeom>
              <a:avLst/>
              <a:gdLst/>
              <a:ahLst/>
              <a:cxnLst>
                <a:cxn ang="0">
                  <a:pos x="257" y="12"/>
                </a:cxn>
                <a:cxn ang="0">
                  <a:pos x="239" y="6"/>
                </a:cxn>
                <a:cxn ang="0">
                  <a:pos x="203" y="6"/>
                </a:cxn>
                <a:cxn ang="0">
                  <a:pos x="203" y="6"/>
                </a:cxn>
                <a:cxn ang="0">
                  <a:pos x="197" y="6"/>
                </a:cxn>
                <a:cxn ang="0">
                  <a:pos x="185" y="0"/>
                </a:cxn>
                <a:cxn ang="0">
                  <a:pos x="173" y="0"/>
                </a:cxn>
                <a:cxn ang="0">
                  <a:pos x="166" y="0"/>
                </a:cxn>
                <a:cxn ang="0">
                  <a:pos x="160" y="0"/>
                </a:cxn>
                <a:cxn ang="0">
                  <a:pos x="144" y="117"/>
                </a:cxn>
                <a:cxn ang="0">
                  <a:pos x="128" y="185"/>
                </a:cxn>
                <a:cxn ang="0">
                  <a:pos x="58" y="299"/>
                </a:cxn>
                <a:cxn ang="0">
                  <a:pos x="54" y="441"/>
                </a:cxn>
                <a:cxn ang="0">
                  <a:pos x="24" y="523"/>
                </a:cxn>
                <a:cxn ang="0">
                  <a:pos x="0" y="623"/>
                </a:cxn>
                <a:cxn ang="0">
                  <a:pos x="78" y="623"/>
                </a:cxn>
                <a:cxn ang="0">
                  <a:pos x="92" y="555"/>
                </a:cxn>
                <a:cxn ang="0">
                  <a:pos x="134" y="447"/>
                </a:cxn>
                <a:cxn ang="0">
                  <a:pos x="158" y="315"/>
                </a:cxn>
                <a:cxn ang="0">
                  <a:pos x="184" y="257"/>
                </a:cxn>
                <a:cxn ang="0">
                  <a:pos x="216" y="211"/>
                </a:cxn>
                <a:cxn ang="0">
                  <a:pos x="222" y="145"/>
                </a:cxn>
                <a:cxn ang="0">
                  <a:pos x="240" y="111"/>
                </a:cxn>
                <a:cxn ang="0">
                  <a:pos x="262" y="79"/>
                </a:cxn>
                <a:cxn ang="0">
                  <a:pos x="275" y="6"/>
                </a:cxn>
                <a:cxn ang="0">
                  <a:pos x="263" y="12"/>
                </a:cxn>
                <a:cxn ang="0">
                  <a:pos x="257" y="12"/>
                </a:cxn>
                <a:cxn ang="0">
                  <a:pos x="257" y="12"/>
                </a:cxn>
                <a:cxn ang="0">
                  <a:pos x="257" y="12"/>
                </a:cxn>
              </a:cxnLst>
              <a:rect l="0" t="0" r="r" b="b"/>
              <a:pathLst>
                <a:path w="275" h="623">
                  <a:moveTo>
                    <a:pt x="257" y="12"/>
                  </a:moveTo>
                  <a:lnTo>
                    <a:pt x="239" y="6"/>
                  </a:lnTo>
                  <a:lnTo>
                    <a:pt x="203" y="6"/>
                  </a:lnTo>
                  <a:lnTo>
                    <a:pt x="203" y="6"/>
                  </a:lnTo>
                  <a:lnTo>
                    <a:pt x="197" y="6"/>
                  </a:lnTo>
                  <a:lnTo>
                    <a:pt x="185" y="0"/>
                  </a:lnTo>
                  <a:lnTo>
                    <a:pt x="173" y="0"/>
                  </a:lnTo>
                  <a:lnTo>
                    <a:pt x="166" y="0"/>
                  </a:lnTo>
                  <a:lnTo>
                    <a:pt x="160" y="0"/>
                  </a:lnTo>
                  <a:lnTo>
                    <a:pt x="144" y="117"/>
                  </a:lnTo>
                  <a:lnTo>
                    <a:pt x="128" y="185"/>
                  </a:lnTo>
                  <a:lnTo>
                    <a:pt x="58" y="299"/>
                  </a:lnTo>
                  <a:lnTo>
                    <a:pt x="54" y="441"/>
                  </a:lnTo>
                  <a:lnTo>
                    <a:pt x="24" y="523"/>
                  </a:lnTo>
                  <a:lnTo>
                    <a:pt x="0" y="623"/>
                  </a:lnTo>
                  <a:lnTo>
                    <a:pt x="78" y="623"/>
                  </a:lnTo>
                  <a:lnTo>
                    <a:pt x="92" y="555"/>
                  </a:lnTo>
                  <a:lnTo>
                    <a:pt x="134" y="447"/>
                  </a:lnTo>
                  <a:lnTo>
                    <a:pt x="158" y="315"/>
                  </a:lnTo>
                  <a:lnTo>
                    <a:pt x="184" y="257"/>
                  </a:lnTo>
                  <a:lnTo>
                    <a:pt x="216" y="211"/>
                  </a:lnTo>
                  <a:lnTo>
                    <a:pt x="222" y="145"/>
                  </a:lnTo>
                  <a:lnTo>
                    <a:pt x="240" y="111"/>
                  </a:lnTo>
                  <a:lnTo>
                    <a:pt x="262" y="79"/>
                  </a:lnTo>
                  <a:lnTo>
                    <a:pt x="275" y="6"/>
                  </a:lnTo>
                  <a:lnTo>
                    <a:pt x="263" y="12"/>
                  </a:lnTo>
                  <a:lnTo>
                    <a:pt x="257" y="12"/>
                  </a:lnTo>
                  <a:lnTo>
                    <a:pt x="257" y="12"/>
                  </a:lnTo>
                  <a:lnTo>
                    <a:pt x="257"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1" name="Freeform 9"/>
            <p:cNvSpPr>
              <a:spLocks/>
            </p:cNvSpPr>
            <p:nvPr/>
          </p:nvSpPr>
          <p:spPr bwMode="ltGray">
            <a:xfrm>
              <a:off x="4522" y="3709"/>
              <a:ext cx="213" cy="611"/>
            </a:xfrm>
            <a:custGeom>
              <a:avLst/>
              <a:gdLst/>
              <a:ahLst/>
              <a:cxnLst>
                <a:cxn ang="0">
                  <a:pos x="171" y="12"/>
                </a:cxn>
                <a:cxn ang="0">
                  <a:pos x="159" y="24"/>
                </a:cxn>
                <a:cxn ang="0">
                  <a:pos x="153" y="36"/>
                </a:cxn>
                <a:cxn ang="0">
                  <a:pos x="128" y="60"/>
                </a:cxn>
                <a:cxn ang="0">
                  <a:pos x="110" y="83"/>
                </a:cxn>
                <a:cxn ang="0">
                  <a:pos x="86" y="119"/>
                </a:cxn>
                <a:cxn ang="0">
                  <a:pos x="68" y="167"/>
                </a:cxn>
                <a:cxn ang="0">
                  <a:pos x="68" y="221"/>
                </a:cxn>
                <a:cxn ang="0">
                  <a:pos x="68" y="227"/>
                </a:cxn>
                <a:cxn ang="0">
                  <a:pos x="68" y="233"/>
                </a:cxn>
                <a:cxn ang="0">
                  <a:pos x="68" y="239"/>
                </a:cxn>
                <a:cxn ang="0">
                  <a:pos x="68" y="245"/>
                </a:cxn>
                <a:cxn ang="0">
                  <a:pos x="68" y="251"/>
                </a:cxn>
                <a:cxn ang="0">
                  <a:pos x="68" y="251"/>
                </a:cxn>
                <a:cxn ang="0">
                  <a:pos x="68" y="257"/>
                </a:cxn>
                <a:cxn ang="0">
                  <a:pos x="68" y="269"/>
                </a:cxn>
                <a:cxn ang="0">
                  <a:pos x="74" y="287"/>
                </a:cxn>
                <a:cxn ang="0">
                  <a:pos x="80" y="305"/>
                </a:cxn>
                <a:cxn ang="0">
                  <a:pos x="86" y="311"/>
                </a:cxn>
                <a:cxn ang="0">
                  <a:pos x="86" y="311"/>
                </a:cxn>
                <a:cxn ang="0">
                  <a:pos x="92" y="317"/>
                </a:cxn>
                <a:cxn ang="0">
                  <a:pos x="92" y="323"/>
                </a:cxn>
                <a:cxn ang="0">
                  <a:pos x="92" y="323"/>
                </a:cxn>
                <a:cxn ang="0">
                  <a:pos x="24" y="437"/>
                </a:cxn>
                <a:cxn ang="0">
                  <a:pos x="18" y="471"/>
                </a:cxn>
                <a:cxn ang="0">
                  <a:pos x="0" y="547"/>
                </a:cxn>
                <a:cxn ang="0">
                  <a:pos x="50" y="611"/>
                </a:cxn>
                <a:cxn ang="0">
                  <a:pos x="114" y="611"/>
                </a:cxn>
                <a:cxn ang="0">
                  <a:pos x="104" y="555"/>
                </a:cxn>
                <a:cxn ang="0">
                  <a:pos x="120" y="515"/>
                </a:cxn>
                <a:cxn ang="0">
                  <a:pos x="150" y="449"/>
                </a:cxn>
                <a:cxn ang="0">
                  <a:pos x="166" y="377"/>
                </a:cxn>
                <a:cxn ang="0">
                  <a:pos x="156" y="295"/>
                </a:cxn>
                <a:cxn ang="0">
                  <a:pos x="170" y="203"/>
                </a:cxn>
                <a:cxn ang="0">
                  <a:pos x="212" y="95"/>
                </a:cxn>
                <a:cxn ang="0">
                  <a:pos x="213" y="0"/>
                </a:cxn>
                <a:cxn ang="0">
                  <a:pos x="207" y="0"/>
                </a:cxn>
                <a:cxn ang="0">
                  <a:pos x="201" y="0"/>
                </a:cxn>
                <a:cxn ang="0">
                  <a:pos x="195" y="0"/>
                </a:cxn>
                <a:cxn ang="0">
                  <a:pos x="189" y="0"/>
                </a:cxn>
                <a:cxn ang="0">
                  <a:pos x="183" y="6"/>
                </a:cxn>
                <a:cxn ang="0">
                  <a:pos x="177" y="6"/>
                </a:cxn>
                <a:cxn ang="0">
                  <a:pos x="171" y="12"/>
                </a:cxn>
                <a:cxn ang="0">
                  <a:pos x="171" y="12"/>
                </a:cxn>
                <a:cxn ang="0">
                  <a:pos x="171" y="12"/>
                </a:cxn>
              </a:cxnLst>
              <a:rect l="0" t="0" r="r" b="b"/>
              <a:pathLst>
                <a:path w="213" h="611">
                  <a:moveTo>
                    <a:pt x="171" y="12"/>
                  </a:moveTo>
                  <a:lnTo>
                    <a:pt x="159" y="24"/>
                  </a:lnTo>
                  <a:lnTo>
                    <a:pt x="153" y="36"/>
                  </a:lnTo>
                  <a:lnTo>
                    <a:pt x="128" y="60"/>
                  </a:lnTo>
                  <a:lnTo>
                    <a:pt x="110" y="83"/>
                  </a:lnTo>
                  <a:lnTo>
                    <a:pt x="86" y="119"/>
                  </a:lnTo>
                  <a:lnTo>
                    <a:pt x="68" y="167"/>
                  </a:lnTo>
                  <a:lnTo>
                    <a:pt x="68" y="221"/>
                  </a:lnTo>
                  <a:lnTo>
                    <a:pt x="68" y="227"/>
                  </a:lnTo>
                  <a:lnTo>
                    <a:pt x="68" y="233"/>
                  </a:lnTo>
                  <a:lnTo>
                    <a:pt x="68" y="239"/>
                  </a:lnTo>
                  <a:lnTo>
                    <a:pt x="68" y="245"/>
                  </a:lnTo>
                  <a:lnTo>
                    <a:pt x="68" y="251"/>
                  </a:lnTo>
                  <a:lnTo>
                    <a:pt x="68" y="251"/>
                  </a:lnTo>
                  <a:lnTo>
                    <a:pt x="68" y="257"/>
                  </a:lnTo>
                  <a:lnTo>
                    <a:pt x="68" y="269"/>
                  </a:lnTo>
                  <a:lnTo>
                    <a:pt x="74" y="287"/>
                  </a:lnTo>
                  <a:lnTo>
                    <a:pt x="80" y="305"/>
                  </a:lnTo>
                  <a:lnTo>
                    <a:pt x="86" y="311"/>
                  </a:lnTo>
                  <a:lnTo>
                    <a:pt x="86" y="311"/>
                  </a:lnTo>
                  <a:lnTo>
                    <a:pt x="92" y="317"/>
                  </a:lnTo>
                  <a:lnTo>
                    <a:pt x="92" y="323"/>
                  </a:lnTo>
                  <a:lnTo>
                    <a:pt x="92" y="323"/>
                  </a:lnTo>
                  <a:lnTo>
                    <a:pt x="24" y="437"/>
                  </a:lnTo>
                  <a:lnTo>
                    <a:pt x="18" y="471"/>
                  </a:lnTo>
                  <a:lnTo>
                    <a:pt x="0" y="547"/>
                  </a:lnTo>
                  <a:lnTo>
                    <a:pt x="50" y="611"/>
                  </a:lnTo>
                  <a:lnTo>
                    <a:pt x="114" y="611"/>
                  </a:lnTo>
                  <a:lnTo>
                    <a:pt x="104" y="555"/>
                  </a:lnTo>
                  <a:lnTo>
                    <a:pt x="120" y="515"/>
                  </a:lnTo>
                  <a:lnTo>
                    <a:pt x="150" y="449"/>
                  </a:lnTo>
                  <a:lnTo>
                    <a:pt x="166" y="377"/>
                  </a:lnTo>
                  <a:lnTo>
                    <a:pt x="156" y="295"/>
                  </a:lnTo>
                  <a:lnTo>
                    <a:pt x="170" y="203"/>
                  </a:lnTo>
                  <a:lnTo>
                    <a:pt x="212" y="95"/>
                  </a:lnTo>
                  <a:lnTo>
                    <a:pt x="213" y="0"/>
                  </a:lnTo>
                  <a:lnTo>
                    <a:pt x="207" y="0"/>
                  </a:lnTo>
                  <a:lnTo>
                    <a:pt x="201" y="0"/>
                  </a:lnTo>
                  <a:lnTo>
                    <a:pt x="195" y="0"/>
                  </a:lnTo>
                  <a:lnTo>
                    <a:pt x="189" y="0"/>
                  </a:lnTo>
                  <a:lnTo>
                    <a:pt x="183" y="6"/>
                  </a:lnTo>
                  <a:lnTo>
                    <a:pt x="177" y="6"/>
                  </a:lnTo>
                  <a:lnTo>
                    <a:pt x="171" y="12"/>
                  </a:lnTo>
                  <a:lnTo>
                    <a:pt x="171" y="12"/>
                  </a:lnTo>
                  <a:lnTo>
                    <a:pt x="171"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2" name="Freeform 10"/>
            <p:cNvSpPr>
              <a:spLocks/>
            </p:cNvSpPr>
            <p:nvPr/>
          </p:nvSpPr>
          <p:spPr bwMode="ltGray">
            <a:xfrm>
              <a:off x="4292" y="3936"/>
              <a:ext cx="167" cy="384"/>
            </a:xfrm>
            <a:custGeom>
              <a:avLst/>
              <a:gdLst/>
              <a:ahLst/>
              <a:cxnLst>
                <a:cxn ang="0">
                  <a:pos x="149" y="60"/>
                </a:cxn>
                <a:cxn ang="0">
                  <a:pos x="119" y="30"/>
                </a:cxn>
                <a:cxn ang="0">
                  <a:pos x="89" y="12"/>
                </a:cxn>
                <a:cxn ang="0">
                  <a:pos x="59" y="0"/>
                </a:cxn>
                <a:cxn ang="0">
                  <a:pos x="54" y="70"/>
                </a:cxn>
                <a:cxn ang="0">
                  <a:pos x="46" y="112"/>
                </a:cxn>
                <a:cxn ang="0">
                  <a:pos x="52" y="168"/>
                </a:cxn>
                <a:cxn ang="0">
                  <a:pos x="24" y="194"/>
                </a:cxn>
                <a:cxn ang="0">
                  <a:pos x="16" y="258"/>
                </a:cxn>
                <a:cxn ang="0">
                  <a:pos x="2" y="300"/>
                </a:cxn>
                <a:cxn ang="0">
                  <a:pos x="0" y="352"/>
                </a:cxn>
                <a:cxn ang="0">
                  <a:pos x="47" y="384"/>
                </a:cxn>
                <a:cxn ang="0">
                  <a:pos x="149" y="384"/>
                </a:cxn>
                <a:cxn ang="0">
                  <a:pos x="134" y="350"/>
                </a:cxn>
                <a:cxn ang="0">
                  <a:pos x="104" y="324"/>
                </a:cxn>
                <a:cxn ang="0">
                  <a:pos x="138" y="274"/>
                </a:cxn>
                <a:cxn ang="0">
                  <a:pos x="122" y="220"/>
                </a:cxn>
                <a:cxn ang="0">
                  <a:pos x="132" y="186"/>
                </a:cxn>
                <a:cxn ang="0">
                  <a:pos x="140" y="154"/>
                </a:cxn>
                <a:cxn ang="0">
                  <a:pos x="167" y="90"/>
                </a:cxn>
                <a:cxn ang="0">
                  <a:pos x="149" y="60"/>
                </a:cxn>
                <a:cxn ang="0">
                  <a:pos x="149" y="60"/>
                </a:cxn>
                <a:cxn ang="0">
                  <a:pos x="149" y="60"/>
                </a:cxn>
              </a:cxnLst>
              <a:rect l="0" t="0" r="r" b="b"/>
              <a:pathLst>
                <a:path w="167" h="384">
                  <a:moveTo>
                    <a:pt x="149" y="60"/>
                  </a:moveTo>
                  <a:lnTo>
                    <a:pt x="119" y="30"/>
                  </a:lnTo>
                  <a:lnTo>
                    <a:pt x="89" y="12"/>
                  </a:lnTo>
                  <a:lnTo>
                    <a:pt x="59" y="0"/>
                  </a:lnTo>
                  <a:lnTo>
                    <a:pt x="54" y="70"/>
                  </a:lnTo>
                  <a:lnTo>
                    <a:pt x="46" y="112"/>
                  </a:lnTo>
                  <a:lnTo>
                    <a:pt x="52" y="168"/>
                  </a:lnTo>
                  <a:lnTo>
                    <a:pt x="24" y="194"/>
                  </a:lnTo>
                  <a:lnTo>
                    <a:pt x="16" y="258"/>
                  </a:lnTo>
                  <a:lnTo>
                    <a:pt x="2" y="300"/>
                  </a:lnTo>
                  <a:lnTo>
                    <a:pt x="0" y="352"/>
                  </a:lnTo>
                  <a:lnTo>
                    <a:pt x="47" y="384"/>
                  </a:lnTo>
                  <a:lnTo>
                    <a:pt x="149" y="384"/>
                  </a:lnTo>
                  <a:lnTo>
                    <a:pt x="134" y="350"/>
                  </a:lnTo>
                  <a:lnTo>
                    <a:pt x="104" y="324"/>
                  </a:lnTo>
                  <a:lnTo>
                    <a:pt x="138" y="274"/>
                  </a:lnTo>
                  <a:lnTo>
                    <a:pt x="122" y="220"/>
                  </a:lnTo>
                  <a:lnTo>
                    <a:pt x="132" y="186"/>
                  </a:lnTo>
                  <a:lnTo>
                    <a:pt x="140" y="154"/>
                  </a:lnTo>
                  <a:lnTo>
                    <a:pt x="167" y="90"/>
                  </a:lnTo>
                  <a:lnTo>
                    <a:pt x="149" y="60"/>
                  </a:lnTo>
                  <a:lnTo>
                    <a:pt x="149" y="60"/>
                  </a:lnTo>
                  <a:lnTo>
                    <a:pt x="149" y="6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3" name="Freeform 11"/>
            <p:cNvSpPr>
              <a:spLocks/>
            </p:cNvSpPr>
            <p:nvPr/>
          </p:nvSpPr>
          <p:spPr bwMode="ltGray">
            <a:xfrm>
              <a:off x="4100" y="4020"/>
              <a:ext cx="166" cy="300"/>
            </a:xfrm>
            <a:custGeom>
              <a:avLst/>
              <a:gdLst/>
              <a:ahLst/>
              <a:cxnLst>
                <a:cxn ang="0">
                  <a:pos x="136" y="12"/>
                </a:cxn>
                <a:cxn ang="0">
                  <a:pos x="100" y="0"/>
                </a:cxn>
                <a:cxn ang="0">
                  <a:pos x="78" y="64"/>
                </a:cxn>
                <a:cxn ang="0">
                  <a:pos x="70" y="126"/>
                </a:cxn>
                <a:cxn ang="0">
                  <a:pos x="46" y="184"/>
                </a:cxn>
                <a:cxn ang="0">
                  <a:pos x="58" y="232"/>
                </a:cxn>
                <a:cxn ang="0">
                  <a:pos x="38" y="268"/>
                </a:cxn>
                <a:cxn ang="0">
                  <a:pos x="0" y="300"/>
                </a:cxn>
                <a:cxn ang="0">
                  <a:pos x="160" y="300"/>
                </a:cxn>
                <a:cxn ang="0">
                  <a:pos x="136" y="272"/>
                </a:cxn>
                <a:cxn ang="0">
                  <a:pos x="98" y="234"/>
                </a:cxn>
                <a:cxn ang="0">
                  <a:pos x="130" y="188"/>
                </a:cxn>
                <a:cxn ang="0">
                  <a:pos x="138" y="134"/>
                </a:cxn>
                <a:cxn ang="0">
                  <a:pos x="144" y="94"/>
                </a:cxn>
                <a:cxn ang="0">
                  <a:pos x="164" y="60"/>
                </a:cxn>
                <a:cxn ang="0">
                  <a:pos x="166" y="0"/>
                </a:cxn>
                <a:cxn ang="0">
                  <a:pos x="136" y="12"/>
                </a:cxn>
                <a:cxn ang="0">
                  <a:pos x="136" y="12"/>
                </a:cxn>
                <a:cxn ang="0">
                  <a:pos x="136" y="12"/>
                </a:cxn>
              </a:cxnLst>
              <a:rect l="0" t="0" r="r" b="b"/>
              <a:pathLst>
                <a:path w="166" h="300">
                  <a:moveTo>
                    <a:pt x="136" y="12"/>
                  </a:moveTo>
                  <a:lnTo>
                    <a:pt x="100" y="0"/>
                  </a:lnTo>
                  <a:lnTo>
                    <a:pt x="78" y="64"/>
                  </a:lnTo>
                  <a:lnTo>
                    <a:pt x="70" y="126"/>
                  </a:lnTo>
                  <a:lnTo>
                    <a:pt x="46" y="184"/>
                  </a:lnTo>
                  <a:lnTo>
                    <a:pt x="58" y="232"/>
                  </a:lnTo>
                  <a:lnTo>
                    <a:pt x="38" y="268"/>
                  </a:lnTo>
                  <a:lnTo>
                    <a:pt x="0" y="300"/>
                  </a:lnTo>
                  <a:lnTo>
                    <a:pt x="160" y="300"/>
                  </a:lnTo>
                  <a:lnTo>
                    <a:pt x="136" y="272"/>
                  </a:lnTo>
                  <a:lnTo>
                    <a:pt x="98" y="234"/>
                  </a:lnTo>
                  <a:lnTo>
                    <a:pt x="130" y="188"/>
                  </a:lnTo>
                  <a:lnTo>
                    <a:pt x="138" y="134"/>
                  </a:lnTo>
                  <a:lnTo>
                    <a:pt x="144" y="94"/>
                  </a:lnTo>
                  <a:lnTo>
                    <a:pt x="164" y="60"/>
                  </a:lnTo>
                  <a:lnTo>
                    <a:pt x="166" y="0"/>
                  </a:lnTo>
                  <a:lnTo>
                    <a:pt x="136" y="12"/>
                  </a:lnTo>
                  <a:lnTo>
                    <a:pt x="136" y="12"/>
                  </a:lnTo>
                  <a:lnTo>
                    <a:pt x="136"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4" name="Freeform 12"/>
            <p:cNvSpPr>
              <a:spLocks/>
            </p:cNvSpPr>
            <p:nvPr/>
          </p:nvSpPr>
          <p:spPr bwMode="ltGray">
            <a:xfrm>
              <a:off x="3910" y="4038"/>
              <a:ext cx="237" cy="282"/>
            </a:xfrm>
            <a:custGeom>
              <a:avLst/>
              <a:gdLst/>
              <a:ahLst/>
              <a:cxnLst>
                <a:cxn ang="0">
                  <a:pos x="201" y="0"/>
                </a:cxn>
                <a:cxn ang="0">
                  <a:pos x="183" y="0"/>
                </a:cxn>
                <a:cxn ang="0">
                  <a:pos x="158" y="50"/>
                </a:cxn>
                <a:cxn ang="0">
                  <a:pos x="148" y="92"/>
                </a:cxn>
                <a:cxn ang="0">
                  <a:pos x="120" y="144"/>
                </a:cxn>
                <a:cxn ang="0">
                  <a:pos x="82" y="182"/>
                </a:cxn>
                <a:cxn ang="0">
                  <a:pos x="60" y="232"/>
                </a:cxn>
                <a:cxn ang="0">
                  <a:pos x="0" y="282"/>
                </a:cxn>
                <a:cxn ang="0">
                  <a:pos x="128" y="282"/>
                </a:cxn>
                <a:cxn ang="0">
                  <a:pos x="154" y="254"/>
                </a:cxn>
                <a:cxn ang="0">
                  <a:pos x="158" y="196"/>
                </a:cxn>
                <a:cxn ang="0">
                  <a:pos x="188" y="148"/>
                </a:cxn>
                <a:cxn ang="0">
                  <a:pos x="196" y="70"/>
                </a:cxn>
                <a:cxn ang="0">
                  <a:pos x="237" y="0"/>
                </a:cxn>
                <a:cxn ang="0">
                  <a:pos x="201" y="0"/>
                </a:cxn>
                <a:cxn ang="0">
                  <a:pos x="201" y="0"/>
                </a:cxn>
                <a:cxn ang="0">
                  <a:pos x="201" y="0"/>
                </a:cxn>
              </a:cxnLst>
              <a:rect l="0" t="0" r="r" b="b"/>
              <a:pathLst>
                <a:path w="237" h="282">
                  <a:moveTo>
                    <a:pt x="201" y="0"/>
                  </a:moveTo>
                  <a:lnTo>
                    <a:pt x="183" y="0"/>
                  </a:lnTo>
                  <a:lnTo>
                    <a:pt x="158" y="50"/>
                  </a:lnTo>
                  <a:lnTo>
                    <a:pt x="148" y="92"/>
                  </a:lnTo>
                  <a:lnTo>
                    <a:pt x="120" y="144"/>
                  </a:lnTo>
                  <a:lnTo>
                    <a:pt x="82" y="182"/>
                  </a:lnTo>
                  <a:lnTo>
                    <a:pt x="60" y="232"/>
                  </a:lnTo>
                  <a:lnTo>
                    <a:pt x="0" y="282"/>
                  </a:lnTo>
                  <a:lnTo>
                    <a:pt x="128" y="282"/>
                  </a:lnTo>
                  <a:lnTo>
                    <a:pt x="154" y="254"/>
                  </a:lnTo>
                  <a:lnTo>
                    <a:pt x="158" y="196"/>
                  </a:lnTo>
                  <a:lnTo>
                    <a:pt x="188" y="148"/>
                  </a:lnTo>
                  <a:lnTo>
                    <a:pt x="196" y="70"/>
                  </a:lnTo>
                  <a:lnTo>
                    <a:pt x="237" y="0"/>
                  </a:lnTo>
                  <a:lnTo>
                    <a:pt x="201" y="0"/>
                  </a:lnTo>
                  <a:lnTo>
                    <a:pt x="201" y="0"/>
                  </a:lnTo>
                  <a:lnTo>
                    <a:pt x="201"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5" name="Freeform 13"/>
            <p:cNvSpPr>
              <a:spLocks/>
            </p:cNvSpPr>
            <p:nvPr/>
          </p:nvSpPr>
          <p:spPr bwMode="ltGray">
            <a:xfrm>
              <a:off x="3674" y="4086"/>
              <a:ext cx="196" cy="234"/>
            </a:xfrm>
            <a:custGeom>
              <a:avLst/>
              <a:gdLst/>
              <a:ahLst/>
              <a:cxnLst>
                <a:cxn ang="0">
                  <a:pos x="167" y="54"/>
                </a:cxn>
                <a:cxn ang="0">
                  <a:pos x="113" y="24"/>
                </a:cxn>
                <a:cxn ang="0">
                  <a:pos x="83" y="0"/>
                </a:cxn>
                <a:cxn ang="0">
                  <a:pos x="80" y="62"/>
                </a:cxn>
                <a:cxn ang="0">
                  <a:pos x="58" y="100"/>
                </a:cxn>
                <a:cxn ang="0">
                  <a:pos x="54" y="160"/>
                </a:cxn>
                <a:cxn ang="0">
                  <a:pos x="36" y="202"/>
                </a:cxn>
                <a:cxn ang="0">
                  <a:pos x="0" y="234"/>
                </a:cxn>
                <a:cxn ang="0">
                  <a:pos x="146" y="234"/>
                </a:cxn>
                <a:cxn ang="0">
                  <a:pos x="170" y="198"/>
                </a:cxn>
                <a:cxn ang="0">
                  <a:pos x="158" y="138"/>
                </a:cxn>
                <a:cxn ang="0">
                  <a:pos x="196" y="100"/>
                </a:cxn>
                <a:cxn ang="0">
                  <a:pos x="191" y="54"/>
                </a:cxn>
                <a:cxn ang="0">
                  <a:pos x="167" y="54"/>
                </a:cxn>
                <a:cxn ang="0">
                  <a:pos x="167" y="54"/>
                </a:cxn>
                <a:cxn ang="0">
                  <a:pos x="167" y="54"/>
                </a:cxn>
              </a:cxnLst>
              <a:rect l="0" t="0" r="r" b="b"/>
              <a:pathLst>
                <a:path w="196" h="234">
                  <a:moveTo>
                    <a:pt x="167" y="54"/>
                  </a:moveTo>
                  <a:lnTo>
                    <a:pt x="113" y="24"/>
                  </a:lnTo>
                  <a:lnTo>
                    <a:pt x="83" y="0"/>
                  </a:lnTo>
                  <a:lnTo>
                    <a:pt x="80" y="62"/>
                  </a:lnTo>
                  <a:lnTo>
                    <a:pt x="58" y="100"/>
                  </a:lnTo>
                  <a:lnTo>
                    <a:pt x="54" y="160"/>
                  </a:lnTo>
                  <a:lnTo>
                    <a:pt x="36" y="202"/>
                  </a:lnTo>
                  <a:lnTo>
                    <a:pt x="0" y="234"/>
                  </a:lnTo>
                  <a:lnTo>
                    <a:pt x="146" y="234"/>
                  </a:lnTo>
                  <a:lnTo>
                    <a:pt x="170" y="198"/>
                  </a:lnTo>
                  <a:lnTo>
                    <a:pt x="158" y="138"/>
                  </a:lnTo>
                  <a:lnTo>
                    <a:pt x="196" y="100"/>
                  </a:lnTo>
                  <a:lnTo>
                    <a:pt x="191" y="54"/>
                  </a:lnTo>
                  <a:lnTo>
                    <a:pt x="167" y="54"/>
                  </a:lnTo>
                  <a:lnTo>
                    <a:pt x="167" y="54"/>
                  </a:lnTo>
                  <a:lnTo>
                    <a:pt x="167" y="54"/>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6" name="Freeform 14"/>
            <p:cNvSpPr>
              <a:spLocks/>
            </p:cNvSpPr>
            <p:nvPr/>
          </p:nvSpPr>
          <p:spPr bwMode="ltGray">
            <a:xfrm>
              <a:off x="3476" y="4068"/>
              <a:ext cx="190" cy="252"/>
            </a:xfrm>
            <a:custGeom>
              <a:avLst/>
              <a:gdLst/>
              <a:ahLst/>
              <a:cxnLst>
                <a:cxn ang="0">
                  <a:pos x="190" y="0"/>
                </a:cxn>
                <a:cxn ang="0">
                  <a:pos x="166" y="0"/>
                </a:cxn>
                <a:cxn ang="0">
                  <a:pos x="158" y="38"/>
                </a:cxn>
                <a:cxn ang="0">
                  <a:pos x="138" y="120"/>
                </a:cxn>
                <a:cxn ang="0">
                  <a:pos x="94" y="180"/>
                </a:cxn>
                <a:cxn ang="0">
                  <a:pos x="62" y="234"/>
                </a:cxn>
                <a:cxn ang="0">
                  <a:pos x="0" y="252"/>
                </a:cxn>
                <a:cxn ang="0">
                  <a:pos x="128" y="252"/>
                </a:cxn>
                <a:cxn ang="0">
                  <a:pos x="142" y="188"/>
                </a:cxn>
                <a:cxn ang="0">
                  <a:pos x="186" y="90"/>
                </a:cxn>
                <a:cxn ang="0">
                  <a:pos x="190" y="38"/>
                </a:cxn>
                <a:cxn ang="0">
                  <a:pos x="190" y="0"/>
                </a:cxn>
                <a:cxn ang="0">
                  <a:pos x="190" y="0"/>
                </a:cxn>
                <a:cxn ang="0">
                  <a:pos x="190" y="0"/>
                </a:cxn>
                <a:cxn ang="0">
                  <a:pos x="190" y="0"/>
                </a:cxn>
              </a:cxnLst>
              <a:rect l="0" t="0" r="r" b="b"/>
              <a:pathLst>
                <a:path w="190" h="252">
                  <a:moveTo>
                    <a:pt x="190" y="0"/>
                  </a:moveTo>
                  <a:lnTo>
                    <a:pt x="166" y="0"/>
                  </a:lnTo>
                  <a:lnTo>
                    <a:pt x="158" y="38"/>
                  </a:lnTo>
                  <a:lnTo>
                    <a:pt x="138" y="120"/>
                  </a:lnTo>
                  <a:lnTo>
                    <a:pt x="94" y="180"/>
                  </a:lnTo>
                  <a:lnTo>
                    <a:pt x="62" y="234"/>
                  </a:lnTo>
                  <a:lnTo>
                    <a:pt x="0" y="252"/>
                  </a:lnTo>
                  <a:lnTo>
                    <a:pt x="128" y="252"/>
                  </a:lnTo>
                  <a:lnTo>
                    <a:pt x="142" y="188"/>
                  </a:lnTo>
                  <a:lnTo>
                    <a:pt x="186" y="90"/>
                  </a:lnTo>
                  <a:lnTo>
                    <a:pt x="190" y="38"/>
                  </a:lnTo>
                  <a:lnTo>
                    <a:pt x="190" y="0"/>
                  </a:lnTo>
                  <a:lnTo>
                    <a:pt x="190" y="0"/>
                  </a:lnTo>
                  <a:lnTo>
                    <a:pt x="190" y="0"/>
                  </a:lnTo>
                  <a:lnTo>
                    <a:pt x="190"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7" name="Freeform 15"/>
            <p:cNvSpPr>
              <a:spLocks/>
            </p:cNvSpPr>
            <p:nvPr/>
          </p:nvSpPr>
          <p:spPr bwMode="ltGray">
            <a:xfrm>
              <a:off x="3170" y="4188"/>
              <a:ext cx="230" cy="132"/>
            </a:xfrm>
            <a:custGeom>
              <a:avLst/>
              <a:gdLst/>
              <a:ahLst/>
              <a:cxnLst>
                <a:cxn ang="0">
                  <a:pos x="197" y="0"/>
                </a:cxn>
                <a:cxn ang="0">
                  <a:pos x="191" y="0"/>
                </a:cxn>
                <a:cxn ang="0">
                  <a:pos x="185" y="0"/>
                </a:cxn>
                <a:cxn ang="0">
                  <a:pos x="173" y="0"/>
                </a:cxn>
                <a:cxn ang="0">
                  <a:pos x="161" y="0"/>
                </a:cxn>
                <a:cxn ang="0">
                  <a:pos x="155" y="0"/>
                </a:cxn>
                <a:cxn ang="0">
                  <a:pos x="138" y="6"/>
                </a:cxn>
                <a:cxn ang="0">
                  <a:pos x="132" y="6"/>
                </a:cxn>
                <a:cxn ang="0">
                  <a:pos x="35" y="18"/>
                </a:cxn>
                <a:cxn ang="0">
                  <a:pos x="11" y="30"/>
                </a:cxn>
                <a:cxn ang="0">
                  <a:pos x="23" y="54"/>
                </a:cxn>
                <a:cxn ang="0">
                  <a:pos x="0" y="100"/>
                </a:cxn>
                <a:cxn ang="0">
                  <a:pos x="0" y="132"/>
                </a:cxn>
                <a:cxn ang="0">
                  <a:pos x="162" y="132"/>
                </a:cxn>
                <a:cxn ang="0">
                  <a:pos x="204" y="88"/>
                </a:cxn>
                <a:cxn ang="0">
                  <a:pos x="230" y="46"/>
                </a:cxn>
                <a:cxn ang="0">
                  <a:pos x="214" y="24"/>
                </a:cxn>
                <a:cxn ang="0">
                  <a:pos x="215" y="0"/>
                </a:cxn>
                <a:cxn ang="0">
                  <a:pos x="209" y="0"/>
                </a:cxn>
                <a:cxn ang="0">
                  <a:pos x="203" y="0"/>
                </a:cxn>
                <a:cxn ang="0">
                  <a:pos x="203" y="0"/>
                </a:cxn>
                <a:cxn ang="0">
                  <a:pos x="197" y="0"/>
                </a:cxn>
                <a:cxn ang="0">
                  <a:pos x="197" y="0"/>
                </a:cxn>
                <a:cxn ang="0">
                  <a:pos x="197" y="0"/>
                </a:cxn>
              </a:cxnLst>
              <a:rect l="0" t="0" r="r" b="b"/>
              <a:pathLst>
                <a:path w="230" h="132">
                  <a:moveTo>
                    <a:pt x="197" y="0"/>
                  </a:moveTo>
                  <a:lnTo>
                    <a:pt x="191" y="0"/>
                  </a:lnTo>
                  <a:lnTo>
                    <a:pt x="185" y="0"/>
                  </a:lnTo>
                  <a:lnTo>
                    <a:pt x="173" y="0"/>
                  </a:lnTo>
                  <a:lnTo>
                    <a:pt x="161" y="0"/>
                  </a:lnTo>
                  <a:lnTo>
                    <a:pt x="155" y="0"/>
                  </a:lnTo>
                  <a:lnTo>
                    <a:pt x="138" y="6"/>
                  </a:lnTo>
                  <a:lnTo>
                    <a:pt x="132" y="6"/>
                  </a:lnTo>
                  <a:lnTo>
                    <a:pt x="35" y="18"/>
                  </a:lnTo>
                  <a:lnTo>
                    <a:pt x="11" y="30"/>
                  </a:lnTo>
                  <a:lnTo>
                    <a:pt x="23" y="54"/>
                  </a:lnTo>
                  <a:lnTo>
                    <a:pt x="0" y="100"/>
                  </a:lnTo>
                  <a:lnTo>
                    <a:pt x="0" y="132"/>
                  </a:lnTo>
                  <a:lnTo>
                    <a:pt x="162" y="132"/>
                  </a:lnTo>
                  <a:lnTo>
                    <a:pt x="204" y="88"/>
                  </a:lnTo>
                  <a:lnTo>
                    <a:pt x="230" y="46"/>
                  </a:lnTo>
                  <a:lnTo>
                    <a:pt x="214" y="24"/>
                  </a:lnTo>
                  <a:lnTo>
                    <a:pt x="215" y="0"/>
                  </a:lnTo>
                  <a:lnTo>
                    <a:pt x="209" y="0"/>
                  </a:lnTo>
                  <a:lnTo>
                    <a:pt x="203" y="0"/>
                  </a:lnTo>
                  <a:lnTo>
                    <a:pt x="203" y="0"/>
                  </a:lnTo>
                  <a:lnTo>
                    <a:pt x="197" y="0"/>
                  </a:lnTo>
                  <a:lnTo>
                    <a:pt x="197" y="0"/>
                  </a:lnTo>
                  <a:lnTo>
                    <a:pt x="197"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8" name="Freeform 16"/>
            <p:cNvSpPr>
              <a:spLocks/>
            </p:cNvSpPr>
            <p:nvPr/>
          </p:nvSpPr>
          <p:spPr bwMode="ltGray">
            <a:xfrm>
              <a:off x="3044" y="4218"/>
              <a:ext cx="89" cy="102"/>
            </a:xfrm>
            <a:custGeom>
              <a:avLst/>
              <a:gdLst/>
              <a:ahLst/>
              <a:cxnLst>
                <a:cxn ang="0">
                  <a:pos x="71" y="0"/>
                </a:cxn>
                <a:cxn ang="0">
                  <a:pos x="66" y="48"/>
                </a:cxn>
                <a:cxn ang="0">
                  <a:pos x="30" y="72"/>
                </a:cxn>
                <a:cxn ang="0">
                  <a:pos x="0" y="102"/>
                </a:cxn>
                <a:cxn ang="0">
                  <a:pos x="66" y="102"/>
                </a:cxn>
                <a:cxn ang="0">
                  <a:pos x="88" y="56"/>
                </a:cxn>
                <a:cxn ang="0">
                  <a:pos x="89" y="6"/>
                </a:cxn>
                <a:cxn ang="0">
                  <a:pos x="71" y="0"/>
                </a:cxn>
                <a:cxn ang="0">
                  <a:pos x="71" y="0"/>
                </a:cxn>
                <a:cxn ang="0">
                  <a:pos x="71" y="0"/>
                </a:cxn>
              </a:cxnLst>
              <a:rect l="0" t="0" r="r" b="b"/>
              <a:pathLst>
                <a:path w="89" h="102">
                  <a:moveTo>
                    <a:pt x="71" y="0"/>
                  </a:moveTo>
                  <a:lnTo>
                    <a:pt x="66" y="48"/>
                  </a:lnTo>
                  <a:lnTo>
                    <a:pt x="30" y="72"/>
                  </a:lnTo>
                  <a:lnTo>
                    <a:pt x="0" y="102"/>
                  </a:lnTo>
                  <a:lnTo>
                    <a:pt x="66" y="102"/>
                  </a:lnTo>
                  <a:lnTo>
                    <a:pt x="88" y="56"/>
                  </a:lnTo>
                  <a:lnTo>
                    <a:pt x="89" y="6"/>
                  </a:lnTo>
                  <a:lnTo>
                    <a:pt x="71" y="0"/>
                  </a:lnTo>
                  <a:lnTo>
                    <a:pt x="71" y="0"/>
                  </a:lnTo>
                  <a:lnTo>
                    <a:pt x="71"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9" name="Freeform 17"/>
            <p:cNvSpPr>
              <a:spLocks/>
            </p:cNvSpPr>
            <p:nvPr/>
          </p:nvSpPr>
          <p:spPr bwMode="ltGray">
            <a:xfrm>
              <a:off x="5482" y="3367"/>
              <a:ext cx="278" cy="953"/>
            </a:xfrm>
            <a:custGeom>
              <a:avLst/>
              <a:gdLst/>
              <a:ahLst/>
              <a:cxnLst>
                <a:cxn ang="0">
                  <a:pos x="278" y="24"/>
                </a:cxn>
                <a:cxn ang="0">
                  <a:pos x="272" y="24"/>
                </a:cxn>
                <a:cxn ang="0">
                  <a:pos x="272" y="18"/>
                </a:cxn>
                <a:cxn ang="0">
                  <a:pos x="266" y="18"/>
                </a:cxn>
                <a:cxn ang="0">
                  <a:pos x="254" y="12"/>
                </a:cxn>
                <a:cxn ang="0">
                  <a:pos x="236" y="6"/>
                </a:cxn>
                <a:cxn ang="0">
                  <a:pos x="212" y="0"/>
                </a:cxn>
                <a:cxn ang="0">
                  <a:pos x="206" y="6"/>
                </a:cxn>
                <a:cxn ang="0">
                  <a:pos x="198" y="129"/>
                </a:cxn>
                <a:cxn ang="0">
                  <a:pos x="184" y="209"/>
                </a:cxn>
                <a:cxn ang="0">
                  <a:pos x="182" y="249"/>
                </a:cxn>
                <a:cxn ang="0">
                  <a:pos x="200" y="339"/>
                </a:cxn>
                <a:cxn ang="0">
                  <a:pos x="186" y="481"/>
                </a:cxn>
                <a:cxn ang="0">
                  <a:pos x="176" y="521"/>
                </a:cxn>
                <a:cxn ang="0">
                  <a:pos x="156" y="601"/>
                </a:cxn>
                <a:cxn ang="0">
                  <a:pos x="172" y="681"/>
                </a:cxn>
                <a:cxn ang="0">
                  <a:pos x="138" y="765"/>
                </a:cxn>
                <a:cxn ang="0">
                  <a:pos x="96" y="847"/>
                </a:cxn>
                <a:cxn ang="0">
                  <a:pos x="50" y="899"/>
                </a:cxn>
                <a:cxn ang="0">
                  <a:pos x="0" y="953"/>
                </a:cxn>
                <a:cxn ang="0">
                  <a:pos x="278" y="953"/>
                </a:cxn>
                <a:cxn ang="0">
                  <a:pos x="278" y="24"/>
                </a:cxn>
                <a:cxn ang="0">
                  <a:pos x="278" y="24"/>
                </a:cxn>
                <a:cxn ang="0">
                  <a:pos x="278" y="24"/>
                </a:cxn>
              </a:cxnLst>
              <a:rect l="0" t="0" r="r" b="b"/>
              <a:pathLst>
                <a:path w="278" h="953">
                  <a:moveTo>
                    <a:pt x="278" y="24"/>
                  </a:moveTo>
                  <a:lnTo>
                    <a:pt x="272" y="24"/>
                  </a:lnTo>
                  <a:lnTo>
                    <a:pt x="272" y="18"/>
                  </a:lnTo>
                  <a:lnTo>
                    <a:pt x="266" y="18"/>
                  </a:lnTo>
                  <a:lnTo>
                    <a:pt x="254" y="12"/>
                  </a:lnTo>
                  <a:lnTo>
                    <a:pt x="236" y="6"/>
                  </a:lnTo>
                  <a:lnTo>
                    <a:pt x="212" y="0"/>
                  </a:lnTo>
                  <a:lnTo>
                    <a:pt x="206" y="6"/>
                  </a:lnTo>
                  <a:lnTo>
                    <a:pt x="198" y="129"/>
                  </a:lnTo>
                  <a:lnTo>
                    <a:pt x="184" y="209"/>
                  </a:lnTo>
                  <a:lnTo>
                    <a:pt x="182" y="249"/>
                  </a:lnTo>
                  <a:lnTo>
                    <a:pt x="200" y="339"/>
                  </a:lnTo>
                  <a:lnTo>
                    <a:pt x="186" y="481"/>
                  </a:lnTo>
                  <a:lnTo>
                    <a:pt x="176" y="521"/>
                  </a:lnTo>
                  <a:lnTo>
                    <a:pt x="156" y="601"/>
                  </a:lnTo>
                  <a:lnTo>
                    <a:pt x="172" y="681"/>
                  </a:lnTo>
                  <a:lnTo>
                    <a:pt x="138" y="765"/>
                  </a:lnTo>
                  <a:lnTo>
                    <a:pt x="96" y="847"/>
                  </a:lnTo>
                  <a:lnTo>
                    <a:pt x="50" y="899"/>
                  </a:lnTo>
                  <a:lnTo>
                    <a:pt x="0" y="953"/>
                  </a:lnTo>
                  <a:lnTo>
                    <a:pt x="278" y="953"/>
                  </a:lnTo>
                  <a:lnTo>
                    <a:pt x="278" y="24"/>
                  </a:lnTo>
                  <a:lnTo>
                    <a:pt x="278" y="24"/>
                  </a:lnTo>
                  <a:lnTo>
                    <a:pt x="278" y="24"/>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grpSp>
      <p:sp>
        <p:nvSpPr>
          <p:cNvPr id="43026" name="Rectangle 18"/>
          <p:cNvSpPr>
            <a:spLocks noGrp="1" noChangeArrowheads="1"/>
          </p:cNvSpPr>
          <p:nvPr>
            <p:ph type="ctrTitle" sz="quarter"/>
          </p:nvPr>
        </p:nvSpPr>
        <p:spPr>
          <a:xfrm>
            <a:off x="685800" y="1600200"/>
            <a:ext cx="7772400" cy="1828800"/>
          </a:xfrm>
        </p:spPr>
        <p:txBody>
          <a:bodyPr anchor="b"/>
          <a:lstStyle>
            <a:lvl1pPr>
              <a:defRPr sz="5700"/>
            </a:lvl1pPr>
          </a:lstStyle>
          <a:p>
            <a:r>
              <a:rPr lang="en-US"/>
              <a:t>Click to edit Master title style</a:t>
            </a:r>
          </a:p>
        </p:txBody>
      </p:sp>
      <p:sp>
        <p:nvSpPr>
          <p:cNvPr id="43027" name="Rectangle 19"/>
          <p:cNvSpPr>
            <a:spLocks noGrp="1" noChangeArrowheads="1"/>
          </p:cNvSpPr>
          <p:nvPr>
            <p:ph type="subTitle" sz="quarter" idx="1"/>
          </p:nvPr>
        </p:nvSpPr>
        <p:spPr>
          <a:xfrm>
            <a:off x="1371600" y="3733800"/>
            <a:ext cx="6400800" cy="1752600"/>
          </a:xfrm>
        </p:spPr>
        <p:txBody>
          <a:bodyPr/>
          <a:lstStyle>
            <a:lvl1pPr marL="0" indent="0" algn="ctr">
              <a:buFont typeface="Wingdings" pitchFamily="2" charset="2"/>
              <a:buNone/>
              <a:defRPr sz="3600"/>
            </a:lvl1pPr>
          </a:lstStyle>
          <a:p>
            <a:r>
              <a:rPr lang="en-US"/>
              <a:t>Click to edit Master subtitle style</a:t>
            </a:r>
          </a:p>
        </p:txBody>
      </p:sp>
      <p:sp>
        <p:nvSpPr>
          <p:cNvPr id="20" name="Rectangle 20"/>
          <p:cNvSpPr>
            <a:spLocks noGrp="1" noChangeArrowheads="1"/>
          </p:cNvSpPr>
          <p:nvPr>
            <p:ph type="dt" sz="quarter" idx="10"/>
          </p:nvPr>
        </p:nvSpPr>
        <p:spPr/>
        <p:txBody>
          <a:bodyPr/>
          <a:lstStyle>
            <a:lvl1pPr>
              <a:defRPr smtClean="0"/>
            </a:lvl1pPr>
          </a:lstStyle>
          <a:p>
            <a:pPr>
              <a:defRPr/>
            </a:pPr>
            <a:endParaRPr lang="en-US"/>
          </a:p>
        </p:txBody>
      </p:sp>
      <p:sp>
        <p:nvSpPr>
          <p:cNvPr id="21" name="Rectangle 21"/>
          <p:cNvSpPr>
            <a:spLocks noGrp="1" noChangeArrowheads="1"/>
          </p:cNvSpPr>
          <p:nvPr>
            <p:ph type="ftr" sz="quarter" idx="11"/>
          </p:nvPr>
        </p:nvSpPr>
        <p:spPr/>
        <p:txBody>
          <a:bodyPr/>
          <a:lstStyle>
            <a:lvl1pPr>
              <a:defRPr smtClean="0"/>
            </a:lvl1pPr>
          </a:lstStyle>
          <a:p>
            <a:pPr>
              <a:defRPr/>
            </a:pPr>
            <a:endParaRPr lang="en-US"/>
          </a:p>
        </p:txBody>
      </p:sp>
      <p:sp>
        <p:nvSpPr>
          <p:cNvPr id="22" name="Rectangle 22"/>
          <p:cNvSpPr>
            <a:spLocks noGrp="1" noChangeArrowheads="1"/>
          </p:cNvSpPr>
          <p:nvPr>
            <p:ph type="sldNum" sz="quarter" idx="12"/>
          </p:nvPr>
        </p:nvSpPr>
        <p:spPr/>
        <p:txBody>
          <a:bodyPr/>
          <a:lstStyle>
            <a:lvl1pPr>
              <a:defRPr smtClean="0"/>
            </a:lvl1pPr>
          </a:lstStyle>
          <a:p>
            <a:pPr>
              <a:defRPr/>
            </a:pPr>
            <a:fld id="{D82154F9-4497-4BEC-849B-5DADCEE417E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B22561EA-9B61-4527-9089-BFEB2E5F444A}" type="slidenum">
              <a:rPr lang="en-US"/>
              <a:pPr>
                <a:defRPr/>
              </a:pPr>
              <a:t>‹#›</a:t>
            </a:fld>
            <a:endParaRPr 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9"/>
          <p:cNvSpPr>
            <a:spLocks noGrp="1" noChangeArrowheads="1"/>
          </p:cNvSpPr>
          <p:nvPr>
            <p:ph type="dt" sz="half" idx="10"/>
          </p:nvPr>
        </p:nvSpPr>
        <p:spPr>
          <a:ln/>
        </p:spPr>
        <p:txBody>
          <a:bodyPr/>
          <a:lstStyle>
            <a:lvl1pPr>
              <a:defRPr/>
            </a:lvl1pPr>
          </a:lstStyle>
          <a:p>
            <a:pPr>
              <a:defRPr/>
            </a:pPr>
            <a:endParaRPr lang="en-US"/>
          </a:p>
        </p:txBody>
      </p:sp>
      <p:sp>
        <p:nvSpPr>
          <p:cNvPr id="5" name="Rectangle 20"/>
          <p:cNvSpPr>
            <a:spLocks noGrp="1" noChangeArrowheads="1"/>
          </p:cNvSpPr>
          <p:nvPr>
            <p:ph type="ftr" sz="quarter" idx="11"/>
          </p:nvPr>
        </p:nvSpPr>
        <p:spPr>
          <a:ln/>
        </p:spPr>
        <p:txBody>
          <a:bodyPr/>
          <a:lstStyle>
            <a:lvl1pPr>
              <a:defRPr/>
            </a:lvl1pPr>
          </a:lstStyle>
          <a:p>
            <a:pPr>
              <a:defRPr/>
            </a:pPr>
            <a:endParaRPr lang="en-US"/>
          </a:p>
        </p:txBody>
      </p:sp>
      <p:sp>
        <p:nvSpPr>
          <p:cNvPr id="6" name="Rectangle 21"/>
          <p:cNvSpPr>
            <a:spLocks noGrp="1" noChangeArrowheads="1"/>
          </p:cNvSpPr>
          <p:nvPr>
            <p:ph type="sldNum" sz="quarter" idx="12"/>
          </p:nvPr>
        </p:nvSpPr>
        <p:spPr>
          <a:ln/>
        </p:spPr>
        <p:txBody>
          <a:bodyPr/>
          <a:lstStyle>
            <a:lvl1pPr>
              <a:defRPr/>
            </a:lvl1pPr>
          </a:lstStyle>
          <a:p>
            <a:pPr>
              <a:defRPr/>
            </a:pPr>
            <a:fld id="{3C1CD298-66EA-4D49-9601-6BEB274AEE8D}" type="slidenum">
              <a:rPr lang="en-US"/>
              <a:pPr>
                <a:defRPr/>
              </a:pPr>
              <a:t>‹#›</a:t>
            </a:fld>
            <a:endParaRPr 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9"/>
          <p:cNvSpPr>
            <a:spLocks noGrp="1" noChangeArrowheads="1"/>
          </p:cNvSpPr>
          <p:nvPr>
            <p:ph type="dt" sz="half" idx="10"/>
          </p:nvPr>
        </p:nvSpPr>
        <p:spPr>
          <a:ln/>
        </p:spPr>
        <p:txBody>
          <a:bodyPr/>
          <a:lstStyle>
            <a:lvl1pPr>
              <a:defRPr/>
            </a:lvl1pPr>
          </a:lstStyle>
          <a:p>
            <a:pPr>
              <a:defRPr/>
            </a:pPr>
            <a:endParaRPr lang="en-US"/>
          </a:p>
        </p:txBody>
      </p:sp>
      <p:sp>
        <p:nvSpPr>
          <p:cNvPr id="5" name="Rectangle 20"/>
          <p:cNvSpPr>
            <a:spLocks noGrp="1" noChangeArrowheads="1"/>
          </p:cNvSpPr>
          <p:nvPr>
            <p:ph type="ftr" sz="quarter" idx="11"/>
          </p:nvPr>
        </p:nvSpPr>
        <p:spPr>
          <a:ln/>
        </p:spPr>
        <p:txBody>
          <a:bodyPr/>
          <a:lstStyle>
            <a:lvl1pPr>
              <a:defRPr/>
            </a:lvl1pPr>
          </a:lstStyle>
          <a:p>
            <a:pPr>
              <a:defRPr/>
            </a:pPr>
            <a:endParaRPr lang="en-US"/>
          </a:p>
        </p:txBody>
      </p:sp>
      <p:sp>
        <p:nvSpPr>
          <p:cNvPr id="6" name="Rectangle 21"/>
          <p:cNvSpPr>
            <a:spLocks noGrp="1" noChangeArrowheads="1"/>
          </p:cNvSpPr>
          <p:nvPr>
            <p:ph type="sldNum" sz="quarter" idx="12"/>
          </p:nvPr>
        </p:nvSpPr>
        <p:spPr>
          <a:ln/>
        </p:spPr>
        <p:txBody>
          <a:bodyPr/>
          <a:lstStyle>
            <a:lvl1pPr>
              <a:defRPr/>
            </a:lvl1pPr>
          </a:lstStyle>
          <a:p>
            <a:pPr>
              <a:defRPr/>
            </a:pPr>
            <a:fld id="{6DECF6D2-9220-44EA-AC65-7165975A34B1}" type="slidenum">
              <a:rPr lang="en-US"/>
              <a:pPr>
                <a:defRPr/>
              </a:pPr>
              <a:t>‹#›</a:t>
            </a:fld>
            <a:endParaRPr lang="en-US"/>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9"/>
          <p:cNvSpPr>
            <a:spLocks noGrp="1" noChangeArrowheads="1"/>
          </p:cNvSpPr>
          <p:nvPr>
            <p:ph type="dt" sz="half" idx="10"/>
          </p:nvPr>
        </p:nvSpPr>
        <p:spPr>
          <a:ln/>
        </p:spPr>
        <p:txBody>
          <a:bodyPr/>
          <a:lstStyle>
            <a:lvl1pPr>
              <a:defRPr/>
            </a:lvl1pPr>
          </a:lstStyle>
          <a:p>
            <a:pPr>
              <a:defRPr/>
            </a:pPr>
            <a:endParaRPr lang="en-US"/>
          </a:p>
        </p:txBody>
      </p:sp>
      <p:sp>
        <p:nvSpPr>
          <p:cNvPr id="6" name="Rectangle 20"/>
          <p:cNvSpPr>
            <a:spLocks noGrp="1" noChangeArrowheads="1"/>
          </p:cNvSpPr>
          <p:nvPr>
            <p:ph type="ftr" sz="quarter" idx="11"/>
          </p:nvPr>
        </p:nvSpPr>
        <p:spPr>
          <a:ln/>
        </p:spPr>
        <p:txBody>
          <a:bodyPr/>
          <a:lstStyle>
            <a:lvl1pPr>
              <a:defRPr/>
            </a:lvl1pPr>
          </a:lstStyle>
          <a:p>
            <a:pPr>
              <a:defRPr/>
            </a:pPr>
            <a:endParaRPr lang="en-US"/>
          </a:p>
        </p:txBody>
      </p:sp>
      <p:sp>
        <p:nvSpPr>
          <p:cNvPr id="7" name="Rectangle 21"/>
          <p:cNvSpPr>
            <a:spLocks noGrp="1" noChangeArrowheads="1"/>
          </p:cNvSpPr>
          <p:nvPr>
            <p:ph type="sldNum" sz="quarter" idx="12"/>
          </p:nvPr>
        </p:nvSpPr>
        <p:spPr>
          <a:ln/>
        </p:spPr>
        <p:txBody>
          <a:bodyPr/>
          <a:lstStyle>
            <a:lvl1pPr>
              <a:defRPr/>
            </a:lvl1pPr>
          </a:lstStyle>
          <a:p>
            <a:pPr>
              <a:defRPr/>
            </a:pPr>
            <a:fld id="{D287C984-C882-4F31-9A16-26E6B0CCF928}" type="slidenum">
              <a:rPr lang="en-US"/>
              <a:pPr>
                <a:defRPr/>
              </a:pPr>
              <a:t>‹#›</a:t>
            </a:fld>
            <a:endParaRPr lang="en-US"/>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9"/>
          <p:cNvSpPr>
            <a:spLocks noGrp="1" noChangeArrowheads="1"/>
          </p:cNvSpPr>
          <p:nvPr>
            <p:ph type="dt" sz="half" idx="10"/>
          </p:nvPr>
        </p:nvSpPr>
        <p:spPr>
          <a:ln/>
        </p:spPr>
        <p:txBody>
          <a:bodyPr/>
          <a:lstStyle>
            <a:lvl1pPr>
              <a:defRPr/>
            </a:lvl1pPr>
          </a:lstStyle>
          <a:p>
            <a:pPr>
              <a:defRPr/>
            </a:pPr>
            <a:endParaRPr lang="en-US"/>
          </a:p>
        </p:txBody>
      </p:sp>
      <p:sp>
        <p:nvSpPr>
          <p:cNvPr id="8" name="Rectangle 20"/>
          <p:cNvSpPr>
            <a:spLocks noGrp="1" noChangeArrowheads="1"/>
          </p:cNvSpPr>
          <p:nvPr>
            <p:ph type="ftr" sz="quarter" idx="11"/>
          </p:nvPr>
        </p:nvSpPr>
        <p:spPr>
          <a:ln/>
        </p:spPr>
        <p:txBody>
          <a:bodyPr/>
          <a:lstStyle>
            <a:lvl1pPr>
              <a:defRPr/>
            </a:lvl1pPr>
          </a:lstStyle>
          <a:p>
            <a:pPr>
              <a:defRPr/>
            </a:pPr>
            <a:endParaRPr lang="en-US"/>
          </a:p>
        </p:txBody>
      </p:sp>
      <p:sp>
        <p:nvSpPr>
          <p:cNvPr id="9" name="Rectangle 21"/>
          <p:cNvSpPr>
            <a:spLocks noGrp="1" noChangeArrowheads="1"/>
          </p:cNvSpPr>
          <p:nvPr>
            <p:ph type="sldNum" sz="quarter" idx="12"/>
          </p:nvPr>
        </p:nvSpPr>
        <p:spPr>
          <a:ln/>
        </p:spPr>
        <p:txBody>
          <a:bodyPr/>
          <a:lstStyle>
            <a:lvl1pPr>
              <a:defRPr/>
            </a:lvl1pPr>
          </a:lstStyle>
          <a:p>
            <a:pPr>
              <a:defRPr/>
            </a:pPr>
            <a:fld id="{1F9A322D-8E83-4346-A517-6FFFC4891F40}" type="slidenum">
              <a:rPr lang="en-US"/>
              <a:pPr>
                <a:defRPr/>
              </a:pPr>
              <a:t>‹#›</a:t>
            </a:fld>
            <a:endParaRPr lang="en-US"/>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9"/>
          <p:cNvSpPr>
            <a:spLocks noGrp="1" noChangeArrowheads="1"/>
          </p:cNvSpPr>
          <p:nvPr>
            <p:ph type="dt" sz="half" idx="10"/>
          </p:nvPr>
        </p:nvSpPr>
        <p:spPr>
          <a:ln/>
        </p:spPr>
        <p:txBody>
          <a:bodyPr/>
          <a:lstStyle>
            <a:lvl1pPr>
              <a:defRPr/>
            </a:lvl1pPr>
          </a:lstStyle>
          <a:p>
            <a:pPr>
              <a:defRPr/>
            </a:pPr>
            <a:endParaRPr lang="en-US"/>
          </a:p>
        </p:txBody>
      </p:sp>
      <p:sp>
        <p:nvSpPr>
          <p:cNvPr id="4" name="Rectangle 20"/>
          <p:cNvSpPr>
            <a:spLocks noGrp="1" noChangeArrowheads="1"/>
          </p:cNvSpPr>
          <p:nvPr>
            <p:ph type="ftr" sz="quarter" idx="11"/>
          </p:nvPr>
        </p:nvSpPr>
        <p:spPr>
          <a:ln/>
        </p:spPr>
        <p:txBody>
          <a:bodyPr/>
          <a:lstStyle>
            <a:lvl1pPr>
              <a:defRPr/>
            </a:lvl1pPr>
          </a:lstStyle>
          <a:p>
            <a:pPr>
              <a:defRPr/>
            </a:pPr>
            <a:endParaRPr lang="en-US"/>
          </a:p>
        </p:txBody>
      </p:sp>
      <p:sp>
        <p:nvSpPr>
          <p:cNvPr id="5" name="Rectangle 21"/>
          <p:cNvSpPr>
            <a:spLocks noGrp="1" noChangeArrowheads="1"/>
          </p:cNvSpPr>
          <p:nvPr>
            <p:ph type="sldNum" sz="quarter" idx="12"/>
          </p:nvPr>
        </p:nvSpPr>
        <p:spPr>
          <a:ln/>
        </p:spPr>
        <p:txBody>
          <a:bodyPr/>
          <a:lstStyle>
            <a:lvl1pPr>
              <a:defRPr/>
            </a:lvl1pPr>
          </a:lstStyle>
          <a:p>
            <a:pPr>
              <a:defRPr/>
            </a:pPr>
            <a:fld id="{DD06F231-6D4B-49FB-9203-19B68234CF38}" type="slidenum">
              <a:rPr lang="en-US"/>
              <a:pPr>
                <a:defRPr/>
              </a:pPr>
              <a:t>‹#›</a:t>
            </a:fld>
            <a:endParaRPr lang="en-US"/>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9"/>
          <p:cNvSpPr>
            <a:spLocks noGrp="1" noChangeArrowheads="1"/>
          </p:cNvSpPr>
          <p:nvPr>
            <p:ph type="dt" sz="half" idx="10"/>
          </p:nvPr>
        </p:nvSpPr>
        <p:spPr>
          <a:ln/>
        </p:spPr>
        <p:txBody>
          <a:bodyPr/>
          <a:lstStyle>
            <a:lvl1pPr>
              <a:defRPr/>
            </a:lvl1pPr>
          </a:lstStyle>
          <a:p>
            <a:pPr>
              <a:defRPr/>
            </a:pPr>
            <a:endParaRPr lang="en-US"/>
          </a:p>
        </p:txBody>
      </p:sp>
      <p:sp>
        <p:nvSpPr>
          <p:cNvPr id="3" name="Rectangle 20"/>
          <p:cNvSpPr>
            <a:spLocks noGrp="1" noChangeArrowheads="1"/>
          </p:cNvSpPr>
          <p:nvPr>
            <p:ph type="ftr" sz="quarter" idx="11"/>
          </p:nvPr>
        </p:nvSpPr>
        <p:spPr>
          <a:ln/>
        </p:spPr>
        <p:txBody>
          <a:bodyPr/>
          <a:lstStyle>
            <a:lvl1pPr>
              <a:defRPr/>
            </a:lvl1pPr>
          </a:lstStyle>
          <a:p>
            <a:pPr>
              <a:defRPr/>
            </a:pPr>
            <a:endParaRPr lang="en-US"/>
          </a:p>
        </p:txBody>
      </p:sp>
      <p:sp>
        <p:nvSpPr>
          <p:cNvPr id="4" name="Rectangle 21"/>
          <p:cNvSpPr>
            <a:spLocks noGrp="1" noChangeArrowheads="1"/>
          </p:cNvSpPr>
          <p:nvPr>
            <p:ph type="sldNum" sz="quarter" idx="12"/>
          </p:nvPr>
        </p:nvSpPr>
        <p:spPr>
          <a:ln/>
        </p:spPr>
        <p:txBody>
          <a:bodyPr/>
          <a:lstStyle>
            <a:lvl1pPr>
              <a:defRPr/>
            </a:lvl1pPr>
          </a:lstStyle>
          <a:p>
            <a:pPr>
              <a:defRPr/>
            </a:pPr>
            <a:fld id="{B8BEC536-E20B-4C99-8683-93978432B34D}" type="slidenum">
              <a:rPr lang="en-US"/>
              <a:pPr>
                <a:defRPr/>
              </a:pPr>
              <a:t>‹#›</a:t>
            </a:fld>
            <a:endParaRPr lang="en-US"/>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9"/>
          <p:cNvSpPr>
            <a:spLocks noGrp="1" noChangeArrowheads="1"/>
          </p:cNvSpPr>
          <p:nvPr>
            <p:ph type="dt" sz="half" idx="10"/>
          </p:nvPr>
        </p:nvSpPr>
        <p:spPr>
          <a:ln/>
        </p:spPr>
        <p:txBody>
          <a:bodyPr/>
          <a:lstStyle>
            <a:lvl1pPr>
              <a:defRPr/>
            </a:lvl1pPr>
          </a:lstStyle>
          <a:p>
            <a:pPr>
              <a:defRPr/>
            </a:pPr>
            <a:endParaRPr lang="en-US"/>
          </a:p>
        </p:txBody>
      </p:sp>
      <p:sp>
        <p:nvSpPr>
          <p:cNvPr id="6" name="Rectangle 20"/>
          <p:cNvSpPr>
            <a:spLocks noGrp="1" noChangeArrowheads="1"/>
          </p:cNvSpPr>
          <p:nvPr>
            <p:ph type="ftr" sz="quarter" idx="11"/>
          </p:nvPr>
        </p:nvSpPr>
        <p:spPr>
          <a:ln/>
        </p:spPr>
        <p:txBody>
          <a:bodyPr/>
          <a:lstStyle>
            <a:lvl1pPr>
              <a:defRPr/>
            </a:lvl1pPr>
          </a:lstStyle>
          <a:p>
            <a:pPr>
              <a:defRPr/>
            </a:pPr>
            <a:endParaRPr lang="en-US"/>
          </a:p>
        </p:txBody>
      </p:sp>
      <p:sp>
        <p:nvSpPr>
          <p:cNvPr id="7" name="Rectangle 21"/>
          <p:cNvSpPr>
            <a:spLocks noGrp="1" noChangeArrowheads="1"/>
          </p:cNvSpPr>
          <p:nvPr>
            <p:ph type="sldNum" sz="quarter" idx="12"/>
          </p:nvPr>
        </p:nvSpPr>
        <p:spPr>
          <a:ln/>
        </p:spPr>
        <p:txBody>
          <a:bodyPr/>
          <a:lstStyle>
            <a:lvl1pPr>
              <a:defRPr/>
            </a:lvl1pPr>
          </a:lstStyle>
          <a:p>
            <a:pPr>
              <a:defRPr/>
            </a:pPr>
            <a:fld id="{24479653-A1C7-4879-9E5A-2F0E7E214861}" type="slidenum">
              <a:rPr lang="en-US"/>
              <a:pPr>
                <a:defRPr/>
              </a:pPr>
              <a:t>‹#›</a:t>
            </a:fld>
            <a:endParaRPr lang="en-US"/>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9"/>
          <p:cNvSpPr>
            <a:spLocks noGrp="1" noChangeArrowheads="1"/>
          </p:cNvSpPr>
          <p:nvPr>
            <p:ph type="dt" sz="half" idx="10"/>
          </p:nvPr>
        </p:nvSpPr>
        <p:spPr>
          <a:ln/>
        </p:spPr>
        <p:txBody>
          <a:bodyPr/>
          <a:lstStyle>
            <a:lvl1pPr>
              <a:defRPr/>
            </a:lvl1pPr>
          </a:lstStyle>
          <a:p>
            <a:pPr>
              <a:defRPr/>
            </a:pPr>
            <a:endParaRPr lang="en-US"/>
          </a:p>
        </p:txBody>
      </p:sp>
      <p:sp>
        <p:nvSpPr>
          <p:cNvPr id="6" name="Rectangle 20"/>
          <p:cNvSpPr>
            <a:spLocks noGrp="1" noChangeArrowheads="1"/>
          </p:cNvSpPr>
          <p:nvPr>
            <p:ph type="ftr" sz="quarter" idx="11"/>
          </p:nvPr>
        </p:nvSpPr>
        <p:spPr>
          <a:ln/>
        </p:spPr>
        <p:txBody>
          <a:bodyPr/>
          <a:lstStyle>
            <a:lvl1pPr>
              <a:defRPr/>
            </a:lvl1pPr>
          </a:lstStyle>
          <a:p>
            <a:pPr>
              <a:defRPr/>
            </a:pPr>
            <a:endParaRPr lang="en-US"/>
          </a:p>
        </p:txBody>
      </p:sp>
      <p:sp>
        <p:nvSpPr>
          <p:cNvPr id="7" name="Rectangle 21"/>
          <p:cNvSpPr>
            <a:spLocks noGrp="1" noChangeArrowheads="1"/>
          </p:cNvSpPr>
          <p:nvPr>
            <p:ph type="sldNum" sz="quarter" idx="12"/>
          </p:nvPr>
        </p:nvSpPr>
        <p:spPr>
          <a:ln/>
        </p:spPr>
        <p:txBody>
          <a:bodyPr/>
          <a:lstStyle>
            <a:lvl1pPr>
              <a:defRPr/>
            </a:lvl1pPr>
          </a:lstStyle>
          <a:p>
            <a:pPr>
              <a:defRPr/>
            </a:pPr>
            <a:fld id="{2E229566-40AD-4396-911F-94F115461995}" type="slidenum">
              <a:rPr lang="en-US"/>
              <a:pPr>
                <a:defRPr/>
              </a:pPr>
              <a:t>‹#›</a:t>
            </a:fld>
            <a:endParaRPr lang="en-US"/>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9"/>
          <p:cNvSpPr>
            <a:spLocks noGrp="1" noChangeArrowheads="1"/>
          </p:cNvSpPr>
          <p:nvPr>
            <p:ph type="dt" sz="half" idx="10"/>
          </p:nvPr>
        </p:nvSpPr>
        <p:spPr>
          <a:ln/>
        </p:spPr>
        <p:txBody>
          <a:bodyPr/>
          <a:lstStyle>
            <a:lvl1pPr>
              <a:defRPr/>
            </a:lvl1pPr>
          </a:lstStyle>
          <a:p>
            <a:pPr>
              <a:defRPr/>
            </a:pPr>
            <a:endParaRPr lang="en-US"/>
          </a:p>
        </p:txBody>
      </p:sp>
      <p:sp>
        <p:nvSpPr>
          <p:cNvPr id="5" name="Rectangle 20"/>
          <p:cNvSpPr>
            <a:spLocks noGrp="1" noChangeArrowheads="1"/>
          </p:cNvSpPr>
          <p:nvPr>
            <p:ph type="ftr" sz="quarter" idx="11"/>
          </p:nvPr>
        </p:nvSpPr>
        <p:spPr>
          <a:ln/>
        </p:spPr>
        <p:txBody>
          <a:bodyPr/>
          <a:lstStyle>
            <a:lvl1pPr>
              <a:defRPr/>
            </a:lvl1pPr>
          </a:lstStyle>
          <a:p>
            <a:pPr>
              <a:defRPr/>
            </a:pPr>
            <a:endParaRPr lang="en-US"/>
          </a:p>
        </p:txBody>
      </p:sp>
      <p:sp>
        <p:nvSpPr>
          <p:cNvPr id="6" name="Rectangle 21"/>
          <p:cNvSpPr>
            <a:spLocks noGrp="1" noChangeArrowheads="1"/>
          </p:cNvSpPr>
          <p:nvPr>
            <p:ph type="sldNum" sz="quarter" idx="12"/>
          </p:nvPr>
        </p:nvSpPr>
        <p:spPr>
          <a:ln/>
        </p:spPr>
        <p:txBody>
          <a:bodyPr/>
          <a:lstStyle>
            <a:lvl1pPr>
              <a:defRPr/>
            </a:lvl1pPr>
          </a:lstStyle>
          <a:p>
            <a:pPr>
              <a:defRPr/>
            </a:pPr>
            <a:fld id="{2B74D45B-474B-45CA-9F61-D1F033F011B4}" type="slidenum">
              <a:rPr lang="en-US"/>
              <a:pPr>
                <a:defRPr/>
              </a:pPr>
              <a:t>‹#›</a:t>
            </a:fld>
            <a:endParaRPr lang="en-US"/>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9"/>
          <p:cNvSpPr>
            <a:spLocks noGrp="1" noChangeArrowheads="1"/>
          </p:cNvSpPr>
          <p:nvPr>
            <p:ph type="dt" sz="half" idx="10"/>
          </p:nvPr>
        </p:nvSpPr>
        <p:spPr>
          <a:ln/>
        </p:spPr>
        <p:txBody>
          <a:bodyPr/>
          <a:lstStyle>
            <a:lvl1pPr>
              <a:defRPr/>
            </a:lvl1pPr>
          </a:lstStyle>
          <a:p>
            <a:pPr>
              <a:defRPr/>
            </a:pPr>
            <a:endParaRPr lang="en-US"/>
          </a:p>
        </p:txBody>
      </p:sp>
      <p:sp>
        <p:nvSpPr>
          <p:cNvPr id="5" name="Rectangle 20"/>
          <p:cNvSpPr>
            <a:spLocks noGrp="1" noChangeArrowheads="1"/>
          </p:cNvSpPr>
          <p:nvPr>
            <p:ph type="ftr" sz="quarter" idx="11"/>
          </p:nvPr>
        </p:nvSpPr>
        <p:spPr>
          <a:ln/>
        </p:spPr>
        <p:txBody>
          <a:bodyPr/>
          <a:lstStyle>
            <a:lvl1pPr>
              <a:defRPr/>
            </a:lvl1pPr>
          </a:lstStyle>
          <a:p>
            <a:pPr>
              <a:defRPr/>
            </a:pPr>
            <a:endParaRPr lang="en-US"/>
          </a:p>
        </p:txBody>
      </p:sp>
      <p:sp>
        <p:nvSpPr>
          <p:cNvPr id="6" name="Rectangle 21"/>
          <p:cNvSpPr>
            <a:spLocks noGrp="1" noChangeArrowheads="1"/>
          </p:cNvSpPr>
          <p:nvPr>
            <p:ph type="sldNum" sz="quarter" idx="12"/>
          </p:nvPr>
        </p:nvSpPr>
        <p:spPr>
          <a:ln/>
        </p:spPr>
        <p:txBody>
          <a:bodyPr/>
          <a:lstStyle>
            <a:lvl1pPr>
              <a:defRPr/>
            </a:lvl1pPr>
          </a:lstStyle>
          <a:p>
            <a:pPr>
              <a:defRPr/>
            </a:pPr>
            <a:fld id="{BACB2017-34DE-4C43-9A0A-4B7AA9A415A3}"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9DF75591-6749-4772-9ED9-6A30CFCC7460}" type="slidenum">
              <a:rPr lang="en-US"/>
              <a:pPr>
                <a:defRPr/>
              </a:pPr>
              <a:t>‹#›</a:t>
            </a:fld>
            <a:endParaRPr lang="en-US"/>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7"/>
          <p:cNvSpPr>
            <a:spLocks noChangeShapeType="1"/>
          </p:cNvSpPr>
          <p:nvPr/>
        </p:nvSpPr>
        <p:spPr bwMode="auto">
          <a:xfrm>
            <a:off x="228600" y="990600"/>
            <a:ext cx="8610600" cy="0"/>
          </a:xfrm>
          <a:prstGeom prst="line">
            <a:avLst/>
          </a:prstGeom>
          <a:noFill/>
          <a:ln w="66675">
            <a:solidFill>
              <a:schemeClr val="tx2"/>
            </a:solidFill>
            <a:round/>
            <a:headEnd/>
            <a:tailEnd/>
          </a:ln>
          <a:effectLst/>
        </p:spPr>
        <p:txBody>
          <a:bodyPr/>
          <a:lstStyle/>
          <a:p>
            <a:pPr>
              <a:defRPr/>
            </a:pPr>
            <a:endParaRPr lang="en-US"/>
          </a:p>
        </p:txBody>
      </p:sp>
      <p:grpSp>
        <p:nvGrpSpPr>
          <p:cNvPr id="5" name="Group 8"/>
          <p:cNvGrpSpPr>
            <a:grpSpLocks/>
          </p:cNvGrpSpPr>
          <p:nvPr/>
        </p:nvGrpSpPr>
        <p:grpSpPr bwMode="auto">
          <a:xfrm>
            <a:off x="228600" y="1447800"/>
            <a:ext cx="2286000" cy="2514600"/>
            <a:chOff x="144" y="912"/>
            <a:chExt cx="1440" cy="1584"/>
          </a:xfrm>
        </p:grpSpPr>
        <p:sp>
          <p:nvSpPr>
            <p:cNvPr id="6" name="Rectangle 9"/>
            <p:cNvSpPr>
              <a:spLocks noChangeArrowheads="1"/>
            </p:cNvSpPr>
            <p:nvPr/>
          </p:nvSpPr>
          <p:spPr bwMode="auto">
            <a:xfrm>
              <a:off x="960" y="912"/>
              <a:ext cx="52" cy="979"/>
            </a:xfrm>
            <a:prstGeom prst="rect">
              <a:avLst/>
            </a:prstGeom>
            <a:solidFill>
              <a:schemeClr val="accent2"/>
            </a:solidFill>
            <a:ln w="9525">
              <a:noFill/>
              <a:miter lim="800000"/>
              <a:headEnd/>
              <a:tailEnd/>
            </a:ln>
          </p:spPr>
          <p:txBody>
            <a:bodyPr/>
            <a:lstStyle/>
            <a:p>
              <a:pPr>
                <a:defRPr/>
              </a:pPr>
              <a:endParaRPr lang="en-US"/>
            </a:p>
          </p:txBody>
        </p:sp>
        <p:sp>
          <p:nvSpPr>
            <p:cNvPr id="7" name="Rectangle 10"/>
            <p:cNvSpPr>
              <a:spLocks noChangeArrowheads="1"/>
            </p:cNvSpPr>
            <p:nvPr/>
          </p:nvSpPr>
          <p:spPr bwMode="auto">
            <a:xfrm>
              <a:off x="844" y="912"/>
              <a:ext cx="52" cy="861"/>
            </a:xfrm>
            <a:prstGeom prst="rect">
              <a:avLst/>
            </a:prstGeom>
            <a:solidFill>
              <a:schemeClr val="bg2"/>
            </a:solidFill>
            <a:ln w="9525">
              <a:noFill/>
              <a:miter lim="800000"/>
              <a:headEnd/>
              <a:tailEnd/>
            </a:ln>
          </p:spPr>
          <p:txBody>
            <a:bodyPr/>
            <a:lstStyle/>
            <a:p>
              <a:pPr>
                <a:defRPr/>
              </a:pPr>
              <a:endParaRPr lang="en-US"/>
            </a:p>
          </p:txBody>
        </p:sp>
        <p:sp>
          <p:nvSpPr>
            <p:cNvPr id="8" name="Rectangle 11"/>
            <p:cNvSpPr>
              <a:spLocks noChangeArrowheads="1"/>
            </p:cNvSpPr>
            <p:nvPr/>
          </p:nvSpPr>
          <p:spPr bwMode="auto">
            <a:xfrm>
              <a:off x="727" y="912"/>
              <a:ext cx="52" cy="736"/>
            </a:xfrm>
            <a:prstGeom prst="rect">
              <a:avLst/>
            </a:prstGeom>
            <a:solidFill>
              <a:schemeClr val="bg2"/>
            </a:solidFill>
            <a:ln w="9525">
              <a:noFill/>
              <a:miter lim="800000"/>
              <a:headEnd/>
              <a:tailEnd/>
            </a:ln>
          </p:spPr>
          <p:txBody>
            <a:bodyPr/>
            <a:lstStyle/>
            <a:p>
              <a:pPr>
                <a:defRPr/>
              </a:pPr>
              <a:endParaRPr lang="en-US"/>
            </a:p>
          </p:txBody>
        </p:sp>
        <p:sp>
          <p:nvSpPr>
            <p:cNvPr id="9" name="Rectangle 12"/>
            <p:cNvSpPr>
              <a:spLocks noChangeArrowheads="1"/>
            </p:cNvSpPr>
            <p:nvPr/>
          </p:nvSpPr>
          <p:spPr bwMode="auto">
            <a:xfrm>
              <a:off x="610" y="912"/>
              <a:ext cx="52" cy="612"/>
            </a:xfrm>
            <a:prstGeom prst="rect">
              <a:avLst/>
            </a:prstGeom>
            <a:solidFill>
              <a:schemeClr val="bg2"/>
            </a:solidFill>
            <a:ln w="9525">
              <a:noFill/>
              <a:miter lim="800000"/>
              <a:headEnd/>
              <a:tailEnd/>
            </a:ln>
          </p:spPr>
          <p:txBody>
            <a:bodyPr/>
            <a:lstStyle/>
            <a:p>
              <a:pPr>
                <a:defRPr/>
              </a:pPr>
              <a:endParaRPr lang="en-US"/>
            </a:p>
          </p:txBody>
        </p:sp>
        <p:sp>
          <p:nvSpPr>
            <p:cNvPr id="10" name="Rectangle 13"/>
            <p:cNvSpPr>
              <a:spLocks noChangeArrowheads="1"/>
            </p:cNvSpPr>
            <p:nvPr/>
          </p:nvSpPr>
          <p:spPr bwMode="auto">
            <a:xfrm>
              <a:off x="494" y="912"/>
              <a:ext cx="52" cy="493"/>
            </a:xfrm>
            <a:prstGeom prst="rect">
              <a:avLst/>
            </a:prstGeom>
            <a:solidFill>
              <a:schemeClr val="bg2"/>
            </a:solidFill>
            <a:ln w="9525">
              <a:noFill/>
              <a:miter lim="800000"/>
              <a:headEnd/>
              <a:tailEnd/>
            </a:ln>
          </p:spPr>
          <p:txBody>
            <a:bodyPr/>
            <a:lstStyle/>
            <a:p>
              <a:pPr>
                <a:defRPr/>
              </a:pPr>
              <a:endParaRPr lang="en-US"/>
            </a:p>
          </p:txBody>
        </p:sp>
        <p:sp>
          <p:nvSpPr>
            <p:cNvPr id="11" name="Rectangle 14"/>
            <p:cNvSpPr>
              <a:spLocks noChangeArrowheads="1"/>
            </p:cNvSpPr>
            <p:nvPr/>
          </p:nvSpPr>
          <p:spPr bwMode="auto">
            <a:xfrm>
              <a:off x="377" y="912"/>
              <a:ext cx="52" cy="361"/>
            </a:xfrm>
            <a:prstGeom prst="rect">
              <a:avLst/>
            </a:prstGeom>
            <a:solidFill>
              <a:schemeClr val="bg2"/>
            </a:solidFill>
            <a:ln w="9525">
              <a:noFill/>
              <a:miter lim="800000"/>
              <a:headEnd/>
              <a:tailEnd/>
            </a:ln>
          </p:spPr>
          <p:txBody>
            <a:bodyPr/>
            <a:lstStyle/>
            <a:p>
              <a:pPr>
                <a:defRPr/>
              </a:pPr>
              <a:endParaRPr lang="en-US"/>
            </a:p>
          </p:txBody>
        </p:sp>
        <p:sp>
          <p:nvSpPr>
            <p:cNvPr id="12" name="Rectangle 15"/>
            <p:cNvSpPr>
              <a:spLocks noChangeArrowheads="1"/>
            </p:cNvSpPr>
            <p:nvPr/>
          </p:nvSpPr>
          <p:spPr bwMode="auto">
            <a:xfrm>
              <a:off x="260" y="912"/>
              <a:ext cx="52" cy="249"/>
            </a:xfrm>
            <a:prstGeom prst="rect">
              <a:avLst/>
            </a:prstGeom>
            <a:solidFill>
              <a:schemeClr val="bg2"/>
            </a:solidFill>
            <a:ln w="9525">
              <a:noFill/>
              <a:miter lim="800000"/>
              <a:headEnd/>
              <a:tailEnd/>
            </a:ln>
          </p:spPr>
          <p:txBody>
            <a:bodyPr/>
            <a:lstStyle/>
            <a:p>
              <a:pPr>
                <a:defRPr/>
              </a:pPr>
              <a:endParaRPr lang="en-US"/>
            </a:p>
          </p:txBody>
        </p:sp>
        <p:sp>
          <p:nvSpPr>
            <p:cNvPr id="13" name="Rectangle 16"/>
            <p:cNvSpPr>
              <a:spLocks noChangeArrowheads="1"/>
            </p:cNvSpPr>
            <p:nvPr/>
          </p:nvSpPr>
          <p:spPr bwMode="auto">
            <a:xfrm>
              <a:off x="144" y="912"/>
              <a:ext cx="52" cy="125"/>
            </a:xfrm>
            <a:prstGeom prst="rect">
              <a:avLst/>
            </a:prstGeom>
            <a:solidFill>
              <a:schemeClr val="bg2"/>
            </a:solidFill>
            <a:ln w="9525">
              <a:noFill/>
              <a:miter lim="800000"/>
              <a:headEnd/>
              <a:tailEnd/>
            </a:ln>
          </p:spPr>
          <p:txBody>
            <a:bodyPr/>
            <a:lstStyle/>
            <a:p>
              <a:pPr>
                <a:defRPr/>
              </a:pPr>
              <a:endParaRPr lang="en-US"/>
            </a:p>
          </p:txBody>
        </p:sp>
        <p:sp>
          <p:nvSpPr>
            <p:cNvPr id="14" name="Rectangle 17"/>
            <p:cNvSpPr>
              <a:spLocks noChangeArrowheads="1"/>
            </p:cNvSpPr>
            <p:nvPr/>
          </p:nvSpPr>
          <p:spPr bwMode="auto">
            <a:xfrm>
              <a:off x="1077" y="912"/>
              <a:ext cx="49" cy="1098"/>
            </a:xfrm>
            <a:prstGeom prst="rect">
              <a:avLst/>
            </a:prstGeom>
            <a:solidFill>
              <a:schemeClr val="accent2"/>
            </a:solidFill>
            <a:ln w="9525">
              <a:noFill/>
              <a:miter lim="800000"/>
              <a:headEnd/>
              <a:tailEnd/>
            </a:ln>
          </p:spPr>
          <p:txBody>
            <a:bodyPr/>
            <a:lstStyle/>
            <a:p>
              <a:pPr>
                <a:defRPr/>
              </a:pPr>
              <a:endParaRPr lang="en-US"/>
            </a:p>
          </p:txBody>
        </p:sp>
        <p:sp>
          <p:nvSpPr>
            <p:cNvPr id="15" name="Rectangle 18"/>
            <p:cNvSpPr>
              <a:spLocks noChangeArrowheads="1"/>
            </p:cNvSpPr>
            <p:nvPr/>
          </p:nvSpPr>
          <p:spPr bwMode="auto">
            <a:xfrm>
              <a:off x="1191" y="912"/>
              <a:ext cx="49" cy="1223"/>
            </a:xfrm>
            <a:prstGeom prst="rect">
              <a:avLst/>
            </a:prstGeom>
            <a:solidFill>
              <a:schemeClr val="accent2"/>
            </a:solidFill>
            <a:ln w="9525">
              <a:noFill/>
              <a:miter lim="800000"/>
              <a:headEnd/>
              <a:tailEnd/>
            </a:ln>
          </p:spPr>
          <p:txBody>
            <a:bodyPr/>
            <a:lstStyle/>
            <a:p>
              <a:pPr>
                <a:defRPr/>
              </a:pPr>
              <a:endParaRPr lang="en-US"/>
            </a:p>
          </p:txBody>
        </p:sp>
        <p:sp>
          <p:nvSpPr>
            <p:cNvPr id="16" name="Rectangle 19"/>
            <p:cNvSpPr>
              <a:spLocks noChangeArrowheads="1"/>
            </p:cNvSpPr>
            <p:nvPr/>
          </p:nvSpPr>
          <p:spPr bwMode="auto">
            <a:xfrm>
              <a:off x="1304" y="912"/>
              <a:ext cx="49" cy="1341"/>
            </a:xfrm>
            <a:prstGeom prst="rect">
              <a:avLst/>
            </a:prstGeom>
            <a:solidFill>
              <a:schemeClr val="accent1"/>
            </a:solidFill>
            <a:ln w="9525">
              <a:noFill/>
              <a:miter lim="800000"/>
              <a:headEnd/>
              <a:tailEnd/>
            </a:ln>
          </p:spPr>
          <p:txBody>
            <a:bodyPr/>
            <a:lstStyle/>
            <a:p>
              <a:pPr>
                <a:defRPr/>
              </a:pPr>
              <a:endParaRPr lang="en-US"/>
            </a:p>
          </p:txBody>
        </p:sp>
        <p:sp>
          <p:nvSpPr>
            <p:cNvPr id="17" name="Rectangle 20"/>
            <p:cNvSpPr>
              <a:spLocks noChangeArrowheads="1"/>
            </p:cNvSpPr>
            <p:nvPr/>
          </p:nvSpPr>
          <p:spPr bwMode="auto">
            <a:xfrm>
              <a:off x="1418" y="912"/>
              <a:ext cx="52" cy="1466"/>
            </a:xfrm>
            <a:prstGeom prst="rect">
              <a:avLst/>
            </a:prstGeom>
            <a:solidFill>
              <a:schemeClr val="accent1"/>
            </a:solidFill>
            <a:ln w="9525">
              <a:noFill/>
              <a:miter lim="800000"/>
              <a:headEnd/>
              <a:tailEnd/>
            </a:ln>
          </p:spPr>
          <p:txBody>
            <a:bodyPr/>
            <a:lstStyle/>
            <a:p>
              <a:pPr>
                <a:defRPr/>
              </a:pPr>
              <a:endParaRPr lang="en-US"/>
            </a:p>
          </p:txBody>
        </p:sp>
        <p:sp>
          <p:nvSpPr>
            <p:cNvPr id="18" name="Rectangle 21"/>
            <p:cNvSpPr>
              <a:spLocks noChangeArrowheads="1"/>
            </p:cNvSpPr>
            <p:nvPr/>
          </p:nvSpPr>
          <p:spPr bwMode="auto">
            <a:xfrm>
              <a:off x="1535" y="912"/>
              <a:ext cx="49" cy="1584"/>
            </a:xfrm>
            <a:prstGeom prst="rect">
              <a:avLst/>
            </a:prstGeom>
            <a:solidFill>
              <a:schemeClr val="accent1"/>
            </a:solidFill>
            <a:ln w="9525">
              <a:noFill/>
              <a:miter lim="800000"/>
              <a:headEnd/>
              <a:tailEnd/>
            </a:ln>
          </p:spPr>
          <p:txBody>
            <a:bodyPr/>
            <a:lstStyle/>
            <a:p>
              <a:pPr>
                <a:defRPr/>
              </a:pPr>
              <a:endParaRPr lang="en-US"/>
            </a:p>
          </p:txBody>
        </p:sp>
      </p:grpSp>
      <p:sp>
        <p:nvSpPr>
          <p:cNvPr id="19" name="Line 22"/>
          <p:cNvSpPr>
            <a:spLocks noChangeShapeType="1"/>
          </p:cNvSpPr>
          <p:nvPr/>
        </p:nvSpPr>
        <p:spPr bwMode="auto">
          <a:xfrm>
            <a:off x="266700" y="6172200"/>
            <a:ext cx="8610600" cy="0"/>
          </a:xfrm>
          <a:prstGeom prst="line">
            <a:avLst/>
          </a:prstGeom>
          <a:noFill/>
          <a:ln w="12700">
            <a:solidFill>
              <a:schemeClr val="tx2"/>
            </a:solidFill>
            <a:round/>
            <a:headEnd/>
            <a:tailEnd/>
          </a:ln>
          <a:effectLst/>
        </p:spPr>
        <p:txBody>
          <a:bodyPr/>
          <a:lstStyle/>
          <a:p>
            <a:pPr>
              <a:defRPr/>
            </a:pPr>
            <a:endParaRPr lang="en-US"/>
          </a:p>
        </p:txBody>
      </p:sp>
      <p:sp>
        <p:nvSpPr>
          <p:cNvPr id="49154" name="Rectangle 2"/>
          <p:cNvSpPr>
            <a:spLocks noGrp="1" noChangeArrowheads="1"/>
          </p:cNvSpPr>
          <p:nvPr>
            <p:ph type="ctrTitle"/>
          </p:nvPr>
        </p:nvSpPr>
        <p:spPr>
          <a:xfrm>
            <a:off x="2895600" y="1371600"/>
            <a:ext cx="5867400" cy="2286000"/>
          </a:xfrm>
        </p:spPr>
        <p:txBody>
          <a:bodyPr/>
          <a:lstStyle>
            <a:lvl1pPr>
              <a:defRPr sz="4500"/>
            </a:lvl1pPr>
          </a:lstStyle>
          <a:p>
            <a:r>
              <a:rPr lang="en-US"/>
              <a:t>Click to edit Master title style</a:t>
            </a:r>
          </a:p>
        </p:txBody>
      </p:sp>
      <p:sp>
        <p:nvSpPr>
          <p:cNvPr id="49155" name="Rectangle 3"/>
          <p:cNvSpPr>
            <a:spLocks noGrp="1" noChangeArrowheads="1"/>
          </p:cNvSpPr>
          <p:nvPr>
            <p:ph type="subTitle" idx="1"/>
          </p:nvPr>
        </p:nvSpPr>
        <p:spPr>
          <a:xfrm>
            <a:off x="2971800" y="4267200"/>
            <a:ext cx="5791200" cy="1447800"/>
          </a:xfrm>
        </p:spPr>
        <p:txBody>
          <a:bodyPr/>
          <a:lstStyle>
            <a:lvl1pPr marL="0" indent="0">
              <a:buFont typeface="Wingdings" pitchFamily="2" charset="2"/>
              <a:buNone/>
              <a:defRPr sz="2600" b="1"/>
            </a:lvl1pPr>
          </a:lstStyle>
          <a:p>
            <a:r>
              <a:rPr lang="en-US"/>
              <a:t>Click to edit Master subtitle style</a:t>
            </a:r>
          </a:p>
        </p:txBody>
      </p:sp>
      <p:sp>
        <p:nvSpPr>
          <p:cNvPr id="20" name="Rectangle 4"/>
          <p:cNvSpPr>
            <a:spLocks noGrp="1" noChangeArrowheads="1"/>
          </p:cNvSpPr>
          <p:nvPr>
            <p:ph type="dt" sz="half" idx="10"/>
          </p:nvPr>
        </p:nvSpPr>
        <p:spPr>
          <a:xfrm>
            <a:off x="457200" y="6248400"/>
            <a:ext cx="2133600" cy="457200"/>
          </a:xfrm>
        </p:spPr>
        <p:txBody>
          <a:bodyPr/>
          <a:lstStyle>
            <a:lvl1pPr>
              <a:defRPr smtClean="0"/>
            </a:lvl1pPr>
          </a:lstStyle>
          <a:p>
            <a:pPr>
              <a:defRPr/>
            </a:pPr>
            <a:endParaRPr lang="en-US"/>
          </a:p>
        </p:txBody>
      </p:sp>
      <p:sp>
        <p:nvSpPr>
          <p:cNvPr id="21" name="Rectangle 5"/>
          <p:cNvSpPr>
            <a:spLocks noGrp="1" noChangeArrowheads="1"/>
          </p:cNvSpPr>
          <p:nvPr>
            <p:ph type="ftr" sz="quarter" idx="11"/>
          </p:nvPr>
        </p:nvSpPr>
        <p:spPr/>
        <p:txBody>
          <a:bodyPr/>
          <a:lstStyle>
            <a:lvl1pPr>
              <a:defRPr smtClean="0"/>
            </a:lvl1pPr>
          </a:lstStyle>
          <a:p>
            <a:pPr>
              <a:defRPr/>
            </a:pPr>
            <a:endParaRPr lang="en-US"/>
          </a:p>
        </p:txBody>
      </p:sp>
      <p:sp>
        <p:nvSpPr>
          <p:cNvPr id="22" name="Rectangle 6"/>
          <p:cNvSpPr>
            <a:spLocks noGrp="1" noChangeArrowheads="1"/>
          </p:cNvSpPr>
          <p:nvPr>
            <p:ph type="sldNum" sz="quarter" idx="12"/>
          </p:nvPr>
        </p:nvSpPr>
        <p:spPr/>
        <p:txBody>
          <a:bodyPr/>
          <a:lstStyle>
            <a:lvl1pPr>
              <a:defRPr smtClean="0"/>
            </a:lvl1pPr>
          </a:lstStyle>
          <a:p>
            <a:pPr>
              <a:defRPr/>
            </a:pPr>
            <a:fld id="{662FBCBA-3532-4F59-8FF4-0652471875B6}" type="slidenum">
              <a:rPr lang="en-US"/>
              <a:pPr>
                <a:defRPr/>
              </a:pPr>
              <a:t>‹#›</a:t>
            </a:fld>
            <a:endParaRPr lang="en-US"/>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BD93B658-6B77-40E2-9797-6934D6FD19F8}" type="slidenum">
              <a:rPr lang="en-US"/>
              <a:pPr>
                <a:defRPr/>
              </a:pPr>
              <a:t>‹#›</a:t>
            </a:fld>
            <a:endParaRPr lang="en-US"/>
          </a:p>
        </p:txBody>
      </p:sp>
      <p:sp>
        <p:nvSpPr>
          <p:cNvPr id="6" name="Rectangle 22"/>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DDD02D93-63D6-4603-8236-408099604C1D}" type="slidenum">
              <a:rPr lang="en-US"/>
              <a:pPr>
                <a:defRPr/>
              </a:pPr>
              <a:t>‹#›</a:t>
            </a:fld>
            <a:endParaRPr lang="en-US"/>
          </a:p>
        </p:txBody>
      </p:sp>
      <p:sp>
        <p:nvSpPr>
          <p:cNvPr id="6" name="Rectangle 22"/>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76400" y="1981200"/>
            <a:ext cx="3429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57800" y="1981200"/>
            <a:ext cx="3429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DCD2E791-A594-4EE5-9EE1-65C5F01396F7}" type="slidenum">
              <a:rPr lang="en-US"/>
              <a:pPr>
                <a:defRPr/>
              </a:pPr>
              <a:t>‹#›</a:t>
            </a:fld>
            <a:endParaRPr lang="en-US"/>
          </a:p>
        </p:txBody>
      </p:sp>
      <p:sp>
        <p:nvSpPr>
          <p:cNvPr id="7" name="Rectangle 22"/>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endParaRPr lang="en-US"/>
          </a:p>
        </p:txBody>
      </p:sp>
      <p:sp>
        <p:nvSpPr>
          <p:cNvPr id="8" name="Rectangle 5"/>
          <p:cNvSpPr>
            <a:spLocks noGrp="1" noChangeArrowheads="1"/>
          </p:cNvSpPr>
          <p:nvPr>
            <p:ph type="sldNum" sz="quarter" idx="11"/>
          </p:nvPr>
        </p:nvSpPr>
        <p:spPr>
          <a:ln/>
        </p:spPr>
        <p:txBody>
          <a:bodyPr/>
          <a:lstStyle>
            <a:lvl1pPr>
              <a:defRPr/>
            </a:lvl1pPr>
          </a:lstStyle>
          <a:p>
            <a:pPr>
              <a:defRPr/>
            </a:pPr>
            <a:fld id="{E237D578-EAFE-4E31-8084-FE5F3E04D496}" type="slidenum">
              <a:rPr lang="en-US"/>
              <a:pPr>
                <a:defRPr/>
              </a:pPr>
              <a:t>‹#›</a:t>
            </a:fld>
            <a:endParaRPr lang="en-US"/>
          </a:p>
        </p:txBody>
      </p:sp>
      <p:sp>
        <p:nvSpPr>
          <p:cNvPr id="9" name="Rectangle 22"/>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endParaRPr lang="en-US"/>
          </a:p>
        </p:txBody>
      </p:sp>
      <p:sp>
        <p:nvSpPr>
          <p:cNvPr id="4" name="Rectangle 5"/>
          <p:cNvSpPr>
            <a:spLocks noGrp="1" noChangeArrowheads="1"/>
          </p:cNvSpPr>
          <p:nvPr>
            <p:ph type="sldNum" sz="quarter" idx="11"/>
          </p:nvPr>
        </p:nvSpPr>
        <p:spPr>
          <a:ln/>
        </p:spPr>
        <p:txBody>
          <a:bodyPr/>
          <a:lstStyle>
            <a:lvl1pPr>
              <a:defRPr/>
            </a:lvl1pPr>
          </a:lstStyle>
          <a:p>
            <a:pPr>
              <a:defRPr/>
            </a:pPr>
            <a:fld id="{DC176B01-D45F-4D10-B1FF-CD27E865B79C}" type="slidenum">
              <a:rPr lang="en-US"/>
              <a:pPr>
                <a:defRPr/>
              </a:pPr>
              <a:t>‹#›</a:t>
            </a:fld>
            <a:endParaRPr lang="en-US"/>
          </a:p>
        </p:txBody>
      </p:sp>
      <p:sp>
        <p:nvSpPr>
          <p:cNvPr id="5" name="Rectangle 22"/>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endParaRPr lang="en-US"/>
          </a:p>
        </p:txBody>
      </p:sp>
      <p:sp>
        <p:nvSpPr>
          <p:cNvPr id="3" name="Rectangle 5"/>
          <p:cNvSpPr>
            <a:spLocks noGrp="1" noChangeArrowheads="1"/>
          </p:cNvSpPr>
          <p:nvPr>
            <p:ph type="sldNum" sz="quarter" idx="11"/>
          </p:nvPr>
        </p:nvSpPr>
        <p:spPr>
          <a:ln/>
        </p:spPr>
        <p:txBody>
          <a:bodyPr/>
          <a:lstStyle>
            <a:lvl1pPr>
              <a:defRPr/>
            </a:lvl1pPr>
          </a:lstStyle>
          <a:p>
            <a:pPr>
              <a:defRPr/>
            </a:pPr>
            <a:fld id="{60DE075C-A15B-4B08-9A57-8CDACD594819}" type="slidenum">
              <a:rPr lang="en-US"/>
              <a:pPr>
                <a:defRPr/>
              </a:pPr>
              <a:t>‹#›</a:t>
            </a:fld>
            <a:endParaRPr lang="en-US"/>
          </a:p>
        </p:txBody>
      </p:sp>
      <p:sp>
        <p:nvSpPr>
          <p:cNvPr id="4" name="Rectangle 22"/>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BB7FDDE2-AC23-46DA-88A3-55468CE5CD65}" type="slidenum">
              <a:rPr lang="en-US"/>
              <a:pPr>
                <a:defRPr/>
              </a:pPr>
              <a:t>‹#›</a:t>
            </a:fld>
            <a:endParaRPr lang="en-US"/>
          </a:p>
        </p:txBody>
      </p:sp>
      <p:sp>
        <p:nvSpPr>
          <p:cNvPr id="7" name="Rectangle 22"/>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DE68DEAC-4EA2-4154-AC68-3B3135F24474}" type="slidenum">
              <a:rPr lang="en-US"/>
              <a:pPr>
                <a:defRPr/>
              </a:pPr>
              <a:t>‹#›</a:t>
            </a:fld>
            <a:endParaRPr lang="en-US"/>
          </a:p>
        </p:txBody>
      </p:sp>
      <p:sp>
        <p:nvSpPr>
          <p:cNvPr id="7" name="Rectangle 22"/>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8EE1DD42-8676-47B9-BA02-D371FED0A640}" type="slidenum">
              <a:rPr lang="en-US"/>
              <a:pPr>
                <a:defRPr/>
              </a:pPr>
              <a:t>‹#›</a:t>
            </a:fld>
            <a:endParaRPr lang="en-US"/>
          </a:p>
        </p:txBody>
      </p:sp>
      <p:sp>
        <p:nvSpPr>
          <p:cNvPr id="6" name="Rectangle 22"/>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E95BB762-BF46-4B8A-AC59-9586EE28704B}" type="slidenum">
              <a:rPr lang="en-US"/>
              <a:pPr>
                <a:defRPr/>
              </a:pPr>
              <a:t>‹#›</a:t>
            </a:fld>
            <a:endParaRPr lang="en-US"/>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34200" y="457200"/>
            <a:ext cx="1752600" cy="5638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676400" y="457200"/>
            <a:ext cx="5105400" cy="5638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8F76D609-1C1E-4A7D-AED3-0ADDA0625DB7}" type="slidenum">
              <a:rPr lang="en-US"/>
              <a:pPr>
                <a:defRPr/>
              </a:pPr>
              <a:t>‹#›</a:t>
            </a:fld>
            <a:endParaRPr lang="en-US"/>
          </a:p>
        </p:txBody>
      </p:sp>
      <p:sp>
        <p:nvSpPr>
          <p:cNvPr id="6" name="Rectangle 22"/>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xOverObj">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8229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 y="3938588"/>
            <a:ext cx="8229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9"/>
          <p:cNvSpPr>
            <a:spLocks noGrp="1" noChangeArrowheads="1"/>
          </p:cNvSpPr>
          <p:nvPr>
            <p:ph type="dt" sz="half" idx="10"/>
          </p:nvPr>
        </p:nvSpPr>
        <p:spPr>
          <a:ln/>
        </p:spPr>
        <p:txBody>
          <a:bodyPr/>
          <a:lstStyle>
            <a:lvl1pPr>
              <a:defRPr/>
            </a:lvl1pPr>
          </a:lstStyle>
          <a:p>
            <a:pPr>
              <a:defRPr/>
            </a:pPr>
            <a:endParaRPr lang="en-US"/>
          </a:p>
        </p:txBody>
      </p:sp>
      <p:sp>
        <p:nvSpPr>
          <p:cNvPr id="6" name="Rectangle 70"/>
          <p:cNvSpPr>
            <a:spLocks noGrp="1" noChangeArrowheads="1"/>
          </p:cNvSpPr>
          <p:nvPr>
            <p:ph type="ftr" sz="quarter" idx="11"/>
          </p:nvPr>
        </p:nvSpPr>
        <p:spPr>
          <a:ln/>
        </p:spPr>
        <p:txBody>
          <a:bodyPr/>
          <a:lstStyle>
            <a:lvl1pPr>
              <a:defRPr/>
            </a:lvl1pPr>
          </a:lstStyle>
          <a:p>
            <a:pPr>
              <a:defRPr/>
            </a:pPr>
            <a:endParaRPr lang="en-US"/>
          </a:p>
        </p:txBody>
      </p:sp>
      <p:sp>
        <p:nvSpPr>
          <p:cNvPr id="7" name="Rectangle 71"/>
          <p:cNvSpPr>
            <a:spLocks noGrp="1" noChangeArrowheads="1"/>
          </p:cNvSpPr>
          <p:nvPr>
            <p:ph type="sldNum" sz="quarter" idx="12"/>
          </p:nvPr>
        </p:nvSpPr>
        <p:spPr>
          <a:ln/>
        </p:spPr>
        <p:txBody>
          <a:bodyPr/>
          <a:lstStyle>
            <a:lvl1pPr>
              <a:defRPr/>
            </a:lvl1pPr>
          </a:lstStyle>
          <a:p>
            <a:pPr>
              <a:defRPr/>
            </a:pPr>
            <a:fld id="{05678074-503D-4AA7-8456-F6107B1162FA}" type="slidenum">
              <a:rPr lang="en-US"/>
              <a:pPr>
                <a:defRPr/>
              </a:pPr>
              <a:t>‹#›</a:t>
            </a:fld>
            <a:endParaRPr lang="en-US"/>
          </a:p>
        </p:txBody>
      </p:sp>
    </p:spTree>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5" y="1604"/>
              <a:ext cx="449"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w="9525">
                <a:noFill/>
                <a:miter lim="800000"/>
                <a:headEnd/>
                <a:tailEnd/>
              </a:ln>
              <a:effectLst/>
            </p:spPr>
            <p:txBody>
              <a:bodyPr wrap="none" anchor="ctr"/>
              <a:lstStyle/>
              <a:p>
                <a:pPr>
                  <a:defRPr/>
                </a:pPr>
                <a:endParaRPr lang="en-US"/>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defRPr/>
                </a:pPr>
                <a:endParaRPr lang="en-US"/>
              </a:p>
            </p:txBody>
          </p:sp>
        </p:grpSp>
        <p:grpSp>
          <p:nvGrpSpPr>
            <p:cNvPr id="6" name="Group 6"/>
            <p:cNvGrpSpPr>
              <a:grpSpLocks/>
            </p:cNvGrpSpPr>
            <p:nvPr/>
          </p:nvGrpSpPr>
          <p:grpSpPr bwMode="auto">
            <a:xfrm>
              <a:off x="263" y="1870"/>
              <a:ext cx="466"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11"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defRPr/>
                </a:pPr>
                <a:endParaRPr lang="en-US"/>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defRPr/>
              </a:pPr>
              <a:endParaRPr lang="en-US"/>
            </a:p>
          </p:txBody>
        </p:sp>
        <p:sp>
          <p:nvSpPr>
            <p:cNvPr id="8" name="Rectangle 10"/>
            <p:cNvSpPr>
              <a:spLocks noChangeArrowheads="1"/>
            </p:cNvSpPr>
            <p:nvPr/>
          </p:nvSpPr>
          <p:spPr bwMode="auto">
            <a:xfrm>
              <a:off x="400" y="1536"/>
              <a:ext cx="20" cy="663"/>
            </a:xfrm>
            <a:prstGeom prst="rect">
              <a:avLst/>
            </a:prstGeom>
            <a:solidFill>
              <a:schemeClr val="bg2"/>
            </a:solidFill>
            <a:ln w="9525">
              <a:noFill/>
              <a:miter lim="800000"/>
              <a:headEnd/>
              <a:tailEnd/>
            </a:ln>
            <a:effectLst/>
          </p:spPr>
          <p:txBody>
            <a:bodyPr wrap="none" anchor="ctr"/>
            <a:lstStyle/>
            <a:p>
              <a:pPr>
                <a:defRPr/>
              </a:pPr>
              <a:endParaRPr lang="en-US"/>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lang="en-US"/>
            </a:p>
          </p:txBody>
        </p:sp>
      </p:grpSp>
      <p:sp>
        <p:nvSpPr>
          <p:cNvPr id="52236" name="Rectangle 12"/>
          <p:cNvSpPr>
            <a:spLocks noGrp="1" noChangeArrowheads="1"/>
          </p:cNvSpPr>
          <p:nvPr>
            <p:ph type="ctrTitle"/>
          </p:nvPr>
        </p:nvSpPr>
        <p:spPr>
          <a:xfrm>
            <a:off x="990600" y="1676400"/>
            <a:ext cx="7772400" cy="1462088"/>
          </a:xfrm>
        </p:spPr>
        <p:txBody>
          <a:bodyPr/>
          <a:lstStyle>
            <a:lvl1pPr>
              <a:defRPr/>
            </a:lvl1pPr>
          </a:lstStyle>
          <a:p>
            <a:r>
              <a:rPr lang="en-US"/>
              <a:t>Click to edit Master title style</a:t>
            </a:r>
          </a:p>
        </p:txBody>
      </p:sp>
      <p:sp>
        <p:nvSpPr>
          <p:cNvPr id="52237"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14" name="Rectangle 14"/>
          <p:cNvSpPr>
            <a:spLocks noGrp="1" noChangeArrowheads="1"/>
          </p:cNvSpPr>
          <p:nvPr>
            <p:ph type="dt" sz="half" idx="10"/>
          </p:nvPr>
        </p:nvSpPr>
        <p:spPr>
          <a:xfrm>
            <a:off x="990600" y="6248400"/>
            <a:ext cx="1905000" cy="457200"/>
          </a:xfrm>
        </p:spPr>
        <p:txBody>
          <a:bodyPr/>
          <a:lstStyle>
            <a:lvl1pPr>
              <a:defRPr smtClean="0">
                <a:solidFill>
                  <a:schemeClr val="bg2"/>
                </a:solidFill>
              </a:defRPr>
            </a:lvl1pPr>
          </a:lstStyle>
          <a:p>
            <a:pPr>
              <a:defRPr/>
            </a:pPr>
            <a:endParaRPr lang="en-US"/>
          </a:p>
        </p:txBody>
      </p:sp>
      <p:sp>
        <p:nvSpPr>
          <p:cNvPr id="15" name="Rectangle 15"/>
          <p:cNvSpPr>
            <a:spLocks noGrp="1" noChangeArrowheads="1"/>
          </p:cNvSpPr>
          <p:nvPr>
            <p:ph type="ftr" sz="quarter" idx="11"/>
          </p:nvPr>
        </p:nvSpPr>
        <p:spPr>
          <a:xfrm>
            <a:off x="3429000" y="6248400"/>
            <a:ext cx="2895600" cy="457200"/>
          </a:xfrm>
        </p:spPr>
        <p:txBody>
          <a:bodyPr/>
          <a:lstStyle>
            <a:lvl1pPr>
              <a:defRPr smtClean="0">
                <a:solidFill>
                  <a:schemeClr val="bg2"/>
                </a:solidFill>
              </a:defRPr>
            </a:lvl1pPr>
          </a:lstStyle>
          <a:p>
            <a:pPr>
              <a:defRPr/>
            </a:pPr>
            <a:endParaRPr lang="en-US"/>
          </a:p>
        </p:txBody>
      </p:sp>
      <p:sp>
        <p:nvSpPr>
          <p:cNvPr id="16" name="Rectangle 16"/>
          <p:cNvSpPr>
            <a:spLocks noGrp="1" noChangeArrowheads="1"/>
          </p:cNvSpPr>
          <p:nvPr>
            <p:ph type="sldNum" sz="quarter" idx="12"/>
          </p:nvPr>
        </p:nvSpPr>
        <p:spPr>
          <a:xfrm>
            <a:off x="6858000" y="6248400"/>
            <a:ext cx="1905000" cy="457200"/>
          </a:xfrm>
        </p:spPr>
        <p:txBody>
          <a:bodyPr/>
          <a:lstStyle>
            <a:lvl1pPr>
              <a:defRPr smtClean="0">
                <a:solidFill>
                  <a:schemeClr val="bg2"/>
                </a:solidFill>
              </a:defRPr>
            </a:lvl1pPr>
          </a:lstStyle>
          <a:p>
            <a:pPr>
              <a:defRPr/>
            </a:pPr>
            <a:fld id="{CC878CF1-AEF9-4AD3-AD38-4E76A3DBA70B}" type="slidenum">
              <a:rPr lang="en-US"/>
              <a:pPr>
                <a:defRPr/>
              </a:pPr>
              <a:t>‹#›</a:t>
            </a:fld>
            <a:endParaRPr lang="en-US"/>
          </a:p>
        </p:txBody>
      </p:sp>
    </p:spTree>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911CB339-5DDD-4769-9AA3-87CEA2CA7D4C}" type="slidenum">
              <a:rPr lang="en-US"/>
              <a:pPr>
                <a:defRPr/>
              </a:pPr>
              <a:t>‹#›</a:t>
            </a:fld>
            <a:endParaRPr lang="en-US"/>
          </a:p>
        </p:txBody>
      </p:sp>
    </p:spTree>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B60763AC-457C-4F34-94D0-E41BDA16610A}" type="slidenum">
              <a:rPr lang="en-US"/>
              <a:pPr>
                <a:defRPr/>
              </a:pPr>
              <a:t>‹#›</a:t>
            </a:fld>
            <a:endParaRPr lang="en-US"/>
          </a:p>
        </p:txBody>
      </p:sp>
    </p:spTree>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F689ADB6-E17F-48A8-885A-2EE73278600E}" type="slidenum">
              <a:rPr lang="en-US"/>
              <a:pPr>
                <a:defRPr/>
              </a:pPr>
              <a:t>‹#›</a:t>
            </a:fld>
            <a:endParaRPr lang="en-US"/>
          </a:p>
        </p:txBody>
      </p:sp>
    </p:spTree>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1"/>
          <p:cNvSpPr>
            <a:spLocks noGrp="1" noChangeArrowheads="1"/>
          </p:cNvSpPr>
          <p:nvPr>
            <p:ph type="dt" sz="half" idx="10"/>
          </p:nvPr>
        </p:nvSpPr>
        <p:spPr>
          <a:ln/>
        </p:spPr>
        <p:txBody>
          <a:bodyPr/>
          <a:lstStyle>
            <a:lvl1pPr>
              <a:defRPr/>
            </a:lvl1pPr>
          </a:lstStyle>
          <a:p>
            <a:pPr>
              <a:defRPr/>
            </a:pPr>
            <a:endParaRPr lang="en-US"/>
          </a:p>
        </p:txBody>
      </p:sp>
      <p:sp>
        <p:nvSpPr>
          <p:cNvPr id="8" name="Rectangle 12"/>
          <p:cNvSpPr>
            <a:spLocks noGrp="1" noChangeArrowheads="1"/>
          </p:cNvSpPr>
          <p:nvPr>
            <p:ph type="ftr" sz="quarter" idx="11"/>
          </p:nvPr>
        </p:nvSpPr>
        <p:spPr>
          <a:ln/>
        </p:spPr>
        <p:txBody>
          <a:bodyPr/>
          <a:lstStyle>
            <a:lvl1pPr>
              <a:defRPr/>
            </a:lvl1pPr>
          </a:lstStyle>
          <a:p>
            <a:pPr>
              <a:defRPr/>
            </a:pPr>
            <a:endParaRPr lang="en-US"/>
          </a:p>
        </p:txBody>
      </p:sp>
      <p:sp>
        <p:nvSpPr>
          <p:cNvPr id="9" name="Rectangle 13"/>
          <p:cNvSpPr>
            <a:spLocks noGrp="1" noChangeArrowheads="1"/>
          </p:cNvSpPr>
          <p:nvPr>
            <p:ph type="sldNum" sz="quarter" idx="12"/>
          </p:nvPr>
        </p:nvSpPr>
        <p:spPr>
          <a:ln/>
        </p:spPr>
        <p:txBody>
          <a:bodyPr/>
          <a:lstStyle>
            <a:lvl1pPr>
              <a:defRPr/>
            </a:lvl1pPr>
          </a:lstStyle>
          <a:p>
            <a:pPr>
              <a:defRPr/>
            </a:pPr>
            <a:fld id="{CBBAAEFC-CF83-445E-B13B-ED8DB7778B93}" type="slidenum">
              <a:rPr lang="en-US"/>
              <a:pPr>
                <a:defRPr/>
              </a:pPr>
              <a:t>‹#›</a:t>
            </a:fld>
            <a:endParaRPr lang="en-US"/>
          </a:p>
        </p:txBody>
      </p:sp>
    </p:spTree>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1"/>
          <p:cNvSpPr>
            <a:spLocks noGrp="1" noChangeArrowheads="1"/>
          </p:cNvSpPr>
          <p:nvPr>
            <p:ph type="dt" sz="half" idx="10"/>
          </p:nvPr>
        </p:nvSpPr>
        <p:spPr>
          <a:ln/>
        </p:spPr>
        <p:txBody>
          <a:bodyPr/>
          <a:lstStyle>
            <a:lvl1pPr>
              <a:defRPr/>
            </a:lvl1pPr>
          </a:lstStyle>
          <a:p>
            <a:pPr>
              <a:defRPr/>
            </a:pPr>
            <a:endParaRPr lang="en-US"/>
          </a:p>
        </p:txBody>
      </p:sp>
      <p:sp>
        <p:nvSpPr>
          <p:cNvPr id="4" name="Rectangle 12"/>
          <p:cNvSpPr>
            <a:spLocks noGrp="1" noChangeArrowheads="1"/>
          </p:cNvSpPr>
          <p:nvPr>
            <p:ph type="ftr" sz="quarter" idx="11"/>
          </p:nvPr>
        </p:nvSpPr>
        <p:spPr>
          <a:ln/>
        </p:spPr>
        <p:txBody>
          <a:bodyPr/>
          <a:lstStyle>
            <a:lvl1pPr>
              <a:defRPr/>
            </a:lvl1pPr>
          </a:lstStyle>
          <a:p>
            <a:pPr>
              <a:defRPr/>
            </a:pPr>
            <a:endParaRPr lang="en-US"/>
          </a:p>
        </p:txBody>
      </p:sp>
      <p:sp>
        <p:nvSpPr>
          <p:cNvPr id="5" name="Rectangle 13"/>
          <p:cNvSpPr>
            <a:spLocks noGrp="1" noChangeArrowheads="1"/>
          </p:cNvSpPr>
          <p:nvPr>
            <p:ph type="sldNum" sz="quarter" idx="12"/>
          </p:nvPr>
        </p:nvSpPr>
        <p:spPr>
          <a:ln/>
        </p:spPr>
        <p:txBody>
          <a:bodyPr/>
          <a:lstStyle>
            <a:lvl1pPr>
              <a:defRPr/>
            </a:lvl1pPr>
          </a:lstStyle>
          <a:p>
            <a:pPr>
              <a:defRPr/>
            </a:pPr>
            <a:fld id="{1CC5BD94-BAD8-4007-9183-4EF691DCEFE0}" type="slidenum">
              <a:rPr lang="en-US"/>
              <a:pPr>
                <a:defRPr/>
              </a:pPr>
              <a:t>‹#›</a:t>
            </a:fld>
            <a:endParaRPr lang="en-US"/>
          </a:p>
        </p:txBody>
      </p:sp>
    </p:spTree>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a:p>
        </p:txBody>
      </p:sp>
      <p:sp>
        <p:nvSpPr>
          <p:cNvPr id="3" name="Rectangle 12"/>
          <p:cNvSpPr>
            <a:spLocks noGrp="1" noChangeArrowheads="1"/>
          </p:cNvSpPr>
          <p:nvPr>
            <p:ph type="ftr" sz="quarter" idx="11"/>
          </p:nvPr>
        </p:nvSpPr>
        <p:spPr>
          <a:ln/>
        </p:spPr>
        <p:txBody>
          <a:bodyPr/>
          <a:lstStyle>
            <a:lvl1pPr>
              <a:defRPr/>
            </a:lvl1pPr>
          </a:lstStyle>
          <a:p>
            <a:pPr>
              <a:defRPr/>
            </a:pPr>
            <a:endParaRPr lang="en-US"/>
          </a:p>
        </p:txBody>
      </p:sp>
      <p:sp>
        <p:nvSpPr>
          <p:cNvPr id="4" name="Rectangle 13"/>
          <p:cNvSpPr>
            <a:spLocks noGrp="1" noChangeArrowheads="1"/>
          </p:cNvSpPr>
          <p:nvPr>
            <p:ph type="sldNum" sz="quarter" idx="12"/>
          </p:nvPr>
        </p:nvSpPr>
        <p:spPr>
          <a:ln/>
        </p:spPr>
        <p:txBody>
          <a:bodyPr/>
          <a:lstStyle>
            <a:lvl1pPr>
              <a:defRPr/>
            </a:lvl1pPr>
          </a:lstStyle>
          <a:p>
            <a:pPr>
              <a:defRPr/>
            </a:pPr>
            <a:fld id="{41A698AA-E5E2-49C2-B1E7-AE7135E3B218}" type="slidenum">
              <a:rPr lang="en-US"/>
              <a:pPr>
                <a:defRPr/>
              </a:pPr>
              <a:t>‹#›</a:t>
            </a:fld>
            <a:endParaRPr lang="en-US"/>
          </a:p>
        </p:txBody>
      </p:sp>
    </p:spTree>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34FD4922-0787-4DE7-850D-A6931AABE3A8}"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4299664-8C7E-4B1F-B703-3287E4C7E398}" type="slidenum">
              <a:rPr lang="en-US"/>
              <a:pPr>
                <a:defRPr/>
              </a:pPr>
              <a:t>‹#›</a:t>
            </a:fld>
            <a:endParaRPr lang="en-US"/>
          </a:p>
        </p:txBody>
      </p:sp>
    </p:spTree>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F406FAB2-4B47-4108-B927-931D77F89CE3}" type="slidenum">
              <a:rPr lang="en-US"/>
              <a:pPr>
                <a:defRPr/>
              </a:pPr>
              <a:t>‹#›</a:t>
            </a:fld>
            <a:endParaRPr lang="en-US"/>
          </a:p>
        </p:txBody>
      </p:sp>
    </p:spTree>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F09CDF54-4316-4F87-B1F8-DEF950DFBB56}" type="slidenum">
              <a:rPr lang="en-US"/>
              <a:pPr>
                <a:defRPr/>
              </a:pPr>
              <a:t>‹#›</a:t>
            </a:fld>
            <a:endParaRPr lang="en-US"/>
          </a:p>
        </p:txBody>
      </p:sp>
    </p:spTree>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0" y="214313"/>
            <a:ext cx="1951038" cy="5918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50938" y="214313"/>
            <a:ext cx="5700712" cy="5918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3B9640CC-0343-468B-A233-640F08C4A58B}" type="slidenum">
              <a:rPr lang="en-US"/>
              <a:pPr>
                <a:defRPr/>
              </a:pPr>
              <a:t>‹#›</a:t>
            </a:fld>
            <a:endParaRPr lang="en-US"/>
          </a:p>
        </p:txBody>
      </p:sp>
    </p:spTree>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US"/>
          </a:p>
        </p:txBody>
      </p:sp>
      <p:grpSp>
        <p:nvGrpSpPr>
          <p:cNvPr id="5" name="Group 8"/>
          <p:cNvGrpSpPr>
            <a:grpSpLocks/>
          </p:cNvGrpSpPr>
          <p:nvPr/>
        </p:nvGrpSpPr>
        <p:grpSpPr bwMode="auto">
          <a:xfrm>
            <a:off x="7493000" y="2992438"/>
            <a:ext cx="1338263" cy="2189162"/>
            <a:chOff x="4704" y="1885"/>
            <a:chExt cx="843" cy="1379"/>
          </a:xfrm>
        </p:grpSpPr>
        <p:sp>
          <p:nvSpPr>
            <p:cNvPr id="6" name="Oval 9"/>
            <p:cNvSpPr>
              <a:spLocks noChangeArrowheads="1"/>
            </p:cNvSpPr>
            <p:nvPr/>
          </p:nvSpPr>
          <p:spPr bwMode="auto">
            <a:xfrm>
              <a:off x="4704" y="1885"/>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7" name="Oval 10"/>
            <p:cNvSpPr>
              <a:spLocks noChangeArrowheads="1"/>
            </p:cNvSpPr>
            <p:nvPr/>
          </p:nvSpPr>
          <p:spPr bwMode="auto">
            <a:xfrm>
              <a:off x="4883" y="1885"/>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8" name="Oval 11"/>
            <p:cNvSpPr>
              <a:spLocks noChangeArrowheads="1"/>
            </p:cNvSpPr>
            <p:nvPr/>
          </p:nvSpPr>
          <p:spPr bwMode="auto">
            <a:xfrm>
              <a:off x="5062" y="1885"/>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9" name="Oval 12"/>
            <p:cNvSpPr>
              <a:spLocks noChangeArrowheads="1"/>
            </p:cNvSpPr>
            <p:nvPr/>
          </p:nvSpPr>
          <p:spPr bwMode="auto">
            <a:xfrm>
              <a:off x="4704" y="2064"/>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10" name="Oval 13"/>
            <p:cNvSpPr>
              <a:spLocks noChangeArrowheads="1"/>
            </p:cNvSpPr>
            <p:nvPr/>
          </p:nvSpPr>
          <p:spPr bwMode="auto">
            <a:xfrm>
              <a:off x="4883" y="2064"/>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11" name="Oval 14"/>
            <p:cNvSpPr>
              <a:spLocks noChangeArrowheads="1"/>
            </p:cNvSpPr>
            <p:nvPr/>
          </p:nvSpPr>
          <p:spPr bwMode="auto">
            <a:xfrm>
              <a:off x="5062" y="2064"/>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12" name="Oval 15"/>
            <p:cNvSpPr>
              <a:spLocks noChangeArrowheads="1"/>
            </p:cNvSpPr>
            <p:nvPr/>
          </p:nvSpPr>
          <p:spPr bwMode="auto">
            <a:xfrm>
              <a:off x="5241" y="2064"/>
              <a:ext cx="127" cy="127"/>
            </a:xfrm>
            <a:prstGeom prst="ellipse">
              <a:avLst/>
            </a:prstGeom>
            <a:solidFill>
              <a:schemeClr val="accent2"/>
            </a:solidFill>
            <a:ln w="9525">
              <a:noFill/>
              <a:round/>
              <a:headEnd/>
              <a:tailEnd/>
            </a:ln>
            <a:effectLst/>
          </p:spPr>
          <p:txBody>
            <a:bodyPr wrap="none" anchor="ctr"/>
            <a:lstStyle/>
            <a:p>
              <a:pPr>
                <a:defRPr/>
              </a:pPr>
              <a:endParaRPr lang="en-US"/>
            </a:p>
          </p:txBody>
        </p:sp>
        <p:sp>
          <p:nvSpPr>
            <p:cNvPr id="13" name="Oval 16"/>
            <p:cNvSpPr>
              <a:spLocks noChangeArrowheads="1"/>
            </p:cNvSpPr>
            <p:nvPr/>
          </p:nvSpPr>
          <p:spPr bwMode="auto">
            <a:xfrm>
              <a:off x="4704" y="2243"/>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14" name="Oval 17"/>
            <p:cNvSpPr>
              <a:spLocks noChangeArrowheads="1"/>
            </p:cNvSpPr>
            <p:nvPr/>
          </p:nvSpPr>
          <p:spPr bwMode="auto">
            <a:xfrm>
              <a:off x="4883" y="2243"/>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15" name="Oval 18"/>
            <p:cNvSpPr>
              <a:spLocks noChangeArrowheads="1"/>
            </p:cNvSpPr>
            <p:nvPr/>
          </p:nvSpPr>
          <p:spPr bwMode="auto">
            <a:xfrm>
              <a:off x="5062" y="2243"/>
              <a:ext cx="127" cy="127"/>
            </a:xfrm>
            <a:prstGeom prst="ellipse">
              <a:avLst/>
            </a:prstGeom>
            <a:solidFill>
              <a:schemeClr val="accent2"/>
            </a:solidFill>
            <a:ln w="9525">
              <a:noFill/>
              <a:round/>
              <a:headEnd/>
              <a:tailEnd/>
            </a:ln>
            <a:effectLst/>
          </p:spPr>
          <p:txBody>
            <a:bodyPr wrap="none" anchor="ctr"/>
            <a:lstStyle/>
            <a:p>
              <a:pPr>
                <a:defRPr/>
              </a:pPr>
              <a:endParaRPr lang="en-US"/>
            </a:p>
          </p:txBody>
        </p:sp>
        <p:sp>
          <p:nvSpPr>
            <p:cNvPr id="16" name="Oval 19"/>
            <p:cNvSpPr>
              <a:spLocks noChangeArrowheads="1"/>
            </p:cNvSpPr>
            <p:nvPr/>
          </p:nvSpPr>
          <p:spPr bwMode="auto">
            <a:xfrm>
              <a:off x="5241" y="2243"/>
              <a:ext cx="127" cy="127"/>
            </a:xfrm>
            <a:prstGeom prst="ellipse">
              <a:avLst/>
            </a:prstGeom>
            <a:solidFill>
              <a:schemeClr val="accent2"/>
            </a:solidFill>
            <a:ln w="9525">
              <a:noFill/>
              <a:round/>
              <a:headEnd/>
              <a:tailEnd/>
            </a:ln>
            <a:effectLst/>
          </p:spPr>
          <p:txBody>
            <a:bodyPr wrap="none" anchor="ctr"/>
            <a:lstStyle/>
            <a:p>
              <a:pPr>
                <a:defRPr/>
              </a:pPr>
              <a:endParaRPr lang="en-US"/>
            </a:p>
          </p:txBody>
        </p:sp>
        <p:sp>
          <p:nvSpPr>
            <p:cNvPr id="17" name="Oval 20"/>
            <p:cNvSpPr>
              <a:spLocks noChangeArrowheads="1"/>
            </p:cNvSpPr>
            <p:nvPr/>
          </p:nvSpPr>
          <p:spPr bwMode="auto">
            <a:xfrm>
              <a:off x="5420" y="2243"/>
              <a:ext cx="127" cy="127"/>
            </a:xfrm>
            <a:prstGeom prst="ellipse">
              <a:avLst/>
            </a:prstGeom>
            <a:solidFill>
              <a:schemeClr val="accent1"/>
            </a:solidFill>
            <a:ln w="9525">
              <a:noFill/>
              <a:round/>
              <a:headEnd/>
              <a:tailEnd/>
            </a:ln>
            <a:effectLst/>
          </p:spPr>
          <p:txBody>
            <a:bodyPr wrap="none" anchor="ctr"/>
            <a:lstStyle/>
            <a:p>
              <a:pPr>
                <a:defRPr/>
              </a:pPr>
              <a:endParaRPr lang="en-US"/>
            </a:p>
          </p:txBody>
        </p:sp>
        <p:sp>
          <p:nvSpPr>
            <p:cNvPr id="18" name="Oval 21"/>
            <p:cNvSpPr>
              <a:spLocks noChangeArrowheads="1"/>
            </p:cNvSpPr>
            <p:nvPr/>
          </p:nvSpPr>
          <p:spPr bwMode="auto">
            <a:xfrm>
              <a:off x="4704" y="2421"/>
              <a:ext cx="127" cy="128"/>
            </a:xfrm>
            <a:prstGeom prst="ellipse">
              <a:avLst/>
            </a:prstGeom>
            <a:solidFill>
              <a:schemeClr val="tx2"/>
            </a:solidFill>
            <a:ln w="9525">
              <a:noFill/>
              <a:round/>
              <a:headEnd/>
              <a:tailEnd/>
            </a:ln>
            <a:effectLst/>
          </p:spPr>
          <p:txBody>
            <a:bodyPr wrap="none" anchor="ctr"/>
            <a:lstStyle/>
            <a:p>
              <a:pPr>
                <a:defRPr/>
              </a:pPr>
              <a:endParaRPr lang="en-US"/>
            </a:p>
          </p:txBody>
        </p:sp>
        <p:sp>
          <p:nvSpPr>
            <p:cNvPr id="19" name="Oval 22"/>
            <p:cNvSpPr>
              <a:spLocks noChangeArrowheads="1"/>
            </p:cNvSpPr>
            <p:nvPr/>
          </p:nvSpPr>
          <p:spPr bwMode="auto">
            <a:xfrm>
              <a:off x="4883" y="2421"/>
              <a:ext cx="127" cy="128"/>
            </a:xfrm>
            <a:prstGeom prst="ellipse">
              <a:avLst/>
            </a:prstGeom>
            <a:solidFill>
              <a:schemeClr val="accent2"/>
            </a:solidFill>
            <a:ln w="9525">
              <a:noFill/>
              <a:round/>
              <a:headEnd/>
              <a:tailEnd/>
            </a:ln>
            <a:effectLst/>
          </p:spPr>
          <p:txBody>
            <a:bodyPr wrap="none" anchor="ctr"/>
            <a:lstStyle/>
            <a:p>
              <a:pPr>
                <a:defRPr/>
              </a:pPr>
              <a:endParaRPr lang="en-US"/>
            </a:p>
          </p:txBody>
        </p:sp>
        <p:sp>
          <p:nvSpPr>
            <p:cNvPr id="20" name="Oval 23"/>
            <p:cNvSpPr>
              <a:spLocks noChangeArrowheads="1"/>
            </p:cNvSpPr>
            <p:nvPr/>
          </p:nvSpPr>
          <p:spPr bwMode="auto">
            <a:xfrm>
              <a:off x="5062" y="2421"/>
              <a:ext cx="127" cy="128"/>
            </a:xfrm>
            <a:prstGeom prst="ellipse">
              <a:avLst/>
            </a:prstGeom>
            <a:solidFill>
              <a:schemeClr val="accent2"/>
            </a:solidFill>
            <a:ln w="9525">
              <a:noFill/>
              <a:round/>
              <a:headEnd/>
              <a:tailEnd/>
            </a:ln>
            <a:effectLst/>
          </p:spPr>
          <p:txBody>
            <a:bodyPr wrap="none" anchor="ctr"/>
            <a:lstStyle/>
            <a:p>
              <a:pPr>
                <a:defRPr/>
              </a:pPr>
              <a:endParaRPr lang="en-US"/>
            </a:p>
          </p:txBody>
        </p:sp>
        <p:sp>
          <p:nvSpPr>
            <p:cNvPr id="21" name="Oval 24"/>
            <p:cNvSpPr>
              <a:spLocks noChangeArrowheads="1"/>
            </p:cNvSpPr>
            <p:nvPr/>
          </p:nvSpPr>
          <p:spPr bwMode="auto">
            <a:xfrm>
              <a:off x="5241" y="2421"/>
              <a:ext cx="127" cy="128"/>
            </a:xfrm>
            <a:prstGeom prst="ellipse">
              <a:avLst/>
            </a:prstGeom>
            <a:solidFill>
              <a:schemeClr val="accent1"/>
            </a:solidFill>
            <a:ln w="9525">
              <a:noFill/>
              <a:round/>
              <a:headEnd/>
              <a:tailEnd/>
            </a:ln>
            <a:effectLst/>
          </p:spPr>
          <p:txBody>
            <a:bodyPr wrap="none" anchor="ctr"/>
            <a:lstStyle/>
            <a:p>
              <a:pPr>
                <a:defRPr/>
              </a:pPr>
              <a:endParaRPr lang="en-US"/>
            </a:p>
          </p:txBody>
        </p:sp>
        <p:sp>
          <p:nvSpPr>
            <p:cNvPr id="22" name="Oval 25"/>
            <p:cNvSpPr>
              <a:spLocks noChangeArrowheads="1"/>
            </p:cNvSpPr>
            <p:nvPr/>
          </p:nvSpPr>
          <p:spPr bwMode="auto">
            <a:xfrm>
              <a:off x="4704" y="2600"/>
              <a:ext cx="127" cy="128"/>
            </a:xfrm>
            <a:prstGeom prst="ellipse">
              <a:avLst/>
            </a:prstGeom>
            <a:solidFill>
              <a:schemeClr val="accent2"/>
            </a:solidFill>
            <a:ln w="9525">
              <a:noFill/>
              <a:round/>
              <a:headEnd/>
              <a:tailEnd/>
            </a:ln>
            <a:effectLst/>
          </p:spPr>
          <p:txBody>
            <a:bodyPr wrap="none" anchor="ctr"/>
            <a:lstStyle/>
            <a:p>
              <a:pPr>
                <a:defRPr/>
              </a:pPr>
              <a:endParaRPr lang="en-US"/>
            </a:p>
          </p:txBody>
        </p:sp>
        <p:sp>
          <p:nvSpPr>
            <p:cNvPr id="23" name="Oval 26"/>
            <p:cNvSpPr>
              <a:spLocks noChangeArrowheads="1"/>
            </p:cNvSpPr>
            <p:nvPr/>
          </p:nvSpPr>
          <p:spPr bwMode="auto">
            <a:xfrm>
              <a:off x="4883" y="2600"/>
              <a:ext cx="127" cy="128"/>
            </a:xfrm>
            <a:prstGeom prst="ellipse">
              <a:avLst/>
            </a:prstGeom>
            <a:solidFill>
              <a:schemeClr val="accent2"/>
            </a:solidFill>
            <a:ln w="9525">
              <a:noFill/>
              <a:round/>
              <a:headEnd/>
              <a:tailEnd/>
            </a:ln>
            <a:effectLst/>
          </p:spPr>
          <p:txBody>
            <a:bodyPr wrap="none" anchor="ctr"/>
            <a:lstStyle/>
            <a:p>
              <a:pPr>
                <a:defRPr/>
              </a:pPr>
              <a:endParaRPr lang="en-US"/>
            </a:p>
          </p:txBody>
        </p:sp>
        <p:sp>
          <p:nvSpPr>
            <p:cNvPr id="24" name="Oval 27"/>
            <p:cNvSpPr>
              <a:spLocks noChangeArrowheads="1"/>
            </p:cNvSpPr>
            <p:nvPr/>
          </p:nvSpPr>
          <p:spPr bwMode="auto">
            <a:xfrm>
              <a:off x="5062" y="2600"/>
              <a:ext cx="127" cy="128"/>
            </a:xfrm>
            <a:prstGeom prst="ellipse">
              <a:avLst/>
            </a:prstGeom>
            <a:solidFill>
              <a:schemeClr val="accent1"/>
            </a:solidFill>
            <a:ln w="9525">
              <a:noFill/>
              <a:round/>
              <a:headEnd/>
              <a:tailEnd/>
            </a:ln>
            <a:effectLst/>
          </p:spPr>
          <p:txBody>
            <a:bodyPr wrap="none" anchor="ctr"/>
            <a:lstStyle/>
            <a:p>
              <a:pPr>
                <a:defRPr/>
              </a:pPr>
              <a:endParaRPr lang="en-US"/>
            </a:p>
          </p:txBody>
        </p:sp>
        <p:sp>
          <p:nvSpPr>
            <p:cNvPr id="25" name="Oval 28"/>
            <p:cNvSpPr>
              <a:spLocks noChangeArrowheads="1"/>
            </p:cNvSpPr>
            <p:nvPr/>
          </p:nvSpPr>
          <p:spPr bwMode="auto">
            <a:xfrm>
              <a:off x="5241" y="2600"/>
              <a:ext cx="127" cy="128"/>
            </a:xfrm>
            <a:prstGeom prst="ellipse">
              <a:avLst/>
            </a:prstGeom>
            <a:solidFill>
              <a:schemeClr val="accent1"/>
            </a:solidFill>
            <a:ln w="9525">
              <a:noFill/>
              <a:round/>
              <a:headEnd/>
              <a:tailEnd/>
            </a:ln>
            <a:effectLst/>
          </p:spPr>
          <p:txBody>
            <a:bodyPr wrap="none" anchor="ctr"/>
            <a:lstStyle/>
            <a:p>
              <a:pPr>
                <a:defRPr/>
              </a:pPr>
              <a:endParaRPr lang="en-US"/>
            </a:p>
          </p:txBody>
        </p:sp>
        <p:sp>
          <p:nvSpPr>
            <p:cNvPr id="26" name="Oval 29"/>
            <p:cNvSpPr>
              <a:spLocks noChangeArrowheads="1"/>
            </p:cNvSpPr>
            <p:nvPr/>
          </p:nvSpPr>
          <p:spPr bwMode="auto">
            <a:xfrm>
              <a:off x="5420" y="2600"/>
              <a:ext cx="127" cy="128"/>
            </a:xfrm>
            <a:prstGeom prst="ellipse">
              <a:avLst/>
            </a:prstGeom>
            <a:solidFill>
              <a:schemeClr val="folHlink"/>
            </a:solidFill>
            <a:ln w="9525">
              <a:noFill/>
              <a:round/>
              <a:headEnd/>
              <a:tailEnd/>
            </a:ln>
            <a:effectLst/>
          </p:spPr>
          <p:txBody>
            <a:bodyPr wrap="none" anchor="ctr"/>
            <a:lstStyle/>
            <a:p>
              <a:pPr>
                <a:defRPr/>
              </a:pPr>
              <a:endParaRPr lang="en-US"/>
            </a:p>
          </p:txBody>
        </p:sp>
        <p:sp>
          <p:nvSpPr>
            <p:cNvPr id="27" name="Oval 30"/>
            <p:cNvSpPr>
              <a:spLocks noChangeArrowheads="1"/>
            </p:cNvSpPr>
            <p:nvPr/>
          </p:nvSpPr>
          <p:spPr bwMode="auto">
            <a:xfrm>
              <a:off x="4704" y="2779"/>
              <a:ext cx="127" cy="127"/>
            </a:xfrm>
            <a:prstGeom prst="ellipse">
              <a:avLst/>
            </a:prstGeom>
            <a:solidFill>
              <a:schemeClr val="accent2"/>
            </a:solidFill>
            <a:ln w="9525">
              <a:noFill/>
              <a:round/>
              <a:headEnd/>
              <a:tailEnd/>
            </a:ln>
            <a:effectLst/>
          </p:spPr>
          <p:txBody>
            <a:bodyPr wrap="none" anchor="ctr"/>
            <a:lstStyle/>
            <a:p>
              <a:pPr>
                <a:defRPr/>
              </a:pPr>
              <a:endParaRPr lang="en-US"/>
            </a:p>
          </p:txBody>
        </p:sp>
        <p:sp>
          <p:nvSpPr>
            <p:cNvPr id="28" name="Oval 31"/>
            <p:cNvSpPr>
              <a:spLocks noChangeArrowheads="1"/>
            </p:cNvSpPr>
            <p:nvPr/>
          </p:nvSpPr>
          <p:spPr bwMode="auto">
            <a:xfrm>
              <a:off x="4883" y="2779"/>
              <a:ext cx="127" cy="127"/>
            </a:xfrm>
            <a:prstGeom prst="ellipse">
              <a:avLst/>
            </a:prstGeom>
            <a:solidFill>
              <a:schemeClr val="accent1"/>
            </a:solidFill>
            <a:ln w="9525">
              <a:noFill/>
              <a:round/>
              <a:headEnd/>
              <a:tailEnd/>
            </a:ln>
            <a:effectLst/>
          </p:spPr>
          <p:txBody>
            <a:bodyPr wrap="none" anchor="ctr"/>
            <a:lstStyle/>
            <a:p>
              <a:pPr>
                <a:defRPr/>
              </a:pPr>
              <a:endParaRPr lang="en-US"/>
            </a:p>
          </p:txBody>
        </p:sp>
        <p:sp>
          <p:nvSpPr>
            <p:cNvPr id="29" name="Oval 32"/>
            <p:cNvSpPr>
              <a:spLocks noChangeArrowheads="1"/>
            </p:cNvSpPr>
            <p:nvPr/>
          </p:nvSpPr>
          <p:spPr bwMode="auto">
            <a:xfrm>
              <a:off x="5062" y="2779"/>
              <a:ext cx="127" cy="127"/>
            </a:xfrm>
            <a:prstGeom prst="ellipse">
              <a:avLst/>
            </a:prstGeom>
            <a:solidFill>
              <a:schemeClr val="accent1"/>
            </a:solidFill>
            <a:ln w="9525">
              <a:noFill/>
              <a:round/>
              <a:headEnd/>
              <a:tailEnd/>
            </a:ln>
            <a:effectLst/>
          </p:spPr>
          <p:txBody>
            <a:bodyPr wrap="none" anchor="ctr"/>
            <a:lstStyle/>
            <a:p>
              <a:pPr>
                <a:defRPr/>
              </a:pPr>
              <a:endParaRPr lang="en-US"/>
            </a:p>
          </p:txBody>
        </p:sp>
        <p:sp>
          <p:nvSpPr>
            <p:cNvPr id="30" name="Oval 33"/>
            <p:cNvSpPr>
              <a:spLocks noChangeArrowheads="1"/>
            </p:cNvSpPr>
            <p:nvPr/>
          </p:nvSpPr>
          <p:spPr bwMode="auto">
            <a:xfrm>
              <a:off x="5241" y="2779"/>
              <a:ext cx="127" cy="127"/>
            </a:xfrm>
            <a:prstGeom prst="ellipse">
              <a:avLst/>
            </a:prstGeom>
            <a:solidFill>
              <a:schemeClr val="folHlink"/>
            </a:solidFill>
            <a:ln w="9525">
              <a:noFill/>
              <a:round/>
              <a:headEnd/>
              <a:tailEnd/>
            </a:ln>
            <a:effectLst/>
          </p:spPr>
          <p:txBody>
            <a:bodyPr wrap="none" anchor="ctr"/>
            <a:lstStyle/>
            <a:p>
              <a:pPr>
                <a:defRPr/>
              </a:pPr>
              <a:endParaRPr lang="en-US"/>
            </a:p>
          </p:txBody>
        </p:sp>
        <p:sp>
          <p:nvSpPr>
            <p:cNvPr id="31" name="Oval 34"/>
            <p:cNvSpPr>
              <a:spLocks noChangeArrowheads="1"/>
            </p:cNvSpPr>
            <p:nvPr/>
          </p:nvSpPr>
          <p:spPr bwMode="auto">
            <a:xfrm>
              <a:off x="4704" y="2958"/>
              <a:ext cx="127" cy="127"/>
            </a:xfrm>
            <a:prstGeom prst="ellipse">
              <a:avLst/>
            </a:prstGeom>
            <a:solidFill>
              <a:schemeClr val="accent1"/>
            </a:solidFill>
            <a:ln w="9525">
              <a:noFill/>
              <a:round/>
              <a:headEnd/>
              <a:tailEnd/>
            </a:ln>
            <a:effectLst/>
          </p:spPr>
          <p:txBody>
            <a:bodyPr wrap="none" anchor="ctr"/>
            <a:lstStyle/>
            <a:p>
              <a:pPr>
                <a:defRPr/>
              </a:pPr>
              <a:endParaRPr lang="en-US"/>
            </a:p>
          </p:txBody>
        </p:sp>
        <p:sp>
          <p:nvSpPr>
            <p:cNvPr id="32" name="Oval 35"/>
            <p:cNvSpPr>
              <a:spLocks noChangeArrowheads="1"/>
            </p:cNvSpPr>
            <p:nvPr/>
          </p:nvSpPr>
          <p:spPr bwMode="auto">
            <a:xfrm>
              <a:off x="4883" y="2958"/>
              <a:ext cx="127" cy="127"/>
            </a:xfrm>
            <a:prstGeom prst="ellipse">
              <a:avLst/>
            </a:prstGeom>
            <a:solidFill>
              <a:schemeClr val="accent1"/>
            </a:solidFill>
            <a:ln w="9525">
              <a:noFill/>
              <a:round/>
              <a:headEnd/>
              <a:tailEnd/>
            </a:ln>
            <a:effectLst/>
          </p:spPr>
          <p:txBody>
            <a:bodyPr wrap="none" anchor="ctr"/>
            <a:lstStyle/>
            <a:p>
              <a:pPr>
                <a:defRPr/>
              </a:pPr>
              <a:endParaRPr lang="en-US"/>
            </a:p>
          </p:txBody>
        </p:sp>
        <p:sp>
          <p:nvSpPr>
            <p:cNvPr id="33" name="Oval 36"/>
            <p:cNvSpPr>
              <a:spLocks noChangeArrowheads="1"/>
            </p:cNvSpPr>
            <p:nvPr/>
          </p:nvSpPr>
          <p:spPr bwMode="auto">
            <a:xfrm>
              <a:off x="5062" y="2958"/>
              <a:ext cx="127" cy="127"/>
            </a:xfrm>
            <a:prstGeom prst="ellipse">
              <a:avLst/>
            </a:prstGeom>
            <a:solidFill>
              <a:schemeClr val="folHlink"/>
            </a:solidFill>
            <a:ln w="9525">
              <a:noFill/>
              <a:round/>
              <a:headEnd/>
              <a:tailEnd/>
            </a:ln>
            <a:effectLst/>
          </p:spPr>
          <p:txBody>
            <a:bodyPr wrap="none" anchor="ctr"/>
            <a:lstStyle/>
            <a:p>
              <a:pPr>
                <a:defRPr/>
              </a:pPr>
              <a:endParaRPr lang="en-US"/>
            </a:p>
          </p:txBody>
        </p:sp>
        <p:sp>
          <p:nvSpPr>
            <p:cNvPr id="34" name="Oval 37"/>
            <p:cNvSpPr>
              <a:spLocks noChangeArrowheads="1"/>
            </p:cNvSpPr>
            <p:nvPr/>
          </p:nvSpPr>
          <p:spPr bwMode="auto">
            <a:xfrm>
              <a:off x="5241" y="2958"/>
              <a:ext cx="127" cy="127"/>
            </a:xfrm>
            <a:prstGeom prst="ellipse">
              <a:avLst/>
            </a:prstGeom>
            <a:solidFill>
              <a:schemeClr val="folHlink"/>
            </a:solidFill>
            <a:ln w="9525">
              <a:noFill/>
              <a:round/>
              <a:headEnd/>
              <a:tailEnd/>
            </a:ln>
            <a:effectLst/>
          </p:spPr>
          <p:txBody>
            <a:bodyPr wrap="none" anchor="ctr"/>
            <a:lstStyle/>
            <a:p>
              <a:pPr>
                <a:defRPr/>
              </a:pPr>
              <a:endParaRPr lang="en-US"/>
            </a:p>
          </p:txBody>
        </p:sp>
        <p:sp>
          <p:nvSpPr>
            <p:cNvPr id="35" name="Oval 38"/>
            <p:cNvSpPr>
              <a:spLocks noChangeArrowheads="1"/>
            </p:cNvSpPr>
            <p:nvPr/>
          </p:nvSpPr>
          <p:spPr bwMode="auto">
            <a:xfrm>
              <a:off x="4883" y="3137"/>
              <a:ext cx="127" cy="127"/>
            </a:xfrm>
            <a:prstGeom prst="ellipse">
              <a:avLst/>
            </a:prstGeom>
            <a:solidFill>
              <a:schemeClr val="folHlink"/>
            </a:solidFill>
            <a:ln w="9525">
              <a:noFill/>
              <a:round/>
              <a:headEnd/>
              <a:tailEnd/>
            </a:ln>
            <a:effectLst/>
          </p:spPr>
          <p:txBody>
            <a:bodyPr wrap="none" anchor="ctr"/>
            <a:lstStyle/>
            <a:p>
              <a:pPr>
                <a:defRPr/>
              </a:pPr>
              <a:endParaRPr lang="en-US"/>
            </a:p>
          </p:txBody>
        </p:sp>
        <p:sp>
          <p:nvSpPr>
            <p:cNvPr id="36" name="Oval 39"/>
            <p:cNvSpPr>
              <a:spLocks noChangeArrowheads="1"/>
            </p:cNvSpPr>
            <p:nvPr/>
          </p:nvSpPr>
          <p:spPr bwMode="auto">
            <a:xfrm>
              <a:off x="5241" y="3137"/>
              <a:ext cx="127" cy="127"/>
            </a:xfrm>
            <a:prstGeom prst="ellipse">
              <a:avLst/>
            </a:prstGeom>
            <a:solidFill>
              <a:schemeClr val="folHlink"/>
            </a:solidFill>
            <a:ln w="9525">
              <a:noFill/>
              <a:round/>
              <a:headEnd/>
              <a:tailEnd/>
            </a:ln>
            <a:effectLst/>
          </p:spPr>
          <p:txBody>
            <a:bodyPr wrap="none" anchor="ctr"/>
            <a:lstStyle/>
            <a:p>
              <a:pPr>
                <a:defRPr/>
              </a:pPr>
              <a:endParaRPr lang="en-US"/>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US"/>
          </a:p>
        </p:txBody>
      </p:sp>
      <p:sp>
        <p:nvSpPr>
          <p:cNvPr id="55299" name="Rectangle 3"/>
          <p:cNvSpPr>
            <a:spLocks noGrp="1" noChangeArrowheads="1"/>
          </p:cNvSpPr>
          <p:nvPr>
            <p:ph type="ctrTitle"/>
          </p:nvPr>
        </p:nvSpPr>
        <p:spPr>
          <a:xfrm>
            <a:off x="315913" y="466725"/>
            <a:ext cx="6781800" cy="2133600"/>
          </a:xfrm>
        </p:spPr>
        <p:txBody>
          <a:bodyPr/>
          <a:lstStyle>
            <a:lvl1pPr algn="r">
              <a:defRPr sz="4800"/>
            </a:lvl1pPr>
          </a:lstStyle>
          <a:p>
            <a:r>
              <a:rPr lang="en-US" altLang="en-US"/>
              <a:t>Click to edit Master title style</a:t>
            </a:r>
          </a:p>
        </p:txBody>
      </p:sp>
      <p:sp>
        <p:nvSpPr>
          <p:cNvPr id="55300"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US" altLang="en-US"/>
              <a:t>Click to edit Master subtitle style</a:t>
            </a:r>
          </a:p>
        </p:txBody>
      </p:sp>
      <p:sp>
        <p:nvSpPr>
          <p:cNvPr id="38" name="Rectangle 5"/>
          <p:cNvSpPr>
            <a:spLocks noGrp="1" noChangeArrowheads="1"/>
          </p:cNvSpPr>
          <p:nvPr>
            <p:ph type="dt" sz="half" idx="10"/>
          </p:nvPr>
        </p:nvSpPr>
        <p:spPr/>
        <p:txBody>
          <a:bodyPr/>
          <a:lstStyle>
            <a:lvl1pPr>
              <a:defRPr smtClean="0"/>
            </a:lvl1pPr>
          </a:lstStyle>
          <a:p>
            <a:pPr>
              <a:defRPr/>
            </a:pPr>
            <a:endParaRPr lang="en-US" altLang="en-US"/>
          </a:p>
        </p:txBody>
      </p:sp>
      <p:sp>
        <p:nvSpPr>
          <p:cNvPr id="39" name="Rectangle 6"/>
          <p:cNvSpPr>
            <a:spLocks noGrp="1" noChangeArrowheads="1"/>
          </p:cNvSpPr>
          <p:nvPr>
            <p:ph type="ftr" sz="quarter" idx="11"/>
          </p:nvPr>
        </p:nvSpPr>
        <p:spPr/>
        <p:txBody>
          <a:bodyPr/>
          <a:lstStyle>
            <a:lvl1pPr>
              <a:defRPr smtClean="0"/>
            </a:lvl1pPr>
          </a:lstStyle>
          <a:p>
            <a:pPr>
              <a:defRPr/>
            </a:pPr>
            <a:endParaRPr lang="en-US" altLang="en-US"/>
          </a:p>
        </p:txBody>
      </p:sp>
      <p:sp>
        <p:nvSpPr>
          <p:cNvPr id="40" name="Rectangle 7"/>
          <p:cNvSpPr>
            <a:spLocks noGrp="1" noChangeArrowheads="1"/>
          </p:cNvSpPr>
          <p:nvPr>
            <p:ph type="sldNum" sz="quarter" idx="12"/>
          </p:nvPr>
        </p:nvSpPr>
        <p:spPr/>
        <p:txBody>
          <a:bodyPr/>
          <a:lstStyle>
            <a:lvl1pPr>
              <a:defRPr smtClean="0"/>
            </a:lvl1pPr>
          </a:lstStyle>
          <a:p>
            <a:pPr>
              <a:defRPr/>
            </a:pPr>
            <a:fld id="{093C0872-231C-4B25-9040-D370435AA15E}" type="slidenum">
              <a:rPr lang="en-US" altLang="en-US"/>
              <a:pPr>
                <a:defRPr/>
              </a:pPr>
              <a:t>‹#›</a:t>
            </a:fld>
            <a:endParaRPr lang="en-US" altLang="en-US"/>
          </a:p>
        </p:txBody>
      </p:sp>
    </p:spTree>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633A3F1C-04DB-4232-982E-C3D4F69498FF}" type="slidenum">
              <a:rPr lang="en-US" altLang="en-US"/>
              <a:pPr>
                <a:defRPr/>
              </a:pPr>
              <a:t>‹#›</a:t>
            </a:fld>
            <a:endParaRPr lang="en-US" altLang="en-US"/>
          </a:p>
        </p:txBody>
      </p:sp>
    </p:spTree>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03C7CDEB-A543-4740-8ACB-7D96FBFAB647}" type="slidenum">
              <a:rPr lang="en-US" altLang="en-US"/>
              <a:pPr>
                <a:defRPr/>
              </a:pPr>
              <a:t>‹#›</a:t>
            </a:fld>
            <a:endParaRPr lang="en-US" altLang="en-US"/>
          </a:p>
        </p:txBody>
      </p:sp>
    </p:spTree>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pPr>
              <a:defRPr/>
            </a:pPr>
            <a:fld id="{CB188169-A695-42D7-8EE3-9D5493A7C94B}" type="slidenum">
              <a:rPr lang="en-US" altLang="en-US"/>
              <a:pPr>
                <a:defRPr/>
              </a:pPr>
              <a:t>‹#›</a:t>
            </a:fld>
            <a:endParaRPr lang="en-US" altLang="en-US"/>
          </a:p>
        </p:txBody>
      </p:sp>
    </p:spTree>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7"/>
          <p:cNvSpPr>
            <a:spLocks noGrp="1" noChangeArrowheads="1"/>
          </p:cNvSpPr>
          <p:nvPr>
            <p:ph type="sldNum" sz="quarter" idx="12"/>
          </p:nvPr>
        </p:nvSpPr>
        <p:spPr>
          <a:ln/>
        </p:spPr>
        <p:txBody>
          <a:bodyPr/>
          <a:lstStyle>
            <a:lvl1pPr>
              <a:defRPr/>
            </a:lvl1pPr>
          </a:lstStyle>
          <a:p>
            <a:pPr>
              <a:defRPr/>
            </a:pPr>
            <a:fld id="{77F458FC-29F1-4B04-8F86-EA37516CF002}" type="slidenum">
              <a:rPr lang="en-US" altLang="en-US"/>
              <a:pPr>
                <a:defRPr/>
              </a:pPr>
              <a:t>‹#›</a:t>
            </a:fld>
            <a:endParaRPr lang="en-US" altLang="en-US"/>
          </a:p>
        </p:txBody>
      </p:sp>
    </p:spTree>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7"/>
          <p:cNvSpPr>
            <a:spLocks noGrp="1" noChangeArrowheads="1"/>
          </p:cNvSpPr>
          <p:nvPr>
            <p:ph type="sldNum" sz="quarter" idx="12"/>
          </p:nvPr>
        </p:nvSpPr>
        <p:spPr>
          <a:ln/>
        </p:spPr>
        <p:txBody>
          <a:bodyPr/>
          <a:lstStyle>
            <a:lvl1pPr>
              <a:defRPr/>
            </a:lvl1pPr>
          </a:lstStyle>
          <a:p>
            <a:pPr>
              <a:defRPr/>
            </a:pPr>
            <a:fld id="{69BC2992-DC90-4642-9655-B20602A62B4C}" type="slidenum">
              <a:rPr lang="en-US" altLang="en-US"/>
              <a:pPr>
                <a:defRPr/>
              </a:pPr>
              <a:t>‹#›</a:t>
            </a:fld>
            <a:endParaRPr lang="en-US" altLang="en-US"/>
          </a:p>
        </p:txBody>
      </p:sp>
    </p:spTree>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7"/>
          <p:cNvSpPr>
            <a:spLocks noGrp="1" noChangeArrowheads="1"/>
          </p:cNvSpPr>
          <p:nvPr>
            <p:ph type="sldNum" sz="quarter" idx="12"/>
          </p:nvPr>
        </p:nvSpPr>
        <p:spPr>
          <a:ln/>
        </p:spPr>
        <p:txBody>
          <a:bodyPr/>
          <a:lstStyle>
            <a:lvl1pPr>
              <a:defRPr/>
            </a:lvl1pPr>
          </a:lstStyle>
          <a:p>
            <a:pPr>
              <a:defRPr/>
            </a:pPr>
            <a:fld id="{72172F26-F1D2-4026-9D62-EBE8699064CE}" type="slidenum">
              <a:rPr lang="en-US" altLang="en-US"/>
              <a:pPr>
                <a:defRPr/>
              </a:pPr>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2E77F9B-B6F4-4555-B112-B3DCFEB59068}" type="slidenum">
              <a:rPr lang="en-US"/>
              <a:pPr>
                <a:defRPr/>
              </a:pPr>
              <a:t>‹#›</a:t>
            </a:fld>
            <a:endParaRPr lang="en-US"/>
          </a:p>
        </p:txBody>
      </p:sp>
    </p:spTree>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pPr>
              <a:defRPr/>
            </a:pPr>
            <a:fld id="{3B68E719-C8F6-4D99-A459-D3D43C68F489}" type="slidenum">
              <a:rPr lang="en-US" altLang="en-US"/>
              <a:pPr>
                <a:defRPr/>
              </a:pPr>
              <a:t>‹#›</a:t>
            </a:fld>
            <a:endParaRPr lang="en-US" altLang="en-US"/>
          </a:p>
        </p:txBody>
      </p:sp>
    </p:spTree>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pPr>
              <a:defRPr/>
            </a:pPr>
            <a:fld id="{78B94EC5-16B3-4B82-9B6C-B1CC9205BD69}" type="slidenum">
              <a:rPr lang="en-US" altLang="en-US"/>
              <a:pPr>
                <a:defRPr/>
              </a:pPr>
              <a:t>‹#›</a:t>
            </a:fld>
            <a:endParaRPr lang="en-US" altLang="en-US"/>
          </a:p>
        </p:txBody>
      </p:sp>
    </p:spTree>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007AF6C5-A4F2-4B53-84D5-3534ACEA7783}" type="slidenum">
              <a:rPr lang="en-US" altLang="en-US"/>
              <a:pPr>
                <a:defRPr/>
              </a:pPr>
              <a:t>‹#›</a:t>
            </a:fld>
            <a:endParaRPr lang="en-US" altLang="en-US"/>
          </a:p>
        </p:txBody>
      </p:sp>
    </p:spTree>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22238"/>
            <a:ext cx="2057400" cy="60086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22238"/>
            <a:ext cx="6019800" cy="60086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368DDC89-0AA3-41DF-B341-7DFD2F0FCA24}" type="slidenum">
              <a:rPr lang="en-US" altLang="en-US"/>
              <a:pPr>
                <a:defRPr/>
              </a:pPr>
              <a:t>‹#›</a:t>
            </a:fld>
            <a:endParaRPr lang="en-US" altLang="en-US"/>
          </a:p>
        </p:txBody>
      </p:sp>
    </p:spTree>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370013" y="301625"/>
            <a:ext cx="7313612"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370013" y="1827213"/>
            <a:ext cx="3579812"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02225" y="1827213"/>
            <a:ext cx="3581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C03EB7CC-A050-4DDF-A331-A99AA0A388FE}" type="slidenum">
              <a:rPr lang="en-US"/>
              <a:pPr>
                <a:defRPr/>
              </a:pPr>
              <a:t>‹#›</a:t>
            </a:fld>
            <a:endParaRPr lang="en-US"/>
          </a:p>
        </p:txBody>
      </p:sp>
    </p:spTree>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7"/>
          <p:cNvSpPr>
            <a:spLocks noChangeShapeType="1"/>
          </p:cNvSpPr>
          <p:nvPr/>
        </p:nvSpPr>
        <p:spPr bwMode="auto">
          <a:xfrm>
            <a:off x="1905000" y="1219200"/>
            <a:ext cx="0" cy="2057400"/>
          </a:xfrm>
          <a:prstGeom prst="line">
            <a:avLst/>
          </a:prstGeom>
          <a:noFill/>
          <a:ln w="34925">
            <a:solidFill>
              <a:schemeClr val="tx2"/>
            </a:solidFill>
            <a:round/>
            <a:headEnd/>
            <a:tailEnd/>
          </a:ln>
          <a:effectLst/>
        </p:spPr>
        <p:txBody>
          <a:bodyPr/>
          <a:lstStyle/>
          <a:p>
            <a:pPr>
              <a:defRPr/>
            </a:pPr>
            <a:endParaRPr lang="en-US"/>
          </a:p>
        </p:txBody>
      </p:sp>
      <p:sp>
        <p:nvSpPr>
          <p:cNvPr id="5" name="Oval 8"/>
          <p:cNvSpPr>
            <a:spLocks noChangeArrowheads="1"/>
          </p:cNvSpPr>
          <p:nvPr/>
        </p:nvSpPr>
        <p:spPr bwMode="auto">
          <a:xfrm>
            <a:off x="163513" y="2103438"/>
            <a:ext cx="347662" cy="347662"/>
          </a:xfrm>
          <a:prstGeom prst="ellipse">
            <a:avLst/>
          </a:prstGeom>
          <a:solidFill>
            <a:schemeClr val="tx1"/>
          </a:solidFill>
          <a:ln w="9525">
            <a:noFill/>
            <a:round/>
            <a:headEnd/>
            <a:tailEnd/>
          </a:ln>
          <a:effectLst/>
        </p:spPr>
        <p:txBody>
          <a:bodyPr wrap="none" anchor="ctr"/>
          <a:lstStyle/>
          <a:p>
            <a:pPr algn="ctr" eaLnBrk="1" hangingPunct="1">
              <a:defRPr/>
            </a:pPr>
            <a:endParaRPr lang="en-US" sz="2400">
              <a:latin typeface="Times New Roman" pitchFamily="18" charset="0"/>
            </a:endParaRPr>
          </a:p>
        </p:txBody>
      </p:sp>
      <p:sp>
        <p:nvSpPr>
          <p:cNvPr id="6" name="Oval 9"/>
          <p:cNvSpPr>
            <a:spLocks noChangeArrowheads="1"/>
          </p:cNvSpPr>
          <p:nvPr/>
        </p:nvSpPr>
        <p:spPr bwMode="auto">
          <a:xfrm>
            <a:off x="739775" y="2105025"/>
            <a:ext cx="349250" cy="347663"/>
          </a:xfrm>
          <a:prstGeom prst="ellipse">
            <a:avLst/>
          </a:prstGeom>
          <a:solidFill>
            <a:schemeClr val="accent1"/>
          </a:solidFill>
          <a:ln w="9525">
            <a:noFill/>
            <a:round/>
            <a:headEnd/>
            <a:tailEnd/>
          </a:ln>
          <a:effectLst/>
        </p:spPr>
        <p:txBody>
          <a:bodyPr wrap="none" anchor="ctr"/>
          <a:lstStyle/>
          <a:p>
            <a:pPr algn="ctr" eaLnBrk="1" hangingPunct="1">
              <a:defRPr/>
            </a:pPr>
            <a:endParaRPr lang="en-US" sz="2400">
              <a:latin typeface="Times New Roman" pitchFamily="18" charset="0"/>
            </a:endParaRPr>
          </a:p>
        </p:txBody>
      </p:sp>
      <p:sp>
        <p:nvSpPr>
          <p:cNvPr id="7" name="Oval 10"/>
          <p:cNvSpPr>
            <a:spLocks noChangeArrowheads="1"/>
          </p:cNvSpPr>
          <p:nvPr/>
        </p:nvSpPr>
        <p:spPr bwMode="auto">
          <a:xfrm>
            <a:off x="1317625" y="2105025"/>
            <a:ext cx="347663" cy="347663"/>
          </a:xfrm>
          <a:prstGeom prst="ellipse">
            <a:avLst/>
          </a:prstGeom>
          <a:solidFill>
            <a:schemeClr val="accent2"/>
          </a:solidFill>
          <a:ln w="9525">
            <a:noFill/>
            <a:round/>
            <a:headEnd/>
            <a:tailEnd/>
          </a:ln>
          <a:effectLst/>
        </p:spPr>
        <p:txBody>
          <a:bodyPr wrap="none" anchor="ctr"/>
          <a:lstStyle/>
          <a:p>
            <a:pPr algn="ctr" eaLnBrk="1" hangingPunct="1">
              <a:defRPr/>
            </a:pPr>
            <a:endParaRPr lang="en-US" sz="2400">
              <a:latin typeface="Times New Roman" pitchFamily="18" charset="0"/>
            </a:endParaRPr>
          </a:p>
        </p:txBody>
      </p:sp>
      <p:sp>
        <p:nvSpPr>
          <p:cNvPr id="67586" name="Rectangle 2"/>
          <p:cNvSpPr>
            <a:spLocks noGrp="1" noChangeArrowheads="1"/>
          </p:cNvSpPr>
          <p:nvPr>
            <p:ph type="ctrTitle"/>
          </p:nvPr>
        </p:nvSpPr>
        <p:spPr>
          <a:xfrm>
            <a:off x="2133600" y="1371600"/>
            <a:ext cx="6477000" cy="1752600"/>
          </a:xfrm>
        </p:spPr>
        <p:txBody>
          <a:bodyPr/>
          <a:lstStyle>
            <a:lvl1pPr>
              <a:defRPr sz="5400"/>
            </a:lvl1pPr>
          </a:lstStyle>
          <a:p>
            <a:r>
              <a:rPr lang="en-US"/>
              <a:t>Click to edit Master title style</a:t>
            </a:r>
          </a:p>
        </p:txBody>
      </p:sp>
      <p:sp>
        <p:nvSpPr>
          <p:cNvPr id="67587" name="Rectangle 3"/>
          <p:cNvSpPr>
            <a:spLocks noGrp="1" noChangeArrowheads="1"/>
          </p:cNvSpPr>
          <p:nvPr>
            <p:ph type="subTitle" idx="1"/>
          </p:nvPr>
        </p:nvSpPr>
        <p:spPr>
          <a:xfrm>
            <a:off x="2133600" y="3733800"/>
            <a:ext cx="6477000" cy="1981200"/>
          </a:xfrm>
        </p:spPr>
        <p:txBody>
          <a:bodyPr/>
          <a:lstStyle>
            <a:lvl1pPr marL="0" indent="0">
              <a:buFont typeface="Wingdings" pitchFamily="2" charset="2"/>
              <a:buNone/>
              <a:defRPr/>
            </a:lvl1pPr>
          </a:lstStyle>
          <a:p>
            <a:r>
              <a:rPr lang="en-US"/>
              <a:t>Click to edit Master subtitle style</a:t>
            </a:r>
          </a:p>
        </p:txBody>
      </p:sp>
      <p:sp>
        <p:nvSpPr>
          <p:cNvPr id="8" name="Rectangle 4"/>
          <p:cNvSpPr>
            <a:spLocks noGrp="1" noChangeArrowheads="1"/>
          </p:cNvSpPr>
          <p:nvPr>
            <p:ph type="dt" sz="half" idx="10"/>
          </p:nvPr>
        </p:nvSpPr>
        <p:spPr>
          <a:xfrm>
            <a:off x="7086600" y="6248400"/>
            <a:ext cx="1524000" cy="457200"/>
          </a:xfrm>
        </p:spPr>
        <p:txBody>
          <a:bodyPr/>
          <a:lstStyle>
            <a:lvl1pPr>
              <a:defRPr smtClean="0"/>
            </a:lvl1pPr>
          </a:lstStyle>
          <a:p>
            <a:pPr>
              <a:defRPr/>
            </a:pPr>
            <a:endParaRPr lang="en-US"/>
          </a:p>
        </p:txBody>
      </p:sp>
      <p:sp>
        <p:nvSpPr>
          <p:cNvPr id="9" name="Rectangle 5"/>
          <p:cNvSpPr>
            <a:spLocks noGrp="1" noChangeArrowheads="1"/>
          </p:cNvSpPr>
          <p:nvPr>
            <p:ph type="ftr" sz="quarter" idx="11"/>
          </p:nvPr>
        </p:nvSpPr>
        <p:spPr>
          <a:xfrm>
            <a:off x="3810000" y="6248400"/>
            <a:ext cx="2895600" cy="457200"/>
          </a:xfrm>
        </p:spPr>
        <p:txBody>
          <a:bodyPr/>
          <a:lstStyle>
            <a:lvl1pPr>
              <a:defRPr smtClean="0"/>
            </a:lvl1pPr>
          </a:lstStyle>
          <a:p>
            <a:pPr>
              <a:defRPr/>
            </a:pPr>
            <a:endParaRPr lang="en-US"/>
          </a:p>
        </p:txBody>
      </p:sp>
      <p:sp>
        <p:nvSpPr>
          <p:cNvPr id="10" name="Rectangle 6"/>
          <p:cNvSpPr>
            <a:spLocks noGrp="1" noChangeArrowheads="1"/>
          </p:cNvSpPr>
          <p:nvPr>
            <p:ph type="sldNum" sz="quarter" idx="12"/>
          </p:nvPr>
        </p:nvSpPr>
        <p:spPr>
          <a:xfrm>
            <a:off x="2209800" y="6248400"/>
            <a:ext cx="1219200" cy="457200"/>
          </a:xfrm>
        </p:spPr>
        <p:txBody>
          <a:bodyPr/>
          <a:lstStyle>
            <a:lvl1pPr>
              <a:defRPr smtClean="0"/>
            </a:lvl1pPr>
          </a:lstStyle>
          <a:p>
            <a:pPr>
              <a:defRPr/>
            </a:pPr>
            <a:fld id="{8A0ACABD-807B-4653-B95F-B242D4DF35FE}" type="slidenum">
              <a:rPr lang="en-US"/>
              <a:pPr>
                <a:defRPr/>
              </a:pPr>
              <a:t>‹#›</a:t>
            </a:fld>
            <a:endParaRPr lang="en-US"/>
          </a:p>
        </p:txBody>
      </p:sp>
    </p:spTree>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CC7A4F1-E17B-4BA5-9CC2-1F0F10055758}" type="slidenum">
              <a:rPr lang="en-US"/>
              <a:pPr>
                <a:defRPr/>
              </a:pPr>
              <a:t>‹#›</a:t>
            </a:fld>
            <a:endParaRPr lang="en-US"/>
          </a:p>
        </p:txBody>
      </p:sp>
    </p:spTree>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1026A15-305A-4CE9-988C-5F705E2B9B17}" type="slidenum">
              <a:rPr lang="en-US"/>
              <a:pPr>
                <a:defRPr/>
              </a:pPr>
              <a:t>‹#›</a:t>
            </a:fld>
            <a:endParaRPr lang="en-US"/>
          </a:p>
        </p:txBody>
      </p:sp>
    </p:spTree>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524000" y="1905000"/>
            <a:ext cx="3429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05400" y="1905000"/>
            <a:ext cx="3429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6B0A5DA-0C0C-47AB-9940-93F99C72F395}" type="slidenum">
              <a:rPr lang="en-US"/>
              <a:pPr>
                <a:defRPr/>
              </a:pPr>
              <a:t>‹#›</a:t>
            </a:fld>
            <a:endParaRPr lang="en-US"/>
          </a:p>
        </p:txBody>
      </p:sp>
    </p:spTree>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27DAE999-7196-4E60-A9DF-3D8110801CF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13.xml"/><Relationship Id="rId13" Type="http://schemas.openxmlformats.org/officeDocument/2006/relationships/theme" Target="../theme/theme10.xml"/><Relationship Id="rId3" Type="http://schemas.openxmlformats.org/officeDocument/2006/relationships/slideLayout" Target="../slideLayouts/slideLayout108.xml"/><Relationship Id="rId7" Type="http://schemas.openxmlformats.org/officeDocument/2006/relationships/slideLayout" Target="../slideLayouts/slideLayout112.xml"/><Relationship Id="rId12" Type="http://schemas.openxmlformats.org/officeDocument/2006/relationships/slideLayout" Target="../slideLayouts/slideLayout117.xml"/><Relationship Id="rId2" Type="http://schemas.openxmlformats.org/officeDocument/2006/relationships/slideLayout" Target="../slideLayouts/slideLayout107.xml"/><Relationship Id="rId1" Type="http://schemas.openxmlformats.org/officeDocument/2006/relationships/slideLayout" Target="../slideLayouts/slideLayout106.xml"/><Relationship Id="rId6" Type="http://schemas.openxmlformats.org/officeDocument/2006/relationships/slideLayout" Target="../slideLayouts/slideLayout111.xml"/><Relationship Id="rId11" Type="http://schemas.openxmlformats.org/officeDocument/2006/relationships/slideLayout" Target="../slideLayouts/slideLayout116.xml"/><Relationship Id="rId5" Type="http://schemas.openxmlformats.org/officeDocument/2006/relationships/slideLayout" Target="../slideLayouts/slideLayout110.xml"/><Relationship Id="rId10" Type="http://schemas.openxmlformats.org/officeDocument/2006/relationships/slideLayout" Target="../slideLayouts/slideLayout115.xml"/><Relationship Id="rId4" Type="http://schemas.openxmlformats.org/officeDocument/2006/relationships/slideLayout" Target="../slideLayouts/slideLayout109.xml"/><Relationship Id="rId9" Type="http://schemas.openxmlformats.org/officeDocument/2006/relationships/slideLayout" Target="../slideLayouts/slideLayout114.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25.xml"/><Relationship Id="rId3" Type="http://schemas.openxmlformats.org/officeDocument/2006/relationships/slideLayout" Target="../slideLayouts/slideLayout120.xml"/><Relationship Id="rId7" Type="http://schemas.openxmlformats.org/officeDocument/2006/relationships/slideLayout" Target="../slideLayouts/slideLayout124.xml"/><Relationship Id="rId12" Type="http://schemas.openxmlformats.org/officeDocument/2006/relationships/theme" Target="../theme/theme11.xml"/><Relationship Id="rId2" Type="http://schemas.openxmlformats.org/officeDocument/2006/relationships/slideLayout" Target="../slideLayouts/slideLayout119.xml"/><Relationship Id="rId1" Type="http://schemas.openxmlformats.org/officeDocument/2006/relationships/slideLayout" Target="../slideLayouts/slideLayout118.xml"/><Relationship Id="rId6" Type="http://schemas.openxmlformats.org/officeDocument/2006/relationships/slideLayout" Target="../slideLayouts/slideLayout123.xml"/><Relationship Id="rId11" Type="http://schemas.openxmlformats.org/officeDocument/2006/relationships/slideLayout" Target="../slideLayouts/slideLayout128.xml"/><Relationship Id="rId5" Type="http://schemas.openxmlformats.org/officeDocument/2006/relationships/slideLayout" Target="../slideLayouts/slideLayout122.xml"/><Relationship Id="rId10" Type="http://schemas.openxmlformats.org/officeDocument/2006/relationships/slideLayout" Target="../slideLayouts/slideLayout127.xml"/><Relationship Id="rId4" Type="http://schemas.openxmlformats.org/officeDocument/2006/relationships/slideLayout" Target="../slideLayouts/slideLayout121.xml"/><Relationship Id="rId9" Type="http://schemas.openxmlformats.org/officeDocument/2006/relationships/slideLayout" Target="../slideLayouts/slideLayout126.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36.xml"/><Relationship Id="rId3" Type="http://schemas.openxmlformats.org/officeDocument/2006/relationships/slideLayout" Target="../slideLayouts/slideLayout131.xml"/><Relationship Id="rId7" Type="http://schemas.openxmlformats.org/officeDocument/2006/relationships/slideLayout" Target="../slideLayouts/slideLayout135.xml"/><Relationship Id="rId12" Type="http://schemas.openxmlformats.org/officeDocument/2006/relationships/theme" Target="../theme/theme12.xml"/><Relationship Id="rId2" Type="http://schemas.openxmlformats.org/officeDocument/2006/relationships/slideLayout" Target="../slideLayouts/slideLayout130.xml"/><Relationship Id="rId1" Type="http://schemas.openxmlformats.org/officeDocument/2006/relationships/slideLayout" Target="../slideLayouts/slideLayout129.xml"/><Relationship Id="rId6" Type="http://schemas.openxmlformats.org/officeDocument/2006/relationships/slideLayout" Target="../slideLayouts/slideLayout134.xml"/><Relationship Id="rId11" Type="http://schemas.openxmlformats.org/officeDocument/2006/relationships/slideLayout" Target="../slideLayouts/slideLayout139.xml"/><Relationship Id="rId5" Type="http://schemas.openxmlformats.org/officeDocument/2006/relationships/slideLayout" Target="../slideLayouts/slideLayout133.xml"/><Relationship Id="rId10" Type="http://schemas.openxmlformats.org/officeDocument/2006/relationships/slideLayout" Target="../slideLayouts/slideLayout138.xml"/><Relationship Id="rId4" Type="http://schemas.openxmlformats.org/officeDocument/2006/relationships/slideLayout" Target="../slideLayouts/slideLayout132.xml"/><Relationship Id="rId9" Type="http://schemas.openxmlformats.org/officeDocument/2006/relationships/slideLayout" Target="../slideLayouts/slideLayout137.xml"/></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147.xml"/><Relationship Id="rId3" Type="http://schemas.openxmlformats.org/officeDocument/2006/relationships/slideLayout" Target="../slideLayouts/slideLayout142.xml"/><Relationship Id="rId7" Type="http://schemas.openxmlformats.org/officeDocument/2006/relationships/slideLayout" Target="../slideLayouts/slideLayout146.xml"/><Relationship Id="rId12" Type="http://schemas.openxmlformats.org/officeDocument/2006/relationships/theme" Target="../theme/theme13.xml"/><Relationship Id="rId2" Type="http://schemas.openxmlformats.org/officeDocument/2006/relationships/slideLayout" Target="../slideLayouts/slideLayout141.xml"/><Relationship Id="rId1" Type="http://schemas.openxmlformats.org/officeDocument/2006/relationships/slideLayout" Target="../slideLayouts/slideLayout140.xml"/><Relationship Id="rId6" Type="http://schemas.openxmlformats.org/officeDocument/2006/relationships/slideLayout" Target="../slideLayouts/slideLayout145.xml"/><Relationship Id="rId11" Type="http://schemas.openxmlformats.org/officeDocument/2006/relationships/slideLayout" Target="../slideLayouts/slideLayout150.xml"/><Relationship Id="rId5" Type="http://schemas.openxmlformats.org/officeDocument/2006/relationships/slideLayout" Target="../slideLayouts/slideLayout144.xml"/><Relationship Id="rId10" Type="http://schemas.openxmlformats.org/officeDocument/2006/relationships/slideLayout" Target="../slideLayouts/slideLayout149.xml"/><Relationship Id="rId4" Type="http://schemas.openxmlformats.org/officeDocument/2006/relationships/slideLayout" Target="../slideLayouts/slideLayout143.xml"/><Relationship Id="rId9" Type="http://schemas.openxmlformats.org/officeDocument/2006/relationships/slideLayout" Target="../slideLayouts/slideLayout148.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13" Type="http://schemas.openxmlformats.org/officeDocument/2006/relationships/theme" Target="../theme/theme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slideLayout" Target="../slideLayouts/slideLayout37.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5.xml"/><Relationship Id="rId3" Type="http://schemas.openxmlformats.org/officeDocument/2006/relationships/slideLayout" Target="../slideLayouts/slideLayout40.xml"/><Relationship Id="rId7" Type="http://schemas.openxmlformats.org/officeDocument/2006/relationships/slideLayout" Target="../slideLayouts/slideLayout44.xml"/><Relationship Id="rId12" Type="http://schemas.openxmlformats.org/officeDocument/2006/relationships/theme" Target="../theme/theme4.xml"/><Relationship Id="rId2" Type="http://schemas.openxmlformats.org/officeDocument/2006/relationships/slideLayout" Target="../slideLayouts/slideLayout39.xml"/><Relationship Id="rId1" Type="http://schemas.openxmlformats.org/officeDocument/2006/relationships/slideLayout" Target="../slideLayouts/slideLayout38.xml"/><Relationship Id="rId6" Type="http://schemas.openxmlformats.org/officeDocument/2006/relationships/slideLayout" Target="../slideLayouts/slideLayout43.xml"/><Relationship Id="rId11" Type="http://schemas.openxmlformats.org/officeDocument/2006/relationships/slideLayout" Target="../slideLayouts/slideLayout48.xml"/><Relationship Id="rId5" Type="http://schemas.openxmlformats.org/officeDocument/2006/relationships/slideLayout" Target="../slideLayouts/slideLayout42.xml"/><Relationship Id="rId10" Type="http://schemas.openxmlformats.org/officeDocument/2006/relationships/slideLayout" Target="../slideLayouts/slideLayout47.xml"/><Relationship Id="rId4" Type="http://schemas.openxmlformats.org/officeDocument/2006/relationships/slideLayout" Target="../slideLayouts/slideLayout41.xml"/><Relationship Id="rId9" Type="http://schemas.openxmlformats.org/officeDocument/2006/relationships/slideLayout" Target="../slideLayouts/slideLayout46.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6.xml"/><Relationship Id="rId3" Type="http://schemas.openxmlformats.org/officeDocument/2006/relationships/slideLayout" Target="../slideLayouts/slideLayout51.xml"/><Relationship Id="rId7" Type="http://schemas.openxmlformats.org/officeDocument/2006/relationships/slideLayout" Target="../slideLayouts/slideLayout55.xml"/><Relationship Id="rId12" Type="http://schemas.openxmlformats.org/officeDocument/2006/relationships/theme" Target="../theme/theme5.xml"/><Relationship Id="rId2" Type="http://schemas.openxmlformats.org/officeDocument/2006/relationships/slideLayout" Target="../slideLayouts/slideLayout50.xml"/><Relationship Id="rId1" Type="http://schemas.openxmlformats.org/officeDocument/2006/relationships/slideLayout" Target="../slideLayouts/slideLayout49.xml"/><Relationship Id="rId6" Type="http://schemas.openxmlformats.org/officeDocument/2006/relationships/slideLayout" Target="../slideLayouts/slideLayout54.xml"/><Relationship Id="rId11" Type="http://schemas.openxmlformats.org/officeDocument/2006/relationships/slideLayout" Target="../slideLayouts/slideLayout59.xml"/><Relationship Id="rId5" Type="http://schemas.openxmlformats.org/officeDocument/2006/relationships/slideLayout" Target="../slideLayouts/slideLayout53.xml"/><Relationship Id="rId10" Type="http://schemas.openxmlformats.org/officeDocument/2006/relationships/slideLayout" Target="../slideLayouts/slideLayout58.xml"/><Relationship Id="rId4" Type="http://schemas.openxmlformats.org/officeDocument/2006/relationships/slideLayout" Target="../slideLayouts/slideLayout52.xml"/><Relationship Id="rId9" Type="http://schemas.openxmlformats.org/officeDocument/2006/relationships/slideLayout" Target="../slideLayouts/slideLayout57.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7.xml"/><Relationship Id="rId13" Type="http://schemas.openxmlformats.org/officeDocument/2006/relationships/theme" Target="../theme/theme6.xml"/><Relationship Id="rId3" Type="http://schemas.openxmlformats.org/officeDocument/2006/relationships/slideLayout" Target="../slideLayouts/slideLayout62.xml"/><Relationship Id="rId7" Type="http://schemas.openxmlformats.org/officeDocument/2006/relationships/slideLayout" Target="../slideLayouts/slideLayout66.xml"/><Relationship Id="rId12" Type="http://schemas.openxmlformats.org/officeDocument/2006/relationships/slideLayout" Target="../slideLayouts/slideLayout71.xml"/><Relationship Id="rId2" Type="http://schemas.openxmlformats.org/officeDocument/2006/relationships/slideLayout" Target="../slideLayouts/slideLayout61.xml"/><Relationship Id="rId1" Type="http://schemas.openxmlformats.org/officeDocument/2006/relationships/slideLayout" Target="../slideLayouts/slideLayout60.xml"/><Relationship Id="rId6" Type="http://schemas.openxmlformats.org/officeDocument/2006/relationships/slideLayout" Target="../slideLayouts/slideLayout65.xml"/><Relationship Id="rId11" Type="http://schemas.openxmlformats.org/officeDocument/2006/relationships/slideLayout" Target="../slideLayouts/slideLayout70.xml"/><Relationship Id="rId5" Type="http://schemas.openxmlformats.org/officeDocument/2006/relationships/slideLayout" Target="../slideLayouts/slideLayout64.xml"/><Relationship Id="rId10" Type="http://schemas.openxmlformats.org/officeDocument/2006/relationships/slideLayout" Target="../slideLayouts/slideLayout69.xml"/><Relationship Id="rId4" Type="http://schemas.openxmlformats.org/officeDocument/2006/relationships/slideLayout" Target="../slideLayouts/slideLayout63.xml"/><Relationship Id="rId9" Type="http://schemas.openxmlformats.org/officeDocument/2006/relationships/slideLayout" Target="../slideLayouts/slideLayout68.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9.xml"/><Relationship Id="rId3" Type="http://schemas.openxmlformats.org/officeDocument/2006/relationships/slideLayout" Target="../slideLayouts/slideLayout74.xml"/><Relationship Id="rId7" Type="http://schemas.openxmlformats.org/officeDocument/2006/relationships/slideLayout" Target="../slideLayouts/slideLayout78.xml"/><Relationship Id="rId12" Type="http://schemas.openxmlformats.org/officeDocument/2006/relationships/theme" Target="../theme/theme7.xml"/><Relationship Id="rId2" Type="http://schemas.openxmlformats.org/officeDocument/2006/relationships/slideLayout" Target="../slideLayouts/slideLayout73.xml"/><Relationship Id="rId1" Type="http://schemas.openxmlformats.org/officeDocument/2006/relationships/slideLayout" Target="../slideLayouts/slideLayout72.xml"/><Relationship Id="rId6" Type="http://schemas.openxmlformats.org/officeDocument/2006/relationships/slideLayout" Target="../slideLayouts/slideLayout77.xml"/><Relationship Id="rId11" Type="http://schemas.openxmlformats.org/officeDocument/2006/relationships/slideLayout" Target="../slideLayouts/slideLayout82.xml"/><Relationship Id="rId5" Type="http://schemas.openxmlformats.org/officeDocument/2006/relationships/slideLayout" Target="../slideLayouts/slideLayout76.xml"/><Relationship Id="rId10" Type="http://schemas.openxmlformats.org/officeDocument/2006/relationships/slideLayout" Target="../slideLayouts/slideLayout81.xml"/><Relationship Id="rId4" Type="http://schemas.openxmlformats.org/officeDocument/2006/relationships/slideLayout" Target="../slideLayouts/slideLayout75.xml"/><Relationship Id="rId9" Type="http://schemas.openxmlformats.org/officeDocument/2006/relationships/slideLayout" Target="../slideLayouts/slideLayout80.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90.xml"/><Relationship Id="rId13" Type="http://schemas.openxmlformats.org/officeDocument/2006/relationships/theme" Target="../theme/theme8.xml"/><Relationship Id="rId3" Type="http://schemas.openxmlformats.org/officeDocument/2006/relationships/slideLayout" Target="../slideLayouts/slideLayout85.xml"/><Relationship Id="rId7" Type="http://schemas.openxmlformats.org/officeDocument/2006/relationships/slideLayout" Target="../slideLayouts/slideLayout89.xml"/><Relationship Id="rId12" Type="http://schemas.openxmlformats.org/officeDocument/2006/relationships/slideLayout" Target="../slideLayouts/slideLayout94.xml"/><Relationship Id="rId2" Type="http://schemas.openxmlformats.org/officeDocument/2006/relationships/slideLayout" Target="../slideLayouts/slideLayout84.xml"/><Relationship Id="rId1" Type="http://schemas.openxmlformats.org/officeDocument/2006/relationships/slideLayout" Target="../slideLayouts/slideLayout83.xml"/><Relationship Id="rId6" Type="http://schemas.openxmlformats.org/officeDocument/2006/relationships/slideLayout" Target="../slideLayouts/slideLayout88.xml"/><Relationship Id="rId11" Type="http://schemas.openxmlformats.org/officeDocument/2006/relationships/slideLayout" Target="../slideLayouts/slideLayout93.xml"/><Relationship Id="rId5" Type="http://schemas.openxmlformats.org/officeDocument/2006/relationships/slideLayout" Target="../slideLayouts/slideLayout87.xml"/><Relationship Id="rId10" Type="http://schemas.openxmlformats.org/officeDocument/2006/relationships/slideLayout" Target="../slideLayouts/slideLayout92.xml"/><Relationship Id="rId4" Type="http://schemas.openxmlformats.org/officeDocument/2006/relationships/slideLayout" Target="../slideLayouts/slideLayout86.xml"/><Relationship Id="rId9" Type="http://schemas.openxmlformats.org/officeDocument/2006/relationships/slideLayout" Target="../slideLayouts/slideLayout91.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102.xml"/><Relationship Id="rId3" Type="http://schemas.openxmlformats.org/officeDocument/2006/relationships/slideLayout" Target="../slideLayouts/slideLayout97.xml"/><Relationship Id="rId7" Type="http://schemas.openxmlformats.org/officeDocument/2006/relationships/slideLayout" Target="../slideLayouts/slideLayout101.xml"/><Relationship Id="rId12" Type="http://schemas.openxmlformats.org/officeDocument/2006/relationships/theme" Target="../theme/theme9.xml"/><Relationship Id="rId2" Type="http://schemas.openxmlformats.org/officeDocument/2006/relationships/slideLayout" Target="../slideLayouts/slideLayout96.xml"/><Relationship Id="rId1" Type="http://schemas.openxmlformats.org/officeDocument/2006/relationships/slideLayout" Target="../slideLayouts/slideLayout95.xml"/><Relationship Id="rId6" Type="http://schemas.openxmlformats.org/officeDocument/2006/relationships/slideLayout" Target="../slideLayouts/slideLayout100.xml"/><Relationship Id="rId11" Type="http://schemas.openxmlformats.org/officeDocument/2006/relationships/slideLayout" Target="../slideLayouts/slideLayout105.xml"/><Relationship Id="rId5" Type="http://schemas.openxmlformats.org/officeDocument/2006/relationships/slideLayout" Target="../slideLayouts/slideLayout99.xml"/><Relationship Id="rId10" Type="http://schemas.openxmlformats.org/officeDocument/2006/relationships/slideLayout" Target="../slideLayouts/slideLayout104.xml"/><Relationship Id="rId4" Type="http://schemas.openxmlformats.org/officeDocument/2006/relationships/slideLayout" Target="../slideLayouts/slideLayout98.xml"/><Relationship Id="rId9" Type="http://schemas.openxmlformats.org/officeDocument/2006/relationships/slideLayout" Target="../slideLayouts/slideLayout10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4099"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44" name="Rectangle 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smtClean="0">
                <a:latin typeface="+mn-lt"/>
              </a:defRPr>
            </a:lvl1pPr>
          </a:lstStyle>
          <a:p>
            <a:pPr>
              <a:defRPr/>
            </a:pPr>
            <a:endParaRPr lang="en-US"/>
          </a:p>
        </p:txBody>
      </p:sp>
      <p:sp>
        <p:nvSpPr>
          <p:cNvPr id="10245"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smtClean="0">
                <a:latin typeface="+mn-lt"/>
              </a:defRPr>
            </a:lvl1pPr>
          </a:lstStyle>
          <a:p>
            <a:pPr>
              <a:defRPr/>
            </a:pPr>
            <a:endParaRPr lang="en-US"/>
          </a:p>
        </p:txBody>
      </p:sp>
      <p:sp>
        <p:nvSpPr>
          <p:cNvPr id="10246" name="Rectangle 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smtClean="0">
                <a:latin typeface="+mn-lt"/>
              </a:defRPr>
            </a:lvl1pPr>
          </a:lstStyle>
          <a:p>
            <a:pPr>
              <a:defRPr/>
            </a:pPr>
            <a:fld id="{6A07B62C-8FC6-42E1-AE64-A5039B4C13BB}" type="slidenum">
              <a:rPr lang="en-US"/>
              <a:pPr>
                <a:defRPr/>
              </a:pPr>
              <a:t>‹#›</a:t>
            </a:fld>
            <a:endParaRPr lang="en-US"/>
          </a:p>
        </p:txBody>
      </p:sp>
      <p:sp>
        <p:nvSpPr>
          <p:cNvPr id="10247" name="Rectangle 7"/>
          <p:cNvSpPr>
            <a:spLocks noChangeArrowheads="1"/>
          </p:cNvSpPr>
          <p:nvPr/>
        </p:nvSpPr>
        <p:spPr bwMode="auto">
          <a:xfrm>
            <a:off x="0" y="0"/>
            <a:ext cx="228600" cy="2286000"/>
          </a:xfrm>
          <a:prstGeom prst="rect">
            <a:avLst/>
          </a:prstGeom>
          <a:solidFill>
            <a:schemeClr val="bg2"/>
          </a:solidFill>
          <a:ln w="9525">
            <a:noFill/>
            <a:miter lim="800000"/>
            <a:headEnd/>
            <a:tailEnd/>
          </a:ln>
          <a:effectLst/>
        </p:spPr>
        <p:txBody>
          <a:bodyPr wrap="none" anchor="ctr"/>
          <a:lstStyle/>
          <a:p>
            <a:pPr algn="ctr" eaLnBrk="1" hangingPunct="1">
              <a:defRPr/>
            </a:pPr>
            <a:endParaRPr lang="en-US" sz="2400">
              <a:latin typeface="Times New Roman" pitchFamily="18" charset="0"/>
            </a:endParaRPr>
          </a:p>
        </p:txBody>
      </p:sp>
      <p:sp>
        <p:nvSpPr>
          <p:cNvPr id="10248" name="Line 8"/>
          <p:cNvSpPr>
            <a:spLocks noChangeShapeType="1"/>
          </p:cNvSpPr>
          <p:nvPr/>
        </p:nvSpPr>
        <p:spPr bwMode="auto">
          <a:xfrm>
            <a:off x="457200" y="1447800"/>
            <a:ext cx="8077200" cy="0"/>
          </a:xfrm>
          <a:prstGeom prst="line">
            <a:avLst/>
          </a:prstGeom>
          <a:noFill/>
          <a:ln w="19050">
            <a:solidFill>
              <a:schemeClr val="tx2"/>
            </a:solidFill>
            <a:round/>
            <a:headEnd/>
            <a:tailEnd/>
          </a:ln>
          <a:effectLst/>
        </p:spPr>
        <p:txBody>
          <a:bodyPr/>
          <a:lstStyle/>
          <a:p>
            <a:pPr>
              <a:defRPr/>
            </a:pPr>
            <a:endParaRPr lang="en-US"/>
          </a:p>
        </p:txBody>
      </p:sp>
      <p:sp>
        <p:nvSpPr>
          <p:cNvPr id="10249" name="Rectangle 9"/>
          <p:cNvSpPr>
            <a:spLocks noChangeArrowheads="1"/>
          </p:cNvSpPr>
          <p:nvPr/>
        </p:nvSpPr>
        <p:spPr bwMode="auto">
          <a:xfrm>
            <a:off x="0" y="2286000"/>
            <a:ext cx="228600" cy="2286000"/>
          </a:xfrm>
          <a:prstGeom prst="rect">
            <a:avLst/>
          </a:prstGeom>
          <a:solidFill>
            <a:schemeClr val="accent2"/>
          </a:solidFill>
          <a:ln w="9525">
            <a:noFill/>
            <a:miter lim="800000"/>
            <a:headEnd/>
            <a:tailEnd/>
          </a:ln>
          <a:effectLst/>
        </p:spPr>
        <p:txBody>
          <a:bodyPr wrap="none" anchor="ctr"/>
          <a:lstStyle/>
          <a:p>
            <a:pPr algn="ctr" eaLnBrk="1" hangingPunct="1">
              <a:defRPr/>
            </a:pPr>
            <a:endParaRPr lang="en-US" sz="2400">
              <a:latin typeface="Times New Roman" pitchFamily="18" charset="0"/>
            </a:endParaRPr>
          </a:p>
        </p:txBody>
      </p:sp>
      <p:sp>
        <p:nvSpPr>
          <p:cNvPr id="10250" name="Rectangle 10"/>
          <p:cNvSpPr>
            <a:spLocks noChangeArrowheads="1"/>
          </p:cNvSpPr>
          <p:nvPr/>
        </p:nvSpPr>
        <p:spPr bwMode="auto">
          <a:xfrm>
            <a:off x="0" y="4572000"/>
            <a:ext cx="228600" cy="2286000"/>
          </a:xfrm>
          <a:prstGeom prst="rect">
            <a:avLst/>
          </a:prstGeom>
          <a:solidFill>
            <a:schemeClr val="tx2"/>
          </a:solidFill>
          <a:ln w="9525">
            <a:noFill/>
            <a:miter lim="800000"/>
            <a:headEnd/>
            <a:tailEnd/>
          </a:ln>
          <a:effectLst/>
        </p:spPr>
        <p:txBody>
          <a:bodyPr wrap="none" anchor="ctr"/>
          <a:lstStyle/>
          <a:p>
            <a:pPr algn="ctr" eaLnBrk="1" hangingPunct="1">
              <a:defRPr/>
            </a:pPr>
            <a:endParaRPr lang="en-US" sz="2400">
              <a:latin typeface="Times New Roman" pitchFamily="18" charset="0"/>
            </a:endParaRPr>
          </a:p>
        </p:txBody>
      </p:sp>
    </p:spTree>
  </p:cSld>
  <p:clrMap bg1="lt1" tx1="dk1" bg2="lt2" tx2="dk2" accent1="accent1" accent2="accent2" accent3="accent3" accent4="accent4" accent5="accent5" accent6="accent6" hlink="hlink" folHlink="folHlink"/>
  <p:sldLayoutIdLst>
    <p:sldLayoutId id="2147484028" r:id="rId1"/>
    <p:sldLayoutId id="2147483876" r:id="rId2"/>
    <p:sldLayoutId id="2147483877" r:id="rId3"/>
    <p:sldLayoutId id="2147483878" r:id="rId4"/>
    <p:sldLayoutId id="2147483879" r:id="rId5"/>
    <p:sldLayoutId id="2147483880" r:id="rId6"/>
    <p:sldLayoutId id="2147483881" r:id="rId7"/>
    <p:sldLayoutId id="2147483882" r:id="rId8"/>
    <p:sldLayoutId id="2147483883" r:id="rId9"/>
    <p:sldLayoutId id="2147483884" r:id="rId10"/>
    <p:sldLayoutId id="2147483885" r:id="rId11"/>
    <p:sldLayoutId id="2147484043" r:id="rId12"/>
  </p:sldLayoutIdLst>
  <p:timing>
    <p:tnLst>
      <p:par>
        <p:cTn id="1" dur="indefinite" restart="never" nodeType="tmRoot"/>
      </p:par>
    </p:tnLst>
  </p:timing>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Garamond" pitchFamily="18" charset="0"/>
        </a:defRPr>
      </a:lvl2pPr>
      <a:lvl3pPr algn="l" rtl="0" eaLnBrk="0" fontAlgn="base" hangingPunct="0">
        <a:spcBef>
          <a:spcPct val="0"/>
        </a:spcBef>
        <a:spcAft>
          <a:spcPct val="0"/>
        </a:spcAft>
        <a:defRPr sz="4400">
          <a:solidFill>
            <a:schemeClr val="tx2"/>
          </a:solidFill>
          <a:latin typeface="Garamond" pitchFamily="18" charset="0"/>
        </a:defRPr>
      </a:lvl3pPr>
      <a:lvl4pPr algn="l" rtl="0" eaLnBrk="0" fontAlgn="base" hangingPunct="0">
        <a:spcBef>
          <a:spcPct val="0"/>
        </a:spcBef>
        <a:spcAft>
          <a:spcPct val="0"/>
        </a:spcAft>
        <a:defRPr sz="4400">
          <a:solidFill>
            <a:schemeClr val="tx2"/>
          </a:solidFill>
          <a:latin typeface="Garamond" pitchFamily="18" charset="0"/>
        </a:defRPr>
      </a:lvl4pPr>
      <a:lvl5pPr algn="l" rtl="0" eaLnBrk="0" fontAlgn="base" hangingPunct="0">
        <a:spcBef>
          <a:spcPct val="0"/>
        </a:spcBef>
        <a:spcAft>
          <a:spcPct val="0"/>
        </a:spcAft>
        <a:defRPr sz="4400">
          <a:solidFill>
            <a:schemeClr val="tx2"/>
          </a:solidFill>
          <a:latin typeface="Garamond" pitchFamily="18" charset="0"/>
        </a:defRPr>
      </a:lvl5pPr>
      <a:lvl6pPr marL="457200" algn="l" rtl="0" fontAlgn="base">
        <a:spcBef>
          <a:spcPct val="0"/>
        </a:spcBef>
        <a:spcAft>
          <a:spcPct val="0"/>
        </a:spcAft>
        <a:defRPr sz="4400">
          <a:solidFill>
            <a:schemeClr val="tx2"/>
          </a:solidFill>
          <a:latin typeface="Garamond" pitchFamily="18" charset="0"/>
        </a:defRPr>
      </a:lvl6pPr>
      <a:lvl7pPr marL="914400" algn="l" rtl="0" fontAlgn="base">
        <a:spcBef>
          <a:spcPct val="0"/>
        </a:spcBef>
        <a:spcAft>
          <a:spcPct val="0"/>
        </a:spcAft>
        <a:defRPr sz="4400">
          <a:solidFill>
            <a:schemeClr val="tx2"/>
          </a:solidFill>
          <a:latin typeface="Garamond" pitchFamily="18" charset="0"/>
        </a:defRPr>
      </a:lvl7pPr>
      <a:lvl8pPr marL="1371600" algn="l" rtl="0" fontAlgn="base">
        <a:spcBef>
          <a:spcPct val="0"/>
        </a:spcBef>
        <a:spcAft>
          <a:spcPct val="0"/>
        </a:spcAft>
        <a:defRPr sz="4400">
          <a:solidFill>
            <a:schemeClr val="tx2"/>
          </a:solidFill>
          <a:latin typeface="Garamond" pitchFamily="18" charset="0"/>
        </a:defRPr>
      </a:lvl8pPr>
      <a:lvl9pPr marL="1828800" algn="l" rtl="0" fontAlgn="base">
        <a:spcBef>
          <a:spcPct val="0"/>
        </a:spcBef>
        <a:spcAft>
          <a:spcPct val="0"/>
        </a:spcAft>
        <a:defRPr sz="4400">
          <a:solidFill>
            <a:schemeClr val="tx2"/>
          </a:solidFill>
          <a:latin typeface="Garamond" pitchFamily="18" charset="0"/>
        </a:defRPr>
      </a:lvl9pPr>
    </p:titleStyle>
    <p:bodyStyle>
      <a:lvl1pPr marL="342900" indent="-342900" algn="l" rtl="0" eaLnBrk="0" fontAlgn="base" hangingPunct="0">
        <a:spcBef>
          <a:spcPct val="20000"/>
        </a:spcBef>
        <a:spcAft>
          <a:spcPct val="0"/>
        </a:spcAft>
        <a:buClr>
          <a:schemeClr val="bg2"/>
        </a:buClr>
        <a:buSzPct val="75000"/>
        <a:buFont typeface="Wingdings" pitchFamily="2" charset="2"/>
        <a:buChar char="p"/>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Wingdings" pitchFamily="2" charset="2"/>
        <a:buChar char="n"/>
        <a:defRPr sz="2400">
          <a:solidFill>
            <a:schemeClr val="tx1"/>
          </a:solidFill>
          <a:latin typeface="+mn-lt"/>
        </a:defRPr>
      </a:lvl2pPr>
      <a:lvl3pPr marL="1143000" indent="-228600" algn="l" rtl="0" eaLnBrk="0" fontAlgn="base" hangingPunct="0">
        <a:spcBef>
          <a:spcPct val="20000"/>
        </a:spcBef>
        <a:spcAft>
          <a:spcPct val="0"/>
        </a:spcAft>
        <a:buClr>
          <a:schemeClr val="accent1"/>
        </a:buClr>
        <a:buSzPct val="65000"/>
        <a:buFont typeface="Wingdings" pitchFamily="2" charset="2"/>
        <a:buChar char="p"/>
        <a:defRPr sz="2000">
          <a:solidFill>
            <a:schemeClr val="tx1"/>
          </a:solidFill>
          <a:latin typeface="+mn-lt"/>
        </a:defRPr>
      </a:lvl3pPr>
      <a:lvl4pPr marL="16002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SzPct val="80000"/>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6pPr>
      <a:lvl7pPr marL="29718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7pPr>
      <a:lvl8pPr marL="34290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8pPr>
      <a:lvl9pPr marL="38862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bwMode="auto">
          <a:xfrm>
            <a:off x="762000" y="533400"/>
            <a:ext cx="7696200"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6387" name="Rectangle 3"/>
          <p:cNvSpPr>
            <a:spLocks noGrp="1" noChangeArrowheads="1"/>
          </p:cNvSpPr>
          <p:nvPr>
            <p:ph type="body" idx="1"/>
          </p:nvPr>
        </p:nvSpPr>
        <p:spPr bwMode="auto">
          <a:xfrm>
            <a:off x="762000" y="1905000"/>
            <a:ext cx="7696200" cy="403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4756" name="Rectangle 4"/>
          <p:cNvSpPr>
            <a:spLocks noGrp="1" noChangeArrowheads="1"/>
          </p:cNvSpPr>
          <p:nvPr>
            <p:ph type="dt" sz="half" idx="2"/>
          </p:nvPr>
        </p:nvSpPr>
        <p:spPr bwMode="auto">
          <a:xfrm>
            <a:off x="762000" y="6391275"/>
            <a:ext cx="2057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smtClean="0">
                <a:latin typeface="+mn-lt"/>
              </a:defRPr>
            </a:lvl1pPr>
          </a:lstStyle>
          <a:p>
            <a:pPr>
              <a:defRPr/>
            </a:pPr>
            <a:endParaRPr lang="en-US"/>
          </a:p>
        </p:txBody>
      </p:sp>
      <p:sp>
        <p:nvSpPr>
          <p:cNvPr id="74757" name="Rectangle 5"/>
          <p:cNvSpPr>
            <a:spLocks noGrp="1" noChangeArrowheads="1"/>
          </p:cNvSpPr>
          <p:nvPr>
            <p:ph type="ftr" sz="quarter" idx="3"/>
          </p:nvPr>
        </p:nvSpPr>
        <p:spPr bwMode="auto">
          <a:xfrm>
            <a:off x="3352800" y="6403975"/>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smtClean="0">
                <a:latin typeface="+mn-lt"/>
              </a:defRPr>
            </a:lvl1pPr>
          </a:lstStyle>
          <a:p>
            <a:pPr>
              <a:defRPr/>
            </a:pPr>
            <a:endParaRPr lang="en-US"/>
          </a:p>
        </p:txBody>
      </p:sp>
      <p:sp>
        <p:nvSpPr>
          <p:cNvPr id="74758" name="Rectangle 6"/>
          <p:cNvSpPr>
            <a:spLocks noGrp="1" noChangeArrowheads="1"/>
          </p:cNvSpPr>
          <p:nvPr>
            <p:ph type="sldNum" sz="quarter" idx="4"/>
          </p:nvPr>
        </p:nvSpPr>
        <p:spPr bwMode="auto">
          <a:xfrm>
            <a:off x="6858000" y="6400800"/>
            <a:ext cx="1600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smtClean="0">
                <a:latin typeface="+mn-lt"/>
              </a:defRPr>
            </a:lvl1pPr>
          </a:lstStyle>
          <a:p>
            <a:pPr>
              <a:defRPr/>
            </a:pPr>
            <a:fld id="{410465DA-F749-43FA-BEC2-80E18E7B68D5}" type="slidenum">
              <a:rPr lang="en-US"/>
              <a:pPr>
                <a:defRPr/>
              </a:pPr>
              <a:t>‹#›</a:t>
            </a:fld>
            <a:endParaRPr lang="en-US"/>
          </a:p>
        </p:txBody>
      </p:sp>
      <p:grpSp>
        <p:nvGrpSpPr>
          <p:cNvPr id="16391" name="Group 7"/>
          <p:cNvGrpSpPr>
            <a:grpSpLocks/>
          </p:cNvGrpSpPr>
          <p:nvPr/>
        </p:nvGrpSpPr>
        <p:grpSpPr bwMode="auto">
          <a:xfrm>
            <a:off x="168275" y="228600"/>
            <a:ext cx="8823325" cy="6096000"/>
            <a:chOff x="106" y="144"/>
            <a:chExt cx="5558" cy="3840"/>
          </a:xfrm>
        </p:grpSpPr>
        <p:sp>
          <p:nvSpPr>
            <p:cNvPr id="74760" name="AutoShape 8"/>
            <p:cNvSpPr>
              <a:spLocks noChangeArrowheads="1"/>
            </p:cNvSpPr>
            <p:nvPr/>
          </p:nvSpPr>
          <p:spPr bwMode="auto">
            <a:xfrm>
              <a:off x="106" y="144"/>
              <a:ext cx="5558" cy="3840"/>
            </a:xfrm>
            <a:prstGeom prst="roundRect">
              <a:avLst>
                <a:gd name="adj" fmla="val 11046"/>
              </a:avLst>
            </a:prstGeom>
            <a:noFill/>
            <a:ln w="28575">
              <a:solidFill>
                <a:schemeClr val="folHlink"/>
              </a:solidFill>
              <a:round/>
              <a:headEnd/>
              <a:tailEnd/>
            </a:ln>
            <a:effectLst/>
          </p:spPr>
          <p:txBody>
            <a:bodyPr wrap="none" anchor="ctr"/>
            <a:lstStyle/>
            <a:p>
              <a:pPr algn="ctr" eaLnBrk="1" hangingPunct="1">
                <a:defRPr/>
              </a:pPr>
              <a:endParaRPr lang="en-US" sz="2400">
                <a:latin typeface="Times New Roman" pitchFamily="18" charset="0"/>
              </a:endParaRPr>
            </a:p>
          </p:txBody>
        </p:sp>
        <p:sp>
          <p:nvSpPr>
            <p:cNvPr id="74761" name="Line 9"/>
            <p:cNvSpPr>
              <a:spLocks noChangeShapeType="1"/>
            </p:cNvSpPr>
            <p:nvPr/>
          </p:nvSpPr>
          <p:spPr bwMode="auto">
            <a:xfrm>
              <a:off x="480" y="1077"/>
              <a:ext cx="4848" cy="0"/>
            </a:xfrm>
            <a:prstGeom prst="line">
              <a:avLst/>
            </a:prstGeom>
            <a:noFill/>
            <a:ln w="38100">
              <a:solidFill>
                <a:schemeClr val="folHlink"/>
              </a:solidFill>
              <a:round/>
              <a:headEnd/>
              <a:tailEnd/>
            </a:ln>
            <a:effectLst/>
          </p:spPr>
          <p:txBody>
            <a:bodyP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4040" r:id="rId1"/>
    <p:sldLayoutId id="2147483997" r:id="rId2"/>
    <p:sldLayoutId id="2147483998" r:id="rId3"/>
    <p:sldLayoutId id="2147483999" r:id="rId4"/>
    <p:sldLayoutId id="2147484000" r:id="rId5"/>
    <p:sldLayoutId id="2147484001" r:id="rId6"/>
    <p:sldLayoutId id="2147484002" r:id="rId7"/>
    <p:sldLayoutId id="2147484003" r:id="rId8"/>
    <p:sldLayoutId id="2147484004" r:id="rId9"/>
    <p:sldLayoutId id="2147484005" r:id="rId10"/>
    <p:sldLayoutId id="2147484006" r:id="rId11"/>
    <p:sldLayoutId id="2147484059" r:id="rId12"/>
  </p:sldLayoutIdLst>
  <p:txStyles>
    <p:titleStyle>
      <a:lvl1pPr algn="l" rtl="0" eaLnBrk="0" fontAlgn="base" hangingPunct="0">
        <a:spcBef>
          <a:spcPct val="0"/>
        </a:spcBef>
        <a:spcAft>
          <a:spcPct val="0"/>
        </a:spcAft>
        <a:defRPr sz="3300">
          <a:solidFill>
            <a:schemeClr val="tx2"/>
          </a:solidFill>
          <a:latin typeface="+mj-lt"/>
          <a:ea typeface="+mj-ea"/>
          <a:cs typeface="+mj-cs"/>
        </a:defRPr>
      </a:lvl1pPr>
      <a:lvl2pPr algn="l" rtl="0" eaLnBrk="0" fontAlgn="base" hangingPunct="0">
        <a:spcBef>
          <a:spcPct val="0"/>
        </a:spcBef>
        <a:spcAft>
          <a:spcPct val="0"/>
        </a:spcAft>
        <a:defRPr sz="3300">
          <a:solidFill>
            <a:schemeClr val="tx2"/>
          </a:solidFill>
          <a:latin typeface="Arial Black" pitchFamily="34" charset="0"/>
        </a:defRPr>
      </a:lvl2pPr>
      <a:lvl3pPr algn="l" rtl="0" eaLnBrk="0" fontAlgn="base" hangingPunct="0">
        <a:spcBef>
          <a:spcPct val="0"/>
        </a:spcBef>
        <a:spcAft>
          <a:spcPct val="0"/>
        </a:spcAft>
        <a:defRPr sz="3300">
          <a:solidFill>
            <a:schemeClr val="tx2"/>
          </a:solidFill>
          <a:latin typeface="Arial Black" pitchFamily="34" charset="0"/>
        </a:defRPr>
      </a:lvl3pPr>
      <a:lvl4pPr algn="l" rtl="0" eaLnBrk="0" fontAlgn="base" hangingPunct="0">
        <a:spcBef>
          <a:spcPct val="0"/>
        </a:spcBef>
        <a:spcAft>
          <a:spcPct val="0"/>
        </a:spcAft>
        <a:defRPr sz="3300">
          <a:solidFill>
            <a:schemeClr val="tx2"/>
          </a:solidFill>
          <a:latin typeface="Arial Black" pitchFamily="34" charset="0"/>
        </a:defRPr>
      </a:lvl4pPr>
      <a:lvl5pPr algn="l" rtl="0" eaLnBrk="0" fontAlgn="base" hangingPunct="0">
        <a:spcBef>
          <a:spcPct val="0"/>
        </a:spcBef>
        <a:spcAft>
          <a:spcPct val="0"/>
        </a:spcAft>
        <a:defRPr sz="3300">
          <a:solidFill>
            <a:schemeClr val="tx2"/>
          </a:solidFill>
          <a:latin typeface="Arial Black" pitchFamily="34" charset="0"/>
        </a:defRPr>
      </a:lvl5pPr>
      <a:lvl6pPr marL="457200" algn="l" rtl="0" fontAlgn="base">
        <a:spcBef>
          <a:spcPct val="0"/>
        </a:spcBef>
        <a:spcAft>
          <a:spcPct val="0"/>
        </a:spcAft>
        <a:defRPr sz="3300">
          <a:solidFill>
            <a:schemeClr val="tx2"/>
          </a:solidFill>
          <a:latin typeface="Arial Black" pitchFamily="34" charset="0"/>
        </a:defRPr>
      </a:lvl6pPr>
      <a:lvl7pPr marL="914400" algn="l" rtl="0" fontAlgn="base">
        <a:spcBef>
          <a:spcPct val="0"/>
        </a:spcBef>
        <a:spcAft>
          <a:spcPct val="0"/>
        </a:spcAft>
        <a:defRPr sz="3300">
          <a:solidFill>
            <a:schemeClr val="tx2"/>
          </a:solidFill>
          <a:latin typeface="Arial Black" pitchFamily="34" charset="0"/>
        </a:defRPr>
      </a:lvl7pPr>
      <a:lvl8pPr marL="1371600" algn="l" rtl="0" fontAlgn="base">
        <a:spcBef>
          <a:spcPct val="0"/>
        </a:spcBef>
        <a:spcAft>
          <a:spcPct val="0"/>
        </a:spcAft>
        <a:defRPr sz="3300">
          <a:solidFill>
            <a:schemeClr val="tx2"/>
          </a:solidFill>
          <a:latin typeface="Arial Black" pitchFamily="34" charset="0"/>
        </a:defRPr>
      </a:lvl8pPr>
      <a:lvl9pPr marL="1828800" algn="l" rtl="0" fontAlgn="base">
        <a:spcBef>
          <a:spcPct val="0"/>
        </a:spcBef>
        <a:spcAft>
          <a:spcPct val="0"/>
        </a:spcAft>
        <a:defRPr sz="3300">
          <a:solidFill>
            <a:schemeClr val="tx2"/>
          </a:solidFill>
          <a:latin typeface="Arial Black" pitchFamily="34" charset="0"/>
        </a:defRPr>
      </a:lvl9pPr>
    </p:titleStyle>
    <p:bodyStyle>
      <a:lvl1pPr marL="342900" indent="-342900" algn="l" rtl="0" eaLnBrk="0" fontAlgn="base" hangingPunct="0">
        <a:spcBef>
          <a:spcPct val="20000"/>
        </a:spcBef>
        <a:spcAft>
          <a:spcPct val="0"/>
        </a:spcAft>
        <a:buClr>
          <a:schemeClr val="bg2"/>
        </a:buClr>
        <a:buSzPct val="70000"/>
        <a:buFont typeface="Wingdings" pitchFamily="2" charset="2"/>
        <a:buChar char="l"/>
        <a:defRPr sz="31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150000"/>
        <a:buChar char="•"/>
        <a:defRPr sz="2600">
          <a:solidFill>
            <a:schemeClr val="tx1"/>
          </a:solidFill>
          <a:latin typeface="+mn-lt"/>
        </a:defRPr>
      </a:lvl2pPr>
      <a:lvl3pPr marL="1143000" indent="-228600" algn="l" rtl="0" eaLnBrk="0" fontAlgn="base" hangingPunct="0">
        <a:spcBef>
          <a:spcPct val="20000"/>
        </a:spcBef>
        <a:spcAft>
          <a:spcPct val="0"/>
        </a:spcAft>
        <a:buClr>
          <a:schemeClr val="tx1"/>
        </a:buClr>
        <a:buSzPct val="150000"/>
        <a:buChar char="•"/>
        <a:defRPr sz="2200">
          <a:solidFill>
            <a:schemeClr val="tx1"/>
          </a:solidFill>
          <a:latin typeface="+mn-lt"/>
        </a:defRPr>
      </a:lvl3pPr>
      <a:lvl4pPr marL="1600200" indent="-228600" algn="l" rtl="0" eaLnBrk="0" fontAlgn="base" hangingPunct="0">
        <a:spcBef>
          <a:spcPct val="20000"/>
        </a:spcBef>
        <a:spcAft>
          <a:spcPct val="0"/>
        </a:spcAft>
        <a:buClr>
          <a:schemeClr val="tx2"/>
        </a:buClr>
        <a:buSzPct val="150000"/>
        <a:buChar char="•"/>
        <a:defRPr sz="2000">
          <a:solidFill>
            <a:schemeClr val="tx1"/>
          </a:solidFill>
          <a:latin typeface="+mn-lt"/>
        </a:defRPr>
      </a:lvl4pPr>
      <a:lvl5pPr marL="2057400" indent="-228600" algn="l" rtl="0" eaLnBrk="0" fontAlgn="base" hangingPunct="0">
        <a:spcBef>
          <a:spcPct val="20000"/>
        </a:spcBef>
        <a:spcAft>
          <a:spcPct val="0"/>
        </a:spcAft>
        <a:buClr>
          <a:schemeClr val="folHlink"/>
        </a:buClr>
        <a:buSzPct val="150000"/>
        <a:buChar char="•"/>
        <a:defRPr sz="2000">
          <a:solidFill>
            <a:schemeClr val="tx1"/>
          </a:solidFill>
          <a:latin typeface="+mn-lt"/>
        </a:defRPr>
      </a:lvl5pPr>
      <a:lvl6pPr marL="2514600" indent="-228600" algn="l" rtl="0" fontAlgn="base">
        <a:spcBef>
          <a:spcPct val="20000"/>
        </a:spcBef>
        <a:spcAft>
          <a:spcPct val="0"/>
        </a:spcAft>
        <a:buClr>
          <a:schemeClr val="folHlink"/>
        </a:buClr>
        <a:buSzPct val="150000"/>
        <a:buChar char="•"/>
        <a:defRPr sz="2000">
          <a:solidFill>
            <a:schemeClr val="tx1"/>
          </a:solidFill>
          <a:latin typeface="+mn-lt"/>
        </a:defRPr>
      </a:lvl6pPr>
      <a:lvl7pPr marL="2971800" indent="-228600" algn="l" rtl="0" fontAlgn="base">
        <a:spcBef>
          <a:spcPct val="20000"/>
        </a:spcBef>
        <a:spcAft>
          <a:spcPct val="0"/>
        </a:spcAft>
        <a:buClr>
          <a:schemeClr val="folHlink"/>
        </a:buClr>
        <a:buSzPct val="150000"/>
        <a:buChar char="•"/>
        <a:defRPr sz="2000">
          <a:solidFill>
            <a:schemeClr val="tx1"/>
          </a:solidFill>
          <a:latin typeface="+mn-lt"/>
        </a:defRPr>
      </a:lvl7pPr>
      <a:lvl8pPr marL="3429000" indent="-228600" algn="l" rtl="0" fontAlgn="base">
        <a:spcBef>
          <a:spcPct val="20000"/>
        </a:spcBef>
        <a:spcAft>
          <a:spcPct val="0"/>
        </a:spcAft>
        <a:buClr>
          <a:schemeClr val="folHlink"/>
        </a:buClr>
        <a:buSzPct val="150000"/>
        <a:buChar char="•"/>
        <a:defRPr sz="2000">
          <a:solidFill>
            <a:schemeClr val="tx1"/>
          </a:solidFill>
          <a:latin typeface="+mn-lt"/>
        </a:defRPr>
      </a:lvl8pPr>
      <a:lvl9pPr marL="3886200" indent="-228600" algn="l" rtl="0" fontAlgn="base">
        <a:spcBef>
          <a:spcPct val="20000"/>
        </a:spcBef>
        <a:spcAft>
          <a:spcPct val="0"/>
        </a:spcAft>
        <a:buClr>
          <a:schemeClr val="folHlink"/>
        </a:buClr>
        <a:buSzPct val="15000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bwMode="auto">
          <a:xfrm>
            <a:off x="457200" y="533400"/>
            <a:ext cx="8229600"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7411" name="Rectangle 3"/>
          <p:cNvSpPr>
            <a:spLocks noGrp="1" noChangeArrowheads="1"/>
          </p:cNvSpPr>
          <p:nvPr>
            <p:ph type="body" idx="1"/>
          </p:nvPr>
        </p:nvSpPr>
        <p:spPr bwMode="auto">
          <a:xfrm>
            <a:off x="457200" y="1828800"/>
            <a:ext cx="8229600" cy="43021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7828" name="Rectangle 4"/>
          <p:cNvSpPr>
            <a:spLocks noGrp="1" noChangeArrowheads="1"/>
          </p:cNvSpPr>
          <p:nvPr>
            <p:ph type="dt" sz="half" idx="2"/>
          </p:nvPr>
        </p:nvSpPr>
        <p:spPr bwMode="auto">
          <a:xfrm>
            <a:off x="457200" y="6248400"/>
            <a:ext cx="1676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smtClean="0">
                <a:latin typeface="Arial" charset="0"/>
              </a:defRPr>
            </a:lvl1pPr>
          </a:lstStyle>
          <a:p>
            <a:pPr>
              <a:defRPr/>
            </a:pPr>
            <a:endParaRPr lang="en-US"/>
          </a:p>
        </p:txBody>
      </p:sp>
      <p:sp>
        <p:nvSpPr>
          <p:cNvPr id="778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smtClean="0">
                <a:latin typeface="Arial" charset="0"/>
              </a:defRPr>
            </a:lvl1pPr>
          </a:lstStyle>
          <a:p>
            <a:pPr>
              <a:defRPr/>
            </a:pPr>
            <a:endParaRPr lang="en-US"/>
          </a:p>
        </p:txBody>
      </p:sp>
      <p:sp>
        <p:nvSpPr>
          <p:cNvPr id="77830" name="Rectangle 6"/>
          <p:cNvSpPr>
            <a:spLocks noGrp="1" noChangeArrowheads="1"/>
          </p:cNvSpPr>
          <p:nvPr>
            <p:ph type="sldNum" sz="quarter" idx="4"/>
          </p:nvPr>
        </p:nvSpPr>
        <p:spPr bwMode="auto">
          <a:xfrm>
            <a:off x="6781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smtClean="0">
                <a:latin typeface="Arial" charset="0"/>
              </a:defRPr>
            </a:lvl1pPr>
          </a:lstStyle>
          <a:p>
            <a:pPr>
              <a:defRPr/>
            </a:pPr>
            <a:fld id="{3C23688A-E2E0-4C5E-AA94-8196FD55FD1C}" type="slidenum">
              <a:rPr lang="en-US"/>
              <a:pPr>
                <a:defRPr/>
              </a:pPr>
              <a:t>‹#›</a:t>
            </a:fld>
            <a:endParaRPr lang="en-US"/>
          </a:p>
        </p:txBody>
      </p:sp>
      <p:grpSp>
        <p:nvGrpSpPr>
          <p:cNvPr id="17415" name="Group 7"/>
          <p:cNvGrpSpPr>
            <a:grpSpLocks/>
          </p:cNvGrpSpPr>
          <p:nvPr/>
        </p:nvGrpSpPr>
        <p:grpSpPr bwMode="auto">
          <a:xfrm>
            <a:off x="279400" y="152400"/>
            <a:ext cx="8686800" cy="1600200"/>
            <a:chOff x="176" y="96"/>
            <a:chExt cx="5472" cy="1008"/>
          </a:xfrm>
        </p:grpSpPr>
        <p:sp>
          <p:nvSpPr>
            <p:cNvPr id="77832" name="Line 8"/>
            <p:cNvSpPr>
              <a:spLocks noChangeShapeType="1"/>
            </p:cNvSpPr>
            <p:nvPr/>
          </p:nvSpPr>
          <p:spPr bwMode="auto">
            <a:xfrm flipH="1">
              <a:off x="288" y="1104"/>
              <a:ext cx="5232" cy="0"/>
            </a:xfrm>
            <a:prstGeom prst="line">
              <a:avLst/>
            </a:prstGeom>
            <a:noFill/>
            <a:ln w="12700">
              <a:solidFill>
                <a:schemeClr val="tx1"/>
              </a:solidFill>
              <a:round/>
              <a:headEnd/>
              <a:tailEnd/>
            </a:ln>
            <a:effectLst/>
          </p:spPr>
          <p:txBody>
            <a:bodyPr/>
            <a:lstStyle/>
            <a:p>
              <a:pPr>
                <a:defRPr/>
              </a:pPr>
              <a:endParaRPr lang="en-US"/>
            </a:p>
          </p:txBody>
        </p:sp>
        <p:sp>
          <p:nvSpPr>
            <p:cNvPr id="77833" name="Rectangle 9"/>
            <p:cNvSpPr>
              <a:spLocks noChangeArrowheads="1"/>
            </p:cNvSpPr>
            <p:nvPr/>
          </p:nvSpPr>
          <p:spPr bwMode="auto">
            <a:xfrm>
              <a:off x="5504" y="96"/>
              <a:ext cx="144" cy="144"/>
            </a:xfrm>
            <a:prstGeom prst="rect">
              <a:avLst/>
            </a:prstGeom>
            <a:solidFill>
              <a:schemeClr val="bg2"/>
            </a:solidFill>
            <a:ln w="12700">
              <a:solidFill>
                <a:schemeClr val="tx1"/>
              </a:solidFill>
              <a:miter lim="800000"/>
              <a:headEnd/>
              <a:tailEnd/>
            </a:ln>
            <a:effectLst/>
          </p:spPr>
          <p:txBody>
            <a:bodyPr wrap="none" anchor="ctr"/>
            <a:lstStyle/>
            <a:p>
              <a:pPr algn="ctr" eaLnBrk="1" hangingPunct="1">
                <a:defRPr/>
              </a:pPr>
              <a:endParaRPr lang="en-US" sz="2400">
                <a:latin typeface="Times New Roman" pitchFamily="18" charset="0"/>
              </a:endParaRPr>
            </a:p>
          </p:txBody>
        </p:sp>
        <p:sp>
          <p:nvSpPr>
            <p:cNvPr id="77834" name="Rectangle 10"/>
            <p:cNvSpPr>
              <a:spLocks noChangeArrowheads="1"/>
            </p:cNvSpPr>
            <p:nvPr/>
          </p:nvSpPr>
          <p:spPr bwMode="auto">
            <a:xfrm>
              <a:off x="176" y="96"/>
              <a:ext cx="5326" cy="144"/>
            </a:xfrm>
            <a:prstGeom prst="rect">
              <a:avLst/>
            </a:prstGeom>
            <a:solidFill>
              <a:schemeClr val="accent2"/>
            </a:solidFill>
            <a:ln w="12700">
              <a:solidFill>
                <a:schemeClr val="tx1"/>
              </a:solidFill>
              <a:miter lim="800000"/>
              <a:headEnd/>
              <a:tailEnd/>
            </a:ln>
            <a:effectLst/>
          </p:spPr>
          <p:txBody>
            <a:bodyPr wrap="none" anchor="ctr"/>
            <a:lstStyle/>
            <a:p>
              <a:pPr algn="ctr" eaLnBrk="1" hangingPunct="1">
                <a:defRPr/>
              </a:pPr>
              <a:endParaRPr lang="en-US" sz="2400">
                <a:latin typeface="Times New Roman" pitchFamily="18" charset="0"/>
              </a:endParaRPr>
            </a:p>
          </p:txBody>
        </p:sp>
        <p:sp>
          <p:nvSpPr>
            <p:cNvPr id="77835" name="Rectangle 11"/>
            <p:cNvSpPr>
              <a:spLocks noChangeArrowheads="1"/>
            </p:cNvSpPr>
            <p:nvPr/>
          </p:nvSpPr>
          <p:spPr bwMode="auto">
            <a:xfrm>
              <a:off x="176" y="240"/>
              <a:ext cx="5326" cy="88"/>
            </a:xfrm>
            <a:prstGeom prst="rect">
              <a:avLst/>
            </a:prstGeom>
            <a:solidFill>
              <a:schemeClr val="bg2"/>
            </a:solidFill>
            <a:ln w="12700">
              <a:solidFill>
                <a:schemeClr val="tx1"/>
              </a:solidFill>
              <a:miter lim="800000"/>
              <a:headEnd/>
              <a:tailEnd/>
            </a:ln>
            <a:effectLst/>
          </p:spPr>
          <p:txBody>
            <a:bodyPr wrap="none" anchor="ctr"/>
            <a:lstStyle/>
            <a:p>
              <a:pPr algn="ctr" eaLnBrk="1" hangingPunct="1">
                <a:defRPr/>
              </a:pPr>
              <a:endParaRPr lang="en-US" sz="2400">
                <a:latin typeface="Times New Roman" pitchFamily="18" charset="0"/>
              </a:endParaRPr>
            </a:p>
          </p:txBody>
        </p:sp>
        <p:sp>
          <p:nvSpPr>
            <p:cNvPr id="77836" name="Rectangle 12"/>
            <p:cNvSpPr>
              <a:spLocks noChangeArrowheads="1"/>
            </p:cNvSpPr>
            <p:nvPr/>
          </p:nvSpPr>
          <p:spPr bwMode="auto">
            <a:xfrm>
              <a:off x="5504" y="241"/>
              <a:ext cx="144" cy="86"/>
            </a:xfrm>
            <a:prstGeom prst="rect">
              <a:avLst/>
            </a:prstGeom>
            <a:solidFill>
              <a:schemeClr val="accent2"/>
            </a:solidFill>
            <a:ln w="12700">
              <a:solidFill>
                <a:schemeClr val="tx1"/>
              </a:solidFill>
              <a:miter lim="800000"/>
              <a:headEnd/>
              <a:tailEnd/>
            </a:ln>
            <a:effectLst/>
          </p:spPr>
          <p:txBody>
            <a:bodyPr wrap="none" anchor="ctr"/>
            <a:lstStyle/>
            <a:p>
              <a:pPr algn="ctr" eaLnBrk="1" hangingPunct="1">
                <a:defRPr/>
              </a:pPr>
              <a:endParaRPr lang="en-US" sz="2400">
                <a:latin typeface="Times New Roman" pitchFamily="18" charset="0"/>
              </a:endParaRPr>
            </a:p>
          </p:txBody>
        </p:sp>
      </p:grpSp>
    </p:spTree>
  </p:cSld>
  <p:clrMap bg1="dk2" tx1="lt1" bg2="dk1" tx2="lt2" accent1="accent1" accent2="accent2" accent3="accent3" accent4="accent4" accent5="accent5" accent6="accent6" hlink="hlink" folHlink="folHlink"/>
  <p:sldLayoutIdLst>
    <p:sldLayoutId id="2147484041" r:id="rId1"/>
    <p:sldLayoutId id="2147484007" r:id="rId2"/>
    <p:sldLayoutId id="2147484008" r:id="rId3"/>
    <p:sldLayoutId id="2147484009" r:id="rId4"/>
    <p:sldLayoutId id="2147484010" r:id="rId5"/>
    <p:sldLayoutId id="2147484011" r:id="rId6"/>
    <p:sldLayoutId id="2147484012" r:id="rId7"/>
    <p:sldLayoutId id="2147484013" r:id="rId8"/>
    <p:sldLayoutId id="2147484014" r:id="rId9"/>
    <p:sldLayoutId id="2147484015" r:id="rId10"/>
    <p:sldLayoutId id="2147484016" r:id="rId11"/>
  </p:sldLayoutIdLst>
  <p:timing>
    <p:tnLst>
      <p:par>
        <p:cTn id="1" dur="indefinite" restart="never" nodeType="tmRoot"/>
      </p:par>
    </p:tnLst>
  </p:timing>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imes New Roman" pitchFamily="18" charset="0"/>
        </a:defRPr>
      </a:lvl2pPr>
      <a:lvl3pPr algn="l" rtl="0" eaLnBrk="0" fontAlgn="base" hangingPunct="0">
        <a:spcBef>
          <a:spcPct val="0"/>
        </a:spcBef>
        <a:spcAft>
          <a:spcPct val="0"/>
        </a:spcAft>
        <a:defRPr sz="4400">
          <a:solidFill>
            <a:schemeClr val="tx2"/>
          </a:solidFill>
          <a:latin typeface="Times New Roman" pitchFamily="18" charset="0"/>
        </a:defRPr>
      </a:lvl3pPr>
      <a:lvl4pPr algn="l" rtl="0" eaLnBrk="0" fontAlgn="base" hangingPunct="0">
        <a:spcBef>
          <a:spcPct val="0"/>
        </a:spcBef>
        <a:spcAft>
          <a:spcPct val="0"/>
        </a:spcAft>
        <a:defRPr sz="4400">
          <a:solidFill>
            <a:schemeClr val="tx2"/>
          </a:solidFill>
          <a:latin typeface="Times New Roman" pitchFamily="18" charset="0"/>
        </a:defRPr>
      </a:lvl4pPr>
      <a:lvl5pPr algn="l" rtl="0" eaLnBrk="0" fontAlgn="base" hangingPunct="0">
        <a:spcBef>
          <a:spcPct val="0"/>
        </a:spcBef>
        <a:spcAft>
          <a:spcPct val="0"/>
        </a:spcAft>
        <a:defRPr sz="4400">
          <a:solidFill>
            <a:schemeClr val="tx2"/>
          </a:solidFill>
          <a:latin typeface="Times New Roman" pitchFamily="18"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p:titleStyle>
    <p:bodyStyle>
      <a:lvl1pPr marL="469900" indent="-469900" algn="l" rtl="0" eaLnBrk="0" fontAlgn="base" hangingPunct="0">
        <a:spcBef>
          <a:spcPct val="20000"/>
        </a:spcBef>
        <a:spcAft>
          <a:spcPct val="0"/>
        </a:spcAft>
        <a:buClr>
          <a:schemeClr val="bg2"/>
        </a:buClr>
        <a:buSzPct val="70000"/>
        <a:buFont typeface="Wingdings" pitchFamily="2" charset="2"/>
        <a:buChar char="o"/>
        <a:defRPr sz="32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SzPct val="75000"/>
        <a:buFont typeface="Wingdings" pitchFamily="2" charset="2"/>
        <a:buChar char="n"/>
        <a:defRPr sz="2800">
          <a:solidFill>
            <a:schemeClr val="tx1"/>
          </a:solidFill>
          <a:latin typeface="+mn-lt"/>
        </a:defRPr>
      </a:lvl2pPr>
      <a:lvl3pPr marL="1377950" indent="-468313" algn="l" rtl="0" eaLnBrk="0" fontAlgn="base" hangingPunct="0">
        <a:spcBef>
          <a:spcPct val="20000"/>
        </a:spcBef>
        <a:spcAft>
          <a:spcPct val="0"/>
        </a:spcAft>
        <a:buClr>
          <a:schemeClr val="bg2"/>
        </a:buClr>
        <a:buSzPct val="65000"/>
        <a:buFont typeface="Wingdings" pitchFamily="2" charset="2"/>
        <a:buChar char="o"/>
        <a:defRPr sz="2400">
          <a:solidFill>
            <a:schemeClr val="tx1"/>
          </a:solidFill>
          <a:latin typeface="+mn-lt"/>
        </a:defRPr>
      </a:lvl3pPr>
      <a:lvl4pPr marL="1827213" indent="-438150" algn="l" rtl="0" eaLnBrk="0" fontAlgn="base" hangingPunct="0">
        <a:spcBef>
          <a:spcPct val="20000"/>
        </a:spcBef>
        <a:spcAft>
          <a:spcPct val="0"/>
        </a:spcAft>
        <a:buClr>
          <a:schemeClr val="accent2"/>
        </a:buClr>
        <a:buSzPct val="75000"/>
        <a:buFont typeface="Wingdings" pitchFamily="2" charset="2"/>
        <a:buChar char="n"/>
        <a:defRPr sz="2000">
          <a:solidFill>
            <a:schemeClr val="tx1"/>
          </a:solidFill>
          <a:latin typeface="+mn-lt"/>
        </a:defRPr>
      </a:lvl4pPr>
      <a:lvl5pPr marL="2297113" indent="-468313" algn="l" rtl="0" eaLnBrk="0" fontAlgn="base" hangingPunct="0">
        <a:spcBef>
          <a:spcPct val="20000"/>
        </a:spcBef>
        <a:spcAft>
          <a:spcPct val="0"/>
        </a:spcAft>
        <a:buClr>
          <a:schemeClr val="accent1"/>
        </a:buClr>
        <a:buSzPct val="50000"/>
        <a:buFont typeface="Wingdings" pitchFamily="2" charset="2"/>
        <a:buChar char="o"/>
        <a:defRPr sz="2000">
          <a:solidFill>
            <a:schemeClr val="tx1"/>
          </a:solidFill>
          <a:latin typeface="+mn-lt"/>
        </a:defRPr>
      </a:lvl5pPr>
      <a:lvl6pPr marL="27543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6pPr>
      <a:lvl7pPr marL="32115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7pPr>
      <a:lvl8pPr marL="36687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8pPr>
      <a:lvl9pPr marL="41259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6A07B62C-8FC6-42E1-AE64-A5039B4C13BB}"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4063" r:id="rId1"/>
    <p:sldLayoutId id="2147484064" r:id="rId2"/>
    <p:sldLayoutId id="2147484065" r:id="rId3"/>
    <p:sldLayoutId id="2147484066" r:id="rId4"/>
    <p:sldLayoutId id="2147484067" r:id="rId5"/>
    <p:sldLayoutId id="2147484068" r:id="rId6"/>
    <p:sldLayoutId id="2147484069" r:id="rId7"/>
    <p:sldLayoutId id="2147484070" r:id="rId8"/>
    <p:sldLayoutId id="2147484071" r:id="rId9"/>
    <p:sldLayoutId id="2147484072" r:id="rId10"/>
    <p:sldLayoutId id="214748407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pPr>
              <a:defRPr/>
            </a:pPr>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pPr>
              <a:defRPr/>
            </a:pPr>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pPr>
              <a:defRPr/>
            </a:pPr>
            <a:fld id="{6A07B62C-8FC6-42E1-AE64-A5039B4C13BB}" type="slidenum">
              <a:rPr lang="en-US" smtClean="0"/>
              <a:pPr>
                <a:defRPr/>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4075" r:id="rId1"/>
    <p:sldLayoutId id="2147484076" r:id="rId2"/>
    <p:sldLayoutId id="2147484077" r:id="rId3"/>
    <p:sldLayoutId id="2147484078" r:id="rId4"/>
    <p:sldLayoutId id="2147484079" r:id="rId5"/>
    <p:sldLayoutId id="2147484080" r:id="rId6"/>
    <p:sldLayoutId id="2147484081" r:id="rId7"/>
    <p:sldLayoutId id="2147484082" r:id="rId8"/>
    <p:sldLayoutId id="2147484083" r:id="rId9"/>
    <p:sldLayoutId id="2147484084" r:id="rId10"/>
    <p:sldLayoutId id="2147484085"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5122" name="Group 2"/>
          <p:cNvGrpSpPr>
            <a:grpSpLocks/>
          </p:cNvGrpSpPr>
          <p:nvPr/>
        </p:nvGrpSpPr>
        <p:grpSpPr bwMode="auto">
          <a:xfrm>
            <a:off x="-3238500" y="0"/>
            <a:ext cx="11925300" cy="3810000"/>
            <a:chOff x="-2040" y="0"/>
            <a:chExt cx="7512" cy="2400"/>
          </a:xfrm>
        </p:grpSpPr>
        <p:sp>
          <p:nvSpPr>
            <p:cNvPr id="14339" name="AutoShape 3"/>
            <p:cNvSpPr>
              <a:spLocks noChangeArrowheads="1"/>
            </p:cNvSpPr>
            <p:nvPr/>
          </p:nvSpPr>
          <p:spPr bwMode="auto">
            <a:xfrm>
              <a:off x="-2040" y="432"/>
              <a:ext cx="2592" cy="1968"/>
            </a:xfrm>
            <a:custGeom>
              <a:avLst/>
              <a:gdLst>
                <a:gd name="G0" fmla="+- 18296 0 0"/>
                <a:gd name="G1" fmla="+- -30880 0 0"/>
                <a:gd name="G2" fmla="+- 31512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0296" y="5746"/>
                </a:cxn>
                <a:cxn ang="0">
                  <a:pos x="64000" y="32000"/>
                </a:cxn>
                <a:cxn ang="0">
                  <a:pos x="50296" y="58253"/>
                </a:cxn>
                <a:cxn ang="0">
                  <a:pos x="50296" y="58253"/>
                </a:cxn>
                <a:cxn ang="0">
                  <a:pos x="50295" y="58253"/>
                </a:cxn>
                <a:cxn ang="0">
                  <a:pos x="50296" y="58254"/>
                </a:cxn>
                <a:cxn ang="0">
                  <a:pos x="50296" y="5746"/>
                </a:cxn>
                <a:cxn ang="0">
                  <a:pos x="50295" y="5746"/>
                </a:cxn>
                <a:cxn ang="0">
                  <a:pos x="50296" y="5746"/>
                </a:cxn>
              </a:cxnLst>
              <a:rect l="T13" t="T15" r="T17" b="T19"/>
              <a:pathLst>
                <a:path w="64000" h="64000">
                  <a:moveTo>
                    <a:pt x="50296" y="5746"/>
                  </a:moveTo>
                  <a:cubicBezTo>
                    <a:pt x="58882" y="11730"/>
                    <a:pt x="64000" y="21534"/>
                    <a:pt x="64000" y="32000"/>
                  </a:cubicBezTo>
                  <a:cubicBezTo>
                    <a:pt x="64000" y="42465"/>
                    <a:pt x="58882" y="52269"/>
                    <a:pt x="50296" y="58253"/>
                  </a:cubicBezTo>
                  <a:cubicBezTo>
                    <a:pt x="50296" y="58253"/>
                    <a:pt x="50296" y="58253"/>
                    <a:pt x="50295" y="58253"/>
                  </a:cubicBezTo>
                  <a:lnTo>
                    <a:pt x="50296" y="58254"/>
                  </a:lnTo>
                  <a:lnTo>
                    <a:pt x="50296" y="5746"/>
                  </a:lnTo>
                  <a:lnTo>
                    <a:pt x="50295" y="5746"/>
                  </a:lnTo>
                  <a:cubicBezTo>
                    <a:pt x="50296" y="5746"/>
                    <a:pt x="50296" y="5746"/>
                    <a:pt x="50296" y="5746"/>
                  </a:cubicBezTo>
                  <a:close/>
                </a:path>
              </a:pathLst>
            </a:custGeom>
            <a:solidFill>
              <a:schemeClr val="accent2"/>
            </a:solidFill>
            <a:ln w="9525">
              <a:noFill/>
              <a:miter lim="800000"/>
              <a:headEnd/>
              <a:tailEnd/>
            </a:ln>
          </p:spPr>
          <p:txBody>
            <a:bodyPr/>
            <a:lstStyle/>
            <a:p>
              <a:pPr eaLnBrk="1" hangingPunct="1">
                <a:defRPr/>
              </a:pPr>
              <a:endParaRPr lang="en-US" sz="2400">
                <a:latin typeface="Times New Roman" pitchFamily="18" charset="0"/>
              </a:endParaRPr>
            </a:p>
          </p:txBody>
        </p:sp>
        <p:sp>
          <p:nvSpPr>
            <p:cNvPr id="14340" name="AutoShape 4"/>
            <p:cNvSpPr>
              <a:spLocks noChangeArrowheads="1"/>
            </p:cNvSpPr>
            <p:nvPr/>
          </p:nvSpPr>
          <p:spPr bwMode="auto">
            <a:xfrm>
              <a:off x="-1528" y="0"/>
              <a:ext cx="1949" cy="1987"/>
            </a:xfrm>
            <a:custGeom>
              <a:avLst/>
              <a:gdLst>
                <a:gd name="G0" fmla="+- 18077 0 0"/>
                <a:gd name="G1" fmla="+- -30880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0077" y="5595"/>
                </a:cxn>
                <a:cxn ang="0">
                  <a:pos x="64000" y="32000"/>
                </a:cxn>
                <a:cxn ang="0">
                  <a:pos x="50077" y="58404"/>
                </a:cxn>
                <a:cxn ang="0">
                  <a:pos x="50077" y="58404"/>
                </a:cxn>
                <a:cxn ang="0">
                  <a:pos x="50076" y="58404"/>
                </a:cxn>
                <a:cxn ang="0">
                  <a:pos x="50077" y="58405"/>
                </a:cxn>
                <a:cxn ang="0">
                  <a:pos x="50077" y="5595"/>
                </a:cxn>
                <a:cxn ang="0">
                  <a:pos x="50076" y="5595"/>
                </a:cxn>
                <a:cxn ang="0">
                  <a:pos x="50077" y="5595"/>
                </a:cxn>
              </a:cxnLst>
              <a:rect l="T13" t="T15" r="T17" b="T19"/>
              <a:pathLst>
                <a:path w="64000" h="64000">
                  <a:moveTo>
                    <a:pt x="50077" y="5595"/>
                  </a:moveTo>
                  <a:cubicBezTo>
                    <a:pt x="58790" y="11560"/>
                    <a:pt x="64000" y="21440"/>
                    <a:pt x="64000" y="32000"/>
                  </a:cubicBezTo>
                  <a:cubicBezTo>
                    <a:pt x="64000" y="42559"/>
                    <a:pt x="58790" y="52439"/>
                    <a:pt x="50077" y="58404"/>
                  </a:cubicBezTo>
                  <a:cubicBezTo>
                    <a:pt x="50077" y="58404"/>
                    <a:pt x="50077" y="58404"/>
                    <a:pt x="50076" y="58404"/>
                  </a:cubicBezTo>
                  <a:lnTo>
                    <a:pt x="50077" y="58405"/>
                  </a:lnTo>
                  <a:lnTo>
                    <a:pt x="50077" y="5595"/>
                  </a:lnTo>
                  <a:lnTo>
                    <a:pt x="50076" y="5595"/>
                  </a:lnTo>
                  <a:cubicBezTo>
                    <a:pt x="50077" y="5595"/>
                    <a:pt x="50077" y="5595"/>
                    <a:pt x="50077" y="5595"/>
                  </a:cubicBezTo>
                  <a:close/>
                </a:path>
              </a:pathLst>
            </a:custGeom>
            <a:solidFill>
              <a:schemeClr val="hlink"/>
            </a:solidFill>
            <a:ln w="9525">
              <a:noFill/>
              <a:miter lim="800000"/>
              <a:headEnd/>
              <a:tailEnd/>
            </a:ln>
          </p:spPr>
          <p:txBody>
            <a:bodyPr/>
            <a:lstStyle/>
            <a:p>
              <a:pPr eaLnBrk="1" hangingPunct="1">
                <a:defRPr/>
              </a:pPr>
              <a:endParaRPr lang="en-US">
                <a:latin typeface="Arial" charset="0"/>
              </a:endParaRPr>
            </a:p>
          </p:txBody>
        </p:sp>
        <p:sp>
          <p:nvSpPr>
            <p:cNvPr id="14341" name="Line 5"/>
            <p:cNvSpPr>
              <a:spLocks noChangeShapeType="1"/>
            </p:cNvSpPr>
            <p:nvPr/>
          </p:nvSpPr>
          <p:spPr bwMode="auto">
            <a:xfrm>
              <a:off x="864" y="960"/>
              <a:ext cx="4608" cy="0"/>
            </a:xfrm>
            <a:prstGeom prst="line">
              <a:avLst/>
            </a:prstGeom>
            <a:noFill/>
            <a:ln w="12700">
              <a:solidFill>
                <a:schemeClr val="tx1"/>
              </a:solidFill>
              <a:round/>
              <a:headEnd/>
              <a:tailEnd/>
            </a:ln>
            <a:effectLst/>
          </p:spPr>
          <p:txBody>
            <a:bodyPr/>
            <a:lstStyle/>
            <a:p>
              <a:pPr>
                <a:defRPr/>
              </a:pPr>
              <a:endParaRPr lang="en-US"/>
            </a:p>
          </p:txBody>
        </p:sp>
      </p:grpSp>
      <p:sp>
        <p:nvSpPr>
          <p:cNvPr id="5123" name="Rectangle 6"/>
          <p:cNvSpPr>
            <a:spLocks noGrp="1" noChangeArrowheads="1"/>
          </p:cNvSpPr>
          <p:nvPr>
            <p:ph type="title"/>
          </p:nvPr>
        </p:nvSpPr>
        <p:spPr bwMode="auto">
          <a:xfrm>
            <a:off x="1370013" y="301625"/>
            <a:ext cx="7313612"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5124" name="Rectangle 7"/>
          <p:cNvSpPr>
            <a:spLocks noGrp="1" noChangeArrowheads="1"/>
          </p:cNvSpPr>
          <p:nvPr>
            <p:ph type="body" idx="1"/>
          </p:nvPr>
        </p:nvSpPr>
        <p:spPr bwMode="auto">
          <a:xfrm>
            <a:off x="1370013" y="1827213"/>
            <a:ext cx="7313612"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344" name="Rectangle 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atin typeface="+mn-lt"/>
              </a:defRPr>
            </a:lvl1pPr>
          </a:lstStyle>
          <a:p>
            <a:pPr>
              <a:defRPr/>
            </a:pPr>
            <a:endParaRPr lang="en-US"/>
          </a:p>
        </p:txBody>
      </p:sp>
      <p:sp>
        <p:nvSpPr>
          <p:cNvPr id="14345" name="Rectangle 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smtClean="0">
                <a:latin typeface="+mn-lt"/>
              </a:defRPr>
            </a:lvl1pPr>
          </a:lstStyle>
          <a:p>
            <a:pPr>
              <a:defRPr/>
            </a:pPr>
            <a:endParaRPr lang="en-US"/>
          </a:p>
        </p:txBody>
      </p:sp>
      <p:sp>
        <p:nvSpPr>
          <p:cNvPr id="14346" name="Rectangle 10"/>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atin typeface="+mn-lt"/>
              </a:defRPr>
            </a:lvl1pPr>
          </a:lstStyle>
          <a:p>
            <a:pPr>
              <a:defRPr/>
            </a:pPr>
            <a:fld id="{231251DE-44D0-4CFB-A575-F7BDE56E3C33}"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4029" r:id="rId1"/>
    <p:sldLayoutId id="2147483886" r:id="rId2"/>
    <p:sldLayoutId id="2147483887" r:id="rId3"/>
    <p:sldLayoutId id="2147483888" r:id="rId4"/>
    <p:sldLayoutId id="2147483889" r:id="rId5"/>
    <p:sldLayoutId id="2147483890" r:id="rId6"/>
    <p:sldLayoutId id="2147483891" r:id="rId7"/>
    <p:sldLayoutId id="2147483892" r:id="rId8"/>
    <p:sldLayoutId id="2147483893" r:id="rId9"/>
    <p:sldLayoutId id="2147483894" r:id="rId10"/>
    <p:sldLayoutId id="2147483895" r:id="rId11"/>
    <p:sldLayoutId id="2147483896" r:id="rId12"/>
    <p:sldLayoutId id="2147484061" r:id="rId13"/>
  </p:sldLayoutIdLst>
  <p:txStyles>
    <p:title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
        <a:defRPr sz="29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l"/>
        <a:defRPr sz="2500">
          <a:solidFill>
            <a:schemeClr val="tx1"/>
          </a:solidFill>
          <a:latin typeface="+mn-lt"/>
        </a:defRPr>
      </a:lvl2pPr>
      <a:lvl3pPr marL="1143000" indent="-228600" algn="l" rtl="0" eaLnBrk="0" fontAlgn="base" hangingPunct="0">
        <a:spcBef>
          <a:spcPct val="20000"/>
        </a:spcBef>
        <a:spcAft>
          <a:spcPct val="0"/>
        </a:spcAft>
        <a:buClr>
          <a:schemeClr val="tx2"/>
        </a:buClr>
        <a:buSzPct val="65000"/>
        <a:buFont typeface="Wingdings" pitchFamily="2" charset="2"/>
        <a:buChar char="¡"/>
        <a:defRPr sz="22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l"/>
        <a:defRPr sz="1900">
          <a:solidFill>
            <a:schemeClr val="tx1"/>
          </a:solidFill>
          <a:latin typeface="+mn-lt"/>
        </a:defRPr>
      </a:lvl4pPr>
      <a:lvl5pPr marL="2057400" indent="-228600" algn="l" rtl="0" eaLnBrk="0" fontAlgn="base" hangingPunct="0">
        <a:spcBef>
          <a:spcPct val="20000"/>
        </a:spcBef>
        <a:spcAft>
          <a:spcPct val="0"/>
        </a:spcAft>
        <a:buClr>
          <a:schemeClr val="tx2"/>
        </a:buClr>
        <a:buSzPct val="60000"/>
        <a:buFont typeface="Wingdings" pitchFamily="2" charset="2"/>
        <a:buChar char="¡"/>
        <a:defRPr sz="1900">
          <a:solidFill>
            <a:schemeClr val="tx1"/>
          </a:solidFill>
          <a:latin typeface="+mn-lt"/>
        </a:defRPr>
      </a:lvl5pPr>
      <a:lvl6pPr marL="25146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defRPr>
      </a:lvl6pPr>
      <a:lvl7pPr marL="29718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defRPr>
      </a:lvl7pPr>
      <a:lvl8pPr marL="34290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defRPr>
      </a:lvl8pPr>
      <a:lvl9pPr marL="38862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0" y="1377950"/>
            <a:ext cx="2133600" cy="101600"/>
          </a:xfrm>
          <a:prstGeom prst="rect">
            <a:avLst/>
          </a:prstGeom>
          <a:solidFill>
            <a:schemeClr val="accent2"/>
          </a:solidFill>
          <a:ln w="9525">
            <a:noFill/>
            <a:miter lim="800000"/>
            <a:headEnd/>
            <a:tailEnd/>
          </a:ln>
          <a:effectLst/>
        </p:spPr>
        <p:txBody>
          <a:bodyPr wrap="none" anchor="ctr"/>
          <a:lstStyle/>
          <a:p>
            <a:pPr algn="ctr" eaLnBrk="1" hangingPunct="1">
              <a:defRPr/>
            </a:pPr>
            <a:endParaRPr lang="en-US" sz="2400">
              <a:latin typeface="Times New Roman" pitchFamily="18" charset="0"/>
            </a:endParaRPr>
          </a:p>
        </p:txBody>
      </p:sp>
      <p:sp>
        <p:nvSpPr>
          <p:cNvPr id="19459" name="Rectangle 3"/>
          <p:cNvSpPr>
            <a:spLocks noChangeArrowheads="1"/>
          </p:cNvSpPr>
          <p:nvPr/>
        </p:nvSpPr>
        <p:spPr bwMode="auto">
          <a:xfrm>
            <a:off x="1447800" y="1377950"/>
            <a:ext cx="7239000" cy="101600"/>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eaLnBrk="1" hangingPunct="1">
              <a:defRPr/>
            </a:pPr>
            <a:endParaRPr lang="en-US" sz="2400">
              <a:latin typeface="Times New Roman" pitchFamily="18" charset="0"/>
            </a:endParaRPr>
          </a:p>
        </p:txBody>
      </p:sp>
      <p:sp>
        <p:nvSpPr>
          <p:cNvPr id="6148" name="Rectangle 4"/>
          <p:cNvSpPr>
            <a:spLocks noGrp="1" noChangeArrowheads="1"/>
          </p:cNvSpPr>
          <p:nvPr>
            <p:ph type="title"/>
          </p:nvPr>
        </p:nvSpPr>
        <p:spPr bwMode="auto">
          <a:xfrm>
            <a:off x="931863" y="96838"/>
            <a:ext cx="7158037" cy="141287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6149" name="Rectangle 5"/>
          <p:cNvSpPr>
            <a:spLocks noGrp="1" noChangeArrowheads="1"/>
          </p:cNvSpPr>
          <p:nvPr>
            <p:ph type="body" idx="1"/>
          </p:nvPr>
        </p:nvSpPr>
        <p:spPr bwMode="auto">
          <a:xfrm>
            <a:off x="949325" y="1981200"/>
            <a:ext cx="7661275"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9462" name="Rectangle 6"/>
          <p:cNvSpPr>
            <a:spLocks noGrp="1" noChangeArrowheads="1"/>
          </p:cNvSpPr>
          <p:nvPr>
            <p:ph type="dt" sz="half" idx="2"/>
          </p:nvPr>
        </p:nvSpPr>
        <p:spPr bwMode="auto">
          <a:xfrm>
            <a:off x="94615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smtClean="0">
                <a:latin typeface="+mn-lt"/>
              </a:defRPr>
            </a:lvl1pPr>
          </a:lstStyle>
          <a:p>
            <a:pPr>
              <a:defRPr/>
            </a:pPr>
            <a:endParaRPr lang="en-US"/>
          </a:p>
        </p:txBody>
      </p:sp>
      <p:sp>
        <p:nvSpPr>
          <p:cNvPr id="19463" name="Rectangle 7"/>
          <p:cNvSpPr>
            <a:spLocks noGrp="1" noChangeArrowheads="1"/>
          </p:cNvSpPr>
          <p:nvPr>
            <p:ph type="ftr" sz="quarter" idx="3"/>
          </p:nvPr>
        </p:nvSpPr>
        <p:spPr bwMode="auto">
          <a:xfrm>
            <a:off x="33528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smtClean="0">
                <a:latin typeface="+mn-lt"/>
              </a:defRPr>
            </a:lvl1pPr>
          </a:lstStyle>
          <a:p>
            <a:pPr>
              <a:defRPr/>
            </a:pPr>
            <a:endParaRPr lang="en-US"/>
          </a:p>
        </p:txBody>
      </p:sp>
      <p:sp>
        <p:nvSpPr>
          <p:cNvPr id="19464" name="Rectangle 8"/>
          <p:cNvSpPr>
            <a:spLocks noGrp="1" noChangeArrowheads="1"/>
          </p:cNvSpPr>
          <p:nvPr>
            <p:ph type="sldNum" sz="quarter" idx="4"/>
          </p:nvPr>
        </p:nvSpPr>
        <p:spPr bwMode="auto">
          <a:xfrm>
            <a:off x="67056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smtClean="0">
                <a:latin typeface="+mn-lt"/>
              </a:defRPr>
            </a:lvl1pPr>
          </a:lstStyle>
          <a:p>
            <a:pPr>
              <a:defRPr/>
            </a:pPr>
            <a:fld id="{DD087B89-255F-40E8-BEE0-B50BD69680D9}" type="slidenum">
              <a:rPr lang="en-US"/>
              <a:pPr>
                <a:defRPr/>
              </a:pPr>
              <a:t>‹#›</a:t>
            </a:fld>
            <a:endParaRPr lang="en-US"/>
          </a:p>
        </p:txBody>
      </p:sp>
      <p:sp>
        <p:nvSpPr>
          <p:cNvPr id="19465" name="Freeform 9"/>
          <p:cNvSpPr>
            <a:spLocks noChangeArrowheads="1"/>
          </p:cNvSpPr>
          <p:nvPr/>
        </p:nvSpPr>
        <p:spPr bwMode="auto">
          <a:xfrm>
            <a:off x="838200" y="561975"/>
            <a:ext cx="152400" cy="1066800"/>
          </a:xfrm>
          <a:custGeom>
            <a:avLst/>
            <a:gdLst/>
            <a:ahLst/>
            <a:cxnLst>
              <a:cxn ang="0">
                <a:pos x="1000" y="1000"/>
              </a:cxn>
              <a:cxn ang="0">
                <a:pos x="0" y="1000"/>
              </a:cxn>
              <a:cxn ang="0">
                <a:pos x="0" y="0"/>
              </a:cxn>
              <a:cxn ang="0">
                <a:pos x="1000" y="0"/>
              </a:cxn>
            </a:cxnLst>
            <a:rect l="0" t="0" r="r" b="b"/>
            <a:pathLst>
              <a:path w="1000" h="1000">
                <a:moveTo>
                  <a:pt x="1000" y="1000"/>
                </a:moveTo>
                <a:lnTo>
                  <a:pt x="0" y="1000"/>
                </a:lnTo>
                <a:lnTo>
                  <a:pt x="0" y="0"/>
                </a:lnTo>
                <a:lnTo>
                  <a:pt x="1000" y="0"/>
                </a:lnTo>
              </a:path>
            </a:pathLst>
          </a:custGeom>
          <a:noFill/>
          <a:ln w="76200" cmpd="sng">
            <a:solidFill>
              <a:schemeClr val="tx2"/>
            </a:solidFill>
            <a:miter lim="800000"/>
            <a:headEnd/>
            <a:tailEnd/>
          </a:ln>
        </p:spPr>
        <p:txBody>
          <a:bodyPr/>
          <a:lstStyle/>
          <a:p>
            <a:pPr>
              <a:defRPr/>
            </a:pPr>
            <a:endParaRPr lang="en-US"/>
          </a:p>
        </p:txBody>
      </p:sp>
      <p:sp>
        <p:nvSpPr>
          <p:cNvPr id="19466" name="Freeform 10"/>
          <p:cNvSpPr>
            <a:spLocks noChangeArrowheads="1"/>
          </p:cNvSpPr>
          <p:nvPr/>
        </p:nvSpPr>
        <p:spPr bwMode="auto">
          <a:xfrm>
            <a:off x="8262938" y="269875"/>
            <a:ext cx="152400" cy="1073150"/>
          </a:xfrm>
          <a:custGeom>
            <a:avLst/>
            <a:gdLst/>
            <a:ahLst/>
            <a:cxnLst>
              <a:cxn ang="0">
                <a:pos x="0" y="0"/>
              </a:cxn>
              <a:cxn ang="0">
                <a:pos x="1000" y="0"/>
              </a:cxn>
              <a:cxn ang="0">
                <a:pos x="1000" y="1000"/>
              </a:cxn>
              <a:cxn ang="0">
                <a:pos x="0" y="1000"/>
              </a:cxn>
            </a:cxnLst>
            <a:rect l="0" t="0" r="r" b="b"/>
            <a:pathLst>
              <a:path w="1000" h="1000">
                <a:moveTo>
                  <a:pt x="0" y="0"/>
                </a:moveTo>
                <a:lnTo>
                  <a:pt x="1000" y="0"/>
                </a:lnTo>
                <a:lnTo>
                  <a:pt x="1000" y="1000"/>
                </a:lnTo>
                <a:lnTo>
                  <a:pt x="0" y="1000"/>
                </a:lnTo>
              </a:path>
            </a:pathLst>
          </a:custGeom>
          <a:noFill/>
          <a:ln w="76200" cap="flat" cmpd="sng">
            <a:solidFill>
              <a:schemeClr val="accent1"/>
            </a:solidFill>
            <a:prstDash val="solid"/>
            <a:miter lim="800000"/>
            <a:headEnd/>
            <a:tailEnd/>
          </a:ln>
        </p:spPr>
        <p:txBody>
          <a:bodyPr/>
          <a:lstStyle/>
          <a:p>
            <a:pPr>
              <a:defRPr/>
            </a:pPr>
            <a:endParaRPr lang="en-US"/>
          </a:p>
        </p:txBody>
      </p:sp>
    </p:spTree>
  </p:cSld>
  <p:clrMap bg1="lt1" tx1="dk1" bg2="lt2" tx2="dk2" accent1="accent1" accent2="accent2" accent3="accent3" accent4="accent4" accent5="accent5" accent6="accent6" hlink="hlink" folHlink="folHlink"/>
  <p:sldLayoutIdLst>
    <p:sldLayoutId id="2147484030" r:id="rId1"/>
    <p:sldLayoutId id="2147483897" r:id="rId2"/>
    <p:sldLayoutId id="2147483898" r:id="rId3"/>
    <p:sldLayoutId id="2147483899" r:id="rId4"/>
    <p:sldLayoutId id="2147483900" r:id="rId5"/>
    <p:sldLayoutId id="2147483901" r:id="rId6"/>
    <p:sldLayoutId id="2147483902" r:id="rId7"/>
    <p:sldLayoutId id="2147483903" r:id="rId8"/>
    <p:sldLayoutId id="2147483904" r:id="rId9"/>
    <p:sldLayoutId id="2147483905" r:id="rId10"/>
    <p:sldLayoutId id="2147483906" r:id="rId11"/>
    <p:sldLayoutId id="2147484044" r:id="rId12"/>
  </p:sldLayoutIdLst>
  <p:txStyles>
    <p:title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p:titleStyle>
    <p:bodyStyle>
      <a:lvl1pPr marL="447675" indent="-447675" algn="l" rtl="0" eaLnBrk="0" fontAlgn="base" hangingPunct="0">
        <a:spcBef>
          <a:spcPct val="20000"/>
        </a:spcBef>
        <a:spcAft>
          <a:spcPct val="0"/>
        </a:spcAft>
        <a:buClr>
          <a:schemeClr val="accent1"/>
        </a:buClr>
        <a:buSzPct val="70000"/>
        <a:buFont typeface="Wingdings" pitchFamily="2" charset="2"/>
        <a:buChar char="n"/>
        <a:defRPr sz="3200">
          <a:solidFill>
            <a:schemeClr val="tx1"/>
          </a:solidFill>
          <a:latin typeface="+mn-lt"/>
          <a:ea typeface="+mn-ea"/>
          <a:cs typeface="+mn-cs"/>
        </a:defRPr>
      </a:lvl1pPr>
      <a:lvl2pPr marL="889000" indent="-439738" algn="l" rtl="0" eaLnBrk="0" fontAlgn="base" hangingPunct="0">
        <a:spcBef>
          <a:spcPct val="20000"/>
        </a:spcBef>
        <a:spcAft>
          <a:spcPct val="0"/>
        </a:spcAft>
        <a:buClr>
          <a:schemeClr val="hlink"/>
        </a:buClr>
        <a:buSzPct val="65000"/>
        <a:buFont typeface="Wingdings" pitchFamily="2" charset="2"/>
        <a:buChar char="¡"/>
        <a:defRPr sz="2800">
          <a:solidFill>
            <a:schemeClr val="tx1"/>
          </a:solidFill>
          <a:latin typeface="+mn-lt"/>
        </a:defRPr>
      </a:lvl2pPr>
      <a:lvl3pPr marL="1293813" indent="-403225" algn="l" rtl="0" eaLnBrk="0" fontAlgn="base" hangingPunct="0">
        <a:spcBef>
          <a:spcPct val="20000"/>
        </a:spcBef>
        <a:spcAft>
          <a:spcPct val="0"/>
        </a:spcAft>
        <a:buClr>
          <a:schemeClr val="accent1"/>
        </a:buClr>
        <a:buSzPct val="70000"/>
        <a:buFont typeface="Wingdings" pitchFamily="2" charset="2"/>
        <a:buChar char="n"/>
        <a:defRPr sz="2400">
          <a:solidFill>
            <a:schemeClr val="tx1"/>
          </a:solidFill>
          <a:latin typeface="+mn-lt"/>
        </a:defRPr>
      </a:lvl3pPr>
      <a:lvl4pPr marL="1681163" indent="-385763" algn="l" rtl="0" eaLnBrk="0" fontAlgn="base" hangingPunct="0">
        <a:spcBef>
          <a:spcPct val="20000"/>
        </a:spcBef>
        <a:spcAft>
          <a:spcPct val="0"/>
        </a:spcAft>
        <a:buClr>
          <a:schemeClr val="hlink"/>
        </a:buClr>
        <a:buSzPct val="75000"/>
        <a:buFont typeface="Wingdings" pitchFamily="2" charset="2"/>
        <a:buChar char="¡"/>
        <a:defRPr sz="2000">
          <a:solidFill>
            <a:schemeClr val="tx1"/>
          </a:solidFill>
          <a:latin typeface="+mn-lt"/>
        </a:defRPr>
      </a:lvl4pPr>
      <a:lvl5pPr marL="2070100" indent="-387350" algn="l" rtl="0" eaLnBrk="0" fontAlgn="base" hangingPunct="0">
        <a:spcBef>
          <a:spcPct val="20000"/>
        </a:spcBef>
        <a:spcAft>
          <a:spcPct val="0"/>
        </a:spcAft>
        <a:buClr>
          <a:schemeClr val="accent1"/>
        </a:buClr>
        <a:buSzPct val="70000"/>
        <a:buFont typeface="Wingdings" pitchFamily="2" charset="2"/>
        <a:buChar char="n"/>
        <a:defRPr sz="2000">
          <a:solidFill>
            <a:schemeClr val="tx1"/>
          </a:solidFill>
          <a:latin typeface="+mn-lt"/>
        </a:defRPr>
      </a:lvl5pPr>
      <a:lvl6pPr marL="2527300" indent="-387350"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6pPr>
      <a:lvl7pPr marL="2984500" indent="-387350"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7pPr>
      <a:lvl8pPr marL="3441700" indent="-387350"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8pPr>
      <a:lvl9pPr marL="3898900" indent="-387350"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smtClean="0">
                <a:latin typeface="+mn-lt"/>
              </a:defRPr>
            </a:lvl1pPr>
          </a:lstStyle>
          <a:p>
            <a:pPr>
              <a:defRPr/>
            </a:pPr>
            <a:endParaRPr lang="en-US"/>
          </a:p>
        </p:txBody>
      </p:sp>
      <p:sp>
        <p:nvSpPr>
          <p:cNvPr id="25603" name="Rectangle 3"/>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atin typeface="Arial Black" pitchFamily="34" charset="0"/>
              </a:defRPr>
            </a:lvl1pPr>
          </a:lstStyle>
          <a:p>
            <a:pPr>
              <a:defRPr/>
            </a:pPr>
            <a:fld id="{E096FC37-E94A-468B-B433-75A4720CE8BD}" type="slidenum">
              <a:rPr lang="en-US"/>
              <a:pPr>
                <a:defRPr/>
              </a:pPr>
              <a:t>‹#›</a:t>
            </a:fld>
            <a:endParaRPr lang="en-US"/>
          </a:p>
        </p:txBody>
      </p:sp>
      <p:grpSp>
        <p:nvGrpSpPr>
          <p:cNvPr id="7172" name="Group 4"/>
          <p:cNvGrpSpPr>
            <a:grpSpLocks/>
          </p:cNvGrpSpPr>
          <p:nvPr/>
        </p:nvGrpSpPr>
        <p:grpSpPr bwMode="auto">
          <a:xfrm>
            <a:off x="0" y="0"/>
            <a:ext cx="9144000" cy="546100"/>
            <a:chOff x="0" y="0"/>
            <a:chExt cx="5760" cy="344"/>
          </a:xfrm>
        </p:grpSpPr>
        <p:sp>
          <p:nvSpPr>
            <p:cNvPr id="25605"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eaLnBrk="1" hangingPunct="1">
                <a:defRPr/>
              </a:pPr>
              <a:endParaRPr lang="en-US" sz="2400">
                <a:latin typeface="Times New Roman" pitchFamily="18" charset="0"/>
              </a:endParaRPr>
            </a:p>
          </p:txBody>
        </p:sp>
        <p:sp>
          <p:nvSpPr>
            <p:cNvPr id="25606"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w="9525">
              <a:noFill/>
              <a:miter lim="800000"/>
              <a:headEnd/>
              <a:tailEnd/>
            </a:ln>
          </p:spPr>
          <p:txBody>
            <a:bodyPr/>
            <a:lstStyle/>
            <a:p>
              <a:pPr eaLnBrk="1" hangingPunct="1">
                <a:defRPr/>
              </a:pPr>
              <a:endParaRPr lang="en-US" sz="2400">
                <a:latin typeface="Times New Roman" pitchFamily="18" charset="0"/>
              </a:endParaRPr>
            </a:p>
          </p:txBody>
        </p:sp>
        <p:sp>
          <p:nvSpPr>
            <p:cNvPr id="25607" name="Rectangle 7"/>
            <p:cNvSpPr>
              <a:spLocks noChangeArrowheads="1"/>
            </p:cNvSpPr>
            <p:nvPr/>
          </p:nvSpPr>
          <p:spPr bwMode="auto">
            <a:xfrm>
              <a:off x="258" y="85"/>
              <a:ext cx="87" cy="89"/>
            </a:xfrm>
            <a:prstGeom prst="rect">
              <a:avLst/>
            </a:prstGeom>
            <a:solidFill>
              <a:schemeClr val="folHlink"/>
            </a:solidFill>
            <a:ln w="9525">
              <a:noFill/>
              <a:miter lim="800000"/>
              <a:headEnd/>
              <a:tailEnd/>
            </a:ln>
          </p:spPr>
          <p:txBody>
            <a:bodyPr/>
            <a:lstStyle/>
            <a:p>
              <a:pPr eaLnBrk="1" hangingPunct="1">
                <a:defRPr/>
              </a:pPr>
              <a:endParaRPr lang="en-US">
                <a:solidFill>
                  <a:schemeClr val="hlink"/>
                </a:solidFill>
                <a:latin typeface="Arial" charset="0"/>
              </a:endParaRPr>
            </a:p>
          </p:txBody>
        </p:sp>
        <p:sp>
          <p:nvSpPr>
            <p:cNvPr id="25608" name="Rectangle 8"/>
            <p:cNvSpPr>
              <a:spLocks noChangeArrowheads="1"/>
            </p:cNvSpPr>
            <p:nvPr/>
          </p:nvSpPr>
          <p:spPr bwMode="auto">
            <a:xfrm>
              <a:off x="345" y="0"/>
              <a:ext cx="88" cy="87"/>
            </a:xfrm>
            <a:prstGeom prst="rect">
              <a:avLst/>
            </a:prstGeom>
            <a:solidFill>
              <a:schemeClr val="folHlink"/>
            </a:solidFill>
            <a:ln w="9525">
              <a:noFill/>
              <a:miter lim="800000"/>
              <a:headEnd/>
              <a:tailEnd/>
            </a:ln>
          </p:spPr>
          <p:txBody>
            <a:bodyPr/>
            <a:lstStyle/>
            <a:p>
              <a:pPr eaLnBrk="1" hangingPunct="1">
                <a:defRPr/>
              </a:pPr>
              <a:endParaRPr lang="en-US">
                <a:solidFill>
                  <a:schemeClr val="hlink"/>
                </a:solidFill>
                <a:latin typeface="Arial" charset="0"/>
              </a:endParaRPr>
            </a:p>
          </p:txBody>
        </p:sp>
        <p:sp>
          <p:nvSpPr>
            <p:cNvPr id="25609" name="Rectangle 9"/>
            <p:cNvSpPr>
              <a:spLocks noChangeArrowheads="1"/>
            </p:cNvSpPr>
            <p:nvPr/>
          </p:nvSpPr>
          <p:spPr bwMode="auto">
            <a:xfrm>
              <a:off x="345" y="85"/>
              <a:ext cx="88" cy="89"/>
            </a:xfrm>
            <a:prstGeom prst="rect">
              <a:avLst/>
            </a:prstGeom>
            <a:solidFill>
              <a:schemeClr val="accent2"/>
            </a:solidFill>
            <a:ln w="9525">
              <a:noFill/>
              <a:miter lim="800000"/>
              <a:headEnd/>
              <a:tailEnd/>
            </a:ln>
          </p:spPr>
          <p:txBody>
            <a:bodyPr/>
            <a:lstStyle/>
            <a:p>
              <a:pPr eaLnBrk="1" hangingPunct="1">
                <a:defRPr/>
              </a:pPr>
              <a:endParaRPr lang="en-US">
                <a:solidFill>
                  <a:schemeClr val="accent2"/>
                </a:solidFill>
                <a:latin typeface="Arial" charset="0"/>
              </a:endParaRPr>
            </a:p>
          </p:txBody>
        </p:sp>
        <p:sp>
          <p:nvSpPr>
            <p:cNvPr id="25610" name="Rectangle 10"/>
            <p:cNvSpPr>
              <a:spLocks noChangeArrowheads="1"/>
            </p:cNvSpPr>
            <p:nvPr/>
          </p:nvSpPr>
          <p:spPr bwMode="auto">
            <a:xfrm>
              <a:off x="173" y="173"/>
              <a:ext cx="86" cy="87"/>
            </a:xfrm>
            <a:prstGeom prst="rect">
              <a:avLst/>
            </a:prstGeom>
            <a:solidFill>
              <a:schemeClr val="folHlink"/>
            </a:solidFill>
            <a:ln w="9525">
              <a:noFill/>
              <a:miter lim="800000"/>
              <a:headEnd/>
              <a:tailEnd/>
            </a:ln>
          </p:spPr>
          <p:txBody>
            <a:bodyPr/>
            <a:lstStyle/>
            <a:p>
              <a:pPr eaLnBrk="1" hangingPunct="1">
                <a:defRPr/>
              </a:pPr>
              <a:endParaRPr lang="en-US">
                <a:solidFill>
                  <a:schemeClr val="hlink"/>
                </a:solidFill>
                <a:latin typeface="Arial" charset="0"/>
              </a:endParaRPr>
            </a:p>
          </p:txBody>
        </p:sp>
        <p:sp>
          <p:nvSpPr>
            <p:cNvPr id="25611" name="Rectangle 11"/>
            <p:cNvSpPr>
              <a:spLocks noChangeArrowheads="1"/>
            </p:cNvSpPr>
            <p:nvPr/>
          </p:nvSpPr>
          <p:spPr bwMode="auto">
            <a:xfrm>
              <a:off x="83" y="86"/>
              <a:ext cx="89" cy="87"/>
            </a:xfrm>
            <a:prstGeom prst="rect">
              <a:avLst/>
            </a:prstGeom>
            <a:solidFill>
              <a:schemeClr val="bg2"/>
            </a:solidFill>
            <a:ln w="9525">
              <a:noFill/>
              <a:miter lim="800000"/>
              <a:headEnd/>
              <a:tailEnd/>
            </a:ln>
          </p:spPr>
          <p:txBody>
            <a:bodyPr/>
            <a:lstStyle/>
            <a:p>
              <a:pPr eaLnBrk="1" hangingPunct="1">
                <a:defRPr/>
              </a:pPr>
              <a:endParaRPr lang="en-US" sz="2400">
                <a:latin typeface="Times New Roman" pitchFamily="18" charset="0"/>
              </a:endParaRPr>
            </a:p>
          </p:txBody>
        </p:sp>
        <p:sp>
          <p:nvSpPr>
            <p:cNvPr id="25612" name="Rectangle 12"/>
            <p:cNvSpPr>
              <a:spLocks noChangeArrowheads="1"/>
            </p:cNvSpPr>
            <p:nvPr/>
          </p:nvSpPr>
          <p:spPr bwMode="auto">
            <a:xfrm>
              <a:off x="258" y="171"/>
              <a:ext cx="87" cy="87"/>
            </a:xfrm>
            <a:prstGeom prst="rect">
              <a:avLst/>
            </a:prstGeom>
            <a:solidFill>
              <a:schemeClr val="accent2"/>
            </a:solidFill>
            <a:ln w="9525">
              <a:noFill/>
              <a:miter lim="800000"/>
              <a:headEnd/>
              <a:tailEnd/>
            </a:ln>
          </p:spPr>
          <p:txBody>
            <a:bodyPr/>
            <a:lstStyle/>
            <a:p>
              <a:pPr eaLnBrk="1" hangingPunct="1">
                <a:defRPr/>
              </a:pPr>
              <a:endParaRPr lang="en-US">
                <a:solidFill>
                  <a:schemeClr val="accent2"/>
                </a:solidFill>
                <a:latin typeface="Arial" charset="0"/>
              </a:endParaRPr>
            </a:p>
          </p:txBody>
        </p:sp>
        <p:sp>
          <p:nvSpPr>
            <p:cNvPr id="25613" name="Rectangle 13"/>
            <p:cNvSpPr>
              <a:spLocks noChangeArrowheads="1"/>
            </p:cNvSpPr>
            <p:nvPr/>
          </p:nvSpPr>
          <p:spPr bwMode="auto">
            <a:xfrm>
              <a:off x="173" y="258"/>
              <a:ext cx="86" cy="86"/>
            </a:xfrm>
            <a:prstGeom prst="rect">
              <a:avLst/>
            </a:prstGeom>
            <a:solidFill>
              <a:schemeClr val="accent2"/>
            </a:solidFill>
            <a:ln w="9525">
              <a:noFill/>
              <a:miter lim="800000"/>
              <a:headEnd/>
              <a:tailEnd/>
            </a:ln>
          </p:spPr>
          <p:txBody>
            <a:bodyPr/>
            <a:lstStyle/>
            <a:p>
              <a:pPr eaLnBrk="1" hangingPunct="1">
                <a:defRPr/>
              </a:pPr>
              <a:endParaRPr lang="en-US">
                <a:solidFill>
                  <a:schemeClr val="accent2"/>
                </a:solidFill>
                <a:latin typeface="Arial" charset="0"/>
              </a:endParaRPr>
            </a:p>
          </p:txBody>
        </p:sp>
      </p:grpSp>
      <p:sp>
        <p:nvSpPr>
          <p:cNvPr id="7173" name="Rectangle 14"/>
          <p:cNvSpPr>
            <a:spLocks noGrp="1" noChangeArrowheads="1"/>
          </p:cNvSpPr>
          <p:nvPr>
            <p:ph type="title"/>
          </p:nvPr>
        </p:nvSpPr>
        <p:spPr bwMode="auto">
          <a:xfrm>
            <a:off x="457200" y="457200"/>
            <a:ext cx="82296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7174" name="Rectangle 15"/>
          <p:cNvSpPr>
            <a:spLocks noGrp="1" noChangeArrowheads="1"/>
          </p:cNvSpPr>
          <p:nvPr>
            <p:ph type="body" idx="1"/>
          </p:nvPr>
        </p:nvSpPr>
        <p:spPr bwMode="auto">
          <a:xfrm>
            <a:off x="457200" y="1981200"/>
            <a:ext cx="8229600" cy="3886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5616" name="Rectangle 16"/>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atin typeface="+mn-lt"/>
              </a:defRPr>
            </a:lvl1pPr>
          </a:lstStyle>
          <a:p>
            <a:pPr>
              <a:defRPr/>
            </a:pPr>
            <a:endParaRPr lang="en-US"/>
          </a:p>
        </p:txBody>
      </p:sp>
    </p:spTree>
  </p:cSld>
  <p:clrMap bg1="dk2" tx1="lt1" bg2="dk1" tx2="lt2" accent1="accent1" accent2="accent2" accent3="accent3" accent4="accent4" accent5="accent5" accent6="accent6" hlink="hlink" folHlink="folHlink"/>
  <p:sldLayoutIdLst>
    <p:sldLayoutId id="2147484031" r:id="rId1"/>
    <p:sldLayoutId id="2147483907" r:id="rId2"/>
    <p:sldLayoutId id="2147483908" r:id="rId3"/>
    <p:sldLayoutId id="2147483909" r:id="rId4"/>
    <p:sldLayoutId id="2147483910" r:id="rId5"/>
    <p:sldLayoutId id="2147483911" r:id="rId6"/>
    <p:sldLayoutId id="2147483912" r:id="rId7"/>
    <p:sldLayoutId id="2147483913" r:id="rId8"/>
    <p:sldLayoutId id="2147483914" r:id="rId9"/>
    <p:sldLayoutId id="2147483915" r:id="rId10"/>
    <p:sldLayoutId id="2147483916" r:id="rId11"/>
  </p:sldLayoutIdLst>
  <p:txStyles>
    <p:titleStyle>
      <a:lvl1pPr algn="l" rtl="0" eaLnBrk="0" fontAlgn="base" hangingPunct="0">
        <a:spcBef>
          <a:spcPct val="0"/>
        </a:spcBef>
        <a:spcAft>
          <a:spcPct val="0"/>
        </a:spcAft>
        <a:defRPr sz="44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Arial" charset="0"/>
        </a:defRPr>
      </a:lvl2pPr>
      <a:lvl3pPr algn="l" rtl="0" eaLnBrk="0" fontAlgn="base" hangingPunct="0">
        <a:spcBef>
          <a:spcPct val="0"/>
        </a:spcBef>
        <a:spcAft>
          <a:spcPct val="0"/>
        </a:spcAft>
        <a:defRPr sz="4400">
          <a:solidFill>
            <a:schemeClr val="tx1"/>
          </a:solidFill>
          <a:latin typeface="Arial" charset="0"/>
        </a:defRPr>
      </a:lvl3pPr>
      <a:lvl4pPr algn="l" rtl="0" eaLnBrk="0" fontAlgn="base" hangingPunct="0">
        <a:spcBef>
          <a:spcPct val="0"/>
        </a:spcBef>
        <a:spcAft>
          <a:spcPct val="0"/>
        </a:spcAft>
        <a:defRPr sz="4400">
          <a:solidFill>
            <a:schemeClr val="tx1"/>
          </a:solidFill>
          <a:latin typeface="Arial" charset="0"/>
        </a:defRPr>
      </a:lvl4pPr>
      <a:lvl5pPr algn="l" rtl="0" eaLnBrk="0" fontAlgn="base" hangingPunct="0">
        <a:spcBef>
          <a:spcPct val="0"/>
        </a:spcBef>
        <a:spcAft>
          <a:spcPct val="0"/>
        </a:spcAft>
        <a:defRPr sz="4400">
          <a:solidFill>
            <a:schemeClr val="tx1"/>
          </a:solidFill>
          <a:latin typeface="Arial" charset="0"/>
        </a:defRPr>
      </a:lvl5pPr>
      <a:lvl6pPr marL="457200" algn="l" rtl="0" fontAlgn="base">
        <a:spcBef>
          <a:spcPct val="0"/>
        </a:spcBef>
        <a:spcAft>
          <a:spcPct val="0"/>
        </a:spcAft>
        <a:defRPr sz="4400">
          <a:solidFill>
            <a:schemeClr val="tx1"/>
          </a:solidFill>
          <a:latin typeface="Arial" charset="0"/>
        </a:defRPr>
      </a:lvl6pPr>
      <a:lvl7pPr marL="914400" algn="l" rtl="0" fontAlgn="base">
        <a:spcBef>
          <a:spcPct val="0"/>
        </a:spcBef>
        <a:spcAft>
          <a:spcPct val="0"/>
        </a:spcAft>
        <a:defRPr sz="4400">
          <a:solidFill>
            <a:schemeClr val="tx1"/>
          </a:solidFill>
          <a:latin typeface="Arial" charset="0"/>
        </a:defRPr>
      </a:lvl7pPr>
      <a:lvl8pPr marL="1371600" algn="l" rtl="0" fontAlgn="base">
        <a:spcBef>
          <a:spcPct val="0"/>
        </a:spcBef>
        <a:spcAft>
          <a:spcPct val="0"/>
        </a:spcAft>
        <a:defRPr sz="4400">
          <a:solidFill>
            <a:schemeClr val="tx1"/>
          </a:solidFill>
          <a:latin typeface="Arial" charset="0"/>
        </a:defRPr>
      </a:lvl8pPr>
      <a:lvl9pPr marL="1828800" algn="l" rtl="0" fontAlgn="base">
        <a:spcBef>
          <a:spcPct val="0"/>
        </a:spcBef>
        <a:spcAft>
          <a:spcPct val="0"/>
        </a:spcAft>
        <a:defRPr sz="4400">
          <a:solidFill>
            <a:schemeClr val="tx1"/>
          </a:solidFill>
          <a:latin typeface="Arial" charset="0"/>
        </a:defRPr>
      </a:lvl9pPr>
    </p:titleStyle>
    <p:bodyStyle>
      <a:lvl1pPr marL="342900" indent="-342900" algn="l" rtl="0" eaLnBrk="0" fontAlgn="base" hangingPunct="0">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tint val="63529"/>
                <a:invGamma/>
              </a:schemeClr>
            </a:gs>
          </a:gsLst>
          <a:lin ang="5400000" scaled="1"/>
        </a:gradFill>
        <a:effectLst/>
      </p:bgPr>
    </p:bg>
    <p:spTree>
      <p:nvGrpSpPr>
        <p:cNvPr id="1" name=""/>
        <p:cNvGrpSpPr/>
        <p:nvPr/>
      </p:nvGrpSpPr>
      <p:grpSpPr>
        <a:xfrm>
          <a:off x="0" y="0"/>
          <a:ext cx="0" cy="0"/>
          <a:chOff x="0" y="0"/>
          <a:chExt cx="0" cy="0"/>
        </a:xfrm>
      </p:grpSpPr>
      <p:grpSp>
        <p:nvGrpSpPr>
          <p:cNvPr id="11266" name="Group 2"/>
          <p:cNvGrpSpPr>
            <a:grpSpLocks/>
          </p:cNvGrpSpPr>
          <p:nvPr/>
        </p:nvGrpSpPr>
        <p:grpSpPr bwMode="auto">
          <a:xfrm>
            <a:off x="4716463" y="5345113"/>
            <a:ext cx="4427537" cy="1512887"/>
            <a:chOff x="2971" y="3367"/>
            <a:chExt cx="2789" cy="953"/>
          </a:xfrm>
        </p:grpSpPr>
        <p:sp>
          <p:nvSpPr>
            <p:cNvPr id="41987" name="Freeform 3"/>
            <p:cNvSpPr>
              <a:spLocks/>
            </p:cNvSpPr>
            <p:nvPr/>
          </p:nvSpPr>
          <p:spPr bwMode="ltGray">
            <a:xfrm>
              <a:off x="2971" y="3367"/>
              <a:ext cx="2789" cy="953"/>
            </a:xfrm>
            <a:custGeom>
              <a:avLst/>
              <a:gdLst/>
              <a:ahLst/>
              <a:cxnLst>
                <a:cxn ang="0">
                  <a:pos x="2768" y="18"/>
                </a:cxn>
                <a:cxn ang="0">
                  <a:pos x="2678" y="24"/>
                </a:cxn>
                <a:cxn ang="0">
                  <a:pos x="2613" y="102"/>
                </a:cxn>
                <a:cxn ang="0">
                  <a:pos x="2511" y="156"/>
                </a:cxn>
                <a:cxn ang="0">
                  <a:pos x="2505" y="222"/>
                </a:cxn>
                <a:cxn ang="0">
                  <a:pos x="2487" y="246"/>
                </a:cxn>
                <a:cxn ang="0">
                  <a:pos x="2469" y="252"/>
                </a:cxn>
                <a:cxn ang="0">
                  <a:pos x="2397" y="210"/>
                </a:cxn>
                <a:cxn ang="0">
                  <a:pos x="2260" y="192"/>
                </a:cxn>
                <a:cxn ang="0">
                  <a:pos x="2236" y="186"/>
                </a:cxn>
                <a:cxn ang="0">
                  <a:pos x="2218" y="192"/>
                </a:cxn>
                <a:cxn ang="0">
                  <a:pos x="2146" y="228"/>
                </a:cxn>
                <a:cxn ang="0">
                  <a:pos x="2110" y="240"/>
                </a:cxn>
                <a:cxn ang="0">
                  <a:pos x="2086" y="246"/>
                </a:cxn>
                <a:cxn ang="0">
                  <a:pos x="2074" y="258"/>
                </a:cxn>
                <a:cxn ang="0">
                  <a:pos x="2074" y="276"/>
                </a:cxn>
                <a:cxn ang="0">
                  <a:pos x="2051" y="300"/>
                </a:cxn>
                <a:cxn ang="0">
                  <a:pos x="2033" y="312"/>
                </a:cxn>
                <a:cxn ang="0">
                  <a:pos x="2021" y="324"/>
                </a:cxn>
                <a:cxn ang="0">
                  <a:pos x="2009" y="336"/>
                </a:cxn>
                <a:cxn ang="0">
                  <a:pos x="1979" y="342"/>
                </a:cxn>
                <a:cxn ang="0">
                  <a:pos x="1913" y="336"/>
                </a:cxn>
                <a:cxn ang="0">
                  <a:pos x="1877" y="330"/>
                </a:cxn>
                <a:cxn ang="0">
                  <a:pos x="1865" y="342"/>
                </a:cxn>
                <a:cxn ang="0">
                  <a:pos x="1853" y="354"/>
                </a:cxn>
                <a:cxn ang="0">
                  <a:pos x="1823" y="360"/>
                </a:cxn>
                <a:cxn ang="0">
                  <a:pos x="1764" y="342"/>
                </a:cxn>
                <a:cxn ang="0">
                  <a:pos x="1740" y="342"/>
                </a:cxn>
                <a:cxn ang="0">
                  <a:pos x="1716" y="354"/>
                </a:cxn>
                <a:cxn ang="0">
                  <a:pos x="1656" y="425"/>
                </a:cxn>
                <a:cxn ang="0">
                  <a:pos x="1614" y="569"/>
                </a:cxn>
                <a:cxn ang="0">
                  <a:pos x="1614" y="593"/>
                </a:cxn>
                <a:cxn ang="0">
                  <a:pos x="1620" y="641"/>
                </a:cxn>
                <a:cxn ang="0">
                  <a:pos x="1638" y="659"/>
                </a:cxn>
                <a:cxn ang="0">
                  <a:pos x="1632" y="671"/>
                </a:cxn>
                <a:cxn ang="0">
                  <a:pos x="1620" y="683"/>
                </a:cxn>
                <a:cxn ang="0">
                  <a:pos x="1542" y="689"/>
                </a:cxn>
                <a:cxn ang="0">
                  <a:pos x="1465" y="629"/>
                </a:cxn>
                <a:cxn ang="0">
                  <a:pos x="1333" y="587"/>
                </a:cxn>
                <a:cxn ang="0">
                  <a:pos x="1184" y="671"/>
                </a:cxn>
                <a:cxn ang="0">
                  <a:pos x="1016" y="731"/>
                </a:cxn>
                <a:cxn ang="0">
                  <a:pos x="813" y="743"/>
                </a:cxn>
                <a:cxn ang="0">
                  <a:pos x="628" y="701"/>
                </a:cxn>
                <a:cxn ang="0">
                  <a:pos x="568" y="695"/>
                </a:cxn>
                <a:cxn ang="0">
                  <a:pos x="556" y="701"/>
                </a:cxn>
                <a:cxn ang="0">
                  <a:pos x="520" y="731"/>
                </a:cxn>
                <a:cxn ang="0">
                  <a:pos x="436" y="809"/>
                </a:cxn>
                <a:cxn ang="0">
                  <a:pos x="406" y="821"/>
                </a:cxn>
                <a:cxn ang="0">
                  <a:pos x="382" y="821"/>
                </a:cxn>
                <a:cxn ang="0">
                  <a:pos x="335" y="827"/>
                </a:cxn>
                <a:cxn ang="0">
                  <a:pos x="209" y="851"/>
                </a:cxn>
                <a:cxn ang="0">
                  <a:pos x="173" y="857"/>
                </a:cxn>
                <a:cxn ang="0">
                  <a:pos x="125" y="851"/>
                </a:cxn>
                <a:cxn ang="0">
                  <a:pos x="107" y="857"/>
                </a:cxn>
                <a:cxn ang="0">
                  <a:pos x="101" y="875"/>
                </a:cxn>
                <a:cxn ang="0">
                  <a:pos x="83" y="887"/>
                </a:cxn>
                <a:cxn ang="0">
                  <a:pos x="48" y="899"/>
                </a:cxn>
                <a:cxn ang="0">
                  <a:pos x="2780" y="24"/>
                </a:cxn>
              </a:cxnLst>
              <a:rect l="0" t="0" r="r" b="b"/>
              <a:pathLst>
                <a:path w="2780" h="953">
                  <a:moveTo>
                    <a:pt x="2780" y="24"/>
                  </a:moveTo>
                  <a:lnTo>
                    <a:pt x="2774" y="24"/>
                  </a:lnTo>
                  <a:lnTo>
                    <a:pt x="2774" y="18"/>
                  </a:lnTo>
                  <a:lnTo>
                    <a:pt x="2768" y="18"/>
                  </a:lnTo>
                  <a:lnTo>
                    <a:pt x="2756" y="12"/>
                  </a:lnTo>
                  <a:lnTo>
                    <a:pt x="2738" y="6"/>
                  </a:lnTo>
                  <a:lnTo>
                    <a:pt x="2714" y="0"/>
                  </a:lnTo>
                  <a:lnTo>
                    <a:pt x="2678" y="24"/>
                  </a:lnTo>
                  <a:lnTo>
                    <a:pt x="2643" y="54"/>
                  </a:lnTo>
                  <a:lnTo>
                    <a:pt x="2619" y="90"/>
                  </a:lnTo>
                  <a:lnTo>
                    <a:pt x="2613" y="96"/>
                  </a:lnTo>
                  <a:lnTo>
                    <a:pt x="2613" y="102"/>
                  </a:lnTo>
                  <a:lnTo>
                    <a:pt x="2601" y="108"/>
                  </a:lnTo>
                  <a:lnTo>
                    <a:pt x="2583" y="120"/>
                  </a:lnTo>
                  <a:lnTo>
                    <a:pt x="2541" y="132"/>
                  </a:lnTo>
                  <a:lnTo>
                    <a:pt x="2511" y="156"/>
                  </a:lnTo>
                  <a:lnTo>
                    <a:pt x="2511" y="204"/>
                  </a:lnTo>
                  <a:lnTo>
                    <a:pt x="2511" y="210"/>
                  </a:lnTo>
                  <a:lnTo>
                    <a:pt x="2505" y="216"/>
                  </a:lnTo>
                  <a:lnTo>
                    <a:pt x="2505" y="222"/>
                  </a:lnTo>
                  <a:lnTo>
                    <a:pt x="2499" y="228"/>
                  </a:lnTo>
                  <a:lnTo>
                    <a:pt x="2499" y="240"/>
                  </a:lnTo>
                  <a:lnTo>
                    <a:pt x="2493" y="246"/>
                  </a:lnTo>
                  <a:lnTo>
                    <a:pt x="2487" y="246"/>
                  </a:lnTo>
                  <a:lnTo>
                    <a:pt x="2487" y="252"/>
                  </a:lnTo>
                  <a:lnTo>
                    <a:pt x="2481" y="252"/>
                  </a:lnTo>
                  <a:lnTo>
                    <a:pt x="2475" y="252"/>
                  </a:lnTo>
                  <a:lnTo>
                    <a:pt x="2469" y="252"/>
                  </a:lnTo>
                  <a:lnTo>
                    <a:pt x="2457" y="252"/>
                  </a:lnTo>
                  <a:lnTo>
                    <a:pt x="2439" y="258"/>
                  </a:lnTo>
                  <a:lnTo>
                    <a:pt x="2415" y="222"/>
                  </a:lnTo>
                  <a:lnTo>
                    <a:pt x="2397" y="210"/>
                  </a:lnTo>
                  <a:lnTo>
                    <a:pt x="2373" y="216"/>
                  </a:lnTo>
                  <a:lnTo>
                    <a:pt x="2332" y="216"/>
                  </a:lnTo>
                  <a:lnTo>
                    <a:pt x="2296" y="204"/>
                  </a:lnTo>
                  <a:lnTo>
                    <a:pt x="2260" y="192"/>
                  </a:lnTo>
                  <a:lnTo>
                    <a:pt x="2260" y="192"/>
                  </a:lnTo>
                  <a:lnTo>
                    <a:pt x="2248" y="186"/>
                  </a:lnTo>
                  <a:lnTo>
                    <a:pt x="2242" y="186"/>
                  </a:lnTo>
                  <a:lnTo>
                    <a:pt x="2236" y="186"/>
                  </a:lnTo>
                  <a:lnTo>
                    <a:pt x="2230" y="186"/>
                  </a:lnTo>
                  <a:lnTo>
                    <a:pt x="2224" y="192"/>
                  </a:lnTo>
                  <a:lnTo>
                    <a:pt x="2224" y="192"/>
                  </a:lnTo>
                  <a:lnTo>
                    <a:pt x="2218" y="192"/>
                  </a:lnTo>
                  <a:lnTo>
                    <a:pt x="2212" y="198"/>
                  </a:lnTo>
                  <a:lnTo>
                    <a:pt x="2194" y="204"/>
                  </a:lnTo>
                  <a:lnTo>
                    <a:pt x="2170" y="210"/>
                  </a:lnTo>
                  <a:lnTo>
                    <a:pt x="2146" y="228"/>
                  </a:lnTo>
                  <a:lnTo>
                    <a:pt x="2122" y="240"/>
                  </a:lnTo>
                  <a:lnTo>
                    <a:pt x="2116" y="240"/>
                  </a:lnTo>
                  <a:lnTo>
                    <a:pt x="2110" y="240"/>
                  </a:lnTo>
                  <a:lnTo>
                    <a:pt x="2110" y="240"/>
                  </a:lnTo>
                  <a:lnTo>
                    <a:pt x="2104" y="240"/>
                  </a:lnTo>
                  <a:lnTo>
                    <a:pt x="2098" y="246"/>
                  </a:lnTo>
                  <a:lnTo>
                    <a:pt x="2092" y="246"/>
                  </a:lnTo>
                  <a:lnTo>
                    <a:pt x="2086" y="246"/>
                  </a:lnTo>
                  <a:lnTo>
                    <a:pt x="2080" y="252"/>
                  </a:lnTo>
                  <a:lnTo>
                    <a:pt x="2080" y="258"/>
                  </a:lnTo>
                  <a:lnTo>
                    <a:pt x="2074" y="258"/>
                  </a:lnTo>
                  <a:lnTo>
                    <a:pt x="2074" y="258"/>
                  </a:lnTo>
                  <a:lnTo>
                    <a:pt x="2074" y="264"/>
                  </a:lnTo>
                  <a:lnTo>
                    <a:pt x="2074" y="264"/>
                  </a:lnTo>
                  <a:lnTo>
                    <a:pt x="2074" y="270"/>
                  </a:lnTo>
                  <a:lnTo>
                    <a:pt x="2074" y="276"/>
                  </a:lnTo>
                  <a:lnTo>
                    <a:pt x="2069" y="288"/>
                  </a:lnTo>
                  <a:lnTo>
                    <a:pt x="2057" y="300"/>
                  </a:lnTo>
                  <a:lnTo>
                    <a:pt x="2057" y="300"/>
                  </a:lnTo>
                  <a:lnTo>
                    <a:pt x="2051" y="300"/>
                  </a:lnTo>
                  <a:lnTo>
                    <a:pt x="2045" y="300"/>
                  </a:lnTo>
                  <a:lnTo>
                    <a:pt x="2039" y="306"/>
                  </a:lnTo>
                  <a:lnTo>
                    <a:pt x="2033" y="306"/>
                  </a:lnTo>
                  <a:lnTo>
                    <a:pt x="2033" y="312"/>
                  </a:lnTo>
                  <a:lnTo>
                    <a:pt x="2027" y="312"/>
                  </a:lnTo>
                  <a:lnTo>
                    <a:pt x="2027" y="318"/>
                  </a:lnTo>
                  <a:lnTo>
                    <a:pt x="2027" y="318"/>
                  </a:lnTo>
                  <a:lnTo>
                    <a:pt x="2021" y="324"/>
                  </a:lnTo>
                  <a:lnTo>
                    <a:pt x="2021" y="324"/>
                  </a:lnTo>
                  <a:lnTo>
                    <a:pt x="2015" y="330"/>
                  </a:lnTo>
                  <a:lnTo>
                    <a:pt x="2015" y="330"/>
                  </a:lnTo>
                  <a:lnTo>
                    <a:pt x="2009" y="336"/>
                  </a:lnTo>
                  <a:lnTo>
                    <a:pt x="1997" y="336"/>
                  </a:lnTo>
                  <a:lnTo>
                    <a:pt x="1991" y="342"/>
                  </a:lnTo>
                  <a:lnTo>
                    <a:pt x="1985" y="342"/>
                  </a:lnTo>
                  <a:lnTo>
                    <a:pt x="1979" y="342"/>
                  </a:lnTo>
                  <a:lnTo>
                    <a:pt x="1961" y="336"/>
                  </a:lnTo>
                  <a:lnTo>
                    <a:pt x="1925" y="336"/>
                  </a:lnTo>
                  <a:lnTo>
                    <a:pt x="1919" y="336"/>
                  </a:lnTo>
                  <a:lnTo>
                    <a:pt x="1913" y="336"/>
                  </a:lnTo>
                  <a:lnTo>
                    <a:pt x="1895" y="330"/>
                  </a:lnTo>
                  <a:lnTo>
                    <a:pt x="1889" y="330"/>
                  </a:lnTo>
                  <a:lnTo>
                    <a:pt x="1883" y="330"/>
                  </a:lnTo>
                  <a:lnTo>
                    <a:pt x="1877" y="330"/>
                  </a:lnTo>
                  <a:lnTo>
                    <a:pt x="1877" y="330"/>
                  </a:lnTo>
                  <a:lnTo>
                    <a:pt x="1871" y="336"/>
                  </a:lnTo>
                  <a:lnTo>
                    <a:pt x="1871" y="336"/>
                  </a:lnTo>
                  <a:lnTo>
                    <a:pt x="1865" y="342"/>
                  </a:lnTo>
                  <a:lnTo>
                    <a:pt x="1865" y="342"/>
                  </a:lnTo>
                  <a:lnTo>
                    <a:pt x="1859" y="348"/>
                  </a:lnTo>
                  <a:lnTo>
                    <a:pt x="1859" y="348"/>
                  </a:lnTo>
                  <a:lnTo>
                    <a:pt x="1853" y="354"/>
                  </a:lnTo>
                  <a:lnTo>
                    <a:pt x="1847" y="354"/>
                  </a:lnTo>
                  <a:lnTo>
                    <a:pt x="1835" y="360"/>
                  </a:lnTo>
                  <a:lnTo>
                    <a:pt x="1829" y="360"/>
                  </a:lnTo>
                  <a:lnTo>
                    <a:pt x="1823" y="360"/>
                  </a:lnTo>
                  <a:lnTo>
                    <a:pt x="1817" y="360"/>
                  </a:lnTo>
                  <a:lnTo>
                    <a:pt x="1776" y="342"/>
                  </a:lnTo>
                  <a:lnTo>
                    <a:pt x="1770" y="342"/>
                  </a:lnTo>
                  <a:lnTo>
                    <a:pt x="1764" y="342"/>
                  </a:lnTo>
                  <a:lnTo>
                    <a:pt x="1758" y="342"/>
                  </a:lnTo>
                  <a:lnTo>
                    <a:pt x="1746" y="342"/>
                  </a:lnTo>
                  <a:lnTo>
                    <a:pt x="1746" y="342"/>
                  </a:lnTo>
                  <a:lnTo>
                    <a:pt x="1740" y="342"/>
                  </a:lnTo>
                  <a:lnTo>
                    <a:pt x="1734" y="342"/>
                  </a:lnTo>
                  <a:lnTo>
                    <a:pt x="1728" y="348"/>
                  </a:lnTo>
                  <a:lnTo>
                    <a:pt x="1722" y="348"/>
                  </a:lnTo>
                  <a:lnTo>
                    <a:pt x="1716" y="354"/>
                  </a:lnTo>
                  <a:lnTo>
                    <a:pt x="1704" y="366"/>
                  </a:lnTo>
                  <a:lnTo>
                    <a:pt x="1698" y="378"/>
                  </a:lnTo>
                  <a:lnTo>
                    <a:pt x="1674" y="402"/>
                  </a:lnTo>
                  <a:lnTo>
                    <a:pt x="1656" y="425"/>
                  </a:lnTo>
                  <a:lnTo>
                    <a:pt x="1632" y="461"/>
                  </a:lnTo>
                  <a:lnTo>
                    <a:pt x="1614" y="509"/>
                  </a:lnTo>
                  <a:lnTo>
                    <a:pt x="1614" y="563"/>
                  </a:lnTo>
                  <a:lnTo>
                    <a:pt x="1614" y="569"/>
                  </a:lnTo>
                  <a:lnTo>
                    <a:pt x="1614" y="575"/>
                  </a:lnTo>
                  <a:lnTo>
                    <a:pt x="1614" y="581"/>
                  </a:lnTo>
                  <a:lnTo>
                    <a:pt x="1614" y="587"/>
                  </a:lnTo>
                  <a:lnTo>
                    <a:pt x="1614" y="593"/>
                  </a:lnTo>
                  <a:lnTo>
                    <a:pt x="1614" y="599"/>
                  </a:lnTo>
                  <a:lnTo>
                    <a:pt x="1614" y="605"/>
                  </a:lnTo>
                  <a:lnTo>
                    <a:pt x="1614" y="617"/>
                  </a:lnTo>
                  <a:lnTo>
                    <a:pt x="1620" y="641"/>
                  </a:lnTo>
                  <a:lnTo>
                    <a:pt x="1626" y="641"/>
                  </a:lnTo>
                  <a:lnTo>
                    <a:pt x="1632" y="647"/>
                  </a:lnTo>
                  <a:lnTo>
                    <a:pt x="1632" y="659"/>
                  </a:lnTo>
                  <a:lnTo>
                    <a:pt x="1638" y="659"/>
                  </a:lnTo>
                  <a:lnTo>
                    <a:pt x="1638" y="665"/>
                  </a:lnTo>
                  <a:lnTo>
                    <a:pt x="1638" y="665"/>
                  </a:lnTo>
                  <a:lnTo>
                    <a:pt x="1638" y="671"/>
                  </a:lnTo>
                  <a:lnTo>
                    <a:pt x="1632" y="671"/>
                  </a:lnTo>
                  <a:lnTo>
                    <a:pt x="1632" y="677"/>
                  </a:lnTo>
                  <a:lnTo>
                    <a:pt x="1632" y="677"/>
                  </a:lnTo>
                  <a:lnTo>
                    <a:pt x="1626" y="677"/>
                  </a:lnTo>
                  <a:lnTo>
                    <a:pt x="1620" y="683"/>
                  </a:lnTo>
                  <a:lnTo>
                    <a:pt x="1596" y="689"/>
                  </a:lnTo>
                  <a:lnTo>
                    <a:pt x="1572" y="689"/>
                  </a:lnTo>
                  <a:lnTo>
                    <a:pt x="1548" y="689"/>
                  </a:lnTo>
                  <a:lnTo>
                    <a:pt x="1542" y="689"/>
                  </a:lnTo>
                  <a:lnTo>
                    <a:pt x="1536" y="689"/>
                  </a:lnTo>
                  <a:lnTo>
                    <a:pt x="1518" y="683"/>
                  </a:lnTo>
                  <a:lnTo>
                    <a:pt x="1495" y="671"/>
                  </a:lnTo>
                  <a:lnTo>
                    <a:pt x="1465" y="629"/>
                  </a:lnTo>
                  <a:lnTo>
                    <a:pt x="1435" y="599"/>
                  </a:lnTo>
                  <a:lnTo>
                    <a:pt x="1405" y="581"/>
                  </a:lnTo>
                  <a:lnTo>
                    <a:pt x="1375" y="563"/>
                  </a:lnTo>
                  <a:lnTo>
                    <a:pt x="1333" y="587"/>
                  </a:lnTo>
                  <a:lnTo>
                    <a:pt x="1303" y="653"/>
                  </a:lnTo>
                  <a:lnTo>
                    <a:pt x="1261" y="665"/>
                  </a:lnTo>
                  <a:lnTo>
                    <a:pt x="1219" y="653"/>
                  </a:lnTo>
                  <a:lnTo>
                    <a:pt x="1184" y="671"/>
                  </a:lnTo>
                  <a:lnTo>
                    <a:pt x="1136" y="671"/>
                  </a:lnTo>
                  <a:lnTo>
                    <a:pt x="1106" y="671"/>
                  </a:lnTo>
                  <a:lnTo>
                    <a:pt x="1076" y="707"/>
                  </a:lnTo>
                  <a:lnTo>
                    <a:pt x="1016" y="731"/>
                  </a:lnTo>
                  <a:lnTo>
                    <a:pt x="944" y="761"/>
                  </a:lnTo>
                  <a:lnTo>
                    <a:pt x="921" y="773"/>
                  </a:lnTo>
                  <a:lnTo>
                    <a:pt x="867" y="773"/>
                  </a:lnTo>
                  <a:lnTo>
                    <a:pt x="813" y="743"/>
                  </a:lnTo>
                  <a:lnTo>
                    <a:pt x="783" y="719"/>
                  </a:lnTo>
                  <a:lnTo>
                    <a:pt x="741" y="713"/>
                  </a:lnTo>
                  <a:lnTo>
                    <a:pt x="693" y="701"/>
                  </a:lnTo>
                  <a:lnTo>
                    <a:pt x="628" y="701"/>
                  </a:lnTo>
                  <a:lnTo>
                    <a:pt x="616" y="701"/>
                  </a:lnTo>
                  <a:lnTo>
                    <a:pt x="598" y="695"/>
                  </a:lnTo>
                  <a:lnTo>
                    <a:pt x="580" y="695"/>
                  </a:lnTo>
                  <a:lnTo>
                    <a:pt x="568" y="695"/>
                  </a:lnTo>
                  <a:lnTo>
                    <a:pt x="568" y="695"/>
                  </a:lnTo>
                  <a:lnTo>
                    <a:pt x="562" y="701"/>
                  </a:lnTo>
                  <a:lnTo>
                    <a:pt x="556" y="701"/>
                  </a:lnTo>
                  <a:lnTo>
                    <a:pt x="556" y="701"/>
                  </a:lnTo>
                  <a:lnTo>
                    <a:pt x="556" y="701"/>
                  </a:lnTo>
                  <a:lnTo>
                    <a:pt x="550" y="707"/>
                  </a:lnTo>
                  <a:lnTo>
                    <a:pt x="544" y="713"/>
                  </a:lnTo>
                  <a:lnTo>
                    <a:pt x="520" y="731"/>
                  </a:lnTo>
                  <a:lnTo>
                    <a:pt x="496" y="749"/>
                  </a:lnTo>
                  <a:lnTo>
                    <a:pt x="460" y="785"/>
                  </a:lnTo>
                  <a:lnTo>
                    <a:pt x="454" y="791"/>
                  </a:lnTo>
                  <a:lnTo>
                    <a:pt x="436" y="809"/>
                  </a:lnTo>
                  <a:lnTo>
                    <a:pt x="424" y="815"/>
                  </a:lnTo>
                  <a:lnTo>
                    <a:pt x="418" y="821"/>
                  </a:lnTo>
                  <a:lnTo>
                    <a:pt x="412" y="821"/>
                  </a:lnTo>
                  <a:lnTo>
                    <a:pt x="406" y="821"/>
                  </a:lnTo>
                  <a:lnTo>
                    <a:pt x="400" y="821"/>
                  </a:lnTo>
                  <a:lnTo>
                    <a:pt x="394" y="821"/>
                  </a:lnTo>
                  <a:lnTo>
                    <a:pt x="388" y="821"/>
                  </a:lnTo>
                  <a:lnTo>
                    <a:pt x="382" y="821"/>
                  </a:lnTo>
                  <a:lnTo>
                    <a:pt x="370" y="821"/>
                  </a:lnTo>
                  <a:lnTo>
                    <a:pt x="358" y="821"/>
                  </a:lnTo>
                  <a:lnTo>
                    <a:pt x="352" y="821"/>
                  </a:lnTo>
                  <a:lnTo>
                    <a:pt x="335" y="827"/>
                  </a:lnTo>
                  <a:lnTo>
                    <a:pt x="329" y="827"/>
                  </a:lnTo>
                  <a:lnTo>
                    <a:pt x="233" y="839"/>
                  </a:lnTo>
                  <a:lnTo>
                    <a:pt x="227" y="845"/>
                  </a:lnTo>
                  <a:lnTo>
                    <a:pt x="209" y="851"/>
                  </a:lnTo>
                  <a:lnTo>
                    <a:pt x="197" y="851"/>
                  </a:lnTo>
                  <a:lnTo>
                    <a:pt x="185" y="857"/>
                  </a:lnTo>
                  <a:lnTo>
                    <a:pt x="179" y="857"/>
                  </a:lnTo>
                  <a:lnTo>
                    <a:pt x="173" y="857"/>
                  </a:lnTo>
                  <a:lnTo>
                    <a:pt x="167" y="857"/>
                  </a:lnTo>
                  <a:lnTo>
                    <a:pt x="149" y="851"/>
                  </a:lnTo>
                  <a:lnTo>
                    <a:pt x="137" y="851"/>
                  </a:lnTo>
                  <a:lnTo>
                    <a:pt x="125" y="851"/>
                  </a:lnTo>
                  <a:lnTo>
                    <a:pt x="119" y="857"/>
                  </a:lnTo>
                  <a:lnTo>
                    <a:pt x="113" y="857"/>
                  </a:lnTo>
                  <a:lnTo>
                    <a:pt x="107" y="857"/>
                  </a:lnTo>
                  <a:lnTo>
                    <a:pt x="107" y="857"/>
                  </a:lnTo>
                  <a:lnTo>
                    <a:pt x="101" y="863"/>
                  </a:lnTo>
                  <a:lnTo>
                    <a:pt x="101" y="863"/>
                  </a:lnTo>
                  <a:lnTo>
                    <a:pt x="101" y="869"/>
                  </a:lnTo>
                  <a:lnTo>
                    <a:pt x="101" y="875"/>
                  </a:lnTo>
                  <a:lnTo>
                    <a:pt x="95" y="875"/>
                  </a:lnTo>
                  <a:lnTo>
                    <a:pt x="95" y="881"/>
                  </a:lnTo>
                  <a:lnTo>
                    <a:pt x="89" y="881"/>
                  </a:lnTo>
                  <a:lnTo>
                    <a:pt x="83" y="887"/>
                  </a:lnTo>
                  <a:lnTo>
                    <a:pt x="77" y="887"/>
                  </a:lnTo>
                  <a:lnTo>
                    <a:pt x="60" y="893"/>
                  </a:lnTo>
                  <a:lnTo>
                    <a:pt x="54" y="899"/>
                  </a:lnTo>
                  <a:lnTo>
                    <a:pt x="48" y="899"/>
                  </a:lnTo>
                  <a:lnTo>
                    <a:pt x="48" y="905"/>
                  </a:lnTo>
                  <a:lnTo>
                    <a:pt x="0" y="953"/>
                  </a:lnTo>
                  <a:lnTo>
                    <a:pt x="2780" y="953"/>
                  </a:lnTo>
                  <a:lnTo>
                    <a:pt x="2780" y="24"/>
                  </a:lnTo>
                  <a:lnTo>
                    <a:pt x="2780" y="24"/>
                  </a:lnTo>
                  <a:lnTo>
                    <a:pt x="2780" y="24"/>
                  </a:lnTo>
                </a:path>
              </a:pathLst>
            </a:custGeom>
            <a:gradFill rotWithShape="0">
              <a:gsLst>
                <a:gs pos="0">
                  <a:schemeClr val="bg1"/>
                </a:gs>
                <a:gs pos="100000">
                  <a:schemeClr val="bg2"/>
                </a:gs>
              </a:gsLst>
              <a:lin ang="2700000" scaled="1"/>
            </a:gradFill>
            <a:ln w="9525">
              <a:noFill/>
              <a:prstDash val="solid"/>
              <a:round/>
              <a:headEnd/>
              <a:tailEnd/>
            </a:ln>
          </p:spPr>
          <p:txBody>
            <a:bodyPr/>
            <a:lstStyle/>
            <a:p>
              <a:pPr>
                <a:defRPr/>
              </a:pPr>
              <a:endParaRPr lang="en-US"/>
            </a:p>
          </p:txBody>
        </p:sp>
        <p:sp>
          <p:nvSpPr>
            <p:cNvPr id="41988" name="Freeform 4"/>
            <p:cNvSpPr>
              <a:spLocks/>
            </p:cNvSpPr>
            <p:nvPr/>
          </p:nvSpPr>
          <p:spPr bwMode="ltGray">
            <a:xfrm>
              <a:off x="4602" y="4014"/>
              <a:ext cx="12" cy="18"/>
            </a:xfrm>
            <a:custGeom>
              <a:avLst/>
              <a:gdLst/>
              <a:ahLst/>
              <a:cxnLst>
                <a:cxn ang="0">
                  <a:pos x="12" y="18"/>
                </a:cxn>
                <a:cxn ang="0">
                  <a:pos x="12" y="12"/>
                </a:cxn>
                <a:cxn ang="0">
                  <a:pos x="6" y="6"/>
                </a:cxn>
                <a:cxn ang="0">
                  <a:pos x="6" y="6"/>
                </a:cxn>
                <a:cxn ang="0">
                  <a:pos x="0" y="0"/>
                </a:cxn>
                <a:cxn ang="0">
                  <a:pos x="12" y="18"/>
                </a:cxn>
                <a:cxn ang="0">
                  <a:pos x="12" y="18"/>
                </a:cxn>
                <a:cxn ang="0">
                  <a:pos x="12" y="18"/>
                </a:cxn>
              </a:cxnLst>
              <a:rect l="0" t="0" r="r" b="b"/>
              <a:pathLst>
                <a:path w="12" h="18">
                  <a:moveTo>
                    <a:pt x="12" y="18"/>
                  </a:moveTo>
                  <a:lnTo>
                    <a:pt x="12" y="12"/>
                  </a:lnTo>
                  <a:lnTo>
                    <a:pt x="6" y="6"/>
                  </a:lnTo>
                  <a:lnTo>
                    <a:pt x="6" y="6"/>
                  </a:lnTo>
                  <a:lnTo>
                    <a:pt x="0" y="0"/>
                  </a:lnTo>
                  <a:lnTo>
                    <a:pt x="12" y="18"/>
                  </a:lnTo>
                  <a:lnTo>
                    <a:pt x="12" y="18"/>
                  </a:lnTo>
                  <a:lnTo>
                    <a:pt x="12" y="18"/>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41989" name="Freeform 5"/>
            <p:cNvSpPr>
              <a:spLocks/>
            </p:cNvSpPr>
            <p:nvPr/>
          </p:nvSpPr>
          <p:spPr bwMode="ltGray">
            <a:xfrm>
              <a:off x="4596" y="3996"/>
              <a:ext cx="6" cy="18"/>
            </a:xfrm>
            <a:custGeom>
              <a:avLst/>
              <a:gdLst/>
              <a:ahLst/>
              <a:cxnLst>
                <a:cxn ang="0">
                  <a:pos x="0" y="12"/>
                </a:cxn>
                <a:cxn ang="0">
                  <a:pos x="6" y="18"/>
                </a:cxn>
                <a:cxn ang="0">
                  <a:pos x="0" y="0"/>
                </a:cxn>
                <a:cxn ang="0">
                  <a:pos x="0" y="12"/>
                </a:cxn>
                <a:cxn ang="0">
                  <a:pos x="0" y="12"/>
                </a:cxn>
                <a:cxn ang="0">
                  <a:pos x="0" y="12"/>
                </a:cxn>
              </a:cxnLst>
              <a:rect l="0" t="0" r="r" b="b"/>
              <a:pathLst>
                <a:path w="6" h="18">
                  <a:moveTo>
                    <a:pt x="0" y="12"/>
                  </a:moveTo>
                  <a:lnTo>
                    <a:pt x="6" y="18"/>
                  </a:lnTo>
                  <a:lnTo>
                    <a:pt x="0" y="0"/>
                  </a:lnTo>
                  <a:lnTo>
                    <a:pt x="0" y="12"/>
                  </a:lnTo>
                  <a:lnTo>
                    <a:pt x="0" y="12"/>
                  </a:lnTo>
                  <a:lnTo>
                    <a:pt x="0"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41990" name="Freeform 6"/>
            <p:cNvSpPr>
              <a:spLocks/>
            </p:cNvSpPr>
            <p:nvPr/>
          </p:nvSpPr>
          <p:spPr bwMode="ltGray">
            <a:xfrm>
              <a:off x="5180" y="3577"/>
              <a:ext cx="304" cy="741"/>
            </a:xfrm>
            <a:custGeom>
              <a:avLst/>
              <a:gdLst/>
              <a:ahLst/>
              <a:cxnLst>
                <a:cxn ang="0">
                  <a:pos x="280" y="42"/>
                </a:cxn>
                <a:cxn ang="0">
                  <a:pos x="274" y="42"/>
                </a:cxn>
                <a:cxn ang="0">
                  <a:pos x="268" y="42"/>
                </a:cxn>
                <a:cxn ang="0">
                  <a:pos x="256" y="42"/>
                </a:cxn>
                <a:cxn ang="0">
                  <a:pos x="238" y="48"/>
                </a:cxn>
                <a:cxn ang="0">
                  <a:pos x="214" y="12"/>
                </a:cxn>
                <a:cxn ang="0">
                  <a:pos x="196" y="0"/>
                </a:cxn>
                <a:cxn ang="0">
                  <a:pos x="196" y="0"/>
                </a:cxn>
                <a:cxn ang="0">
                  <a:pos x="164" y="167"/>
                </a:cxn>
                <a:cxn ang="0">
                  <a:pos x="144" y="217"/>
                </a:cxn>
                <a:cxn ang="0">
                  <a:pos x="110" y="281"/>
                </a:cxn>
                <a:cxn ang="0">
                  <a:pos x="96" y="327"/>
                </a:cxn>
                <a:cxn ang="0">
                  <a:pos x="124" y="405"/>
                </a:cxn>
                <a:cxn ang="0">
                  <a:pos x="100" y="463"/>
                </a:cxn>
                <a:cxn ang="0">
                  <a:pos x="68" y="503"/>
                </a:cxn>
                <a:cxn ang="0">
                  <a:pos x="30" y="539"/>
                </a:cxn>
                <a:cxn ang="0">
                  <a:pos x="24" y="613"/>
                </a:cxn>
                <a:cxn ang="0">
                  <a:pos x="0" y="741"/>
                </a:cxn>
                <a:cxn ang="0">
                  <a:pos x="202" y="741"/>
                </a:cxn>
                <a:cxn ang="0">
                  <a:pos x="180" y="639"/>
                </a:cxn>
                <a:cxn ang="0">
                  <a:pos x="192" y="589"/>
                </a:cxn>
                <a:cxn ang="0">
                  <a:pos x="178" y="539"/>
                </a:cxn>
                <a:cxn ang="0">
                  <a:pos x="190" y="499"/>
                </a:cxn>
                <a:cxn ang="0">
                  <a:pos x="184" y="465"/>
                </a:cxn>
                <a:cxn ang="0">
                  <a:pos x="192" y="391"/>
                </a:cxn>
                <a:cxn ang="0">
                  <a:pos x="216" y="313"/>
                </a:cxn>
                <a:cxn ang="0">
                  <a:pos x="238" y="249"/>
                </a:cxn>
                <a:cxn ang="0">
                  <a:pos x="268" y="185"/>
                </a:cxn>
                <a:cxn ang="0">
                  <a:pos x="284" y="159"/>
                </a:cxn>
                <a:cxn ang="0">
                  <a:pos x="304" y="12"/>
                </a:cxn>
                <a:cxn ang="0">
                  <a:pos x="298" y="24"/>
                </a:cxn>
                <a:cxn ang="0">
                  <a:pos x="292" y="30"/>
                </a:cxn>
                <a:cxn ang="0">
                  <a:pos x="292" y="36"/>
                </a:cxn>
                <a:cxn ang="0">
                  <a:pos x="286" y="36"/>
                </a:cxn>
                <a:cxn ang="0">
                  <a:pos x="286" y="42"/>
                </a:cxn>
                <a:cxn ang="0">
                  <a:pos x="280" y="42"/>
                </a:cxn>
                <a:cxn ang="0">
                  <a:pos x="280" y="42"/>
                </a:cxn>
                <a:cxn ang="0">
                  <a:pos x="280" y="42"/>
                </a:cxn>
              </a:cxnLst>
              <a:rect l="0" t="0" r="r" b="b"/>
              <a:pathLst>
                <a:path w="304" h="741">
                  <a:moveTo>
                    <a:pt x="280" y="42"/>
                  </a:moveTo>
                  <a:lnTo>
                    <a:pt x="274" y="42"/>
                  </a:lnTo>
                  <a:lnTo>
                    <a:pt x="268" y="42"/>
                  </a:lnTo>
                  <a:lnTo>
                    <a:pt x="256" y="42"/>
                  </a:lnTo>
                  <a:lnTo>
                    <a:pt x="238" y="48"/>
                  </a:lnTo>
                  <a:lnTo>
                    <a:pt x="214" y="12"/>
                  </a:lnTo>
                  <a:lnTo>
                    <a:pt x="196" y="0"/>
                  </a:lnTo>
                  <a:lnTo>
                    <a:pt x="196" y="0"/>
                  </a:lnTo>
                  <a:lnTo>
                    <a:pt x="164" y="167"/>
                  </a:lnTo>
                  <a:lnTo>
                    <a:pt x="144" y="217"/>
                  </a:lnTo>
                  <a:lnTo>
                    <a:pt x="110" y="281"/>
                  </a:lnTo>
                  <a:lnTo>
                    <a:pt x="96" y="327"/>
                  </a:lnTo>
                  <a:lnTo>
                    <a:pt x="124" y="405"/>
                  </a:lnTo>
                  <a:lnTo>
                    <a:pt x="100" y="463"/>
                  </a:lnTo>
                  <a:lnTo>
                    <a:pt x="68" y="503"/>
                  </a:lnTo>
                  <a:lnTo>
                    <a:pt x="30" y="539"/>
                  </a:lnTo>
                  <a:lnTo>
                    <a:pt x="24" y="613"/>
                  </a:lnTo>
                  <a:lnTo>
                    <a:pt x="0" y="741"/>
                  </a:lnTo>
                  <a:lnTo>
                    <a:pt x="202" y="741"/>
                  </a:lnTo>
                  <a:lnTo>
                    <a:pt x="180" y="639"/>
                  </a:lnTo>
                  <a:lnTo>
                    <a:pt x="192" y="589"/>
                  </a:lnTo>
                  <a:lnTo>
                    <a:pt x="178" y="539"/>
                  </a:lnTo>
                  <a:lnTo>
                    <a:pt x="190" y="499"/>
                  </a:lnTo>
                  <a:lnTo>
                    <a:pt x="184" y="465"/>
                  </a:lnTo>
                  <a:lnTo>
                    <a:pt x="192" y="391"/>
                  </a:lnTo>
                  <a:lnTo>
                    <a:pt x="216" y="313"/>
                  </a:lnTo>
                  <a:lnTo>
                    <a:pt x="238" y="249"/>
                  </a:lnTo>
                  <a:lnTo>
                    <a:pt x="268" y="185"/>
                  </a:lnTo>
                  <a:lnTo>
                    <a:pt x="284" y="159"/>
                  </a:lnTo>
                  <a:lnTo>
                    <a:pt x="304" y="12"/>
                  </a:lnTo>
                  <a:lnTo>
                    <a:pt x="298" y="24"/>
                  </a:lnTo>
                  <a:lnTo>
                    <a:pt x="292" y="30"/>
                  </a:lnTo>
                  <a:lnTo>
                    <a:pt x="292" y="36"/>
                  </a:lnTo>
                  <a:lnTo>
                    <a:pt x="286" y="36"/>
                  </a:lnTo>
                  <a:lnTo>
                    <a:pt x="286" y="42"/>
                  </a:lnTo>
                  <a:lnTo>
                    <a:pt x="280" y="42"/>
                  </a:lnTo>
                  <a:lnTo>
                    <a:pt x="280" y="42"/>
                  </a:lnTo>
                  <a:lnTo>
                    <a:pt x="280" y="4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41991" name="Freeform 7"/>
            <p:cNvSpPr>
              <a:spLocks/>
            </p:cNvSpPr>
            <p:nvPr/>
          </p:nvSpPr>
          <p:spPr bwMode="ltGray">
            <a:xfrm>
              <a:off x="4918" y="3553"/>
              <a:ext cx="314" cy="767"/>
            </a:xfrm>
            <a:custGeom>
              <a:avLst/>
              <a:gdLst/>
              <a:ahLst/>
              <a:cxnLst>
                <a:cxn ang="0">
                  <a:pos x="284" y="6"/>
                </a:cxn>
                <a:cxn ang="0">
                  <a:pos x="278" y="6"/>
                </a:cxn>
                <a:cxn ang="0">
                  <a:pos x="272" y="12"/>
                </a:cxn>
                <a:cxn ang="0">
                  <a:pos x="254" y="18"/>
                </a:cxn>
                <a:cxn ang="0">
                  <a:pos x="230" y="24"/>
                </a:cxn>
                <a:cxn ang="0">
                  <a:pos x="206" y="42"/>
                </a:cxn>
                <a:cxn ang="0">
                  <a:pos x="188" y="48"/>
                </a:cxn>
                <a:cxn ang="0">
                  <a:pos x="176" y="54"/>
                </a:cxn>
                <a:cxn ang="0">
                  <a:pos x="170" y="54"/>
                </a:cxn>
                <a:cxn ang="0">
                  <a:pos x="150" y="169"/>
                </a:cxn>
                <a:cxn ang="0">
                  <a:pos x="110" y="225"/>
                </a:cxn>
                <a:cxn ang="0">
                  <a:pos x="54" y="383"/>
                </a:cxn>
                <a:cxn ang="0">
                  <a:pos x="82" y="555"/>
                </a:cxn>
                <a:cxn ang="0">
                  <a:pos x="40" y="679"/>
                </a:cxn>
                <a:cxn ang="0">
                  <a:pos x="0" y="767"/>
                </a:cxn>
                <a:cxn ang="0">
                  <a:pos x="108" y="767"/>
                </a:cxn>
                <a:cxn ang="0">
                  <a:pos x="120" y="611"/>
                </a:cxn>
                <a:cxn ang="0">
                  <a:pos x="148" y="499"/>
                </a:cxn>
                <a:cxn ang="0">
                  <a:pos x="160" y="367"/>
                </a:cxn>
                <a:cxn ang="0">
                  <a:pos x="218" y="327"/>
                </a:cxn>
                <a:cxn ang="0">
                  <a:pos x="238" y="221"/>
                </a:cxn>
                <a:cxn ang="0">
                  <a:pos x="296" y="135"/>
                </a:cxn>
                <a:cxn ang="0">
                  <a:pos x="314" y="0"/>
                </a:cxn>
                <a:cxn ang="0">
                  <a:pos x="302" y="0"/>
                </a:cxn>
                <a:cxn ang="0">
                  <a:pos x="296" y="0"/>
                </a:cxn>
                <a:cxn ang="0">
                  <a:pos x="290" y="0"/>
                </a:cxn>
                <a:cxn ang="0">
                  <a:pos x="284" y="6"/>
                </a:cxn>
                <a:cxn ang="0">
                  <a:pos x="284" y="6"/>
                </a:cxn>
                <a:cxn ang="0">
                  <a:pos x="284" y="6"/>
                </a:cxn>
                <a:cxn ang="0">
                  <a:pos x="284" y="6"/>
                </a:cxn>
              </a:cxnLst>
              <a:rect l="0" t="0" r="r" b="b"/>
              <a:pathLst>
                <a:path w="314" h="767">
                  <a:moveTo>
                    <a:pt x="284" y="6"/>
                  </a:moveTo>
                  <a:lnTo>
                    <a:pt x="278" y="6"/>
                  </a:lnTo>
                  <a:lnTo>
                    <a:pt x="272" y="12"/>
                  </a:lnTo>
                  <a:lnTo>
                    <a:pt x="254" y="18"/>
                  </a:lnTo>
                  <a:lnTo>
                    <a:pt x="230" y="24"/>
                  </a:lnTo>
                  <a:lnTo>
                    <a:pt x="206" y="42"/>
                  </a:lnTo>
                  <a:lnTo>
                    <a:pt x="188" y="48"/>
                  </a:lnTo>
                  <a:lnTo>
                    <a:pt x="176" y="54"/>
                  </a:lnTo>
                  <a:lnTo>
                    <a:pt x="170" y="54"/>
                  </a:lnTo>
                  <a:lnTo>
                    <a:pt x="150" y="169"/>
                  </a:lnTo>
                  <a:lnTo>
                    <a:pt x="110" y="225"/>
                  </a:lnTo>
                  <a:lnTo>
                    <a:pt x="54" y="383"/>
                  </a:lnTo>
                  <a:lnTo>
                    <a:pt x="82" y="555"/>
                  </a:lnTo>
                  <a:lnTo>
                    <a:pt x="40" y="679"/>
                  </a:lnTo>
                  <a:lnTo>
                    <a:pt x="0" y="767"/>
                  </a:lnTo>
                  <a:lnTo>
                    <a:pt x="108" y="767"/>
                  </a:lnTo>
                  <a:lnTo>
                    <a:pt x="120" y="611"/>
                  </a:lnTo>
                  <a:lnTo>
                    <a:pt x="148" y="499"/>
                  </a:lnTo>
                  <a:lnTo>
                    <a:pt x="160" y="367"/>
                  </a:lnTo>
                  <a:lnTo>
                    <a:pt x="218" y="327"/>
                  </a:lnTo>
                  <a:lnTo>
                    <a:pt x="238" y="221"/>
                  </a:lnTo>
                  <a:lnTo>
                    <a:pt x="296" y="135"/>
                  </a:lnTo>
                  <a:lnTo>
                    <a:pt x="314" y="0"/>
                  </a:lnTo>
                  <a:lnTo>
                    <a:pt x="302" y="0"/>
                  </a:lnTo>
                  <a:lnTo>
                    <a:pt x="296" y="0"/>
                  </a:lnTo>
                  <a:lnTo>
                    <a:pt x="290" y="0"/>
                  </a:lnTo>
                  <a:lnTo>
                    <a:pt x="284" y="6"/>
                  </a:lnTo>
                  <a:lnTo>
                    <a:pt x="284" y="6"/>
                  </a:lnTo>
                  <a:lnTo>
                    <a:pt x="284" y="6"/>
                  </a:lnTo>
                  <a:lnTo>
                    <a:pt x="284" y="6"/>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41992" name="Freeform 8"/>
            <p:cNvSpPr>
              <a:spLocks/>
            </p:cNvSpPr>
            <p:nvPr/>
          </p:nvSpPr>
          <p:spPr bwMode="ltGray">
            <a:xfrm>
              <a:off x="4700" y="3697"/>
              <a:ext cx="275" cy="623"/>
            </a:xfrm>
            <a:custGeom>
              <a:avLst/>
              <a:gdLst/>
              <a:ahLst/>
              <a:cxnLst>
                <a:cxn ang="0">
                  <a:pos x="257" y="12"/>
                </a:cxn>
                <a:cxn ang="0">
                  <a:pos x="239" y="6"/>
                </a:cxn>
                <a:cxn ang="0">
                  <a:pos x="203" y="6"/>
                </a:cxn>
                <a:cxn ang="0">
                  <a:pos x="203" y="6"/>
                </a:cxn>
                <a:cxn ang="0">
                  <a:pos x="197" y="6"/>
                </a:cxn>
                <a:cxn ang="0">
                  <a:pos x="185" y="0"/>
                </a:cxn>
                <a:cxn ang="0">
                  <a:pos x="173" y="0"/>
                </a:cxn>
                <a:cxn ang="0">
                  <a:pos x="166" y="0"/>
                </a:cxn>
                <a:cxn ang="0">
                  <a:pos x="160" y="0"/>
                </a:cxn>
                <a:cxn ang="0">
                  <a:pos x="144" y="117"/>
                </a:cxn>
                <a:cxn ang="0">
                  <a:pos x="128" y="185"/>
                </a:cxn>
                <a:cxn ang="0">
                  <a:pos x="58" y="299"/>
                </a:cxn>
                <a:cxn ang="0">
                  <a:pos x="54" y="441"/>
                </a:cxn>
                <a:cxn ang="0">
                  <a:pos x="24" y="523"/>
                </a:cxn>
                <a:cxn ang="0">
                  <a:pos x="0" y="623"/>
                </a:cxn>
                <a:cxn ang="0">
                  <a:pos x="78" y="623"/>
                </a:cxn>
                <a:cxn ang="0">
                  <a:pos x="92" y="555"/>
                </a:cxn>
                <a:cxn ang="0">
                  <a:pos x="134" y="447"/>
                </a:cxn>
                <a:cxn ang="0">
                  <a:pos x="158" y="315"/>
                </a:cxn>
                <a:cxn ang="0">
                  <a:pos x="184" y="257"/>
                </a:cxn>
                <a:cxn ang="0">
                  <a:pos x="216" y="211"/>
                </a:cxn>
                <a:cxn ang="0">
                  <a:pos x="222" y="145"/>
                </a:cxn>
                <a:cxn ang="0">
                  <a:pos x="240" y="111"/>
                </a:cxn>
                <a:cxn ang="0">
                  <a:pos x="262" y="79"/>
                </a:cxn>
                <a:cxn ang="0">
                  <a:pos x="275" y="6"/>
                </a:cxn>
                <a:cxn ang="0">
                  <a:pos x="263" y="12"/>
                </a:cxn>
                <a:cxn ang="0">
                  <a:pos x="257" y="12"/>
                </a:cxn>
                <a:cxn ang="0">
                  <a:pos x="257" y="12"/>
                </a:cxn>
                <a:cxn ang="0">
                  <a:pos x="257" y="12"/>
                </a:cxn>
              </a:cxnLst>
              <a:rect l="0" t="0" r="r" b="b"/>
              <a:pathLst>
                <a:path w="275" h="623">
                  <a:moveTo>
                    <a:pt x="257" y="12"/>
                  </a:moveTo>
                  <a:lnTo>
                    <a:pt x="239" y="6"/>
                  </a:lnTo>
                  <a:lnTo>
                    <a:pt x="203" y="6"/>
                  </a:lnTo>
                  <a:lnTo>
                    <a:pt x="203" y="6"/>
                  </a:lnTo>
                  <a:lnTo>
                    <a:pt x="197" y="6"/>
                  </a:lnTo>
                  <a:lnTo>
                    <a:pt x="185" y="0"/>
                  </a:lnTo>
                  <a:lnTo>
                    <a:pt x="173" y="0"/>
                  </a:lnTo>
                  <a:lnTo>
                    <a:pt x="166" y="0"/>
                  </a:lnTo>
                  <a:lnTo>
                    <a:pt x="160" y="0"/>
                  </a:lnTo>
                  <a:lnTo>
                    <a:pt x="144" y="117"/>
                  </a:lnTo>
                  <a:lnTo>
                    <a:pt x="128" y="185"/>
                  </a:lnTo>
                  <a:lnTo>
                    <a:pt x="58" y="299"/>
                  </a:lnTo>
                  <a:lnTo>
                    <a:pt x="54" y="441"/>
                  </a:lnTo>
                  <a:lnTo>
                    <a:pt x="24" y="523"/>
                  </a:lnTo>
                  <a:lnTo>
                    <a:pt x="0" y="623"/>
                  </a:lnTo>
                  <a:lnTo>
                    <a:pt x="78" y="623"/>
                  </a:lnTo>
                  <a:lnTo>
                    <a:pt x="92" y="555"/>
                  </a:lnTo>
                  <a:lnTo>
                    <a:pt x="134" y="447"/>
                  </a:lnTo>
                  <a:lnTo>
                    <a:pt x="158" y="315"/>
                  </a:lnTo>
                  <a:lnTo>
                    <a:pt x="184" y="257"/>
                  </a:lnTo>
                  <a:lnTo>
                    <a:pt x="216" y="211"/>
                  </a:lnTo>
                  <a:lnTo>
                    <a:pt x="222" y="145"/>
                  </a:lnTo>
                  <a:lnTo>
                    <a:pt x="240" y="111"/>
                  </a:lnTo>
                  <a:lnTo>
                    <a:pt x="262" y="79"/>
                  </a:lnTo>
                  <a:lnTo>
                    <a:pt x="275" y="6"/>
                  </a:lnTo>
                  <a:lnTo>
                    <a:pt x="263" y="12"/>
                  </a:lnTo>
                  <a:lnTo>
                    <a:pt x="257" y="12"/>
                  </a:lnTo>
                  <a:lnTo>
                    <a:pt x="257" y="12"/>
                  </a:lnTo>
                  <a:lnTo>
                    <a:pt x="257"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41993" name="Freeform 9"/>
            <p:cNvSpPr>
              <a:spLocks/>
            </p:cNvSpPr>
            <p:nvPr/>
          </p:nvSpPr>
          <p:spPr bwMode="ltGray">
            <a:xfrm>
              <a:off x="4522" y="3709"/>
              <a:ext cx="213" cy="611"/>
            </a:xfrm>
            <a:custGeom>
              <a:avLst/>
              <a:gdLst/>
              <a:ahLst/>
              <a:cxnLst>
                <a:cxn ang="0">
                  <a:pos x="171" y="12"/>
                </a:cxn>
                <a:cxn ang="0">
                  <a:pos x="159" y="24"/>
                </a:cxn>
                <a:cxn ang="0">
                  <a:pos x="153" y="36"/>
                </a:cxn>
                <a:cxn ang="0">
                  <a:pos x="128" y="60"/>
                </a:cxn>
                <a:cxn ang="0">
                  <a:pos x="110" y="83"/>
                </a:cxn>
                <a:cxn ang="0">
                  <a:pos x="86" y="119"/>
                </a:cxn>
                <a:cxn ang="0">
                  <a:pos x="68" y="167"/>
                </a:cxn>
                <a:cxn ang="0">
                  <a:pos x="68" y="221"/>
                </a:cxn>
                <a:cxn ang="0">
                  <a:pos x="68" y="227"/>
                </a:cxn>
                <a:cxn ang="0">
                  <a:pos x="68" y="233"/>
                </a:cxn>
                <a:cxn ang="0">
                  <a:pos x="68" y="239"/>
                </a:cxn>
                <a:cxn ang="0">
                  <a:pos x="68" y="245"/>
                </a:cxn>
                <a:cxn ang="0">
                  <a:pos x="68" y="251"/>
                </a:cxn>
                <a:cxn ang="0">
                  <a:pos x="68" y="251"/>
                </a:cxn>
                <a:cxn ang="0">
                  <a:pos x="68" y="257"/>
                </a:cxn>
                <a:cxn ang="0">
                  <a:pos x="68" y="269"/>
                </a:cxn>
                <a:cxn ang="0">
                  <a:pos x="74" y="287"/>
                </a:cxn>
                <a:cxn ang="0">
                  <a:pos x="80" y="305"/>
                </a:cxn>
                <a:cxn ang="0">
                  <a:pos x="86" y="311"/>
                </a:cxn>
                <a:cxn ang="0">
                  <a:pos x="86" y="311"/>
                </a:cxn>
                <a:cxn ang="0">
                  <a:pos x="92" y="317"/>
                </a:cxn>
                <a:cxn ang="0">
                  <a:pos x="92" y="323"/>
                </a:cxn>
                <a:cxn ang="0">
                  <a:pos x="92" y="323"/>
                </a:cxn>
                <a:cxn ang="0">
                  <a:pos x="24" y="437"/>
                </a:cxn>
                <a:cxn ang="0">
                  <a:pos x="18" y="471"/>
                </a:cxn>
                <a:cxn ang="0">
                  <a:pos x="0" y="547"/>
                </a:cxn>
                <a:cxn ang="0">
                  <a:pos x="50" y="611"/>
                </a:cxn>
                <a:cxn ang="0">
                  <a:pos x="114" y="611"/>
                </a:cxn>
                <a:cxn ang="0">
                  <a:pos x="104" y="555"/>
                </a:cxn>
                <a:cxn ang="0">
                  <a:pos x="120" y="515"/>
                </a:cxn>
                <a:cxn ang="0">
                  <a:pos x="150" y="449"/>
                </a:cxn>
                <a:cxn ang="0">
                  <a:pos x="166" y="377"/>
                </a:cxn>
                <a:cxn ang="0">
                  <a:pos x="156" y="295"/>
                </a:cxn>
                <a:cxn ang="0">
                  <a:pos x="170" y="203"/>
                </a:cxn>
                <a:cxn ang="0">
                  <a:pos x="212" y="95"/>
                </a:cxn>
                <a:cxn ang="0">
                  <a:pos x="213" y="0"/>
                </a:cxn>
                <a:cxn ang="0">
                  <a:pos x="207" y="0"/>
                </a:cxn>
                <a:cxn ang="0">
                  <a:pos x="201" y="0"/>
                </a:cxn>
                <a:cxn ang="0">
                  <a:pos x="195" y="0"/>
                </a:cxn>
                <a:cxn ang="0">
                  <a:pos x="189" y="0"/>
                </a:cxn>
                <a:cxn ang="0">
                  <a:pos x="183" y="6"/>
                </a:cxn>
                <a:cxn ang="0">
                  <a:pos x="177" y="6"/>
                </a:cxn>
                <a:cxn ang="0">
                  <a:pos x="171" y="12"/>
                </a:cxn>
                <a:cxn ang="0">
                  <a:pos x="171" y="12"/>
                </a:cxn>
                <a:cxn ang="0">
                  <a:pos x="171" y="12"/>
                </a:cxn>
              </a:cxnLst>
              <a:rect l="0" t="0" r="r" b="b"/>
              <a:pathLst>
                <a:path w="213" h="611">
                  <a:moveTo>
                    <a:pt x="171" y="12"/>
                  </a:moveTo>
                  <a:lnTo>
                    <a:pt x="159" y="24"/>
                  </a:lnTo>
                  <a:lnTo>
                    <a:pt x="153" y="36"/>
                  </a:lnTo>
                  <a:lnTo>
                    <a:pt x="128" y="60"/>
                  </a:lnTo>
                  <a:lnTo>
                    <a:pt x="110" y="83"/>
                  </a:lnTo>
                  <a:lnTo>
                    <a:pt x="86" y="119"/>
                  </a:lnTo>
                  <a:lnTo>
                    <a:pt x="68" y="167"/>
                  </a:lnTo>
                  <a:lnTo>
                    <a:pt x="68" y="221"/>
                  </a:lnTo>
                  <a:lnTo>
                    <a:pt x="68" y="227"/>
                  </a:lnTo>
                  <a:lnTo>
                    <a:pt x="68" y="233"/>
                  </a:lnTo>
                  <a:lnTo>
                    <a:pt x="68" y="239"/>
                  </a:lnTo>
                  <a:lnTo>
                    <a:pt x="68" y="245"/>
                  </a:lnTo>
                  <a:lnTo>
                    <a:pt x="68" y="251"/>
                  </a:lnTo>
                  <a:lnTo>
                    <a:pt x="68" y="251"/>
                  </a:lnTo>
                  <a:lnTo>
                    <a:pt x="68" y="257"/>
                  </a:lnTo>
                  <a:lnTo>
                    <a:pt x="68" y="269"/>
                  </a:lnTo>
                  <a:lnTo>
                    <a:pt x="74" y="287"/>
                  </a:lnTo>
                  <a:lnTo>
                    <a:pt x="80" y="305"/>
                  </a:lnTo>
                  <a:lnTo>
                    <a:pt x="86" y="311"/>
                  </a:lnTo>
                  <a:lnTo>
                    <a:pt x="86" y="311"/>
                  </a:lnTo>
                  <a:lnTo>
                    <a:pt x="92" y="317"/>
                  </a:lnTo>
                  <a:lnTo>
                    <a:pt x="92" y="323"/>
                  </a:lnTo>
                  <a:lnTo>
                    <a:pt x="92" y="323"/>
                  </a:lnTo>
                  <a:lnTo>
                    <a:pt x="24" y="437"/>
                  </a:lnTo>
                  <a:lnTo>
                    <a:pt x="18" y="471"/>
                  </a:lnTo>
                  <a:lnTo>
                    <a:pt x="0" y="547"/>
                  </a:lnTo>
                  <a:lnTo>
                    <a:pt x="50" y="611"/>
                  </a:lnTo>
                  <a:lnTo>
                    <a:pt x="114" y="611"/>
                  </a:lnTo>
                  <a:lnTo>
                    <a:pt x="104" y="555"/>
                  </a:lnTo>
                  <a:lnTo>
                    <a:pt x="120" y="515"/>
                  </a:lnTo>
                  <a:lnTo>
                    <a:pt x="150" y="449"/>
                  </a:lnTo>
                  <a:lnTo>
                    <a:pt x="166" y="377"/>
                  </a:lnTo>
                  <a:lnTo>
                    <a:pt x="156" y="295"/>
                  </a:lnTo>
                  <a:lnTo>
                    <a:pt x="170" y="203"/>
                  </a:lnTo>
                  <a:lnTo>
                    <a:pt x="212" y="95"/>
                  </a:lnTo>
                  <a:lnTo>
                    <a:pt x="213" y="0"/>
                  </a:lnTo>
                  <a:lnTo>
                    <a:pt x="207" y="0"/>
                  </a:lnTo>
                  <a:lnTo>
                    <a:pt x="201" y="0"/>
                  </a:lnTo>
                  <a:lnTo>
                    <a:pt x="195" y="0"/>
                  </a:lnTo>
                  <a:lnTo>
                    <a:pt x="189" y="0"/>
                  </a:lnTo>
                  <a:lnTo>
                    <a:pt x="183" y="6"/>
                  </a:lnTo>
                  <a:lnTo>
                    <a:pt x="177" y="6"/>
                  </a:lnTo>
                  <a:lnTo>
                    <a:pt x="171" y="12"/>
                  </a:lnTo>
                  <a:lnTo>
                    <a:pt x="171" y="12"/>
                  </a:lnTo>
                  <a:lnTo>
                    <a:pt x="171"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41994" name="Freeform 10"/>
            <p:cNvSpPr>
              <a:spLocks/>
            </p:cNvSpPr>
            <p:nvPr/>
          </p:nvSpPr>
          <p:spPr bwMode="ltGray">
            <a:xfrm>
              <a:off x="4292" y="3936"/>
              <a:ext cx="167" cy="384"/>
            </a:xfrm>
            <a:custGeom>
              <a:avLst/>
              <a:gdLst/>
              <a:ahLst/>
              <a:cxnLst>
                <a:cxn ang="0">
                  <a:pos x="149" y="60"/>
                </a:cxn>
                <a:cxn ang="0">
                  <a:pos x="119" y="30"/>
                </a:cxn>
                <a:cxn ang="0">
                  <a:pos x="89" y="12"/>
                </a:cxn>
                <a:cxn ang="0">
                  <a:pos x="59" y="0"/>
                </a:cxn>
                <a:cxn ang="0">
                  <a:pos x="54" y="70"/>
                </a:cxn>
                <a:cxn ang="0">
                  <a:pos x="46" y="112"/>
                </a:cxn>
                <a:cxn ang="0">
                  <a:pos x="52" y="168"/>
                </a:cxn>
                <a:cxn ang="0">
                  <a:pos x="24" y="194"/>
                </a:cxn>
                <a:cxn ang="0">
                  <a:pos x="16" y="258"/>
                </a:cxn>
                <a:cxn ang="0">
                  <a:pos x="2" y="300"/>
                </a:cxn>
                <a:cxn ang="0">
                  <a:pos x="0" y="352"/>
                </a:cxn>
                <a:cxn ang="0">
                  <a:pos x="47" y="384"/>
                </a:cxn>
                <a:cxn ang="0">
                  <a:pos x="149" y="384"/>
                </a:cxn>
                <a:cxn ang="0">
                  <a:pos x="134" y="350"/>
                </a:cxn>
                <a:cxn ang="0">
                  <a:pos x="104" y="324"/>
                </a:cxn>
                <a:cxn ang="0">
                  <a:pos x="138" y="274"/>
                </a:cxn>
                <a:cxn ang="0">
                  <a:pos x="122" y="220"/>
                </a:cxn>
                <a:cxn ang="0">
                  <a:pos x="132" y="186"/>
                </a:cxn>
                <a:cxn ang="0">
                  <a:pos x="140" y="154"/>
                </a:cxn>
                <a:cxn ang="0">
                  <a:pos x="167" y="90"/>
                </a:cxn>
                <a:cxn ang="0">
                  <a:pos x="149" y="60"/>
                </a:cxn>
                <a:cxn ang="0">
                  <a:pos x="149" y="60"/>
                </a:cxn>
                <a:cxn ang="0">
                  <a:pos x="149" y="60"/>
                </a:cxn>
              </a:cxnLst>
              <a:rect l="0" t="0" r="r" b="b"/>
              <a:pathLst>
                <a:path w="167" h="384">
                  <a:moveTo>
                    <a:pt x="149" y="60"/>
                  </a:moveTo>
                  <a:lnTo>
                    <a:pt x="119" y="30"/>
                  </a:lnTo>
                  <a:lnTo>
                    <a:pt x="89" y="12"/>
                  </a:lnTo>
                  <a:lnTo>
                    <a:pt x="59" y="0"/>
                  </a:lnTo>
                  <a:lnTo>
                    <a:pt x="54" y="70"/>
                  </a:lnTo>
                  <a:lnTo>
                    <a:pt x="46" y="112"/>
                  </a:lnTo>
                  <a:lnTo>
                    <a:pt x="52" y="168"/>
                  </a:lnTo>
                  <a:lnTo>
                    <a:pt x="24" y="194"/>
                  </a:lnTo>
                  <a:lnTo>
                    <a:pt x="16" y="258"/>
                  </a:lnTo>
                  <a:lnTo>
                    <a:pt x="2" y="300"/>
                  </a:lnTo>
                  <a:lnTo>
                    <a:pt x="0" y="352"/>
                  </a:lnTo>
                  <a:lnTo>
                    <a:pt x="47" y="384"/>
                  </a:lnTo>
                  <a:lnTo>
                    <a:pt x="149" y="384"/>
                  </a:lnTo>
                  <a:lnTo>
                    <a:pt x="134" y="350"/>
                  </a:lnTo>
                  <a:lnTo>
                    <a:pt x="104" y="324"/>
                  </a:lnTo>
                  <a:lnTo>
                    <a:pt x="138" y="274"/>
                  </a:lnTo>
                  <a:lnTo>
                    <a:pt x="122" y="220"/>
                  </a:lnTo>
                  <a:lnTo>
                    <a:pt x="132" y="186"/>
                  </a:lnTo>
                  <a:lnTo>
                    <a:pt x="140" y="154"/>
                  </a:lnTo>
                  <a:lnTo>
                    <a:pt x="167" y="90"/>
                  </a:lnTo>
                  <a:lnTo>
                    <a:pt x="149" y="60"/>
                  </a:lnTo>
                  <a:lnTo>
                    <a:pt x="149" y="60"/>
                  </a:lnTo>
                  <a:lnTo>
                    <a:pt x="149" y="6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41995" name="Freeform 11"/>
            <p:cNvSpPr>
              <a:spLocks/>
            </p:cNvSpPr>
            <p:nvPr/>
          </p:nvSpPr>
          <p:spPr bwMode="ltGray">
            <a:xfrm>
              <a:off x="4100" y="4020"/>
              <a:ext cx="166" cy="300"/>
            </a:xfrm>
            <a:custGeom>
              <a:avLst/>
              <a:gdLst/>
              <a:ahLst/>
              <a:cxnLst>
                <a:cxn ang="0">
                  <a:pos x="136" y="12"/>
                </a:cxn>
                <a:cxn ang="0">
                  <a:pos x="100" y="0"/>
                </a:cxn>
                <a:cxn ang="0">
                  <a:pos x="78" y="64"/>
                </a:cxn>
                <a:cxn ang="0">
                  <a:pos x="70" y="126"/>
                </a:cxn>
                <a:cxn ang="0">
                  <a:pos x="46" y="184"/>
                </a:cxn>
                <a:cxn ang="0">
                  <a:pos x="58" y="232"/>
                </a:cxn>
                <a:cxn ang="0">
                  <a:pos x="38" y="268"/>
                </a:cxn>
                <a:cxn ang="0">
                  <a:pos x="0" y="300"/>
                </a:cxn>
                <a:cxn ang="0">
                  <a:pos x="160" y="300"/>
                </a:cxn>
                <a:cxn ang="0">
                  <a:pos x="136" y="272"/>
                </a:cxn>
                <a:cxn ang="0">
                  <a:pos x="98" y="234"/>
                </a:cxn>
                <a:cxn ang="0">
                  <a:pos x="130" y="188"/>
                </a:cxn>
                <a:cxn ang="0">
                  <a:pos x="138" y="134"/>
                </a:cxn>
                <a:cxn ang="0">
                  <a:pos x="144" y="94"/>
                </a:cxn>
                <a:cxn ang="0">
                  <a:pos x="164" y="60"/>
                </a:cxn>
                <a:cxn ang="0">
                  <a:pos x="166" y="0"/>
                </a:cxn>
                <a:cxn ang="0">
                  <a:pos x="136" y="12"/>
                </a:cxn>
                <a:cxn ang="0">
                  <a:pos x="136" y="12"/>
                </a:cxn>
                <a:cxn ang="0">
                  <a:pos x="136" y="12"/>
                </a:cxn>
              </a:cxnLst>
              <a:rect l="0" t="0" r="r" b="b"/>
              <a:pathLst>
                <a:path w="166" h="300">
                  <a:moveTo>
                    <a:pt x="136" y="12"/>
                  </a:moveTo>
                  <a:lnTo>
                    <a:pt x="100" y="0"/>
                  </a:lnTo>
                  <a:lnTo>
                    <a:pt x="78" y="64"/>
                  </a:lnTo>
                  <a:lnTo>
                    <a:pt x="70" y="126"/>
                  </a:lnTo>
                  <a:lnTo>
                    <a:pt x="46" y="184"/>
                  </a:lnTo>
                  <a:lnTo>
                    <a:pt x="58" y="232"/>
                  </a:lnTo>
                  <a:lnTo>
                    <a:pt x="38" y="268"/>
                  </a:lnTo>
                  <a:lnTo>
                    <a:pt x="0" y="300"/>
                  </a:lnTo>
                  <a:lnTo>
                    <a:pt x="160" y="300"/>
                  </a:lnTo>
                  <a:lnTo>
                    <a:pt x="136" y="272"/>
                  </a:lnTo>
                  <a:lnTo>
                    <a:pt x="98" y="234"/>
                  </a:lnTo>
                  <a:lnTo>
                    <a:pt x="130" y="188"/>
                  </a:lnTo>
                  <a:lnTo>
                    <a:pt x="138" y="134"/>
                  </a:lnTo>
                  <a:lnTo>
                    <a:pt x="144" y="94"/>
                  </a:lnTo>
                  <a:lnTo>
                    <a:pt x="164" y="60"/>
                  </a:lnTo>
                  <a:lnTo>
                    <a:pt x="166" y="0"/>
                  </a:lnTo>
                  <a:lnTo>
                    <a:pt x="136" y="12"/>
                  </a:lnTo>
                  <a:lnTo>
                    <a:pt x="136" y="12"/>
                  </a:lnTo>
                  <a:lnTo>
                    <a:pt x="136"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41996" name="Freeform 12"/>
            <p:cNvSpPr>
              <a:spLocks/>
            </p:cNvSpPr>
            <p:nvPr/>
          </p:nvSpPr>
          <p:spPr bwMode="ltGray">
            <a:xfrm>
              <a:off x="3910" y="4038"/>
              <a:ext cx="237" cy="282"/>
            </a:xfrm>
            <a:custGeom>
              <a:avLst/>
              <a:gdLst/>
              <a:ahLst/>
              <a:cxnLst>
                <a:cxn ang="0">
                  <a:pos x="201" y="0"/>
                </a:cxn>
                <a:cxn ang="0">
                  <a:pos x="183" y="0"/>
                </a:cxn>
                <a:cxn ang="0">
                  <a:pos x="158" y="50"/>
                </a:cxn>
                <a:cxn ang="0">
                  <a:pos x="148" y="92"/>
                </a:cxn>
                <a:cxn ang="0">
                  <a:pos x="120" y="144"/>
                </a:cxn>
                <a:cxn ang="0">
                  <a:pos x="82" y="182"/>
                </a:cxn>
                <a:cxn ang="0">
                  <a:pos x="60" y="232"/>
                </a:cxn>
                <a:cxn ang="0">
                  <a:pos x="0" y="282"/>
                </a:cxn>
                <a:cxn ang="0">
                  <a:pos x="128" y="282"/>
                </a:cxn>
                <a:cxn ang="0">
                  <a:pos x="154" y="254"/>
                </a:cxn>
                <a:cxn ang="0">
                  <a:pos x="158" y="196"/>
                </a:cxn>
                <a:cxn ang="0">
                  <a:pos x="188" y="148"/>
                </a:cxn>
                <a:cxn ang="0">
                  <a:pos x="196" y="70"/>
                </a:cxn>
                <a:cxn ang="0">
                  <a:pos x="237" y="0"/>
                </a:cxn>
                <a:cxn ang="0">
                  <a:pos x="201" y="0"/>
                </a:cxn>
                <a:cxn ang="0">
                  <a:pos x="201" y="0"/>
                </a:cxn>
                <a:cxn ang="0">
                  <a:pos x="201" y="0"/>
                </a:cxn>
              </a:cxnLst>
              <a:rect l="0" t="0" r="r" b="b"/>
              <a:pathLst>
                <a:path w="237" h="282">
                  <a:moveTo>
                    <a:pt x="201" y="0"/>
                  </a:moveTo>
                  <a:lnTo>
                    <a:pt x="183" y="0"/>
                  </a:lnTo>
                  <a:lnTo>
                    <a:pt x="158" y="50"/>
                  </a:lnTo>
                  <a:lnTo>
                    <a:pt x="148" y="92"/>
                  </a:lnTo>
                  <a:lnTo>
                    <a:pt x="120" y="144"/>
                  </a:lnTo>
                  <a:lnTo>
                    <a:pt x="82" y="182"/>
                  </a:lnTo>
                  <a:lnTo>
                    <a:pt x="60" y="232"/>
                  </a:lnTo>
                  <a:lnTo>
                    <a:pt x="0" y="282"/>
                  </a:lnTo>
                  <a:lnTo>
                    <a:pt x="128" y="282"/>
                  </a:lnTo>
                  <a:lnTo>
                    <a:pt x="154" y="254"/>
                  </a:lnTo>
                  <a:lnTo>
                    <a:pt x="158" y="196"/>
                  </a:lnTo>
                  <a:lnTo>
                    <a:pt x="188" y="148"/>
                  </a:lnTo>
                  <a:lnTo>
                    <a:pt x="196" y="70"/>
                  </a:lnTo>
                  <a:lnTo>
                    <a:pt x="237" y="0"/>
                  </a:lnTo>
                  <a:lnTo>
                    <a:pt x="201" y="0"/>
                  </a:lnTo>
                  <a:lnTo>
                    <a:pt x="201" y="0"/>
                  </a:lnTo>
                  <a:lnTo>
                    <a:pt x="201"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41997" name="Freeform 13"/>
            <p:cNvSpPr>
              <a:spLocks/>
            </p:cNvSpPr>
            <p:nvPr/>
          </p:nvSpPr>
          <p:spPr bwMode="ltGray">
            <a:xfrm>
              <a:off x="3674" y="4086"/>
              <a:ext cx="196" cy="234"/>
            </a:xfrm>
            <a:custGeom>
              <a:avLst/>
              <a:gdLst/>
              <a:ahLst/>
              <a:cxnLst>
                <a:cxn ang="0">
                  <a:pos x="167" y="54"/>
                </a:cxn>
                <a:cxn ang="0">
                  <a:pos x="113" y="24"/>
                </a:cxn>
                <a:cxn ang="0">
                  <a:pos x="83" y="0"/>
                </a:cxn>
                <a:cxn ang="0">
                  <a:pos x="80" y="62"/>
                </a:cxn>
                <a:cxn ang="0">
                  <a:pos x="58" y="100"/>
                </a:cxn>
                <a:cxn ang="0">
                  <a:pos x="54" y="160"/>
                </a:cxn>
                <a:cxn ang="0">
                  <a:pos x="36" y="202"/>
                </a:cxn>
                <a:cxn ang="0">
                  <a:pos x="0" y="234"/>
                </a:cxn>
                <a:cxn ang="0">
                  <a:pos x="146" y="234"/>
                </a:cxn>
                <a:cxn ang="0">
                  <a:pos x="170" y="198"/>
                </a:cxn>
                <a:cxn ang="0">
                  <a:pos x="158" y="138"/>
                </a:cxn>
                <a:cxn ang="0">
                  <a:pos x="196" y="100"/>
                </a:cxn>
                <a:cxn ang="0">
                  <a:pos x="191" y="54"/>
                </a:cxn>
                <a:cxn ang="0">
                  <a:pos x="167" y="54"/>
                </a:cxn>
                <a:cxn ang="0">
                  <a:pos x="167" y="54"/>
                </a:cxn>
                <a:cxn ang="0">
                  <a:pos x="167" y="54"/>
                </a:cxn>
              </a:cxnLst>
              <a:rect l="0" t="0" r="r" b="b"/>
              <a:pathLst>
                <a:path w="196" h="234">
                  <a:moveTo>
                    <a:pt x="167" y="54"/>
                  </a:moveTo>
                  <a:lnTo>
                    <a:pt x="113" y="24"/>
                  </a:lnTo>
                  <a:lnTo>
                    <a:pt x="83" y="0"/>
                  </a:lnTo>
                  <a:lnTo>
                    <a:pt x="80" y="62"/>
                  </a:lnTo>
                  <a:lnTo>
                    <a:pt x="58" y="100"/>
                  </a:lnTo>
                  <a:lnTo>
                    <a:pt x="54" y="160"/>
                  </a:lnTo>
                  <a:lnTo>
                    <a:pt x="36" y="202"/>
                  </a:lnTo>
                  <a:lnTo>
                    <a:pt x="0" y="234"/>
                  </a:lnTo>
                  <a:lnTo>
                    <a:pt x="146" y="234"/>
                  </a:lnTo>
                  <a:lnTo>
                    <a:pt x="170" y="198"/>
                  </a:lnTo>
                  <a:lnTo>
                    <a:pt x="158" y="138"/>
                  </a:lnTo>
                  <a:lnTo>
                    <a:pt x="196" y="100"/>
                  </a:lnTo>
                  <a:lnTo>
                    <a:pt x="191" y="54"/>
                  </a:lnTo>
                  <a:lnTo>
                    <a:pt x="167" y="54"/>
                  </a:lnTo>
                  <a:lnTo>
                    <a:pt x="167" y="54"/>
                  </a:lnTo>
                  <a:lnTo>
                    <a:pt x="167" y="54"/>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41998" name="Freeform 14"/>
            <p:cNvSpPr>
              <a:spLocks/>
            </p:cNvSpPr>
            <p:nvPr/>
          </p:nvSpPr>
          <p:spPr bwMode="ltGray">
            <a:xfrm>
              <a:off x="3476" y="4068"/>
              <a:ext cx="190" cy="252"/>
            </a:xfrm>
            <a:custGeom>
              <a:avLst/>
              <a:gdLst/>
              <a:ahLst/>
              <a:cxnLst>
                <a:cxn ang="0">
                  <a:pos x="190" y="0"/>
                </a:cxn>
                <a:cxn ang="0">
                  <a:pos x="166" y="0"/>
                </a:cxn>
                <a:cxn ang="0">
                  <a:pos x="158" y="38"/>
                </a:cxn>
                <a:cxn ang="0">
                  <a:pos x="138" y="120"/>
                </a:cxn>
                <a:cxn ang="0">
                  <a:pos x="94" y="180"/>
                </a:cxn>
                <a:cxn ang="0">
                  <a:pos x="62" y="234"/>
                </a:cxn>
                <a:cxn ang="0">
                  <a:pos x="0" y="252"/>
                </a:cxn>
                <a:cxn ang="0">
                  <a:pos x="128" y="252"/>
                </a:cxn>
                <a:cxn ang="0">
                  <a:pos x="142" y="188"/>
                </a:cxn>
                <a:cxn ang="0">
                  <a:pos x="186" y="90"/>
                </a:cxn>
                <a:cxn ang="0">
                  <a:pos x="190" y="38"/>
                </a:cxn>
                <a:cxn ang="0">
                  <a:pos x="190" y="0"/>
                </a:cxn>
                <a:cxn ang="0">
                  <a:pos x="190" y="0"/>
                </a:cxn>
                <a:cxn ang="0">
                  <a:pos x="190" y="0"/>
                </a:cxn>
                <a:cxn ang="0">
                  <a:pos x="190" y="0"/>
                </a:cxn>
              </a:cxnLst>
              <a:rect l="0" t="0" r="r" b="b"/>
              <a:pathLst>
                <a:path w="190" h="252">
                  <a:moveTo>
                    <a:pt x="190" y="0"/>
                  </a:moveTo>
                  <a:lnTo>
                    <a:pt x="166" y="0"/>
                  </a:lnTo>
                  <a:lnTo>
                    <a:pt x="158" y="38"/>
                  </a:lnTo>
                  <a:lnTo>
                    <a:pt x="138" y="120"/>
                  </a:lnTo>
                  <a:lnTo>
                    <a:pt x="94" y="180"/>
                  </a:lnTo>
                  <a:lnTo>
                    <a:pt x="62" y="234"/>
                  </a:lnTo>
                  <a:lnTo>
                    <a:pt x="0" y="252"/>
                  </a:lnTo>
                  <a:lnTo>
                    <a:pt x="128" y="252"/>
                  </a:lnTo>
                  <a:lnTo>
                    <a:pt x="142" y="188"/>
                  </a:lnTo>
                  <a:lnTo>
                    <a:pt x="186" y="90"/>
                  </a:lnTo>
                  <a:lnTo>
                    <a:pt x="190" y="38"/>
                  </a:lnTo>
                  <a:lnTo>
                    <a:pt x="190" y="0"/>
                  </a:lnTo>
                  <a:lnTo>
                    <a:pt x="190" y="0"/>
                  </a:lnTo>
                  <a:lnTo>
                    <a:pt x="190" y="0"/>
                  </a:lnTo>
                  <a:lnTo>
                    <a:pt x="190"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41999" name="Freeform 15"/>
            <p:cNvSpPr>
              <a:spLocks/>
            </p:cNvSpPr>
            <p:nvPr/>
          </p:nvSpPr>
          <p:spPr bwMode="ltGray">
            <a:xfrm>
              <a:off x="3170" y="4188"/>
              <a:ext cx="230" cy="132"/>
            </a:xfrm>
            <a:custGeom>
              <a:avLst/>
              <a:gdLst/>
              <a:ahLst/>
              <a:cxnLst>
                <a:cxn ang="0">
                  <a:pos x="197" y="0"/>
                </a:cxn>
                <a:cxn ang="0">
                  <a:pos x="191" y="0"/>
                </a:cxn>
                <a:cxn ang="0">
                  <a:pos x="185" y="0"/>
                </a:cxn>
                <a:cxn ang="0">
                  <a:pos x="173" y="0"/>
                </a:cxn>
                <a:cxn ang="0">
                  <a:pos x="161" y="0"/>
                </a:cxn>
                <a:cxn ang="0">
                  <a:pos x="155" y="0"/>
                </a:cxn>
                <a:cxn ang="0">
                  <a:pos x="138" y="6"/>
                </a:cxn>
                <a:cxn ang="0">
                  <a:pos x="132" y="6"/>
                </a:cxn>
                <a:cxn ang="0">
                  <a:pos x="35" y="18"/>
                </a:cxn>
                <a:cxn ang="0">
                  <a:pos x="11" y="30"/>
                </a:cxn>
                <a:cxn ang="0">
                  <a:pos x="23" y="54"/>
                </a:cxn>
                <a:cxn ang="0">
                  <a:pos x="0" y="100"/>
                </a:cxn>
                <a:cxn ang="0">
                  <a:pos x="0" y="132"/>
                </a:cxn>
                <a:cxn ang="0">
                  <a:pos x="162" y="132"/>
                </a:cxn>
                <a:cxn ang="0">
                  <a:pos x="204" y="88"/>
                </a:cxn>
                <a:cxn ang="0">
                  <a:pos x="230" y="46"/>
                </a:cxn>
                <a:cxn ang="0">
                  <a:pos x="214" y="24"/>
                </a:cxn>
                <a:cxn ang="0">
                  <a:pos x="215" y="0"/>
                </a:cxn>
                <a:cxn ang="0">
                  <a:pos x="209" y="0"/>
                </a:cxn>
                <a:cxn ang="0">
                  <a:pos x="203" y="0"/>
                </a:cxn>
                <a:cxn ang="0">
                  <a:pos x="203" y="0"/>
                </a:cxn>
                <a:cxn ang="0">
                  <a:pos x="197" y="0"/>
                </a:cxn>
                <a:cxn ang="0">
                  <a:pos x="197" y="0"/>
                </a:cxn>
                <a:cxn ang="0">
                  <a:pos x="197" y="0"/>
                </a:cxn>
              </a:cxnLst>
              <a:rect l="0" t="0" r="r" b="b"/>
              <a:pathLst>
                <a:path w="230" h="132">
                  <a:moveTo>
                    <a:pt x="197" y="0"/>
                  </a:moveTo>
                  <a:lnTo>
                    <a:pt x="191" y="0"/>
                  </a:lnTo>
                  <a:lnTo>
                    <a:pt x="185" y="0"/>
                  </a:lnTo>
                  <a:lnTo>
                    <a:pt x="173" y="0"/>
                  </a:lnTo>
                  <a:lnTo>
                    <a:pt x="161" y="0"/>
                  </a:lnTo>
                  <a:lnTo>
                    <a:pt x="155" y="0"/>
                  </a:lnTo>
                  <a:lnTo>
                    <a:pt x="138" y="6"/>
                  </a:lnTo>
                  <a:lnTo>
                    <a:pt x="132" y="6"/>
                  </a:lnTo>
                  <a:lnTo>
                    <a:pt x="35" y="18"/>
                  </a:lnTo>
                  <a:lnTo>
                    <a:pt x="11" y="30"/>
                  </a:lnTo>
                  <a:lnTo>
                    <a:pt x="23" y="54"/>
                  </a:lnTo>
                  <a:lnTo>
                    <a:pt x="0" y="100"/>
                  </a:lnTo>
                  <a:lnTo>
                    <a:pt x="0" y="132"/>
                  </a:lnTo>
                  <a:lnTo>
                    <a:pt x="162" y="132"/>
                  </a:lnTo>
                  <a:lnTo>
                    <a:pt x="204" y="88"/>
                  </a:lnTo>
                  <a:lnTo>
                    <a:pt x="230" y="46"/>
                  </a:lnTo>
                  <a:lnTo>
                    <a:pt x="214" y="24"/>
                  </a:lnTo>
                  <a:lnTo>
                    <a:pt x="215" y="0"/>
                  </a:lnTo>
                  <a:lnTo>
                    <a:pt x="209" y="0"/>
                  </a:lnTo>
                  <a:lnTo>
                    <a:pt x="203" y="0"/>
                  </a:lnTo>
                  <a:lnTo>
                    <a:pt x="203" y="0"/>
                  </a:lnTo>
                  <a:lnTo>
                    <a:pt x="197" y="0"/>
                  </a:lnTo>
                  <a:lnTo>
                    <a:pt x="197" y="0"/>
                  </a:lnTo>
                  <a:lnTo>
                    <a:pt x="197"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42000" name="Freeform 16"/>
            <p:cNvSpPr>
              <a:spLocks/>
            </p:cNvSpPr>
            <p:nvPr/>
          </p:nvSpPr>
          <p:spPr bwMode="ltGray">
            <a:xfrm>
              <a:off x="3044" y="4218"/>
              <a:ext cx="89" cy="102"/>
            </a:xfrm>
            <a:custGeom>
              <a:avLst/>
              <a:gdLst/>
              <a:ahLst/>
              <a:cxnLst>
                <a:cxn ang="0">
                  <a:pos x="71" y="0"/>
                </a:cxn>
                <a:cxn ang="0">
                  <a:pos x="66" y="48"/>
                </a:cxn>
                <a:cxn ang="0">
                  <a:pos x="30" y="72"/>
                </a:cxn>
                <a:cxn ang="0">
                  <a:pos x="0" y="102"/>
                </a:cxn>
                <a:cxn ang="0">
                  <a:pos x="66" y="102"/>
                </a:cxn>
                <a:cxn ang="0">
                  <a:pos x="88" y="56"/>
                </a:cxn>
                <a:cxn ang="0">
                  <a:pos x="89" y="6"/>
                </a:cxn>
                <a:cxn ang="0">
                  <a:pos x="71" y="0"/>
                </a:cxn>
                <a:cxn ang="0">
                  <a:pos x="71" y="0"/>
                </a:cxn>
                <a:cxn ang="0">
                  <a:pos x="71" y="0"/>
                </a:cxn>
              </a:cxnLst>
              <a:rect l="0" t="0" r="r" b="b"/>
              <a:pathLst>
                <a:path w="89" h="102">
                  <a:moveTo>
                    <a:pt x="71" y="0"/>
                  </a:moveTo>
                  <a:lnTo>
                    <a:pt x="66" y="48"/>
                  </a:lnTo>
                  <a:lnTo>
                    <a:pt x="30" y="72"/>
                  </a:lnTo>
                  <a:lnTo>
                    <a:pt x="0" y="102"/>
                  </a:lnTo>
                  <a:lnTo>
                    <a:pt x="66" y="102"/>
                  </a:lnTo>
                  <a:lnTo>
                    <a:pt x="88" y="56"/>
                  </a:lnTo>
                  <a:lnTo>
                    <a:pt x="89" y="6"/>
                  </a:lnTo>
                  <a:lnTo>
                    <a:pt x="71" y="0"/>
                  </a:lnTo>
                  <a:lnTo>
                    <a:pt x="71" y="0"/>
                  </a:lnTo>
                  <a:lnTo>
                    <a:pt x="71"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42001" name="Freeform 17"/>
            <p:cNvSpPr>
              <a:spLocks/>
            </p:cNvSpPr>
            <p:nvPr/>
          </p:nvSpPr>
          <p:spPr bwMode="ltGray">
            <a:xfrm>
              <a:off x="5482" y="3367"/>
              <a:ext cx="278" cy="953"/>
            </a:xfrm>
            <a:custGeom>
              <a:avLst/>
              <a:gdLst/>
              <a:ahLst/>
              <a:cxnLst>
                <a:cxn ang="0">
                  <a:pos x="278" y="24"/>
                </a:cxn>
                <a:cxn ang="0">
                  <a:pos x="272" y="24"/>
                </a:cxn>
                <a:cxn ang="0">
                  <a:pos x="272" y="18"/>
                </a:cxn>
                <a:cxn ang="0">
                  <a:pos x="266" y="18"/>
                </a:cxn>
                <a:cxn ang="0">
                  <a:pos x="254" y="12"/>
                </a:cxn>
                <a:cxn ang="0">
                  <a:pos x="236" y="6"/>
                </a:cxn>
                <a:cxn ang="0">
                  <a:pos x="212" y="0"/>
                </a:cxn>
                <a:cxn ang="0">
                  <a:pos x="206" y="6"/>
                </a:cxn>
                <a:cxn ang="0">
                  <a:pos x="198" y="129"/>
                </a:cxn>
                <a:cxn ang="0">
                  <a:pos x="184" y="209"/>
                </a:cxn>
                <a:cxn ang="0">
                  <a:pos x="182" y="249"/>
                </a:cxn>
                <a:cxn ang="0">
                  <a:pos x="200" y="339"/>
                </a:cxn>
                <a:cxn ang="0">
                  <a:pos x="186" y="481"/>
                </a:cxn>
                <a:cxn ang="0">
                  <a:pos x="176" y="521"/>
                </a:cxn>
                <a:cxn ang="0">
                  <a:pos x="156" y="601"/>
                </a:cxn>
                <a:cxn ang="0">
                  <a:pos x="172" y="681"/>
                </a:cxn>
                <a:cxn ang="0">
                  <a:pos x="138" y="765"/>
                </a:cxn>
                <a:cxn ang="0">
                  <a:pos x="96" y="847"/>
                </a:cxn>
                <a:cxn ang="0">
                  <a:pos x="50" y="899"/>
                </a:cxn>
                <a:cxn ang="0">
                  <a:pos x="0" y="953"/>
                </a:cxn>
                <a:cxn ang="0">
                  <a:pos x="278" y="953"/>
                </a:cxn>
                <a:cxn ang="0">
                  <a:pos x="278" y="24"/>
                </a:cxn>
                <a:cxn ang="0">
                  <a:pos x="278" y="24"/>
                </a:cxn>
                <a:cxn ang="0">
                  <a:pos x="278" y="24"/>
                </a:cxn>
              </a:cxnLst>
              <a:rect l="0" t="0" r="r" b="b"/>
              <a:pathLst>
                <a:path w="278" h="953">
                  <a:moveTo>
                    <a:pt x="278" y="24"/>
                  </a:moveTo>
                  <a:lnTo>
                    <a:pt x="272" y="24"/>
                  </a:lnTo>
                  <a:lnTo>
                    <a:pt x="272" y="18"/>
                  </a:lnTo>
                  <a:lnTo>
                    <a:pt x="266" y="18"/>
                  </a:lnTo>
                  <a:lnTo>
                    <a:pt x="254" y="12"/>
                  </a:lnTo>
                  <a:lnTo>
                    <a:pt x="236" y="6"/>
                  </a:lnTo>
                  <a:lnTo>
                    <a:pt x="212" y="0"/>
                  </a:lnTo>
                  <a:lnTo>
                    <a:pt x="206" y="6"/>
                  </a:lnTo>
                  <a:lnTo>
                    <a:pt x="198" y="129"/>
                  </a:lnTo>
                  <a:lnTo>
                    <a:pt x="184" y="209"/>
                  </a:lnTo>
                  <a:lnTo>
                    <a:pt x="182" y="249"/>
                  </a:lnTo>
                  <a:lnTo>
                    <a:pt x="200" y="339"/>
                  </a:lnTo>
                  <a:lnTo>
                    <a:pt x="186" y="481"/>
                  </a:lnTo>
                  <a:lnTo>
                    <a:pt x="176" y="521"/>
                  </a:lnTo>
                  <a:lnTo>
                    <a:pt x="156" y="601"/>
                  </a:lnTo>
                  <a:lnTo>
                    <a:pt x="172" y="681"/>
                  </a:lnTo>
                  <a:lnTo>
                    <a:pt x="138" y="765"/>
                  </a:lnTo>
                  <a:lnTo>
                    <a:pt x="96" y="847"/>
                  </a:lnTo>
                  <a:lnTo>
                    <a:pt x="50" y="899"/>
                  </a:lnTo>
                  <a:lnTo>
                    <a:pt x="0" y="953"/>
                  </a:lnTo>
                  <a:lnTo>
                    <a:pt x="278" y="953"/>
                  </a:lnTo>
                  <a:lnTo>
                    <a:pt x="278" y="24"/>
                  </a:lnTo>
                  <a:lnTo>
                    <a:pt x="278" y="24"/>
                  </a:lnTo>
                  <a:lnTo>
                    <a:pt x="278" y="24"/>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grpSp>
      <p:sp>
        <p:nvSpPr>
          <p:cNvPr id="42002" name="Rectangle 18"/>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n-US" smtClean="0"/>
              <a:t>Click to edit Master title style</a:t>
            </a:r>
          </a:p>
        </p:txBody>
      </p:sp>
      <p:sp>
        <p:nvSpPr>
          <p:cNvPr id="42003" name="Rectangle 19"/>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effectLst>
                  <a:outerShdw blurRad="38100" dist="38100" dir="2700000" algn="tl">
                    <a:srgbClr val="000000"/>
                  </a:outerShdw>
                </a:effectLst>
                <a:latin typeface="+mn-lt"/>
              </a:defRPr>
            </a:lvl1pPr>
          </a:lstStyle>
          <a:p>
            <a:pPr>
              <a:defRPr/>
            </a:pPr>
            <a:endParaRPr lang="en-US"/>
          </a:p>
        </p:txBody>
      </p:sp>
      <p:sp>
        <p:nvSpPr>
          <p:cNvPr id="42004" name="Rectangle 20"/>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smtClean="0">
                <a:effectLst>
                  <a:outerShdw blurRad="38100" dist="38100" dir="2700000" algn="tl">
                    <a:srgbClr val="000000"/>
                  </a:outerShdw>
                </a:effectLst>
                <a:latin typeface="+mn-lt"/>
              </a:defRPr>
            </a:lvl1pPr>
          </a:lstStyle>
          <a:p>
            <a:pPr>
              <a:defRPr/>
            </a:pPr>
            <a:endParaRPr lang="en-US"/>
          </a:p>
        </p:txBody>
      </p:sp>
      <p:sp>
        <p:nvSpPr>
          <p:cNvPr id="42005" name="Rectangle 21"/>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effectLst>
                  <a:outerShdw blurRad="38100" dist="38100" dir="2700000" algn="tl">
                    <a:srgbClr val="000000"/>
                  </a:outerShdw>
                </a:effectLst>
                <a:latin typeface="+mn-lt"/>
              </a:defRPr>
            </a:lvl1pPr>
          </a:lstStyle>
          <a:p>
            <a:pPr>
              <a:defRPr/>
            </a:pPr>
            <a:fld id="{11425FED-9F56-469C-A3E5-A6FEAE5A293F}" type="slidenum">
              <a:rPr lang="en-US"/>
              <a:pPr>
                <a:defRPr/>
              </a:pPr>
              <a:t>‹#›</a:t>
            </a:fld>
            <a:endParaRPr lang="en-US"/>
          </a:p>
        </p:txBody>
      </p:sp>
      <p:sp>
        <p:nvSpPr>
          <p:cNvPr id="42006" name="Rectangle 22"/>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4035" r:id="rId1"/>
    <p:sldLayoutId id="2147483947" r:id="rId2"/>
    <p:sldLayoutId id="2147483948" r:id="rId3"/>
    <p:sldLayoutId id="2147483949" r:id="rId4"/>
    <p:sldLayoutId id="2147483950" r:id="rId5"/>
    <p:sldLayoutId id="2147483951" r:id="rId6"/>
    <p:sldLayoutId id="2147483952" r:id="rId7"/>
    <p:sldLayoutId id="2147483953" r:id="rId8"/>
    <p:sldLayoutId id="2147483954" r:id="rId9"/>
    <p:sldLayoutId id="2147483955" r:id="rId10"/>
    <p:sldLayoutId id="2147483956" r:id="rId11"/>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u"/>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u"/>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bwMode="auto">
          <a:xfrm>
            <a:off x="1676400" y="457200"/>
            <a:ext cx="7010400" cy="1295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2291" name="Rectangle 3"/>
          <p:cNvSpPr>
            <a:spLocks noGrp="1" noChangeArrowheads="1"/>
          </p:cNvSpPr>
          <p:nvPr>
            <p:ph type="body" idx="1"/>
          </p:nvPr>
        </p:nvSpPr>
        <p:spPr bwMode="auto">
          <a:xfrm>
            <a:off x="1676400" y="1981200"/>
            <a:ext cx="7010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8132" name="Rectangle 4"/>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200" smtClean="0">
                <a:solidFill>
                  <a:schemeClr val="tx2"/>
                </a:solidFill>
                <a:latin typeface="+mn-lt"/>
              </a:defRPr>
            </a:lvl1pPr>
          </a:lstStyle>
          <a:p>
            <a:pPr>
              <a:defRPr/>
            </a:pPr>
            <a:endParaRPr lang="en-US"/>
          </a:p>
        </p:txBody>
      </p:sp>
      <p:sp>
        <p:nvSpPr>
          <p:cNvPr id="48133" name="Rectangle 5"/>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solidFill>
                  <a:schemeClr val="tx2"/>
                </a:solidFill>
                <a:latin typeface="+mn-lt"/>
              </a:defRPr>
            </a:lvl1pPr>
          </a:lstStyle>
          <a:p>
            <a:pPr>
              <a:defRPr/>
            </a:pPr>
            <a:fld id="{D635988D-F69B-4E42-B6C9-73F3B3E4C381}" type="slidenum">
              <a:rPr lang="en-US"/>
              <a:pPr>
                <a:defRPr/>
              </a:pPr>
              <a:t>‹#›</a:t>
            </a:fld>
            <a:endParaRPr lang="en-US"/>
          </a:p>
        </p:txBody>
      </p:sp>
      <p:sp>
        <p:nvSpPr>
          <p:cNvPr id="48134" name="Line 6"/>
          <p:cNvSpPr>
            <a:spLocks noChangeShapeType="1"/>
          </p:cNvSpPr>
          <p:nvPr/>
        </p:nvSpPr>
        <p:spPr bwMode="auto">
          <a:xfrm>
            <a:off x="266700" y="6172200"/>
            <a:ext cx="8610600" cy="0"/>
          </a:xfrm>
          <a:prstGeom prst="line">
            <a:avLst/>
          </a:prstGeom>
          <a:noFill/>
          <a:ln w="12700">
            <a:solidFill>
              <a:schemeClr val="tx2"/>
            </a:solidFill>
            <a:round/>
            <a:headEnd/>
            <a:tailEnd/>
          </a:ln>
          <a:effectLst/>
        </p:spPr>
        <p:txBody>
          <a:bodyPr/>
          <a:lstStyle/>
          <a:p>
            <a:pPr>
              <a:defRPr/>
            </a:pPr>
            <a:endParaRPr lang="en-US"/>
          </a:p>
        </p:txBody>
      </p:sp>
      <p:sp>
        <p:nvSpPr>
          <p:cNvPr id="48135" name="Line 7"/>
          <p:cNvSpPr>
            <a:spLocks noChangeShapeType="1"/>
          </p:cNvSpPr>
          <p:nvPr/>
        </p:nvSpPr>
        <p:spPr bwMode="auto">
          <a:xfrm>
            <a:off x="228600" y="304800"/>
            <a:ext cx="8610600" cy="0"/>
          </a:xfrm>
          <a:prstGeom prst="line">
            <a:avLst/>
          </a:prstGeom>
          <a:noFill/>
          <a:ln w="76200">
            <a:solidFill>
              <a:schemeClr val="tx2"/>
            </a:solidFill>
            <a:round/>
            <a:headEnd/>
            <a:tailEnd/>
          </a:ln>
          <a:effectLst/>
        </p:spPr>
        <p:txBody>
          <a:bodyPr/>
          <a:lstStyle/>
          <a:p>
            <a:pPr>
              <a:defRPr/>
            </a:pPr>
            <a:endParaRPr lang="en-US"/>
          </a:p>
        </p:txBody>
      </p:sp>
      <p:grpSp>
        <p:nvGrpSpPr>
          <p:cNvPr id="12296" name="Group 8"/>
          <p:cNvGrpSpPr>
            <a:grpSpLocks/>
          </p:cNvGrpSpPr>
          <p:nvPr/>
        </p:nvGrpSpPr>
        <p:grpSpPr bwMode="auto">
          <a:xfrm>
            <a:off x="228600" y="457200"/>
            <a:ext cx="1246188" cy="1371600"/>
            <a:chOff x="144" y="288"/>
            <a:chExt cx="785" cy="864"/>
          </a:xfrm>
        </p:grpSpPr>
        <p:sp>
          <p:nvSpPr>
            <p:cNvPr id="48137" name="Rectangle 9"/>
            <p:cNvSpPr>
              <a:spLocks noChangeArrowheads="1"/>
            </p:cNvSpPr>
            <p:nvPr/>
          </p:nvSpPr>
          <p:spPr bwMode="auto">
            <a:xfrm>
              <a:off x="589" y="288"/>
              <a:ext cx="28" cy="534"/>
            </a:xfrm>
            <a:prstGeom prst="rect">
              <a:avLst/>
            </a:prstGeom>
            <a:solidFill>
              <a:schemeClr val="accent2"/>
            </a:solidFill>
            <a:ln w="9525">
              <a:noFill/>
              <a:miter lim="800000"/>
              <a:headEnd/>
              <a:tailEnd/>
            </a:ln>
          </p:spPr>
          <p:txBody>
            <a:bodyPr/>
            <a:lstStyle/>
            <a:p>
              <a:pPr>
                <a:defRPr/>
              </a:pPr>
              <a:endParaRPr lang="en-US"/>
            </a:p>
          </p:txBody>
        </p:sp>
        <p:sp>
          <p:nvSpPr>
            <p:cNvPr id="48138" name="Rectangle 10"/>
            <p:cNvSpPr>
              <a:spLocks noChangeArrowheads="1"/>
            </p:cNvSpPr>
            <p:nvPr/>
          </p:nvSpPr>
          <p:spPr bwMode="auto">
            <a:xfrm>
              <a:off x="526" y="288"/>
              <a:ext cx="28" cy="470"/>
            </a:xfrm>
            <a:prstGeom prst="rect">
              <a:avLst/>
            </a:prstGeom>
            <a:solidFill>
              <a:schemeClr val="bg2"/>
            </a:solidFill>
            <a:ln w="9525">
              <a:noFill/>
              <a:miter lim="800000"/>
              <a:headEnd/>
              <a:tailEnd/>
            </a:ln>
          </p:spPr>
          <p:txBody>
            <a:bodyPr/>
            <a:lstStyle/>
            <a:p>
              <a:pPr>
                <a:defRPr/>
              </a:pPr>
              <a:endParaRPr lang="en-US"/>
            </a:p>
          </p:txBody>
        </p:sp>
        <p:sp>
          <p:nvSpPr>
            <p:cNvPr id="48139" name="Rectangle 11"/>
            <p:cNvSpPr>
              <a:spLocks noChangeArrowheads="1"/>
            </p:cNvSpPr>
            <p:nvPr/>
          </p:nvSpPr>
          <p:spPr bwMode="auto">
            <a:xfrm>
              <a:off x="462" y="288"/>
              <a:ext cx="28" cy="401"/>
            </a:xfrm>
            <a:prstGeom prst="rect">
              <a:avLst/>
            </a:prstGeom>
            <a:solidFill>
              <a:schemeClr val="bg2"/>
            </a:solidFill>
            <a:ln w="9525">
              <a:noFill/>
              <a:miter lim="800000"/>
              <a:headEnd/>
              <a:tailEnd/>
            </a:ln>
          </p:spPr>
          <p:txBody>
            <a:bodyPr/>
            <a:lstStyle/>
            <a:p>
              <a:pPr>
                <a:defRPr/>
              </a:pPr>
              <a:endParaRPr lang="en-US"/>
            </a:p>
          </p:txBody>
        </p:sp>
        <p:sp>
          <p:nvSpPr>
            <p:cNvPr id="48140" name="Rectangle 12"/>
            <p:cNvSpPr>
              <a:spLocks noChangeArrowheads="1"/>
            </p:cNvSpPr>
            <p:nvPr/>
          </p:nvSpPr>
          <p:spPr bwMode="auto">
            <a:xfrm>
              <a:off x="398" y="288"/>
              <a:ext cx="28" cy="334"/>
            </a:xfrm>
            <a:prstGeom prst="rect">
              <a:avLst/>
            </a:prstGeom>
            <a:solidFill>
              <a:schemeClr val="bg2"/>
            </a:solidFill>
            <a:ln w="9525">
              <a:noFill/>
              <a:miter lim="800000"/>
              <a:headEnd/>
              <a:tailEnd/>
            </a:ln>
          </p:spPr>
          <p:txBody>
            <a:bodyPr/>
            <a:lstStyle/>
            <a:p>
              <a:pPr>
                <a:defRPr/>
              </a:pPr>
              <a:endParaRPr lang="en-US"/>
            </a:p>
          </p:txBody>
        </p:sp>
        <p:sp>
          <p:nvSpPr>
            <p:cNvPr id="48141" name="Rectangle 13"/>
            <p:cNvSpPr>
              <a:spLocks noChangeArrowheads="1"/>
            </p:cNvSpPr>
            <p:nvPr/>
          </p:nvSpPr>
          <p:spPr bwMode="auto">
            <a:xfrm>
              <a:off x="335" y="288"/>
              <a:ext cx="28" cy="269"/>
            </a:xfrm>
            <a:prstGeom prst="rect">
              <a:avLst/>
            </a:prstGeom>
            <a:solidFill>
              <a:schemeClr val="bg2"/>
            </a:solidFill>
            <a:ln w="9525">
              <a:noFill/>
              <a:miter lim="800000"/>
              <a:headEnd/>
              <a:tailEnd/>
            </a:ln>
          </p:spPr>
          <p:txBody>
            <a:bodyPr/>
            <a:lstStyle/>
            <a:p>
              <a:pPr>
                <a:defRPr/>
              </a:pPr>
              <a:endParaRPr lang="en-US"/>
            </a:p>
          </p:txBody>
        </p:sp>
        <p:sp>
          <p:nvSpPr>
            <p:cNvPr id="48142" name="Rectangle 14"/>
            <p:cNvSpPr>
              <a:spLocks noChangeArrowheads="1"/>
            </p:cNvSpPr>
            <p:nvPr/>
          </p:nvSpPr>
          <p:spPr bwMode="auto">
            <a:xfrm>
              <a:off x="271" y="288"/>
              <a:ext cx="28" cy="197"/>
            </a:xfrm>
            <a:prstGeom prst="rect">
              <a:avLst/>
            </a:prstGeom>
            <a:solidFill>
              <a:schemeClr val="bg2"/>
            </a:solidFill>
            <a:ln w="9525">
              <a:noFill/>
              <a:miter lim="800000"/>
              <a:headEnd/>
              <a:tailEnd/>
            </a:ln>
          </p:spPr>
          <p:txBody>
            <a:bodyPr/>
            <a:lstStyle/>
            <a:p>
              <a:pPr>
                <a:defRPr/>
              </a:pPr>
              <a:endParaRPr lang="en-US"/>
            </a:p>
          </p:txBody>
        </p:sp>
        <p:sp>
          <p:nvSpPr>
            <p:cNvPr id="48143" name="Rectangle 15"/>
            <p:cNvSpPr>
              <a:spLocks noChangeArrowheads="1"/>
            </p:cNvSpPr>
            <p:nvPr/>
          </p:nvSpPr>
          <p:spPr bwMode="auto">
            <a:xfrm>
              <a:off x="207" y="288"/>
              <a:ext cx="29" cy="136"/>
            </a:xfrm>
            <a:prstGeom prst="rect">
              <a:avLst/>
            </a:prstGeom>
            <a:solidFill>
              <a:schemeClr val="bg2"/>
            </a:solidFill>
            <a:ln w="9525">
              <a:noFill/>
              <a:miter lim="800000"/>
              <a:headEnd/>
              <a:tailEnd/>
            </a:ln>
          </p:spPr>
          <p:txBody>
            <a:bodyPr/>
            <a:lstStyle/>
            <a:p>
              <a:pPr>
                <a:defRPr/>
              </a:pPr>
              <a:endParaRPr lang="en-US"/>
            </a:p>
          </p:txBody>
        </p:sp>
        <p:sp>
          <p:nvSpPr>
            <p:cNvPr id="48144" name="Rectangle 16"/>
            <p:cNvSpPr>
              <a:spLocks noChangeArrowheads="1"/>
            </p:cNvSpPr>
            <p:nvPr/>
          </p:nvSpPr>
          <p:spPr bwMode="auto">
            <a:xfrm>
              <a:off x="144" y="288"/>
              <a:ext cx="28" cy="68"/>
            </a:xfrm>
            <a:prstGeom prst="rect">
              <a:avLst/>
            </a:prstGeom>
            <a:solidFill>
              <a:schemeClr val="bg2"/>
            </a:solidFill>
            <a:ln w="9525">
              <a:noFill/>
              <a:miter lim="800000"/>
              <a:headEnd/>
              <a:tailEnd/>
            </a:ln>
          </p:spPr>
          <p:txBody>
            <a:bodyPr/>
            <a:lstStyle/>
            <a:p>
              <a:pPr>
                <a:defRPr/>
              </a:pPr>
              <a:endParaRPr lang="en-US"/>
            </a:p>
          </p:txBody>
        </p:sp>
        <p:sp>
          <p:nvSpPr>
            <p:cNvPr id="48145" name="Rectangle 17"/>
            <p:cNvSpPr>
              <a:spLocks noChangeArrowheads="1"/>
            </p:cNvSpPr>
            <p:nvPr/>
          </p:nvSpPr>
          <p:spPr bwMode="auto">
            <a:xfrm>
              <a:off x="653" y="288"/>
              <a:ext cx="26" cy="599"/>
            </a:xfrm>
            <a:prstGeom prst="rect">
              <a:avLst/>
            </a:prstGeom>
            <a:solidFill>
              <a:schemeClr val="accent2"/>
            </a:solidFill>
            <a:ln w="9525">
              <a:noFill/>
              <a:miter lim="800000"/>
              <a:headEnd/>
              <a:tailEnd/>
            </a:ln>
          </p:spPr>
          <p:txBody>
            <a:bodyPr/>
            <a:lstStyle/>
            <a:p>
              <a:pPr>
                <a:defRPr/>
              </a:pPr>
              <a:endParaRPr lang="en-US"/>
            </a:p>
          </p:txBody>
        </p:sp>
        <p:sp>
          <p:nvSpPr>
            <p:cNvPr id="48146" name="Rectangle 18"/>
            <p:cNvSpPr>
              <a:spLocks noChangeArrowheads="1"/>
            </p:cNvSpPr>
            <p:nvPr/>
          </p:nvSpPr>
          <p:spPr bwMode="auto">
            <a:xfrm>
              <a:off x="715" y="288"/>
              <a:ext cx="26" cy="667"/>
            </a:xfrm>
            <a:prstGeom prst="rect">
              <a:avLst/>
            </a:prstGeom>
            <a:solidFill>
              <a:schemeClr val="accent2"/>
            </a:solidFill>
            <a:ln w="9525">
              <a:noFill/>
              <a:miter lim="800000"/>
              <a:headEnd/>
              <a:tailEnd/>
            </a:ln>
          </p:spPr>
          <p:txBody>
            <a:bodyPr/>
            <a:lstStyle/>
            <a:p>
              <a:pPr>
                <a:defRPr/>
              </a:pPr>
              <a:endParaRPr lang="en-US"/>
            </a:p>
          </p:txBody>
        </p:sp>
        <p:sp>
          <p:nvSpPr>
            <p:cNvPr id="48147" name="Rectangle 19"/>
            <p:cNvSpPr>
              <a:spLocks noChangeArrowheads="1"/>
            </p:cNvSpPr>
            <p:nvPr/>
          </p:nvSpPr>
          <p:spPr bwMode="auto">
            <a:xfrm>
              <a:off x="776" y="288"/>
              <a:ext cx="27" cy="731"/>
            </a:xfrm>
            <a:prstGeom prst="rect">
              <a:avLst/>
            </a:prstGeom>
            <a:solidFill>
              <a:schemeClr val="accent1"/>
            </a:solidFill>
            <a:ln w="9525">
              <a:noFill/>
              <a:miter lim="800000"/>
              <a:headEnd/>
              <a:tailEnd/>
            </a:ln>
          </p:spPr>
          <p:txBody>
            <a:bodyPr/>
            <a:lstStyle/>
            <a:p>
              <a:pPr>
                <a:defRPr/>
              </a:pPr>
              <a:endParaRPr lang="en-US"/>
            </a:p>
          </p:txBody>
        </p:sp>
        <p:sp>
          <p:nvSpPr>
            <p:cNvPr id="48148" name="Rectangle 20"/>
            <p:cNvSpPr>
              <a:spLocks noChangeArrowheads="1"/>
            </p:cNvSpPr>
            <p:nvPr/>
          </p:nvSpPr>
          <p:spPr bwMode="auto">
            <a:xfrm>
              <a:off x="839" y="288"/>
              <a:ext cx="28" cy="800"/>
            </a:xfrm>
            <a:prstGeom prst="rect">
              <a:avLst/>
            </a:prstGeom>
            <a:solidFill>
              <a:schemeClr val="accent1"/>
            </a:solidFill>
            <a:ln w="9525">
              <a:noFill/>
              <a:miter lim="800000"/>
              <a:headEnd/>
              <a:tailEnd/>
            </a:ln>
          </p:spPr>
          <p:txBody>
            <a:bodyPr/>
            <a:lstStyle/>
            <a:p>
              <a:pPr>
                <a:defRPr/>
              </a:pPr>
              <a:endParaRPr lang="en-US"/>
            </a:p>
          </p:txBody>
        </p:sp>
        <p:sp>
          <p:nvSpPr>
            <p:cNvPr id="48149" name="Rectangle 21"/>
            <p:cNvSpPr>
              <a:spLocks noChangeArrowheads="1"/>
            </p:cNvSpPr>
            <p:nvPr/>
          </p:nvSpPr>
          <p:spPr bwMode="auto">
            <a:xfrm>
              <a:off x="902" y="288"/>
              <a:ext cx="27" cy="864"/>
            </a:xfrm>
            <a:prstGeom prst="rect">
              <a:avLst/>
            </a:prstGeom>
            <a:solidFill>
              <a:schemeClr val="accent1"/>
            </a:solidFill>
            <a:ln w="9525">
              <a:noFill/>
              <a:miter lim="800000"/>
              <a:headEnd/>
              <a:tailEnd/>
            </a:ln>
          </p:spPr>
          <p:txBody>
            <a:bodyPr/>
            <a:lstStyle/>
            <a:p>
              <a:pPr>
                <a:defRPr/>
              </a:pPr>
              <a:endParaRPr lang="en-US"/>
            </a:p>
          </p:txBody>
        </p:sp>
      </p:grpSp>
      <p:sp>
        <p:nvSpPr>
          <p:cNvPr id="48150" name="Rectangle 22"/>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solidFill>
                  <a:schemeClr val="tx2"/>
                </a:solidFill>
                <a:latin typeface="+mn-lt"/>
              </a:defRPr>
            </a:lvl1pPr>
          </a:lstStyle>
          <a:p>
            <a:pPr>
              <a:defRPr/>
            </a:pPr>
            <a:endParaRPr lang="en-US"/>
          </a:p>
        </p:txBody>
      </p:sp>
    </p:spTree>
  </p:cSld>
  <p:clrMap bg1="dk2" tx1="lt1" bg2="dk1" tx2="lt2" accent1="accent1" accent2="accent2" accent3="accent3" accent4="accent4" accent5="accent5" accent6="accent6" hlink="hlink" folHlink="folHlink"/>
  <p:sldLayoutIdLst>
    <p:sldLayoutId id="2147484036" r:id="rId1"/>
    <p:sldLayoutId id="2147483957" r:id="rId2"/>
    <p:sldLayoutId id="2147483958" r:id="rId3"/>
    <p:sldLayoutId id="2147483959" r:id="rId4"/>
    <p:sldLayoutId id="2147483960" r:id="rId5"/>
    <p:sldLayoutId id="2147483961" r:id="rId6"/>
    <p:sldLayoutId id="2147483962" r:id="rId7"/>
    <p:sldLayoutId id="2147483963" r:id="rId8"/>
    <p:sldLayoutId id="2147483964" r:id="rId9"/>
    <p:sldLayoutId id="2147483965" r:id="rId10"/>
    <p:sldLayoutId id="2147483966" r:id="rId11"/>
    <p:sldLayoutId id="2147484042" r:id="rId12"/>
  </p:sldLayoutIdLst>
  <p:txStyles>
    <p:titleStyle>
      <a:lvl1pPr algn="l" rtl="0" eaLnBrk="0" fontAlgn="base" hangingPunct="0">
        <a:spcBef>
          <a:spcPct val="0"/>
        </a:spcBef>
        <a:spcAft>
          <a:spcPct val="0"/>
        </a:spcAft>
        <a:defRPr sz="3900">
          <a:solidFill>
            <a:schemeClr val="tx2"/>
          </a:solidFill>
          <a:latin typeface="+mj-lt"/>
          <a:ea typeface="+mj-ea"/>
          <a:cs typeface="+mj-cs"/>
        </a:defRPr>
      </a:lvl1pPr>
      <a:lvl2pPr algn="l" rtl="0" eaLnBrk="0" fontAlgn="base" hangingPunct="0">
        <a:spcBef>
          <a:spcPct val="0"/>
        </a:spcBef>
        <a:spcAft>
          <a:spcPct val="0"/>
        </a:spcAft>
        <a:defRPr sz="3900">
          <a:solidFill>
            <a:schemeClr val="tx2"/>
          </a:solidFill>
          <a:latin typeface="Arial" charset="0"/>
        </a:defRPr>
      </a:lvl2pPr>
      <a:lvl3pPr algn="l" rtl="0" eaLnBrk="0" fontAlgn="base" hangingPunct="0">
        <a:spcBef>
          <a:spcPct val="0"/>
        </a:spcBef>
        <a:spcAft>
          <a:spcPct val="0"/>
        </a:spcAft>
        <a:defRPr sz="3900">
          <a:solidFill>
            <a:schemeClr val="tx2"/>
          </a:solidFill>
          <a:latin typeface="Arial" charset="0"/>
        </a:defRPr>
      </a:lvl3pPr>
      <a:lvl4pPr algn="l" rtl="0" eaLnBrk="0" fontAlgn="base" hangingPunct="0">
        <a:spcBef>
          <a:spcPct val="0"/>
        </a:spcBef>
        <a:spcAft>
          <a:spcPct val="0"/>
        </a:spcAft>
        <a:defRPr sz="3900">
          <a:solidFill>
            <a:schemeClr val="tx2"/>
          </a:solidFill>
          <a:latin typeface="Arial" charset="0"/>
        </a:defRPr>
      </a:lvl4pPr>
      <a:lvl5pPr algn="l" rtl="0" eaLnBrk="0" fontAlgn="base" hangingPunct="0">
        <a:spcBef>
          <a:spcPct val="0"/>
        </a:spcBef>
        <a:spcAft>
          <a:spcPct val="0"/>
        </a:spcAft>
        <a:defRPr sz="3900">
          <a:solidFill>
            <a:schemeClr val="tx2"/>
          </a:solidFill>
          <a:latin typeface="Arial" charset="0"/>
        </a:defRPr>
      </a:lvl5pPr>
      <a:lvl6pPr marL="457200" algn="l" rtl="0" fontAlgn="base">
        <a:spcBef>
          <a:spcPct val="0"/>
        </a:spcBef>
        <a:spcAft>
          <a:spcPct val="0"/>
        </a:spcAft>
        <a:defRPr sz="3900">
          <a:solidFill>
            <a:schemeClr val="tx2"/>
          </a:solidFill>
          <a:latin typeface="Arial" charset="0"/>
        </a:defRPr>
      </a:lvl6pPr>
      <a:lvl7pPr marL="914400" algn="l" rtl="0" fontAlgn="base">
        <a:spcBef>
          <a:spcPct val="0"/>
        </a:spcBef>
        <a:spcAft>
          <a:spcPct val="0"/>
        </a:spcAft>
        <a:defRPr sz="3900">
          <a:solidFill>
            <a:schemeClr val="tx2"/>
          </a:solidFill>
          <a:latin typeface="Arial" charset="0"/>
        </a:defRPr>
      </a:lvl7pPr>
      <a:lvl8pPr marL="1371600" algn="l" rtl="0" fontAlgn="base">
        <a:spcBef>
          <a:spcPct val="0"/>
        </a:spcBef>
        <a:spcAft>
          <a:spcPct val="0"/>
        </a:spcAft>
        <a:defRPr sz="3900">
          <a:solidFill>
            <a:schemeClr val="tx2"/>
          </a:solidFill>
          <a:latin typeface="Arial" charset="0"/>
        </a:defRPr>
      </a:lvl8pPr>
      <a:lvl9pPr marL="1828800" algn="l" rtl="0" fontAlgn="base">
        <a:spcBef>
          <a:spcPct val="0"/>
        </a:spcBef>
        <a:spcAft>
          <a:spcPct val="0"/>
        </a:spcAft>
        <a:defRPr sz="3900">
          <a:solidFill>
            <a:schemeClr val="tx2"/>
          </a:solidFill>
          <a:latin typeface="Arial" charset="0"/>
        </a:defRPr>
      </a:lvl9pPr>
    </p:titleStyle>
    <p:bodyStyle>
      <a:lvl1pPr marL="342900" indent="-342900" algn="l" rtl="0" eaLnBrk="0" fontAlgn="base" hangingPunct="0">
        <a:spcBef>
          <a:spcPct val="20000"/>
        </a:spcBef>
        <a:spcAft>
          <a:spcPct val="0"/>
        </a:spcAft>
        <a:buClr>
          <a:schemeClr val="accent1"/>
        </a:buClr>
        <a:buSzPct val="85000"/>
        <a:buFont typeface="Wingdings" pitchFamily="2" charset="2"/>
        <a:buChar char="o"/>
        <a:defRPr sz="28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pitchFamily="2" charset="2"/>
        <a:buChar char="n"/>
        <a:defRPr sz="2500">
          <a:solidFill>
            <a:schemeClr val="tx2"/>
          </a:solidFill>
          <a:latin typeface="+mn-lt"/>
        </a:defRPr>
      </a:lvl2pPr>
      <a:lvl3pPr marL="1143000" indent="-228600" algn="l" rtl="0" eaLnBrk="0" fontAlgn="base" hangingPunct="0">
        <a:spcBef>
          <a:spcPct val="20000"/>
        </a:spcBef>
        <a:spcAft>
          <a:spcPct val="0"/>
        </a:spcAft>
        <a:buClr>
          <a:schemeClr val="accent1"/>
        </a:buClr>
        <a:buSzPct val="70000"/>
        <a:buFont typeface="Wingdings" pitchFamily="2" charset="2"/>
        <a:buChar char="p"/>
        <a:defRPr sz="2200">
          <a:solidFill>
            <a:schemeClr val="tx2"/>
          </a:solidFill>
          <a:latin typeface="+mn-lt"/>
        </a:defRPr>
      </a:lvl3pPr>
      <a:lvl4pPr marL="1600200" indent="-228600" algn="l" rtl="0" eaLnBrk="0" fontAlgn="base" hangingPunct="0">
        <a:spcBef>
          <a:spcPct val="20000"/>
        </a:spcBef>
        <a:spcAft>
          <a:spcPct val="0"/>
        </a:spcAft>
        <a:buClr>
          <a:schemeClr val="accent1"/>
        </a:buClr>
        <a:buSzPct val="70000"/>
        <a:buFont typeface="Wingdings" pitchFamily="2" charset="2"/>
        <a:buChar char="n"/>
        <a:defRPr sz="2000">
          <a:solidFill>
            <a:schemeClr val="tx2"/>
          </a:solidFill>
          <a:latin typeface="+mn-lt"/>
        </a:defRPr>
      </a:lvl4pPr>
      <a:lvl5pPr marL="2057400" indent="-228600" algn="l" rtl="0" eaLnBrk="0" fontAlgn="base" hangingPunct="0">
        <a:spcBef>
          <a:spcPct val="20000"/>
        </a:spcBef>
        <a:spcAft>
          <a:spcPct val="0"/>
        </a:spcAft>
        <a:buClr>
          <a:schemeClr val="accent1"/>
        </a:buClr>
        <a:buSzPct val="70000"/>
        <a:buFont typeface="Wingdings" pitchFamily="2" charset="2"/>
        <a:buChar char="o"/>
        <a:defRPr sz="2000">
          <a:solidFill>
            <a:schemeClr val="tx2"/>
          </a:solidFill>
          <a:latin typeface="+mn-lt"/>
        </a:defRPr>
      </a:lvl5pPr>
      <a:lvl6pPr marL="2514600" indent="-228600" algn="l" rtl="0" fontAlgn="base">
        <a:spcBef>
          <a:spcPct val="20000"/>
        </a:spcBef>
        <a:spcAft>
          <a:spcPct val="0"/>
        </a:spcAft>
        <a:buClr>
          <a:schemeClr val="accent1"/>
        </a:buClr>
        <a:buSzPct val="70000"/>
        <a:buFont typeface="Wingdings" pitchFamily="2" charset="2"/>
        <a:buChar char="o"/>
        <a:defRPr sz="2000">
          <a:solidFill>
            <a:schemeClr val="tx2"/>
          </a:solidFill>
          <a:latin typeface="+mn-lt"/>
        </a:defRPr>
      </a:lvl6pPr>
      <a:lvl7pPr marL="2971800" indent="-228600" algn="l" rtl="0" fontAlgn="base">
        <a:spcBef>
          <a:spcPct val="20000"/>
        </a:spcBef>
        <a:spcAft>
          <a:spcPct val="0"/>
        </a:spcAft>
        <a:buClr>
          <a:schemeClr val="accent1"/>
        </a:buClr>
        <a:buSzPct val="70000"/>
        <a:buFont typeface="Wingdings" pitchFamily="2" charset="2"/>
        <a:buChar char="o"/>
        <a:defRPr sz="2000">
          <a:solidFill>
            <a:schemeClr val="tx2"/>
          </a:solidFill>
          <a:latin typeface="+mn-lt"/>
        </a:defRPr>
      </a:lvl7pPr>
      <a:lvl8pPr marL="3429000" indent="-228600" algn="l" rtl="0" fontAlgn="base">
        <a:spcBef>
          <a:spcPct val="20000"/>
        </a:spcBef>
        <a:spcAft>
          <a:spcPct val="0"/>
        </a:spcAft>
        <a:buClr>
          <a:schemeClr val="accent1"/>
        </a:buClr>
        <a:buSzPct val="70000"/>
        <a:buFont typeface="Wingdings" pitchFamily="2" charset="2"/>
        <a:buChar char="o"/>
        <a:defRPr sz="2000">
          <a:solidFill>
            <a:schemeClr val="tx2"/>
          </a:solidFill>
          <a:latin typeface="+mn-lt"/>
        </a:defRPr>
      </a:lvl8pPr>
      <a:lvl9pPr marL="3886200" indent="-228600" algn="l" rtl="0" fontAlgn="base">
        <a:spcBef>
          <a:spcPct val="20000"/>
        </a:spcBef>
        <a:spcAft>
          <a:spcPct val="0"/>
        </a:spcAft>
        <a:buClr>
          <a:schemeClr val="accent1"/>
        </a:buClr>
        <a:buSzPct val="70000"/>
        <a:buFont typeface="Wingdings" pitchFamily="2" charset="2"/>
        <a:buChar char="o"/>
        <a:defRPr sz="2000">
          <a:solidFill>
            <a:schemeClr val="tx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02" name="Rectangle 2"/>
          <p:cNvSpPr>
            <a:spLocks noChangeArrowheads="1"/>
          </p:cNvSpPr>
          <p:nvPr/>
        </p:nvSpPr>
        <p:spPr bwMode="ltGray">
          <a:xfrm>
            <a:off x="417513" y="1098550"/>
            <a:ext cx="438150" cy="474663"/>
          </a:xfrm>
          <a:prstGeom prst="rect">
            <a:avLst/>
          </a:prstGeom>
          <a:solidFill>
            <a:schemeClr val="accent2"/>
          </a:solidFill>
          <a:ln w="9525">
            <a:noFill/>
            <a:miter lim="800000"/>
            <a:headEnd/>
            <a:tailEnd/>
          </a:ln>
          <a:effectLst/>
        </p:spPr>
        <p:txBody>
          <a:bodyPr wrap="none" anchor="ctr"/>
          <a:lstStyle/>
          <a:p>
            <a:pPr algn="ctr" eaLnBrk="1" hangingPunct="1">
              <a:defRPr/>
            </a:pPr>
            <a:endParaRPr kumimoji="1" lang="en-US" sz="2400">
              <a:latin typeface="Tahoma" pitchFamily="34" charset="0"/>
            </a:endParaRPr>
          </a:p>
        </p:txBody>
      </p:sp>
      <p:sp>
        <p:nvSpPr>
          <p:cNvPr id="51203"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eaLnBrk="1" hangingPunct="1">
              <a:defRPr/>
            </a:pPr>
            <a:endParaRPr kumimoji="1" lang="en-US" sz="2400">
              <a:latin typeface="Tahoma" pitchFamily="34" charset="0"/>
            </a:endParaRPr>
          </a:p>
        </p:txBody>
      </p:sp>
      <p:sp>
        <p:nvSpPr>
          <p:cNvPr id="51204" name="Rectangle 4"/>
          <p:cNvSpPr>
            <a:spLocks noChangeArrowheads="1"/>
          </p:cNvSpPr>
          <p:nvPr/>
        </p:nvSpPr>
        <p:spPr bwMode="ltGray">
          <a:xfrm>
            <a:off x="541338" y="1520825"/>
            <a:ext cx="422275" cy="474663"/>
          </a:xfrm>
          <a:prstGeom prst="rect">
            <a:avLst/>
          </a:prstGeom>
          <a:solidFill>
            <a:schemeClr val="folHlink"/>
          </a:solidFill>
          <a:ln w="9525">
            <a:noFill/>
            <a:miter lim="800000"/>
            <a:headEnd/>
            <a:tailEnd/>
          </a:ln>
          <a:effectLst/>
        </p:spPr>
        <p:txBody>
          <a:bodyPr wrap="none" anchor="ctr"/>
          <a:lstStyle/>
          <a:p>
            <a:pPr algn="ctr" eaLnBrk="1" hangingPunct="1">
              <a:defRPr/>
            </a:pPr>
            <a:endParaRPr kumimoji="1" lang="en-US" sz="2400">
              <a:latin typeface="Tahoma" pitchFamily="34" charset="0"/>
            </a:endParaRPr>
          </a:p>
        </p:txBody>
      </p:sp>
      <p:sp>
        <p:nvSpPr>
          <p:cNvPr id="51205"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eaLnBrk="1" hangingPunct="1">
              <a:defRPr/>
            </a:pPr>
            <a:endParaRPr kumimoji="1" lang="en-US" sz="2400">
              <a:latin typeface="Tahoma" pitchFamily="34" charset="0"/>
            </a:endParaRPr>
          </a:p>
        </p:txBody>
      </p:sp>
      <p:sp>
        <p:nvSpPr>
          <p:cNvPr id="51206"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lgn="ctr" eaLnBrk="1" hangingPunct="1">
              <a:defRPr/>
            </a:pPr>
            <a:endParaRPr kumimoji="1" lang="en-US" sz="2400">
              <a:latin typeface="Tahoma" pitchFamily="34" charset="0"/>
            </a:endParaRPr>
          </a:p>
        </p:txBody>
      </p:sp>
      <p:sp>
        <p:nvSpPr>
          <p:cNvPr id="51207" name="Rectangle 7"/>
          <p:cNvSpPr>
            <a:spLocks noChangeArrowheads="1"/>
          </p:cNvSpPr>
          <p:nvPr/>
        </p:nvSpPr>
        <p:spPr bwMode="gray">
          <a:xfrm>
            <a:off x="762000" y="990600"/>
            <a:ext cx="31750" cy="1052513"/>
          </a:xfrm>
          <a:prstGeom prst="rect">
            <a:avLst/>
          </a:prstGeom>
          <a:solidFill>
            <a:schemeClr val="bg2"/>
          </a:solidFill>
          <a:ln w="9525">
            <a:noFill/>
            <a:miter lim="800000"/>
            <a:headEnd/>
            <a:tailEnd/>
          </a:ln>
          <a:effectLst/>
        </p:spPr>
        <p:txBody>
          <a:bodyPr wrap="none" anchor="ctr"/>
          <a:lstStyle/>
          <a:p>
            <a:pPr algn="ctr" eaLnBrk="1" hangingPunct="1">
              <a:defRPr/>
            </a:pPr>
            <a:endParaRPr kumimoji="1" lang="en-US" sz="2400">
              <a:latin typeface="Tahoma" pitchFamily="34" charset="0"/>
            </a:endParaRPr>
          </a:p>
        </p:txBody>
      </p:sp>
      <p:sp>
        <p:nvSpPr>
          <p:cNvPr id="51208"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eaLnBrk="1" hangingPunct="1">
              <a:defRPr/>
            </a:pPr>
            <a:endParaRPr kumimoji="1" lang="en-US" sz="2400">
              <a:latin typeface="Tahoma" pitchFamily="34" charset="0"/>
            </a:endParaRPr>
          </a:p>
        </p:txBody>
      </p:sp>
      <p:sp>
        <p:nvSpPr>
          <p:cNvPr id="13321" name="Rectangle 9"/>
          <p:cNvSpPr>
            <a:spLocks noGrp="1" noChangeArrowheads="1"/>
          </p:cNvSpPr>
          <p:nvPr>
            <p:ph type="title"/>
          </p:nvPr>
        </p:nvSpPr>
        <p:spPr bwMode="auto">
          <a:xfrm>
            <a:off x="1150938" y="214313"/>
            <a:ext cx="7793037" cy="146208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3322" name="Rectangle 10"/>
          <p:cNvSpPr>
            <a:spLocks noGrp="1" noChangeArrowheads="1"/>
          </p:cNvSpPr>
          <p:nvPr>
            <p:ph type="body" idx="1"/>
          </p:nvPr>
        </p:nvSpPr>
        <p:spPr bwMode="auto">
          <a:xfrm>
            <a:off x="1182688" y="2017713"/>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1211" name="Rectangle 11"/>
          <p:cNvSpPr>
            <a:spLocks noGrp="1" noChangeArrowheads="1"/>
          </p:cNvSpPr>
          <p:nvPr>
            <p:ph type="dt" sz="half" idx="2"/>
          </p:nvPr>
        </p:nvSpPr>
        <p:spPr bwMode="auto">
          <a:xfrm>
            <a:off x="11620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smtClean="0">
                <a:latin typeface="+mn-lt"/>
              </a:defRPr>
            </a:lvl1pPr>
          </a:lstStyle>
          <a:p>
            <a:pPr>
              <a:defRPr/>
            </a:pPr>
            <a:endParaRPr lang="en-US"/>
          </a:p>
        </p:txBody>
      </p:sp>
      <p:sp>
        <p:nvSpPr>
          <p:cNvPr id="51212" name="Rectangle 12"/>
          <p:cNvSpPr>
            <a:spLocks noGrp="1" noChangeArrowheads="1"/>
          </p:cNvSpPr>
          <p:nvPr>
            <p:ph type="ftr" sz="quarter" idx="3"/>
          </p:nvPr>
        </p:nvSpPr>
        <p:spPr bwMode="auto">
          <a:xfrm>
            <a:off x="3657600" y="624363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smtClean="0">
                <a:latin typeface="+mn-lt"/>
              </a:defRPr>
            </a:lvl1pPr>
          </a:lstStyle>
          <a:p>
            <a:pPr>
              <a:defRPr/>
            </a:pPr>
            <a:endParaRPr lang="en-US"/>
          </a:p>
        </p:txBody>
      </p:sp>
      <p:sp>
        <p:nvSpPr>
          <p:cNvPr id="51213" name="Rectangle 13"/>
          <p:cNvSpPr>
            <a:spLocks noGrp="1" noChangeArrowheads="1"/>
          </p:cNvSpPr>
          <p:nvPr>
            <p:ph type="sldNum" sz="quarter" idx="4"/>
          </p:nvPr>
        </p:nvSpPr>
        <p:spPr bwMode="auto">
          <a:xfrm>
            <a:off x="70421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smtClean="0">
                <a:latin typeface="+mn-lt"/>
              </a:defRPr>
            </a:lvl1pPr>
          </a:lstStyle>
          <a:p>
            <a:pPr>
              <a:defRPr/>
            </a:pPr>
            <a:fld id="{108932BC-6BB4-4999-848A-ADA9552CF08E}"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4037" r:id="rId1"/>
    <p:sldLayoutId id="2147483967" r:id="rId2"/>
    <p:sldLayoutId id="2147483968" r:id="rId3"/>
    <p:sldLayoutId id="2147483969" r:id="rId4"/>
    <p:sldLayoutId id="2147483970" r:id="rId5"/>
    <p:sldLayoutId id="2147483971" r:id="rId6"/>
    <p:sldLayoutId id="2147483972" r:id="rId7"/>
    <p:sldLayoutId id="2147483973" r:id="rId8"/>
    <p:sldLayoutId id="2147483974" r:id="rId9"/>
    <p:sldLayoutId id="2147483975" r:id="rId10"/>
    <p:sldLayoutId id="2147483976" r:id="rId11"/>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pitchFamily="34" charset="0"/>
        </a:defRPr>
      </a:lvl2pPr>
      <a:lvl3pPr algn="l" rtl="0" eaLnBrk="0" fontAlgn="base" hangingPunct="0">
        <a:spcBef>
          <a:spcPct val="0"/>
        </a:spcBef>
        <a:spcAft>
          <a:spcPct val="0"/>
        </a:spcAft>
        <a:defRPr sz="4400">
          <a:solidFill>
            <a:schemeClr val="tx2"/>
          </a:solidFill>
          <a:latin typeface="Tahoma" pitchFamily="34" charset="0"/>
        </a:defRPr>
      </a:lvl3pPr>
      <a:lvl4pPr algn="l" rtl="0" eaLnBrk="0" fontAlgn="base" hangingPunct="0">
        <a:spcBef>
          <a:spcPct val="0"/>
        </a:spcBef>
        <a:spcAft>
          <a:spcPct val="0"/>
        </a:spcAft>
        <a:defRPr sz="4400">
          <a:solidFill>
            <a:schemeClr val="tx2"/>
          </a:solidFill>
          <a:latin typeface="Tahoma" pitchFamily="34" charset="0"/>
        </a:defRPr>
      </a:lvl4pPr>
      <a:lvl5pPr algn="l" rtl="0" eaLnBrk="0" fontAlgn="base" hangingPunct="0">
        <a:spcBef>
          <a:spcPct val="0"/>
        </a:spcBef>
        <a:spcAft>
          <a:spcPct val="0"/>
        </a:spcAft>
        <a:defRPr sz="4400">
          <a:solidFill>
            <a:schemeClr val="tx2"/>
          </a:solidFill>
          <a:latin typeface="Tahoma" pitchFamily="34" charset="0"/>
        </a:defRPr>
      </a:lvl5pPr>
      <a:lvl6pPr marL="457200" algn="l" rtl="0" fontAlgn="base">
        <a:spcBef>
          <a:spcPct val="0"/>
        </a:spcBef>
        <a:spcAft>
          <a:spcPct val="0"/>
        </a:spcAft>
        <a:defRPr sz="4400">
          <a:solidFill>
            <a:schemeClr val="tx2"/>
          </a:solidFill>
          <a:latin typeface="Tahoma" pitchFamily="34" charset="0"/>
        </a:defRPr>
      </a:lvl6pPr>
      <a:lvl7pPr marL="914400" algn="l" rtl="0" fontAlgn="base">
        <a:spcBef>
          <a:spcPct val="0"/>
        </a:spcBef>
        <a:spcAft>
          <a:spcPct val="0"/>
        </a:spcAft>
        <a:defRPr sz="4400">
          <a:solidFill>
            <a:schemeClr val="tx2"/>
          </a:solidFill>
          <a:latin typeface="Tahoma" pitchFamily="34" charset="0"/>
        </a:defRPr>
      </a:lvl7pPr>
      <a:lvl8pPr marL="1371600" algn="l" rtl="0" fontAlgn="base">
        <a:spcBef>
          <a:spcPct val="0"/>
        </a:spcBef>
        <a:spcAft>
          <a:spcPct val="0"/>
        </a:spcAft>
        <a:defRPr sz="4400">
          <a:solidFill>
            <a:schemeClr val="tx2"/>
          </a:solidFill>
          <a:latin typeface="Tahoma" pitchFamily="34" charset="0"/>
        </a:defRPr>
      </a:lvl8pPr>
      <a:lvl9pPr marL="1828800" algn="l" rtl="0" fontAlgn="base">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4274" name="Line 2"/>
          <p:cNvSpPr>
            <a:spLocks noChangeShapeType="1"/>
          </p:cNvSpPr>
          <p:nvPr/>
        </p:nvSpPr>
        <p:spPr bwMode="auto">
          <a:xfrm>
            <a:off x="7962900" y="152400"/>
            <a:ext cx="0" cy="1524000"/>
          </a:xfrm>
          <a:prstGeom prst="line">
            <a:avLst/>
          </a:prstGeom>
          <a:noFill/>
          <a:ln w="9525">
            <a:solidFill>
              <a:schemeClr val="tx1"/>
            </a:solidFill>
            <a:round/>
            <a:headEnd/>
            <a:tailEnd/>
          </a:ln>
          <a:effectLst/>
        </p:spPr>
        <p:txBody>
          <a:bodyPr/>
          <a:lstStyle/>
          <a:p>
            <a:pPr>
              <a:defRPr/>
            </a:pPr>
            <a:endParaRPr lang="en-US"/>
          </a:p>
        </p:txBody>
      </p:sp>
      <p:sp>
        <p:nvSpPr>
          <p:cNvPr id="14339" name="Rectangle 3"/>
          <p:cNvSpPr>
            <a:spLocks noGrp="1" noChangeArrowheads="1"/>
          </p:cNvSpPr>
          <p:nvPr>
            <p:ph type="title"/>
          </p:nvPr>
        </p:nvSpPr>
        <p:spPr bwMode="auto">
          <a:xfrm>
            <a:off x="457200" y="122238"/>
            <a:ext cx="7543800" cy="12954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14340" name="Rectangle 4"/>
          <p:cNvSpPr>
            <a:spLocks noGrp="1" noChangeArrowheads="1"/>
          </p:cNvSpPr>
          <p:nvPr>
            <p:ph type="body" idx="1"/>
          </p:nvPr>
        </p:nvSpPr>
        <p:spPr bwMode="auto">
          <a:xfrm>
            <a:off x="457200" y="1719263"/>
            <a:ext cx="8229600" cy="44116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54277" name="Rectangle 5"/>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smtClean="0">
                <a:latin typeface="+mn-lt"/>
              </a:defRPr>
            </a:lvl1pPr>
          </a:lstStyle>
          <a:p>
            <a:pPr>
              <a:defRPr/>
            </a:pPr>
            <a:endParaRPr lang="en-US" altLang="en-US"/>
          </a:p>
        </p:txBody>
      </p:sp>
      <p:sp>
        <p:nvSpPr>
          <p:cNvPr id="54278" name="Rectangle 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smtClean="0">
                <a:latin typeface="+mn-lt"/>
              </a:defRPr>
            </a:lvl1pPr>
          </a:lstStyle>
          <a:p>
            <a:pPr>
              <a:defRPr/>
            </a:pPr>
            <a:endParaRPr lang="en-US" altLang="en-US"/>
          </a:p>
        </p:txBody>
      </p:sp>
      <p:sp>
        <p:nvSpPr>
          <p:cNvPr id="54279" name="Rectangle 7"/>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smtClean="0">
                <a:latin typeface="+mn-lt"/>
              </a:defRPr>
            </a:lvl1pPr>
          </a:lstStyle>
          <a:p>
            <a:pPr>
              <a:defRPr/>
            </a:pPr>
            <a:fld id="{8961454B-B47A-4F54-9AB0-55C8A77F6840}" type="slidenum">
              <a:rPr lang="en-US" altLang="en-US"/>
              <a:pPr>
                <a:defRPr/>
              </a:pPr>
              <a:t>‹#›</a:t>
            </a:fld>
            <a:endParaRPr lang="en-US" altLang="en-US"/>
          </a:p>
        </p:txBody>
      </p:sp>
      <p:grpSp>
        <p:nvGrpSpPr>
          <p:cNvPr id="14344" name="Group 8"/>
          <p:cNvGrpSpPr>
            <a:grpSpLocks/>
          </p:cNvGrpSpPr>
          <p:nvPr/>
        </p:nvGrpSpPr>
        <p:grpSpPr bwMode="auto">
          <a:xfrm>
            <a:off x="8153400" y="152400"/>
            <a:ext cx="792163" cy="1295400"/>
            <a:chOff x="5136" y="960"/>
            <a:chExt cx="528" cy="864"/>
          </a:xfrm>
        </p:grpSpPr>
        <p:sp>
          <p:nvSpPr>
            <p:cNvPr id="54281" name="Oval 9"/>
            <p:cNvSpPr>
              <a:spLocks noChangeArrowheads="1"/>
            </p:cNvSpPr>
            <p:nvPr/>
          </p:nvSpPr>
          <p:spPr bwMode="auto">
            <a:xfrm>
              <a:off x="5136" y="960"/>
              <a:ext cx="80" cy="80"/>
            </a:xfrm>
            <a:prstGeom prst="ellipse">
              <a:avLst/>
            </a:prstGeom>
            <a:solidFill>
              <a:schemeClr val="tx2"/>
            </a:solidFill>
            <a:ln w="9525">
              <a:noFill/>
              <a:round/>
              <a:headEnd/>
              <a:tailEnd/>
            </a:ln>
            <a:effectLst/>
          </p:spPr>
          <p:txBody>
            <a:bodyPr wrap="none" anchor="ctr"/>
            <a:lstStyle/>
            <a:p>
              <a:pPr>
                <a:defRPr/>
              </a:pPr>
              <a:endParaRPr lang="en-US"/>
            </a:p>
          </p:txBody>
        </p:sp>
        <p:sp>
          <p:nvSpPr>
            <p:cNvPr id="54282" name="Oval 10"/>
            <p:cNvSpPr>
              <a:spLocks noChangeArrowheads="1"/>
            </p:cNvSpPr>
            <p:nvPr/>
          </p:nvSpPr>
          <p:spPr bwMode="auto">
            <a:xfrm>
              <a:off x="5248" y="960"/>
              <a:ext cx="79" cy="80"/>
            </a:xfrm>
            <a:prstGeom prst="ellipse">
              <a:avLst/>
            </a:prstGeom>
            <a:solidFill>
              <a:schemeClr val="tx2"/>
            </a:solidFill>
            <a:ln w="9525">
              <a:noFill/>
              <a:round/>
              <a:headEnd/>
              <a:tailEnd/>
            </a:ln>
            <a:effectLst/>
          </p:spPr>
          <p:txBody>
            <a:bodyPr wrap="none" anchor="ctr"/>
            <a:lstStyle/>
            <a:p>
              <a:pPr>
                <a:defRPr/>
              </a:pPr>
              <a:endParaRPr lang="en-US"/>
            </a:p>
          </p:txBody>
        </p:sp>
        <p:sp>
          <p:nvSpPr>
            <p:cNvPr id="54283" name="Oval 11"/>
            <p:cNvSpPr>
              <a:spLocks noChangeArrowheads="1"/>
            </p:cNvSpPr>
            <p:nvPr/>
          </p:nvSpPr>
          <p:spPr bwMode="auto">
            <a:xfrm>
              <a:off x="5360" y="960"/>
              <a:ext cx="79" cy="80"/>
            </a:xfrm>
            <a:prstGeom prst="ellipse">
              <a:avLst/>
            </a:prstGeom>
            <a:solidFill>
              <a:schemeClr val="tx2"/>
            </a:solidFill>
            <a:ln w="9525">
              <a:noFill/>
              <a:round/>
              <a:headEnd/>
              <a:tailEnd/>
            </a:ln>
            <a:effectLst/>
          </p:spPr>
          <p:txBody>
            <a:bodyPr wrap="none" anchor="ctr"/>
            <a:lstStyle/>
            <a:p>
              <a:pPr>
                <a:defRPr/>
              </a:pPr>
              <a:endParaRPr lang="en-US"/>
            </a:p>
          </p:txBody>
        </p:sp>
        <p:sp>
          <p:nvSpPr>
            <p:cNvPr id="54284" name="Oval 12"/>
            <p:cNvSpPr>
              <a:spLocks noChangeArrowheads="1"/>
            </p:cNvSpPr>
            <p:nvPr/>
          </p:nvSpPr>
          <p:spPr bwMode="auto">
            <a:xfrm>
              <a:off x="5136" y="1072"/>
              <a:ext cx="80" cy="79"/>
            </a:xfrm>
            <a:prstGeom prst="ellipse">
              <a:avLst/>
            </a:prstGeom>
            <a:solidFill>
              <a:schemeClr val="tx2"/>
            </a:solidFill>
            <a:ln w="9525">
              <a:noFill/>
              <a:round/>
              <a:headEnd/>
              <a:tailEnd/>
            </a:ln>
            <a:effectLst/>
          </p:spPr>
          <p:txBody>
            <a:bodyPr wrap="none" anchor="ctr"/>
            <a:lstStyle/>
            <a:p>
              <a:pPr>
                <a:defRPr/>
              </a:pPr>
              <a:endParaRPr lang="en-US"/>
            </a:p>
          </p:txBody>
        </p:sp>
        <p:sp>
          <p:nvSpPr>
            <p:cNvPr id="54285" name="Oval 13"/>
            <p:cNvSpPr>
              <a:spLocks noChangeArrowheads="1"/>
            </p:cNvSpPr>
            <p:nvPr/>
          </p:nvSpPr>
          <p:spPr bwMode="auto">
            <a:xfrm>
              <a:off x="5248" y="1072"/>
              <a:ext cx="79" cy="79"/>
            </a:xfrm>
            <a:prstGeom prst="ellipse">
              <a:avLst/>
            </a:prstGeom>
            <a:solidFill>
              <a:schemeClr val="tx2"/>
            </a:solidFill>
            <a:ln w="9525">
              <a:noFill/>
              <a:round/>
              <a:headEnd/>
              <a:tailEnd/>
            </a:ln>
            <a:effectLst/>
          </p:spPr>
          <p:txBody>
            <a:bodyPr wrap="none" anchor="ctr"/>
            <a:lstStyle/>
            <a:p>
              <a:pPr>
                <a:defRPr/>
              </a:pPr>
              <a:endParaRPr lang="en-US"/>
            </a:p>
          </p:txBody>
        </p:sp>
        <p:sp>
          <p:nvSpPr>
            <p:cNvPr id="54286" name="Oval 14"/>
            <p:cNvSpPr>
              <a:spLocks noChangeArrowheads="1"/>
            </p:cNvSpPr>
            <p:nvPr/>
          </p:nvSpPr>
          <p:spPr bwMode="auto">
            <a:xfrm>
              <a:off x="5360" y="1072"/>
              <a:ext cx="79" cy="79"/>
            </a:xfrm>
            <a:prstGeom prst="ellipse">
              <a:avLst/>
            </a:prstGeom>
            <a:solidFill>
              <a:schemeClr val="tx2"/>
            </a:solidFill>
            <a:ln w="9525">
              <a:noFill/>
              <a:round/>
              <a:headEnd/>
              <a:tailEnd/>
            </a:ln>
            <a:effectLst/>
          </p:spPr>
          <p:txBody>
            <a:bodyPr wrap="none" anchor="ctr"/>
            <a:lstStyle/>
            <a:p>
              <a:pPr>
                <a:defRPr/>
              </a:pPr>
              <a:endParaRPr lang="en-US"/>
            </a:p>
          </p:txBody>
        </p:sp>
        <p:sp>
          <p:nvSpPr>
            <p:cNvPr id="54287" name="Oval 15"/>
            <p:cNvSpPr>
              <a:spLocks noChangeArrowheads="1"/>
            </p:cNvSpPr>
            <p:nvPr/>
          </p:nvSpPr>
          <p:spPr bwMode="auto">
            <a:xfrm>
              <a:off x="5472" y="1072"/>
              <a:ext cx="79" cy="79"/>
            </a:xfrm>
            <a:prstGeom prst="ellipse">
              <a:avLst/>
            </a:prstGeom>
            <a:solidFill>
              <a:schemeClr val="accent2"/>
            </a:solidFill>
            <a:ln w="9525">
              <a:noFill/>
              <a:round/>
              <a:headEnd/>
              <a:tailEnd/>
            </a:ln>
            <a:effectLst/>
          </p:spPr>
          <p:txBody>
            <a:bodyPr wrap="none" anchor="ctr"/>
            <a:lstStyle/>
            <a:p>
              <a:pPr>
                <a:defRPr/>
              </a:pPr>
              <a:endParaRPr lang="en-US"/>
            </a:p>
          </p:txBody>
        </p:sp>
        <p:sp>
          <p:nvSpPr>
            <p:cNvPr id="54288" name="Oval 16"/>
            <p:cNvSpPr>
              <a:spLocks noChangeArrowheads="1"/>
            </p:cNvSpPr>
            <p:nvPr/>
          </p:nvSpPr>
          <p:spPr bwMode="auto">
            <a:xfrm>
              <a:off x="5136" y="1184"/>
              <a:ext cx="80" cy="79"/>
            </a:xfrm>
            <a:prstGeom prst="ellipse">
              <a:avLst/>
            </a:prstGeom>
            <a:solidFill>
              <a:schemeClr val="tx2"/>
            </a:solidFill>
            <a:ln w="9525">
              <a:noFill/>
              <a:round/>
              <a:headEnd/>
              <a:tailEnd/>
            </a:ln>
            <a:effectLst/>
          </p:spPr>
          <p:txBody>
            <a:bodyPr wrap="none" anchor="ctr"/>
            <a:lstStyle/>
            <a:p>
              <a:pPr>
                <a:defRPr/>
              </a:pPr>
              <a:endParaRPr lang="en-US"/>
            </a:p>
          </p:txBody>
        </p:sp>
        <p:sp>
          <p:nvSpPr>
            <p:cNvPr id="54289" name="Oval 17"/>
            <p:cNvSpPr>
              <a:spLocks noChangeArrowheads="1"/>
            </p:cNvSpPr>
            <p:nvPr/>
          </p:nvSpPr>
          <p:spPr bwMode="auto">
            <a:xfrm>
              <a:off x="5248" y="1184"/>
              <a:ext cx="79" cy="79"/>
            </a:xfrm>
            <a:prstGeom prst="ellipse">
              <a:avLst/>
            </a:prstGeom>
            <a:solidFill>
              <a:schemeClr val="tx2"/>
            </a:solidFill>
            <a:ln w="9525">
              <a:noFill/>
              <a:round/>
              <a:headEnd/>
              <a:tailEnd/>
            </a:ln>
            <a:effectLst/>
          </p:spPr>
          <p:txBody>
            <a:bodyPr wrap="none" anchor="ctr"/>
            <a:lstStyle/>
            <a:p>
              <a:pPr>
                <a:defRPr/>
              </a:pPr>
              <a:endParaRPr lang="en-US"/>
            </a:p>
          </p:txBody>
        </p:sp>
        <p:sp>
          <p:nvSpPr>
            <p:cNvPr id="54290" name="Oval 18"/>
            <p:cNvSpPr>
              <a:spLocks noChangeArrowheads="1"/>
            </p:cNvSpPr>
            <p:nvPr/>
          </p:nvSpPr>
          <p:spPr bwMode="auto">
            <a:xfrm>
              <a:off x="5360" y="1184"/>
              <a:ext cx="79" cy="79"/>
            </a:xfrm>
            <a:prstGeom prst="ellipse">
              <a:avLst/>
            </a:prstGeom>
            <a:solidFill>
              <a:schemeClr val="accent2"/>
            </a:solidFill>
            <a:ln w="9525">
              <a:noFill/>
              <a:round/>
              <a:headEnd/>
              <a:tailEnd/>
            </a:ln>
            <a:effectLst/>
          </p:spPr>
          <p:txBody>
            <a:bodyPr wrap="none" anchor="ctr"/>
            <a:lstStyle/>
            <a:p>
              <a:pPr>
                <a:defRPr/>
              </a:pPr>
              <a:endParaRPr lang="en-US"/>
            </a:p>
          </p:txBody>
        </p:sp>
        <p:sp>
          <p:nvSpPr>
            <p:cNvPr id="54291" name="Oval 19"/>
            <p:cNvSpPr>
              <a:spLocks noChangeArrowheads="1"/>
            </p:cNvSpPr>
            <p:nvPr/>
          </p:nvSpPr>
          <p:spPr bwMode="auto">
            <a:xfrm>
              <a:off x="5472" y="1184"/>
              <a:ext cx="79" cy="79"/>
            </a:xfrm>
            <a:prstGeom prst="ellipse">
              <a:avLst/>
            </a:prstGeom>
            <a:solidFill>
              <a:schemeClr val="accent2"/>
            </a:solidFill>
            <a:ln w="9525">
              <a:noFill/>
              <a:round/>
              <a:headEnd/>
              <a:tailEnd/>
            </a:ln>
            <a:effectLst/>
          </p:spPr>
          <p:txBody>
            <a:bodyPr wrap="none" anchor="ctr"/>
            <a:lstStyle/>
            <a:p>
              <a:pPr>
                <a:defRPr/>
              </a:pPr>
              <a:endParaRPr lang="en-US"/>
            </a:p>
          </p:txBody>
        </p:sp>
        <p:sp>
          <p:nvSpPr>
            <p:cNvPr id="54292" name="Oval 20"/>
            <p:cNvSpPr>
              <a:spLocks noChangeArrowheads="1"/>
            </p:cNvSpPr>
            <p:nvPr/>
          </p:nvSpPr>
          <p:spPr bwMode="auto">
            <a:xfrm>
              <a:off x="5584" y="1184"/>
              <a:ext cx="80" cy="79"/>
            </a:xfrm>
            <a:prstGeom prst="ellipse">
              <a:avLst/>
            </a:prstGeom>
            <a:solidFill>
              <a:schemeClr val="accent1"/>
            </a:solidFill>
            <a:ln w="9525">
              <a:noFill/>
              <a:round/>
              <a:headEnd/>
              <a:tailEnd/>
            </a:ln>
            <a:effectLst/>
          </p:spPr>
          <p:txBody>
            <a:bodyPr wrap="none" anchor="ctr"/>
            <a:lstStyle/>
            <a:p>
              <a:pPr>
                <a:defRPr/>
              </a:pPr>
              <a:endParaRPr lang="en-US"/>
            </a:p>
          </p:txBody>
        </p:sp>
        <p:sp>
          <p:nvSpPr>
            <p:cNvPr id="54293" name="Oval 21"/>
            <p:cNvSpPr>
              <a:spLocks noChangeArrowheads="1"/>
            </p:cNvSpPr>
            <p:nvPr/>
          </p:nvSpPr>
          <p:spPr bwMode="auto">
            <a:xfrm>
              <a:off x="5136" y="1296"/>
              <a:ext cx="80" cy="80"/>
            </a:xfrm>
            <a:prstGeom prst="ellipse">
              <a:avLst/>
            </a:prstGeom>
            <a:solidFill>
              <a:schemeClr val="tx2"/>
            </a:solidFill>
            <a:ln w="9525">
              <a:noFill/>
              <a:round/>
              <a:headEnd/>
              <a:tailEnd/>
            </a:ln>
            <a:effectLst/>
          </p:spPr>
          <p:txBody>
            <a:bodyPr wrap="none" anchor="ctr"/>
            <a:lstStyle/>
            <a:p>
              <a:pPr>
                <a:defRPr/>
              </a:pPr>
              <a:endParaRPr lang="en-US"/>
            </a:p>
          </p:txBody>
        </p:sp>
        <p:sp>
          <p:nvSpPr>
            <p:cNvPr id="54294" name="Oval 22"/>
            <p:cNvSpPr>
              <a:spLocks noChangeArrowheads="1"/>
            </p:cNvSpPr>
            <p:nvPr/>
          </p:nvSpPr>
          <p:spPr bwMode="auto">
            <a:xfrm>
              <a:off x="5248" y="1296"/>
              <a:ext cx="79" cy="80"/>
            </a:xfrm>
            <a:prstGeom prst="ellipse">
              <a:avLst/>
            </a:prstGeom>
            <a:solidFill>
              <a:schemeClr val="accent2"/>
            </a:solidFill>
            <a:ln w="9525">
              <a:noFill/>
              <a:round/>
              <a:headEnd/>
              <a:tailEnd/>
            </a:ln>
            <a:effectLst/>
          </p:spPr>
          <p:txBody>
            <a:bodyPr wrap="none" anchor="ctr"/>
            <a:lstStyle/>
            <a:p>
              <a:pPr>
                <a:defRPr/>
              </a:pPr>
              <a:endParaRPr lang="en-US"/>
            </a:p>
          </p:txBody>
        </p:sp>
        <p:sp>
          <p:nvSpPr>
            <p:cNvPr id="54295" name="Oval 23"/>
            <p:cNvSpPr>
              <a:spLocks noChangeArrowheads="1"/>
            </p:cNvSpPr>
            <p:nvPr/>
          </p:nvSpPr>
          <p:spPr bwMode="auto">
            <a:xfrm>
              <a:off x="5360" y="1296"/>
              <a:ext cx="79" cy="80"/>
            </a:xfrm>
            <a:prstGeom prst="ellipse">
              <a:avLst/>
            </a:prstGeom>
            <a:solidFill>
              <a:schemeClr val="accent2"/>
            </a:solidFill>
            <a:ln w="9525">
              <a:noFill/>
              <a:round/>
              <a:headEnd/>
              <a:tailEnd/>
            </a:ln>
            <a:effectLst/>
          </p:spPr>
          <p:txBody>
            <a:bodyPr wrap="none" anchor="ctr"/>
            <a:lstStyle/>
            <a:p>
              <a:pPr>
                <a:defRPr/>
              </a:pPr>
              <a:endParaRPr lang="en-US"/>
            </a:p>
          </p:txBody>
        </p:sp>
        <p:sp>
          <p:nvSpPr>
            <p:cNvPr id="54296" name="Oval 24"/>
            <p:cNvSpPr>
              <a:spLocks noChangeArrowheads="1"/>
            </p:cNvSpPr>
            <p:nvPr/>
          </p:nvSpPr>
          <p:spPr bwMode="auto">
            <a:xfrm>
              <a:off x="5472" y="1296"/>
              <a:ext cx="79" cy="80"/>
            </a:xfrm>
            <a:prstGeom prst="ellipse">
              <a:avLst/>
            </a:prstGeom>
            <a:solidFill>
              <a:schemeClr val="accent1"/>
            </a:solidFill>
            <a:ln w="9525">
              <a:noFill/>
              <a:round/>
              <a:headEnd/>
              <a:tailEnd/>
            </a:ln>
            <a:effectLst/>
          </p:spPr>
          <p:txBody>
            <a:bodyPr wrap="none" anchor="ctr"/>
            <a:lstStyle/>
            <a:p>
              <a:pPr>
                <a:defRPr/>
              </a:pPr>
              <a:endParaRPr lang="en-US"/>
            </a:p>
          </p:txBody>
        </p:sp>
        <p:sp>
          <p:nvSpPr>
            <p:cNvPr id="54297" name="Oval 25"/>
            <p:cNvSpPr>
              <a:spLocks noChangeArrowheads="1"/>
            </p:cNvSpPr>
            <p:nvPr/>
          </p:nvSpPr>
          <p:spPr bwMode="auto">
            <a:xfrm>
              <a:off x="5136" y="1408"/>
              <a:ext cx="80" cy="80"/>
            </a:xfrm>
            <a:prstGeom prst="ellipse">
              <a:avLst/>
            </a:prstGeom>
            <a:solidFill>
              <a:schemeClr val="accent2"/>
            </a:solidFill>
            <a:ln w="9525">
              <a:noFill/>
              <a:round/>
              <a:headEnd/>
              <a:tailEnd/>
            </a:ln>
            <a:effectLst/>
          </p:spPr>
          <p:txBody>
            <a:bodyPr wrap="none" anchor="ctr"/>
            <a:lstStyle/>
            <a:p>
              <a:pPr>
                <a:defRPr/>
              </a:pPr>
              <a:endParaRPr lang="en-US"/>
            </a:p>
          </p:txBody>
        </p:sp>
        <p:sp>
          <p:nvSpPr>
            <p:cNvPr id="54298" name="Oval 26"/>
            <p:cNvSpPr>
              <a:spLocks noChangeArrowheads="1"/>
            </p:cNvSpPr>
            <p:nvPr/>
          </p:nvSpPr>
          <p:spPr bwMode="auto">
            <a:xfrm>
              <a:off x="5248" y="1408"/>
              <a:ext cx="79" cy="80"/>
            </a:xfrm>
            <a:prstGeom prst="ellipse">
              <a:avLst/>
            </a:prstGeom>
            <a:solidFill>
              <a:schemeClr val="accent2"/>
            </a:solidFill>
            <a:ln w="9525">
              <a:noFill/>
              <a:round/>
              <a:headEnd/>
              <a:tailEnd/>
            </a:ln>
            <a:effectLst/>
          </p:spPr>
          <p:txBody>
            <a:bodyPr wrap="none" anchor="ctr"/>
            <a:lstStyle/>
            <a:p>
              <a:pPr>
                <a:defRPr/>
              </a:pPr>
              <a:endParaRPr lang="en-US"/>
            </a:p>
          </p:txBody>
        </p:sp>
        <p:sp>
          <p:nvSpPr>
            <p:cNvPr id="54299" name="Oval 27"/>
            <p:cNvSpPr>
              <a:spLocks noChangeArrowheads="1"/>
            </p:cNvSpPr>
            <p:nvPr/>
          </p:nvSpPr>
          <p:spPr bwMode="auto">
            <a:xfrm>
              <a:off x="5360" y="1408"/>
              <a:ext cx="79" cy="80"/>
            </a:xfrm>
            <a:prstGeom prst="ellipse">
              <a:avLst/>
            </a:prstGeom>
            <a:solidFill>
              <a:schemeClr val="accent1"/>
            </a:solidFill>
            <a:ln w="9525">
              <a:noFill/>
              <a:round/>
              <a:headEnd/>
              <a:tailEnd/>
            </a:ln>
            <a:effectLst/>
          </p:spPr>
          <p:txBody>
            <a:bodyPr wrap="none" anchor="ctr"/>
            <a:lstStyle/>
            <a:p>
              <a:pPr>
                <a:defRPr/>
              </a:pPr>
              <a:endParaRPr lang="en-US"/>
            </a:p>
          </p:txBody>
        </p:sp>
        <p:sp>
          <p:nvSpPr>
            <p:cNvPr id="54300" name="Oval 28"/>
            <p:cNvSpPr>
              <a:spLocks noChangeArrowheads="1"/>
            </p:cNvSpPr>
            <p:nvPr/>
          </p:nvSpPr>
          <p:spPr bwMode="auto">
            <a:xfrm>
              <a:off x="5472" y="1408"/>
              <a:ext cx="79" cy="80"/>
            </a:xfrm>
            <a:prstGeom prst="ellipse">
              <a:avLst/>
            </a:prstGeom>
            <a:solidFill>
              <a:schemeClr val="accent1"/>
            </a:solidFill>
            <a:ln w="9525">
              <a:noFill/>
              <a:round/>
              <a:headEnd/>
              <a:tailEnd/>
            </a:ln>
            <a:effectLst/>
          </p:spPr>
          <p:txBody>
            <a:bodyPr wrap="none" anchor="ctr"/>
            <a:lstStyle/>
            <a:p>
              <a:pPr>
                <a:defRPr/>
              </a:pPr>
              <a:endParaRPr lang="en-US"/>
            </a:p>
          </p:txBody>
        </p:sp>
        <p:sp>
          <p:nvSpPr>
            <p:cNvPr id="54301" name="Oval 29"/>
            <p:cNvSpPr>
              <a:spLocks noChangeArrowheads="1"/>
            </p:cNvSpPr>
            <p:nvPr/>
          </p:nvSpPr>
          <p:spPr bwMode="auto">
            <a:xfrm>
              <a:off x="5584" y="1408"/>
              <a:ext cx="80" cy="80"/>
            </a:xfrm>
            <a:prstGeom prst="ellipse">
              <a:avLst/>
            </a:prstGeom>
            <a:solidFill>
              <a:schemeClr val="folHlink"/>
            </a:solidFill>
            <a:ln w="9525">
              <a:noFill/>
              <a:round/>
              <a:headEnd/>
              <a:tailEnd/>
            </a:ln>
            <a:effectLst/>
          </p:spPr>
          <p:txBody>
            <a:bodyPr wrap="none" anchor="ctr"/>
            <a:lstStyle/>
            <a:p>
              <a:pPr>
                <a:defRPr/>
              </a:pPr>
              <a:endParaRPr lang="en-US"/>
            </a:p>
          </p:txBody>
        </p:sp>
        <p:sp>
          <p:nvSpPr>
            <p:cNvPr id="54302" name="Oval 30"/>
            <p:cNvSpPr>
              <a:spLocks noChangeArrowheads="1"/>
            </p:cNvSpPr>
            <p:nvPr/>
          </p:nvSpPr>
          <p:spPr bwMode="auto">
            <a:xfrm>
              <a:off x="5136" y="1520"/>
              <a:ext cx="80" cy="79"/>
            </a:xfrm>
            <a:prstGeom prst="ellipse">
              <a:avLst/>
            </a:prstGeom>
            <a:solidFill>
              <a:schemeClr val="accent2"/>
            </a:solidFill>
            <a:ln w="9525">
              <a:noFill/>
              <a:round/>
              <a:headEnd/>
              <a:tailEnd/>
            </a:ln>
            <a:effectLst/>
          </p:spPr>
          <p:txBody>
            <a:bodyPr wrap="none" anchor="ctr"/>
            <a:lstStyle/>
            <a:p>
              <a:pPr>
                <a:defRPr/>
              </a:pPr>
              <a:endParaRPr lang="en-US"/>
            </a:p>
          </p:txBody>
        </p:sp>
        <p:sp>
          <p:nvSpPr>
            <p:cNvPr id="54303" name="Oval 31"/>
            <p:cNvSpPr>
              <a:spLocks noChangeArrowheads="1"/>
            </p:cNvSpPr>
            <p:nvPr/>
          </p:nvSpPr>
          <p:spPr bwMode="auto">
            <a:xfrm>
              <a:off x="5248" y="1520"/>
              <a:ext cx="79" cy="79"/>
            </a:xfrm>
            <a:prstGeom prst="ellipse">
              <a:avLst/>
            </a:prstGeom>
            <a:solidFill>
              <a:schemeClr val="accent1"/>
            </a:solidFill>
            <a:ln w="9525">
              <a:noFill/>
              <a:round/>
              <a:headEnd/>
              <a:tailEnd/>
            </a:ln>
            <a:effectLst/>
          </p:spPr>
          <p:txBody>
            <a:bodyPr wrap="none" anchor="ctr"/>
            <a:lstStyle/>
            <a:p>
              <a:pPr>
                <a:defRPr/>
              </a:pPr>
              <a:endParaRPr lang="en-US"/>
            </a:p>
          </p:txBody>
        </p:sp>
        <p:sp>
          <p:nvSpPr>
            <p:cNvPr id="54304" name="Oval 32"/>
            <p:cNvSpPr>
              <a:spLocks noChangeArrowheads="1"/>
            </p:cNvSpPr>
            <p:nvPr/>
          </p:nvSpPr>
          <p:spPr bwMode="auto">
            <a:xfrm>
              <a:off x="5360" y="1520"/>
              <a:ext cx="79" cy="79"/>
            </a:xfrm>
            <a:prstGeom prst="ellipse">
              <a:avLst/>
            </a:prstGeom>
            <a:solidFill>
              <a:schemeClr val="accent1"/>
            </a:solidFill>
            <a:ln w="9525">
              <a:noFill/>
              <a:round/>
              <a:headEnd/>
              <a:tailEnd/>
            </a:ln>
            <a:effectLst/>
          </p:spPr>
          <p:txBody>
            <a:bodyPr wrap="none" anchor="ctr"/>
            <a:lstStyle/>
            <a:p>
              <a:pPr>
                <a:defRPr/>
              </a:pPr>
              <a:endParaRPr lang="en-US"/>
            </a:p>
          </p:txBody>
        </p:sp>
        <p:sp>
          <p:nvSpPr>
            <p:cNvPr id="54305" name="Oval 33"/>
            <p:cNvSpPr>
              <a:spLocks noChangeArrowheads="1"/>
            </p:cNvSpPr>
            <p:nvPr/>
          </p:nvSpPr>
          <p:spPr bwMode="auto">
            <a:xfrm>
              <a:off x="5472" y="1520"/>
              <a:ext cx="79" cy="79"/>
            </a:xfrm>
            <a:prstGeom prst="ellipse">
              <a:avLst/>
            </a:prstGeom>
            <a:solidFill>
              <a:schemeClr val="folHlink"/>
            </a:solidFill>
            <a:ln w="9525">
              <a:noFill/>
              <a:round/>
              <a:headEnd/>
              <a:tailEnd/>
            </a:ln>
            <a:effectLst/>
          </p:spPr>
          <p:txBody>
            <a:bodyPr wrap="none" anchor="ctr"/>
            <a:lstStyle/>
            <a:p>
              <a:pPr>
                <a:defRPr/>
              </a:pPr>
              <a:endParaRPr lang="en-US"/>
            </a:p>
          </p:txBody>
        </p:sp>
        <p:sp>
          <p:nvSpPr>
            <p:cNvPr id="54306" name="Oval 34"/>
            <p:cNvSpPr>
              <a:spLocks noChangeArrowheads="1"/>
            </p:cNvSpPr>
            <p:nvPr/>
          </p:nvSpPr>
          <p:spPr bwMode="auto">
            <a:xfrm>
              <a:off x="5136" y="1632"/>
              <a:ext cx="80" cy="79"/>
            </a:xfrm>
            <a:prstGeom prst="ellipse">
              <a:avLst/>
            </a:prstGeom>
            <a:solidFill>
              <a:schemeClr val="accent1"/>
            </a:solidFill>
            <a:ln w="9525">
              <a:noFill/>
              <a:round/>
              <a:headEnd/>
              <a:tailEnd/>
            </a:ln>
            <a:effectLst/>
          </p:spPr>
          <p:txBody>
            <a:bodyPr wrap="none" anchor="ctr"/>
            <a:lstStyle/>
            <a:p>
              <a:pPr>
                <a:defRPr/>
              </a:pPr>
              <a:endParaRPr lang="en-US"/>
            </a:p>
          </p:txBody>
        </p:sp>
        <p:sp>
          <p:nvSpPr>
            <p:cNvPr id="54307" name="Oval 35"/>
            <p:cNvSpPr>
              <a:spLocks noChangeArrowheads="1"/>
            </p:cNvSpPr>
            <p:nvPr/>
          </p:nvSpPr>
          <p:spPr bwMode="auto">
            <a:xfrm>
              <a:off x="5248" y="1632"/>
              <a:ext cx="79" cy="79"/>
            </a:xfrm>
            <a:prstGeom prst="ellipse">
              <a:avLst/>
            </a:prstGeom>
            <a:solidFill>
              <a:schemeClr val="accent1"/>
            </a:solidFill>
            <a:ln w="9525">
              <a:noFill/>
              <a:round/>
              <a:headEnd/>
              <a:tailEnd/>
            </a:ln>
            <a:effectLst/>
          </p:spPr>
          <p:txBody>
            <a:bodyPr wrap="none" anchor="ctr"/>
            <a:lstStyle/>
            <a:p>
              <a:pPr>
                <a:defRPr/>
              </a:pPr>
              <a:endParaRPr lang="en-US"/>
            </a:p>
          </p:txBody>
        </p:sp>
        <p:sp>
          <p:nvSpPr>
            <p:cNvPr id="54308" name="Oval 36"/>
            <p:cNvSpPr>
              <a:spLocks noChangeArrowheads="1"/>
            </p:cNvSpPr>
            <p:nvPr/>
          </p:nvSpPr>
          <p:spPr bwMode="auto">
            <a:xfrm>
              <a:off x="5360" y="1632"/>
              <a:ext cx="79" cy="79"/>
            </a:xfrm>
            <a:prstGeom prst="ellipse">
              <a:avLst/>
            </a:prstGeom>
            <a:solidFill>
              <a:schemeClr val="folHlink"/>
            </a:solidFill>
            <a:ln w="9525">
              <a:noFill/>
              <a:round/>
              <a:headEnd/>
              <a:tailEnd/>
            </a:ln>
            <a:effectLst/>
          </p:spPr>
          <p:txBody>
            <a:bodyPr wrap="none" anchor="ctr"/>
            <a:lstStyle/>
            <a:p>
              <a:pPr>
                <a:defRPr/>
              </a:pPr>
              <a:endParaRPr lang="en-US"/>
            </a:p>
          </p:txBody>
        </p:sp>
        <p:sp>
          <p:nvSpPr>
            <p:cNvPr id="54309" name="Oval 37"/>
            <p:cNvSpPr>
              <a:spLocks noChangeArrowheads="1"/>
            </p:cNvSpPr>
            <p:nvPr/>
          </p:nvSpPr>
          <p:spPr bwMode="auto">
            <a:xfrm>
              <a:off x="5472" y="1632"/>
              <a:ext cx="79" cy="79"/>
            </a:xfrm>
            <a:prstGeom prst="ellipse">
              <a:avLst/>
            </a:prstGeom>
            <a:solidFill>
              <a:schemeClr val="folHlink"/>
            </a:solidFill>
            <a:ln w="9525">
              <a:noFill/>
              <a:round/>
              <a:headEnd/>
              <a:tailEnd/>
            </a:ln>
            <a:effectLst/>
          </p:spPr>
          <p:txBody>
            <a:bodyPr wrap="none" anchor="ctr"/>
            <a:lstStyle/>
            <a:p>
              <a:pPr>
                <a:defRPr/>
              </a:pPr>
              <a:endParaRPr lang="en-US"/>
            </a:p>
          </p:txBody>
        </p:sp>
        <p:sp>
          <p:nvSpPr>
            <p:cNvPr id="54310" name="Oval 38"/>
            <p:cNvSpPr>
              <a:spLocks noChangeArrowheads="1"/>
            </p:cNvSpPr>
            <p:nvPr/>
          </p:nvSpPr>
          <p:spPr bwMode="auto">
            <a:xfrm>
              <a:off x="5248" y="1744"/>
              <a:ext cx="79" cy="80"/>
            </a:xfrm>
            <a:prstGeom prst="ellipse">
              <a:avLst/>
            </a:prstGeom>
            <a:solidFill>
              <a:schemeClr val="folHlink"/>
            </a:solidFill>
            <a:ln w="9525">
              <a:noFill/>
              <a:round/>
              <a:headEnd/>
              <a:tailEnd/>
            </a:ln>
            <a:effectLst/>
          </p:spPr>
          <p:txBody>
            <a:bodyPr wrap="none" anchor="ctr"/>
            <a:lstStyle/>
            <a:p>
              <a:pPr>
                <a:defRPr/>
              </a:pPr>
              <a:endParaRPr lang="en-US"/>
            </a:p>
          </p:txBody>
        </p:sp>
        <p:sp>
          <p:nvSpPr>
            <p:cNvPr id="54311" name="Oval 39"/>
            <p:cNvSpPr>
              <a:spLocks noChangeArrowheads="1"/>
            </p:cNvSpPr>
            <p:nvPr/>
          </p:nvSpPr>
          <p:spPr bwMode="auto">
            <a:xfrm>
              <a:off x="5472" y="1744"/>
              <a:ext cx="79" cy="80"/>
            </a:xfrm>
            <a:prstGeom prst="ellipse">
              <a:avLst/>
            </a:prstGeom>
            <a:solidFill>
              <a:schemeClr val="folHlink"/>
            </a:solidFill>
            <a:ln w="9525">
              <a:noFill/>
              <a:round/>
              <a:headEnd/>
              <a:tailEnd/>
            </a:ln>
            <a:effectLst/>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4038" r:id="rId1"/>
    <p:sldLayoutId id="2147483977" r:id="rId2"/>
    <p:sldLayoutId id="2147483978" r:id="rId3"/>
    <p:sldLayoutId id="2147483979" r:id="rId4"/>
    <p:sldLayoutId id="2147483980" r:id="rId5"/>
    <p:sldLayoutId id="2147483981" r:id="rId6"/>
    <p:sldLayoutId id="2147483982" r:id="rId7"/>
    <p:sldLayoutId id="2147483983" r:id="rId8"/>
    <p:sldLayoutId id="2147483984" r:id="rId9"/>
    <p:sldLayoutId id="2147483985" r:id="rId10"/>
    <p:sldLayoutId id="2147483986" r:id="rId11"/>
    <p:sldLayoutId id="2147484060" r:id="rId12"/>
  </p:sldLayoutIdLst>
  <p:timing>
    <p:tnLst>
      <p:par>
        <p:cTn id="1" dur="indefinite" restart="never" nodeType="tmRoot"/>
      </p:par>
    </p:tnLst>
  </p:timing>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chemeClr val="accent1"/>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chemeClr val="tx2"/>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mn-lt"/>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bwMode="auto">
          <a:xfrm>
            <a:off x="1524000" y="190500"/>
            <a:ext cx="7010400" cy="15271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5363" name="Rectangle 3"/>
          <p:cNvSpPr>
            <a:spLocks noGrp="1" noChangeArrowheads="1"/>
          </p:cNvSpPr>
          <p:nvPr>
            <p:ph type="body" idx="1"/>
          </p:nvPr>
        </p:nvSpPr>
        <p:spPr bwMode="auto">
          <a:xfrm>
            <a:off x="1524000" y="1905000"/>
            <a:ext cx="7010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6564" name="Rectangle 4"/>
          <p:cNvSpPr>
            <a:spLocks noGrp="1" noChangeArrowheads="1"/>
          </p:cNvSpPr>
          <p:nvPr>
            <p:ph type="dt" sz="half" idx="2"/>
          </p:nvPr>
        </p:nvSpPr>
        <p:spPr bwMode="auto">
          <a:xfrm>
            <a:off x="6629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smtClean="0">
                <a:latin typeface="+mn-lt"/>
              </a:defRPr>
            </a:lvl1pPr>
          </a:lstStyle>
          <a:p>
            <a:pPr>
              <a:defRPr/>
            </a:pPr>
            <a:endParaRPr lang="en-US"/>
          </a:p>
        </p:txBody>
      </p:sp>
      <p:sp>
        <p:nvSpPr>
          <p:cNvPr id="66565" name="Rectangle 5"/>
          <p:cNvSpPr>
            <a:spLocks noGrp="1" noChangeArrowheads="1"/>
          </p:cNvSpPr>
          <p:nvPr>
            <p:ph type="ftr" sz="quarter" idx="3"/>
          </p:nvPr>
        </p:nvSpPr>
        <p:spPr bwMode="auto">
          <a:xfrm>
            <a:off x="32766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smtClean="0">
                <a:latin typeface="+mn-lt"/>
              </a:defRPr>
            </a:lvl1pPr>
          </a:lstStyle>
          <a:p>
            <a:pPr>
              <a:defRPr/>
            </a:pPr>
            <a:endParaRPr lang="en-US"/>
          </a:p>
        </p:txBody>
      </p:sp>
      <p:sp>
        <p:nvSpPr>
          <p:cNvPr id="66566" name="Rectangle 6"/>
          <p:cNvSpPr>
            <a:spLocks noGrp="1" noChangeArrowheads="1"/>
          </p:cNvSpPr>
          <p:nvPr>
            <p:ph type="sldNum" sz="quarter" idx="4"/>
          </p:nvPr>
        </p:nvSpPr>
        <p:spPr bwMode="auto">
          <a:xfrm>
            <a:off x="1524000" y="6248400"/>
            <a:ext cx="1295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smtClean="0">
                <a:latin typeface="+mn-lt"/>
              </a:defRPr>
            </a:lvl1pPr>
          </a:lstStyle>
          <a:p>
            <a:pPr>
              <a:defRPr/>
            </a:pPr>
            <a:fld id="{46127B56-C84F-46B1-AB3A-5D7AB13381AA}" type="slidenum">
              <a:rPr lang="en-US"/>
              <a:pPr>
                <a:defRPr/>
              </a:pPr>
              <a:t>‹#›</a:t>
            </a:fld>
            <a:endParaRPr lang="en-US"/>
          </a:p>
        </p:txBody>
      </p:sp>
      <p:sp>
        <p:nvSpPr>
          <p:cNvPr id="66567" name="Line 7"/>
          <p:cNvSpPr>
            <a:spLocks noChangeShapeType="1"/>
          </p:cNvSpPr>
          <p:nvPr/>
        </p:nvSpPr>
        <p:spPr bwMode="auto">
          <a:xfrm flipV="1">
            <a:off x="1371600" y="304800"/>
            <a:ext cx="0" cy="1295400"/>
          </a:xfrm>
          <a:prstGeom prst="line">
            <a:avLst/>
          </a:prstGeom>
          <a:noFill/>
          <a:ln w="38100">
            <a:solidFill>
              <a:schemeClr val="tx2"/>
            </a:solidFill>
            <a:round/>
            <a:headEnd/>
            <a:tailEnd/>
          </a:ln>
          <a:effectLst/>
        </p:spPr>
        <p:txBody>
          <a:bodyPr/>
          <a:lstStyle/>
          <a:p>
            <a:pPr>
              <a:defRPr/>
            </a:pPr>
            <a:endParaRPr lang="en-US"/>
          </a:p>
        </p:txBody>
      </p:sp>
      <p:sp>
        <p:nvSpPr>
          <p:cNvPr id="66568" name="Oval 8"/>
          <p:cNvSpPr>
            <a:spLocks noChangeArrowheads="1"/>
          </p:cNvSpPr>
          <p:nvPr/>
        </p:nvSpPr>
        <p:spPr bwMode="auto">
          <a:xfrm>
            <a:off x="152400" y="838200"/>
            <a:ext cx="228600" cy="228600"/>
          </a:xfrm>
          <a:prstGeom prst="ellipse">
            <a:avLst/>
          </a:prstGeom>
          <a:solidFill>
            <a:schemeClr val="tx1"/>
          </a:solidFill>
          <a:ln w="9525">
            <a:noFill/>
            <a:round/>
            <a:headEnd/>
            <a:tailEnd/>
          </a:ln>
          <a:effectLst/>
        </p:spPr>
        <p:txBody>
          <a:bodyPr wrap="none" anchor="ctr"/>
          <a:lstStyle/>
          <a:p>
            <a:pPr algn="ctr" eaLnBrk="1" hangingPunct="1">
              <a:defRPr/>
            </a:pPr>
            <a:endParaRPr lang="en-US" sz="2400">
              <a:latin typeface="Times New Roman" pitchFamily="18" charset="0"/>
            </a:endParaRPr>
          </a:p>
        </p:txBody>
      </p:sp>
      <p:sp>
        <p:nvSpPr>
          <p:cNvPr id="66569" name="Oval 9"/>
          <p:cNvSpPr>
            <a:spLocks noChangeArrowheads="1"/>
          </p:cNvSpPr>
          <p:nvPr/>
        </p:nvSpPr>
        <p:spPr bwMode="auto">
          <a:xfrm>
            <a:off x="539750" y="838200"/>
            <a:ext cx="228600" cy="228600"/>
          </a:xfrm>
          <a:prstGeom prst="ellipse">
            <a:avLst/>
          </a:prstGeom>
          <a:solidFill>
            <a:schemeClr val="accent1"/>
          </a:solidFill>
          <a:ln w="9525">
            <a:noFill/>
            <a:round/>
            <a:headEnd/>
            <a:tailEnd/>
          </a:ln>
          <a:effectLst/>
        </p:spPr>
        <p:txBody>
          <a:bodyPr wrap="none" anchor="ctr"/>
          <a:lstStyle/>
          <a:p>
            <a:pPr algn="ctr" eaLnBrk="1" hangingPunct="1">
              <a:defRPr/>
            </a:pPr>
            <a:endParaRPr lang="en-US" sz="2400">
              <a:latin typeface="Times New Roman" pitchFamily="18" charset="0"/>
            </a:endParaRPr>
          </a:p>
        </p:txBody>
      </p:sp>
      <p:sp>
        <p:nvSpPr>
          <p:cNvPr id="66570" name="Oval 10"/>
          <p:cNvSpPr>
            <a:spLocks noChangeArrowheads="1"/>
          </p:cNvSpPr>
          <p:nvPr/>
        </p:nvSpPr>
        <p:spPr bwMode="auto">
          <a:xfrm>
            <a:off x="927100" y="838200"/>
            <a:ext cx="228600" cy="228600"/>
          </a:xfrm>
          <a:prstGeom prst="ellipse">
            <a:avLst/>
          </a:prstGeom>
          <a:solidFill>
            <a:schemeClr val="accent2"/>
          </a:solidFill>
          <a:ln w="9525">
            <a:noFill/>
            <a:round/>
            <a:headEnd/>
            <a:tailEnd/>
          </a:ln>
          <a:effectLst/>
        </p:spPr>
        <p:txBody>
          <a:bodyPr wrap="none" anchor="ctr"/>
          <a:lstStyle/>
          <a:p>
            <a:pPr algn="ctr" eaLnBrk="1" hangingPunct="1">
              <a:defRPr/>
            </a:pPr>
            <a:endParaRPr lang="en-US" sz="2400">
              <a:latin typeface="Times New Roman" pitchFamily="18" charset="0"/>
            </a:endParaRPr>
          </a:p>
        </p:txBody>
      </p:sp>
    </p:spTree>
  </p:cSld>
  <p:clrMap bg1="dk2" tx1="lt1" bg2="dk1" tx2="lt2" accent1="accent1" accent2="accent2" accent3="accent3" accent4="accent4" accent5="accent5" accent6="accent6" hlink="hlink" folHlink="folHlink"/>
  <p:sldLayoutIdLst>
    <p:sldLayoutId id="2147484039" r:id="rId1"/>
    <p:sldLayoutId id="2147483987" r:id="rId2"/>
    <p:sldLayoutId id="2147483988" r:id="rId3"/>
    <p:sldLayoutId id="2147483989" r:id="rId4"/>
    <p:sldLayoutId id="2147483990" r:id="rId5"/>
    <p:sldLayoutId id="2147483991" r:id="rId6"/>
    <p:sldLayoutId id="2147483992" r:id="rId7"/>
    <p:sldLayoutId id="2147483993" r:id="rId8"/>
    <p:sldLayoutId id="2147483994" r:id="rId9"/>
    <p:sldLayoutId id="2147483995" r:id="rId10"/>
    <p:sldLayoutId id="2147483996" r:id="rId11"/>
  </p:sldLayoutIdLst>
  <p:timing>
    <p:tnLst>
      <p:par>
        <p:cTn id="1" dur="indefinite" restart="never" nodeType="tmRoot"/>
      </p:par>
    </p:tnLst>
  </p:timing>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p:titleStyle>
    <p:bodyStyle>
      <a:lvl1pPr marL="342900" indent="-342900" algn="l" rtl="0" eaLnBrk="0" fontAlgn="base" hangingPunct="0">
        <a:spcBef>
          <a:spcPct val="20000"/>
        </a:spcBef>
        <a:spcAft>
          <a:spcPct val="0"/>
        </a:spcAft>
        <a:buClr>
          <a:schemeClr val="tx1"/>
        </a:buClr>
        <a:buSzPct val="70000"/>
        <a:buFont typeface="Wingdings" pitchFamily="2" charset="2"/>
        <a:buChar char="¢"/>
        <a:defRPr sz="30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5000"/>
        <a:buFont typeface="Wingdings" pitchFamily="2" charset="2"/>
        <a:buChar char="l"/>
        <a:defRPr sz="2800">
          <a:solidFill>
            <a:schemeClr val="tx2"/>
          </a:solidFill>
          <a:latin typeface="+mn-lt"/>
        </a:defRPr>
      </a:lvl2pPr>
      <a:lvl3pPr marL="1143000" indent="-228600" algn="l" rtl="0" eaLnBrk="0" fontAlgn="base" hangingPunct="0">
        <a:spcBef>
          <a:spcPct val="20000"/>
        </a:spcBef>
        <a:spcAft>
          <a:spcPct val="0"/>
        </a:spcAft>
        <a:buClr>
          <a:schemeClr val="accent2"/>
        </a:buClr>
        <a:buChar char="•"/>
        <a:defRPr sz="2400">
          <a:solidFill>
            <a:schemeClr val="tx2"/>
          </a:solidFill>
          <a:latin typeface="+mn-lt"/>
        </a:defRPr>
      </a:lvl3pPr>
      <a:lvl4pPr marL="1600200" indent="-228600" algn="l" rtl="0" eaLnBrk="0" fontAlgn="base" hangingPunct="0">
        <a:spcBef>
          <a:spcPct val="20000"/>
        </a:spcBef>
        <a:spcAft>
          <a:spcPct val="0"/>
        </a:spcAft>
        <a:buClr>
          <a:schemeClr val="tx1"/>
        </a:buClr>
        <a:buChar char="•"/>
        <a:defRPr sz="2000">
          <a:solidFill>
            <a:schemeClr val="tx2"/>
          </a:solidFill>
          <a:latin typeface="+mn-lt"/>
        </a:defRPr>
      </a:lvl4pPr>
      <a:lvl5pPr marL="2057400" indent="-228600" algn="l" rtl="0" eaLnBrk="0" fontAlgn="base" hangingPunct="0">
        <a:spcBef>
          <a:spcPct val="20000"/>
        </a:spcBef>
        <a:spcAft>
          <a:spcPct val="0"/>
        </a:spcAft>
        <a:buChar char="•"/>
        <a:defRPr sz="2000">
          <a:solidFill>
            <a:schemeClr val="tx2"/>
          </a:solidFill>
          <a:latin typeface="+mn-lt"/>
        </a:defRPr>
      </a:lvl5pPr>
      <a:lvl6pPr marL="2514600" indent="-228600" algn="l" rtl="0" fontAlgn="base">
        <a:spcBef>
          <a:spcPct val="20000"/>
        </a:spcBef>
        <a:spcAft>
          <a:spcPct val="0"/>
        </a:spcAft>
        <a:buChar char="•"/>
        <a:defRPr sz="2000">
          <a:solidFill>
            <a:schemeClr val="tx2"/>
          </a:solidFill>
          <a:latin typeface="+mn-lt"/>
        </a:defRPr>
      </a:lvl6pPr>
      <a:lvl7pPr marL="2971800" indent="-228600" algn="l" rtl="0" fontAlgn="base">
        <a:spcBef>
          <a:spcPct val="20000"/>
        </a:spcBef>
        <a:spcAft>
          <a:spcPct val="0"/>
        </a:spcAft>
        <a:buChar char="•"/>
        <a:defRPr sz="2000">
          <a:solidFill>
            <a:schemeClr val="tx2"/>
          </a:solidFill>
          <a:latin typeface="+mn-lt"/>
        </a:defRPr>
      </a:lvl7pPr>
      <a:lvl8pPr marL="3429000" indent="-228600" algn="l" rtl="0" fontAlgn="base">
        <a:spcBef>
          <a:spcPct val="20000"/>
        </a:spcBef>
        <a:spcAft>
          <a:spcPct val="0"/>
        </a:spcAft>
        <a:buChar char="•"/>
        <a:defRPr sz="2000">
          <a:solidFill>
            <a:schemeClr val="tx2"/>
          </a:solidFill>
          <a:latin typeface="+mn-lt"/>
        </a:defRPr>
      </a:lvl8pPr>
      <a:lvl9pPr marL="3886200" indent="-228600" algn="l" rtl="0" fontAlgn="base">
        <a:spcBef>
          <a:spcPct val="20000"/>
        </a:spcBef>
        <a:spcAft>
          <a:spcPct val="0"/>
        </a:spcAft>
        <a:buChar char="•"/>
        <a:defRPr sz="2000">
          <a:solidFill>
            <a:schemeClr val="tx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audio" Target="../media/audio1.bin"/><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96.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30.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0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94.xml"/></Relationships>
</file>

<file path=ppt/slides/_rels/slide23.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audio" Target="../media/audio2.bin"/><Relationship Id="rId1" Type="http://schemas.openxmlformats.org/officeDocument/2006/relationships/slideLayout" Target="../slideLayouts/slideLayout73.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34.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4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285720" y="357166"/>
            <a:ext cx="8572560" cy="925511"/>
          </a:xfrm>
        </p:spPr>
        <p:txBody>
          <a:bodyPr>
            <a:noAutofit/>
          </a:bodyPr>
          <a:lstStyle/>
          <a:p>
            <a:pPr algn="ctr" eaLnBrk="1" hangingPunct="1">
              <a:defRPr/>
            </a:pPr>
            <a:r>
              <a:rPr lang="id-ID" sz="5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Bell MT" pitchFamily="18" charset="0"/>
              </a:rPr>
              <a:t>MANAJEMEN </a:t>
            </a:r>
            <a:r>
              <a:rPr lang="en-US" sz="5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Bell MT" pitchFamily="18" charset="0"/>
              </a:rPr>
              <a:t>SEKOLAH</a:t>
            </a:r>
          </a:p>
        </p:txBody>
      </p:sp>
      <p:sp>
        <p:nvSpPr>
          <p:cNvPr id="2051" name="Rectangle 3"/>
          <p:cNvSpPr>
            <a:spLocks noGrp="1" noChangeArrowheads="1"/>
          </p:cNvSpPr>
          <p:nvPr>
            <p:ph type="body" sz="half" idx="1"/>
          </p:nvPr>
        </p:nvSpPr>
        <p:spPr>
          <a:xfrm>
            <a:off x="357158" y="4071942"/>
            <a:ext cx="8501122" cy="1857388"/>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R="36576" algn="ctr">
              <a:buClr>
                <a:schemeClr val="accent1"/>
              </a:buClr>
              <a:buSzPct val="80000"/>
              <a:buNone/>
            </a:pPr>
            <a:r>
              <a:rPr lang="en-US" sz="4400" b="1" kern="1200" spc="50" noProof="1" smtClean="0">
                <a:ln w="11430"/>
                <a:effectLst>
                  <a:outerShdw blurRad="76200" dist="50800" dir="5400000" algn="tl" rotWithShape="0">
                    <a:srgbClr val="000000">
                      <a:alpha val="65000"/>
                    </a:srgbClr>
                  </a:outerShdw>
                </a:effectLst>
              </a:rPr>
              <a:t>Dr. </a:t>
            </a:r>
            <a:r>
              <a:rPr lang="id-ID" sz="4400" b="1" kern="1200" spc="50" noProof="1" smtClean="0">
                <a:ln w="11430"/>
                <a:effectLst>
                  <a:outerShdw blurRad="76200" dist="50800" dir="5400000" algn="tl" rotWithShape="0">
                    <a:srgbClr val="000000">
                      <a:alpha val="65000"/>
                    </a:srgbClr>
                  </a:outerShdw>
                </a:effectLst>
              </a:rPr>
              <a:t>Riswandi, M.Pd</a:t>
            </a:r>
            <a:endParaRPr lang="en-US" sz="4400" b="1" kern="1200" spc="50" noProof="1" smtClean="0">
              <a:ln w="11430"/>
              <a:effectLst>
                <a:outerShdw blurRad="76200" dist="50800" dir="5400000" algn="tl" rotWithShape="0">
                  <a:srgbClr val="000000">
                    <a:alpha val="65000"/>
                  </a:srgbClr>
                </a:outerShdw>
              </a:effectLst>
            </a:endParaRPr>
          </a:p>
          <a:p>
            <a:pPr marR="36576" algn="ctr">
              <a:buClr>
                <a:schemeClr val="accent1"/>
              </a:buClr>
              <a:buSzPct val="80000"/>
              <a:buNone/>
            </a:pPr>
            <a:r>
              <a:rPr lang="id-ID"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cs typeface="Times New Roman" pitchFamily="18" charset="0"/>
              </a:rPr>
              <a:t>Fakultas Keguruan dan Ilmu Pendidikan</a:t>
            </a:r>
          </a:p>
          <a:p>
            <a:pPr marR="36576" algn="ctr">
              <a:buClr>
                <a:schemeClr val="accent1"/>
              </a:buClr>
              <a:buSzPct val="80000"/>
              <a:buNone/>
            </a:pPr>
            <a:r>
              <a:rPr lang="id-ID"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cs typeface="Times New Roman" pitchFamily="18" charset="0"/>
              </a:rPr>
              <a:t>Universitas Lampung</a:t>
            </a:r>
            <a:endParaRPr lang="en-US"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cs typeface="Times New Roman" pitchFamily="18" charset="0"/>
            </a:endParaRPr>
          </a:p>
        </p:txBody>
      </p:sp>
      <p:pic>
        <p:nvPicPr>
          <p:cNvPr id="5" name="Picture 4" descr="Unila"/>
          <p:cNvPicPr/>
          <p:nvPr/>
        </p:nvPicPr>
        <p:blipFill>
          <a:blip r:embed="rId3">
            <a:lum bright="10000"/>
          </a:blip>
          <a:srcRect/>
          <a:stretch>
            <a:fillRect/>
          </a:stretch>
        </p:blipFill>
        <p:spPr bwMode="auto">
          <a:xfrm>
            <a:off x="3714744" y="1857364"/>
            <a:ext cx="1571636" cy="1571636"/>
          </a:xfrm>
          <a:prstGeom prst="rect">
            <a:avLst/>
          </a:prstGeom>
          <a:noFill/>
          <a:ln w="9525">
            <a:noFill/>
            <a:miter lim="800000"/>
            <a:headEnd/>
            <a:tailEnd/>
          </a:ln>
        </p:spPr>
      </p:pic>
    </p:spTree>
  </p:cSld>
  <p:clrMapOvr>
    <a:masterClrMapping/>
  </p:clrMapOvr>
  <p:transition spd="slow">
    <p:wheel spokes="2"/>
    <p:sndAc>
      <p:stSnd>
        <p:snd r:embed="rId2" name="chimes.wav"/>
      </p:stSnd>
    </p:sndAc>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1863" y="428605"/>
            <a:ext cx="7158037" cy="785818"/>
          </a:xfrm>
        </p:spPr>
        <p:txBody>
          <a:bodyPr anchor="ctr"/>
          <a:lstStyle/>
          <a:p>
            <a:r>
              <a:rPr lang="id-ID" dirty="0" smtClean="0"/>
              <a:t>Lanjutan...</a:t>
            </a:r>
            <a:endParaRPr lang="en-US" dirty="0"/>
          </a:p>
        </p:txBody>
      </p:sp>
      <p:sp>
        <p:nvSpPr>
          <p:cNvPr id="3" name="Content Placeholder 2"/>
          <p:cNvSpPr>
            <a:spLocks noGrp="1"/>
          </p:cNvSpPr>
          <p:nvPr>
            <p:ph idx="1"/>
          </p:nvPr>
        </p:nvSpPr>
        <p:spPr>
          <a:xfrm>
            <a:off x="642910" y="1643050"/>
            <a:ext cx="8143931" cy="4929222"/>
          </a:xfrm>
        </p:spPr>
        <p:txBody>
          <a:bodyPr anchor="ctr"/>
          <a:lstStyle/>
          <a:p>
            <a:pPr>
              <a:buNone/>
            </a:pPr>
            <a:r>
              <a:rPr lang="id-ID" sz="2800" b="1" i="1" dirty="0" smtClean="0">
                <a:solidFill>
                  <a:schemeClr val="tx2"/>
                </a:solidFill>
                <a:latin typeface="Baskerville Old Face" pitchFamily="18" charset="0"/>
              </a:rPr>
              <a:t>2. </a:t>
            </a:r>
            <a:r>
              <a:rPr lang="id-ID" sz="2800" b="1" i="1" noProof="1" smtClean="0">
                <a:solidFill>
                  <a:schemeClr val="tx2"/>
                </a:solidFill>
                <a:latin typeface="Baskerville Old Face" pitchFamily="18" charset="0"/>
              </a:rPr>
              <a:t>Tahap pengorganisasian dan koordinasi;</a:t>
            </a:r>
            <a:r>
              <a:rPr lang="id-ID" sz="2800" b="1" noProof="1" smtClean="0">
                <a:solidFill>
                  <a:schemeClr val="tx2"/>
                </a:solidFill>
                <a:latin typeface="Baskerville Old Face" pitchFamily="18" charset="0"/>
              </a:rPr>
              <a:t> </a:t>
            </a:r>
            <a:r>
              <a:rPr lang="id-ID" sz="2800" noProof="1" smtClean="0">
                <a:solidFill>
                  <a:schemeClr val="tx2"/>
                </a:solidFill>
                <a:latin typeface="Baskerville Old Face" pitchFamily="18" charset="0"/>
              </a:rPr>
              <a:t>kepsek mengatur pembagian tugas mengajar, penyusunan jadwal pelajaran dan jadwal ekstrakurikuler.</a:t>
            </a:r>
          </a:p>
          <a:p>
            <a:pPr marL="609600" indent="-609600">
              <a:buNone/>
            </a:pPr>
            <a:r>
              <a:rPr lang="id-ID" sz="2800" b="1" i="1" dirty="0" smtClean="0">
                <a:solidFill>
                  <a:schemeClr val="tx2"/>
                </a:solidFill>
                <a:latin typeface="Baskerville Old Face" pitchFamily="18" charset="0"/>
              </a:rPr>
              <a:t>3. </a:t>
            </a:r>
            <a:r>
              <a:rPr lang="id-ID" sz="2800" b="1" i="1" noProof="1" smtClean="0">
                <a:solidFill>
                  <a:schemeClr val="tx2"/>
                </a:solidFill>
                <a:latin typeface="Baskerville Old Face" pitchFamily="18" charset="0"/>
              </a:rPr>
              <a:t>Tahap pelaksanaan;</a:t>
            </a:r>
            <a:r>
              <a:rPr lang="id-ID" sz="2800" b="1" noProof="1" smtClean="0">
                <a:solidFill>
                  <a:schemeClr val="tx2"/>
                </a:solidFill>
                <a:latin typeface="Baskerville Old Face" pitchFamily="18" charset="0"/>
              </a:rPr>
              <a:t> </a:t>
            </a:r>
            <a:r>
              <a:rPr lang="id-ID" sz="2800" noProof="1" smtClean="0">
                <a:solidFill>
                  <a:schemeClr val="tx2"/>
                </a:solidFill>
                <a:latin typeface="Baskerville Old Face" pitchFamily="18" charset="0"/>
              </a:rPr>
              <a:t>tugas utama kepsek adalah melakukan supervisi, dengan tujuan utk membantu guru menemukan dan mengatasi kesulitan yg dihadapi</a:t>
            </a:r>
            <a:r>
              <a:rPr lang="en-US" sz="2800" dirty="0" smtClean="0">
                <a:solidFill>
                  <a:schemeClr val="tx2"/>
                </a:solidFill>
                <a:latin typeface="Baskerville Old Face" pitchFamily="18" charset="0"/>
              </a:rPr>
              <a:t>.</a:t>
            </a:r>
          </a:p>
          <a:p>
            <a:pPr marL="609600" indent="-609600">
              <a:buNone/>
            </a:pPr>
            <a:r>
              <a:rPr lang="id-ID" sz="2800" b="1" i="1" dirty="0" smtClean="0">
                <a:solidFill>
                  <a:schemeClr val="tx2"/>
                </a:solidFill>
                <a:latin typeface="Baskerville Old Face" pitchFamily="18" charset="0"/>
              </a:rPr>
              <a:t>4. </a:t>
            </a:r>
            <a:r>
              <a:rPr lang="id-ID" sz="2800" b="1" i="1" noProof="1" smtClean="0">
                <a:solidFill>
                  <a:schemeClr val="tx2"/>
                </a:solidFill>
                <a:latin typeface="Baskerville Old Face" pitchFamily="18" charset="0"/>
              </a:rPr>
              <a:t>Tahap pengendalian;</a:t>
            </a:r>
            <a:r>
              <a:rPr lang="id-ID" sz="2800" b="1" noProof="1" smtClean="0">
                <a:solidFill>
                  <a:schemeClr val="tx2"/>
                </a:solidFill>
                <a:latin typeface="Baskerville Old Face" pitchFamily="18" charset="0"/>
              </a:rPr>
              <a:t> </a:t>
            </a:r>
            <a:r>
              <a:rPr lang="id-ID" sz="2800" noProof="1" smtClean="0">
                <a:solidFill>
                  <a:schemeClr val="tx2"/>
                </a:solidFill>
                <a:latin typeface="Baskerville Old Face" pitchFamily="18" charset="0"/>
              </a:rPr>
              <a:t>ada dua aspek yg perlu diperhatikan, yaitu: (1) jenis evaluasi dikaitkan dgn tujuannya, dan (2) pemanfaatan hasil evaluasi.</a:t>
            </a:r>
            <a:endParaRPr lang="id-ID" sz="2800" noProof="1">
              <a:latin typeface="Baskerville Old Face" pitchFamily="18" charset="0"/>
            </a:endParaRPr>
          </a:p>
        </p:txBody>
      </p:sp>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1142976" y="428604"/>
            <a:ext cx="7643866" cy="757222"/>
          </a:xfrm>
        </p:spPr>
        <p:txBody>
          <a:bodyPr/>
          <a:lstStyle/>
          <a:p>
            <a:pPr marL="514350" indent="-514350" algn="ctr" eaLnBrk="1" hangingPunct="1">
              <a:defRPr/>
            </a:pPr>
            <a:r>
              <a:rPr lang="id-ID" sz="4800" b="1" noProof="1" smtClean="0">
                <a:latin typeface="Papyrus" pitchFamily="66" charset="0"/>
              </a:rPr>
              <a:t>II</a:t>
            </a:r>
            <a:r>
              <a:rPr lang="en-US" sz="4800" b="1" noProof="1" smtClean="0">
                <a:latin typeface="Papyrus" pitchFamily="66" charset="0"/>
              </a:rPr>
              <a:t>. Manajemen Kesiswaan</a:t>
            </a:r>
          </a:p>
        </p:txBody>
      </p:sp>
      <p:sp>
        <p:nvSpPr>
          <p:cNvPr id="18435" name="Rectangle 3"/>
          <p:cNvSpPr>
            <a:spLocks noGrp="1" noChangeArrowheads="1"/>
          </p:cNvSpPr>
          <p:nvPr>
            <p:ph idx="1"/>
          </p:nvPr>
        </p:nvSpPr>
        <p:spPr>
          <a:xfrm>
            <a:off x="642910" y="1500174"/>
            <a:ext cx="8143932" cy="4857784"/>
          </a:xfrm>
        </p:spPr>
        <p:txBody>
          <a:bodyPr/>
          <a:lstStyle/>
          <a:p>
            <a:pPr eaLnBrk="1" hangingPunct="1"/>
            <a:r>
              <a:rPr lang="en-US" sz="3600" noProof="1" smtClean="0">
                <a:latin typeface="Agency FB" pitchFamily="34" charset="0"/>
              </a:rPr>
              <a:t>Adalah kegiatan yg bersangkutan dgn masalah kesiswaan di sekolah.</a:t>
            </a:r>
          </a:p>
          <a:p>
            <a:pPr eaLnBrk="1" hangingPunct="1"/>
            <a:r>
              <a:rPr lang="en-US" sz="3600" noProof="1" smtClean="0">
                <a:latin typeface="Agency FB" pitchFamily="34" charset="0"/>
              </a:rPr>
              <a:t>Tujuannya; menata proses kesiswaan mulai dari perekrutan, mengikuti pembelajaran sampai dgn lulus sesuai dgn tujuan institusional agar dpt berlangsung secara efektif dan efisien.</a:t>
            </a:r>
          </a:p>
          <a:p>
            <a:pPr eaLnBrk="1" hangingPunct="1"/>
            <a:r>
              <a:rPr lang="en-US" sz="3600" noProof="1" smtClean="0">
                <a:latin typeface="Agency FB" pitchFamily="34" charset="0"/>
              </a:rPr>
              <a:t>Kegiatannya; perencanaan penerimaan murid baru, pembinaan siswa, dan kelulusan.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Effect transition="in" filter="wipe(down)">
                                      <p:cBhvr>
                                        <p:cTn id="7" dur="580">
                                          <p:stCondLst>
                                            <p:cond delay="0"/>
                                          </p:stCondLst>
                                        </p:cTn>
                                        <p:tgtEl>
                                          <p:spTgt spid="18435">
                                            <p:txEl>
                                              <p:pRg st="0" end="0"/>
                                            </p:txEl>
                                          </p:spTgt>
                                        </p:tgtEl>
                                      </p:cBhvr>
                                    </p:animEffect>
                                    <p:anim calcmode="lin" valueType="num">
                                      <p:cBhvr>
                                        <p:cTn id="8" dur="1822" tmFilter="0,0; 0.14,0.36; 0.43,0.73; 0.71,0.91; 1.0,1.0">
                                          <p:stCondLst>
                                            <p:cond delay="0"/>
                                          </p:stCondLst>
                                        </p:cTn>
                                        <p:tgtEl>
                                          <p:spTgt spid="18435">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8435">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8435">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8435">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8435">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18435">
                                            <p:txEl>
                                              <p:pRg st="0" end="0"/>
                                            </p:txEl>
                                          </p:spTgt>
                                        </p:tgtEl>
                                      </p:cBhvr>
                                      <p:to x="100000" y="60000"/>
                                    </p:animScale>
                                    <p:animScale>
                                      <p:cBhvr>
                                        <p:cTn id="14" dur="166" decel="50000">
                                          <p:stCondLst>
                                            <p:cond delay="676"/>
                                          </p:stCondLst>
                                        </p:cTn>
                                        <p:tgtEl>
                                          <p:spTgt spid="18435">
                                            <p:txEl>
                                              <p:pRg st="0" end="0"/>
                                            </p:txEl>
                                          </p:spTgt>
                                        </p:tgtEl>
                                      </p:cBhvr>
                                      <p:to x="100000" y="100000"/>
                                    </p:animScale>
                                    <p:animScale>
                                      <p:cBhvr>
                                        <p:cTn id="15" dur="26">
                                          <p:stCondLst>
                                            <p:cond delay="1312"/>
                                          </p:stCondLst>
                                        </p:cTn>
                                        <p:tgtEl>
                                          <p:spTgt spid="18435">
                                            <p:txEl>
                                              <p:pRg st="0" end="0"/>
                                            </p:txEl>
                                          </p:spTgt>
                                        </p:tgtEl>
                                      </p:cBhvr>
                                      <p:to x="100000" y="80000"/>
                                    </p:animScale>
                                    <p:animScale>
                                      <p:cBhvr>
                                        <p:cTn id="16" dur="166" decel="50000">
                                          <p:stCondLst>
                                            <p:cond delay="1338"/>
                                          </p:stCondLst>
                                        </p:cTn>
                                        <p:tgtEl>
                                          <p:spTgt spid="18435">
                                            <p:txEl>
                                              <p:pRg st="0" end="0"/>
                                            </p:txEl>
                                          </p:spTgt>
                                        </p:tgtEl>
                                      </p:cBhvr>
                                      <p:to x="100000" y="100000"/>
                                    </p:animScale>
                                    <p:animScale>
                                      <p:cBhvr>
                                        <p:cTn id="17" dur="26">
                                          <p:stCondLst>
                                            <p:cond delay="1642"/>
                                          </p:stCondLst>
                                        </p:cTn>
                                        <p:tgtEl>
                                          <p:spTgt spid="18435">
                                            <p:txEl>
                                              <p:pRg st="0" end="0"/>
                                            </p:txEl>
                                          </p:spTgt>
                                        </p:tgtEl>
                                      </p:cBhvr>
                                      <p:to x="100000" y="90000"/>
                                    </p:animScale>
                                    <p:animScale>
                                      <p:cBhvr>
                                        <p:cTn id="18" dur="166" decel="50000">
                                          <p:stCondLst>
                                            <p:cond delay="1668"/>
                                          </p:stCondLst>
                                        </p:cTn>
                                        <p:tgtEl>
                                          <p:spTgt spid="18435">
                                            <p:txEl>
                                              <p:pRg st="0" end="0"/>
                                            </p:txEl>
                                          </p:spTgt>
                                        </p:tgtEl>
                                      </p:cBhvr>
                                      <p:to x="100000" y="100000"/>
                                    </p:animScale>
                                    <p:animScale>
                                      <p:cBhvr>
                                        <p:cTn id="19" dur="26">
                                          <p:stCondLst>
                                            <p:cond delay="1808"/>
                                          </p:stCondLst>
                                        </p:cTn>
                                        <p:tgtEl>
                                          <p:spTgt spid="18435">
                                            <p:txEl>
                                              <p:pRg st="0" end="0"/>
                                            </p:txEl>
                                          </p:spTgt>
                                        </p:tgtEl>
                                      </p:cBhvr>
                                      <p:to x="100000" y="95000"/>
                                    </p:animScale>
                                    <p:animScale>
                                      <p:cBhvr>
                                        <p:cTn id="20" dur="166" decel="50000">
                                          <p:stCondLst>
                                            <p:cond delay="1834"/>
                                          </p:stCondLst>
                                        </p:cTn>
                                        <p:tgtEl>
                                          <p:spTgt spid="18435">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18435">
                                            <p:txEl>
                                              <p:pRg st="1" end="1"/>
                                            </p:txEl>
                                          </p:spTgt>
                                        </p:tgtEl>
                                        <p:attrNameLst>
                                          <p:attrName>style.visibility</p:attrName>
                                        </p:attrNameLst>
                                      </p:cBhvr>
                                      <p:to>
                                        <p:strVal val="visible"/>
                                      </p:to>
                                    </p:set>
                                    <p:animEffect transition="in" filter="wipe(down)">
                                      <p:cBhvr>
                                        <p:cTn id="25" dur="580">
                                          <p:stCondLst>
                                            <p:cond delay="0"/>
                                          </p:stCondLst>
                                        </p:cTn>
                                        <p:tgtEl>
                                          <p:spTgt spid="18435">
                                            <p:txEl>
                                              <p:pRg st="1" end="1"/>
                                            </p:txEl>
                                          </p:spTgt>
                                        </p:tgtEl>
                                      </p:cBhvr>
                                    </p:animEffect>
                                    <p:anim calcmode="lin" valueType="num">
                                      <p:cBhvr>
                                        <p:cTn id="26" dur="1822" tmFilter="0,0; 0.14,0.36; 0.43,0.73; 0.71,0.91; 1.0,1.0">
                                          <p:stCondLst>
                                            <p:cond delay="0"/>
                                          </p:stCondLst>
                                        </p:cTn>
                                        <p:tgtEl>
                                          <p:spTgt spid="18435">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18435">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18435">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18435">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18435">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18435">
                                            <p:txEl>
                                              <p:pRg st="1" end="1"/>
                                            </p:txEl>
                                          </p:spTgt>
                                        </p:tgtEl>
                                      </p:cBhvr>
                                      <p:to x="100000" y="60000"/>
                                    </p:animScale>
                                    <p:animScale>
                                      <p:cBhvr>
                                        <p:cTn id="32" dur="166" decel="50000">
                                          <p:stCondLst>
                                            <p:cond delay="676"/>
                                          </p:stCondLst>
                                        </p:cTn>
                                        <p:tgtEl>
                                          <p:spTgt spid="18435">
                                            <p:txEl>
                                              <p:pRg st="1" end="1"/>
                                            </p:txEl>
                                          </p:spTgt>
                                        </p:tgtEl>
                                      </p:cBhvr>
                                      <p:to x="100000" y="100000"/>
                                    </p:animScale>
                                    <p:animScale>
                                      <p:cBhvr>
                                        <p:cTn id="33" dur="26">
                                          <p:stCondLst>
                                            <p:cond delay="1312"/>
                                          </p:stCondLst>
                                        </p:cTn>
                                        <p:tgtEl>
                                          <p:spTgt spid="18435">
                                            <p:txEl>
                                              <p:pRg st="1" end="1"/>
                                            </p:txEl>
                                          </p:spTgt>
                                        </p:tgtEl>
                                      </p:cBhvr>
                                      <p:to x="100000" y="80000"/>
                                    </p:animScale>
                                    <p:animScale>
                                      <p:cBhvr>
                                        <p:cTn id="34" dur="166" decel="50000">
                                          <p:stCondLst>
                                            <p:cond delay="1338"/>
                                          </p:stCondLst>
                                        </p:cTn>
                                        <p:tgtEl>
                                          <p:spTgt spid="18435">
                                            <p:txEl>
                                              <p:pRg st="1" end="1"/>
                                            </p:txEl>
                                          </p:spTgt>
                                        </p:tgtEl>
                                      </p:cBhvr>
                                      <p:to x="100000" y="100000"/>
                                    </p:animScale>
                                    <p:animScale>
                                      <p:cBhvr>
                                        <p:cTn id="35" dur="26">
                                          <p:stCondLst>
                                            <p:cond delay="1642"/>
                                          </p:stCondLst>
                                        </p:cTn>
                                        <p:tgtEl>
                                          <p:spTgt spid="18435">
                                            <p:txEl>
                                              <p:pRg st="1" end="1"/>
                                            </p:txEl>
                                          </p:spTgt>
                                        </p:tgtEl>
                                      </p:cBhvr>
                                      <p:to x="100000" y="90000"/>
                                    </p:animScale>
                                    <p:animScale>
                                      <p:cBhvr>
                                        <p:cTn id="36" dur="166" decel="50000">
                                          <p:stCondLst>
                                            <p:cond delay="1668"/>
                                          </p:stCondLst>
                                        </p:cTn>
                                        <p:tgtEl>
                                          <p:spTgt spid="18435">
                                            <p:txEl>
                                              <p:pRg st="1" end="1"/>
                                            </p:txEl>
                                          </p:spTgt>
                                        </p:tgtEl>
                                      </p:cBhvr>
                                      <p:to x="100000" y="100000"/>
                                    </p:animScale>
                                    <p:animScale>
                                      <p:cBhvr>
                                        <p:cTn id="37" dur="26">
                                          <p:stCondLst>
                                            <p:cond delay="1808"/>
                                          </p:stCondLst>
                                        </p:cTn>
                                        <p:tgtEl>
                                          <p:spTgt spid="18435">
                                            <p:txEl>
                                              <p:pRg st="1" end="1"/>
                                            </p:txEl>
                                          </p:spTgt>
                                        </p:tgtEl>
                                      </p:cBhvr>
                                      <p:to x="100000" y="95000"/>
                                    </p:animScale>
                                    <p:animScale>
                                      <p:cBhvr>
                                        <p:cTn id="38" dur="166" decel="50000">
                                          <p:stCondLst>
                                            <p:cond delay="1834"/>
                                          </p:stCondLst>
                                        </p:cTn>
                                        <p:tgtEl>
                                          <p:spTgt spid="18435">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18435">
                                            <p:txEl>
                                              <p:pRg st="2" end="2"/>
                                            </p:txEl>
                                          </p:spTgt>
                                        </p:tgtEl>
                                        <p:attrNameLst>
                                          <p:attrName>style.visibility</p:attrName>
                                        </p:attrNameLst>
                                      </p:cBhvr>
                                      <p:to>
                                        <p:strVal val="visible"/>
                                      </p:to>
                                    </p:set>
                                    <p:animEffect transition="in" filter="wipe(down)">
                                      <p:cBhvr>
                                        <p:cTn id="43" dur="580">
                                          <p:stCondLst>
                                            <p:cond delay="0"/>
                                          </p:stCondLst>
                                        </p:cTn>
                                        <p:tgtEl>
                                          <p:spTgt spid="18435">
                                            <p:txEl>
                                              <p:pRg st="2" end="2"/>
                                            </p:txEl>
                                          </p:spTgt>
                                        </p:tgtEl>
                                      </p:cBhvr>
                                    </p:animEffect>
                                    <p:anim calcmode="lin" valueType="num">
                                      <p:cBhvr>
                                        <p:cTn id="44" dur="1822" tmFilter="0,0; 0.14,0.36; 0.43,0.73; 0.71,0.91; 1.0,1.0">
                                          <p:stCondLst>
                                            <p:cond delay="0"/>
                                          </p:stCondLst>
                                        </p:cTn>
                                        <p:tgtEl>
                                          <p:spTgt spid="18435">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18435">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18435">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18435">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18435">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18435">
                                            <p:txEl>
                                              <p:pRg st="2" end="2"/>
                                            </p:txEl>
                                          </p:spTgt>
                                        </p:tgtEl>
                                      </p:cBhvr>
                                      <p:to x="100000" y="60000"/>
                                    </p:animScale>
                                    <p:animScale>
                                      <p:cBhvr>
                                        <p:cTn id="50" dur="166" decel="50000">
                                          <p:stCondLst>
                                            <p:cond delay="676"/>
                                          </p:stCondLst>
                                        </p:cTn>
                                        <p:tgtEl>
                                          <p:spTgt spid="18435">
                                            <p:txEl>
                                              <p:pRg st="2" end="2"/>
                                            </p:txEl>
                                          </p:spTgt>
                                        </p:tgtEl>
                                      </p:cBhvr>
                                      <p:to x="100000" y="100000"/>
                                    </p:animScale>
                                    <p:animScale>
                                      <p:cBhvr>
                                        <p:cTn id="51" dur="26">
                                          <p:stCondLst>
                                            <p:cond delay="1312"/>
                                          </p:stCondLst>
                                        </p:cTn>
                                        <p:tgtEl>
                                          <p:spTgt spid="18435">
                                            <p:txEl>
                                              <p:pRg st="2" end="2"/>
                                            </p:txEl>
                                          </p:spTgt>
                                        </p:tgtEl>
                                      </p:cBhvr>
                                      <p:to x="100000" y="80000"/>
                                    </p:animScale>
                                    <p:animScale>
                                      <p:cBhvr>
                                        <p:cTn id="52" dur="166" decel="50000">
                                          <p:stCondLst>
                                            <p:cond delay="1338"/>
                                          </p:stCondLst>
                                        </p:cTn>
                                        <p:tgtEl>
                                          <p:spTgt spid="18435">
                                            <p:txEl>
                                              <p:pRg st="2" end="2"/>
                                            </p:txEl>
                                          </p:spTgt>
                                        </p:tgtEl>
                                      </p:cBhvr>
                                      <p:to x="100000" y="100000"/>
                                    </p:animScale>
                                    <p:animScale>
                                      <p:cBhvr>
                                        <p:cTn id="53" dur="26">
                                          <p:stCondLst>
                                            <p:cond delay="1642"/>
                                          </p:stCondLst>
                                        </p:cTn>
                                        <p:tgtEl>
                                          <p:spTgt spid="18435">
                                            <p:txEl>
                                              <p:pRg st="2" end="2"/>
                                            </p:txEl>
                                          </p:spTgt>
                                        </p:tgtEl>
                                      </p:cBhvr>
                                      <p:to x="100000" y="90000"/>
                                    </p:animScale>
                                    <p:animScale>
                                      <p:cBhvr>
                                        <p:cTn id="54" dur="166" decel="50000">
                                          <p:stCondLst>
                                            <p:cond delay="1668"/>
                                          </p:stCondLst>
                                        </p:cTn>
                                        <p:tgtEl>
                                          <p:spTgt spid="18435">
                                            <p:txEl>
                                              <p:pRg st="2" end="2"/>
                                            </p:txEl>
                                          </p:spTgt>
                                        </p:tgtEl>
                                      </p:cBhvr>
                                      <p:to x="100000" y="100000"/>
                                    </p:animScale>
                                    <p:animScale>
                                      <p:cBhvr>
                                        <p:cTn id="55" dur="26">
                                          <p:stCondLst>
                                            <p:cond delay="1808"/>
                                          </p:stCondLst>
                                        </p:cTn>
                                        <p:tgtEl>
                                          <p:spTgt spid="18435">
                                            <p:txEl>
                                              <p:pRg st="2" end="2"/>
                                            </p:txEl>
                                          </p:spTgt>
                                        </p:tgtEl>
                                      </p:cBhvr>
                                      <p:to x="100000" y="95000"/>
                                    </p:animScale>
                                    <p:animScale>
                                      <p:cBhvr>
                                        <p:cTn id="56" dur="166" decel="50000">
                                          <p:stCondLst>
                                            <p:cond delay="1834"/>
                                          </p:stCondLst>
                                        </p:cTn>
                                        <p:tgtEl>
                                          <p:spTgt spid="18435">
                                            <p:txEl>
                                              <p:pRg st="2" end="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00098"/>
          </a:xfrm>
        </p:spPr>
        <p:txBody>
          <a:bodyPr/>
          <a:lstStyle/>
          <a:p>
            <a:r>
              <a:rPr lang="id-ID" dirty="0" smtClean="0"/>
              <a:t>Lanjutan...</a:t>
            </a:r>
            <a:endParaRPr lang="en-US" dirty="0"/>
          </a:p>
        </p:txBody>
      </p:sp>
      <p:sp>
        <p:nvSpPr>
          <p:cNvPr id="3" name="Content Placeholder 2"/>
          <p:cNvSpPr>
            <a:spLocks noGrp="1"/>
          </p:cNvSpPr>
          <p:nvPr>
            <p:ph idx="1"/>
          </p:nvPr>
        </p:nvSpPr>
        <p:spPr>
          <a:xfrm>
            <a:off x="785786" y="1785926"/>
            <a:ext cx="7901014" cy="4214842"/>
          </a:xfrm>
        </p:spPr>
        <p:txBody>
          <a:bodyPr anchor="ctr"/>
          <a:lstStyle/>
          <a:p>
            <a:r>
              <a:rPr lang="id-ID" sz="3600" noProof="1" smtClean="0">
                <a:solidFill>
                  <a:schemeClr val="tx2"/>
                </a:solidFill>
                <a:latin typeface="Pristina" pitchFamily="66" charset="0"/>
              </a:rPr>
              <a:t>Semua kegiatan di sekolah pada akhirnya ditujukan utk membantu siswa mengembangkan dirinya. Upaya itu akan optimal jika siswa sendiri secara aktif berupaya mengembangkan diri. </a:t>
            </a:r>
          </a:p>
          <a:p>
            <a:r>
              <a:rPr lang="id-ID" sz="3600" noProof="1" smtClean="0">
                <a:solidFill>
                  <a:schemeClr val="tx2"/>
                </a:solidFill>
                <a:latin typeface="Pristina" pitchFamily="66" charset="0"/>
              </a:rPr>
              <a:t>Sebagai pemimpin di sekolah, kepsek memegang peran penting dlm menciptakan kondisi tersebut</a:t>
            </a:r>
            <a:r>
              <a:rPr lang="id-ID" sz="4000" noProof="1" smtClean="0">
                <a:solidFill>
                  <a:schemeClr val="tx2"/>
                </a:solidFill>
                <a:latin typeface="Pristina" pitchFamily="66" charset="0"/>
              </a:rPr>
              <a:t>.</a:t>
            </a:r>
            <a:endParaRPr lang="id-ID" sz="3600" noProof="1">
              <a:latin typeface="Pristina" pitchFamily="66" charset="0"/>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828660"/>
          </a:xfrm>
        </p:spPr>
        <p:txBody>
          <a:bodyPr/>
          <a:lstStyle/>
          <a:p>
            <a:pPr algn="ctr"/>
            <a:r>
              <a:rPr lang="id-ID" sz="4000" noProof="1" smtClean="0">
                <a:solidFill>
                  <a:schemeClr val="tx2"/>
                </a:solidFill>
                <a:latin typeface="Perpetua" pitchFamily="18" charset="0"/>
              </a:rPr>
              <a:t>Prinsip dasar dalam manajemen kesiswaan</a:t>
            </a:r>
            <a:endParaRPr lang="en-US" sz="4000" dirty="0">
              <a:latin typeface="Perpetua" pitchFamily="18" charset="0"/>
            </a:endParaRPr>
          </a:p>
        </p:txBody>
      </p:sp>
      <p:sp>
        <p:nvSpPr>
          <p:cNvPr id="3" name="Content Placeholder 2"/>
          <p:cNvSpPr>
            <a:spLocks noGrp="1"/>
          </p:cNvSpPr>
          <p:nvPr>
            <p:ph idx="1"/>
          </p:nvPr>
        </p:nvSpPr>
        <p:spPr>
          <a:xfrm>
            <a:off x="457200" y="1571612"/>
            <a:ext cx="8229600" cy="4857784"/>
          </a:xfrm>
        </p:spPr>
        <p:txBody>
          <a:bodyPr anchor="ctr"/>
          <a:lstStyle/>
          <a:p>
            <a:pPr marL="273050" indent="-273050">
              <a:lnSpc>
                <a:spcPct val="90000"/>
              </a:lnSpc>
              <a:spcBef>
                <a:spcPts val="0"/>
              </a:spcBef>
              <a:buNone/>
            </a:pPr>
            <a:r>
              <a:rPr lang="id-ID" noProof="1" smtClean="0">
                <a:solidFill>
                  <a:schemeClr val="tx2"/>
                </a:solidFill>
                <a:latin typeface="Perpetua" pitchFamily="18" charset="0"/>
              </a:rPr>
              <a:t>1. Siswa harus diperlakukan sbg subjek dan bukan objek.</a:t>
            </a:r>
          </a:p>
          <a:p>
            <a:pPr marL="273050" indent="-273050">
              <a:lnSpc>
                <a:spcPct val="90000"/>
              </a:lnSpc>
              <a:spcBef>
                <a:spcPts val="0"/>
              </a:spcBef>
              <a:buNone/>
            </a:pPr>
            <a:r>
              <a:rPr lang="id-ID" noProof="1" smtClean="0">
                <a:solidFill>
                  <a:schemeClr val="tx2"/>
                </a:solidFill>
                <a:latin typeface="Perpetua" pitchFamily="18" charset="0"/>
              </a:rPr>
              <a:t>2. Kondisi siswa sangat beragam, ditinjau dari kondisi fisik, kemampuan intelektual, sosial ekonomi, minat dan seterusnya.</a:t>
            </a:r>
          </a:p>
          <a:p>
            <a:pPr marL="273050" indent="-273050">
              <a:lnSpc>
                <a:spcPct val="90000"/>
              </a:lnSpc>
              <a:spcBef>
                <a:spcPts val="0"/>
              </a:spcBef>
              <a:buNone/>
            </a:pPr>
            <a:r>
              <a:rPr lang="id-ID" noProof="1" smtClean="0">
                <a:solidFill>
                  <a:schemeClr val="tx2"/>
                </a:solidFill>
                <a:latin typeface="Perpetua" pitchFamily="18" charset="0"/>
              </a:rPr>
              <a:t>3. Siswa hanya akan termotivasi belajar, jika mereka menyenangi apa yg diajarkan.</a:t>
            </a:r>
          </a:p>
          <a:p>
            <a:pPr marL="273050" indent="-273050">
              <a:lnSpc>
                <a:spcPct val="90000"/>
              </a:lnSpc>
              <a:spcBef>
                <a:spcPts val="0"/>
              </a:spcBef>
              <a:buNone/>
            </a:pPr>
            <a:r>
              <a:rPr lang="id-ID" noProof="1" smtClean="0">
                <a:solidFill>
                  <a:schemeClr val="tx2"/>
                </a:solidFill>
                <a:latin typeface="Perpetua" pitchFamily="18" charset="0"/>
              </a:rPr>
              <a:t>4. Pengembangan potensi siswa tdk hanya menyangkut ranah kognitif, tetapi juga ranah afektif dan psikomotor.</a:t>
            </a:r>
            <a:endParaRPr lang="id-ID" noProof="1">
              <a:latin typeface="Perpetua" pitchFamily="18" charset="0"/>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785786" y="142852"/>
            <a:ext cx="7643866" cy="828660"/>
          </a:xfrm>
        </p:spPr>
        <p:txBody>
          <a:bodyPr/>
          <a:lstStyle/>
          <a:p>
            <a:pPr marL="514350" indent="-514350" algn="ctr" eaLnBrk="1" hangingPunct="1">
              <a:defRPr/>
            </a:pPr>
            <a:r>
              <a:rPr lang="id-ID" sz="3600" b="1" noProof="1" smtClean="0">
                <a:effectLst/>
                <a:latin typeface="Papyrus" pitchFamily="66" charset="0"/>
              </a:rPr>
              <a:t>III</a:t>
            </a:r>
            <a:r>
              <a:rPr lang="en-US" sz="3600" b="1" noProof="1" smtClean="0">
                <a:effectLst/>
                <a:latin typeface="Papyrus" pitchFamily="66" charset="0"/>
              </a:rPr>
              <a:t>. Manajemen Sarana dan Prasarana</a:t>
            </a:r>
          </a:p>
        </p:txBody>
      </p:sp>
      <p:sp>
        <p:nvSpPr>
          <p:cNvPr id="22531" name="Rectangle 3"/>
          <p:cNvSpPr>
            <a:spLocks noGrp="1" noChangeArrowheads="1"/>
          </p:cNvSpPr>
          <p:nvPr>
            <p:ph idx="1"/>
          </p:nvPr>
        </p:nvSpPr>
        <p:spPr>
          <a:xfrm>
            <a:off x="642910" y="1214422"/>
            <a:ext cx="8072494" cy="5286412"/>
          </a:xfrm>
        </p:spPr>
        <p:txBody>
          <a:bodyPr/>
          <a:lstStyle/>
          <a:p>
            <a:r>
              <a:rPr lang="en-US" noProof="1" smtClean="0">
                <a:effectLst/>
                <a:latin typeface="Agency FB" pitchFamily="34" charset="0"/>
              </a:rPr>
              <a:t>Adalah kegiatan yg mengatur utk mempersiapkan segala peralatan/material bagi terselenggaranya proses pendidikan di sekolah.</a:t>
            </a:r>
          </a:p>
          <a:p>
            <a:r>
              <a:rPr lang="en-US" noProof="1" smtClean="0">
                <a:effectLst/>
                <a:latin typeface="Agency FB" pitchFamily="34" charset="0"/>
              </a:rPr>
              <a:t>Merupakan keseluruhan proses perencanaan pengadaan, pendayagunaan, dan pengawasan yg digunakan agar tujuan pendidikan di sekolah dpt tercapai dgn efektif dan efisien.</a:t>
            </a:r>
          </a:p>
          <a:p>
            <a:r>
              <a:rPr lang="en-US" noProof="1" smtClean="0">
                <a:effectLst/>
                <a:latin typeface="Agency FB" pitchFamily="34" charset="0"/>
              </a:rPr>
              <a:t>Tujuannya utk membantu kelancaran proses pembelajaran.</a:t>
            </a:r>
          </a:p>
          <a:p>
            <a:r>
              <a:rPr lang="en-US" noProof="1" smtClean="0">
                <a:effectLst/>
                <a:latin typeface="Agency FB" pitchFamily="34" charset="0"/>
              </a:rPr>
              <a:t>Kegiatannya meliputi; perencanaan kebutuhan, pengadaan, penyimpanan, penginventarisasi, pemeliharaan, dan penghapusan.</a:t>
            </a:r>
          </a:p>
        </p:txBody>
      </p:sp>
    </p:spTree>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animEffect transition="in" filter="wipe(down)">
                                      <p:cBhvr>
                                        <p:cTn id="7" dur="500"/>
                                        <p:tgtEl>
                                          <p:spTgt spid="2253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2531">
                                            <p:txEl>
                                              <p:pRg st="1" end="1"/>
                                            </p:txEl>
                                          </p:spTgt>
                                        </p:tgtEl>
                                        <p:attrNameLst>
                                          <p:attrName>style.visibility</p:attrName>
                                        </p:attrNameLst>
                                      </p:cBhvr>
                                      <p:to>
                                        <p:strVal val="visible"/>
                                      </p:to>
                                    </p:set>
                                    <p:animEffect transition="in" filter="wipe(down)">
                                      <p:cBhvr>
                                        <p:cTn id="12" dur="500"/>
                                        <p:tgtEl>
                                          <p:spTgt spid="2253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2531">
                                            <p:txEl>
                                              <p:pRg st="2" end="2"/>
                                            </p:txEl>
                                          </p:spTgt>
                                        </p:tgtEl>
                                        <p:attrNameLst>
                                          <p:attrName>style.visibility</p:attrName>
                                        </p:attrNameLst>
                                      </p:cBhvr>
                                      <p:to>
                                        <p:strVal val="visible"/>
                                      </p:to>
                                    </p:set>
                                    <p:animEffect transition="in" filter="wipe(down)">
                                      <p:cBhvr>
                                        <p:cTn id="17" dur="500"/>
                                        <p:tgtEl>
                                          <p:spTgt spid="2253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22531">
                                            <p:txEl>
                                              <p:pRg st="3" end="3"/>
                                            </p:txEl>
                                          </p:spTgt>
                                        </p:tgtEl>
                                        <p:attrNameLst>
                                          <p:attrName>style.visibility</p:attrName>
                                        </p:attrNameLst>
                                      </p:cBhvr>
                                      <p:to>
                                        <p:strVal val="visible"/>
                                      </p:to>
                                    </p:set>
                                    <p:animEffect transition="in" filter="wipe(down)">
                                      <p:cBhvr>
                                        <p:cTn id="22" dur="500"/>
                                        <p:tgtEl>
                                          <p:spTgt spid="2253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lumMod val="10000"/>
          </a:schemeClr>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1676400" y="457200"/>
            <a:ext cx="7010400" cy="1114412"/>
          </a:xfrm>
        </p:spPr>
        <p:txBody>
          <a:bodyPr/>
          <a:lstStyle/>
          <a:p>
            <a:pPr marL="514350" indent="-514350" algn="ctr" eaLnBrk="1" hangingPunct="1">
              <a:defRPr/>
            </a:pPr>
            <a:r>
              <a:rPr lang="en-US" sz="3600" b="1" noProof="1" smtClean="0">
                <a:latin typeface="Papyrus" pitchFamily="66" charset="0"/>
              </a:rPr>
              <a:t>4. Manajemen Personil/anggota</a:t>
            </a:r>
          </a:p>
        </p:txBody>
      </p:sp>
      <p:sp>
        <p:nvSpPr>
          <p:cNvPr id="27651" name="Rectangle 3"/>
          <p:cNvSpPr>
            <a:spLocks noGrp="1" noChangeArrowheads="1"/>
          </p:cNvSpPr>
          <p:nvPr>
            <p:ph idx="1"/>
          </p:nvPr>
        </p:nvSpPr>
        <p:spPr>
          <a:xfrm>
            <a:off x="285720" y="1643050"/>
            <a:ext cx="8572560" cy="4572032"/>
          </a:xfrm>
        </p:spPr>
        <p:txBody>
          <a:bodyPr/>
          <a:lstStyle/>
          <a:p>
            <a:pPr marL="463550" indent="-463550">
              <a:spcBef>
                <a:spcPts val="0"/>
              </a:spcBef>
              <a:buNone/>
            </a:pPr>
            <a:r>
              <a:rPr lang="en-US" sz="3600" noProof="1" smtClean="0">
                <a:latin typeface="Agency FB" pitchFamily="34" charset="0"/>
                <a:sym typeface="Wingdings" pitchFamily="2" charset="2"/>
              </a:rPr>
              <a:t></a:t>
            </a:r>
            <a:r>
              <a:rPr lang="en-US" sz="3600" noProof="1" smtClean="0">
                <a:latin typeface="Agency FB" pitchFamily="34" charset="0"/>
              </a:rPr>
              <a:t>Manajemen personil/anggota di sekolah menjadi tanggung jawab kepala sekolah.</a:t>
            </a:r>
          </a:p>
          <a:p>
            <a:pPr marL="463550" indent="-463550">
              <a:spcBef>
                <a:spcPts val="0"/>
              </a:spcBef>
              <a:buNone/>
            </a:pPr>
            <a:r>
              <a:rPr lang="en-US" sz="3600" noProof="1" smtClean="0">
                <a:latin typeface="Agency FB" pitchFamily="34" charset="0"/>
                <a:sym typeface="Wingdings" pitchFamily="2" charset="2"/>
              </a:rPr>
              <a:t>Kegiatan manajemen yg dituntut adalah; (1) memperoleh dan memilih anggota yg cakap, (2) membantu anggota menyesuaikan diri dgn tugas-tugas barunya, (3) menggunakan anggota dgn lebih efektif, dan (4) menciptakan kesempatan utk perkembangan anggota scr berkesinambungan.</a:t>
            </a:r>
            <a:endParaRPr lang="en-US" sz="3600" noProof="1" smtClean="0">
              <a:latin typeface="Agency FB" pitchFamily="34" charset="0"/>
            </a:endParaRPr>
          </a:p>
        </p:txBody>
      </p:sp>
    </p:spTree>
  </p:cSld>
  <p:clrMapOvr>
    <a:masterClrMapping/>
  </p:clrMapOvr>
  <p:transition spd="slow">
    <p:cover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anim calcmode="lin" valueType="num">
                                      <p:cBhvr additive="base">
                                        <p:cTn id="7" dur="500" fill="hold"/>
                                        <p:tgtEl>
                                          <p:spTgt spid="2765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765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7651">
                                            <p:txEl>
                                              <p:pRg st="1" end="1"/>
                                            </p:txEl>
                                          </p:spTgt>
                                        </p:tgtEl>
                                        <p:attrNameLst>
                                          <p:attrName>style.visibility</p:attrName>
                                        </p:attrNameLst>
                                      </p:cBhvr>
                                      <p:to>
                                        <p:strVal val="visible"/>
                                      </p:to>
                                    </p:set>
                                    <p:anim calcmode="lin" valueType="num">
                                      <p:cBhvr additive="base">
                                        <p:cTn id="13" dur="500" fill="hold"/>
                                        <p:tgtEl>
                                          <p:spTgt spid="2765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7651">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05004" y="714356"/>
            <a:ext cx="7010400" cy="5381644"/>
          </a:xfrm>
        </p:spPr>
        <p:txBody>
          <a:bodyPr anchor="ctr"/>
          <a:lstStyle/>
          <a:p>
            <a:pPr>
              <a:spcBef>
                <a:spcPts val="0"/>
              </a:spcBef>
            </a:pPr>
            <a:r>
              <a:rPr lang="id-ID" sz="5400" b="1" noProof="1" smtClean="0">
                <a:latin typeface="French Script MT" pitchFamily="66" charset="0"/>
              </a:rPr>
              <a:t>Kepsek memiliki peran sentral dlm mengelola personalia di sekolah, sehingga sangat penting bagi kepsek utk memahami dan menerapkan pengelolaan personalia dgn baik.</a:t>
            </a:r>
            <a:endParaRPr lang="id-ID" sz="5400" b="1" noProof="1">
              <a:latin typeface="French Script MT" pitchFamily="66" charset="0"/>
            </a:endParaRPr>
          </a:p>
        </p:txBody>
      </p:sp>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noProof="1" smtClean="0"/>
              <a:t>Prinsip Dasar Manajemen Personalia</a:t>
            </a:r>
            <a:endParaRPr lang="en-US" noProof="1"/>
          </a:p>
        </p:txBody>
      </p:sp>
      <p:sp>
        <p:nvSpPr>
          <p:cNvPr id="3" name="Content Placeholder 2"/>
          <p:cNvSpPr>
            <a:spLocks noGrp="1"/>
          </p:cNvSpPr>
          <p:nvPr>
            <p:ph idx="1"/>
          </p:nvPr>
        </p:nvSpPr>
        <p:spPr>
          <a:xfrm>
            <a:off x="571472" y="1981200"/>
            <a:ext cx="8286808" cy="4114800"/>
          </a:xfrm>
        </p:spPr>
        <p:txBody>
          <a:bodyPr anchor="ctr"/>
          <a:lstStyle/>
          <a:p>
            <a:pPr marL="355600" indent="-355600">
              <a:lnSpc>
                <a:spcPct val="90000"/>
              </a:lnSpc>
              <a:buFont typeface="+mj-lt"/>
              <a:buAutoNum type="arabicPeriod"/>
            </a:pPr>
            <a:r>
              <a:rPr lang="id-ID" sz="2400" noProof="1" smtClean="0"/>
              <a:t>Dlm mengembangkan sekolah, SDM adalah komponen paling berharga.</a:t>
            </a:r>
          </a:p>
          <a:p>
            <a:pPr marL="355600" indent="-355600">
              <a:lnSpc>
                <a:spcPct val="90000"/>
              </a:lnSpc>
              <a:buFont typeface="+mj-lt"/>
              <a:buAutoNum type="arabicPeriod"/>
            </a:pPr>
            <a:r>
              <a:rPr lang="id-ID" sz="2400" noProof="1" smtClean="0"/>
              <a:t>SDM akan berperan scr optimal jika dikelola dgn baik, sehingga mendukung tercapainya tujuan institusional.</a:t>
            </a:r>
          </a:p>
          <a:p>
            <a:pPr marL="355600" indent="-355600">
              <a:lnSpc>
                <a:spcPct val="90000"/>
              </a:lnSpc>
              <a:buFont typeface="+mj-lt"/>
              <a:buAutoNum type="arabicPeriod"/>
            </a:pPr>
            <a:r>
              <a:rPr lang="id-ID" sz="2400" noProof="1" smtClean="0"/>
              <a:t>Kultur dan suasana organisasi di sekolah, serta perilaku</a:t>
            </a:r>
            <a:r>
              <a:rPr lang="en-US" sz="2400" dirty="0" smtClean="0"/>
              <a:t> </a:t>
            </a:r>
            <a:r>
              <a:rPr lang="id-ID" sz="2400" noProof="1" smtClean="0"/>
              <a:t>manajerial</a:t>
            </a:r>
            <a:r>
              <a:rPr lang="id-ID" sz="2400" dirty="0" smtClean="0"/>
              <a:t> </a:t>
            </a:r>
            <a:r>
              <a:rPr lang="id-ID" sz="2400" noProof="1" smtClean="0"/>
              <a:t>kepsek sangat berpengaruh terhdp pencapaian tujuan pengembangan sekolah</a:t>
            </a:r>
            <a:r>
              <a:rPr lang="en-US" sz="2400" dirty="0" smtClean="0"/>
              <a:t>.</a:t>
            </a:r>
          </a:p>
          <a:p>
            <a:pPr marL="355600" indent="-355600">
              <a:lnSpc>
                <a:spcPct val="90000"/>
              </a:lnSpc>
              <a:buFont typeface="+mj-lt"/>
              <a:buAutoNum type="arabicPeriod"/>
            </a:pPr>
            <a:r>
              <a:rPr lang="id-ID" sz="2400" noProof="1" smtClean="0"/>
              <a:t>Mengupayakan agar setiap warga (guru dan pihak terkait) dpt bekerjasama dan saling mendukung utk mencapai tujuan sekolah</a:t>
            </a:r>
            <a:r>
              <a:rPr lang="en-US" sz="2400" dirty="0" smtClean="0"/>
              <a:t>.</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id-ID" sz="4000" noProof="1" smtClean="0">
                <a:latin typeface="Tahoma" charset="0"/>
              </a:rPr>
              <a:t>Tugas Kepsek dlm manajemen personalia</a:t>
            </a:r>
            <a:endParaRPr lang="id-ID" noProof="1"/>
          </a:p>
        </p:txBody>
      </p:sp>
      <p:sp>
        <p:nvSpPr>
          <p:cNvPr id="3" name="Content Placeholder 2"/>
          <p:cNvSpPr>
            <a:spLocks noGrp="1"/>
          </p:cNvSpPr>
          <p:nvPr>
            <p:ph idx="1"/>
          </p:nvPr>
        </p:nvSpPr>
        <p:spPr>
          <a:xfrm>
            <a:off x="785786" y="1981200"/>
            <a:ext cx="7901014" cy="4114800"/>
          </a:xfrm>
        </p:spPr>
        <p:txBody>
          <a:bodyPr/>
          <a:lstStyle/>
          <a:p>
            <a:pPr marL="609600" indent="-609600">
              <a:buFontTx/>
              <a:buAutoNum type="alphaLcParenBoth"/>
            </a:pPr>
            <a:r>
              <a:rPr lang="id-ID" sz="3200" noProof="1" smtClean="0">
                <a:latin typeface="Tahoma" charset="0"/>
              </a:rPr>
              <a:t>pengadaan tenaga; (1) analisis pekerjaan dan (2) pengadaan tenaga.</a:t>
            </a:r>
          </a:p>
          <a:p>
            <a:pPr marL="609600" indent="-609600">
              <a:buFontTx/>
              <a:buAutoNum type="alphaLcParenBoth"/>
            </a:pPr>
            <a:r>
              <a:rPr lang="id-ID" sz="3200" noProof="1" smtClean="0">
                <a:latin typeface="Tahoma" charset="0"/>
              </a:rPr>
              <a:t>pemanfaatan tenaga yang telah dimiliki; (1) peningkatan profesionalisme, (2) pembinaan karier, (3) kesejahteraan.</a:t>
            </a:r>
          </a:p>
          <a:p>
            <a:pPr marL="609600" indent="-609600">
              <a:buFontTx/>
              <a:buAutoNum type="alphaLcParenBoth"/>
            </a:pPr>
            <a:r>
              <a:rPr lang="id-ID" sz="3200" noProof="1" smtClean="0">
                <a:latin typeface="Tahoma" charset="0"/>
              </a:rPr>
              <a:t>pembinaan dan pengembangan. </a:t>
            </a:r>
            <a:endParaRPr lang="id-ID" sz="3200" noProof="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1714480" y="360349"/>
            <a:ext cx="7000924" cy="925511"/>
          </a:xfrm>
        </p:spPr>
        <p:txBody>
          <a:bodyPr/>
          <a:lstStyle/>
          <a:p>
            <a:pPr marL="514350" indent="-514350" algn="ctr" eaLnBrk="1" hangingPunct="1">
              <a:defRPr/>
            </a:pPr>
            <a:r>
              <a:rPr lang="en-US" sz="4800" b="1" noProof="1" smtClean="0">
                <a:latin typeface="Papyrus" pitchFamily="66" charset="0"/>
              </a:rPr>
              <a:t>5. Manajemen Keuangan</a:t>
            </a:r>
          </a:p>
        </p:txBody>
      </p:sp>
      <p:sp>
        <p:nvSpPr>
          <p:cNvPr id="7171" name="Rectangle 3"/>
          <p:cNvSpPr>
            <a:spLocks noGrp="1" noChangeArrowheads="1"/>
          </p:cNvSpPr>
          <p:nvPr>
            <p:ph idx="1"/>
          </p:nvPr>
        </p:nvSpPr>
        <p:spPr>
          <a:xfrm>
            <a:off x="142844" y="1285860"/>
            <a:ext cx="8858280" cy="5500702"/>
          </a:xfrm>
        </p:spPr>
        <p:txBody>
          <a:bodyPr anchor="ctr"/>
          <a:lstStyle/>
          <a:p>
            <a:pPr eaLnBrk="1" hangingPunct="1">
              <a:buNone/>
            </a:pPr>
            <a:r>
              <a:rPr lang="en-US" sz="3600" noProof="1" smtClean="0">
                <a:solidFill>
                  <a:schemeClr val="tx1"/>
                </a:solidFill>
                <a:latin typeface="Agency FB" pitchFamily="34" charset="0"/>
                <a:sym typeface="Wingdings" pitchFamily="2" charset="2"/>
              </a:rPr>
              <a:t>K</a:t>
            </a:r>
            <a:r>
              <a:rPr lang="en-US" sz="3600" noProof="1" smtClean="0">
                <a:solidFill>
                  <a:schemeClr val="tx1"/>
                </a:solidFill>
                <a:latin typeface="Agency FB" pitchFamily="34" charset="0"/>
              </a:rPr>
              <a:t>euangan/pembiayaan di sekolah menjadi faktor esensial.</a:t>
            </a:r>
          </a:p>
          <a:p>
            <a:pPr eaLnBrk="1" hangingPunct="1">
              <a:buNone/>
            </a:pPr>
            <a:r>
              <a:rPr lang="en-US" sz="3600" noProof="1" smtClean="0">
                <a:solidFill>
                  <a:schemeClr val="tx1"/>
                </a:solidFill>
                <a:latin typeface="Agency FB" pitchFamily="34" charset="0"/>
                <a:sym typeface="Wingdings" pitchFamily="2" charset="2"/>
              </a:rPr>
              <a:t>P</a:t>
            </a:r>
            <a:r>
              <a:rPr lang="en-US" sz="3600" noProof="1" smtClean="0">
                <a:solidFill>
                  <a:schemeClr val="tx1"/>
                </a:solidFill>
                <a:latin typeface="Agency FB" pitchFamily="34" charset="0"/>
              </a:rPr>
              <a:t>enanggung jawab manajemen pembiayaan pendidikan adalah kepala sekolah dan guru. </a:t>
            </a:r>
          </a:p>
          <a:p>
            <a:pPr eaLnBrk="1" hangingPunct="1">
              <a:buNone/>
            </a:pPr>
            <a:r>
              <a:rPr lang="en-US" sz="3600" noProof="1" smtClean="0">
                <a:solidFill>
                  <a:schemeClr val="tx1"/>
                </a:solidFill>
                <a:latin typeface="Agency FB" pitchFamily="34" charset="0"/>
                <a:sym typeface="Wingdings" pitchFamily="2" charset="2"/>
              </a:rPr>
              <a:t>Guru diharapkan merencanakan pembiayaan kegiatan pembelajaran dgn baik.</a:t>
            </a:r>
          </a:p>
          <a:p>
            <a:pPr eaLnBrk="1" hangingPunct="1">
              <a:buNone/>
            </a:pPr>
            <a:r>
              <a:rPr lang="en-US" sz="3600" noProof="1" smtClean="0">
                <a:solidFill>
                  <a:schemeClr val="tx1"/>
                </a:solidFill>
                <a:latin typeface="Agency FB" pitchFamily="34" charset="0"/>
                <a:sym typeface="Wingdings" pitchFamily="2" charset="2"/>
              </a:rPr>
              <a:t>Kegiatannya meliputi perencanaan, penggunaan, pencatatan data, pelaporan, dan pertanggungjawaban penggunaan dana sesuai dgn yg direncanakan.</a:t>
            </a:r>
            <a:endParaRPr lang="en-US" sz="3600" noProof="1" smtClean="0">
              <a:solidFill>
                <a:schemeClr val="tx1"/>
              </a:solidFill>
              <a:latin typeface="Agency FB" pitchFamily="34" charset="0"/>
            </a:endParaRPr>
          </a:p>
        </p:txBody>
      </p:sp>
    </p:spTree>
  </p:cSld>
  <p:clrMapOvr>
    <a:masterClrMapping/>
  </p:clrMapOvr>
  <p:transition spd="slow">
    <p:cover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8" fill="hold" grpId="0" nodeType="clickEffect">
                                  <p:stCondLst>
                                    <p:cond delay="0"/>
                                  </p:stCondLst>
                                  <p:childTnLst>
                                    <p:set>
                                      <p:cBhvr>
                                        <p:cTn id="6" dur="1" fill="hold">
                                          <p:stCondLst>
                                            <p:cond delay="0"/>
                                          </p:stCondLst>
                                        </p:cTn>
                                        <p:tgtEl>
                                          <p:spTgt spid="7170"/>
                                        </p:tgtEl>
                                        <p:attrNameLst>
                                          <p:attrName>style.visibility</p:attrName>
                                        </p:attrNameLst>
                                      </p:cBhvr>
                                      <p:to>
                                        <p:strVal val="visible"/>
                                      </p:to>
                                    </p:set>
                                    <p:animEffect transition="in" filter="slide(fromLeft)">
                                      <p:cBhvr>
                                        <p:cTn id="7" dur="1000"/>
                                        <p:tgtEl>
                                          <p:spTgt spid="7170"/>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8" fill="hold" grpId="0" nodeType="clickEffect">
                                  <p:stCondLst>
                                    <p:cond delay="0"/>
                                  </p:stCondLst>
                                  <p:childTnLst>
                                    <p:set>
                                      <p:cBhvr>
                                        <p:cTn id="11" dur="1" fill="hold">
                                          <p:stCondLst>
                                            <p:cond delay="0"/>
                                          </p:stCondLst>
                                        </p:cTn>
                                        <p:tgtEl>
                                          <p:spTgt spid="7171">
                                            <p:txEl>
                                              <p:pRg st="0" end="0"/>
                                            </p:txEl>
                                          </p:spTgt>
                                        </p:tgtEl>
                                        <p:attrNameLst>
                                          <p:attrName>style.visibility</p:attrName>
                                        </p:attrNameLst>
                                      </p:cBhvr>
                                      <p:to>
                                        <p:strVal val="visible"/>
                                      </p:to>
                                    </p:set>
                                    <p:animEffect transition="in" filter="slide(fromLeft)">
                                      <p:cBhvr>
                                        <p:cTn id="12" dur="1000"/>
                                        <p:tgtEl>
                                          <p:spTgt spid="717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8" fill="hold" grpId="0" nodeType="clickEffect">
                                  <p:stCondLst>
                                    <p:cond delay="0"/>
                                  </p:stCondLst>
                                  <p:childTnLst>
                                    <p:set>
                                      <p:cBhvr>
                                        <p:cTn id="16" dur="1" fill="hold">
                                          <p:stCondLst>
                                            <p:cond delay="0"/>
                                          </p:stCondLst>
                                        </p:cTn>
                                        <p:tgtEl>
                                          <p:spTgt spid="7171">
                                            <p:txEl>
                                              <p:pRg st="1" end="1"/>
                                            </p:txEl>
                                          </p:spTgt>
                                        </p:tgtEl>
                                        <p:attrNameLst>
                                          <p:attrName>style.visibility</p:attrName>
                                        </p:attrNameLst>
                                      </p:cBhvr>
                                      <p:to>
                                        <p:strVal val="visible"/>
                                      </p:to>
                                    </p:set>
                                    <p:animEffect transition="in" filter="slide(fromLeft)">
                                      <p:cBhvr>
                                        <p:cTn id="17" dur="1000"/>
                                        <p:tgtEl>
                                          <p:spTgt spid="7171">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8" fill="hold" grpId="0" nodeType="clickEffect">
                                  <p:stCondLst>
                                    <p:cond delay="0"/>
                                  </p:stCondLst>
                                  <p:childTnLst>
                                    <p:set>
                                      <p:cBhvr>
                                        <p:cTn id="21" dur="1" fill="hold">
                                          <p:stCondLst>
                                            <p:cond delay="0"/>
                                          </p:stCondLst>
                                        </p:cTn>
                                        <p:tgtEl>
                                          <p:spTgt spid="7171">
                                            <p:txEl>
                                              <p:pRg st="2" end="2"/>
                                            </p:txEl>
                                          </p:spTgt>
                                        </p:tgtEl>
                                        <p:attrNameLst>
                                          <p:attrName>style.visibility</p:attrName>
                                        </p:attrNameLst>
                                      </p:cBhvr>
                                      <p:to>
                                        <p:strVal val="visible"/>
                                      </p:to>
                                    </p:set>
                                    <p:animEffect transition="in" filter="slide(fromLeft)">
                                      <p:cBhvr>
                                        <p:cTn id="22" dur="1000"/>
                                        <p:tgtEl>
                                          <p:spTgt spid="7171">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8" fill="hold" grpId="0" nodeType="clickEffect">
                                  <p:stCondLst>
                                    <p:cond delay="0"/>
                                  </p:stCondLst>
                                  <p:childTnLst>
                                    <p:set>
                                      <p:cBhvr>
                                        <p:cTn id="26" dur="1" fill="hold">
                                          <p:stCondLst>
                                            <p:cond delay="0"/>
                                          </p:stCondLst>
                                        </p:cTn>
                                        <p:tgtEl>
                                          <p:spTgt spid="7171">
                                            <p:txEl>
                                              <p:pRg st="3" end="3"/>
                                            </p:txEl>
                                          </p:spTgt>
                                        </p:tgtEl>
                                        <p:attrNameLst>
                                          <p:attrName>style.visibility</p:attrName>
                                        </p:attrNameLst>
                                      </p:cBhvr>
                                      <p:to>
                                        <p:strVal val="visible"/>
                                      </p:to>
                                    </p:set>
                                    <p:animEffect transition="in" filter="slide(fromLeft)">
                                      <p:cBhvr>
                                        <p:cTn id="27" dur="1000"/>
                                        <p:tgtEl>
                                          <p:spTgt spid="717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p:bldP spid="7171"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aphicFrame>
        <p:nvGraphicFramePr>
          <p:cNvPr id="8" name="Diagram 7"/>
          <p:cNvGraphicFramePr/>
          <p:nvPr/>
        </p:nvGraphicFramePr>
        <p:xfrm>
          <a:off x="71470" y="-24"/>
          <a:ext cx="9001124" cy="678658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overrideClrMapping bg1="dk2" tx1="lt1" bg2="dk1" tx2="lt2" accent1="accent1" accent2="accent2" accent3="accent3" accent4="accent4" accent5="accent5" accent6="accent6" hlink="hlink" folHlink="folHlink"/>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1285852" y="357166"/>
            <a:ext cx="6215106" cy="1285884"/>
          </a:xfrm>
        </p:spPr>
        <p:txBody>
          <a:bodyPr/>
          <a:lstStyle/>
          <a:p>
            <a:pPr algn="ctr" eaLnBrk="1" hangingPunct="1"/>
            <a:r>
              <a:rPr lang="en-US" sz="4000" b="1" noProof="1" smtClean="0">
                <a:solidFill>
                  <a:srgbClr val="FFFF00"/>
                </a:solidFill>
                <a:latin typeface="Papyrus" pitchFamily="66" charset="0"/>
              </a:rPr>
              <a:t>6. Manajemen Hubungan Sekolah dan Masyarakat</a:t>
            </a:r>
            <a:endParaRPr lang="en-US" sz="4000" b="1" noProof="1" smtClean="0">
              <a:solidFill>
                <a:srgbClr val="FFFF00"/>
              </a:solidFill>
              <a:latin typeface="Agency FB" pitchFamily="34" charset="0"/>
            </a:endParaRPr>
          </a:p>
        </p:txBody>
      </p:sp>
      <p:sp>
        <p:nvSpPr>
          <p:cNvPr id="50179" name="Rectangle 3"/>
          <p:cNvSpPr>
            <a:spLocks noGrp="1" noChangeArrowheads="1"/>
          </p:cNvSpPr>
          <p:nvPr>
            <p:ph idx="1"/>
          </p:nvPr>
        </p:nvSpPr>
        <p:spPr>
          <a:xfrm>
            <a:off x="214282" y="1785926"/>
            <a:ext cx="8858280" cy="4572032"/>
          </a:xfrm>
        </p:spPr>
        <p:txBody>
          <a:bodyPr anchor="ctr"/>
          <a:lstStyle/>
          <a:p>
            <a:pPr eaLnBrk="1" hangingPunct="1">
              <a:spcBef>
                <a:spcPts val="0"/>
              </a:spcBef>
            </a:pPr>
            <a:r>
              <a:rPr lang="en-US" sz="3200" b="1" noProof="1" smtClean="0">
                <a:latin typeface="Agency FB" pitchFamily="34" charset="0"/>
              </a:rPr>
              <a:t>Sekolah dan masyarakat memiliki hubungan timbal balik utk menjaga kelestarian dan kemajuan masyarakat itu sendiri.</a:t>
            </a:r>
          </a:p>
          <a:p>
            <a:pPr eaLnBrk="1" hangingPunct="1">
              <a:spcBef>
                <a:spcPts val="0"/>
              </a:spcBef>
            </a:pPr>
            <a:r>
              <a:rPr lang="en-US" sz="3200" b="1" noProof="1" smtClean="0">
                <a:latin typeface="Agency FB" pitchFamily="34" charset="0"/>
              </a:rPr>
              <a:t>Sekolah diselenggarakan utk dpt menjaga kelestarian nilai-nilai positif masyarakat, dgn harapan sekolah dpt mewariskan nilai</a:t>
            </a:r>
            <a:r>
              <a:rPr lang="id-ID" sz="3200" b="1" noProof="1" smtClean="0">
                <a:latin typeface="Agency FB" pitchFamily="34" charset="0"/>
              </a:rPr>
              <a:t>”</a:t>
            </a:r>
            <a:r>
              <a:rPr lang="en-US" sz="3200" b="1" noProof="1" smtClean="0">
                <a:latin typeface="Agency FB" pitchFamily="34" charset="0"/>
              </a:rPr>
              <a:t> yg dimiliki masyarakat dgn baik dan benar.</a:t>
            </a:r>
          </a:p>
          <a:p>
            <a:pPr eaLnBrk="1" hangingPunct="1">
              <a:spcBef>
                <a:spcPts val="0"/>
              </a:spcBef>
            </a:pPr>
            <a:r>
              <a:rPr lang="en-US" sz="3200" b="1" noProof="1" smtClean="0">
                <a:latin typeface="Agency FB" pitchFamily="34" charset="0"/>
              </a:rPr>
              <a:t>Sekolah berperan sbg agen perubahan </a:t>
            </a:r>
            <a:r>
              <a:rPr lang="en-US" sz="3200" b="1" i="1" noProof="1" smtClean="0">
                <a:latin typeface="Agency FB" pitchFamily="34" charset="0"/>
              </a:rPr>
              <a:t>(agent of change); </a:t>
            </a:r>
            <a:r>
              <a:rPr lang="en-US" sz="3200" b="1" noProof="1" smtClean="0">
                <a:latin typeface="Agency FB" pitchFamily="34" charset="0"/>
              </a:rPr>
              <a:t>sekolah dpt mengadakan perubahan nilai-nilai dan tradisi sesuai dgn kemajuan dan tuntutan masyarakat.    </a:t>
            </a:r>
          </a:p>
        </p:txBody>
      </p:sp>
    </p:spTree>
  </p:cSld>
  <p:clrMapOvr>
    <a:masterClrMapping/>
  </p:clrMapOvr>
  <p:transition spd="slow">
    <p:cover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iterate type="lt">
                                    <p:tmPct val="5000"/>
                                  </p:iterate>
                                  <p:childTnLst>
                                    <p:set>
                                      <p:cBhvr>
                                        <p:cTn id="6" dur="1" fill="hold">
                                          <p:stCondLst>
                                            <p:cond delay="0"/>
                                          </p:stCondLst>
                                        </p:cTn>
                                        <p:tgtEl>
                                          <p:spTgt spid="50178"/>
                                        </p:tgtEl>
                                        <p:attrNameLst>
                                          <p:attrName>style.visibility</p:attrName>
                                        </p:attrNameLst>
                                      </p:cBhvr>
                                      <p:to>
                                        <p:strVal val="visible"/>
                                      </p:to>
                                    </p:set>
                                    <p:anim calcmode="lin" valueType="num">
                                      <p:cBhvr>
                                        <p:cTn id="7" dur="1000" fill="hold"/>
                                        <p:tgtEl>
                                          <p:spTgt spid="50178"/>
                                        </p:tgtEl>
                                        <p:attrNameLst>
                                          <p:attrName>ppt_w</p:attrName>
                                        </p:attrNameLst>
                                      </p:cBhvr>
                                      <p:tavLst>
                                        <p:tav tm="0">
                                          <p:val>
                                            <p:fltVal val="0"/>
                                          </p:val>
                                        </p:tav>
                                        <p:tav tm="100000">
                                          <p:val>
                                            <p:strVal val="#ppt_w"/>
                                          </p:val>
                                        </p:tav>
                                      </p:tavLst>
                                    </p:anim>
                                    <p:anim calcmode="lin" valueType="num">
                                      <p:cBhvr>
                                        <p:cTn id="8" dur="1000" fill="hold"/>
                                        <p:tgtEl>
                                          <p:spTgt spid="50178"/>
                                        </p:tgtEl>
                                        <p:attrNameLst>
                                          <p:attrName>ppt_h</p:attrName>
                                        </p:attrNameLst>
                                      </p:cBhvr>
                                      <p:tavLst>
                                        <p:tav tm="0">
                                          <p:val>
                                            <p:fltVal val="0"/>
                                          </p:val>
                                        </p:tav>
                                        <p:tav tm="100000">
                                          <p:val>
                                            <p:strVal val="#ppt_h"/>
                                          </p:val>
                                        </p:tav>
                                      </p:tavLst>
                                    </p:anim>
                                    <p:anim calcmode="lin" valueType="num">
                                      <p:cBhvr>
                                        <p:cTn id="9" dur="1000" fill="hold"/>
                                        <p:tgtEl>
                                          <p:spTgt spid="50178"/>
                                        </p:tgtEl>
                                        <p:attrNameLst>
                                          <p:attrName>style.rotation</p:attrName>
                                        </p:attrNameLst>
                                      </p:cBhvr>
                                      <p:tavLst>
                                        <p:tav tm="0">
                                          <p:val>
                                            <p:fltVal val="90"/>
                                          </p:val>
                                        </p:tav>
                                        <p:tav tm="100000">
                                          <p:val>
                                            <p:fltVal val="0"/>
                                          </p:val>
                                        </p:tav>
                                      </p:tavLst>
                                    </p:anim>
                                    <p:animEffect transition="in" filter="fade">
                                      <p:cBhvr>
                                        <p:cTn id="10" dur="1000"/>
                                        <p:tgtEl>
                                          <p:spTgt spid="50178"/>
                                        </p:tgtEl>
                                      </p:cBhvr>
                                    </p:animEffect>
                                  </p:childTnLst>
                                </p:cTn>
                              </p:par>
                            </p:childTnLst>
                          </p:cTn>
                        </p:par>
                      </p:childTnLst>
                    </p:cTn>
                  </p:par>
                  <p:par>
                    <p:cTn id="11" fill="hold">
                      <p:stCondLst>
                        <p:cond delay="indefinite"/>
                      </p:stCondLst>
                      <p:childTnLst>
                        <p:par>
                          <p:cTn id="12" fill="hold">
                            <p:stCondLst>
                              <p:cond delay="0"/>
                            </p:stCondLst>
                            <p:childTnLst>
                              <p:par>
                                <p:cTn id="13" presetID="25" presetClass="entr" presetSubtype="0" fill="hold" grpId="0" nodeType="clickEffect">
                                  <p:stCondLst>
                                    <p:cond delay="0"/>
                                  </p:stCondLst>
                                  <p:childTnLst>
                                    <p:set>
                                      <p:cBhvr>
                                        <p:cTn id="14" dur="1" fill="hold">
                                          <p:stCondLst>
                                            <p:cond delay="0"/>
                                          </p:stCondLst>
                                        </p:cTn>
                                        <p:tgtEl>
                                          <p:spTgt spid="50179">
                                            <p:txEl>
                                              <p:pRg st="0" end="0"/>
                                            </p:txEl>
                                          </p:spTgt>
                                        </p:tgtEl>
                                        <p:attrNameLst>
                                          <p:attrName>style.visibility</p:attrName>
                                        </p:attrNameLst>
                                      </p:cBhvr>
                                      <p:to>
                                        <p:strVal val="visible"/>
                                      </p:to>
                                    </p:set>
                                    <p:anim calcmode="lin" valueType="num">
                                      <p:cBhvr>
                                        <p:cTn id="15" dur="500" decel="50000" fill="hold">
                                          <p:stCondLst>
                                            <p:cond delay="0"/>
                                          </p:stCondLst>
                                        </p:cTn>
                                        <p:tgtEl>
                                          <p:spTgt spid="50179">
                                            <p:txEl>
                                              <p:pRg st="0" end="0"/>
                                            </p:txEl>
                                          </p:spTgt>
                                        </p:tgtEl>
                                        <p:attrNameLst>
                                          <p:attrName>style.rotation</p:attrName>
                                        </p:attrNameLst>
                                      </p:cBhvr>
                                      <p:tavLst>
                                        <p:tav tm="0">
                                          <p:val>
                                            <p:fltVal val="-90"/>
                                          </p:val>
                                        </p:tav>
                                        <p:tav tm="100000">
                                          <p:val>
                                            <p:fltVal val="0"/>
                                          </p:val>
                                        </p:tav>
                                      </p:tavLst>
                                    </p:anim>
                                    <p:anim calcmode="lin" valueType="num">
                                      <p:cBhvr>
                                        <p:cTn id="16" dur="500" decel="50000" fill="hold">
                                          <p:stCondLst>
                                            <p:cond delay="0"/>
                                          </p:stCondLst>
                                        </p:cTn>
                                        <p:tgtEl>
                                          <p:spTgt spid="50179">
                                            <p:txEl>
                                              <p:pRg st="0" end="0"/>
                                            </p:txEl>
                                          </p:spTgt>
                                        </p:tgtEl>
                                        <p:attrNameLst>
                                          <p:attrName>ppt_w</p:attrName>
                                        </p:attrNameLst>
                                      </p:cBhvr>
                                      <p:tavLst>
                                        <p:tav tm="0">
                                          <p:val>
                                            <p:strVal val="#ppt_w"/>
                                          </p:val>
                                        </p:tav>
                                        <p:tav tm="100000">
                                          <p:val>
                                            <p:strVal val="#ppt_w*.05"/>
                                          </p:val>
                                        </p:tav>
                                      </p:tavLst>
                                    </p:anim>
                                    <p:anim calcmode="lin" valueType="num">
                                      <p:cBhvr>
                                        <p:cTn id="17" dur="500" accel="50000" fill="hold">
                                          <p:stCondLst>
                                            <p:cond delay="500"/>
                                          </p:stCondLst>
                                        </p:cTn>
                                        <p:tgtEl>
                                          <p:spTgt spid="50179">
                                            <p:txEl>
                                              <p:pRg st="0" end="0"/>
                                            </p:txEl>
                                          </p:spTgt>
                                        </p:tgtEl>
                                        <p:attrNameLst>
                                          <p:attrName>ppt_w</p:attrName>
                                        </p:attrNameLst>
                                      </p:cBhvr>
                                      <p:tavLst>
                                        <p:tav tm="0">
                                          <p:val>
                                            <p:strVal val="#ppt_w*.05"/>
                                          </p:val>
                                        </p:tav>
                                        <p:tav tm="100000">
                                          <p:val>
                                            <p:strVal val="#ppt_w"/>
                                          </p:val>
                                        </p:tav>
                                      </p:tavLst>
                                    </p:anim>
                                    <p:anim calcmode="lin" valueType="num">
                                      <p:cBhvr>
                                        <p:cTn id="18" dur="1000" fill="hold"/>
                                        <p:tgtEl>
                                          <p:spTgt spid="50179">
                                            <p:txEl>
                                              <p:pRg st="0" end="0"/>
                                            </p:txEl>
                                          </p:spTgt>
                                        </p:tgtEl>
                                        <p:attrNameLst>
                                          <p:attrName>ppt_h</p:attrName>
                                        </p:attrNameLst>
                                      </p:cBhvr>
                                      <p:tavLst>
                                        <p:tav tm="0">
                                          <p:val>
                                            <p:strVal val="#ppt_h"/>
                                          </p:val>
                                        </p:tav>
                                        <p:tav tm="100000">
                                          <p:val>
                                            <p:strVal val="#ppt_h"/>
                                          </p:val>
                                        </p:tav>
                                      </p:tavLst>
                                    </p:anim>
                                    <p:anim calcmode="lin" valueType="num">
                                      <p:cBhvr>
                                        <p:cTn id="19" dur="500" decel="50000" fill="hold">
                                          <p:stCondLst>
                                            <p:cond delay="0"/>
                                          </p:stCondLst>
                                        </p:cTn>
                                        <p:tgtEl>
                                          <p:spTgt spid="50179">
                                            <p:txEl>
                                              <p:pRg st="0" end="0"/>
                                            </p:txEl>
                                          </p:spTgt>
                                        </p:tgtEl>
                                        <p:attrNameLst>
                                          <p:attrName>ppt_x</p:attrName>
                                        </p:attrNameLst>
                                      </p:cBhvr>
                                      <p:tavLst>
                                        <p:tav tm="0">
                                          <p:val>
                                            <p:strVal val="#ppt_x+.4"/>
                                          </p:val>
                                        </p:tav>
                                        <p:tav tm="100000">
                                          <p:val>
                                            <p:strVal val="#ppt_x"/>
                                          </p:val>
                                        </p:tav>
                                      </p:tavLst>
                                    </p:anim>
                                    <p:anim calcmode="lin" valueType="num">
                                      <p:cBhvr>
                                        <p:cTn id="20" dur="500" decel="50000" fill="hold">
                                          <p:stCondLst>
                                            <p:cond delay="0"/>
                                          </p:stCondLst>
                                        </p:cTn>
                                        <p:tgtEl>
                                          <p:spTgt spid="50179">
                                            <p:txEl>
                                              <p:pRg st="0" end="0"/>
                                            </p:txEl>
                                          </p:spTgt>
                                        </p:tgtEl>
                                        <p:attrNameLst>
                                          <p:attrName>ppt_y</p:attrName>
                                        </p:attrNameLst>
                                      </p:cBhvr>
                                      <p:tavLst>
                                        <p:tav tm="0">
                                          <p:val>
                                            <p:strVal val="#ppt_y-.2"/>
                                          </p:val>
                                        </p:tav>
                                        <p:tav tm="100000">
                                          <p:val>
                                            <p:strVal val="#ppt_y+.1"/>
                                          </p:val>
                                        </p:tav>
                                      </p:tavLst>
                                    </p:anim>
                                    <p:anim calcmode="lin" valueType="num">
                                      <p:cBhvr>
                                        <p:cTn id="21" dur="500" accel="50000" fill="hold">
                                          <p:stCondLst>
                                            <p:cond delay="500"/>
                                          </p:stCondLst>
                                        </p:cTn>
                                        <p:tgtEl>
                                          <p:spTgt spid="50179">
                                            <p:txEl>
                                              <p:pRg st="0" end="0"/>
                                            </p:txEl>
                                          </p:spTgt>
                                        </p:tgtEl>
                                        <p:attrNameLst>
                                          <p:attrName>ppt_y</p:attrName>
                                        </p:attrNameLst>
                                      </p:cBhvr>
                                      <p:tavLst>
                                        <p:tav tm="0">
                                          <p:val>
                                            <p:strVal val="#ppt_y+.1"/>
                                          </p:val>
                                        </p:tav>
                                        <p:tav tm="100000">
                                          <p:val>
                                            <p:strVal val="#ppt_y"/>
                                          </p:val>
                                        </p:tav>
                                      </p:tavLst>
                                    </p:anim>
                                    <p:animEffect transition="in" filter="fade">
                                      <p:cBhvr>
                                        <p:cTn id="22" dur="1000" decel="50000">
                                          <p:stCondLst>
                                            <p:cond delay="0"/>
                                          </p:stCondLst>
                                        </p:cTn>
                                        <p:tgtEl>
                                          <p:spTgt spid="50179">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5" presetClass="entr" presetSubtype="0" fill="hold" grpId="0" nodeType="clickEffect">
                                  <p:stCondLst>
                                    <p:cond delay="0"/>
                                  </p:stCondLst>
                                  <p:childTnLst>
                                    <p:set>
                                      <p:cBhvr>
                                        <p:cTn id="26" dur="1" fill="hold">
                                          <p:stCondLst>
                                            <p:cond delay="0"/>
                                          </p:stCondLst>
                                        </p:cTn>
                                        <p:tgtEl>
                                          <p:spTgt spid="50179">
                                            <p:txEl>
                                              <p:pRg st="1" end="1"/>
                                            </p:txEl>
                                          </p:spTgt>
                                        </p:tgtEl>
                                        <p:attrNameLst>
                                          <p:attrName>style.visibility</p:attrName>
                                        </p:attrNameLst>
                                      </p:cBhvr>
                                      <p:to>
                                        <p:strVal val="visible"/>
                                      </p:to>
                                    </p:set>
                                    <p:anim calcmode="lin" valueType="num">
                                      <p:cBhvr>
                                        <p:cTn id="27" dur="500" decel="50000" fill="hold">
                                          <p:stCondLst>
                                            <p:cond delay="0"/>
                                          </p:stCondLst>
                                        </p:cTn>
                                        <p:tgtEl>
                                          <p:spTgt spid="50179">
                                            <p:txEl>
                                              <p:pRg st="1" end="1"/>
                                            </p:txEl>
                                          </p:spTgt>
                                        </p:tgtEl>
                                        <p:attrNameLst>
                                          <p:attrName>style.rotation</p:attrName>
                                        </p:attrNameLst>
                                      </p:cBhvr>
                                      <p:tavLst>
                                        <p:tav tm="0">
                                          <p:val>
                                            <p:fltVal val="-90"/>
                                          </p:val>
                                        </p:tav>
                                        <p:tav tm="100000">
                                          <p:val>
                                            <p:fltVal val="0"/>
                                          </p:val>
                                        </p:tav>
                                      </p:tavLst>
                                    </p:anim>
                                    <p:anim calcmode="lin" valueType="num">
                                      <p:cBhvr>
                                        <p:cTn id="28" dur="500" decel="50000" fill="hold">
                                          <p:stCondLst>
                                            <p:cond delay="0"/>
                                          </p:stCondLst>
                                        </p:cTn>
                                        <p:tgtEl>
                                          <p:spTgt spid="50179">
                                            <p:txEl>
                                              <p:pRg st="1" end="1"/>
                                            </p:txEl>
                                          </p:spTgt>
                                        </p:tgtEl>
                                        <p:attrNameLst>
                                          <p:attrName>ppt_w</p:attrName>
                                        </p:attrNameLst>
                                      </p:cBhvr>
                                      <p:tavLst>
                                        <p:tav tm="0">
                                          <p:val>
                                            <p:strVal val="#ppt_w"/>
                                          </p:val>
                                        </p:tav>
                                        <p:tav tm="100000">
                                          <p:val>
                                            <p:strVal val="#ppt_w*.05"/>
                                          </p:val>
                                        </p:tav>
                                      </p:tavLst>
                                    </p:anim>
                                    <p:anim calcmode="lin" valueType="num">
                                      <p:cBhvr>
                                        <p:cTn id="29" dur="500" accel="50000" fill="hold">
                                          <p:stCondLst>
                                            <p:cond delay="500"/>
                                          </p:stCondLst>
                                        </p:cTn>
                                        <p:tgtEl>
                                          <p:spTgt spid="50179">
                                            <p:txEl>
                                              <p:pRg st="1" end="1"/>
                                            </p:txEl>
                                          </p:spTgt>
                                        </p:tgtEl>
                                        <p:attrNameLst>
                                          <p:attrName>ppt_w</p:attrName>
                                        </p:attrNameLst>
                                      </p:cBhvr>
                                      <p:tavLst>
                                        <p:tav tm="0">
                                          <p:val>
                                            <p:strVal val="#ppt_w*.05"/>
                                          </p:val>
                                        </p:tav>
                                        <p:tav tm="100000">
                                          <p:val>
                                            <p:strVal val="#ppt_w"/>
                                          </p:val>
                                        </p:tav>
                                      </p:tavLst>
                                    </p:anim>
                                    <p:anim calcmode="lin" valueType="num">
                                      <p:cBhvr>
                                        <p:cTn id="30" dur="1000" fill="hold"/>
                                        <p:tgtEl>
                                          <p:spTgt spid="50179">
                                            <p:txEl>
                                              <p:pRg st="1" end="1"/>
                                            </p:txEl>
                                          </p:spTgt>
                                        </p:tgtEl>
                                        <p:attrNameLst>
                                          <p:attrName>ppt_h</p:attrName>
                                        </p:attrNameLst>
                                      </p:cBhvr>
                                      <p:tavLst>
                                        <p:tav tm="0">
                                          <p:val>
                                            <p:strVal val="#ppt_h"/>
                                          </p:val>
                                        </p:tav>
                                        <p:tav tm="100000">
                                          <p:val>
                                            <p:strVal val="#ppt_h"/>
                                          </p:val>
                                        </p:tav>
                                      </p:tavLst>
                                    </p:anim>
                                    <p:anim calcmode="lin" valueType="num">
                                      <p:cBhvr>
                                        <p:cTn id="31" dur="500" decel="50000" fill="hold">
                                          <p:stCondLst>
                                            <p:cond delay="0"/>
                                          </p:stCondLst>
                                        </p:cTn>
                                        <p:tgtEl>
                                          <p:spTgt spid="50179">
                                            <p:txEl>
                                              <p:pRg st="1" end="1"/>
                                            </p:txEl>
                                          </p:spTgt>
                                        </p:tgtEl>
                                        <p:attrNameLst>
                                          <p:attrName>ppt_x</p:attrName>
                                        </p:attrNameLst>
                                      </p:cBhvr>
                                      <p:tavLst>
                                        <p:tav tm="0">
                                          <p:val>
                                            <p:strVal val="#ppt_x+.4"/>
                                          </p:val>
                                        </p:tav>
                                        <p:tav tm="100000">
                                          <p:val>
                                            <p:strVal val="#ppt_x"/>
                                          </p:val>
                                        </p:tav>
                                      </p:tavLst>
                                    </p:anim>
                                    <p:anim calcmode="lin" valueType="num">
                                      <p:cBhvr>
                                        <p:cTn id="32" dur="500" decel="50000" fill="hold">
                                          <p:stCondLst>
                                            <p:cond delay="0"/>
                                          </p:stCondLst>
                                        </p:cTn>
                                        <p:tgtEl>
                                          <p:spTgt spid="50179">
                                            <p:txEl>
                                              <p:pRg st="1" end="1"/>
                                            </p:txEl>
                                          </p:spTgt>
                                        </p:tgtEl>
                                        <p:attrNameLst>
                                          <p:attrName>ppt_y</p:attrName>
                                        </p:attrNameLst>
                                      </p:cBhvr>
                                      <p:tavLst>
                                        <p:tav tm="0">
                                          <p:val>
                                            <p:strVal val="#ppt_y-.2"/>
                                          </p:val>
                                        </p:tav>
                                        <p:tav tm="100000">
                                          <p:val>
                                            <p:strVal val="#ppt_y+.1"/>
                                          </p:val>
                                        </p:tav>
                                      </p:tavLst>
                                    </p:anim>
                                    <p:anim calcmode="lin" valueType="num">
                                      <p:cBhvr>
                                        <p:cTn id="33" dur="500" accel="50000" fill="hold">
                                          <p:stCondLst>
                                            <p:cond delay="500"/>
                                          </p:stCondLst>
                                        </p:cTn>
                                        <p:tgtEl>
                                          <p:spTgt spid="50179">
                                            <p:txEl>
                                              <p:pRg st="1" end="1"/>
                                            </p:txEl>
                                          </p:spTgt>
                                        </p:tgtEl>
                                        <p:attrNameLst>
                                          <p:attrName>ppt_y</p:attrName>
                                        </p:attrNameLst>
                                      </p:cBhvr>
                                      <p:tavLst>
                                        <p:tav tm="0">
                                          <p:val>
                                            <p:strVal val="#ppt_y+.1"/>
                                          </p:val>
                                        </p:tav>
                                        <p:tav tm="100000">
                                          <p:val>
                                            <p:strVal val="#ppt_y"/>
                                          </p:val>
                                        </p:tav>
                                      </p:tavLst>
                                    </p:anim>
                                    <p:animEffect transition="in" filter="fade">
                                      <p:cBhvr>
                                        <p:cTn id="34" dur="1000" decel="50000">
                                          <p:stCondLst>
                                            <p:cond delay="0"/>
                                          </p:stCondLst>
                                        </p:cTn>
                                        <p:tgtEl>
                                          <p:spTgt spid="50179">
                                            <p:txEl>
                                              <p:pRg st="1" end="1"/>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5" presetClass="entr" presetSubtype="0" fill="hold" grpId="0" nodeType="clickEffect">
                                  <p:stCondLst>
                                    <p:cond delay="0"/>
                                  </p:stCondLst>
                                  <p:childTnLst>
                                    <p:set>
                                      <p:cBhvr>
                                        <p:cTn id="38" dur="1" fill="hold">
                                          <p:stCondLst>
                                            <p:cond delay="0"/>
                                          </p:stCondLst>
                                        </p:cTn>
                                        <p:tgtEl>
                                          <p:spTgt spid="50179">
                                            <p:txEl>
                                              <p:pRg st="2" end="2"/>
                                            </p:txEl>
                                          </p:spTgt>
                                        </p:tgtEl>
                                        <p:attrNameLst>
                                          <p:attrName>style.visibility</p:attrName>
                                        </p:attrNameLst>
                                      </p:cBhvr>
                                      <p:to>
                                        <p:strVal val="visible"/>
                                      </p:to>
                                    </p:set>
                                    <p:anim calcmode="lin" valueType="num">
                                      <p:cBhvr>
                                        <p:cTn id="39" dur="500" decel="50000" fill="hold">
                                          <p:stCondLst>
                                            <p:cond delay="0"/>
                                          </p:stCondLst>
                                        </p:cTn>
                                        <p:tgtEl>
                                          <p:spTgt spid="50179">
                                            <p:txEl>
                                              <p:pRg st="2" end="2"/>
                                            </p:txEl>
                                          </p:spTgt>
                                        </p:tgtEl>
                                        <p:attrNameLst>
                                          <p:attrName>style.rotation</p:attrName>
                                        </p:attrNameLst>
                                      </p:cBhvr>
                                      <p:tavLst>
                                        <p:tav tm="0">
                                          <p:val>
                                            <p:fltVal val="-90"/>
                                          </p:val>
                                        </p:tav>
                                        <p:tav tm="100000">
                                          <p:val>
                                            <p:fltVal val="0"/>
                                          </p:val>
                                        </p:tav>
                                      </p:tavLst>
                                    </p:anim>
                                    <p:anim calcmode="lin" valueType="num">
                                      <p:cBhvr>
                                        <p:cTn id="40" dur="500" decel="50000" fill="hold">
                                          <p:stCondLst>
                                            <p:cond delay="0"/>
                                          </p:stCondLst>
                                        </p:cTn>
                                        <p:tgtEl>
                                          <p:spTgt spid="50179">
                                            <p:txEl>
                                              <p:pRg st="2" end="2"/>
                                            </p:txEl>
                                          </p:spTgt>
                                        </p:tgtEl>
                                        <p:attrNameLst>
                                          <p:attrName>ppt_w</p:attrName>
                                        </p:attrNameLst>
                                      </p:cBhvr>
                                      <p:tavLst>
                                        <p:tav tm="0">
                                          <p:val>
                                            <p:strVal val="#ppt_w"/>
                                          </p:val>
                                        </p:tav>
                                        <p:tav tm="100000">
                                          <p:val>
                                            <p:strVal val="#ppt_w*.05"/>
                                          </p:val>
                                        </p:tav>
                                      </p:tavLst>
                                    </p:anim>
                                    <p:anim calcmode="lin" valueType="num">
                                      <p:cBhvr>
                                        <p:cTn id="41" dur="500" accel="50000" fill="hold">
                                          <p:stCondLst>
                                            <p:cond delay="500"/>
                                          </p:stCondLst>
                                        </p:cTn>
                                        <p:tgtEl>
                                          <p:spTgt spid="50179">
                                            <p:txEl>
                                              <p:pRg st="2" end="2"/>
                                            </p:txEl>
                                          </p:spTgt>
                                        </p:tgtEl>
                                        <p:attrNameLst>
                                          <p:attrName>ppt_w</p:attrName>
                                        </p:attrNameLst>
                                      </p:cBhvr>
                                      <p:tavLst>
                                        <p:tav tm="0">
                                          <p:val>
                                            <p:strVal val="#ppt_w*.05"/>
                                          </p:val>
                                        </p:tav>
                                        <p:tav tm="100000">
                                          <p:val>
                                            <p:strVal val="#ppt_w"/>
                                          </p:val>
                                        </p:tav>
                                      </p:tavLst>
                                    </p:anim>
                                    <p:anim calcmode="lin" valueType="num">
                                      <p:cBhvr>
                                        <p:cTn id="42" dur="1000" fill="hold"/>
                                        <p:tgtEl>
                                          <p:spTgt spid="50179">
                                            <p:txEl>
                                              <p:pRg st="2" end="2"/>
                                            </p:txEl>
                                          </p:spTgt>
                                        </p:tgtEl>
                                        <p:attrNameLst>
                                          <p:attrName>ppt_h</p:attrName>
                                        </p:attrNameLst>
                                      </p:cBhvr>
                                      <p:tavLst>
                                        <p:tav tm="0">
                                          <p:val>
                                            <p:strVal val="#ppt_h"/>
                                          </p:val>
                                        </p:tav>
                                        <p:tav tm="100000">
                                          <p:val>
                                            <p:strVal val="#ppt_h"/>
                                          </p:val>
                                        </p:tav>
                                      </p:tavLst>
                                    </p:anim>
                                    <p:anim calcmode="lin" valueType="num">
                                      <p:cBhvr>
                                        <p:cTn id="43" dur="500" decel="50000" fill="hold">
                                          <p:stCondLst>
                                            <p:cond delay="0"/>
                                          </p:stCondLst>
                                        </p:cTn>
                                        <p:tgtEl>
                                          <p:spTgt spid="50179">
                                            <p:txEl>
                                              <p:pRg st="2" end="2"/>
                                            </p:txEl>
                                          </p:spTgt>
                                        </p:tgtEl>
                                        <p:attrNameLst>
                                          <p:attrName>ppt_x</p:attrName>
                                        </p:attrNameLst>
                                      </p:cBhvr>
                                      <p:tavLst>
                                        <p:tav tm="0">
                                          <p:val>
                                            <p:strVal val="#ppt_x+.4"/>
                                          </p:val>
                                        </p:tav>
                                        <p:tav tm="100000">
                                          <p:val>
                                            <p:strVal val="#ppt_x"/>
                                          </p:val>
                                        </p:tav>
                                      </p:tavLst>
                                    </p:anim>
                                    <p:anim calcmode="lin" valueType="num">
                                      <p:cBhvr>
                                        <p:cTn id="44" dur="500" decel="50000" fill="hold">
                                          <p:stCondLst>
                                            <p:cond delay="0"/>
                                          </p:stCondLst>
                                        </p:cTn>
                                        <p:tgtEl>
                                          <p:spTgt spid="50179">
                                            <p:txEl>
                                              <p:pRg st="2" end="2"/>
                                            </p:txEl>
                                          </p:spTgt>
                                        </p:tgtEl>
                                        <p:attrNameLst>
                                          <p:attrName>ppt_y</p:attrName>
                                        </p:attrNameLst>
                                      </p:cBhvr>
                                      <p:tavLst>
                                        <p:tav tm="0">
                                          <p:val>
                                            <p:strVal val="#ppt_y-.2"/>
                                          </p:val>
                                        </p:tav>
                                        <p:tav tm="100000">
                                          <p:val>
                                            <p:strVal val="#ppt_y+.1"/>
                                          </p:val>
                                        </p:tav>
                                      </p:tavLst>
                                    </p:anim>
                                    <p:anim calcmode="lin" valueType="num">
                                      <p:cBhvr>
                                        <p:cTn id="45" dur="500" accel="50000" fill="hold">
                                          <p:stCondLst>
                                            <p:cond delay="500"/>
                                          </p:stCondLst>
                                        </p:cTn>
                                        <p:tgtEl>
                                          <p:spTgt spid="50179">
                                            <p:txEl>
                                              <p:pRg st="2" end="2"/>
                                            </p:txEl>
                                          </p:spTgt>
                                        </p:tgtEl>
                                        <p:attrNameLst>
                                          <p:attrName>ppt_y</p:attrName>
                                        </p:attrNameLst>
                                      </p:cBhvr>
                                      <p:tavLst>
                                        <p:tav tm="0">
                                          <p:val>
                                            <p:strVal val="#ppt_y+.1"/>
                                          </p:val>
                                        </p:tav>
                                        <p:tav tm="100000">
                                          <p:val>
                                            <p:strVal val="#ppt_y"/>
                                          </p:val>
                                        </p:tav>
                                      </p:tavLst>
                                    </p:anim>
                                    <p:animEffect transition="in" filter="fade">
                                      <p:cBhvr>
                                        <p:cTn id="46" dur="1000" decel="50000">
                                          <p:stCondLst>
                                            <p:cond delay="0"/>
                                          </p:stCondLst>
                                        </p:cTn>
                                        <p:tgtEl>
                                          <p:spTgt spid="5017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8" grpId="0"/>
      <p:bldP spid="50179"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714356"/>
            <a:ext cx="6334148" cy="785818"/>
          </a:xfrm>
        </p:spPr>
        <p:txBody>
          <a:bodyPr/>
          <a:lstStyle/>
          <a:p>
            <a:pPr algn="ctr"/>
            <a:r>
              <a:rPr lang="en-US" sz="4400" b="1" noProof="1" smtClean="0">
                <a:latin typeface="Agency FB" pitchFamily="34" charset="0"/>
              </a:rPr>
              <a:t>Lanjutan…</a:t>
            </a:r>
            <a:endParaRPr lang="en-US" sz="4400" b="1" dirty="0"/>
          </a:p>
        </p:txBody>
      </p:sp>
      <p:sp>
        <p:nvSpPr>
          <p:cNvPr id="3" name="Content Placeholder 2"/>
          <p:cNvSpPr>
            <a:spLocks noGrp="1"/>
          </p:cNvSpPr>
          <p:nvPr>
            <p:ph idx="1"/>
          </p:nvPr>
        </p:nvSpPr>
        <p:spPr>
          <a:xfrm>
            <a:off x="357158" y="1714488"/>
            <a:ext cx="8429684" cy="4786346"/>
          </a:xfrm>
        </p:spPr>
        <p:txBody>
          <a:bodyPr/>
          <a:lstStyle/>
          <a:p>
            <a:pPr>
              <a:spcBef>
                <a:spcPts val="0"/>
              </a:spcBef>
              <a:buFont typeface="Wingdings" pitchFamily="2" charset="2"/>
              <a:buChar char="Ø"/>
            </a:pPr>
            <a:r>
              <a:rPr lang="en-US" sz="4400" noProof="1" smtClean="0">
                <a:latin typeface="Agency FB" pitchFamily="34" charset="0"/>
              </a:rPr>
              <a:t>Hubungan sekolah dan masyarakat dilakukan utk menjembatani kebutuhan yg dibutuhkan oleh sekolah dan masyarakat itu sendiri.</a:t>
            </a:r>
          </a:p>
          <a:p>
            <a:pPr>
              <a:spcBef>
                <a:spcPts val="0"/>
              </a:spcBef>
              <a:buFont typeface="Wingdings" pitchFamily="2" charset="2"/>
              <a:buChar char="Ø"/>
            </a:pPr>
            <a:r>
              <a:rPr lang="en-US" sz="4400" noProof="1" smtClean="0">
                <a:latin typeface="Agency FB" pitchFamily="34" charset="0"/>
              </a:rPr>
              <a:t>Sekolah melakukan komunikasi dgn masyarakat agar memahami kebutuhan pendidikan dan pembangunan masyarakat.</a:t>
            </a:r>
            <a:endParaRPr lang="en-US" sz="4400" noProof="1">
              <a:latin typeface="Agency FB" pitchFamily="34" charset="0"/>
            </a:endParaRPr>
          </a:p>
        </p:txBody>
      </p:sp>
    </p:spTree>
  </p:cSld>
  <p:clrMapOvr>
    <a:masterClrMapping/>
  </p:clrMapOvr>
  <p:transition>
    <p:dissolv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FFCCFF"/>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28596" y="301625"/>
            <a:ext cx="7313612" cy="912797"/>
          </a:xfrm>
        </p:spPr>
        <p:txBody>
          <a:bodyPr/>
          <a:lstStyle/>
          <a:p>
            <a:pPr algn="ctr" eaLnBrk="1" hangingPunct="1"/>
            <a:r>
              <a:rPr lang="en-US" b="1" noProof="1" smtClean="0">
                <a:latin typeface="Papyrus" pitchFamily="66" charset="0"/>
              </a:rPr>
              <a:t>7. Manajemen Layanan Khusus</a:t>
            </a:r>
            <a:endParaRPr lang="en-US" b="1" noProof="1" smtClean="0">
              <a:latin typeface="Harrington" pitchFamily="82" charset="0"/>
            </a:endParaRPr>
          </a:p>
        </p:txBody>
      </p:sp>
      <p:sp>
        <p:nvSpPr>
          <p:cNvPr id="13315" name="Rectangle 3"/>
          <p:cNvSpPr>
            <a:spLocks noGrp="1" noChangeArrowheads="1"/>
          </p:cNvSpPr>
          <p:nvPr>
            <p:ph type="body" sz="half" idx="1"/>
          </p:nvPr>
        </p:nvSpPr>
        <p:spPr>
          <a:xfrm>
            <a:off x="500034" y="2071678"/>
            <a:ext cx="8286808" cy="4143404"/>
          </a:xfrm>
        </p:spPr>
        <p:txBody>
          <a:bodyPr/>
          <a:lstStyle/>
          <a:p>
            <a:pPr eaLnBrk="1" hangingPunct="1"/>
            <a:r>
              <a:rPr lang="en-US" sz="3600" b="1" noProof="1" smtClean="0">
                <a:solidFill>
                  <a:schemeClr val="tx2"/>
                </a:solidFill>
                <a:latin typeface="Agency FB" pitchFamily="34" charset="0"/>
              </a:rPr>
              <a:t>Layanan khusus adalah usaha yg scr tdk langsung berhubungan dgn proses pembelajaran di kelas, scr khusus diberikan atau ditangani oleh kepala sekolah kepada para siswa agar mereka lebih optimal dlm melaksanakan proses pembelajaran.</a:t>
            </a:r>
          </a:p>
          <a:p>
            <a:pPr eaLnBrk="1" hangingPunct="1"/>
            <a:r>
              <a:rPr lang="en-US" sz="3600" b="1" noProof="1" smtClean="0">
                <a:solidFill>
                  <a:schemeClr val="tx2"/>
                </a:solidFill>
                <a:latin typeface="Agency FB" pitchFamily="34" charset="0"/>
              </a:rPr>
              <a:t>Dilakukan utk mendukung keberhasilan proses belajar mengajar.</a:t>
            </a:r>
          </a:p>
        </p:txBody>
      </p:sp>
    </p:spTree>
  </p:cSld>
  <p:clrMapOvr>
    <a:masterClrMapping/>
  </p:clrMapOvr>
  <p:transition spd="slow">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13314"/>
                                        </p:tgtEl>
                                        <p:attrNameLst>
                                          <p:attrName>style.visibility</p:attrName>
                                        </p:attrNameLst>
                                      </p:cBhvr>
                                      <p:to>
                                        <p:strVal val="visible"/>
                                      </p:to>
                                    </p:set>
                                    <p:animEffect transition="in" filter="wipe(right)">
                                      <p:cBhvr>
                                        <p:cTn id="7" dur="1000"/>
                                        <p:tgtEl>
                                          <p:spTgt spid="13314"/>
                                        </p:tgtEl>
                                      </p:cBhvr>
                                    </p:animEffect>
                                  </p:childTnLst>
                                </p:cTn>
                              </p:par>
                            </p:childTnLst>
                          </p:cTn>
                        </p:par>
                      </p:childTnLst>
                    </p:cTn>
                  </p:par>
                  <p:par>
                    <p:cTn id="8" fill="hold">
                      <p:stCondLst>
                        <p:cond delay="indefinite"/>
                      </p:stCondLst>
                      <p:childTnLst>
                        <p:par>
                          <p:cTn id="9" fill="hold">
                            <p:stCondLst>
                              <p:cond delay="0"/>
                            </p:stCondLst>
                            <p:childTnLst>
                              <p:par>
                                <p:cTn id="10" presetID="15" presetClass="entr" presetSubtype="0" fill="hold" grpId="0" nodeType="clickEffect">
                                  <p:stCondLst>
                                    <p:cond delay="0"/>
                                  </p:stCondLst>
                                  <p:childTnLst>
                                    <p:set>
                                      <p:cBhvr>
                                        <p:cTn id="11" dur="1" fill="hold">
                                          <p:stCondLst>
                                            <p:cond delay="0"/>
                                          </p:stCondLst>
                                        </p:cTn>
                                        <p:tgtEl>
                                          <p:spTgt spid="13315">
                                            <p:txEl>
                                              <p:pRg st="0" end="0"/>
                                            </p:txEl>
                                          </p:spTgt>
                                        </p:tgtEl>
                                        <p:attrNameLst>
                                          <p:attrName>style.visibility</p:attrName>
                                        </p:attrNameLst>
                                      </p:cBhvr>
                                      <p:to>
                                        <p:strVal val="visible"/>
                                      </p:to>
                                    </p:set>
                                    <p:anim calcmode="lin" valueType="num">
                                      <p:cBhvr>
                                        <p:cTn id="12" dur="1000" fill="hold"/>
                                        <p:tgtEl>
                                          <p:spTgt spid="13315">
                                            <p:txEl>
                                              <p:pRg st="0" end="0"/>
                                            </p:txEl>
                                          </p:spTgt>
                                        </p:tgtEl>
                                        <p:attrNameLst>
                                          <p:attrName>ppt_w</p:attrName>
                                        </p:attrNameLst>
                                      </p:cBhvr>
                                      <p:tavLst>
                                        <p:tav tm="0">
                                          <p:val>
                                            <p:fltVal val="0"/>
                                          </p:val>
                                        </p:tav>
                                        <p:tav tm="100000">
                                          <p:val>
                                            <p:strVal val="#ppt_w"/>
                                          </p:val>
                                        </p:tav>
                                      </p:tavLst>
                                    </p:anim>
                                    <p:anim calcmode="lin" valueType="num">
                                      <p:cBhvr>
                                        <p:cTn id="13" dur="1000" fill="hold"/>
                                        <p:tgtEl>
                                          <p:spTgt spid="13315">
                                            <p:txEl>
                                              <p:pRg st="0" end="0"/>
                                            </p:txEl>
                                          </p:spTgt>
                                        </p:tgtEl>
                                        <p:attrNameLst>
                                          <p:attrName>ppt_h</p:attrName>
                                        </p:attrNameLst>
                                      </p:cBhvr>
                                      <p:tavLst>
                                        <p:tav tm="0">
                                          <p:val>
                                            <p:fltVal val="0"/>
                                          </p:val>
                                        </p:tav>
                                        <p:tav tm="100000">
                                          <p:val>
                                            <p:strVal val="#ppt_h"/>
                                          </p:val>
                                        </p:tav>
                                      </p:tavLst>
                                    </p:anim>
                                    <p:anim calcmode="lin" valueType="num">
                                      <p:cBhvr>
                                        <p:cTn id="14" dur="1000" fill="hold"/>
                                        <p:tgtEl>
                                          <p:spTgt spid="13315">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5" dur="1000" fill="hold"/>
                                        <p:tgtEl>
                                          <p:spTgt spid="13315">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6" fill="hold">
                      <p:stCondLst>
                        <p:cond delay="indefinite"/>
                      </p:stCondLst>
                      <p:childTnLst>
                        <p:par>
                          <p:cTn id="17" fill="hold">
                            <p:stCondLst>
                              <p:cond delay="0"/>
                            </p:stCondLst>
                            <p:childTnLst>
                              <p:par>
                                <p:cTn id="18" presetID="15" presetClass="entr" presetSubtype="0" fill="hold" grpId="0" nodeType="clickEffect">
                                  <p:stCondLst>
                                    <p:cond delay="0"/>
                                  </p:stCondLst>
                                  <p:childTnLst>
                                    <p:set>
                                      <p:cBhvr>
                                        <p:cTn id="19" dur="1" fill="hold">
                                          <p:stCondLst>
                                            <p:cond delay="0"/>
                                          </p:stCondLst>
                                        </p:cTn>
                                        <p:tgtEl>
                                          <p:spTgt spid="13315">
                                            <p:txEl>
                                              <p:pRg st="1" end="1"/>
                                            </p:txEl>
                                          </p:spTgt>
                                        </p:tgtEl>
                                        <p:attrNameLst>
                                          <p:attrName>style.visibility</p:attrName>
                                        </p:attrNameLst>
                                      </p:cBhvr>
                                      <p:to>
                                        <p:strVal val="visible"/>
                                      </p:to>
                                    </p:set>
                                    <p:anim calcmode="lin" valueType="num">
                                      <p:cBhvr>
                                        <p:cTn id="20" dur="1000" fill="hold"/>
                                        <p:tgtEl>
                                          <p:spTgt spid="13315">
                                            <p:txEl>
                                              <p:pRg st="1" end="1"/>
                                            </p:txEl>
                                          </p:spTgt>
                                        </p:tgtEl>
                                        <p:attrNameLst>
                                          <p:attrName>ppt_w</p:attrName>
                                        </p:attrNameLst>
                                      </p:cBhvr>
                                      <p:tavLst>
                                        <p:tav tm="0">
                                          <p:val>
                                            <p:fltVal val="0"/>
                                          </p:val>
                                        </p:tav>
                                        <p:tav tm="100000">
                                          <p:val>
                                            <p:strVal val="#ppt_w"/>
                                          </p:val>
                                        </p:tav>
                                      </p:tavLst>
                                    </p:anim>
                                    <p:anim calcmode="lin" valueType="num">
                                      <p:cBhvr>
                                        <p:cTn id="21" dur="1000" fill="hold"/>
                                        <p:tgtEl>
                                          <p:spTgt spid="13315">
                                            <p:txEl>
                                              <p:pRg st="1" end="1"/>
                                            </p:txEl>
                                          </p:spTgt>
                                        </p:tgtEl>
                                        <p:attrNameLst>
                                          <p:attrName>ppt_h</p:attrName>
                                        </p:attrNameLst>
                                      </p:cBhvr>
                                      <p:tavLst>
                                        <p:tav tm="0">
                                          <p:val>
                                            <p:fltVal val="0"/>
                                          </p:val>
                                        </p:tav>
                                        <p:tav tm="100000">
                                          <p:val>
                                            <p:strVal val="#ppt_h"/>
                                          </p:val>
                                        </p:tav>
                                      </p:tavLst>
                                    </p:anim>
                                    <p:anim calcmode="lin" valueType="num">
                                      <p:cBhvr>
                                        <p:cTn id="22" dur="1000" fill="hold"/>
                                        <p:tgtEl>
                                          <p:spTgt spid="13315">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23" dur="1000" fill="hold"/>
                                        <p:tgtEl>
                                          <p:spTgt spid="13315">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p:bldP spid="13315"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179" name="WordArt 4"/>
          <p:cNvSpPr>
            <a:spLocks noChangeArrowheads="1" noChangeShapeType="1" noTextEdit="1"/>
          </p:cNvSpPr>
          <p:nvPr/>
        </p:nvSpPr>
        <p:spPr bwMode="auto">
          <a:xfrm>
            <a:off x="1571604" y="1142984"/>
            <a:ext cx="6215106" cy="2232025"/>
          </a:xfrm>
          <a:prstGeom prst="rect">
            <a:avLst/>
          </a:prstGeom>
        </p:spPr>
        <p:txBody>
          <a:bodyPr wrap="none" fromWordArt="1">
            <a:prstTxWarp prst="textCascadeUp">
              <a:avLst>
                <a:gd name="adj" fmla="val 57468"/>
              </a:avLst>
            </a:prstTxWarp>
            <a:scene3d>
              <a:camera prst="legacyPerspectiveFront">
                <a:rot lat="20519997" lon="1080000" rev="0"/>
              </a:camera>
              <a:lightRig rig="legacyHarsh2" dir="b"/>
            </a:scene3d>
            <a:sp3d extrusionH="430200" prstMaterial="legacyMatte">
              <a:extrusionClr>
                <a:srgbClr val="FF6600"/>
              </a:extrusionClr>
            </a:sp3d>
          </a:bodyPr>
          <a:lstStyle/>
          <a:p>
            <a:pPr algn="ctr"/>
            <a:r>
              <a:rPr lang="en-US" sz="6600" kern="10" dirty="0">
                <a:ln w="9525">
                  <a:round/>
                  <a:headEnd/>
                  <a:tailEnd/>
                </a:ln>
                <a:gradFill rotWithShape="1">
                  <a:gsLst>
                    <a:gs pos="0">
                      <a:srgbClr val="FFE701"/>
                    </a:gs>
                    <a:gs pos="100000">
                      <a:srgbClr val="FE3E02"/>
                    </a:gs>
                  </a:gsLst>
                  <a:lin ang="5400000" scaled="1"/>
                </a:gradFill>
                <a:latin typeface="Impact"/>
              </a:rPr>
              <a:t>See  </a:t>
            </a:r>
            <a:r>
              <a:rPr lang="en-US" sz="6600" kern="10" dirty="0" smtClean="0">
                <a:ln w="9525">
                  <a:round/>
                  <a:headEnd/>
                  <a:tailEnd/>
                </a:ln>
                <a:gradFill rotWithShape="1">
                  <a:gsLst>
                    <a:gs pos="0">
                      <a:srgbClr val="FFE701"/>
                    </a:gs>
                    <a:gs pos="100000">
                      <a:srgbClr val="FE3E02"/>
                    </a:gs>
                  </a:gsLst>
                  <a:lin ang="5400000" scaled="1"/>
                </a:gradFill>
                <a:latin typeface="Impact"/>
              </a:rPr>
              <a:t>you…! </a:t>
            </a:r>
            <a:r>
              <a:rPr lang="en-US" sz="6600" kern="10" dirty="0">
                <a:ln w="9525">
                  <a:round/>
                  <a:headEnd/>
                  <a:tailEnd/>
                </a:ln>
                <a:gradFill rotWithShape="1">
                  <a:gsLst>
                    <a:gs pos="0">
                      <a:srgbClr val="FFE701"/>
                    </a:gs>
                    <a:gs pos="100000">
                      <a:srgbClr val="FE3E02"/>
                    </a:gs>
                  </a:gsLst>
                  <a:lin ang="5400000" scaled="1"/>
                </a:gradFill>
                <a:latin typeface="Impact"/>
              </a:rPr>
              <a:t>!</a:t>
            </a:r>
          </a:p>
        </p:txBody>
      </p:sp>
      <p:pic>
        <p:nvPicPr>
          <p:cNvPr id="50180" name="Picture 5" descr="AG00373_"/>
          <p:cNvPicPr>
            <a:picLocks noGrp="1" noChangeAspect="1" noChangeArrowheads="1" noCrop="1"/>
          </p:cNvPicPr>
          <p:nvPr>
            <p:ph idx="1"/>
          </p:nvPr>
        </p:nvPicPr>
        <p:blipFill>
          <a:blip r:embed="rId3"/>
          <a:srcRect/>
          <a:stretch>
            <a:fillRect/>
          </a:stretch>
        </p:blipFill>
        <p:spPr>
          <a:xfrm>
            <a:off x="3214678" y="3929066"/>
            <a:ext cx="2592387" cy="2016125"/>
          </a:xfrm>
          <a:noFill/>
        </p:spPr>
      </p:pic>
    </p:spTree>
  </p:cSld>
  <p:clrMapOvr>
    <a:masterClrMapping/>
  </p:clrMapOvr>
  <p:transition spd="slow">
    <p:cover dir="d"/>
    <p:sndAc>
      <p:stSnd>
        <p:snd r:embed="rId2" name="applause.wav"/>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4"/>
            <a:ext cx="8229600" cy="1143000"/>
          </a:xfrm>
        </p:spPr>
        <p:txBody>
          <a:bodyPr>
            <a:noAutofit/>
          </a:bodyPr>
          <a:lstStyle/>
          <a:p>
            <a:r>
              <a:rPr lang="id-ID" sz="2800" dirty="0" smtClean="0"/>
              <a:t>Komponen </a:t>
            </a:r>
            <a:r>
              <a:rPr lang="id-ID" sz="2800" dirty="0"/>
              <a:t>Pendidikan Yang Perlu Dikelola</a:t>
            </a:r>
            <a:br>
              <a:rPr lang="id-ID" sz="2800" dirty="0"/>
            </a:br>
            <a:r>
              <a:rPr lang="id-ID" sz="2800" dirty="0"/>
              <a:t>Dalam Penyelenggaraan Pendidikan</a:t>
            </a:r>
          </a:p>
        </p:txBody>
      </p:sp>
      <p:pic>
        <p:nvPicPr>
          <p:cNvPr id="1026" name="Picture 2"/>
          <p:cNvPicPr>
            <a:picLocks noChangeAspect="1" noChangeArrowheads="1"/>
          </p:cNvPicPr>
          <p:nvPr/>
        </p:nvPicPr>
        <p:blipFill>
          <a:blip r:embed="rId3"/>
          <a:srcRect/>
          <a:stretch>
            <a:fillRect/>
          </a:stretch>
        </p:blipFill>
        <p:spPr bwMode="auto">
          <a:xfrm>
            <a:off x="-32" y="1071546"/>
            <a:ext cx="9144000" cy="5786478"/>
          </a:xfrm>
          <a:prstGeom prst="rect">
            <a:avLst/>
          </a:prstGeom>
          <a:noFill/>
          <a:ln w="9525">
            <a:noFill/>
            <a:miter lim="800000"/>
            <a:headEnd/>
            <a:tailEnd/>
          </a:ln>
          <a:effectLst/>
        </p:spPr>
      </p:pic>
      <p:sp>
        <p:nvSpPr>
          <p:cNvPr id="5" name="TextBox 4"/>
          <p:cNvSpPr txBox="1"/>
          <p:nvPr/>
        </p:nvSpPr>
        <p:spPr>
          <a:xfrm>
            <a:off x="2428860" y="5467665"/>
            <a:ext cx="1571636" cy="461665"/>
          </a:xfrm>
          <a:prstGeom prst="rect">
            <a:avLst/>
          </a:prstGeom>
          <a:noFill/>
        </p:spPr>
        <p:txBody>
          <a:bodyPr wrap="square" rtlCol="0">
            <a:spAutoFit/>
          </a:bodyPr>
          <a:lstStyle/>
          <a:p>
            <a:pPr algn="ctr"/>
            <a:r>
              <a:rPr lang="id-ID" sz="2400" dirty="0" smtClean="0">
                <a:latin typeface="Times New Roman" pitchFamily="18" charset="0"/>
                <a:cs typeface="Times New Roman" pitchFamily="18" charset="0"/>
              </a:rPr>
              <a:t>Humas</a:t>
            </a:r>
            <a:endParaRPr lang="id-ID" sz="2400" dirty="0">
              <a:latin typeface="Times New Roman" pitchFamily="18" charset="0"/>
              <a:cs typeface="Times New Roman" pitchFamily="18" charset="0"/>
            </a:endParaRPr>
          </a:p>
        </p:txBody>
      </p:sp>
      <p:cxnSp>
        <p:nvCxnSpPr>
          <p:cNvPr id="7" name="Straight Arrow Connector 6"/>
          <p:cNvCxnSpPr/>
          <p:nvPr/>
        </p:nvCxnSpPr>
        <p:spPr>
          <a:xfrm rot="5400000">
            <a:off x="3108315" y="5178437"/>
            <a:ext cx="642942" cy="1588"/>
          </a:xfrm>
          <a:prstGeom prst="straightConnector1">
            <a:avLst/>
          </a:prstGeom>
          <a:ln>
            <a:headEnd type="arrow" w="med" len="med"/>
            <a:tailEnd type="none" w="med" len="med"/>
          </a:ln>
        </p:spPr>
        <p:style>
          <a:lnRef idx="2">
            <a:schemeClr val="dk1"/>
          </a:lnRef>
          <a:fillRef idx="0">
            <a:schemeClr val="dk1"/>
          </a:fillRef>
          <a:effectRef idx="1">
            <a:schemeClr val="dk1"/>
          </a:effectRef>
          <a:fontRef idx="minor">
            <a:schemeClr val="tx1"/>
          </a:fontRef>
        </p:style>
      </p:cxn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id-ID" sz="3600" b="1" dirty="0" smtClean="0">
                <a:effectLst>
                  <a:outerShdw blurRad="38100" dist="38100" dir="2700000" algn="tl">
                    <a:srgbClr val="000000">
                      <a:alpha val="43137"/>
                    </a:srgbClr>
                  </a:outerShdw>
                </a:effectLst>
              </a:rPr>
              <a:t>Komponen Manajemen Sekolah</a:t>
            </a:r>
            <a:endParaRPr lang="id-ID" sz="3600" b="1" dirty="0">
              <a:effectLst>
                <a:outerShdw blurRad="38100" dist="38100" dir="2700000" algn="tl">
                  <a:srgbClr val="000000">
                    <a:alpha val="43137"/>
                  </a:srgbClr>
                </a:outerShdw>
              </a:effectLst>
            </a:endParaRPr>
          </a:p>
        </p:txBody>
      </p:sp>
      <p:graphicFrame>
        <p:nvGraphicFramePr>
          <p:cNvPr id="4" name="Diagram 3"/>
          <p:cNvGraphicFramePr/>
          <p:nvPr/>
        </p:nvGraphicFramePr>
        <p:xfrm>
          <a:off x="714348" y="1643050"/>
          <a:ext cx="7929618" cy="50006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7</a:t>
            </a:r>
            <a:endParaRPr lang="id-ID" dirty="0"/>
          </a:p>
        </p:txBody>
      </p:sp>
      <p:sp>
        <p:nvSpPr>
          <p:cNvPr id="3" name="Content Placeholder 2"/>
          <p:cNvSpPr>
            <a:spLocks noGrp="1"/>
          </p:cNvSpPr>
          <p:nvPr>
            <p:ph idx="1"/>
          </p:nvPr>
        </p:nvSpPr>
        <p:spPr>
          <a:xfrm>
            <a:off x="1000100" y="1827212"/>
            <a:ext cx="7683525" cy="4602183"/>
          </a:xfrm>
        </p:spPr>
        <p:txBody>
          <a:bodyPr anchor="ctr"/>
          <a:lstStyle/>
          <a:p>
            <a:r>
              <a:rPr lang="id-ID" dirty="0" smtClean="0"/>
              <a:t>Perencanaan yg realistis,</a:t>
            </a:r>
          </a:p>
          <a:p>
            <a:r>
              <a:rPr lang="id-ID" dirty="0" smtClean="0"/>
              <a:t>Pengorganisasian yg efektif dan efisien,</a:t>
            </a:r>
          </a:p>
          <a:p>
            <a:r>
              <a:rPr lang="id-ID" dirty="0" smtClean="0"/>
              <a:t>Pengerahan dan pelaksanaan yg diarahkan pada peningkatan kualitas</a:t>
            </a:r>
          </a:p>
          <a:p>
            <a:r>
              <a:rPr lang="id-ID" dirty="0" smtClean="0"/>
              <a:t>Pengawasan yang dilakskanaan berkelanjutan...</a:t>
            </a:r>
            <a:endParaRPr lang="id-ID"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2">
            <a:lumMod val="50000"/>
          </a:schemeClr>
        </a:solidFill>
        <a:effectLst/>
      </p:bgPr>
    </p:bg>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714348" y="277813"/>
            <a:ext cx="8143932" cy="1008047"/>
          </a:xfrm>
        </p:spPr>
        <p:txBody>
          <a:bodyPr anchor="ctr"/>
          <a:lstStyle/>
          <a:p>
            <a:pPr algn="ctr" eaLnBrk="1" hangingPunct="1">
              <a:defRPr/>
            </a:pPr>
            <a:r>
              <a:rPr lang="id-ID" b="1" noProof="1" smtClean="0">
                <a:solidFill>
                  <a:schemeClr val="bg1"/>
                </a:solidFill>
                <a:effectLst/>
                <a:latin typeface="Agency FB" pitchFamily="34" charset="0"/>
              </a:rPr>
              <a:t>Bidang </a:t>
            </a:r>
            <a:r>
              <a:rPr lang="en-US" b="1" noProof="1" smtClean="0">
                <a:solidFill>
                  <a:schemeClr val="bg1"/>
                </a:solidFill>
                <a:effectLst/>
                <a:latin typeface="Agency FB" pitchFamily="34" charset="0"/>
              </a:rPr>
              <a:t>Garapan Manajemen </a:t>
            </a:r>
            <a:r>
              <a:rPr lang="id-ID" b="1" noProof="1" smtClean="0">
                <a:solidFill>
                  <a:schemeClr val="bg1"/>
                </a:solidFill>
                <a:effectLst/>
                <a:latin typeface="Agency FB" pitchFamily="34" charset="0"/>
              </a:rPr>
              <a:t>Pendidikan di </a:t>
            </a:r>
            <a:r>
              <a:rPr lang="en-US" b="1" noProof="1" smtClean="0">
                <a:solidFill>
                  <a:schemeClr val="bg1"/>
                </a:solidFill>
                <a:effectLst/>
                <a:latin typeface="Agency FB" pitchFamily="34" charset="0"/>
              </a:rPr>
              <a:t>Sekolah</a:t>
            </a:r>
          </a:p>
        </p:txBody>
      </p:sp>
      <p:sp>
        <p:nvSpPr>
          <p:cNvPr id="40963" name="Rectangle 3"/>
          <p:cNvSpPr>
            <a:spLocks noGrp="1" noChangeArrowheads="1"/>
          </p:cNvSpPr>
          <p:nvPr>
            <p:ph idx="1"/>
          </p:nvPr>
        </p:nvSpPr>
        <p:spPr>
          <a:xfrm>
            <a:off x="1071538" y="2000240"/>
            <a:ext cx="7786742" cy="4643470"/>
          </a:xfrm>
        </p:spPr>
        <p:txBody>
          <a:bodyPr/>
          <a:lstStyle/>
          <a:p>
            <a:pPr marL="514350" indent="-514350" eaLnBrk="1" hangingPunct="1">
              <a:spcBef>
                <a:spcPts val="0"/>
              </a:spcBef>
              <a:buNone/>
              <a:defRPr/>
            </a:pPr>
            <a:r>
              <a:rPr lang="en-US" sz="3600" b="1" noProof="1" smtClean="0">
                <a:solidFill>
                  <a:schemeClr val="bg1"/>
                </a:solidFill>
                <a:effectLst/>
                <a:latin typeface="Papyrus" pitchFamily="66" charset="0"/>
              </a:rPr>
              <a:t>1. Manajemen Kurikulum</a:t>
            </a:r>
          </a:p>
          <a:p>
            <a:pPr marL="514350" indent="-514350" eaLnBrk="1" hangingPunct="1">
              <a:spcBef>
                <a:spcPts val="0"/>
              </a:spcBef>
              <a:buNone/>
              <a:defRPr/>
            </a:pPr>
            <a:r>
              <a:rPr lang="en-US" sz="3600" b="1" noProof="1" smtClean="0">
                <a:solidFill>
                  <a:schemeClr val="bg1"/>
                </a:solidFill>
                <a:effectLst/>
                <a:latin typeface="Papyrus" pitchFamily="66" charset="0"/>
              </a:rPr>
              <a:t>2. Manajemen Kesiswaan</a:t>
            </a:r>
          </a:p>
          <a:p>
            <a:pPr marL="514350" indent="-514350" eaLnBrk="1" hangingPunct="1">
              <a:spcBef>
                <a:spcPts val="0"/>
              </a:spcBef>
              <a:buNone/>
              <a:defRPr/>
            </a:pPr>
            <a:r>
              <a:rPr lang="en-US" sz="3600" b="1" noProof="1" smtClean="0">
                <a:solidFill>
                  <a:schemeClr val="bg1"/>
                </a:solidFill>
                <a:effectLst/>
                <a:latin typeface="Papyrus" pitchFamily="66" charset="0"/>
              </a:rPr>
              <a:t>3. Manajemen Sarana dan Prasarana</a:t>
            </a:r>
          </a:p>
          <a:p>
            <a:pPr marL="514350" indent="-514350" eaLnBrk="1" hangingPunct="1">
              <a:spcBef>
                <a:spcPts val="0"/>
              </a:spcBef>
              <a:buNone/>
              <a:defRPr/>
            </a:pPr>
            <a:r>
              <a:rPr lang="en-US" sz="3600" b="1" noProof="1" smtClean="0">
                <a:solidFill>
                  <a:schemeClr val="bg1"/>
                </a:solidFill>
                <a:effectLst/>
                <a:latin typeface="Papyrus" pitchFamily="66" charset="0"/>
              </a:rPr>
              <a:t>4. Manajemen Personil/anggota</a:t>
            </a:r>
          </a:p>
          <a:p>
            <a:pPr marL="514350" indent="-514350" eaLnBrk="1" hangingPunct="1">
              <a:spcBef>
                <a:spcPts val="0"/>
              </a:spcBef>
              <a:buNone/>
              <a:defRPr/>
            </a:pPr>
            <a:r>
              <a:rPr lang="en-US" sz="3600" b="1" noProof="1" smtClean="0">
                <a:solidFill>
                  <a:schemeClr val="bg1"/>
                </a:solidFill>
                <a:effectLst/>
                <a:latin typeface="Papyrus" pitchFamily="66" charset="0"/>
              </a:rPr>
              <a:t>5. Manajemen Keuangan</a:t>
            </a:r>
          </a:p>
          <a:p>
            <a:pPr marL="514350" indent="-514350" eaLnBrk="1" hangingPunct="1">
              <a:spcBef>
                <a:spcPts val="0"/>
              </a:spcBef>
              <a:buNone/>
              <a:defRPr/>
            </a:pPr>
            <a:r>
              <a:rPr lang="en-US" sz="3600" b="1" noProof="1" smtClean="0">
                <a:solidFill>
                  <a:schemeClr val="bg1"/>
                </a:solidFill>
                <a:effectLst/>
                <a:latin typeface="Papyrus" pitchFamily="66" charset="0"/>
              </a:rPr>
              <a:t>6. Manajemen Hubungan Sekolah dan Masyarakat</a:t>
            </a:r>
          </a:p>
          <a:p>
            <a:pPr marL="514350" indent="-514350" eaLnBrk="1" hangingPunct="1">
              <a:spcBef>
                <a:spcPts val="0"/>
              </a:spcBef>
              <a:buNone/>
              <a:defRPr/>
            </a:pPr>
            <a:r>
              <a:rPr lang="en-US" sz="3600" b="1" noProof="1" smtClean="0">
                <a:solidFill>
                  <a:schemeClr val="bg1"/>
                </a:solidFill>
                <a:effectLst/>
                <a:latin typeface="Papyrus" pitchFamily="66" charset="0"/>
              </a:rPr>
              <a:t>7. Manajemen Layanan Khusus</a:t>
            </a:r>
          </a:p>
        </p:txBody>
      </p:sp>
    </p:spTree>
  </p:cSld>
  <p:clrMapOvr>
    <a:masterClrMapping/>
  </p:clrMapOvr>
  <p:transition spd="slow">
    <p:spli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0963">
                                            <p:txEl>
                                              <p:pRg st="0" end="0"/>
                                            </p:txEl>
                                          </p:spTgt>
                                        </p:tgtEl>
                                        <p:attrNameLst>
                                          <p:attrName>style.visibility</p:attrName>
                                        </p:attrNameLst>
                                      </p:cBhvr>
                                      <p:to>
                                        <p:strVal val="visible"/>
                                      </p:to>
                                    </p:set>
                                    <p:animEffect transition="in" filter="wipe(left)">
                                      <p:cBhvr>
                                        <p:cTn id="7" dur="1000"/>
                                        <p:tgtEl>
                                          <p:spTgt spid="4096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0963">
                                            <p:txEl>
                                              <p:pRg st="1" end="1"/>
                                            </p:txEl>
                                          </p:spTgt>
                                        </p:tgtEl>
                                        <p:attrNameLst>
                                          <p:attrName>style.visibility</p:attrName>
                                        </p:attrNameLst>
                                      </p:cBhvr>
                                      <p:to>
                                        <p:strVal val="visible"/>
                                      </p:to>
                                    </p:set>
                                    <p:animEffect transition="in" filter="wipe(left)">
                                      <p:cBhvr>
                                        <p:cTn id="12" dur="1000"/>
                                        <p:tgtEl>
                                          <p:spTgt spid="4096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0963">
                                            <p:txEl>
                                              <p:pRg st="2" end="2"/>
                                            </p:txEl>
                                          </p:spTgt>
                                        </p:tgtEl>
                                        <p:attrNameLst>
                                          <p:attrName>style.visibility</p:attrName>
                                        </p:attrNameLst>
                                      </p:cBhvr>
                                      <p:to>
                                        <p:strVal val="visible"/>
                                      </p:to>
                                    </p:set>
                                    <p:animEffect transition="in" filter="wipe(left)">
                                      <p:cBhvr>
                                        <p:cTn id="17" dur="1000"/>
                                        <p:tgtEl>
                                          <p:spTgt spid="4096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0963">
                                            <p:txEl>
                                              <p:pRg st="3" end="3"/>
                                            </p:txEl>
                                          </p:spTgt>
                                        </p:tgtEl>
                                        <p:attrNameLst>
                                          <p:attrName>style.visibility</p:attrName>
                                        </p:attrNameLst>
                                      </p:cBhvr>
                                      <p:to>
                                        <p:strVal val="visible"/>
                                      </p:to>
                                    </p:set>
                                    <p:animEffect transition="in" filter="wipe(left)">
                                      <p:cBhvr>
                                        <p:cTn id="22" dur="1000"/>
                                        <p:tgtEl>
                                          <p:spTgt spid="4096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0963">
                                            <p:txEl>
                                              <p:pRg st="4" end="4"/>
                                            </p:txEl>
                                          </p:spTgt>
                                        </p:tgtEl>
                                        <p:attrNameLst>
                                          <p:attrName>style.visibility</p:attrName>
                                        </p:attrNameLst>
                                      </p:cBhvr>
                                      <p:to>
                                        <p:strVal val="visible"/>
                                      </p:to>
                                    </p:set>
                                    <p:animEffect transition="in" filter="wipe(left)">
                                      <p:cBhvr>
                                        <p:cTn id="27" dur="1000"/>
                                        <p:tgtEl>
                                          <p:spTgt spid="4096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0963">
                                            <p:txEl>
                                              <p:pRg st="5" end="5"/>
                                            </p:txEl>
                                          </p:spTgt>
                                        </p:tgtEl>
                                        <p:attrNameLst>
                                          <p:attrName>style.visibility</p:attrName>
                                        </p:attrNameLst>
                                      </p:cBhvr>
                                      <p:to>
                                        <p:strVal val="visible"/>
                                      </p:to>
                                    </p:set>
                                    <p:animEffect transition="in" filter="wipe(left)">
                                      <p:cBhvr>
                                        <p:cTn id="32" dur="1000"/>
                                        <p:tgtEl>
                                          <p:spTgt spid="4096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40963">
                                            <p:txEl>
                                              <p:pRg st="6" end="6"/>
                                            </p:txEl>
                                          </p:spTgt>
                                        </p:tgtEl>
                                        <p:attrNameLst>
                                          <p:attrName>style.visibility</p:attrName>
                                        </p:attrNameLst>
                                      </p:cBhvr>
                                      <p:to>
                                        <p:strVal val="visible"/>
                                      </p:to>
                                    </p:set>
                                    <p:animEffect transition="in" filter="wipe(left)">
                                      <p:cBhvr>
                                        <p:cTn id="37" dur="1000"/>
                                        <p:tgtEl>
                                          <p:spTgt spid="4096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6">
            <a:lumMod val="50000"/>
          </a:schemeClr>
        </a:soli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885828" y="357166"/>
            <a:ext cx="7472386" cy="917596"/>
          </a:xfrm>
        </p:spPr>
        <p:txBody>
          <a:bodyPr/>
          <a:lstStyle/>
          <a:p>
            <a:pPr marL="514350" indent="-514350" eaLnBrk="1" hangingPunct="1">
              <a:defRPr/>
            </a:pPr>
            <a:r>
              <a:rPr lang="id-ID" sz="5400" b="1" noProof="1" smtClean="0">
                <a:latin typeface="Papyrus" pitchFamily="66" charset="0"/>
              </a:rPr>
              <a:t>I</a:t>
            </a:r>
            <a:r>
              <a:rPr lang="en-US" sz="5400" b="1" noProof="1" smtClean="0">
                <a:latin typeface="Papyrus" pitchFamily="66" charset="0"/>
              </a:rPr>
              <a:t>. Manajemen Kurikulum</a:t>
            </a:r>
          </a:p>
        </p:txBody>
      </p:sp>
      <p:sp>
        <p:nvSpPr>
          <p:cNvPr id="53251" name="Rectangle 3"/>
          <p:cNvSpPr>
            <a:spLocks noGrp="1" noChangeArrowheads="1"/>
          </p:cNvSpPr>
          <p:nvPr>
            <p:ph idx="1"/>
          </p:nvPr>
        </p:nvSpPr>
        <p:spPr>
          <a:xfrm>
            <a:off x="642910" y="1857364"/>
            <a:ext cx="8072494" cy="4572032"/>
          </a:xfrm>
        </p:spPr>
        <p:txBody>
          <a:bodyPr/>
          <a:lstStyle/>
          <a:p>
            <a:pPr eaLnBrk="1" hangingPunct="1">
              <a:spcBef>
                <a:spcPts val="0"/>
              </a:spcBef>
            </a:pPr>
            <a:r>
              <a:rPr lang="en-US" sz="3600" noProof="1" smtClean="0">
                <a:latin typeface="Agency FB" pitchFamily="34" charset="0"/>
                <a:ea typeface="Arial Unicode MS" pitchFamily="34" charset="-128"/>
                <a:cs typeface="Arial Unicode MS" pitchFamily="34" charset="-128"/>
              </a:rPr>
              <a:t>Kurikulum di sekolah sbg penentu utama kegiatan sekolah.</a:t>
            </a:r>
          </a:p>
          <a:p>
            <a:pPr eaLnBrk="1" hangingPunct="1">
              <a:spcBef>
                <a:spcPts val="0"/>
              </a:spcBef>
            </a:pPr>
            <a:r>
              <a:rPr lang="en-US" sz="3600" noProof="1" smtClean="0">
                <a:latin typeface="Agency FB" pitchFamily="34" charset="0"/>
                <a:ea typeface="Arial Unicode MS" pitchFamily="34" charset="-128"/>
                <a:cs typeface="Arial Unicode MS" pitchFamily="34" charset="-128"/>
              </a:rPr>
              <a:t>Kurikulum yg dirumuskan harus sesuai dgn filsafat dan cita-cita bangsa, perkembangan siswa, tuntutan, dan kemajuan masyarakat.</a:t>
            </a:r>
          </a:p>
          <a:p>
            <a:pPr eaLnBrk="1" hangingPunct="1">
              <a:spcBef>
                <a:spcPts val="0"/>
              </a:spcBef>
            </a:pPr>
            <a:r>
              <a:rPr lang="en-US" sz="3600" noProof="1" smtClean="0">
                <a:latin typeface="Agency FB" pitchFamily="34" charset="0"/>
                <a:ea typeface="Arial Unicode MS" pitchFamily="34" charset="-128"/>
                <a:cs typeface="Arial Unicode MS" pitchFamily="34" charset="-128"/>
              </a:rPr>
              <a:t>Kegiatannya; pengorganisasian sumber</a:t>
            </a:r>
            <a:r>
              <a:rPr lang="id-ID" sz="3600" noProof="1" smtClean="0">
                <a:latin typeface="Agency FB" pitchFamily="34" charset="0"/>
                <a:ea typeface="Arial Unicode MS" pitchFamily="34" charset="-128"/>
                <a:cs typeface="Arial Unicode MS" pitchFamily="34" charset="-128"/>
              </a:rPr>
              <a:t>”</a:t>
            </a:r>
            <a:r>
              <a:rPr lang="en-US" sz="3600" noProof="1" smtClean="0">
                <a:latin typeface="Agency FB" pitchFamily="34" charset="0"/>
                <a:ea typeface="Arial Unicode MS" pitchFamily="34" charset="-128"/>
                <a:cs typeface="Arial Unicode MS" pitchFamily="34" charset="-128"/>
              </a:rPr>
              <a:t> yg ada di sekolah sehingga kegiatan dpt dilakukan dgn efektif dan efisien. </a:t>
            </a:r>
            <a:endParaRPr lang="en-US" sz="3600" noProof="1" smtClean="0">
              <a:latin typeface="Agency FB" pitchFamily="34" charset="0"/>
            </a:endParaRPr>
          </a:p>
        </p:txBody>
      </p:sp>
    </p:spTree>
  </p:cSld>
  <p:clrMapOvr>
    <a:masterClrMapping/>
  </p:clrMapOvr>
  <p:transition spd="slow">
    <p:cover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53251">
                                            <p:txEl>
                                              <p:pRg st="0" end="0"/>
                                            </p:txEl>
                                          </p:spTgt>
                                        </p:tgtEl>
                                        <p:attrNameLst>
                                          <p:attrName>style.visibility</p:attrName>
                                        </p:attrNameLst>
                                      </p:cBhvr>
                                      <p:to>
                                        <p:strVal val="visible"/>
                                      </p:to>
                                    </p:set>
                                    <p:anim to="" calcmode="lin" valueType="num">
                                      <p:cBhvr>
                                        <p:cTn id="7" dur="1" fill="hold"/>
                                        <p:tgtEl>
                                          <p:spTgt spid="53251">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53251">
                                            <p:txEl>
                                              <p:pRg st="1" end="1"/>
                                            </p:txEl>
                                          </p:spTgt>
                                        </p:tgtEl>
                                        <p:attrNameLst>
                                          <p:attrName>style.visibility</p:attrName>
                                        </p:attrNameLst>
                                      </p:cBhvr>
                                      <p:to>
                                        <p:strVal val="visible"/>
                                      </p:to>
                                    </p:set>
                                    <p:anim to="" calcmode="lin" valueType="num">
                                      <p:cBhvr>
                                        <p:cTn id="12" dur="1" fill="hold"/>
                                        <p:tgtEl>
                                          <p:spTgt spid="53251">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53251">
                                            <p:txEl>
                                              <p:pRg st="2" end="2"/>
                                            </p:txEl>
                                          </p:spTgt>
                                        </p:tgtEl>
                                        <p:attrNameLst>
                                          <p:attrName>style.visibility</p:attrName>
                                        </p:attrNameLst>
                                      </p:cBhvr>
                                      <p:to>
                                        <p:strVal val="visible"/>
                                      </p:to>
                                    </p:set>
                                    <p:anim to="" calcmode="lin" valueType="num">
                                      <p:cBhvr>
                                        <p:cTn id="17" dur="1" fill="hold"/>
                                        <p:tgtEl>
                                          <p:spTgt spid="53251">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1"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id-ID" noProof="1" smtClean="0">
                <a:latin typeface="Baskerville Old Face" pitchFamily="18" charset="0"/>
              </a:rPr>
              <a:t>Prinsip Dasar Pengelolaan Kurikulum di Sekolah</a:t>
            </a:r>
            <a:endParaRPr lang="id-ID" noProof="1">
              <a:latin typeface="Baskerville Old Face" pitchFamily="18" charset="0"/>
            </a:endParaRPr>
          </a:p>
        </p:txBody>
      </p:sp>
      <p:sp>
        <p:nvSpPr>
          <p:cNvPr id="3" name="Content Placeholder 2"/>
          <p:cNvSpPr>
            <a:spLocks noGrp="1"/>
          </p:cNvSpPr>
          <p:nvPr>
            <p:ph idx="1"/>
          </p:nvPr>
        </p:nvSpPr>
        <p:spPr/>
        <p:txBody>
          <a:bodyPr anchor="ctr"/>
          <a:lstStyle/>
          <a:p>
            <a:r>
              <a:rPr lang="id-ID" sz="4000" noProof="1" smtClean="0">
                <a:solidFill>
                  <a:schemeClr val="tx2"/>
                </a:solidFill>
                <a:latin typeface="Baskerville Old Face" pitchFamily="18" charset="0"/>
              </a:rPr>
              <a:t>Pengelolaan kurikulum diarahkan agar proses pembelajaran berjalan dgn baik, dgn tolok ukur pencapaian tujuan oleh siswa dan efektifitas dan efisiensi dari guru. </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id-ID" sz="4400" noProof="1" smtClean="0">
                <a:latin typeface="Poor Richard" pitchFamily="18" charset="0"/>
              </a:rPr>
              <a:t>Tahapan Pengelolaan Kurikulum di Sekolah</a:t>
            </a:r>
            <a:endParaRPr lang="id-ID" sz="4400" noProof="1">
              <a:latin typeface="Poor Richard" pitchFamily="18" charset="0"/>
            </a:endParaRPr>
          </a:p>
        </p:txBody>
      </p:sp>
      <p:sp>
        <p:nvSpPr>
          <p:cNvPr id="3" name="Content Placeholder 2"/>
          <p:cNvSpPr>
            <a:spLocks noGrp="1"/>
          </p:cNvSpPr>
          <p:nvPr>
            <p:ph idx="1"/>
          </p:nvPr>
        </p:nvSpPr>
        <p:spPr>
          <a:xfrm>
            <a:off x="949325" y="1571612"/>
            <a:ext cx="7661275" cy="4929222"/>
          </a:xfrm>
        </p:spPr>
        <p:txBody>
          <a:bodyPr anchor="ctr"/>
          <a:lstStyle/>
          <a:p>
            <a:pPr marL="609600" indent="-609600">
              <a:lnSpc>
                <a:spcPct val="90000"/>
              </a:lnSpc>
              <a:buNone/>
            </a:pPr>
            <a:r>
              <a:rPr lang="id-ID" b="1" i="1" noProof="1" smtClean="0">
                <a:solidFill>
                  <a:schemeClr val="tx2"/>
                </a:solidFill>
                <a:latin typeface="Perpetua" pitchFamily="18" charset="0"/>
              </a:rPr>
              <a:t>1. Tahap perencanaan;</a:t>
            </a:r>
          </a:p>
          <a:p>
            <a:pPr marL="723900" indent="-368300">
              <a:lnSpc>
                <a:spcPct val="90000"/>
              </a:lnSpc>
              <a:buFont typeface="+mj-lt"/>
              <a:buAutoNum type="alphaLcPeriod"/>
            </a:pPr>
            <a:r>
              <a:rPr lang="id-ID" noProof="1" smtClean="0">
                <a:solidFill>
                  <a:schemeClr val="tx2"/>
                </a:solidFill>
                <a:latin typeface="Perpetua" pitchFamily="18" charset="0"/>
              </a:rPr>
              <a:t>Menjabarkan GBPP menjadi Analisis Mata Pelajaran (AMP).</a:t>
            </a:r>
          </a:p>
          <a:p>
            <a:pPr marL="723900" indent="-368300">
              <a:lnSpc>
                <a:spcPct val="90000"/>
              </a:lnSpc>
              <a:buFont typeface="+mj-lt"/>
              <a:buAutoNum type="alphaLcPeriod"/>
            </a:pPr>
            <a:r>
              <a:rPr lang="id-ID" noProof="1" smtClean="0">
                <a:solidFill>
                  <a:schemeClr val="tx2"/>
                </a:solidFill>
                <a:latin typeface="Perpetua" pitchFamily="18" charset="0"/>
              </a:rPr>
              <a:t>Sekolah menghitung hari kerja efektif dan jam pelajaran efektif utk setiap mata pelajaran.</a:t>
            </a:r>
          </a:p>
          <a:p>
            <a:pPr marL="723900" indent="-368300">
              <a:lnSpc>
                <a:spcPct val="90000"/>
              </a:lnSpc>
              <a:buFont typeface="+mj-lt"/>
              <a:buAutoNum type="alphaLcPeriod"/>
            </a:pPr>
            <a:r>
              <a:rPr lang="id-ID" noProof="1" smtClean="0">
                <a:solidFill>
                  <a:schemeClr val="tx2"/>
                </a:solidFill>
                <a:latin typeface="Perpetua" pitchFamily="18" charset="0"/>
              </a:rPr>
              <a:t>Menyusun program tahunan (Prota).</a:t>
            </a:r>
          </a:p>
          <a:p>
            <a:pPr marL="723900" indent="-368300">
              <a:lnSpc>
                <a:spcPct val="90000"/>
              </a:lnSpc>
              <a:buFont typeface="+mj-lt"/>
              <a:buAutoNum type="alphaLcPeriod"/>
            </a:pPr>
            <a:r>
              <a:rPr lang="id-ID" noProof="1" smtClean="0">
                <a:solidFill>
                  <a:schemeClr val="tx2"/>
                </a:solidFill>
                <a:latin typeface="Perpetua" pitchFamily="18" charset="0"/>
              </a:rPr>
              <a:t>Menyusun program catur wulan (Proca).</a:t>
            </a:r>
          </a:p>
          <a:p>
            <a:pPr marL="723900" indent="-368300">
              <a:lnSpc>
                <a:spcPct val="90000"/>
              </a:lnSpc>
              <a:buFont typeface="+mj-lt"/>
              <a:buAutoNum type="alphaLcPeriod"/>
            </a:pPr>
            <a:r>
              <a:rPr lang="id-ID" noProof="1" smtClean="0">
                <a:solidFill>
                  <a:schemeClr val="tx2"/>
                </a:solidFill>
                <a:latin typeface="Perpetua" pitchFamily="18" charset="0"/>
              </a:rPr>
              <a:t>Program Satuan Pelajaran (PSP).</a:t>
            </a:r>
          </a:p>
          <a:p>
            <a:pPr marL="723900" indent="-368300">
              <a:lnSpc>
                <a:spcPct val="90000"/>
              </a:lnSpc>
              <a:buFont typeface="+mj-lt"/>
              <a:buAutoNum type="alphaLcPeriod"/>
            </a:pPr>
            <a:r>
              <a:rPr lang="id-ID" noProof="1" smtClean="0">
                <a:solidFill>
                  <a:schemeClr val="tx2"/>
                </a:solidFill>
                <a:latin typeface="Perpetua" pitchFamily="18" charset="0"/>
              </a:rPr>
              <a:t>Rencana Pengajaran (RP).</a:t>
            </a:r>
            <a:endParaRPr lang="id-ID" noProof="1">
              <a:latin typeface="Perpetua" pitchFamily="18" charset="0"/>
            </a:endParaRPr>
          </a:p>
        </p:txBody>
      </p:sp>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Level">
  <a:themeElements>
    <a:clrScheme name="Custom 1">
      <a:dk1>
        <a:sysClr val="windowText" lastClr="000000"/>
      </a:dk1>
      <a:lt1>
        <a:sysClr val="window" lastClr="FFFFFF"/>
      </a:lt1>
      <a:dk2>
        <a:srgbClr val="000000"/>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empus Sans ITC" pitchFamily="8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empus Sans ITC" pitchFamily="8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Studio">
  <a:themeElements>
    <a:clrScheme name="Studio 5">
      <a:dk1>
        <a:srgbClr val="000000"/>
      </a:dk1>
      <a:lt1>
        <a:srgbClr val="FFFFFF"/>
      </a:lt1>
      <a:dk2>
        <a:srgbClr val="FF0000"/>
      </a:dk2>
      <a:lt2>
        <a:srgbClr val="FFCC00"/>
      </a:lt2>
      <a:accent1>
        <a:srgbClr val="66CCFF"/>
      </a:accent1>
      <a:accent2>
        <a:srgbClr val="009900"/>
      </a:accent2>
      <a:accent3>
        <a:srgbClr val="FFFFFF"/>
      </a:accent3>
      <a:accent4>
        <a:srgbClr val="000000"/>
      </a:accent4>
      <a:accent5>
        <a:srgbClr val="B8E2FF"/>
      </a:accent5>
      <a:accent6>
        <a:srgbClr val="008A00"/>
      </a:accent6>
      <a:hlink>
        <a:srgbClr val="FF3300"/>
      </a:hlink>
      <a:folHlink>
        <a:srgbClr val="6600FF"/>
      </a:folHlink>
    </a:clrScheme>
    <a:fontScheme name="Studio">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empus Sans ITC" pitchFamily="8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empus Sans ITC" pitchFamily="82" charset="0"/>
          </a:defRPr>
        </a:defPPr>
      </a:lstStyle>
    </a:lnDef>
  </a:objectDefaults>
  <a:extraClrSchemeLst>
    <a:extraClrScheme>
      <a:clrScheme name="Studio 1">
        <a:dk1>
          <a:srgbClr val="000000"/>
        </a:dk1>
        <a:lt1>
          <a:srgbClr val="FFFFFF"/>
        </a:lt1>
        <a:dk2>
          <a:srgbClr val="336666"/>
        </a:dk2>
        <a:lt2>
          <a:srgbClr val="CCCC99"/>
        </a:lt2>
        <a:accent1>
          <a:srgbClr val="97CDCC"/>
        </a:accent1>
        <a:accent2>
          <a:srgbClr val="D6E0E0"/>
        </a:accent2>
        <a:accent3>
          <a:srgbClr val="FFFFFF"/>
        </a:accent3>
        <a:accent4>
          <a:srgbClr val="000000"/>
        </a:accent4>
        <a:accent5>
          <a:srgbClr val="C9E3E2"/>
        </a:accent5>
        <a:accent6>
          <a:srgbClr val="C2CBCB"/>
        </a:accent6>
        <a:hlink>
          <a:srgbClr val="99CC00"/>
        </a:hlink>
        <a:folHlink>
          <a:srgbClr val="336666"/>
        </a:folHlink>
      </a:clrScheme>
      <a:clrMap bg1="lt1" tx1="dk1" bg2="lt2" tx2="dk2" accent1="accent1" accent2="accent2" accent3="accent3" accent4="accent4" accent5="accent5" accent6="accent6" hlink="hlink" folHlink="folHlink"/>
    </a:extraClrScheme>
    <a:extraClrScheme>
      <a:clrScheme name="Studio 2">
        <a:dk1>
          <a:srgbClr val="000000"/>
        </a:dk1>
        <a:lt1>
          <a:srgbClr val="FFFFFF"/>
        </a:lt1>
        <a:dk2>
          <a:srgbClr val="3732A0"/>
        </a:dk2>
        <a:lt2>
          <a:srgbClr val="666699"/>
        </a:lt2>
        <a:accent1>
          <a:srgbClr val="CCCCFF"/>
        </a:accent1>
        <a:accent2>
          <a:srgbClr val="009999"/>
        </a:accent2>
        <a:accent3>
          <a:srgbClr val="FFFFFF"/>
        </a:accent3>
        <a:accent4>
          <a:srgbClr val="000000"/>
        </a:accent4>
        <a:accent5>
          <a:srgbClr val="E2E2FF"/>
        </a:accent5>
        <a:accent6>
          <a:srgbClr val="008A8A"/>
        </a:accent6>
        <a:hlink>
          <a:srgbClr val="3366CC"/>
        </a:hlink>
        <a:folHlink>
          <a:srgbClr val="9094B8"/>
        </a:folHlink>
      </a:clrScheme>
      <a:clrMap bg1="lt1" tx1="dk1" bg2="lt2" tx2="dk2" accent1="accent1" accent2="accent2" accent3="accent3" accent4="accent4" accent5="accent5" accent6="accent6" hlink="hlink" folHlink="folHlink"/>
    </a:extraClrScheme>
    <a:extraClrScheme>
      <a:clrScheme name="Studio 3">
        <a:dk1>
          <a:srgbClr val="000000"/>
        </a:dk1>
        <a:lt1>
          <a:srgbClr val="FFFFFF"/>
        </a:lt1>
        <a:dk2>
          <a:srgbClr val="CD0505"/>
        </a:dk2>
        <a:lt2>
          <a:srgbClr val="5F5F5F"/>
        </a:lt2>
        <a:accent1>
          <a:srgbClr val="D2D5DE"/>
        </a:accent1>
        <a:accent2>
          <a:srgbClr val="D55757"/>
        </a:accent2>
        <a:accent3>
          <a:srgbClr val="FFFFFF"/>
        </a:accent3>
        <a:accent4>
          <a:srgbClr val="000000"/>
        </a:accent4>
        <a:accent5>
          <a:srgbClr val="E5E7EC"/>
        </a:accent5>
        <a:accent6>
          <a:srgbClr val="C14E4E"/>
        </a:accent6>
        <a:hlink>
          <a:srgbClr val="F42D1E"/>
        </a:hlink>
        <a:folHlink>
          <a:srgbClr val="7C849E"/>
        </a:folHlink>
      </a:clrScheme>
      <a:clrMap bg1="lt1" tx1="dk1" bg2="lt2" tx2="dk2" accent1="accent1" accent2="accent2" accent3="accent3" accent4="accent4" accent5="accent5" accent6="accent6" hlink="hlink" folHlink="folHlink"/>
    </a:extraClrScheme>
    <a:extraClrScheme>
      <a:clrScheme name="Studio 4">
        <a:dk1>
          <a:srgbClr val="000000"/>
        </a:dk1>
        <a:lt1>
          <a:srgbClr val="FFFFFF"/>
        </a:lt1>
        <a:dk2>
          <a:srgbClr val="551A07"/>
        </a:dk2>
        <a:lt2>
          <a:srgbClr val="CC3300"/>
        </a:lt2>
        <a:accent1>
          <a:srgbClr val="F4B400"/>
        </a:accent1>
        <a:accent2>
          <a:srgbClr val="993300"/>
        </a:accent2>
        <a:accent3>
          <a:srgbClr val="FFFFFF"/>
        </a:accent3>
        <a:accent4>
          <a:srgbClr val="000000"/>
        </a:accent4>
        <a:accent5>
          <a:srgbClr val="F8D6AA"/>
        </a:accent5>
        <a:accent6>
          <a:srgbClr val="8A2D00"/>
        </a:accent6>
        <a:hlink>
          <a:srgbClr val="FF3300"/>
        </a:hlink>
        <a:folHlink>
          <a:srgbClr val="666699"/>
        </a:folHlink>
      </a:clrScheme>
      <a:clrMap bg1="lt1" tx1="dk1" bg2="lt2" tx2="dk2" accent1="accent1" accent2="accent2" accent3="accent3" accent4="accent4" accent5="accent5" accent6="accent6" hlink="hlink" folHlink="folHlink"/>
    </a:extraClrScheme>
    <a:extraClrScheme>
      <a:clrScheme name="Studio 5">
        <a:dk1>
          <a:srgbClr val="000000"/>
        </a:dk1>
        <a:lt1>
          <a:srgbClr val="FFFFFF"/>
        </a:lt1>
        <a:dk2>
          <a:srgbClr val="FF0000"/>
        </a:dk2>
        <a:lt2>
          <a:srgbClr val="FFCC00"/>
        </a:lt2>
        <a:accent1>
          <a:srgbClr val="66CCFF"/>
        </a:accent1>
        <a:accent2>
          <a:srgbClr val="009900"/>
        </a:accent2>
        <a:accent3>
          <a:srgbClr val="FFFFFF"/>
        </a:accent3>
        <a:accent4>
          <a:srgbClr val="000000"/>
        </a:accent4>
        <a:accent5>
          <a:srgbClr val="B8E2FF"/>
        </a:accent5>
        <a:accent6>
          <a:srgbClr val="008A00"/>
        </a:accent6>
        <a:hlink>
          <a:srgbClr val="FF3300"/>
        </a:hlink>
        <a:folHlink>
          <a:srgbClr val="6600FF"/>
        </a:folHlink>
      </a:clrScheme>
      <a:clrMap bg1="lt1" tx1="dk1" bg2="lt2" tx2="dk2" accent1="accent1" accent2="accent2" accent3="accent3" accent4="accent4" accent5="accent5" accent6="accent6" hlink="hlink" folHlink="folHlink"/>
    </a:extraClrScheme>
    <a:extraClrScheme>
      <a:clrScheme name="Studio 6">
        <a:dk1>
          <a:srgbClr val="666633"/>
        </a:dk1>
        <a:lt1>
          <a:srgbClr val="FFFFFF"/>
        </a:lt1>
        <a:dk2>
          <a:srgbClr val="000000"/>
        </a:dk2>
        <a:lt2>
          <a:srgbClr val="CC3300"/>
        </a:lt2>
        <a:accent1>
          <a:srgbClr val="808000"/>
        </a:accent1>
        <a:accent2>
          <a:srgbClr val="FF9900"/>
        </a:accent2>
        <a:accent3>
          <a:srgbClr val="AAAAAA"/>
        </a:accent3>
        <a:accent4>
          <a:srgbClr val="DADADA"/>
        </a:accent4>
        <a:accent5>
          <a:srgbClr val="C0C0AA"/>
        </a:accent5>
        <a:accent6>
          <a:srgbClr val="E78A00"/>
        </a:accent6>
        <a:hlink>
          <a:srgbClr val="CC6600"/>
        </a:hlink>
        <a:folHlink>
          <a:srgbClr val="434B1F"/>
        </a:folHlink>
      </a:clrScheme>
      <a:clrMap bg1="dk2" tx1="lt1" bg2="dk1" tx2="lt2" accent1="accent1" accent2="accent2" accent3="accent3" accent4="accent4" accent5="accent5" accent6="accent6" hlink="hlink" folHlink="folHlink"/>
    </a:extraClrScheme>
    <a:extraClrScheme>
      <a:clrScheme name="Studio 7">
        <a:dk1>
          <a:srgbClr val="766997"/>
        </a:dk1>
        <a:lt1>
          <a:srgbClr val="FFFFFF"/>
        </a:lt1>
        <a:dk2>
          <a:srgbClr val="530901"/>
        </a:dk2>
        <a:lt2>
          <a:srgbClr val="FFFFFF"/>
        </a:lt2>
        <a:accent1>
          <a:srgbClr val="FF3300"/>
        </a:accent1>
        <a:accent2>
          <a:srgbClr val="CC6600"/>
        </a:accent2>
        <a:accent3>
          <a:srgbClr val="B3AAAA"/>
        </a:accent3>
        <a:accent4>
          <a:srgbClr val="DADADA"/>
        </a:accent4>
        <a:accent5>
          <a:srgbClr val="FFADAA"/>
        </a:accent5>
        <a:accent6>
          <a:srgbClr val="B95C00"/>
        </a:accent6>
        <a:hlink>
          <a:srgbClr val="FF9900"/>
        </a:hlink>
        <a:folHlink>
          <a:srgbClr val="993300"/>
        </a:folHlink>
      </a:clrScheme>
      <a:clrMap bg1="dk2" tx1="lt1" bg2="dk1" tx2="lt2" accent1="accent1" accent2="accent2" accent3="accent3" accent4="accent4" accent5="accent5" accent6="accent6" hlink="hlink" folHlink="folHlink"/>
    </a:extraClrScheme>
    <a:extraClrScheme>
      <a:clrScheme name="Studio 8">
        <a:dk1>
          <a:srgbClr val="666699"/>
        </a:dk1>
        <a:lt1>
          <a:srgbClr val="FFFFFF"/>
        </a:lt1>
        <a:dk2>
          <a:srgbClr val="4C004C"/>
        </a:dk2>
        <a:lt2>
          <a:srgbClr val="FFFFFF"/>
        </a:lt2>
        <a:accent1>
          <a:srgbClr val="0099CC"/>
        </a:accent1>
        <a:accent2>
          <a:srgbClr val="993366"/>
        </a:accent2>
        <a:accent3>
          <a:srgbClr val="B2AAB2"/>
        </a:accent3>
        <a:accent4>
          <a:srgbClr val="DADADA"/>
        </a:accent4>
        <a:accent5>
          <a:srgbClr val="AACAE2"/>
        </a:accent5>
        <a:accent6>
          <a:srgbClr val="8A2D5C"/>
        </a:accent6>
        <a:hlink>
          <a:srgbClr val="99CC00"/>
        </a:hlink>
        <a:folHlink>
          <a:srgbClr val="006699"/>
        </a:folHlink>
      </a:clrScheme>
      <a:clrMap bg1="dk2" tx1="lt1" bg2="dk1" tx2="lt2" accent1="accent1" accent2="accent2" accent3="accent3" accent4="accent4" accent5="accent5" accent6="accent6" hlink="hlink" folHlink="folHlink"/>
    </a:extraClrScheme>
    <a:extraClrScheme>
      <a:clrScheme name="Studio 9">
        <a:dk1>
          <a:srgbClr val="565682"/>
        </a:dk1>
        <a:lt1>
          <a:srgbClr val="FFFFFF"/>
        </a:lt1>
        <a:dk2>
          <a:srgbClr val="1E1551"/>
        </a:dk2>
        <a:lt2>
          <a:srgbClr val="CCFFFF"/>
        </a:lt2>
        <a:accent1>
          <a:srgbClr val="33CCCC"/>
        </a:accent1>
        <a:accent2>
          <a:srgbClr val="009999"/>
        </a:accent2>
        <a:accent3>
          <a:srgbClr val="ABAAB3"/>
        </a:accent3>
        <a:accent4>
          <a:srgbClr val="DADADA"/>
        </a:accent4>
        <a:accent5>
          <a:srgbClr val="ADE2E2"/>
        </a:accent5>
        <a:accent6>
          <a:srgbClr val="008A8A"/>
        </a:accent6>
        <a:hlink>
          <a:srgbClr val="FF9900"/>
        </a:hlink>
        <a:folHlink>
          <a:srgbClr val="005986"/>
        </a:folHlink>
      </a:clrScheme>
      <a:clrMap bg1="dk2" tx1="lt1" bg2="dk1" tx2="lt2" accent1="accent1" accent2="accent2" accent3="accent3" accent4="accent4" accent5="accent5" accent6="accent6" hlink="hlink" folHlink="folHlink"/>
    </a:extraClrScheme>
    <a:extraClrScheme>
      <a:clrScheme name="Studio 10">
        <a:dk1>
          <a:srgbClr val="CCCC99"/>
        </a:dk1>
        <a:lt1>
          <a:srgbClr val="FFFFFF"/>
        </a:lt1>
        <a:dk2>
          <a:srgbClr val="2E5D5C"/>
        </a:dk2>
        <a:lt2>
          <a:srgbClr val="FFFFFF"/>
        </a:lt2>
        <a:accent1>
          <a:srgbClr val="0099CC"/>
        </a:accent1>
        <a:accent2>
          <a:srgbClr val="D6E0E0"/>
        </a:accent2>
        <a:accent3>
          <a:srgbClr val="ADB6B5"/>
        </a:accent3>
        <a:accent4>
          <a:srgbClr val="DADADA"/>
        </a:accent4>
        <a:accent5>
          <a:srgbClr val="AACAE2"/>
        </a:accent5>
        <a:accent6>
          <a:srgbClr val="C2CBCB"/>
        </a:accent6>
        <a:hlink>
          <a:srgbClr val="CCCC99"/>
        </a:hlink>
        <a:folHlink>
          <a:srgbClr val="428A8C"/>
        </a:folHlink>
      </a:clrScheme>
      <a:clrMap bg1="dk2" tx1="lt1" bg2="dk1" tx2="lt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Quadrant">
  <a:themeElements>
    <a:clrScheme name="Quadrant 5">
      <a:dk1>
        <a:srgbClr val="666699"/>
      </a:dk1>
      <a:lt1>
        <a:srgbClr val="FFFFFF"/>
      </a:lt1>
      <a:dk2>
        <a:srgbClr val="000033"/>
      </a:dk2>
      <a:lt2>
        <a:srgbClr val="FFFFFF"/>
      </a:lt2>
      <a:accent1>
        <a:srgbClr val="9966FF"/>
      </a:accent1>
      <a:accent2>
        <a:srgbClr val="CCCCFF"/>
      </a:accent2>
      <a:accent3>
        <a:srgbClr val="AAAAAD"/>
      </a:accent3>
      <a:accent4>
        <a:srgbClr val="DADADA"/>
      </a:accent4>
      <a:accent5>
        <a:srgbClr val="CAB8FF"/>
      </a:accent5>
      <a:accent6>
        <a:srgbClr val="B9B9E7"/>
      </a:accent6>
      <a:hlink>
        <a:srgbClr val="CCCC00"/>
      </a:hlink>
      <a:folHlink>
        <a:srgbClr val="CC9900"/>
      </a:folHlink>
    </a:clrScheme>
    <a:fontScheme name="Quadran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empus Sans ITC" pitchFamily="8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empus Sans ITC" pitchFamily="82" charset="0"/>
          </a:defRPr>
        </a:defPPr>
      </a:lstStyle>
    </a:lnDef>
  </a:objectDefaults>
  <a:extraClrSchemeLst>
    <a:extraClrScheme>
      <a:clrScheme name="Quadrant 1">
        <a:dk1>
          <a:srgbClr val="5C5674"/>
        </a:dk1>
        <a:lt1>
          <a:srgbClr val="FFFFFF"/>
        </a:lt1>
        <a:dk2>
          <a:srgbClr val="85986A"/>
        </a:dk2>
        <a:lt2>
          <a:srgbClr val="FFFFFF"/>
        </a:lt2>
        <a:accent1>
          <a:srgbClr val="666633"/>
        </a:accent1>
        <a:accent2>
          <a:srgbClr val="ADC5B8"/>
        </a:accent2>
        <a:accent3>
          <a:srgbClr val="C2CAB9"/>
        </a:accent3>
        <a:accent4>
          <a:srgbClr val="DADADA"/>
        </a:accent4>
        <a:accent5>
          <a:srgbClr val="B8B8AD"/>
        </a:accent5>
        <a:accent6>
          <a:srgbClr val="9CB2A6"/>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2">
        <a:dk1>
          <a:srgbClr val="000000"/>
        </a:dk1>
        <a:lt1>
          <a:srgbClr val="FFFFFF"/>
        </a:lt1>
        <a:dk2>
          <a:srgbClr val="420000"/>
        </a:dk2>
        <a:lt2>
          <a:srgbClr val="660000"/>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993300"/>
        </a:folHlink>
      </a:clrScheme>
      <a:clrMap bg1="lt1" tx1="dk1" bg2="lt2" tx2="dk2" accent1="accent1" accent2="accent2" accent3="accent3" accent4="accent4" accent5="accent5" accent6="accent6" hlink="hlink" folHlink="folHlink"/>
    </a:extraClrScheme>
    <a:extraClrScheme>
      <a:clrScheme name="Quadrant 3">
        <a:dk1>
          <a:srgbClr val="618052"/>
        </a:dk1>
        <a:lt1>
          <a:srgbClr val="FFFFE3"/>
        </a:lt1>
        <a:dk2>
          <a:srgbClr val="162E36"/>
        </a:dk2>
        <a:lt2>
          <a:srgbClr val="FFFFFF"/>
        </a:lt2>
        <a:accent1>
          <a:srgbClr val="336699"/>
        </a:accent1>
        <a:accent2>
          <a:srgbClr val="69888B"/>
        </a:accent2>
        <a:accent3>
          <a:srgbClr val="ABADAE"/>
        </a:accent3>
        <a:accent4>
          <a:srgbClr val="DADAC2"/>
        </a:accent4>
        <a:accent5>
          <a:srgbClr val="ADB8CA"/>
        </a:accent5>
        <a:accent6>
          <a:srgbClr val="5E7B7D"/>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4">
        <a:dk1>
          <a:srgbClr val="000000"/>
        </a:dk1>
        <a:lt1>
          <a:srgbClr val="FFFFFF"/>
        </a:lt1>
        <a:dk2>
          <a:srgbClr val="000000"/>
        </a:dk2>
        <a:lt2>
          <a:srgbClr val="CC0000"/>
        </a:lt2>
        <a:accent1>
          <a:srgbClr val="FFCC00"/>
        </a:accent1>
        <a:accent2>
          <a:srgbClr val="3366CC"/>
        </a:accent2>
        <a:accent3>
          <a:srgbClr val="FFFFFF"/>
        </a:accent3>
        <a:accent4>
          <a:srgbClr val="000000"/>
        </a:accent4>
        <a:accent5>
          <a:srgbClr val="FFE2AA"/>
        </a:accent5>
        <a:accent6>
          <a:srgbClr val="2D5CB9"/>
        </a:accent6>
        <a:hlink>
          <a:srgbClr val="666699"/>
        </a:hlink>
        <a:folHlink>
          <a:srgbClr val="C0C0C0"/>
        </a:folHlink>
      </a:clrScheme>
      <a:clrMap bg1="lt1" tx1="dk1" bg2="lt2" tx2="dk2" accent1="accent1" accent2="accent2" accent3="accent3" accent4="accent4" accent5="accent5" accent6="accent6" hlink="hlink" folHlink="folHlink"/>
    </a:extraClrScheme>
    <a:extraClrScheme>
      <a:clrScheme name="Quadrant 5">
        <a:dk1>
          <a:srgbClr val="666699"/>
        </a:dk1>
        <a:lt1>
          <a:srgbClr val="FFFFFF"/>
        </a:lt1>
        <a:dk2>
          <a:srgbClr val="000033"/>
        </a:dk2>
        <a:lt2>
          <a:srgbClr val="FFFFFF"/>
        </a:lt2>
        <a:accent1>
          <a:srgbClr val="9966FF"/>
        </a:accent1>
        <a:accent2>
          <a:srgbClr val="CCCCFF"/>
        </a:accent2>
        <a:accent3>
          <a:srgbClr val="AAAAAD"/>
        </a:accent3>
        <a:accent4>
          <a:srgbClr val="DADADA"/>
        </a:accent4>
        <a:accent5>
          <a:srgbClr val="CAB8FF"/>
        </a:accent5>
        <a:accent6>
          <a:srgbClr val="B9B9E7"/>
        </a:accent6>
        <a:hlink>
          <a:srgbClr val="CCCC00"/>
        </a:hlink>
        <a:folHlink>
          <a:srgbClr val="CC9900"/>
        </a:folHlink>
      </a:clrScheme>
      <a:clrMap bg1="dk2" tx1="lt1" bg2="dk1" tx2="lt2" accent1="accent1" accent2="accent2" accent3="accent3" accent4="accent4" accent5="accent5" accent6="accent6" hlink="hlink" folHlink="folHlink"/>
    </a:extraClrScheme>
    <a:extraClrScheme>
      <a:clrScheme name="Quadrant 6">
        <a:dk1>
          <a:srgbClr val="000000"/>
        </a:dk1>
        <a:lt1>
          <a:srgbClr val="FFFFFF"/>
        </a:lt1>
        <a:dk2>
          <a:srgbClr val="000000"/>
        </a:dk2>
        <a:lt2>
          <a:srgbClr val="669966"/>
        </a:lt2>
        <a:accent1>
          <a:srgbClr val="CCCCFF"/>
        </a:accent1>
        <a:accent2>
          <a:srgbClr val="9999CC"/>
        </a:accent2>
        <a:accent3>
          <a:srgbClr val="FFFFFF"/>
        </a:accent3>
        <a:accent4>
          <a:srgbClr val="000000"/>
        </a:accent4>
        <a:accent5>
          <a:srgbClr val="E2E2FF"/>
        </a:accent5>
        <a:accent6>
          <a:srgbClr val="8A8AB9"/>
        </a:accent6>
        <a:hlink>
          <a:srgbClr val="000066"/>
        </a:hlink>
        <a:folHlink>
          <a:srgbClr val="333399"/>
        </a:folHlink>
      </a:clrScheme>
      <a:clrMap bg1="lt1" tx1="dk1" bg2="lt2" tx2="dk2" accent1="accent1" accent2="accent2" accent3="accent3" accent4="accent4" accent5="accent5" accent6="accent6" hlink="hlink" folHlink="folHlink"/>
    </a:extraClrScheme>
    <a:extraClrScheme>
      <a:clrScheme name="Quadrant 7">
        <a:dk1>
          <a:srgbClr val="0099CC"/>
        </a:dk1>
        <a:lt1>
          <a:srgbClr val="FFFFFF"/>
        </a:lt1>
        <a:dk2>
          <a:srgbClr val="000099"/>
        </a:dk2>
        <a:lt2>
          <a:srgbClr val="FFFFFF"/>
        </a:lt2>
        <a:accent1>
          <a:srgbClr val="0099CC"/>
        </a:accent1>
        <a:accent2>
          <a:srgbClr val="6600FF"/>
        </a:accent2>
        <a:accent3>
          <a:srgbClr val="AAAACA"/>
        </a:accent3>
        <a:accent4>
          <a:srgbClr val="DADADA"/>
        </a:accent4>
        <a:accent5>
          <a:srgbClr val="AACAE2"/>
        </a:accent5>
        <a:accent6>
          <a:srgbClr val="5C00E7"/>
        </a:accent6>
        <a:hlink>
          <a:srgbClr val="FFCC00"/>
        </a:hlink>
        <a:folHlink>
          <a:srgbClr val="00CCFF"/>
        </a:folHlink>
      </a:clrScheme>
      <a:clrMap bg1="dk2" tx1="lt1" bg2="dk1" tx2="lt2" accent1="accent1" accent2="accent2" accent3="accent3" accent4="accent4" accent5="accent5" accent6="accent6" hlink="hlink" folHlink="folHlink"/>
    </a:extraClrScheme>
    <a:extraClrScheme>
      <a:clrScheme name="Quadrant 8">
        <a:dk1>
          <a:srgbClr val="000033"/>
        </a:dk1>
        <a:lt1>
          <a:srgbClr val="FFFFFF"/>
        </a:lt1>
        <a:dk2>
          <a:srgbClr val="003366"/>
        </a:dk2>
        <a:lt2>
          <a:srgbClr val="275C6D"/>
        </a:lt2>
        <a:accent1>
          <a:srgbClr val="A7D2DF"/>
        </a:accent1>
        <a:accent2>
          <a:srgbClr val="108DA6"/>
        </a:accent2>
        <a:accent3>
          <a:srgbClr val="FFFFFF"/>
        </a:accent3>
        <a:accent4>
          <a:srgbClr val="00002A"/>
        </a:accent4>
        <a:accent5>
          <a:srgbClr val="D0E5EC"/>
        </a:accent5>
        <a:accent6>
          <a:srgbClr val="0D7F96"/>
        </a:accent6>
        <a:hlink>
          <a:srgbClr val="666699"/>
        </a:hlink>
        <a:folHlink>
          <a:srgbClr val="9999FF"/>
        </a:folHlink>
      </a:clrScheme>
      <a:clrMap bg1="lt1" tx1="dk1" bg2="lt2" tx2="dk2" accent1="accent1" accent2="accent2" accent3="accent3" accent4="accent4" accent5="accent5" accent6="accent6" hlink="hlink" folHlink="folHlink"/>
    </a:extraClrScheme>
    <a:extraClrScheme>
      <a:clrScheme name="Quadrant 9">
        <a:dk1>
          <a:srgbClr val="CC3300"/>
        </a:dk1>
        <a:lt1>
          <a:srgbClr val="FFFFFF"/>
        </a:lt1>
        <a:dk2>
          <a:srgbClr val="000000"/>
        </a:dk2>
        <a:lt2>
          <a:srgbClr val="FFFFCC"/>
        </a:lt2>
        <a:accent1>
          <a:srgbClr val="FF9900"/>
        </a:accent1>
        <a:accent2>
          <a:srgbClr val="993300"/>
        </a:accent2>
        <a:accent3>
          <a:srgbClr val="AAAAAA"/>
        </a:accent3>
        <a:accent4>
          <a:srgbClr val="DADADA"/>
        </a:accent4>
        <a:accent5>
          <a:srgbClr val="FFCAAA"/>
        </a:accent5>
        <a:accent6>
          <a:srgbClr val="8A2D00"/>
        </a:accent6>
        <a:hlink>
          <a:srgbClr val="CEC5A2"/>
        </a:hlink>
        <a:folHlink>
          <a:srgbClr val="DDDDDD"/>
        </a:folHlink>
      </a:clrScheme>
      <a:clrMap bg1="dk2" tx1="lt1" bg2="dk1" tx2="lt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3.xml><?xml version="1.0" encoding="utf-8"?>
<a:theme xmlns:a="http://schemas.openxmlformats.org/drawingml/2006/main" name="Civic">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1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Eclipse">
  <a:themeElements>
    <a:clrScheme name="Eclipse 8">
      <a:dk1>
        <a:srgbClr val="434343"/>
      </a:dk1>
      <a:lt1>
        <a:srgbClr val="FFFFFF"/>
      </a:lt1>
      <a:dk2>
        <a:srgbClr val="000000"/>
      </a:dk2>
      <a:lt2>
        <a:srgbClr val="0066FF"/>
      </a:lt2>
      <a:accent1>
        <a:srgbClr val="339966"/>
      </a:accent1>
      <a:accent2>
        <a:srgbClr val="FFCC00"/>
      </a:accent2>
      <a:accent3>
        <a:srgbClr val="AAAAAA"/>
      </a:accent3>
      <a:accent4>
        <a:srgbClr val="DADADA"/>
      </a:accent4>
      <a:accent5>
        <a:srgbClr val="ADCAB8"/>
      </a:accent5>
      <a:accent6>
        <a:srgbClr val="E7B900"/>
      </a:accent6>
      <a:hlink>
        <a:srgbClr val="CC0000"/>
      </a:hlink>
      <a:folHlink>
        <a:srgbClr val="808080"/>
      </a:folHlink>
    </a:clrScheme>
    <a:fontScheme name="Eclipse">
      <a:majorFont>
        <a:latin typeface="Aria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empus Sans ITC" pitchFamily="8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empus Sans ITC" pitchFamily="82" charset="0"/>
          </a:defRPr>
        </a:defPPr>
      </a:lstStyle>
    </a:lnDef>
  </a:objectDefaults>
  <a:extraClrSchemeLst>
    <a:extraClrScheme>
      <a:clrScheme name="Eclipse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Eclipse 2">
        <a:dk1>
          <a:srgbClr val="000000"/>
        </a:dk1>
        <a:lt1>
          <a:srgbClr val="FFFFFF"/>
        </a:lt1>
        <a:dk2>
          <a:srgbClr val="333366"/>
        </a:dk2>
        <a:lt2>
          <a:srgbClr val="5F5F5F"/>
        </a:lt2>
        <a:accent1>
          <a:srgbClr val="CC99FF"/>
        </a:accent1>
        <a:accent2>
          <a:srgbClr val="99CCCC"/>
        </a:accent2>
        <a:accent3>
          <a:srgbClr val="FFFFFF"/>
        </a:accent3>
        <a:accent4>
          <a:srgbClr val="000000"/>
        </a:accent4>
        <a:accent5>
          <a:srgbClr val="E2CAFF"/>
        </a:accent5>
        <a:accent6>
          <a:srgbClr val="8AB9B9"/>
        </a:accent6>
        <a:hlink>
          <a:srgbClr val="666699"/>
        </a:hlink>
        <a:folHlink>
          <a:srgbClr val="660066"/>
        </a:folHlink>
      </a:clrScheme>
      <a:clrMap bg1="lt1" tx1="dk1" bg2="lt2" tx2="dk2" accent1="accent1" accent2="accent2" accent3="accent3" accent4="accent4" accent5="accent5" accent6="accent6" hlink="hlink" folHlink="folHlink"/>
    </a:extraClrScheme>
    <a:extraClrScheme>
      <a:clrScheme name="Eclipse 3">
        <a:dk1>
          <a:srgbClr val="000000"/>
        </a:dk1>
        <a:lt1>
          <a:srgbClr val="FFFFFF"/>
        </a:lt1>
        <a:dk2>
          <a:srgbClr val="0000CC"/>
        </a:dk2>
        <a:lt2>
          <a:srgbClr val="434343"/>
        </a:lt2>
        <a:accent1>
          <a:srgbClr val="99CC00"/>
        </a:accent1>
        <a:accent2>
          <a:srgbClr val="FFCC00"/>
        </a:accent2>
        <a:accent3>
          <a:srgbClr val="FFFFFF"/>
        </a:accent3>
        <a:accent4>
          <a:srgbClr val="000000"/>
        </a:accent4>
        <a:accent5>
          <a:srgbClr val="CAE2AA"/>
        </a:accent5>
        <a:accent6>
          <a:srgbClr val="E7B900"/>
        </a:accent6>
        <a:hlink>
          <a:srgbClr val="FF0000"/>
        </a:hlink>
        <a:folHlink>
          <a:srgbClr val="808080"/>
        </a:folHlink>
      </a:clrScheme>
      <a:clrMap bg1="lt1" tx1="dk1" bg2="lt2" tx2="dk2" accent1="accent1" accent2="accent2" accent3="accent3" accent4="accent4" accent5="accent5" accent6="accent6" hlink="hlink" folHlink="folHlink"/>
    </a:extraClrScheme>
    <a:extraClrScheme>
      <a:clrScheme name="Eclipse 4">
        <a:dk1>
          <a:srgbClr val="000000"/>
        </a:dk1>
        <a:lt1>
          <a:srgbClr val="64AAAE"/>
        </a:lt1>
        <a:dk2>
          <a:srgbClr val="FFFFCC"/>
        </a:dk2>
        <a:lt2>
          <a:srgbClr val="5F5F5F"/>
        </a:lt2>
        <a:accent1>
          <a:srgbClr val="B4B1DB"/>
        </a:accent1>
        <a:accent2>
          <a:srgbClr val="61C1D7"/>
        </a:accent2>
        <a:accent3>
          <a:srgbClr val="B8D2D3"/>
        </a:accent3>
        <a:accent4>
          <a:srgbClr val="000000"/>
        </a:accent4>
        <a:accent5>
          <a:srgbClr val="D6D5EA"/>
        </a:accent5>
        <a:accent6>
          <a:srgbClr val="57AFC3"/>
        </a:accent6>
        <a:hlink>
          <a:srgbClr val="257177"/>
        </a:hlink>
        <a:folHlink>
          <a:srgbClr val="CCCCCC"/>
        </a:folHlink>
      </a:clrScheme>
      <a:clrMap bg1="lt1" tx1="dk1" bg2="lt2" tx2="dk2" accent1="accent1" accent2="accent2" accent3="accent3" accent4="accent4" accent5="accent5" accent6="accent6" hlink="hlink" folHlink="folHlink"/>
    </a:extraClrScheme>
    <a:extraClrScheme>
      <a:clrScheme name="Eclipse 5">
        <a:dk1>
          <a:srgbClr val="5F5F5F"/>
        </a:dk1>
        <a:lt1>
          <a:srgbClr val="F8F8F8"/>
        </a:lt1>
        <a:dk2>
          <a:srgbClr val="2A285A"/>
        </a:dk2>
        <a:lt2>
          <a:srgbClr val="FFFFFF"/>
        </a:lt2>
        <a:accent1>
          <a:srgbClr val="999966"/>
        </a:accent1>
        <a:accent2>
          <a:srgbClr val="8C8B9D"/>
        </a:accent2>
        <a:accent3>
          <a:srgbClr val="ACACB5"/>
        </a:accent3>
        <a:accent4>
          <a:srgbClr val="D4D4D4"/>
        </a:accent4>
        <a:accent5>
          <a:srgbClr val="CACAB8"/>
        </a:accent5>
        <a:accent6>
          <a:srgbClr val="7E7D8E"/>
        </a:accent6>
        <a:hlink>
          <a:srgbClr val="465174"/>
        </a:hlink>
        <a:folHlink>
          <a:srgbClr val="C0C0C0"/>
        </a:folHlink>
      </a:clrScheme>
      <a:clrMap bg1="dk2" tx1="lt1" bg2="dk1" tx2="lt2" accent1="accent1" accent2="accent2" accent3="accent3" accent4="accent4" accent5="accent5" accent6="accent6" hlink="hlink" folHlink="folHlink"/>
    </a:extraClrScheme>
    <a:extraClrScheme>
      <a:clrScheme name="Eclipse 6">
        <a:dk1>
          <a:srgbClr val="434343"/>
        </a:dk1>
        <a:lt1>
          <a:srgbClr val="FFFFFF"/>
        </a:lt1>
        <a:dk2>
          <a:srgbClr val="360404"/>
        </a:dk2>
        <a:lt2>
          <a:srgbClr val="FFFFFF"/>
        </a:lt2>
        <a:accent1>
          <a:srgbClr val="669900"/>
        </a:accent1>
        <a:accent2>
          <a:srgbClr val="CC6600"/>
        </a:accent2>
        <a:accent3>
          <a:srgbClr val="AEAAAA"/>
        </a:accent3>
        <a:accent4>
          <a:srgbClr val="DADADA"/>
        </a:accent4>
        <a:accent5>
          <a:srgbClr val="B8CAAA"/>
        </a:accent5>
        <a:accent6>
          <a:srgbClr val="B95C00"/>
        </a:accent6>
        <a:hlink>
          <a:srgbClr val="CC3300"/>
        </a:hlink>
        <a:folHlink>
          <a:srgbClr val="808080"/>
        </a:folHlink>
      </a:clrScheme>
      <a:clrMap bg1="dk2" tx1="lt1" bg2="dk1" tx2="lt2" accent1="accent1" accent2="accent2" accent3="accent3" accent4="accent4" accent5="accent5" accent6="accent6" hlink="hlink" folHlink="folHlink"/>
    </a:extraClrScheme>
    <a:extraClrScheme>
      <a:clrScheme name="Eclipse 7">
        <a:dk1>
          <a:srgbClr val="434343"/>
        </a:dk1>
        <a:lt1>
          <a:srgbClr val="FFFFFF"/>
        </a:lt1>
        <a:dk2>
          <a:srgbClr val="000000"/>
        </a:dk2>
        <a:lt2>
          <a:srgbClr val="8285FE"/>
        </a:lt2>
        <a:accent1>
          <a:srgbClr val="669900"/>
        </a:accent1>
        <a:accent2>
          <a:srgbClr val="9900FF"/>
        </a:accent2>
        <a:accent3>
          <a:srgbClr val="AAAAAA"/>
        </a:accent3>
        <a:accent4>
          <a:srgbClr val="DADADA"/>
        </a:accent4>
        <a:accent5>
          <a:srgbClr val="B8CAAA"/>
        </a:accent5>
        <a:accent6>
          <a:srgbClr val="8A00E7"/>
        </a:accent6>
        <a:hlink>
          <a:srgbClr val="6600CC"/>
        </a:hlink>
        <a:folHlink>
          <a:srgbClr val="808080"/>
        </a:folHlink>
      </a:clrScheme>
      <a:clrMap bg1="dk2" tx1="lt1" bg2="dk1" tx2="lt2" accent1="accent1" accent2="accent2" accent3="accent3" accent4="accent4" accent5="accent5" accent6="accent6" hlink="hlink" folHlink="folHlink"/>
    </a:extraClrScheme>
    <a:extraClrScheme>
      <a:clrScheme name="Eclipse 8">
        <a:dk1>
          <a:srgbClr val="434343"/>
        </a:dk1>
        <a:lt1>
          <a:srgbClr val="FFFFFF"/>
        </a:lt1>
        <a:dk2>
          <a:srgbClr val="000000"/>
        </a:dk2>
        <a:lt2>
          <a:srgbClr val="0066FF"/>
        </a:lt2>
        <a:accent1>
          <a:srgbClr val="339966"/>
        </a:accent1>
        <a:accent2>
          <a:srgbClr val="FFCC00"/>
        </a:accent2>
        <a:accent3>
          <a:srgbClr val="AAAAAA"/>
        </a:accent3>
        <a:accent4>
          <a:srgbClr val="DADADA"/>
        </a:accent4>
        <a:accent5>
          <a:srgbClr val="ADCAB8"/>
        </a:accent5>
        <a:accent6>
          <a:srgbClr val="E7B900"/>
        </a:accent6>
        <a:hlink>
          <a:srgbClr val="CC0000"/>
        </a:hlink>
        <a:folHlink>
          <a:srgbClr val="808080"/>
        </a:folHlink>
      </a:clrScheme>
      <a:clrMap bg1="dk2" tx1="lt1" bg2="dk1" tx2="lt2" accent1="accent1" accent2="accent2" accent3="accent3" accent4="accent4" accent5="accent5" accent6="accent6" hlink="hlink" folHlink="folHlink"/>
    </a:extraClrScheme>
    <a:extraClrScheme>
      <a:clrScheme name="Eclipse 9">
        <a:dk1>
          <a:srgbClr val="333300"/>
        </a:dk1>
        <a:lt1>
          <a:srgbClr val="FFFFFF"/>
        </a:lt1>
        <a:dk2>
          <a:srgbClr val="669900"/>
        </a:dk2>
        <a:lt2>
          <a:srgbClr val="FFFFCC"/>
        </a:lt2>
        <a:accent1>
          <a:srgbClr val="CCCC00"/>
        </a:accent1>
        <a:accent2>
          <a:srgbClr val="99CC00"/>
        </a:accent2>
        <a:accent3>
          <a:srgbClr val="B8CAAA"/>
        </a:accent3>
        <a:accent4>
          <a:srgbClr val="DADADA"/>
        </a:accent4>
        <a:accent5>
          <a:srgbClr val="E2E2AA"/>
        </a:accent5>
        <a:accent6>
          <a:srgbClr val="8AB900"/>
        </a:accent6>
        <a:hlink>
          <a:srgbClr val="336600"/>
        </a:hlink>
        <a:folHlink>
          <a:srgbClr val="FFFF66"/>
        </a:folHlink>
      </a:clrScheme>
      <a:clrMap bg1="dk2" tx1="lt1" bg2="dk1" tx2="lt2" accent1="accent1" accent2="accent2" accent3="accent3" accent4="accent4" accent5="accent5" accent6="accent6" hlink="hlink" folHlink="folHlink"/>
    </a:extraClrScheme>
    <a:extraClrScheme>
      <a:clrScheme name="Eclipse 10">
        <a:dk1>
          <a:srgbClr val="333333"/>
        </a:dk1>
        <a:lt1>
          <a:srgbClr val="FFFFCC"/>
        </a:lt1>
        <a:dk2>
          <a:srgbClr val="660000"/>
        </a:dk2>
        <a:lt2>
          <a:srgbClr val="CCCCCC"/>
        </a:lt2>
        <a:accent1>
          <a:srgbClr val="FF6600"/>
        </a:accent1>
        <a:accent2>
          <a:srgbClr val="CC3300"/>
        </a:accent2>
        <a:accent3>
          <a:srgbClr val="B8AAAA"/>
        </a:accent3>
        <a:accent4>
          <a:srgbClr val="DADAAE"/>
        </a:accent4>
        <a:accent5>
          <a:srgbClr val="FFB8AA"/>
        </a:accent5>
        <a:accent6>
          <a:srgbClr val="B92D00"/>
        </a:accent6>
        <a:hlink>
          <a:srgbClr val="9900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Axis">
  <a:themeElements>
    <a:clrScheme name="Axis 6">
      <a:dk1>
        <a:srgbClr val="000000"/>
      </a:dk1>
      <a:lt1>
        <a:srgbClr val="ECAE00"/>
      </a:lt1>
      <a:dk2>
        <a:srgbClr val="FFFFFF"/>
      </a:dk2>
      <a:lt2>
        <a:srgbClr val="333333"/>
      </a:lt2>
      <a:accent1>
        <a:srgbClr val="CC6600"/>
      </a:accent1>
      <a:accent2>
        <a:srgbClr val="BA6D10"/>
      </a:accent2>
      <a:accent3>
        <a:srgbClr val="F4D3AA"/>
      </a:accent3>
      <a:accent4>
        <a:srgbClr val="000000"/>
      </a:accent4>
      <a:accent5>
        <a:srgbClr val="E2B8AA"/>
      </a:accent5>
      <a:accent6>
        <a:srgbClr val="A8620D"/>
      </a:accent6>
      <a:hlink>
        <a:srgbClr val="666633"/>
      </a:hlink>
      <a:folHlink>
        <a:srgbClr val="8D996D"/>
      </a:folHlink>
    </a:clrScheme>
    <a:fontScheme name="Axi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empus Sans ITC" pitchFamily="8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empus Sans ITC" pitchFamily="82" charset="0"/>
          </a:defRPr>
        </a:defPPr>
      </a:lstStyle>
    </a:lnDef>
  </a:objectDefaults>
  <a:extraClrSchemeLst>
    <a:extraClrScheme>
      <a:clrScheme name="Axis 1">
        <a:dk1>
          <a:srgbClr val="080808"/>
        </a:dk1>
        <a:lt1>
          <a:srgbClr val="F8F8F8"/>
        </a:lt1>
        <a:dk2>
          <a:srgbClr val="330000"/>
        </a:dk2>
        <a:lt2>
          <a:srgbClr val="FFFFFF"/>
        </a:lt2>
        <a:accent1>
          <a:srgbClr val="FF9900"/>
        </a:accent1>
        <a:accent2>
          <a:srgbClr val="CC3300"/>
        </a:accent2>
        <a:accent3>
          <a:srgbClr val="ADAAAA"/>
        </a:accent3>
        <a:accent4>
          <a:srgbClr val="D4D4D4"/>
        </a:accent4>
        <a:accent5>
          <a:srgbClr val="FFCAAA"/>
        </a:accent5>
        <a:accent6>
          <a:srgbClr val="B92D00"/>
        </a:accent6>
        <a:hlink>
          <a:srgbClr val="CC6600"/>
        </a:hlink>
        <a:folHlink>
          <a:srgbClr val="B2B282"/>
        </a:folHlink>
      </a:clrScheme>
      <a:clrMap bg1="dk2" tx1="lt1" bg2="dk1" tx2="lt2" accent1="accent1" accent2="accent2" accent3="accent3" accent4="accent4" accent5="accent5" accent6="accent6" hlink="hlink" folHlink="folHlink"/>
    </a:extraClrScheme>
    <a:extraClrScheme>
      <a:clrScheme name="Axis 2">
        <a:dk1>
          <a:srgbClr val="333333"/>
        </a:dk1>
        <a:lt1>
          <a:srgbClr val="F8F8F8"/>
        </a:lt1>
        <a:dk2>
          <a:srgbClr val="800000"/>
        </a:dk2>
        <a:lt2>
          <a:srgbClr val="FFFFFF"/>
        </a:lt2>
        <a:accent1>
          <a:srgbClr val="CC9900"/>
        </a:accent1>
        <a:accent2>
          <a:srgbClr val="666666"/>
        </a:accent2>
        <a:accent3>
          <a:srgbClr val="C0AAAA"/>
        </a:accent3>
        <a:accent4>
          <a:srgbClr val="D4D4D4"/>
        </a:accent4>
        <a:accent5>
          <a:srgbClr val="E2CAAA"/>
        </a:accent5>
        <a:accent6>
          <a:srgbClr val="5C5C5C"/>
        </a:accent6>
        <a:hlink>
          <a:srgbClr val="CC6600"/>
        </a:hlink>
        <a:folHlink>
          <a:srgbClr val="95A587"/>
        </a:folHlink>
      </a:clrScheme>
      <a:clrMap bg1="dk2" tx1="lt1" bg2="dk1" tx2="lt2" accent1="accent1" accent2="accent2" accent3="accent3" accent4="accent4" accent5="accent5" accent6="accent6" hlink="hlink" folHlink="folHlink"/>
    </a:extraClrScheme>
    <a:extraClrScheme>
      <a:clrScheme name="Axis 3">
        <a:dk1>
          <a:srgbClr val="5F5F5F"/>
        </a:dk1>
        <a:lt1>
          <a:srgbClr val="A4BEE0"/>
        </a:lt1>
        <a:dk2>
          <a:srgbClr val="013253"/>
        </a:dk2>
        <a:lt2>
          <a:srgbClr val="FFFFFF"/>
        </a:lt2>
        <a:accent1>
          <a:srgbClr val="588480"/>
        </a:accent1>
        <a:accent2>
          <a:srgbClr val="6600FF"/>
        </a:accent2>
        <a:accent3>
          <a:srgbClr val="AAADB3"/>
        </a:accent3>
        <a:accent4>
          <a:srgbClr val="8BA2BF"/>
        </a:accent4>
        <a:accent5>
          <a:srgbClr val="B4C2C0"/>
        </a:accent5>
        <a:accent6>
          <a:srgbClr val="5C00E7"/>
        </a:accent6>
        <a:hlink>
          <a:srgbClr val="CCCC00"/>
        </a:hlink>
        <a:folHlink>
          <a:srgbClr val="5F5F5F"/>
        </a:folHlink>
      </a:clrScheme>
      <a:clrMap bg1="dk2" tx1="lt1" bg2="dk1" tx2="lt2" accent1="accent1" accent2="accent2" accent3="accent3" accent4="accent4" accent5="accent5" accent6="accent6" hlink="hlink" folHlink="folHlink"/>
    </a:extraClrScheme>
    <a:extraClrScheme>
      <a:clrScheme name="Axis 4">
        <a:dk1>
          <a:srgbClr val="003300"/>
        </a:dk1>
        <a:lt1>
          <a:srgbClr val="F8F8F8"/>
        </a:lt1>
        <a:dk2>
          <a:srgbClr val="3D4A1C"/>
        </a:dk2>
        <a:lt2>
          <a:srgbClr val="FFFFFF"/>
        </a:lt2>
        <a:accent1>
          <a:srgbClr val="99CC00"/>
        </a:accent1>
        <a:accent2>
          <a:srgbClr val="669900"/>
        </a:accent2>
        <a:accent3>
          <a:srgbClr val="AFB1AB"/>
        </a:accent3>
        <a:accent4>
          <a:srgbClr val="D4D4D4"/>
        </a:accent4>
        <a:accent5>
          <a:srgbClr val="CAE2AA"/>
        </a:accent5>
        <a:accent6>
          <a:srgbClr val="5C8A00"/>
        </a:accent6>
        <a:hlink>
          <a:srgbClr val="CC9900"/>
        </a:hlink>
        <a:folHlink>
          <a:srgbClr val="B2B282"/>
        </a:folHlink>
      </a:clrScheme>
      <a:clrMap bg1="dk2" tx1="lt1" bg2="dk1" tx2="lt2" accent1="accent1" accent2="accent2" accent3="accent3" accent4="accent4" accent5="accent5" accent6="accent6" hlink="hlink" folHlink="folHlink"/>
    </a:extraClrScheme>
    <a:extraClrScheme>
      <a:clrScheme name="Axis 5">
        <a:dk1>
          <a:srgbClr val="333333"/>
        </a:dk1>
        <a:lt1>
          <a:srgbClr val="F8F8F8"/>
        </a:lt1>
        <a:dk2>
          <a:srgbClr val="005D8C"/>
        </a:dk2>
        <a:lt2>
          <a:srgbClr val="FFFFFF"/>
        </a:lt2>
        <a:accent1>
          <a:srgbClr val="00CC99"/>
        </a:accent1>
        <a:accent2>
          <a:srgbClr val="0099CC"/>
        </a:accent2>
        <a:accent3>
          <a:srgbClr val="AAB6C5"/>
        </a:accent3>
        <a:accent4>
          <a:srgbClr val="D4D4D4"/>
        </a:accent4>
        <a:accent5>
          <a:srgbClr val="AAE2CA"/>
        </a:accent5>
        <a:accent6>
          <a:srgbClr val="008AB9"/>
        </a:accent6>
        <a:hlink>
          <a:srgbClr val="FFCC00"/>
        </a:hlink>
        <a:folHlink>
          <a:srgbClr val="D8D48C"/>
        </a:folHlink>
      </a:clrScheme>
      <a:clrMap bg1="dk2" tx1="lt1" bg2="dk1" tx2="lt2" accent1="accent1" accent2="accent2" accent3="accent3" accent4="accent4" accent5="accent5" accent6="accent6" hlink="hlink" folHlink="folHlink"/>
    </a:extraClrScheme>
    <a:extraClrScheme>
      <a:clrScheme name="Axis 6">
        <a:dk1>
          <a:srgbClr val="000000"/>
        </a:dk1>
        <a:lt1>
          <a:srgbClr val="ECAE00"/>
        </a:lt1>
        <a:dk2>
          <a:srgbClr val="FFFFFF"/>
        </a:dk2>
        <a:lt2>
          <a:srgbClr val="333333"/>
        </a:lt2>
        <a:accent1>
          <a:srgbClr val="CC6600"/>
        </a:accent1>
        <a:accent2>
          <a:srgbClr val="BA6D10"/>
        </a:accent2>
        <a:accent3>
          <a:srgbClr val="F4D3AA"/>
        </a:accent3>
        <a:accent4>
          <a:srgbClr val="000000"/>
        </a:accent4>
        <a:accent5>
          <a:srgbClr val="E2B8AA"/>
        </a:accent5>
        <a:accent6>
          <a:srgbClr val="A8620D"/>
        </a:accent6>
        <a:hlink>
          <a:srgbClr val="666633"/>
        </a:hlink>
        <a:folHlink>
          <a:srgbClr val="8D996D"/>
        </a:folHlink>
      </a:clrScheme>
      <a:clrMap bg1="lt1" tx1="dk1" bg2="lt2" tx2="dk2" accent1="accent1" accent2="accent2" accent3="accent3" accent4="accent4" accent5="accent5" accent6="accent6" hlink="hlink" folHlink="folHlink"/>
    </a:extraClrScheme>
    <a:extraClrScheme>
      <a:clrScheme name="Axis 7">
        <a:dk1>
          <a:srgbClr val="000000"/>
        </a:dk1>
        <a:lt1>
          <a:srgbClr val="FFFFFF"/>
        </a:lt1>
        <a:dk2>
          <a:srgbClr val="372221"/>
        </a:dk2>
        <a:lt2>
          <a:srgbClr val="808080"/>
        </a:lt2>
        <a:accent1>
          <a:srgbClr val="009999"/>
        </a:accent1>
        <a:accent2>
          <a:srgbClr val="9AAC98"/>
        </a:accent2>
        <a:accent3>
          <a:srgbClr val="FFFFFF"/>
        </a:accent3>
        <a:accent4>
          <a:srgbClr val="000000"/>
        </a:accent4>
        <a:accent5>
          <a:srgbClr val="AACACA"/>
        </a:accent5>
        <a:accent6>
          <a:srgbClr val="8B9B89"/>
        </a:accent6>
        <a:hlink>
          <a:srgbClr val="666699"/>
        </a:hlink>
        <a:folHlink>
          <a:srgbClr val="B2B2B2"/>
        </a:folHlink>
      </a:clrScheme>
      <a:clrMap bg1="lt1" tx1="dk1" bg2="lt2" tx2="dk2" accent1="accent1" accent2="accent2" accent3="accent3" accent4="accent4" accent5="accent5" accent6="accent6" hlink="hlink" folHlink="folHlink"/>
    </a:extraClrScheme>
    <a:extraClrScheme>
      <a:clrScheme name="Axis 8">
        <a:dk1>
          <a:srgbClr val="292929"/>
        </a:dk1>
        <a:lt1>
          <a:srgbClr val="FFFFFF"/>
        </a:lt1>
        <a:dk2>
          <a:srgbClr val="000000"/>
        </a:dk2>
        <a:lt2>
          <a:srgbClr val="808080"/>
        </a:lt2>
        <a:accent1>
          <a:srgbClr val="CC9900"/>
        </a:accent1>
        <a:accent2>
          <a:srgbClr val="CCCC99"/>
        </a:accent2>
        <a:accent3>
          <a:srgbClr val="FFFFFF"/>
        </a:accent3>
        <a:accent4>
          <a:srgbClr val="212121"/>
        </a:accent4>
        <a:accent5>
          <a:srgbClr val="E2CAAA"/>
        </a:accent5>
        <a:accent6>
          <a:srgbClr val="B9B98A"/>
        </a:accent6>
        <a:hlink>
          <a:srgbClr val="999933"/>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Pixel">
  <a:themeElements>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fontScheme name="Pixe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empus Sans ITC" pitchFamily="8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empus Sans ITC" pitchFamily="82" charset="0"/>
          </a:defRPr>
        </a:defPPr>
      </a:lstStyle>
    </a:lnDef>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Cliff">
  <a:themeElements>
    <a:clrScheme name="Cliff 4">
      <a:dk1>
        <a:srgbClr val="86615A"/>
      </a:dk1>
      <a:lt1>
        <a:srgbClr val="FFFFFF"/>
      </a:lt1>
      <a:dk2>
        <a:srgbClr val="633427"/>
      </a:dk2>
      <a:lt2>
        <a:srgbClr val="E9DDCD"/>
      </a:lt2>
      <a:accent1>
        <a:srgbClr val="A34545"/>
      </a:accent1>
      <a:accent2>
        <a:srgbClr val="C86400"/>
      </a:accent2>
      <a:accent3>
        <a:srgbClr val="B7AEAC"/>
      </a:accent3>
      <a:accent4>
        <a:srgbClr val="DADADA"/>
      </a:accent4>
      <a:accent5>
        <a:srgbClr val="CEB0B0"/>
      </a:accent5>
      <a:accent6>
        <a:srgbClr val="B55A00"/>
      </a:accent6>
      <a:hlink>
        <a:srgbClr val="ECAE00"/>
      </a:hlink>
      <a:folHlink>
        <a:srgbClr val="BAA88A"/>
      </a:folHlink>
    </a:clrScheme>
    <a:fontScheme name="Cliff">
      <a:majorFont>
        <a:latin typeface="Aria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empus Sans ITC" pitchFamily="8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empus Sans ITC" pitchFamily="82" charset="0"/>
          </a:defRPr>
        </a:defPPr>
      </a:lstStyle>
    </a:lnDef>
  </a:objectDefaults>
  <a:extraClrSchemeLst>
    <a:extraClrScheme>
      <a:clrScheme name="Cliff 1">
        <a:dk1>
          <a:srgbClr val="5B5B49"/>
        </a:dk1>
        <a:lt1>
          <a:srgbClr val="DDDDDD"/>
        </a:lt1>
        <a:dk2>
          <a:srgbClr val="2B2A00"/>
        </a:dk2>
        <a:lt2>
          <a:srgbClr val="E0DFBE"/>
        </a:lt2>
        <a:accent1>
          <a:srgbClr val="878543"/>
        </a:accent1>
        <a:accent2>
          <a:srgbClr val="716E00"/>
        </a:accent2>
        <a:accent3>
          <a:srgbClr val="ACACAA"/>
        </a:accent3>
        <a:accent4>
          <a:srgbClr val="BDBDBD"/>
        </a:accent4>
        <a:accent5>
          <a:srgbClr val="C3C2B0"/>
        </a:accent5>
        <a:accent6>
          <a:srgbClr val="666300"/>
        </a:accent6>
        <a:hlink>
          <a:srgbClr val="CC9900"/>
        </a:hlink>
        <a:folHlink>
          <a:srgbClr val="996600"/>
        </a:folHlink>
      </a:clrScheme>
      <a:clrMap bg1="dk2" tx1="lt1" bg2="dk1" tx2="lt2" accent1="accent1" accent2="accent2" accent3="accent3" accent4="accent4" accent5="accent5" accent6="accent6" hlink="hlink" folHlink="folHlink"/>
    </a:extraClrScheme>
    <a:extraClrScheme>
      <a:clrScheme name="Cliff 2">
        <a:dk1>
          <a:srgbClr val="746354"/>
        </a:dk1>
        <a:lt1>
          <a:srgbClr val="FFFFFF"/>
        </a:lt1>
        <a:dk2>
          <a:srgbClr val="523E26"/>
        </a:dk2>
        <a:lt2>
          <a:srgbClr val="E1DFAF"/>
        </a:lt2>
        <a:accent1>
          <a:srgbClr val="CC9900"/>
        </a:accent1>
        <a:accent2>
          <a:srgbClr val="669900"/>
        </a:accent2>
        <a:accent3>
          <a:srgbClr val="B3AFAC"/>
        </a:accent3>
        <a:accent4>
          <a:srgbClr val="DADADA"/>
        </a:accent4>
        <a:accent5>
          <a:srgbClr val="E2CAAA"/>
        </a:accent5>
        <a:accent6>
          <a:srgbClr val="5C8A00"/>
        </a:accent6>
        <a:hlink>
          <a:srgbClr val="CCCC00"/>
        </a:hlink>
        <a:folHlink>
          <a:srgbClr val="AC7934"/>
        </a:folHlink>
      </a:clrScheme>
      <a:clrMap bg1="dk2" tx1="lt1" bg2="dk1" tx2="lt2" accent1="accent1" accent2="accent2" accent3="accent3" accent4="accent4" accent5="accent5" accent6="accent6" hlink="hlink" folHlink="folHlink"/>
    </a:extraClrScheme>
    <a:extraClrScheme>
      <a:clrScheme name="Cliff 3">
        <a:dk1>
          <a:srgbClr val="667B5B"/>
        </a:dk1>
        <a:lt1>
          <a:srgbClr val="E6E6DA"/>
        </a:lt1>
        <a:dk2>
          <a:srgbClr val="295200"/>
        </a:dk2>
        <a:lt2>
          <a:srgbClr val="F3F2D9"/>
        </a:lt2>
        <a:accent1>
          <a:srgbClr val="808000"/>
        </a:accent1>
        <a:accent2>
          <a:srgbClr val="838D75"/>
        </a:accent2>
        <a:accent3>
          <a:srgbClr val="ACB3AA"/>
        </a:accent3>
        <a:accent4>
          <a:srgbClr val="C4C4BA"/>
        </a:accent4>
        <a:accent5>
          <a:srgbClr val="C0C0AA"/>
        </a:accent5>
        <a:accent6>
          <a:srgbClr val="767F69"/>
        </a:accent6>
        <a:hlink>
          <a:srgbClr val="33CC33"/>
        </a:hlink>
        <a:folHlink>
          <a:srgbClr val="339966"/>
        </a:folHlink>
      </a:clrScheme>
      <a:clrMap bg1="dk2" tx1="lt1" bg2="dk1" tx2="lt2" accent1="accent1" accent2="accent2" accent3="accent3" accent4="accent4" accent5="accent5" accent6="accent6" hlink="hlink" folHlink="folHlink"/>
    </a:extraClrScheme>
    <a:extraClrScheme>
      <a:clrScheme name="Cliff 4">
        <a:dk1>
          <a:srgbClr val="86615A"/>
        </a:dk1>
        <a:lt1>
          <a:srgbClr val="FFFFFF"/>
        </a:lt1>
        <a:dk2>
          <a:srgbClr val="633427"/>
        </a:dk2>
        <a:lt2>
          <a:srgbClr val="E9DDCD"/>
        </a:lt2>
        <a:accent1>
          <a:srgbClr val="A34545"/>
        </a:accent1>
        <a:accent2>
          <a:srgbClr val="C86400"/>
        </a:accent2>
        <a:accent3>
          <a:srgbClr val="B7AEAC"/>
        </a:accent3>
        <a:accent4>
          <a:srgbClr val="DADADA"/>
        </a:accent4>
        <a:accent5>
          <a:srgbClr val="CEB0B0"/>
        </a:accent5>
        <a:accent6>
          <a:srgbClr val="B55A00"/>
        </a:accent6>
        <a:hlink>
          <a:srgbClr val="ECAE00"/>
        </a:hlink>
        <a:folHlink>
          <a:srgbClr val="BAA88A"/>
        </a:folHlink>
      </a:clrScheme>
      <a:clrMap bg1="dk2" tx1="lt1" bg2="dk1" tx2="lt2" accent1="accent1" accent2="accent2" accent3="accent3" accent4="accent4" accent5="accent5" accent6="accent6" hlink="hlink" folHlink="folHlink"/>
    </a:extraClrScheme>
    <a:extraClrScheme>
      <a:clrScheme name="Cliff 5">
        <a:dk1>
          <a:srgbClr val="009999"/>
        </a:dk1>
        <a:lt1>
          <a:srgbClr val="EAEAEA"/>
        </a:lt1>
        <a:dk2>
          <a:srgbClr val="006666"/>
        </a:dk2>
        <a:lt2>
          <a:srgbClr val="FFFFCC"/>
        </a:lt2>
        <a:accent1>
          <a:srgbClr val="339966"/>
        </a:accent1>
        <a:accent2>
          <a:srgbClr val="5E855B"/>
        </a:accent2>
        <a:accent3>
          <a:srgbClr val="AAB8B8"/>
        </a:accent3>
        <a:accent4>
          <a:srgbClr val="C8C8C8"/>
        </a:accent4>
        <a:accent5>
          <a:srgbClr val="ADCAB8"/>
        </a:accent5>
        <a:accent6>
          <a:srgbClr val="547852"/>
        </a:accent6>
        <a:hlink>
          <a:srgbClr val="EEC85E"/>
        </a:hlink>
        <a:folHlink>
          <a:srgbClr val="AA8456"/>
        </a:folHlink>
      </a:clrScheme>
      <a:clrMap bg1="dk2" tx1="lt1" bg2="dk1" tx2="lt2" accent1="accent1" accent2="accent2" accent3="accent3" accent4="accent4" accent5="accent5" accent6="accent6" hlink="hlink" folHlink="folHlink"/>
    </a:extraClrScheme>
    <a:extraClrScheme>
      <a:clrScheme name="Cliff 6">
        <a:dk1>
          <a:srgbClr val="B8A47C"/>
        </a:dk1>
        <a:lt1>
          <a:srgbClr val="FFFFFF"/>
        </a:lt1>
        <a:dk2>
          <a:srgbClr val="A68A58"/>
        </a:dk2>
        <a:lt2>
          <a:srgbClr val="DAD79C"/>
        </a:lt2>
        <a:accent1>
          <a:srgbClr val="816B35"/>
        </a:accent1>
        <a:accent2>
          <a:srgbClr val="FFCC00"/>
        </a:accent2>
        <a:accent3>
          <a:srgbClr val="D0C4B4"/>
        </a:accent3>
        <a:accent4>
          <a:srgbClr val="DADADA"/>
        </a:accent4>
        <a:accent5>
          <a:srgbClr val="C1BAAE"/>
        </a:accent5>
        <a:accent6>
          <a:srgbClr val="E7B900"/>
        </a:accent6>
        <a:hlink>
          <a:srgbClr val="0066CC"/>
        </a:hlink>
        <a:folHlink>
          <a:srgbClr val="009900"/>
        </a:folHlink>
      </a:clrScheme>
      <a:clrMap bg1="dk2" tx1="lt1" bg2="dk1" tx2="lt2" accent1="accent1" accent2="accent2" accent3="accent3" accent4="accent4" accent5="accent5" accent6="accent6" hlink="hlink" folHlink="folHlink"/>
    </a:extraClrScheme>
    <a:extraClrScheme>
      <a:clrScheme name="Cliff 7">
        <a:dk1>
          <a:srgbClr val="336699"/>
        </a:dk1>
        <a:lt1>
          <a:srgbClr val="F8F8F8"/>
        </a:lt1>
        <a:dk2>
          <a:srgbClr val="003366"/>
        </a:dk2>
        <a:lt2>
          <a:srgbClr val="D1DDD4"/>
        </a:lt2>
        <a:accent1>
          <a:srgbClr val="3399FF"/>
        </a:accent1>
        <a:accent2>
          <a:srgbClr val="006699"/>
        </a:accent2>
        <a:accent3>
          <a:srgbClr val="AAADB8"/>
        </a:accent3>
        <a:accent4>
          <a:srgbClr val="D4D4D4"/>
        </a:accent4>
        <a:accent5>
          <a:srgbClr val="ADCAFF"/>
        </a:accent5>
        <a:accent6>
          <a:srgbClr val="005C8A"/>
        </a:accent6>
        <a:hlink>
          <a:srgbClr val="86C0CE"/>
        </a:hlink>
        <a:folHlink>
          <a:srgbClr val="00808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Cascade">
  <a:themeElements>
    <a:clrScheme name="Cascade 3">
      <a:dk1>
        <a:srgbClr val="CC99FF"/>
      </a:dk1>
      <a:lt1>
        <a:srgbClr val="FFFFFF"/>
      </a:lt1>
      <a:dk2>
        <a:srgbClr val="34022D"/>
      </a:dk2>
      <a:lt2>
        <a:srgbClr val="FFFFFF"/>
      </a:lt2>
      <a:accent1>
        <a:srgbClr val="775EC8"/>
      </a:accent1>
      <a:accent2>
        <a:srgbClr val="9933FF"/>
      </a:accent2>
      <a:accent3>
        <a:srgbClr val="AEAAAD"/>
      </a:accent3>
      <a:accent4>
        <a:srgbClr val="DADADA"/>
      </a:accent4>
      <a:accent5>
        <a:srgbClr val="BDB6E0"/>
      </a:accent5>
      <a:accent6>
        <a:srgbClr val="8A2DE7"/>
      </a:accent6>
      <a:hlink>
        <a:srgbClr val="993366"/>
      </a:hlink>
      <a:folHlink>
        <a:srgbClr val="969696"/>
      </a:folHlink>
    </a:clrScheme>
    <a:fontScheme name="Casca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empus Sans ITC" pitchFamily="8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empus Sans ITC" pitchFamily="82" charset="0"/>
          </a:defRPr>
        </a:defPPr>
      </a:lstStyle>
    </a:lnDef>
  </a:objectDefaults>
  <a:extraClrSchemeLst>
    <a:extraClrScheme>
      <a:clrScheme name="Cascade 1">
        <a:dk1>
          <a:srgbClr val="C0C0C0"/>
        </a:dk1>
        <a:lt1>
          <a:srgbClr val="FFFFFF"/>
        </a:lt1>
        <a:dk2>
          <a:srgbClr val="000000"/>
        </a:dk2>
        <a:lt2>
          <a:srgbClr val="FFFFFF"/>
        </a:lt2>
        <a:accent1>
          <a:srgbClr val="FF3300"/>
        </a:accent1>
        <a:accent2>
          <a:srgbClr val="666699"/>
        </a:accent2>
        <a:accent3>
          <a:srgbClr val="AAAAAA"/>
        </a:accent3>
        <a:accent4>
          <a:srgbClr val="DADADA"/>
        </a:accent4>
        <a:accent5>
          <a:srgbClr val="FFADAA"/>
        </a:accent5>
        <a:accent6>
          <a:srgbClr val="5C5C8A"/>
        </a:accent6>
        <a:hlink>
          <a:srgbClr val="FFFF99"/>
        </a:hlink>
        <a:folHlink>
          <a:srgbClr val="FF9900"/>
        </a:folHlink>
      </a:clrScheme>
      <a:clrMap bg1="dk2" tx1="lt1" bg2="dk1" tx2="lt2" accent1="accent1" accent2="accent2" accent3="accent3" accent4="accent4" accent5="accent5" accent6="accent6" hlink="hlink" folHlink="folHlink"/>
    </a:extraClrScheme>
    <a:extraClrScheme>
      <a:clrScheme name="Cascade 2">
        <a:dk1>
          <a:srgbClr val="CC99FF"/>
        </a:dk1>
        <a:lt1>
          <a:srgbClr val="FFFFFF"/>
        </a:lt1>
        <a:dk2>
          <a:srgbClr val="400040"/>
        </a:dk2>
        <a:lt2>
          <a:srgbClr val="FFFFFF"/>
        </a:lt2>
        <a:accent1>
          <a:srgbClr val="FF66FF"/>
        </a:accent1>
        <a:accent2>
          <a:srgbClr val="CC00CC"/>
        </a:accent2>
        <a:accent3>
          <a:srgbClr val="AFAAAF"/>
        </a:accent3>
        <a:accent4>
          <a:srgbClr val="DADADA"/>
        </a:accent4>
        <a:accent5>
          <a:srgbClr val="FFB8FF"/>
        </a:accent5>
        <a:accent6>
          <a:srgbClr val="B900B9"/>
        </a:accent6>
        <a:hlink>
          <a:srgbClr val="FF7C80"/>
        </a:hlink>
        <a:folHlink>
          <a:srgbClr val="990099"/>
        </a:folHlink>
      </a:clrScheme>
      <a:clrMap bg1="dk2" tx1="lt1" bg2="dk1" tx2="lt2" accent1="accent1" accent2="accent2" accent3="accent3" accent4="accent4" accent5="accent5" accent6="accent6" hlink="hlink" folHlink="folHlink"/>
    </a:extraClrScheme>
    <a:extraClrScheme>
      <a:clrScheme name="Cascade 3">
        <a:dk1>
          <a:srgbClr val="CC99FF"/>
        </a:dk1>
        <a:lt1>
          <a:srgbClr val="FFFFFF"/>
        </a:lt1>
        <a:dk2>
          <a:srgbClr val="34022D"/>
        </a:dk2>
        <a:lt2>
          <a:srgbClr val="FFFFFF"/>
        </a:lt2>
        <a:accent1>
          <a:srgbClr val="775EC8"/>
        </a:accent1>
        <a:accent2>
          <a:srgbClr val="9933FF"/>
        </a:accent2>
        <a:accent3>
          <a:srgbClr val="AEAAAD"/>
        </a:accent3>
        <a:accent4>
          <a:srgbClr val="DADADA"/>
        </a:accent4>
        <a:accent5>
          <a:srgbClr val="BDB6E0"/>
        </a:accent5>
        <a:accent6>
          <a:srgbClr val="8A2DE7"/>
        </a:accent6>
        <a:hlink>
          <a:srgbClr val="993366"/>
        </a:hlink>
        <a:folHlink>
          <a:srgbClr val="969696"/>
        </a:folHlink>
      </a:clrScheme>
      <a:clrMap bg1="dk2" tx1="lt1" bg2="dk1" tx2="lt2" accent1="accent1" accent2="accent2" accent3="accent3" accent4="accent4" accent5="accent5" accent6="accent6" hlink="hlink" folHlink="folHlink"/>
    </a:extraClrScheme>
    <a:extraClrScheme>
      <a:clrScheme name="Cascade 4">
        <a:dk1>
          <a:srgbClr val="FFFFCC"/>
        </a:dk1>
        <a:lt1>
          <a:srgbClr val="FFFFFF"/>
        </a:lt1>
        <a:dk2>
          <a:srgbClr val="000066"/>
        </a:dk2>
        <a:lt2>
          <a:srgbClr val="FFFFFF"/>
        </a:lt2>
        <a:accent1>
          <a:srgbClr val="0078F0"/>
        </a:accent1>
        <a:accent2>
          <a:srgbClr val="CCECFF"/>
        </a:accent2>
        <a:accent3>
          <a:srgbClr val="AAAAB8"/>
        </a:accent3>
        <a:accent4>
          <a:srgbClr val="DADADA"/>
        </a:accent4>
        <a:accent5>
          <a:srgbClr val="AABEF6"/>
        </a:accent5>
        <a:accent6>
          <a:srgbClr val="B9D6E7"/>
        </a:accent6>
        <a:hlink>
          <a:srgbClr val="3399FF"/>
        </a:hlink>
        <a:folHlink>
          <a:srgbClr val="FFCC00"/>
        </a:folHlink>
      </a:clrScheme>
      <a:clrMap bg1="dk2" tx1="lt1" bg2="dk1" tx2="lt2" accent1="accent1" accent2="accent2" accent3="accent3" accent4="accent4" accent5="accent5" accent6="accent6" hlink="hlink" folHlink="folHlink"/>
    </a:extraClrScheme>
    <a:extraClrScheme>
      <a:clrScheme name="Cascade 5">
        <a:dk1>
          <a:srgbClr val="00FFFF"/>
        </a:dk1>
        <a:lt1>
          <a:srgbClr val="FFFFFF"/>
        </a:lt1>
        <a:dk2>
          <a:srgbClr val="4E009C"/>
        </a:dk2>
        <a:lt2>
          <a:srgbClr val="FFFFFF"/>
        </a:lt2>
        <a:accent1>
          <a:srgbClr val="00A8A4"/>
        </a:accent1>
        <a:accent2>
          <a:srgbClr val="3399FF"/>
        </a:accent2>
        <a:accent3>
          <a:srgbClr val="B2AACB"/>
        </a:accent3>
        <a:accent4>
          <a:srgbClr val="DADADA"/>
        </a:accent4>
        <a:accent5>
          <a:srgbClr val="AAD1CF"/>
        </a:accent5>
        <a:accent6>
          <a:srgbClr val="2D8A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Cascade 6">
        <a:dk1>
          <a:srgbClr val="CCCC33"/>
        </a:dk1>
        <a:lt1>
          <a:srgbClr val="FFFFFF"/>
        </a:lt1>
        <a:dk2>
          <a:srgbClr val="003300"/>
        </a:dk2>
        <a:lt2>
          <a:srgbClr val="FFFFCC"/>
        </a:lt2>
        <a:accent1>
          <a:srgbClr val="008000"/>
        </a:accent1>
        <a:accent2>
          <a:srgbClr val="669900"/>
        </a:accent2>
        <a:accent3>
          <a:srgbClr val="AAADAA"/>
        </a:accent3>
        <a:accent4>
          <a:srgbClr val="DADADA"/>
        </a:accent4>
        <a:accent5>
          <a:srgbClr val="AAC0AA"/>
        </a:accent5>
        <a:accent6>
          <a:srgbClr val="5C8A00"/>
        </a:accent6>
        <a:hlink>
          <a:srgbClr val="FFCC00"/>
        </a:hlink>
        <a:folHlink>
          <a:srgbClr val="CC9900"/>
        </a:folHlink>
      </a:clrScheme>
      <a:clrMap bg1="dk2" tx1="lt1" bg2="dk1" tx2="lt2" accent1="accent1" accent2="accent2" accent3="accent3" accent4="accent4" accent5="accent5" accent6="accent6" hlink="hlink" folHlink="folHlink"/>
    </a:extraClrScheme>
    <a:extraClrScheme>
      <a:clrScheme name="Cascade 7">
        <a:dk1>
          <a:srgbClr val="CCCC99"/>
        </a:dk1>
        <a:lt1>
          <a:srgbClr val="FFFFFF"/>
        </a:lt1>
        <a:dk2>
          <a:srgbClr val="800000"/>
        </a:dk2>
        <a:lt2>
          <a:srgbClr val="FFFFFF"/>
        </a:lt2>
        <a:accent1>
          <a:srgbClr val="CC9900"/>
        </a:accent1>
        <a:accent2>
          <a:srgbClr val="996633"/>
        </a:accent2>
        <a:accent3>
          <a:srgbClr val="C0AAAA"/>
        </a:accent3>
        <a:accent4>
          <a:srgbClr val="DADADA"/>
        </a:accent4>
        <a:accent5>
          <a:srgbClr val="E2CAAA"/>
        </a:accent5>
        <a:accent6>
          <a:srgbClr val="8A5C2D"/>
        </a:accent6>
        <a:hlink>
          <a:srgbClr val="FFFFCC"/>
        </a:hlink>
        <a:folHlink>
          <a:srgbClr val="DDD800"/>
        </a:folHlink>
      </a:clrScheme>
      <a:clrMap bg1="dk2" tx1="lt1" bg2="dk1" tx2="lt2" accent1="accent1" accent2="accent2" accent3="accent3" accent4="accent4" accent5="accent5" accent6="accent6" hlink="hlink" folHlink="folHlink"/>
    </a:extraClrScheme>
    <a:extraClrScheme>
      <a:clrScheme name="Cascade 8">
        <a:dk1>
          <a:srgbClr val="204162"/>
        </a:dk1>
        <a:lt1>
          <a:srgbClr val="FFFFFF"/>
        </a:lt1>
        <a:dk2>
          <a:srgbClr val="204162"/>
        </a:dk2>
        <a:lt2>
          <a:srgbClr val="003300"/>
        </a:lt2>
        <a:accent1>
          <a:srgbClr val="99CC00"/>
        </a:accent1>
        <a:accent2>
          <a:srgbClr val="336633"/>
        </a:accent2>
        <a:accent3>
          <a:srgbClr val="FFFFFF"/>
        </a:accent3>
        <a:accent4>
          <a:srgbClr val="1A3653"/>
        </a:accent4>
        <a:accent5>
          <a:srgbClr val="CAE2AA"/>
        </a:accent5>
        <a:accent6>
          <a:srgbClr val="2D5C2D"/>
        </a:accent6>
        <a:hlink>
          <a:srgbClr val="6666FF"/>
        </a:hlink>
        <a:folHlink>
          <a:srgbClr val="C5C248"/>
        </a:folHlink>
      </a:clrScheme>
      <a:clrMap bg1="lt1" tx1="dk1" bg2="lt2" tx2="dk2" accent1="accent1" accent2="accent2" accent3="accent3" accent4="accent4" accent5="accent5" accent6="accent6" hlink="hlink" folHlink="folHlink"/>
    </a:extraClrScheme>
    <a:extraClrScheme>
      <a:clrScheme name="Cascade 9">
        <a:dk1>
          <a:srgbClr val="000000"/>
        </a:dk1>
        <a:lt1>
          <a:srgbClr val="FFFFFF"/>
        </a:lt1>
        <a:dk2>
          <a:srgbClr val="1C1C34"/>
        </a:dk2>
        <a:lt2>
          <a:srgbClr val="000066"/>
        </a:lt2>
        <a:accent1>
          <a:srgbClr val="DDDDDD"/>
        </a:accent1>
        <a:accent2>
          <a:srgbClr val="6699CC"/>
        </a:accent2>
        <a:accent3>
          <a:srgbClr val="FFFFFF"/>
        </a:accent3>
        <a:accent4>
          <a:srgbClr val="000000"/>
        </a:accent4>
        <a:accent5>
          <a:srgbClr val="EBEBEB"/>
        </a:accent5>
        <a:accent6>
          <a:srgbClr val="5C8AB9"/>
        </a:accent6>
        <a:hlink>
          <a:srgbClr val="005A58"/>
        </a:hlink>
        <a:folHlink>
          <a:srgbClr val="808000"/>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Blends">
  <a:themeElements>
    <a:clrScheme name="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fontScheme name="Blend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empus Sans ITC" pitchFamily="8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empus Sans ITC" pitchFamily="82"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Network">
  <a:themeElements>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fontScheme name="Networ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empus Sans ITC" pitchFamily="8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empus Sans ITC" pitchFamily="82" charset="0"/>
          </a:defRPr>
        </a:defPPr>
      </a:lstStyle>
    </a:lnDef>
  </a:objectDefaul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Echo">
  <a:themeElements>
    <a:clrScheme name="Echo 6">
      <a:dk1>
        <a:srgbClr val="1C1C1C"/>
      </a:dk1>
      <a:lt1>
        <a:srgbClr val="FFFFFF"/>
      </a:lt1>
      <a:dk2>
        <a:srgbClr val="710F0F"/>
      </a:dk2>
      <a:lt2>
        <a:srgbClr val="FFFFFF"/>
      </a:lt2>
      <a:accent1>
        <a:srgbClr val="FF9900"/>
      </a:accent1>
      <a:accent2>
        <a:srgbClr val="FF3300"/>
      </a:accent2>
      <a:accent3>
        <a:srgbClr val="BBAAAA"/>
      </a:accent3>
      <a:accent4>
        <a:srgbClr val="DADADA"/>
      </a:accent4>
      <a:accent5>
        <a:srgbClr val="FFCAAA"/>
      </a:accent5>
      <a:accent6>
        <a:srgbClr val="E72D00"/>
      </a:accent6>
      <a:hlink>
        <a:srgbClr val="666699"/>
      </a:hlink>
      <a:folHlink>
        <a:srgbClr val="996633"/>
      </a:folHlink>
    </a:clrScheme>
    <a:fontScheme name="Ech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empus Sans ITC" pitchFamily="8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empus Sans ITC" pitchFamily="82" charset="0"/>
          </a:defRPr>
        </a:defPPr>
      </a:lstStyle>
    </a:lnDef>
  </a:objectDefaults>
  <a:extraClrSchemeLst>
    <a:extraClrScheme>
      <a:clrScheme name="Echo 1">
        <a:dk1>
          <a:srgbClr val="25252F"/>
        </a:dk1>
        <a:lt1>
          <a:srgbClr val="9999FF"/>
        </a:lt1>
        <a:dk2>
          <a:srgbClr val="000000"/>
        </a:dk2>
        <a:lt2>
          <a:srgbClr val="FFFFFF"/>
        </a:lt2>
        <a:accent1>
          <a:srgbClr val="3366FF"/>
        </a:accent1>
        <a:accent2>
          <a:srgbClr val="003399"/>
        </a:accent2>
        <a:accent3>
          <a:srgbClr val="AAAAAA"/>
        </a:accent3>
        <a:accent4>
          <a:srgbClr val="8282DA"/>
        </a:accent4>
        <a:accent5>
          <a:srgbClr val="ADB8FF"/>
        </a:accent5>
        <a:accent6>
          <a:srgbClr val="002D8A"/>
        </a:accent6>
        <a:hlink>
          <a:srgbClr val="009999"/>
        </a:hlink>
        <a:folHlink>
          <a:srgbClr val="B2B2B2"/>
        </a:folHlink>
      </a:clrScheme>
      <a:clrMap bg1="dk2" tx1="lt1" bg2="dk1" tx2="lt2" accent1="accent1" accent2="accent2" accent3="accent3" accent4="accent4" accent5="accent5" accent6="accent6" hlink="hlink" folHlink="folHlink"/>
    </a:extraClrScheme>
    <a:extraClrScheme>
      <a:clrScheme name="Echo 2">
        <a:dk1>
          <a:srgbClr val="314183"/>
        </a:dk1>
        <a:lt1>
          <a:srgbClr val="FFFFFF"/>
        </a:lt1>
        <a:dk2>
          <a:srgbClr val="0B1E45"/>
        </a:dk2>
        <a:lt2>
          <a:srgbClr val="FFFFFF"/>
        </a:lt2>
        <a:accent1>
          <a:srgbClr val="6666FF"/>
        </a:accent1>
        <a:accent2>
          <a:srgbClr val="0066FF"/>
        </a:accent2>
        <a:accent3>
          <a:srgbClr val="AAABB0"/>
        </a:accent3>
        <a:accent4>
          <a:srgbClr val="DADADA"/>
        </a:accent4>
        <a:accent5>
          <a:srgbClr val="B8B8FF"/>
        </a:accent5>
        <a:accent6>
          <a:srgbClr val="005CE7"/>
        </a:accent6>
        <a:hlink>
          <a:srgbClr val="006699"/>
        </a:hlink>
        <a:folHlink>
          <a:srgbClr val="B2B2B2"/>
        </a:folHlink>
      </a:clrScheme>
      <a:clrMap bg1="dk2" tx1="lt1" bg2="dk1" tx2="lt2" accent1="accent1" accent2="accent2" accent3="accent3" accent4="accent4" accent5="accent5" accent6="accent6" hlink="hlink" folHlink="folHlink"/>
    </a:extraClrScheme>
    <a:extraClrScheme>
      <a:clrScheme name="Echo 3">
        <a:dk1>
          <a:srgbClr val="194349"/>
        </a:dk1>
        <a:lt1>
          <a:srgbClr val="FFFFCC"/>
        </a:lt1>
        <a:dk2>
          <a:srgbClr val="006666"/>
        </a:dk2>
        <a:lt2>
          <a:srgbClr val="FFFFFF"/>
        </a:lt2>
        <a:accent1>
          <a:srgbClr val="99CC00"/>
        </a:accent1>
        <a:accent2>
          <a:srgbClr val="00B6B2"/>
        </a:accent2>
        <a:accent3>
          <a:srgbClr val="AAB8B8"/>
        </a:accent3>
        <a:accent4>
          <a:srgbClr val="DADAAE"/>
        </a:accent4>
        <a:accent5>
          <a:srgbClr val="CAE2AA"/>
        </a:accent5>
        <a:accent6>
          <a:srgbClr val="00A5A1"/>
        </a:accent6>
        <a:hlink>
          <a:srgbClr val="669900"/>
        </a:hlink>
        <a:folHlink>
          <a:srgbClr val="666699"/>
        </a:folHlink>
      </a:clrScheme>
      <a:clrMap bg1="dk2" tx1="lt1" bg2="dk1" tx2="lt2" accent1="accent1" accent2="accent2" accent3="accent3" accent4="accent4" accent5="accent5" accent6="accent6" hlink="hlink" folHlink="folHlink"/>
    </a:extraClrScheme>
    <a:extraClrScheme>
      <a:clrScheme name="Echo 4">
        <a:dk1>
          <a:srgbClr val="194349"/>
        </a:dk1>
        <a:lt1>
          <a:srgbClr val="FFFFCC"/>
        </a:lt1>
        <a:dk2>
          <a:srgbClr val="0000FF"/>
        </a:dk2>
        <a:lt2>
          <a:srgbClr val="FFFFFF"/>
        </a:lt2>
        <a:accent1>
          <a:srgbClr val="0099FF"/>
        </a:accent1>
        <a:accent2>
          <a:srgbClr val="33CC33"/>
        </a:accent2>
        <a:accent3>
          <a:srgbClr val="AAAAFF"/>
        </a:accent3>
        <a:accent4>
          <a:srgbClr val="DADAAE"/>
        </a:accent4>
        <a:accent5>
          <a:srgbClr val="AACAFF"/>
        </a:accent5>
        <a:accent6>
          <a:srgbClr val="2DB92D"/>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cho 5">
        <a:dk1>
          <a:srgbClr val="194349"/>
        </a:dk1>
        <a:lt1>
          <a:srgbClr val="FFFFCC"/>
        </a:lt1>
        <a:dk2>
          <a:srgbClr val="72A497"/>
        </a:dk2>
        <a:lt2>
          <a:srgbClr val="000000"/>
        </a:lt2>
        <a:accent1>
          <a:srgbClr val="805D32"/>
        </a:accent1>
        <a:accent2>
          <a:srgbClr val="7D2F3C"/>
        </a:accent2>
        <a:accent3>
          <a:srgbClr val="BCCFC9"/>
        </a:accent3>
        <a:accent4>
          <a:srgbClr val="DADAAE"/>
        </a:accent4>
        <a:accent5>
          <a:srgbClr val="C0B6AD"/>
        </a:accent5>
        <a:accent6>
          <a:srgbClr val="712A35"/>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cho 6">
        <a:dk1>
          <a:srgbClr val="1C1C1C"/>
        </a:dk1>
        <a:lt1>
          <a:srgbClr val="FFFFFF"/>
        </a:lt1>
        <a:dk2>
          <a:srgbClr val="710F0F"/>
        </a:dk2>
        <a:lt2>
          <a:srgbClr val="FFFFFF"/>
        </a:lt2>
        <a:accent1>
          <a:srgbClr val="FF9900"/>
        </a:accent1>
        <a:accent2>
          <a:srgbClr val="FF3300"/>
        </a:accent2>
        <a:accent3>
          <a:srgbClr val="BBAAAA"/>
        </a:accent3>
        <a:accent4>
          <a:srgbClr val="DADADA"/>
        </a:accent4>
        <a:accent5>
          <a:srgbClr val="FFCAAA"/>
        </a:accent5>
        <a:accent6>
          <a:srgbClr val="E72D00"/>
        </a:accent6>
        <a:hlink>
          <a:srgbClr val="666699"/>
        </a:hlink>
        <a:folHlink>
          <a:srgbClr val="996633"/>
        </a:folHlink>
      </a:clrScheme>
      <a:clrMap bg1="dk2" tx1="lt1" bg2="dk1" tx2="lt2" accent1="accent1" accent2="accent2" accent3="accent3" accent4="accent4" accent5="accent5" accent6="accent6" hlink="hlink" folHlink="folHlink"/>
    </a:extraClrScheme>
    <a:extraClrScheme>
      <a:clrScheme name="Echo 7">
        <a:dk1>
          <a:srgbClr val="336666"/>
        </a:dk1>
        <a:lt1>
          <a:srgbClr val="FFFFFF"/>
        </a:lt1>
        <a:dk2>
          <a:srgbClr val="000000"/>
        </a:dk2>
        <a:lt2>
          <a:srgbClr val="666699"/>
        </a:lt2>
        <a:accent1>
          <a:srgbClr val="99CCCC"/>
        </a:accent1>
        <a:accent2>
          <a:srgbClr val="CCCCCC"/>
        </a:accent2>
        <a:accent3>
          <a:srgbClr val="FFFFFF"/>
        </a:accent3>
        <a:accent4>
          <a:srgbClr val="2A5656"/>
        </a:accent4>
        <a:accent5>
          <a:srgbClr val="CAE2E2"/>
        </a:accent5>
        <a:accent6>
          <a:srgbClr val="B9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Echo 8">
        <a:dk1>
          <a:srgbClr val="000000"/>
        </a:dk1>
        <a:lt1>
          <a:srgbClr val="FFFFFF"/>
        </a:lt1>
        <a:dk2>
          <a:srgbClr val="000000"/>
        </a:dk2>
        <a:lt2>
          <a:srgbClr val="666699"/>
        </a:lt2>
        <a:accent1>
          <a:srgbClr val="FF9900"/>
        </a:accent1>
        <a:accent2>
          <a:srgbClr val="FF0000"/>
        </a:accent2>
        <a:accent3>
          <a:srgbClr val="FFFFFF"/>
        </a:accent3>
        <a:accent4>
          <a:srgbClr val="000000"/>
        </a:accent4>
        <a:accent5>
          <a:srgbClr val="FFCAAA"/>
        </a:accent5>
        <a:accent6>
          <a:srgbClr val="E70000"/>
        </a:accent6>
        <a:hlink>
          <a:srgbClr val="336699"/>
        </a:hlink>
        <a:folHlink>
          <a:srgbClr val="808080"/>
        </a:folHlink>
      </a:clrScheme>
      <a:clrMap bg1="lt1" tx1="dk1" bg2="lt2" tx2="dk2" accent1="accent1" accent2="accent2" accent3="accent3" accent4="accent4" accent5="accent5" accent6="accent6" hlink="hlink" folHlink="folHlink"/>
    </a:extraClrScheme>
    <a:extraClrScheme>
      <a:clrScheme name="Echo 9">
        <a:dk1>
          <a:srgbClr val="000000"/>
        </a:dk1>
        <a:lt1>
          <a:srgbClr val="FFFFFF"/>
        </a:lt1>
        <a:dk2>
          <a:srgbClr val="000000"/>
        </a:dk2>
        <a:lt2>
          <a:srgbClr val="666699"/>
        </a:lt2>
        <a:accent1>
          <a:srgbClr val="CC3300"/>
        </a:accent1>
        <a:accent2>
          <a:srgbClr val="CC9900"/>
        </a:accent2>
        <a:accent3>
          <a:srgbClr val="FFFFFF"/>
        </a:accent3>
        <a:accent4>
          <a:srgbClr val="000000"/>
        </a:accent4>
        <a:accent5>
          <a:srgbClr val="E2ADAA"/>
        </a:accent5>
        <a:accent6>
          <a:srgbClr val="B98A00"/>
        </a:accent6>
        <a:hlink>
          <a:srgbClr val="CC6600"/>
        </a:hlink>
        <a:folHlink>
          <a:srgbClr val="808080"/>
        </a:folHlink>
      </a:clrScheme>
      <a:clrMap bg1="lt1" tx1="dk1" bg2="lt2" tx2="dk2" accent1="accent1" accent2="accent2" accent3="accent3" accent4="accent4" accent5="accent5" accent6="accent6" hlink="hlink" folHlink="folHlink"/>
    </a:extraClrScheme>
    <a:extraClrScheme>
      <a:clrScheme name="Echo 10">
        <a:dk1>
          <a:srgbClr val="000000"/>
        </a:dk1>
        <a:lt1>
          <a:srgbClr val="FFFFFF"/>
        </a:lt1>
        <a:dk2>
          <a:srgbClr val="000000"/>
        </a:dk2>
        <a:lt2>
          <a:srgbClr val="666699"/>
        </a:lt2>
        <a:accent1>
          <a:srgbClr val="666699"/>
        </a:accent1>
        <a:accent2>
          <a:srgbClr val="9999FF"/>
        </a:accent2>
        <a:accent3>
          <a:srgbClr val="FFFFFF"/>
        </a:accent3>
        <a:accent4>
          <a:srgbClr val="000000"/>
        </a:accent4>
        <a:accent5>
          <a:srgbClr val="B8B8CA"/>
        </a:accent5>
        <a:accent6>
          <a:srgbClr val="8A8AE7"/>
        </a:accent6>
        <a:hlink>
          <a:srgbClr val="3366FF"/>
        </a:hlink>
        <a:folHlink>
          <a:srgbClr val="80808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Ripple</Template>
  <TotalTime>2252</TotalTime>
  <Words>1083</Words>
  <Application>Microsoft Office PowerPoint</Application>
  <PresentationFormat>On-screen Show (4:3)</PresentationFormat>
  <Paragraphs>99</Paragraphs>
  <Slides>23</Slides>
  <Notes>2</Notes>
  <HiddenSlides>0</HiddenSlides>
  <MMClips>0</MMClips>
  <ScaleCrop>false</ScaleCrop>
  <HeadingPairs>
    <vt:vector size="4" baseType="variant">
      <vt:variant>
        <vt:lpstr>Theme</vt:lpstr>
      </vt:variant>
      <vt:variant>
        <vt:i4>13</vt:i4>
      </vt:variant>
      <vt:variant>
        <vt:lpstr>Slide Titles</vt:lpstr>
      </vt:variant>
      <vt:variant>
        <vt:i4>23</vt:i4>
      </vt:variant>
    </vt:vector>
  </HeadingPairs>
  <TitlesOfParts>
    <vt:vector size="36" baseType="lpstr">
      <vt:lpstr>Level</vt:lpstr>
      <vt:lpstr>Eclipse</vt:lpstr>
      <vt:lpstr>Axis</vt:lpstr>
      <vt:lpstr>Pixel</vt:lpstr>
      <vt:lpstr>Cliff</vt:lpstr>
      <vt:lpstr>Cascade</vt:lpstr>
      <vt:lpstr>Blends</vt:lpstr>
      <vt:lpstr>Network</vt:lpstr>
      <vt:lpstr>Echo</vt:lpstr>
      <vt:lpstr>Studio</vt:lpstr>
      <vt:lpstr>Quadrant</vt:lpstr>
      <vt:lpstr>Office Theme</vt:lpstr>
      <vt:lpstr>Civic</vt:lpstr>
      <vt:lpstr>MANAJEMEN SEKOLAH</vt:lpstr>
      <vt:lpstr>PowerPoint Presentation</vt:lpstr>
      <vt:lpstr>Komponen Pendidikan Yang Perlu Dikelola Dalam Penyelenggaraan Pendidikan</vt:lpstr>
      <vt:lpstr>Komponen Manajemen Sekolah</vt:lpstr>
      <vt:lpstr>7</vt:lpstr>
      <vt:lpstr>Bidang Garapan Manajemen Pendidikan di Sekolah</vt:lpstr>
      <vt:lpstr>I. Manajemen Kurikulum</vt:lpstr>
      <vt:lpstr>Prinsip Dasar Pengelolaan Kurikulum di Sekolah</vt:lpstr>
      <vt:lpstr>Tahapan Pengelolaan Kurikulum di Sekolah</vt:lpstr>
      <vt:lpstr>Lanjutan...</vt:lpstr>
      <vt:lpstr>II. Manajemen Kesiswaan</vt:lpstr>
      <vt:lpstr>Lanjutan...</vt:lpstr>
      <vt:lpstr>Prinsip dasar dalam manajemen kesiswaan</vt:lpstr>
      <vt:lpstr>III. Manajemen Sarana dan Prasarana</vt:lpstr>
      <vt:lpstr>4. Manajemen Personil/anggota</vt:lpstr>
      <vt:lpstr>PowerPoint Presentation</vt:lpstr>
      <vt:lpstr>Prinsip Dasar Manajemen Personalia</vt:lpstr>
      <vt:lpstr>Tugas Kepsek dlm manajemen personalia</vt:lpstr>
      <vt:lpstr>5. Manajemen Keuangan</vt:lpstr>
      <vt:lpstr>6. Manajemen Hubungan Sekolah dan Masyarakat</vt:lpstr>
      <vt:lpstr>Lanjutan…</vt:lpstr>
      <vt:lpstr>7. Manajemen Layanan Khusus</vt:lpstr>
      <vt:lpstr>PowerPoint Presentation</vt:lpstr>
    </vt:vector>
  </TitlesOfParts>
  <Company>RINI Comp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MANAJEMEN PENDIDIKAN 2 SKS (KIP 205/KIP 122 </dc:title>
  <dc:creator>RINI</dc:creator>
  <cp:lastModifiedBy>ASUS</cp:lastModifiedBy>
  <cp:revision>367</cp:revision>
  <dcterms:created xsi:type="dcterms:W3CDTF">2009-02-09T12:36:06Z</dcterms:created>
  <dcterms:modified xsi:type="dcterms:W3CDTF">2020-03-10T02:16:44Z</dcterms:modified>
</cp:coreProperties>
</file>