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82" autoAdjust="0"/>
    <p:restoredTop sz="94660"/>
  </p:normalViewPr>
  <p:slideViewPr>
    <p:cSldViewPr>
      <p:cViewPr>
        <p:scale>
          <a:sx n="49" d="100"/>
          <a:sy n="49" d="100"/>
        </p:scale>
        <p:origin x="-9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5BDFA-D165-44BB-A713-EF9D9F35C602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62B67-D224-476E-AC63-59C5FED0FC3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2640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A1E48F-BC0C-44EC-848A-EAF313E4BFE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FAC1DB-F262-4144-AD37-DA044BE9BD2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A67ED-DAC5-4F58-BFEB-E43CD0D854E6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422F8E-B8A5-4E9F-8969-17EA9CBB1AF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D3A505-C032-4FCB-B2DB-1E009CE5ECA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7AF5B-894D-467F-AA29-7E278B681AD2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62B67-D224-476E-AC63-59C5FED0FC39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02/11/2020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Q (4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5908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d-ID" sz="2800" b="1" dirty="0" smtClean="0"/>
              <a:t>UNIVERSITAS LAMPUNG</a:t>
            </a:r>
            <a:endParaRPr lang="en-US" sz="28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dirty="0" smtClean="0"/>
              <a:t>	</a:t>
            </a:r>
            <a:r>
              <a:rPr lang="en-US" sz="2800" b="1" dirty="0"/>
              <a:t> </a:t>
            </a:r>
            <a:r>
              <a:rPr lang="en-US" sz="2800" b="1" dirty="0" smtClean="0"/>
              <a:t> </a:t>
            </a:r>
            <a:r>
              <a:rPr lang="en-US" sz="2800" b="1" dirty="0" smtClean="0"/>
              <a:t>2020</a:t>
            </a:r>
            <a:r>
              <a:rPr lang="en-US" sz="2800" b="1" dirty="0" smtClean="0">
                <a:latin typeface="Times New Roman" pitchFamily="18" charset="0"/>
              </a:rPr>
              <a:t>	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</p:txBody>
      </p:sp>
      <p:sp>
        <p:nvSpPr>
          <p:cNvPr id="2052" name="Title 5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2860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id-ID" sz="4000" b="1" dirty="0" smtClean="0"/>
              <a:t/>
            </a:r>
            <a:br>
              <a:rPr lang="id-ID" sz="4000" b="1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b="1" dirty="0" smtClean="0"/>
              <a:t>TATA KATA </a:t>
            </a:r>
            <a:br>
              <a:rPr lang="id-ID" sz="4000" b="1" dirty="0" smtClean="0"/>
            </a:br>
            <a:r>
              <a:rPr lang="en-US" sz="4000" b="1" dirty="0" smtClean="0"/>
              <a:t>BAHASA INDONESIA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 smtClean="0"/>
          </a:p>
        </p:txBody>
      </p:sp>
      <p:pic>
        <p:nvPicPr>
          <p:cNvPr id="2053" name="Picture 5" descr="LogoUni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4038600"/>
            <a:ext cx="10096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1857375" y="2786063"/>
            <a:ext cx="5357813" cy="1143000"/>
          </a:xfrm>
          <a:prstGeom prst="ellipse">
            <a:avLst/>
          </a:prstGeom>
          <a:solidFill>
            <a:srgbClr val="CC66F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id-ID" sz="2800" b="1" dirty="0" smtClean="0">
                <a:solidFill>
                  <a:schemeClr val="tx1"/>
                </a:solidFill>
              </a:rPr>
              <a:t>MKU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800" b="1" dirty="0">
                <a:solidFill>
                  <a:schemeClr val="tx1"/>
                </a:solidFill>
              </a:rPr>
              <a:t>BAHASA INDONESIA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endParaRPr lang="en-US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991600" cy="4114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pPr eaLnBrk="1" hangingPunct="1"/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Turunan</a:t>
            </a:r>
            <a:r>
              <a:rPr lang="en-US" dirty="0" smtClean="0"/>
              <a:t>/</a:t>
            </a:r>
            <a:r>
              <a:rPr lang="en-US" dirty="0" err="1" smtClean="0"/>
              <a:t>Jadian</a:t>
            </a:r>
            <a:endParaRPr lang="en-US" dirty="0" smtClean="0"/>
          </a:p>
          <a:p>
            <a:pPr eaLnBrk="1" hangingPunct="1">
              <a:buNone/>
            </a:pPr>
            <a:r>
              <a:rPr lang="id-ID" dirty="0" smtClean="0">
                <a:sym typeface="Wingdings" pitchFamily="2" charset="2"/>
              </a:rPr>
              <a:t>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pengafiksan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pengimbuhan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afiksasi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 smtClean="0"/>
          </a:p>
          <a:p>
            <a:pPr eaLnBrk="1" hangingPunct="1">
              <a:buNone/>
            </a:pPr>
            <a:r>
              <a:rPr lang="id-ID" dirty="0" smtClean="0">
                <a:sym typeface="Wingdings" pitchFamily="2" charset="2"/>
              </a:rPr>
              <a:t>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pengulangan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reduplikasi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eaLnBrk="1" hangingPunct="1">
              <a:buNone/>
            </a:pPr>
            <a:r>
              <a:rPr lang="id-ID" dirty="0" smtClean="0">
                <a:sym typeface="Wingdings" pitchFamily="2" charset="2"/>
              </a:rPr>
              <a:t>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pemajemukan</a:t>
            </a:r>
            <a:endParaRPr lang="en-US" dirty="0" smtClean="0"/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FEFA54-9BDF-4F85-9B2E-132469FB6C5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/>
          <a:lstStyle/>
          <a:p>
            <a:pPr eaLnBrk="1" hangingPunct="1"/>
            <a:r>
              <a:rPr lang="en-US" sz="2800" b="1" i="1" dirty="0" err="1" smtClean="0">
                <a:solidFill>
                  <a:srgbClr val="FF0000"/>
                </a:solidFill>
              </a:rPr>
              <a:t>Pengimbuhan</a:t>
            </a:r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kata</a:t>
            </a:r>
            <a:r>
              <a:rPr lang="en-US" sz="2800" b="1" i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berimbuhan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prefiks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awalan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infiks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sisipan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sufiks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akhiran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konfiks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simulfiks</a:t>
            </a:r>
            <a:r>
              <a:rPr lang="en-US" sz="2800" dirty="0" smtClean="0">
                <a:sym typeface="Wingdings" pitchFamily="2" charset="2"/>
              </a:rPr>
              <a:t> (</a:t>
            </a:r>
            <a:r>
              <a:rPr lang="en-US" sz="2800" dirty="0" err="1" smtClean="0">
                <a:sym typeface="Wingdings" pitchFamily="2" charset="2"/>
              </a:rPr>
              <a:t>afiks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gabung</a:t>
            </a:r>
            <a:r>
              <a:rPr lang="en-US" sz="2800" dirty="0" smtClean="0">
                <a:sym typeface="Wingdings" pitchFamily="2" charset="2"/>
              </a:rPr>
              <a:t>)</a:t>
            </a:r>
          </a:p>
          <a:p>
            <a:pPr eaLnBrk="1" hangingPunct="1"/>
            <a:endParaRPr lang="en-US" sz="2800" dirty="0" smtClean="0">
              <a:sym typeface="Wingdings" pitchFamily="2" charset="2"/>
            </a:endParaRPr>
          </a:p>
          <a:p>
            <a:pPr eaLnBrk="1" hangingPunct="1"/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Pengulangankata</a:t>
            </a:r>
            <a:r>
              <a:rPr lang="en-US" sz="2800" b="1" i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ulang</a:t>
            </a:r>
            <a:endParaRPr lang="en-US" sz="2800" b="1" i="1" dirty="0" smtClean="0">
              <a:solidFill>
                <a:srgbClr val="FF0000"/>
              </a:solidFill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seluruh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utuh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sebagian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dg </a:t>
            </a:r>
            <a:r>
              <a:rPr lang="en-US" sz="2800" dirty="0" err="1" smtClean="0">
                <a:sym typeface="Wingdings" pitchFamily="2" charset="2"/>
              </a:rPr>
              <a:t>perubahan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fonem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yang </a:t>
            </a:r>
            <a:r>
              <a:rPr lang="en-US" sz="2800" dirty="0" err="1" smtClean="0">
                <a:sym typeface="Wingdings" pitchFamily="2" charset="2"/>
              </a:rPr>
              <a:t>berkombinasi</a:t>
            </a:r>
            <a:r>
              <a:rPr lang="en-US" sz="2800" dirty="0" smtClean="0">
                <a:sym typeface="Wingdings" pitchFamily="2" charset="2"/>
              </a:rPr>
              <a:t> dg    </a:t>
            </a: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      </a:t>
            </a:r>
            <a:r>
              <a:rPr lang="en-US" sz="2800" dirty="0" err="1" smtClean="0">
                <a:sym typeface="Wingdings" pitchFamily="2" charset="2"/>
              </a:rPr>
              <a:t>pengafiksan</a:t>
            </a:r>
            <a:endParaRPr lang="en-US" sz="2800" dirty="0" smtClean="0"/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5147D6-5CEE-45EB-A198-2B42C7A4B7E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28600"/>
            <a:ext cx="8305800" cy="5867400"/>
          </a:xfrm>
        </p:spPr>
        <p:txBody>
          <a:bodyPr/>
          <a:lstStyle/>
          <a:p>
            <a:pPr eaLnBrk="1" hangingPunct="1"/>
            <a:endParaRPr lang="en-US" dirty="0" smtClean="0">
              <a:solidFill>
                <a:schemeClr val="bg2"/>
              </a:solidFill>
            </a:endParaRPr>
          </a:p>
          <a:p>
            <a:pPr eaLnBrk="1" hangingPunct="1"/>
            <a:endParaRPr lang="en-US" dirty="0" smtClean="0">
              <a:solidFill>
                <a:schemeClr val="bg2"/>
              </a:solidFill>
            </a:endParaRPr>
          </a:p>
          <a:p>
            <a:pPr eaLnBrk="1" hangingPunct="1"/>
            <a:r>
              <a:rPr lang="en-US" dirty="0" err="1" smtClean="0">
                <a:solidFill>
                  <a:srgbClr val="FF0000"/>
                </a:solidFill>
              </a:rPr>
              <a:t>Pemajemukan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kata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majemuk</a:t>
            </a:r>
            <a:endParaRPr lang="en-US" dirty="0" smtClean="0">
              <a:solidFill>
                <a:srgbClr val="FF0000"/>
              </a:solidFill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gabungan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dua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menimbulkan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id-ID" dirty="0" smtClean="0">
                <a:sym typeface="Wingdings" pitchFamily="2" charset="2"/>
              </a:rPr>
              <a:t>     </a:t>
            </a: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makna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baru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&gt;</a:t>
            </a:r>
            <a:r>
              <a:rPr lang="en-US" dirty="0" err="1" smtClean="0">
                <a:sym typeface="Wingdings" pitchFamily="2" charset="2"/>
              </a:rPr>
              <a:t>kederajateratan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id-ID" dirty="0" smtClean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&gt;</a:t>
            </a:r>
            <a:r>
              <a:rPr lang="en-US" dirty="0" err="1" smtClean="0">
                <a:sym typeface="Wingdings" pitchFamily="2" charset="2"/>
              </a:rPr>
              <a:t>keotonomian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id-ID" dirty="0" smtClean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&gt;</a:t>
            </a:r>
            <a:r>
              <a:rPr lang="en-US" dirty="0" err="1" smtClean="0">
                <a:sym typeface="Wingdings" pitchFamily="2" charset="2"/>
              </a:rPr>
              <a:t>kebergantungan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id-ID" dirty="0" smtClean="0">
                <a:sym typeface="Wingdings" pitchFamily="2" charset="2"/>
              </a:rPr>
              <a:t>   </a:t>
            </a:r>
            <a:r>
              <a:rPr lang="en-US" dirty="0" err="1" smtClean="0">
                <a:sym typeface="Wingdings" pitchFamily="2" charset="2"/>
              </a:rPr>
              <a:t>kursi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malas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Samirun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malas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   </a:t>
            </a: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err="1" smtClean="0">
                <a:sym typeface="Wingdings" pitchFamily="2" charset="2"/>
              </a:rPr>
              <a:t>kamar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Inem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mandi</a:t>
            </a:r>
            <a:endParaRPr lang="en-US" dirty="0" smtClean="0"/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7F4F3A-333A-49BF-B18A-CEB8C65425BD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Pengimbuhan dengan awalan meN-</a:t>
            </a:r>
            <a:r>
              <a:rPr lang="en-US" sz="4000" smtClean="0">
                <a:sym typeface="Wingdings" pitchFamily="2" charset="2"/>
              </a:rPr>
              <a:t>problematik</a:t>
            </a:r>
            <a:endParaRPr lang="en-US" sz="4000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i="1" dirty="0" err="1" smtClean="0">
                <a:solidFill>
                  <a:srgbClr val="FF0000"/>
                </a:solidFill>
              </a:rPr>
              <a:t>Bentuklah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kata-kata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dasar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berikut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menjadi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kata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turunan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dengan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menggunakan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awalan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meN</a:t>
            </a:r>
            <a:r>
              <a:rPr lang="en-US" i="1" dirty="0" smtClean="0">
                <a:solidFill>
                  <a:srgbClr val="FF0000"/>
                </a:solidFill>
              </a:rPr>
              <a:t>-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kupas</a:t>
            </a:r>
            <a:r>
              <a:rPr lang="en-US" dirty="0" smtClean="0"/>
              <a:t>, </a:t>
            </a:r>
            <a:r>
              <a:rPr lang="en-US" dirty="0" err="1" smtClean="0"/>
              <a:t>komunikasikan</a:t>
            </a:r>
            <a:r>
              <a:rPr lang="en-US" dirty="0" smtClean="0"/>
              <a:t>, </a:t>
            </a:r>
            <a:r>
              <a:rPr lang="en-US" dirty="0" err="1" smtClean="0"/>
              <a:t>kritik</a:t>
            </a:r>
            <a:r>
              <a:rPr lang="en-US" dirty="0" smtClean="0"/>
              <a:t>, </a:t>
            </a:r>
            <a:r>
              <a:rPr lang="en-US" dirty="0" err="1" smtClean="0"/>
              <a:t>klasifikasikan</a:t>
            </a:r>
            <a:r>
              <a:rPr lang="en-US" dirty="0" smtClean="0"/>
              <a:t>, </a:t>
            </a:r>
            <a:r>
              <a:rPr lang="en-US" dirty="0" err="1" smtClean="0"/>
              <a:t>khususkan</a:t>
            </a: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pikul</a:t>
            </a:r>
            <a:r>
              <a:rPr lang="en-US" dirty="0" smtClean="0"/>
              <a:t>, </a:t>
            </a:r>
            <a:r>
              <a:rPr lang="en-US" dirty="0" err="1" smtClean="0"/>
              <a:t>punyai</a:t>
            </a:r>
            <a:r>
              <a:rPr lang="en-US" dirty="0" smtClean="0"/>
              <a:t>, </a:t>
            </a:r>
            <a:r>
              <a:rPr lang="en-US" dirty="0" err="1" smtClean="0"/>
              <a:t>pesona</a:t>
            </a:r>
            <a:r>
              <a:rPr lang="en-US" dirty="0" smtClean="0"/>
              <a:t>, </a:t>
            </a:r>
            <a:r>
              <a:rPr lang="en-US" dirty="0" err="1" smtClean="0"/>
              <a:t>perkosa</a:t>
            </a:r>
            <a:r>
              <a:rPr lang="en-US" dirty="0" smtClean="0"/>
              <a:t>, </a:t>
            </a:r>
            <a:r>
              <a:rPr lang="en-US" dirty="0" err="1" smtClean="0"/>
              <a:t>pertajam</a:t>
            </a:r>
            <a:r>
              <a:rPr lang="en-US" dirty="0" smtClean="0"/>
              <a:t>, </a:t>
            </a:r>
            <a:r>
              <a:rPr lang="en-US" dirty="0" err="1" smtClean="0"/>
              <a:t>protes</a:t>
            </a:r>
            <a:r>
              <a:rPr lang="en-US" dirty="0" smtClean="0"/>
              <a:t>, </a:t>
            </a:r>
            <a:r>
              <a:rPr lang="en-US" dirty="0" err="1" smtClean="0"/>
              <a:t>plesetkan</a:t>
            </a: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tajamkan</a:t>
            </a:r>
            <a:r>
              <a:rPr lang="en-US" dirty="0" smtClean="0"/>
              <a:t>, </a:t>
            </a:r>
            <a:r>
              <a:rPr lang="en-US" dirty="0" err="1" smtClean="0"/>
              <a:t>terjemahkan</a:t>
            </a:r>
            <a:r>
              <a:rPr lang="en-US" dirty="0" smtClean="0"/>
              <a:t>, </a:t>
            </a:r>
            <a:r>
              <a:rPr lang="en-US" dirty="0" err="1" smtClean="0"/>
              <a:t>traktor</a:t>
            </a: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Sapu</a:t>
            </a:r>
            <a:r>
              <a:rPr lang="en-US" dirty="0" smtClean="0"/>
              <a:t>, </a:t>
            </a:r>
            <a:r>
              <a:rPr lang="en-US" dirty="0" err="1" smtClean="0"/>
              <a:t>sukseskan</a:t>
            </a:r>
            <a:r>
              <a:rPr lang="en-US" dirty="0" smtClean="0"/>
              <a:t>, </a:t>
            </a:r>
            <a:r>
              <a:rPr lang="en-US" dirty="0" err="1" smtClean="0"/>
              <a:t>survai</a:t>
            </a:r>
            <a:r>
              <a:rPr lang="en-US" dirty="0" smtClean="0"/>
              <a:t>, </a:t>
            </a:r>
            <a:r>
              <a:rPr lang="en-US" dirty="0" err="1" smtClean="0"/>
              <a:t>syukuri</a:t>
            </a:r>
            <a:r>
              <a:rPr lang="en-US" dirty="0" smtClean="0"/>
              <a:t>, </a:t>
            </a:r>
            <a:r>
              <a:rPr lang="en-US" dirty="0" err="1" smtClean="0"/>
              <a:t>syaratkan</a:t>
            </a:r>
            <a:endParaRPr lang="en-US" dirty="0" smtClean="0"/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0C8290-0C18-49FD-88FE-B0F3FD91B50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51816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3200" i="1" dirty="0" smtClean="0">
                <a:solidFill>
                  <a:srgbClr val="FF0000"/>
                </a:solidFill>
              </a:rPr>
              <a:t>P</a:t>
            </a:r>
            <a:r>
              <a:rPr lang="id-ID" sz="3200" i="1" dirty="0" smtClean="0">
                <a:solidFill>
                  <a:srgbClr val="FF0000"/>
                </a:solidFill>
              </a:rPr>
              <a:t>ilihlah kata turunan yang benar.</a:t>
            </a:r>
            <a:endParaRPr lang="en-US" sz="3200" i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Pengianatan</a:t>
            </a:r>
            <a:r>
              <a:rPr lang="en-US" sz="3200" dirty="0"/>
              <a:t>/</a:t>
            </a:r>
            <a:r>
              <a:rPr lang="id-ID" sz="3200" dirty="0" smtClean="0"/>
              <a:t>Pengkhianatan</a:t>
            </a:r>
            <a:endParaRPr lang="id-ID" sz="32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Pencatan</a:t>
            </a:r>
            <a:r>
              <a:rPr lang="en-US" sz="3200" dirty="0" smtClean="0"/>
              <a:t>/</a:t>
            </a:r>
            <a:r>
              <a:rPr lang="id-ID" sz="3200" dirty="0" smtClean="0"/>
              <a:t>pengecatan</a:t>
            </a:r>
            <a:endParaRPr lang="id-ID" sz="32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Pencurian</a:t>
            </a:r>
            <a:r>
              <a:rPr lang="en-US" sz="3200" dirty="0" smtClean="0"/>
              <a:t>/</a:t>
            </a:r>
            <a:r>
              <a:rPr lang="id-ID" sz="3200" dirty="0" smtClean="0"/>
              <a:t>penyurian</a:t>
            </a:r>
            <a:endParaRPr lang="id-ID" sz="32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Pengikisan</a:t>
            </a:r>
            <a:r>
              <a:rPr lang="en-US" sz="3200" dirty="0" smtClean="0"/>
              <a:t>/</a:t>
            </a:r>
            <a:r>
              <a:rPr lang="id-ID" sz="3200" dirty="0" smtClean="0"/>
              <a:t>pengkikisan</a:t>
            </a:r>
            <a:endParaRPr lang="id-ID" sz="32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smtClean="0"/>
              <a:t>Pengklasifikasianpengelasifikasian</a:t>
            </a:r>
            <a:endParaRPr lang="en-US" sz="3200" dirty="0" smtClean="0"/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6E64C1-16FA-4093-9C19-A6190181F06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3200" i="1" dirty="0" smtClean="0">
                <a:solidFill>
                  <a:srgbClr val="FF0000"/>
                </a:solidFill>
              </a:rPr>
              <a:t>P</a:t>
            </a:r>
            <a:r>
              <a:rPr lang="id-ID" sz="3200" i="1" dirty="0" smtClean="0">
                <a:solidFill>
                  <a:srgbClr val="FF0000"/>
                </a:solidFill>
              </a:rPr>
              <a:t>ilihlah kata ulang yang benar.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Mengata-ngatai - mengata-atai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Mengibas-ibaskan – mengibas – ngibaskan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Menyobek-sobek – menyobek – nyobek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Memetik-petiki – memetik metiki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Menyium-nyiumi – mencium-ciumi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7E43F0-AC24-4408-9E96-B1B46BADF388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239</TotalTime>
  <Words>132</Words>
  <Application>Microsoft Office PowerPoint</Application>
  <PresentationFormat>On-screen Show (4:3)</PresentationFormat>
  <Paragraphs>70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         TATA KATA  BAHASA INDONESIA  </vt:lpstr>
      <vt:lpstr>Bentuk Kata</vt:lpstr>
      <vt:lpstr>PowerPoint Presentation</vt:lpstr>
      <vt:lpstr>PowerPoint Presentation</vt:lpstr>
      <vt:lpstr>Pengimbuhan dengan awalan meN-problematik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KATA  BAHASA INDONESIA</dc:title>
  <dc:creator>user</dc:creator>
  <cp:lastModifiedBy>User's</cp:lastModifiedBy>
  <cp:revision>5</cp:revision>
  <dcterms:created xsi:type="dcterms:W3CDTF">2015-12-07T07:16:16Z</dcterms:created>
  <dcterms:modified xsi:type="dcterms:W3CDTF">2020-11-02T15:38:38Z</dcterms:modified>
</cp:coreProperties>
</file>