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2" r:id="rId3"/>
    <p:sldId id="257" r:id="rId4"/>
    <p:sldId id="265" r:id="rId5"/>
    <p:sldId id="258" r:id="rId6"/>
    <p:sldId id="259" r:id="rId7"/>
    <p:sldId id="268" r:id="rId8"/>
    <p:sldId id="260" r:id="rId9"/>
    <p:sldId id="267" r:id="rId10"/>
    <p:sldId id="262" r:id="rId11"/>
    <p:sldId id="270" r:id="rId12"/>
    <p:sldId id="26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8381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PENGAMBILAN KEPUTUSAN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Makna</a:t>
            </a:r>
            <a:r>
              <a:rPr lang="en-US" dirty="0" smtClean="0"/>
              <a:t>)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11606"/>
            <a:ext cx="7772400" cy="1798593"/>
          </a:xfrm>
        </p:spPr>
        <p:txBody>
          <a:bodyPr>
            <a:normAutofit fontScale="25000" lnSpcReduction="20000"/>
          </a:bodyPr>
          <a:lstStyle/>
          <a:p>
            <a:r>
              <a:rPr lang="en-US" sz="11200" dirty="0" smtClean="0">
                <a:latin typeface="Arial Rounded MT Bold" pitchFamily="34" charset="0"/>
              </a:rPr>
              <a:t>DR. NOVERMAN DUADJI</a:t>
            </a:r>
            <a:endParaRPr lang="en-US" sz="11200" dirty="0" smtClean="0">
              <a:latin typeface="Arial Rounded MT Bold" pitchFamily="34" charset="0"/>
            </a:endParaRPr>
          </a:p>
          <a:p>
            <a:r>
              <a:rPr lang="en-US" sz="11200" dirty="0" err="1" smtClean="0">
                <a:latin typeface="Arial Rounded MT Bold" pitchFamily="34" charset="0"/>
              </a:rPr>
              <a:t>Pertemuan</a:t>
            </a:r>
            <a:r>
              <a:rPr lang="en-US" sz="11200" dirty="0" smtClean="0">
                <a:latin typeface="Arial Rounded MT Bold" pitchFamily="34" charset="0"/>
              </a:rPr>
              <a:t> </a:t>
            </a:r>
            <a:r>
              <a:rPr lang="en-US" sz="11200" dirty="0" err="1" smtClean="0">
                <a:latin typeface="Arial Rounded MT Bold" pitchFamily="34" charset="0"/>
              </a:rPr>
              <a:t>Ke</a:t>
            </a:r>
            <a:r>
              <a:rPr lang="en-US" sz="11200" dirty="0" smtClean="0">
                <a:latin typeface="Arial Rounded MT Bold" pitchFamily="34" charset="0"/>
              </a:rPr>
              <a:t> 2 (</a:t>
            </a:r>
            <a:r>
              <a:rPr lang="en-US" sz="11200" dirty="0" err="1" smtClean="0">
                <a:latin typeface="Arial Rounded MT Bold" pitchFamily="34" charset="0"/>
              </a:rPr>
              <a:t>Reg</a:t>
            </a:r>
            <a:r>
              <a:rPr lang="en-US" sz="11200" dirty="0" smtClean="0">
                <a:latin typeface="Arial Rounded MT Bold" pitchFamily="34" charset="0"/>
              </a:rPr>
              <a:t> A, </a:t>
            </a:r>
            <a:r>
              <a:rPr lang="en-US" sz="11200" dirty="0" err="1" smtClean="0">
                <a:latin typeface="Arial Rounded MT Bold" pitchFamily="34" charset="0"/>
              </a:rPr>
              <a:t>B&amp;Paralel</a:t>
            </a:r>
            <a:r>
              <a:rPr lang="en-US" sz="11200" dirty="0" smtClean="0">
                <a:latin typeface="Arial Rounded MT Bold" pitchFamily="34" charset="0"/>
              </a:rPr>
              <a:t>)</a:t>
            </a:r>
          </a:p>
          <a:p>
            <a:r>
              <a:rPr lang="en-US" sz="6700" dirty="0" smtClean="0"/>
              <a:t> </a:t>
            </a:r>
          </a:p>
          <a:p>
            <a:r>
              <a:rPr lang="en-US" sz="9600" b="1" dirty="0" smtClean="0"/>
              <a:t>01 APRIL 2021</a:t>
            </a:r>
          </a:p>
          <a:p>
            <a:endParaRPr lang="en-US" sz="9600" b="1" dirty="0"/>
          </a:p>
        </p:txBody>
      </p:sp>
    </p:spTree>
    <p:extLst>
      <p:ext uri="{BB962C8B-B14F-4D97-AF65-F5344CB8AC3E}">
        <p14:creationId xmlns:p14="http://schemas.microsoft.com/office/powerpoint/2010/main" val="38174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04800"/>
            <a:ext cx="8763000" cy="586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888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4800"/>
            <a:ext cx="8458200" cy="613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18787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1000"/>
            <a:ext cx="8610599" cy="579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90434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b="1" dirty="0" err="1" smtClean="0"/>
              <a:t>Memahami</a:t>
            </a:r>
            <a:r>
              <a:rPr lang="en-US" sz="3600" b="1" dirty="0" smtClean="0"/>
              <a:t>  </a:t>
            </a:r>
            <a:r>
              <a:rPr lang="en-US" sz="3600" b="1" dirty="0" err="1" smtClean="0"/>
              <a:t>arti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pengambilan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keputusan</a:t>
            </a:r>
            <a:endParaRPr lang="en-US" sz="3600" b="1" dirty="0" smtClean="0"/>
          </a:p>
          <a:p>
            <a:pPr marL="514350" indent="-514350">
              <a:buFont typeface="+mj-lt"/>
              <a:buAutoNum type="arabicPeriod"/>
            </a:pPr>
            <a:r>
              <a:rPr lang="id-ID" sz="3600" b="1" dirty="0" smtClean="0"/>
              <a:t>Memahami </a:t>
            </a:r>
            <a:r>
              <a:rPr lang="en-US" sz="3600" b="1" dirty="0" err="1" smtClean="0"/>
              <a:t>makna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pengambilan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keputusan</a:t>
            </a:r>
            <a:r>
              <a:rPr lang="en-US" sz="3600" b="1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dirty="0" err="1" smtClean="0"/>
              <a:t>Memahami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Konteks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aktor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pengambilan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keputusan</a:t>
            </a:r>
            <a:endParaRPr lang="id-ID" sz="3600" b="1" dirty="0" smtClean="0"/>
          </a:p>
          <a:p>
            <a:pPr marL="514350" indent="-514350">
              <a:buFont typeface="+mj-lt"/>
              <a:buAutoNum type="arabicPeriod"/>
            </a:pPr>
            <a:endParaRPr lang="en-US" sz="3600" b="1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CAPAIAN  PEMBELAJARAN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9959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8305800" cy="6400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7804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1"/>
            <a:ext cx="8305800" cy="640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3471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8610599" cy="594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7361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8610600" cy="594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1054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 smtClean="0"/>
          </a:p>
          <a:p>
            <a:pPr marL="109728" indent="0" algn="ctr">
              <a:buNone/>
            </a:pPr>
            <a:r>
              <a:rPr lang="en-US" sz="3200" b="1" dirty="0" smtClean="0"/>
              <a:t>KONTEKS PENGAMBILAN KEPUTUSAN</a:t>
            </a:r>
          </a:p>
          <a:p>
            <a:pPr marL="109728" indent="0" algn="ctr">
              <a:buNone/>
            </a:pPr>
            <a:r>
              <a:rPr lang="en-US" sz="3200" b="1" dirty="0" smtClean="0"/>
              <a:t>(KETIDAKPASTIAN DAN KONFLIK)</a:t>
            </a:r>
            <a:endParaRPr lang="en-US" sz="32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651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52401"/>
            <a:ext cx="8381999" cy="64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5172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8915400" cy="5943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35142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251</TotalTime>
  <Words>43</Words>
  <Application>Microsoft Office PowerPoint</Application>
  <PresentationFormat>On-screen Show (4:3)</PresentationFormat>
  <Paragraphs>12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 Rounded MT Bold</vt:lpstr>
      <vt:lpstr>Lucida Sans Unicode</vt:lpstr>
      <vt:lpstr>Verdana</vt:lpstr>
      <vt:lpstr>Wingdings 2</vt:lpstr>
      <vt:lpstr>Wingdings 3</vt:lpstr>
      <vt:lpstr>Concourse</vt:lpstr>
      <vt:lpstr>PENGAMBILAN KEPUTUSAN (Arti dan Makna) </vt:lpstr>
      <vt:lpstr>CAPAIAN  PEMBELAJARAN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11</cp:revision>
  <dcterms:created xsi:type="dcterms:W3CDTF">2006-08-16T00:00:00Z</dcterms:created>
  <dcterms:modified xsi:type="dcterms:W3CDTF">2021-03-15T00:38:27Z</dcterms:modified>
</cp:coreProperties>
</file>