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notesSlides/notesSlide8.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7" r:id="rId2"/>
    <p:sldId id="274" r:id="rId3"/>
    <p:sldId id="273" r:id="rId4"/>
    <p:sldId id="258" r:id="rId5"/>
    <p:sldId id="276" r:id="rId6"/>
    <p:sldId id="277" r:id="rId7"/>
    <p:sldId id="275" r:id="rId8"/>
    <p:sldId id="278" r:id="rId9"/>
    <p:sldId id="261" r:id="rId1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42C58"/>
    <a:srgbClr val="E5863F"/>
    <a:srgbClr val="F0D790"/>
    <a:srgbClr val="E3B229"/>
    <a:srgbClr val="73CBCF"/>
    <a:srgbClr val="86CF3D"/>
    <a:srgbClr val="3B4A4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50" d="100"/>
          <a:sy n="50" d="100"/>
        </p:scale>
        <p:origin x="-1956" y="-480"/>
      </p:cViewPr>
      <p:guideLst>
        <p:guide orient="horz" pos="2160"/>
        <p:guide pos="2880"/>
      </p:guideLst>
    </p:cSldViewPr>
  </p:slideViewPr>
  <p:notesTextViewPr>
    <p:cViewPr>
      <p:scale>
        <a:sx n="100" d="100"/>
        <a:sy n="100" d="100"/>
      </p:scale>
      <p:origin x="0" y="0"/>
    </p:cViewPr>
  </p:notesTextViewPr>
  <p:notesViewPr>
    <p:cSldViewPr>
      <p:cViewPr varScale="1">
        <p:scale>
          <a:sx n="65" d="100"/>
          <a:sy n="65" d="100"/>
        </p:scale>
        <p:origin x="-2844" y="-12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74B17C-A8D6-4EC1-9F74-DEF1B852E50E}" type="doc">
      <dgm:prSet loTypeId="urn:microsoft.com/office/officeart/2005/8/layout/list1" loCatId="list" qsTypeId="urn:microsoft.com/office/officeart/2005/8/quickstyle/simple3" qsCatId="simple" csTypeId="urn:microsoft.com/office/officeart/2005/8/colors/colorful3" csCatId="colorful" phldr="1"/>
      <dgm:spPr/>
      <dgm:t>
        <a:bodyPr/>
        <a:lstStyle/>
        <a:p>
          <a:endParaRPr lang="zh-CN" altLang="en-US"/>
        </a:p>
      </dgm:t>
    </dgm:pt>
    <dgm:pt modelId="{5D72DEBB-C4EE-4A4C-998A-DBACC02F0CFB}">
      <dgm:prSet phldrT="[文本]" custT="1"/>
      <dgm:spPr/>
      <dgm:t>
        <a:bodyPr/>
        <a:lstStyle/>
        <a:p>
          <a:r>
            <a:rPr lang="en-US" sz="1800" b="1" i="0" u="none" dirty="0"/>
            <a:t>There is a change in the environment that threatens the existence and development of the organization.</a:t>
          </a:r>
          <a:endParaRPr lang="en-US" sz="1800" b="0" dirty="0"/>
        </a:p>
      </dgm:t>
    </dgm:pt>
    <dgm:pt modelId="{17E68D72-00DC-4896-AF97-6202D147E269}" type="parTrans" cxnId="{1A220DA0-ED41-4929-AA2B-745CE0C8832B}">
      <dgm:prSet/>
      <dgm:spPr/>
      <dgm:t>
        <a:bodyPr/>
        <a:lstStyle/>
        <a:p>
          <a:endParaRPr lang="zh-CN" altLang="en-US"/>
        </a:p>
      </dgm:t>
    </dgm:pt>
    <dgm:pt modelId="{2E39222F-7B7B-4ED2-827E-1328DFCF5572}" type="sibTrans" cxnId="{1A220DA0-ED41-4929-AA2B-745CE0C8832B}">
      <dgm:prSet/>
      <dgm:spPr/>
      <dgm:t>
        <a:bodyPr/>
        <a:lstStyle/>
        <a:p>
          <a:endParaRPr lang="zh-CN" altLang="en-US"/>
        </a:p>
      </dgm:t>
    </dgm:pt>
    <dgm:pt modelId="{240C59D7-2CE4-462A-9515-C237DA44CA8D}">
      <dgm:prSet phldrT="[文本]" custT="1"/>
      <dgm:spPr/>
      <dgm:t>
        <a:bodyPr/>
        <a:lstStyle/>
        <a:p>
          <a:pPr algn="just"/>
          <a:r>
            <a:rPr lang="en-US" sz="1800" b="1" i="0" u="none" dirty="0"/>
            <a:t>There is a change in the environment that offers new opportunities to maintain and develop the organization and improve the welfare of the members of the organization</a:t>
          </a:r>
          <a:endParaRPr lang="en-US" sz="1800" b="0" dirty="0"/>
        </a:p>
      </dgm:t>
    </dgm:pt>
    <dgm:pt modelId="{CD49C4B8-92C8-418B-931E-B71E1BE6881B}" type="parTrans" cxnId="{910A7DF5-E214-4793-B0E5-4BDA9128D21F}">
      <dgm:prSet/>
      <dgm:spPr/>
      <dgm:t>
        <a:bodyPr/>
        <a:lstStyle/>
        <a:p>
          <a:endParaRPr lang="zh-CN" altLang="en-US"/>
        </a:p>
      </dgm:t>
    </dgm:pt>
    <dgm:pt modelId="{947B3124-FA3E-44E6-A51D-10587B3FB02E}" type="sibTrans" cxnId="{910A7DF5-E214-4793-B0E5-4BDA9128D21F}">
      <dgm:prSet/>
      <dgm:spPr/>
      <dgm:t>
        <a:bodyPr/>
        <a:lstStyle/>
        <a:p>
          <a:endParaRPr lang="zh-CN" altLang="en-US"/>
        </a:p>
      </dgm:t>
    </dgm:pt>
    <dgm:pt modelId="{B05E394A-9B94-4D12-AA2A-4A782672DD2C}">
      <dgm:prSet phldrT="[文本]" custT="1"/>
      <dgm:spPr/>
      <dgm:t>
        <a:bodyPr/>
        <a:lstStyle/>
        <a:p>
          <a:r>
            <a:rPr lang="en-US" sz="1800" b="1" i="0" u="none" dirty="0"/>
            <a:t>Organizational structure and conditions impede adaptation to environmental changes, for example multi-layered bureaucracy</a:t>
          </a:r>
          <a:endParaRPr lang="en-US" sz="1800" b="0" dirty="0"/>
        </a:p>
      </dgm:t>
    </dgm:pt>
    <dgm:pt modelId="{A56B56F5-D1A3-4E94-9B1D-AFE1904D8299}" type="parTrans" cxnId="{DAD30B86-5D82-4561-9BF4-8FBCCDDA715C}">
      <dgm:prSet/>
      <dgm:spPr/>
      <dgm:t>
        <a:bodyPr/>
        <a:lstStyle/>
        <a:p>
          <a:endParaRPr lang="zh-CN" altLang="en-US"/>
        </a:p>
      </dgm:t>
    </dgm:pt>
    <dgm:pt modelId="{7A5B6132-DA9E-4D4C-92AC-FEA7555A6732}" type="sibTrans" cxnId="{DAD30B86-5D82-4561-9BF4-8FBCCDDA715C}">
      <dgm:prSet/>
      <dgm:spPr/>
      <dgm:t>
        <a:bodyPr/>
        <a:lstStyle/>
        <a:p>
          <a:endParaRPr lang="zh-CN" altLang="en-US"/>
        </a:p>
      </dgm:t>
    </dgm:pt>
    <dgm:pt modelId="{290ADAC8-17E0-4F11-BE79-899CD4DD5E12}" type="pres">
      <dgm:prSet presAssocID="{0274B17C-A8D6-4EC1-9F74-DEF1B852E50E}" presName="linear" presStyleCnt="0">
        <dgm:presLayoutVars>
          <dgm:dir/>
          <dgm:animLvl val="lvl"/>
          <dgm:resizeHandles val="exact"/>
        </dgm:presLayoutVars>
      </dgm:prSet>
      <dgm:spPr/>
      <dgm:t>
        <a:bodyPr/>
        <a:lstStyle/>
        <a:p>
          <a:endParaRPr lang="en-US"/>
        </a:p>
      </dgm:t>
    </dgm:pt>
    <dgm:pt modelId="{45EF6FC4-75DC-49E3-BD05-7B7E6300CE25}" type="pres">
      <dgm:prSet presAssocID="{5D72DEBB-C4EE-4A4C-998A-DBACC02F0CFB}" presName="parentLin" presStyleCnt="0"/>
      <dgm:spPr/>
    </dgm:pt>
    <dgm:pt modelId="{20A6C866-FD85-4400-83D4-E3B919A34B51}" type="pres">
      <dgm:prSet presAssocID="{5D72DEBB-C4EE-4A4C-998A-DBACC02F0CFB}" presName="parentLeftMargin" presStyleLbl="node1" presStyleIdx="0" presStyleCnt="3"/>
      <dgm:spPr/>
      <dgm:t>
        <a:bodyPr/>
        <a:lstStyle/>
        <a:p>
          <a:endParaRPr lang="en-US"/>
        </a:p>
      </dgm:t>
    </dgm:pt>
    <dgm:pt modelId="{833C47F7-914D-4919-99FE-C55F44DD4350}" type="pres">
      <dgm:prSet presAssocID="{5D72DEBB-C4EE-4A4C-998A-DBACC02F0CFB}" presName="parentText" presStyleLbl="node1" presStyleIdx="0" presStyleCnt="3" custScaleX="118700" custScaleY="209850">
        <dgm:presLayoutVars>
          <dgm:chMax val="0"/>
          <dgm:bulletEnabled val="1"/>
        </dgm:presLayoutVars>
      </dgm:prSet>
      <dgm:spPr/>
      <dgm:t>
        <a:bodyPr/>
        <a:lstStyle/>
        <a:p>
          <a:endParaRPr lang="en-US"/>
        </a:p>
      </dgm:t>
    </dgm:pt>
    <dgm:pt modelId="{1CA09CCC-EF99-4340-B4E1-5E5C5D8074D6}" type="pres">
      <dgm:prSet presAssocID="{5D72DEBB-C4EE-4A4C-998A-DBACC02F0CFB}" presName="negativeSpace" presStyleCnt="0"/>
      <dgm:spPr/>
    </dgm:pt>
    <dgm:pt modelId="{5EFADA3F-DBD8-47B3-87A4-F7C4DF43CC18}" type="pres">
      <dgm:prSet presAssocID="{5D72DEBB-C4EE-4A4C-998A-DBACC02F0CFB}" presName="childText" presStyleLbl="conFgAcc1" presStyleIdx="0" presStyleCnt="3">
        <dgm:presLayoutVars>
          <dgm:bulletEnabled val="1"/>
        </dgm:presLayoutVars>
      </dgm:prSet>
      <dgm:spPr/>
    </dgm:pt>
    <dgm:pt modelId="{D5BCB613-75FD-4DEE-8DA5-6CE19F632FB4}" type="pres">
      <dgm:prSet presAssocID="{2E39222F-7B7B-4ED2-827E-1328DFCF5572}" presName="spaceBetweenRectangles" presStyleCnt="0"/>
      <dgm:spPr/>
    </dgm:pt>
    <dgm:pt modelId="{AD00622C-704A-40DB-AA9A-CF6B66B9CB56}" type="pres">
      <dgm:prSet presAssocID="{240C59D7-2CE4-462A-9515-C237DA44CA8D}" presName="parentLin" presStyleCnt="0"/>
      <dgm:spPr/>
    </dgm:pt>
    <dgm:pt modelId="{1C3B8E56-CDD6-48F6-8138-C0343817464C}" type="pres">
      <dgm:prSet presAssocID="{240C59D7-2CE4-462A-9515-C237DA44CA8D}" presName="parentLeftMargin" presStyleLbl="node1" presStyleIdx="0" presStyleCnt="3"/>
      <dgm:spPr/>
      <dgm:t>
        <a:bodyPr/>
        <a:lstStyle/>
        <a:p>
          <a:endParaRPr lang="en-US"/>
        </a:p>
      </dgm:t>
    </dgm:pt>
    <dgm:pt modelId="{120FC45C-3BD5-48EA-A639-E7D5A20ED3FD}" type="pres">
      <dgm:prSet presAssocID="{240C59D7-2CE4-462A-9515-C237DA44CA8D}" presName="parentText" presStyleLbl="node1" presStyleIdx="1" presStyleCnt="3" custScaleX="124694" custScaleY="274378">
        <dgm:presLayoutVars>
          <dgm:chMax val="0"/>
          <dgm:bulletEnabled val="1"/>
        </dgm:presLayoutVars>
      </dgm:prSet>
      <dgm:spPr/>
      <dgm:t>
        <a:bodyPr/>
        <a:lstStyle/>
        <a:p>
          <a:endParaRPr lang="en-US"/>
        </a:p>
      </dgm:t>
    </dgm:pt>
    <dgm:pt modelId="{197A93D8-BD3E-486E-ABDB-8DA346AD7C11}" type="pres">
      <dgm:prSet presAssocID="{240C59D7-2CE4-462A-9515-C237DA44CA8D}" presName="negativeSpace" presStyleCnt="0"/>
      <dgm:spPr/>
    </dgm:pt>
    <dgm:pt modelId="{58D67328-282B-4E2B-B4DB-8AD412BAFFBC}" type="pres">
      <dgm:prSet presAssocID="{240C59D7-2CE4-462A-9515-C237DA44CA8D}" presName="childText" presStyleLbl="conFgAcc1" presStyleIdx="1" presStyleCnt="3">
        <dgm:presLayoutVars>
          <dgm:bulletEnabled val="1"/>
        </dgm:presLayoutVars>
      </dgm:prSet>
      <dgm:spPr/>
    </dgm:pt>
    <dgm:pt modelId="{C761DE94-27E5-4F75-9E5A-A7E6DD8791DF}" type="pres">
      <dgm:prSet presAssocID="{947B3124-FA3E-44E6-A51D-10587B3FB02E}" presName="spaceBetweenRectangles" presStyleCnt="0"/>
      <dgm:spPr/>
    </dgm:pt>
    <dgm:pt modelId="{B38C66CE-824B-42F9-A9FE-390D8396D086}" type="pres">
      <dgm:prSet presAssocID="{B05E394A-9B94-4D12-AA2A-4A782672DD2C}" presName="parentLin" presStyleCnt="0"/>
      <dgm:spPr/>
    </dgm:pt>
    <dgm:pt modelId="{0846F4B8-B208-428D-B0F2-ECF3D2F850BA}" type="pres">
      <dgm:prSet presAssocID="{B05E394A-9B94-4D12-AA2A-4A782672DD2C}" presName="parentLeftMargin" presStyleLbl="node1" presStyleIdx="1" presStyleCnt="3"/>
      <dgm:spPr/>
      <dgm:t>
        <a:bodyPr/>
        <a:lstStyle/>
        <a:p>
          <a:endParaRPr lang="en-US"/>
        </a:p>
      </dgm:t>
    </dgm:pt>
    <dgm:pt modelId="{8D3EE3B5-4895-4D5C-BF7C-9C953348E53B}" type="pres">
      <dgm:prSet presAssocID="{B05E394A-9B94-4D12-AA2A-4A782672DD2C}" presName="parentText" presStyleLbl="node1" presStyleIdx="2" presStyleCnt="3" custScaleX="127044" custScaleY="278840">
        <dgm:presLayoutVars>
          <dgm:chMax val="0"/>
          <dgm:bulletEnabled val="1"/>
        </dgm:presLayoutVars>
      </dgm:prSet>
      <dgm:spPr/>
      <dgm:t>
        <a:bodyPr/>
        <a:lstStyle/>
        <a:p>
          <a:endParaRPr lang="en-US"/>
        </a:p>
      </dgm:t>
    </dgm:pt>
    <dgm:pt modelId="{F262F509-6396-4BFC-87D5-70BB0970B22E}" type="pres">
      <dgm:prSet presAssocID="{B05E394A-9B94-4D12-AA2A-4A782672DD2C}" presName="negativeSpace" presStyleCnt="0"/>
      <dgm:spPr/>
    </dgm:pt>
    <dgm:pt modelId="{F776FF77-BBFD-429A-B555-3A759A0377CC}" type="pres">
      <dgm:prSet presAssocID="{B05E394A-9B94-4D12-AA2A-4A782672DD2C}" presName="childText" presStyleLbl="conFgAcc1" presStyleIdx="2" presStyleCnt="3">
        <dgm:presLayoutVars>
          <dgm:bulletEnabled val="1"/>
        </dgm:presLayoutVars>
      </dgm:prSet>
      <dgm:spPr/>
    </dgm:pt>
  </dgm:ptLst>
  <dgm:cxnLst>
    <dgm:cxn modelId="{1A220DA0-ED41-4929-AA2B-745CE0C8832B}" srcId="{0274B17C-A8D6-4EC1-9F74-DEF1B852E50E}" destId="{5D72DEBB-C4EE-4A4C-998A-DBACC02F0CFB}" srcOrd="0" destOrd="0" parTransId="{17E68D72-00DC-4896-AF97-6202D147E269}" sibTransId="{2E39222F-7B7B-4ED2-827E-1328DFCF5572}"/>
    <dgm:cxn modelId="{7365119D-BF6C-4F12-B5CB-53373E977BEB}" type="presOf" srcId="{0274B17C-A8D6-4EC1-9F74-DEF1B852E50E}" destId="{290ADAC8-17E0-4F11-BE79-899CD4DD5E12}" srcOrd="0" destOrd="0" presId="urn:microsoft.com/office/officeart/2005/8/layout/list1"/>
    <dgm:cxn modelId="{0F8197A7-8B14-4D29-86D8-3980D7243BB7}" type="presOf" srcId="{B05E394A-9B94-4D12-AA2A-4A782672DD2C}" destId="{0846F4B8-B208-428D-B0F2-ECF3D2F850BA}" srcOrd="0" destOrd="0" presId="urn:microsoft.com/office/officeart/2005/8/layout/list1"/>
    <dgm:cxn modelId="{9E2DEB6D-F143-4376-A50D-DE82838EAD2C}" type="presOf" srcId="{5D72DEBB-C4EE-4A4C-998A-DBACC02F0CFB}" destId="{833C47F7-914D-4919-99FE-C55F44DD4350}" srcOrd="1" destOrd="0" presId="urn:microsoft.com/office/officeart/2005/8/layout/list1"/>
    <dgm:cxn modelId="{6F41CA87-9FB1-4A68-8B38-87B2A799D80A}" type="presOf" srcId="{B05E394A-9B94-4D12-AA2A-4A782672DD2C}" destId="{8D3EE3B5-4895-4D5C-BF7C-9C953348E53B}" srcOrd="1" destOrd="0" presId="urn:microsoft.com/office/officeart/2005/8/layout/list1"/>
    <dgm:cxn modelId="{910A7DF5-E214-4793-B0E5-4BDA9128D21F}" srcId="{0274B17C-A8D6-4EC1-9F74-DEF1B852E50E}" destId="{240C59D7-2CE4-462A-9515-C237DA44CA8D}" srcOrd="1" destOrd="0" parTransId="{CD49C4B8-92C8-418B-931E-B71E1BE6881B}" sibTransId="{947B3124-FA3E-44E6-A51D-10587B3FB02E}"/>
    <dgm:cxn modelId="{2B44F3BC-6AC1-4CDE-A8E6-2E8C5CEBD4E5}" type="presOf" srcId="{240C59D7-2CE4-462A-9515-C237DA44CA8D}" destId="{1C3B8E56-CDD6-48F6-8138-C0343817464C}" srcOrd="0" destOrd="0" presId="urn:microsoft.com/office/officeart/2005/8/layout/list1"/>
    <dgm:cxn modelId="{92A89CF0-6200-4F84-98E7-794D6C204D17}" type="presOf" srcId="{5D72DEBB-C4EE-4A4C-998A-DBACC02F0CFB}" destId="{20A6C866-FD85-4400-83D4-E3B919A34B51}" srcOrd="0" destOrd="0" presId="urn:microsoft.com/office/officeart/2005/8/layout/list1"/>
    <dgm:cxn modelId="{DAD30B86-5D82-4561-9BF4-8FBCCDDA715C}" srcId="{0274B17C-A8D6-4EC1-9F74-DEF1B852E50E}" destId="{B05E394A-9B94-4D12-AA2A-4A782672DD2C}" srcOrd="2" destOrd="0" parTransId="{A56B56F5-D1A3-4E94-9B1D-AFE1904D8299}" sibTransId="{7A5B6132-DA9E-4D4C-92AC-FEA7555A6732}"/>
    <dgm:cxn modelId="{92D46FE5-2C1D-470F-894F-9F61844BE8CF}" type="presOf" srcId="{240C59D7-2CE4-462A-9515-C237DA44CA8D}" destId="{120FC45C-3BD5-48EA-A639-E7D5A20ED3FD}" srcOrd="1" destOrd="0" presId="urn:microsoft.com/office/officeart/2005/8/layout/list1"/>
    <dgm:cxn modelId="{DB61DEF4-61CA-4A19-96FE-C36917F3A28F}" type="presParOf" srcId="{290ADAC8-17E0-4F11-BE79-899CD4DD5E12}" destId="{45EF6FC4-75DC-49E3-BD05-7B7E6300CE25}" srcOrd="0" destOrd="0" presId="urn:microsoft.com/office/officeart/2005/8/layout/list1"/>
    <dgm:cxn modelId="{FB7C81AF-0904-4EE0-A69E-146CEE8BE938}" type="presParOf" srcId="{45EF6FC4-75DC-49E3-BD05-7B7E6300CE25}" destId="{20A6C866-FD85-4400-83D4-E3B919A34B51}" srcOrd="0" destOrd="0" presId="urn:microsoft.com/office/officeart/2005/8/layout/list1"/>
    <dgm:cxn modelId="{217CED0A-BCEA-478C-84F5-E73C7316F48D}" type="presParOf" srcId="{45EF6FC4-75DC-49E3-BD05-7B7E6300CE25}" destId="{833C47F7-914D-4919-99FE-C55F44DD4350}" srcOrd="1" destOrd="0" presId="urn:microsoft.com/office/officeart/2005/8/layout/list1"/>
    <dgm:cxn modelId="{E3DBF274-60CE-478D-ABDF-7BD3E25B80FC}" type="presParOf" srcId="{290ADAC8-17E0-4F11-BE79-899CD4DD5E12}" destId="{1CA09CCC-EF99-4340-B4E1-5E5C5D8074D6}" srcOrd="1" destOrd="0" presId="urn:microsoft.com/office/officeart/2005/8/layout/list1"/>
    <dgm:cxn modelId="{5E3B18C2-8670-4D2C-8CAF-A319CE0B0B9A}" type="presParOf" srcId="{290ADAC8-17E0-4F11-BE79-899CD4DD5E12}" destId="{5EFADA3F-DBD8-47B3-87A4-F7C4DF43CC18}" srcOrd="2" destOrd="0" presId="urn:microsoft.com/office/officeart/2005/8/layout/list1"/>
    <dgm:cxn modelId="{1854538B-1104-4DA5-8A0E-723E0608E34C}" type="presParOf" srcId="{290ADAC8-17E0-4F11-BE79-899CD4DD5E12}" destId="{D5BCB613-75FD-4DEE-8DA5-6CE19F632FB4}" srcOrd="3" destOrd="0" presId="urn:microsoft.com/office/officeart/2005/8/layout/list1"/>
    <dgm:cxn modelId="{1F2B0143-1608-413B-AAC5-986F0277B863}" type="presParOf" srcId="{290ADAC8-17E0-4F11-BE79-899CD4DD5E12}" destId="{AD00622C-704A-40DB-AA9A-CF6B66B9CB56}" srcOrd="4" destOrd="0" presId="urn:microsoft.com/office/officeart/2005/8/layout/list1"/>
    <dgm:cxn modelId="{83190E69-CFAA-4101-B965-38CC40F33850}" type="presParOf" srcId="{AD00622C-704A-40DB-AA9A-CF6B66B9CB56}" destId="{1C3B8E56-CDD6-48F6-8138-C0343817464C}" srcOrd="0" destOrd="0" presId="urn:microsoft.com/office/officeart/2005/8/layout/list1"/>
    <dgm:cxn modelId="{BFB718A8-90A4-4C82-B29B-3C345AA31D7F}" type="presParOf" srcId="{AD00622C-704A-40DB-AA9A-CF6B66B9CB56}" destId="{120FC45C-3BD5-48EA-A639-E7D5A20ED3FD}" srcOrd="1" destOrd="0" presId="urn:microsoft.com/office/officeart/2005/8/layout/list1"/>
    <dgm:cxn modelId="{9E0FA8D2-0620-45F8-AD65-05D808A87F0F}" type="presParOf" srcId="{290ADAC8-17E0-4F11-BE79-899CD4DD5E12}" destId="{197A93D8-BD3E-486E-ABDB-8DA346AD7C11}" srcOrd="5" destOrd="0" presId="urn:microsoft.com/office/officeart/2005/8/layout/list1"/>
    <dgm:cxn modelId="{9A7932C8-B0E9-453F-88B6-B8932BEEC976}" type="presParOf" srcId="{290ADAC8-17E0-4F11-BE79-899CD4DD5E12}" destId="{58D67328-282B-4E2B-B4DB-8AD412BAFFBC}" srcOrd="6" destOrd="0" presId="urn:microsoft.com/office/officeart/2005/8/layout/list1"/>
    <dgm:cxn modelId="{E84FDC7A-6BF8-4420-8817-3BAFC5BD3246}" type="presParOf" srcId="{290ADAC8-17E0-4F11-BE79-899CD4DD5E12}" destId="{C761DE94-27E5-4F75-9E5A-A7E6DD8791DF}" srcOrd="7" destOrd="0" presId="urn:microsoft.com/office/officeart/2005/8/layout/list1"/>
    <dgm:cxn modelId="{43466C3F-A1A7-4912-B550-4071271F96BC}" type="presParOf" srcId="{290ADAC8-17E0-4F11-BE79-899CD4DD5E12}" destId="{B38C66CE-824B-42F9-A9FE-390D8396D086}" srcOrd="8" destOrd="0" presId="urn:microsoft.com/office/officeart/2005/8/layout/list1"/>
    <dgm:cxn modelId="{4F16761A-55C0-4EC1-9E21-FEE41447992E}" type="presParOf" srcId="{B38C66CE-824B-42F9-A9FE-390D8396D086}" destId="{0846F4B8-B208-428D-B0F2-ECF3D2F850BA}" srcOrd="0" destOrd="0" presId="urn:microsoft.com/office/officeart/2005/8/layout/list1"/>
    <dgm:cxn modelId="{E195CB83-9A03-4809-9512-5D1BA5FACAA5}" type="presParOf" srcId="{B38C66CE-824B-42F9-A9FE-390D8396D086}" destId="{8D3EE3B5-4895-4D5C-BF7C-9C953348E53B}" srcOrd="1" destOrd="0" presId="urn:microsoft.com/office/officeart/2005/8/layout/list1"/>
    <dgm:cxn modelId="{C147ED9F-F669-4B35-BE3A-9DDE11920C2A}" type="presParOf" srcId="{290ADAC8-17E0-4F11-BE79-899CD4DD5E12}" destId="{F262F509-6396-4BFC-87D5-70BB0970B22E}" srcOrd="9" destOrd="0" presId="urn:microsoft.com/office/officeart/2005/8/layout/list1"/>
    <dgm:cxn modelId="{208D12AF-337C-4BEE-9A32-F4877BB88AF0}" type="presParOf" srcId="{290ADAC8-17E0-4F11-BE79-899CD4DD5E12}" destId="{F776FF77-BBFD-429A-B555-3A759A0377CC}"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74B17C-A8D6-4EC1-9F74-DEF1B852E50E}" type="doc">
      <dgm:prSet loTypeId="urn:microsoft.com/office/officeart/2005/8/layout/list1" loCatId="list" qsTypeId="urn:microsoft.com/office/officeart/2005/8/quickstyle/simple3" qsCatId="simple" csTypeId="urn:microsoft.com/office/officeart/2005/8/colors/colorful3" csCatId="colorful" phldr="1"/>
      <dgm:spPr/>
      <dgm:t>
        <a:bodyPr/>
        <a:lstStyle/>
        <a:p>
          <a:endParaRPr lang="zh-CN" altLang="en-US"/>
        </a:p>
      </dgm:t>
    </dgm:pt>
    <dgm:pt modelId="{5D72DEBB-C4EE-4A4C-998A-DBACC02F0CFB}">
      <dgm:prSet phldrT="[文本]" custT="1"/>
      <dgm:spPr/>
      <dgm:t>
        <a:bodyPr/>
        <a:lstStyle/>
        <a:p>
          <a:r>
            <a:rPr lang="en-US" sz="1800" b="0" i="0" u="none" dirty="0"/>
            <a:t>•</a:t>
          </a:r>
          <a:r>
            <a:rPr lang="en-US" sz="1800" b="1" i="0" u="none" dirty="0"/>
            <a:t>Internal </a:t>
          </a:r>
          <a:r>
            <a:rPr lang="en-US" sz="1800" b="1" i="0" u="none" dirty="0" err="1"/>
            <a:t>strength</a:t>
          </a:r>
          <a:r>
            <a:rPr lang="en-US" sz="1800" b="0" i="0" u="none" dirty="0" err="1"/>
            <a:t>or</a:t>
          </a:r>
          <a:r>
            <a:rPr lang="en-US" sz="1800" b="0" i="0" u="none" dirty="0"/>
            <a:t> from within the organization, among others sourced from the need for new strategies, new work methods and adaptation of new technology or improvement of HR attitudes </a:t>
          </a:r>
          <a:r>
            <a:rPr lang="en-US" sz="1800" b="0" i="0" u="none" dirty="0" err="1"/>
            <a:t>etc</a:t>
          </a:r>
          <a:endParaRPr lang="en-US" sz="1800" b="0" dirty="0"/>
        </a:p>
        <a:p>
          <a:endParaRPr lang="zh-CN" altLang="en-US" sz="1800" dirty="0"/>
        </a:p>
      </dgm:t>
    </dgm:pt>
    <dgm:pt modelId="{17E68D72-00DC-4896-AF97-6202D147E269}" type="parTrans" cxnId="{1A220DA0-ED41-4929-AA2B-745CE0C8832B}">
      <dgm:prSet/>
      <dgm:spPr/>
      <dgm:t>
        <a:bodyPr/>
        <a:lstStyle/>
        <a:p>
          <a:endParaRPr lang="zh-CN" altLang="en-US"/>
        </a:p>
      </dgm:t>
    </dgm:pt>
    <dgm:pt modelId="{2E39222F-7B7B-4ED2-827E-1328DFCF5572}" type="sibTrans" cxnId="{1A220DA0-ED41-4929-AA2B-745CE0C8832B}">
      <dgm:prSet/>
      <dgm:spPr/>
      <dgm:t>
        <a:bodyPr/>
        <a:lstStyle/>
        <a:p>
          <a:endParaRPr lang="zh-CN" altLang="en-US"/>
        </a:p>
      </dgm:t>
    </dgm:pt>
    <dgm:pt modelId="{240C59D7-2CE4-462A-9515-C237DA44CA8D}">
      <dgm:prSet phldrT="[文本]" custT="1"/>
      <dgm:spPr/>
      <dgm:t>
        <a:bodyPr/>
        <a:lstStyle/>
        <a:p>
          <a:pPr algn="just"/>
          <a:r>
            <a:rPr lang="en-US" sz="1800" b="0" i="0" u="none" dirty="0"/>
            <a:t>•</a:t>
          </a:r>
          <a:r>
            <a:rPr lang="en-US" sz="1800" b="1" i="0" u="none" dirty="0"/>
            <a:t>External </a:t>
          </a:r>
          <a:r>
            <a:rPr lang="en-US" sz="1800" b="1" i="0" u="none" dirty="0" err="1"/>
            <a:t>force</a:t>
          </a:r>
          <a:r>
            <a:rPr lang="en-US" sz="1800" b="0" i="0" u="none" dirty="0" err="1"/>
            <a:t>or</a:t>
          </a:r>
          <a:r>
            <a:rPr lang="en-US" sz="1800" b="0" i="0" u="none" dirty="0"/>
            <a:t> from outside the organization, among others</a:t>
          </a:r>
          <a:endParaRPr lang="en-US" sz="1800" b="0" dirty="0"/>
        </a:p>
        <a:p>
          <a:pPr algn="just"/>
          <a:r>
            <a:rPr lang="en-US" sz="1800" b="0" i="0" u="none" dirty="0"/>
            <a:t>such as changes in government regulations, recession conditions, change</a:t>
          </a:r>
          <a:endParaRPr lang="en-US" sz="1800" b="0" dirty="0"/>
        </a:p>
      </dgm:t>
    </dgm:pt>
    <dgm:pt modelId="{CD49C4B8-92C8-418B-931E-B71E1BE6881B}" type="parTrans" cxnId="{910A7DF5-E214-4793-B0E5-4BDA9128D21F}">
      <dgm:prSet/>
      <dgm:spPr/>
      <dgm:t>
        <a:bodyPr/>
        <a:lstStyle/>
        <a:p>
          <a:endParaRPr lang="zh-CN" altLang="en-US"/>
        </a:p>
      </dgm:t>
    </dgm:pt>
    <dgm:pt modelId="{947B3124-FA3E-44E6-A51D-10587B3FB02E}" type="sibTrans" cxnId="{910A7DF5-E214-4793-B0E5-4BDA9128D21F}">
      <dgm:prSet/>
      <dgm:spPr/>
      <dgm:t>
        <a:bodyPr/>
        <a:lstStyle/>
        <a:p>
          <a:endParaRPr lang="zh-CN" altLang="en-US"/>
        </a:p>
      </dgm:t>
    </dgm:pt>
    <dgm:pt modelId="{290ADAC8-17E0-4F11-BE79-899CD4DD5E12}" type="pres">
      <dgm:prSet presAssocID="{0274B17C-A8D6-4EC1-9F74-DEF1B852E50E}" presName="linear" presStyleCnt="0">
        <dgm:presLayoutVars>
          <dgm:dir/>
          <dgm:animLvl val="lvl"/>
          <dgm:resizeHandles val="exact"/>
        </dgm:presLayoutVars>
      </dgm:prSet>
      <dgm:spPr/>
      <dgm:t>
        <a:bodyPr/>
        <a:lstStyle/>
        <a:p>
          <a:endParaRPr lang="en-US"/>
        </a:p>
      </dgm:t>
    </dgm:pt>
    <dgm:pt modelId="{45EF6FC4-75DC-49E3-BD05-7B7E6300CE25}" type="pres">
      <dgm:prSet presAssocID="{5D72DEBB-C4EE-4A4C-998A-DBACC02F0CFB}" presName="parentLin" presStyleCnt="0"/>
      <dgm:spPr/>
    </dgm:pt>
    <dgm:pt modelId="{20A6C866-FD85-4400-83D4-E3B919A34B51}" type="pres">
      <dgm:prSet presAssocID="{5D72DEBB-C4EE-4A4C-998A-DBACC02F0CFB}" presName="parentLeftMargin" presStyleLbl="node1" presStyleIdx="0" presStyleCnt="2"/>
      <dgm:spPr/>
      <dgm:t>
        <a:bodyPr/>
        <a:lstStyle/>
        <a:p>
          <a:endParaRPr lang="en-US"/>
        </a:p>
      </dgm:t>
    </dgm:pt>
    <dgm:pt modelId="{833C47F7-914D-4919-99FE-C55F44DD4350}" type="pres">
      <dgm:prSet presAssocID="{5D72DEBB-C4EE-4A4C-998A-DBACC02F0CFB}" presName="parentText" presStyleLbl="node1" presStyleIdx="0" presStyleCnt="2" custScaleX="119771" custScaleY="209850" custLinFactX="6676" custLinFactNeighborX="100000" custLinFactNeighborY="1394">
        <dgm:presLayoutVars>
          <dgm:chMax val="0"/>
          <dgm:bulletEnabled val="1"/>
        </dgm:presLayoutVars>
      </dgm:prSet>
      <dgm:spPr/>
      <dgm:t>
        <a:bodyPr/>
        <a:lstStyle/>
        <a:p>
          <a:endParaRPr lang="en-US"/>
        </a:p>
      </dgm:t>
    </dgm:pt>
    <dgm:pt modelId="{1CA09CCC-EF99-4340-B4E1-5E5C5D8074D6}" type="pres">
      <dgm:prSet presAssocID="{5D72DEBB-C4EE-4A4C-998A-DBACC02F0CFB}" presName="negativeSpace" presStyleCnt="0"/>
      <dgm:spPr/>
    </dgm:pt>
    <dgm:pt modelId="{5EFADA3F-DBD8-47B3-87A4-F7C4DF43CC18}" type="pres">
      <dgm:prSet presAssocID="{5D72DEBB-C4EE-4A4C-998A-DBACC02F0CFB}" presName="childText" presStyleLbl="conFgAcc1" presStyleIdx="0" presStyleCnt="2">
        <dgm:presLayoutVars>
          <dgm:bulletEnabled val="1"/>
        </dgm:presLayoutVars>
      </dgm:prSet>
      <dgm:spPr/>
    </dgm:pt>
    <dgm:pt modelId="{D5BCB613-75FD-4DEE-8DA5-6CE19F632FB4}" type="pres">
      <dgm:prSet presAssocID="{2E39222F-7B7B-4ED2-827E-1328DFCF5572}" presName="spaceBetweenRectangles" presStyleCnt="0"/>
      <dgm:spPr/>
    </dgm:pt>
    <dgm:pt modelId="{AD00622C-704A-40DB-AA9A-CF6B66B9CB56}" type="pres">
      <dgm:prSet presAssocID="{240C59D7-2CE4-462A-9515-C237DA44CA8D}" presName="parentLin" presStyleCnt="0"/>
      <dgm:spPr/>
    </dgm:pt>
    <dgm:pt modelId="{1C3B8E56-CDD6-48F6-8138-C0343817464C}" type="pres">
      <dgm:prSet presAssocID="{240C59D7-2CE4-462A-9515-C237DA44CA8D}" presName="parentLeftMargin" presStyleLbl="node1" presStyleIdx="0" presStyleCnt="2"/>
      <dgm:spPr/>
      <dgm:t>
        <a:bodyPr/>
        <a:lstStyle/>
        <a:p>
          <a:endParaRPr lang="en-US"/>
        </a:p>
      </dgm:t>
    </dgm:pt>
    <dgm:pt modelId="{120FC45C-3BD5-48EA-A639-E7D5A20ED3FD}" type="pres">
      <dgm:prSet presAssocID="{240C59D7-2CE4-462A-9515-C237DA44CA8D}" presName="parentText" presStyleLbl="node1" presStyleIdx="1" presStyleCnt="2" custScaleX="126994" custScaleY="236117" custLinFactNeighborX="12020" custLinFactNeighborY="-7644">
        <dgm:presLayoutVars>
          <dgm:chMax val="0"/>
          <dgm:bulletEnabled val="1"/>
        </dgm:presLayoutVars>
      </dgm:prSet>
      <dgm:spPr/>
      <dgm:t>
        <a:bodyPr/>
        <a:lstStyle/>
        <a:p>
          <a:endParaRPr lang="en-US"/>
        </a:p>
      </dgm:t>
    </dgm:pt>
    <dgm:pt modelId="{197A93D8-BD3E-486E-ABDB-8DA346AD7C11}" type="pres">
      <dgm:prSet presAssocID="{240C59D7-2CE4-462A-9515-C237DA44CA8D}" presName="negativeSpace" presStyleCnt="0"/>
      <dgm:spPr/>
    </dgm:pt>
    <dgm:pt modelId="{58D67328-282B-4E2B-B4DB-8AD412BAFFBC}" type="pres">
      <dgm:prSet presAssocID="{240C59D7-2CE4-462A-9515-C237DA44CA8D}" presName="childText" presStyleLbl="conFgAcc1" presStyleIdx="1" presStyleCnt="2">
        <dgm:presLayoutVars>
          <dgm:bulletEnabled val="1"/>
        </dgm:presLayoutVars>
      </dgm:prSet>
      <dgm:spPr/>
    </dgm:pt>
  </dgm:ptLst>
  <dgm:cxnLst>
    <dgm:cxn modelId="{E5D03C89-CB25-42AE-A291-B389FDA03605}" type="presOf" srcId="{5D72DEBB-C4EE-4A4C-998A-DBACC02F0CFB}" destId="{833C47F7-914D-4919-99FE-C55F44DD4350}" srcOrd="1" destOrd="0" presId="urn:microsoft.com/office/officeart/2005/8/layout/list1"/>
    <dgm:cxn modelId="{910A7DF5-E214-4793-B0E5-4BDA9128D21F}" srcId="{0274B17C-A8D6-4EC1-9F74-DEF1B852E50E}" destId="{240C59D7-2CE4-462A-9515-C237DA44CA8D}" srcOrd="1" destOrd="0" parTransId="{CD49C4B8-92C8-418B-931E-B71E1BE6881B}" sibTransId="{947B3124-FA3E-44E6-A51D-10587B3FB02E}"/>
    <dgm:cxn modelId="{56DD404D-3024-4AC0-ABF9-B1F7F8E3B210}" type="presOf" srcId="{240C59D7-2CE4-462A-9515-C237DA44CA8D}" destId="{120FC45C-3BD5-48EA-A639-E7D5A20ED3FD}" srcOrd="1" destOrd="0" presId="urn:microsoft.com/office/officeart/2005/8/layout/list1"/>
    <dgm:cxn modelId="{84A21406-0438-4C8F-890F-68D9C0A59070}" type="presOf" srcId="{5D72DEBB-C4EE-4A4C-998A-DBACC02F0CFB}" destId="{20A6C866-FD85-4400-83D4-E3B919A34B51}" srcOrd="0" destOrd="0" presId="urn:microsoft.com/office/officeart/2005/8/layout/list1"/>
    <dgm:cxn modelId="{1A220DA0-ED41-4929-AA2B-745CE0C8832B}" srcId="{0274B17C-A8D6-4EC1-9F74-DEF1B852E50E}" destId="{5D72DEBB-C4EE-4A4C-998A-DBACC02F0CFB}" srcOrd="0" destOrd="0" parTransId="{17E68D72-00DC-4896-AF97-6202D147E269}" sibTransId="{2E39222F-7B7B-4ED2-827E-1328DFCF5572}"/>
    <dgm:cxn modelId="{3AAAA7C2-FD84-44CA-A5B5-4356F48F3393}" type="presOf" srcId="{240C59D7-2CE4-462A-9515-C237DA44CA8D}" destId="{1C3B8E56-CDD6-48F6-8138-C0343817464C}" srcOrd="0" destOrd="0" presId="urn:microsoft.com/office/officeart/2005/8/layout/list1"/>
    <dgm:cxn modelId="{8EF42CB9-0BED-482B-9C17-13BA3FE05F38}" type="presOf" srcId="{0274B17C-A8D6-4EC1-9F74-DEF1B852E50E}" destId="{290ADAC8-17E0-4F11-BE79-899CD4DD5E12}" srcOrd="0" destOrd="0" presId="urn:microsoft.com/office/officeart/2005/8/layout/list1"/>
    <dgm:cxn modelId="{E5544481-EF3D-4F71-85A4-73BC6E9DEAC8}" type="presParOf" srcId="{290ADAC8-17E0-4F11-BE79-899CD4DD5E12}" destId="{45EF6FC4-75DC-49E3-BD05-7B7E6300CE25}" srcOrd="0" destOrd="0" presId="urn:microsoft.com/office/officeart/2005/8/layout/list1"/>
    <dgm:cxn modelId="{BDAF950B-109F-408A-8B5A-6E9C6F67A8F1}" type="presParOf" srcId="{45EF6FC4-75DC-49E3-BD05-7B7E6300CE25}" destId="{20A6C866-FD85-4400-83D4-E3B919A34B51}" srcOrd="0" destOrd="0" presId="urn:microsoft.com/office/officeart/2005/8/layout/list1"/>
    <dgm:cxn modelId="{C1B68A4B-C0A8-491D-8F31-EA8060CBC9FE}" type="presParOf" srcId="{45EF6FC4-75DC-49E3-BD05-7B7E6300CE25}" destId="{833C47F7-914D-4919-99FE-C55F44DD4350}" srcOrd="1" destOrd="0" presId="urn:microsoft.com/office/officeart/2005/8/layout/list1"/>
    <dgm:cxn modelId="{942C0BFE-F82E-465D-B544-F5D84C797CA2}" type="presParOf" srcId="{290ADAC8-17E0-4F11-BE79-899CD4DD5E12}" destId="{1CA09CCC-EF99-4340-B4E1-5E5C5D8074D6}" srcOrd="1" destOrd="0" presId="urn:microsoft.com/office/officeart/2005/8/layout/list1"/>
    <dgm:cxn modelId="{368DD08A-4125-49D2-BAA3-A1140C12C128}" type="presParOf" srcId="{290ADAC8-17E0-4F11-BE79-899CD4DD5E12}" destId="{5EFADA3F-DBD8-47B3-87A4-F7C4DF43CC18}" srcOrd="2" destOrd="0" presId="urn:microsoft.com/office/officeart/2005/8/layout/list1"/>
    <dgm:cxn modelId="{82688CBE-C7D6-4B7D-8500-B79D23C04E7D}" type="presParOf" srcId="{290ADAC8-17E0-4F11-BE79-899CD4DD5E12}" destId="{D5BCB613-75FD-4DEE-8DA5-6CE19F632FB4}" srcOrd="3" destOrd="0" presId="urn:microsoft.com/office/officeart/2005/8/layout/list1"/>
    <dgm:cxn modelId="{4FFA23F5-F2D6-4519-8B05-70E18581506F}" type="presParOf" srcId="{290ADAC8-17E0-4F11-BE79-899CD4DD5E12}" destId="{AD00622C-704A-40DB-AA9A-CF6B66B9CB56}" srcOrd="4" destOrd="0" presId="urn:microsoft.com/office/officeart/2005/8/layout/list1"/>
    <dgm:cxn modelId="{5E02EC71-B1D3-4BBE-9F82-1A0EC20E8F58}" type="presParOf" srcId="{AD00622C-704A-40DB-AA9A-CF6B66B9CB56}" destId="{1C3B8E56-CDD6-48F6-8138-C0343817464C}" srcOrd="0" destOrd="0" presId="urn:microsoft.com/office/officeart/2005/8/layout/list1"/>
    <dgm:cxn modelId="{09FA2571-6BE9-4CBD-83EC-B1011ABCA44C}" type="presParOf" srcId="{AD00622C-704A-40DB-AA9A-CF6B66B9CB56}" destId="{120FC45C-3BD5-48EA-A639-E7D5A20ED3FD}" srcOrd="1" destOrd="0" presId="urn:microsoft.com/office/officeart/2005/8/layout/list1"/>
    <dgm:cxn modelId="{E7647B97-E6CE-4FF4-B7F8-43BD72040AB1}" type="presParOf" srcId="{290ADAC8-17E0-4F11-BE79-899CD4DD5E12}" destId="{197A93D8-BD3E-486E-ABDB-8DA346AD7C11}" srcOrd="5" destOrd="0" presId="urn:microsoft.com/office/officeart/2005/8/layout/list1"/>
    <dgm:cxn modelId="{A7F2410E-47A7-4897-9DB9-77C7FB472B59}" type="presParOf" srcId="{290ADAC8-17E0-4F11-BE79-899CD4DD5E12}" destId="{58D67328-282B-4E2B-B4DB-8AD412BAFFBC}" srcOrd="6"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74B17C-A8D6-4EC1-9F74-DEF1B852E50E}" type="doc">
      <dgm:prSet loTypeId="urn:microsoft.com/office/officeart/2005/8/layout/list1" loCatId="list" qsTypeId="urn:microsoft.com/office/officeart/2005/8/quickstyle/simple3" qsCatId="simple" csTypeId="urn:microsoft.com/office/officeart/2005/8/colors/colorful3" csCatId="colorful" phldr="1"/>
      <dgm:spPr/>
      <dgm:t>
        <a:bodyPr/>
        <a:lstStyle/>
        <a:p>
          <a:endParaRPr lang="zh-CN" altLang="en-US"/>
        </a:p>
      </dgm:t>
    </dgm:pt>
    <dgm:pt modelId="{5D72DEBB-C4EE-4A4C-998A-DBACC02F0CFB}">
      <dgm:prSet phldrT="[文本]" custT="1"/>
      <dgm:spPr/>
      <dgm:t>
        <a:bodyPr/>
        <a:lstStyle/>
        <a:p>
          <a:r>
            <a:rPr lang="en-US" sz="2000" b="0" i="0" u="none" dirty="0"/>
            <a:t>Technological developments, especially with regard to information and communication technology</a:t>
          </a:r>
          <a:endParaRPr lang="en-US" sz="2000" b="0" dirty="0"/>
        </a:p>
      </dgm:t>
    </dgm:pt>
    <dgm:pt modelId="{17E68D72-00DC-4896-AF97-6202D147E269}" type="parTrans" cxnId="{1A220DA0-ED41-4929-AA2B-745CE0C8832B}">
      <dgm:prSet/>
      <dgm:spPr/>
      <dgm:t>
        <a:bodyPr/>
        <a:lstStyle/>
        <a:p>
          <a:endParaRPr lang="zh-CN" altLang="en-US"/>
        </a:p>
      </dgm:t>
    </dgm:pt>
    <dgm:pt modelId="{2E39222F-7B7B-4ED2-827E-1328DFCF5572}" type="sibTrans" cxnId="{1A220DA0-ED41-4929-AA2B-745CE0C8832B}">
      <dgm:prSet/>
      <dgm:spPr/>
      <dgm:t>
        <a:bodyPr/>
        <a:lstStyle/>
        <a:p>
          <a:endParaRPr lang="zh-CN" altLang="en-US"/>
        </a:p>
      </dgm:t>
    </dgm:pt>
    <dgm:pt modelId="{240C59D7-2CE4-462A-9515-C237DA44CA8D}">
      <dgm:prSet phldrT="[文本]" custT="1"/>
      <dgm:spPr/>
      <dgm:t>
        <a:bodyPr/>
        <a:lstStyle/>
        <a:p>
          <a:pPr algn="just"/>
          <a:r>
            <a:rPr lang="en-US" sz="2000" b="0" i="0" u="none" dirty="0"/>
            <a:t>National and international economic conditions that affect the implementation of organizational functions such as the production function, recruitment of quality human resources, and others.</a:t>
          </a:r>
          <a:endParaRPr lang="en-US" sz="2000" b="0" dirty="0"/>
        </a:p>
      </dgm:t>
    </dgm:pt>
    <dgm:pt modelId="{CD49C4B8-92C8-418B-931E-B71E1BE6881B}" type="parTrans" cxnId="{910A7DF5-E214-4793-B0E5-4BDA9128D21F}">
      <dgm:prSet/>
      <dgm:spPr/>
      <dgm:t>
        <a:bodyPr/>
        <a:lstStyle/>
        <a:p>
          <a:endParaRPr lang="zh-CN" altLang="en-US"/>
        </a:p>
      </dgm:t>
    </dgm:pt>
    <dgm:pt modelId="{947B3124-FA3E-44E6-A51D-10587B3FB02E}" type="sibTrans" cxnId="{910A7DF5-E214-4793-B0E5-4BDA9128D21F}">
      <dgm:prSet/>
      <dgm:spPr/>
      <dgm:t>
        <a:bodyPr/>
        <a:lstStyle/>
        <a:p>
          <a:endParaRPr lang="zh-CN" altLang="en-US"/>
        </a:p>
      </dgm:t>
    </dgm:pt>
    <dgm:pt modelId="{290ADAC8-17E0-4F11-BE79-899CD4DD5E12}" type="pres">
      <dgm:prSet presAssocID="{0274B17C-A8D6-4EC1-9F74-DEF1B852E50E}" presName="linear" presStyleCnt="0">
        <dgm:presLayoutVars>
          <dgm:dir/>
          <dgm:animLvl val="lvl"/>
          <dgm:resizeHandles val="exact"/>
        </dgm:presLayoutVars>
      </dgm:prSet>
      <dgm:spPr/>
      <dgm:t>
        <a:bodyPr/>
        <a:lstStyle/>
        <a:p>
          <a:endParaRPr lang="en-US"/>
        </a:p>
      </dgm:t>
    </dgm:pt>
    <dgm:pt modelId="{45EF6FC4-75DC-49E3-BD05-7B7E6300CE25}" type="pres">
      <dgm:prSet presAssocID="{5D72DEBB-C4EE-4A4C-998A-DBACC02F0CFB}" presName="parentLin" presStyleCnt="0"/>
      <dgm:spPr/>
    </dgm:pt>
    <dgm:pt modelId="{20A6C866-FD85-4400-83D4-E3B919A34B51}" type="pres">
      <dgm:prSet presAssocID="{5D72DEBB-C4EE-4A4C-998A-DBACC02F0CFB}" presName="parentLeftMargin" presStyleLbl="node1" presStyleIdx="0" presStyleCnt="2"/>
      <dgm:spPr/>
      <dgm:t>
        <a:bodyPr/>
        <a:lstStyle/>
        <a:p>
          <a:endParaRPr lang="en-US"/>
        </a:p>
      </dgm:t>
    </dgm:pt>
    <dgm:pt modelId="{833C47F7-914D-4919-99FE-C55F44DD4350}" type="pres">
      <dgm:prSet presAssocID="{5D72DEBB-C4EE-4A4C-998A-DBACC02F0CFB}" presName="parentText" presStyleLbl="node1" presStyleIdx="0" presStyleCnt="2" custScaleX="104083" custScaleY="209850">
        <dgm:presLayoutVars>
          <dgm:chMax val="0"/>
          <dgm:bulletEnabled val="1"/>
        </dgm:presLayoutVars>
      </dgm:prSet>
      <dgm:spPr/>
      <dgm:t>
        <a:bodyPr/>
        <a:lstStyle/>
        <a:p>
          <a:endParaRPr lang="en-US"/>
        </a:p>
      </dgm:t>
    </dgm:pt>
    <dgm:pt modelId="{1CA09CCC-EF99-4340-B4E1-5E5C5D8074D6}" type="pres">
      <dgm:prSet presAssocID="{5D72DEBB-C4EE-4A4C-998A-DBACC02F0CFB}" presName="negativeSpace" presStyleCnt="0"/>
      <dgm:spPr/>
    </dgm:pt>
    <dgm:pt modelId="{5EFADA3F-DBD8-47B3-87A4-F7C4DF43CC18}" type="pres">
      <dgm:prSet presAssocID="{5D72DEBB-C4EE-4A4C-998A-DBACC02F0CFB}" presName="childText" presStyleLbl="conFgAcc1" presStyleIdx="0" presStyleCnt="2">
        <dgm:presLayoutVars>
          <dgm:bulletEnabled val="1"/>
        </dgm:presLayoutVars>
      </dgm:prSet>
      <dgm:spPr/>
    </dgm:pt>
    <dgm:pt modelId="{D5BCB613-75FD-4DEE-8DA5-6CE19F632FB4}" type="pres">
      <dgm:prSet presAssocID="{2E39222F-7B7B-4ED2-827E-1328DFCF5572}" presName="spaceBetweenRectangles" presStyleCnt="0"/>
      <dgm:spPr/>
    </dgm:pt>
    <dgm:pt modelId="{AD00622C-704A-40DB-AA9A-CF6B66B9CB56}" type="pres">
      <dgm:prSet presAssocID="{240C59D7-2CE4-462A-9515-C237DA44CA8D}" presName="parentLin" presStyleCnt="0"/>
      <dgm:spPr/>
    </dgm:pt>
    <dgm:pt modelId="{1C3B8E56-CDD6-48F6-8138-C0343817464C}" type="pres">
      <dgm:prSet presAssocID="{240C59D7-2CE4-462A-9515-C237DA44CA8D}" presName="parentLeftMargin" presStyleLbl="node1" presStyleIdx="0" presStyleCnt="2"/>
      <dgm:spPr/>
      <dgm:t>
        <a:bodyPr/>
        <a:lstStyle/>
        <a:p>
          <a:endParaRPr lang="en-US"/>
        </a:p>
      </dgm:t>
    </dgm:pt>
    <dgm:pt modelId="{120FC45C-3BD5-48EA-A639-E7D5A20ED3FD}" type="pres">
      <dgm:prSet presAssocID="{240C59D7-2CE4-462A-9515-C237DA44CA8D}" presName="parentText" presStyleLbl="node1" presStyleIdx="1" presStyleCnt="2" custScaleX="127569" custScaleY="236117">
        <dgm:presLayoutVars>
          <dgm:chMax val="0"/>
          <dgm:bulletEnabled val="1"/>
        </dgm:presLayoutVars>
      </dgm:prSet>
      <dgm:spPr/>
      <dgm:t>
        <a:bodyPr/>
        <a:lstStyle/>
        <a:p>
          <a:endParaRPr lang="en-US"/>
        </a:p>
      </dgm:t>
    </dgm:pt>
    <dgm:pt modelId="{197A93D8-BD3E-486E-ABDB-8DA346AD7C11}" type="pres">
      <dgm:prSet presAssocID="{240C59D7-2CE4-462A-9515-C237DA44CA8D}" presName="negativeSpace" presStyleCnt="0"/>
      <dgm:spPr/>
    </dgm:pt>
    <dgm:pt modelId="{58D67328-282B-4E2B-B4DB-8AD412BAFFBC}" type="pres">
      <dgm:prSet presAssocID="{240C59D7-2CE4-462A-9515-C237DA44CA8D}" presName="childText" presStyleLbl="conFgAcc1" presStyleIdx="1" presStyleCnt="2">
        <dgm:presLayoutVars>
          <dgm:bulletEnabled val="1"/>
        </dgm:presLayoutVars>
      </dgm:prSet>
      <dgm:spPr/>
    </dgm:pt>
  </dgm:ptLst>
  <dgm:cxnLst>
    <dgm:cxn modelId="{AAD1E023-ECA5-422F-A44B-97050F18754C}" type="presOf" srcId="{0274B17C-A8D6-4EC1-9F74-DEF1B852E50E}" destId="{290ADAC8-17E0-4F11-BE79-899CD4DD5E12}" srcOrd="0" destOrd="0" presId="urn:microsoft.com/office/officeart/2005/8/layout/list1"/>
    <dgm:cxn modelId="{910A7DF5-E214-4793-B0E5-4BDA9128D21F}" srcId="{0274B17C-A8D6-4EC1-9F74-DEF1B852E50E}" destId="{240C59D7-2CE4-462A-9515-C237DA44CA8D}" srcOrd="1" destOrd="0" parTransId="{CD49C4B8-92C8-418B-931E-B71E1BE6881B}" sibTransId="{947B3124-FA3E-44E6-A51D-10587B3FB02E}"/>
    <dgm:cxn modelId="{3DE8D740-1705-4D24-8F67-E3237A4EED66}" type="presOf" srcId="{5D72DEBB-C4EE-4A4C-998A-DBACC02F0CFB}" destId="{20A6C866-FD85-4400-83D4-E3B919A34B51}" srcOrd="0" destOrd="0" presId="urn:microsoft.com/office/officeart/2005/8/layout/list1"/>
    <dgm:cxn modelId="{1A220DA0-ED41-4929-AA2B-745CE0C8832B}" srcId="{0274B17C-A8D6-4EC1-9F74-DEF1B852E50E}" destId="{5D72DEBB-C4EE-4A4C-998A-DBACC02F0CFB}" srcOrd="0" destOrd="0" parTransId="{17E68D72-00DC-4896-AF97-6202D147E269}" sibTransId="{2E39222F-7B7B-4ED2-827E-1328DFCF5572}"/>
    <dgm:cxn modelId="{78566558-35BD-41E5-A461-02187BF42D5A}" type="presOf" srcId="{240C59D7-2CE4-462A-9515-C237DA44CA8D}" destId="{1C3B8E56-CDD6-48F6-8138-C0343817464C}" srcOrd="0" destOrd="0" presId="urn:microsoft.com/office/officeart/2005/8/layout/list1"/>
    <dgm:cxn modelId="{B1E1B1C7-C7B2-4D15-BBC6-5D1D953D995A}" type="presOf" srcId="{240C59D7-2CE4-462A-9515-C237DA44CA8D}" destId="{120FC45C-3BD5-48EA-A639-E7D5A20ED3FD}" srcOrd="1" destOrd="0" presId="urn:microsoft.com/office/officeart/2005/8/layout/list1"/>
    <dgm:cxn modelId="{3E7D0D34-4610-4585-B844-A013D5FC950A}" type="presOf" srcId="{5D72DEBB-C4EE-4A4C-998A-DBACC02F0CFB}" destId="{833C47F7-914D-4919-99FE-C55F44DD4350}" srcOrd="1" destOrd="0" presId="urn:microsoft.com/office/officeart/2005/8/layout/list1"/>
    <dgm:cxn modelId="{398CDED5-7E38-4009-9788-D5666743321A}" type="presParOf" srcId="{290ADAC8-17E0-4F11-BE79-899CD4DD5E12}" destId="{45EF6FC4-75DC-49E3-BD05-7B7E6300CE25}" srcOrd="0" destOrd="0" presId="urn:microsoft.com/office/officeart/2005/8/layout/list1"/>
    <dgm:cxn modelId="{CE54B323-4C56-4C0B-A003-09D4C3667041}" type="presParOf" srcId="{45EF6FC4-75DC-49E3-BD05-7B7E6300CE25}" destId="{20A6C866-FD85-4400-83D4-E3B919A34B51}" srcOrd="0" destOrd="0" presId="urn:microsoft.com/office/officeart/2005/8/layout/list1"/>
    <dgm:cxn modelId="{E5D036DA-F32D-4694-B74A-8693C04EF609}" type="presParOf" srcId="{45EF6FC4-75DC-49E3-BD05-7B7E6300CE25}" destId="{833C47F7-914D-4919-99FE-C55F44DD4350}" srcOrd="1" destOrd="0" presId="urn:microsoft.com/office/officeart/2005/8/layout/list1"/>
    <dgm:cxn modelId="{50D23799-A342-4D76-85DC-54BC68E40C76}" type="presParOf" srcId="{290ADAC8-17E0-4F11-BE79-899CD4DD5E12}" destId="{1CA09CCC-EF99-4340-B4E1-5E5C5D8074D6}" srcOrd="1" destOrd="0" presId="urn:microsoft.com/office/officeart/2005/8/layout/list1"/>
    <dgm:cxn modelId="{32F2F8B0-2208-4565-9815-381630D413D9}" type="presParOf" srcId="{290ADAC8-17E0-4F11-BE79-899CD4DD5E12}" destId="{5EFADA3F-DBD8-47B3-87A4-F7C4DF43CC18}" srcOrd="2" destOrd="0" presId="urn:microsoft.com/office/officeart/2005/8/layout/list1"/>
    <dgm:cxn modelId="{E0CFEB06-FEC2-4D78-A501-C3A2EBD2BA55}" type="presParOf" srcId="{290ADAC8-17E0-4F11-BE79-899CD4DD5E12}" destId="{D5BCB613-75FD-4DEE-8DA5-6CE19F632FB4}" srcOrd="3" destOrd="0" presId="urn:microsoft.com/office/officeart/2005/8/layout/list1"/>
    <dgm:cxn modelId="{8328F6F1-3C95-415A-B7E8-D847C8E4E809}" type="presParOf" srcId="{290ADAC8-17E0-4F11-BE79-899CD4DD5E12}" destId="{AD00622C-704A-40DB-AA9A-CF6B66B9CB56}" srcOrd="4" destOrd="0" presId="urn:microsoft.com/office/officeart/2005/8/layout/list1"/>
    <dgm:cxn modelId="{C5B9DB24-28D4-4A8F-A8E3-3253BB4DEB8A}" type="presParOf" srcId="{AD00622C-704A-40DB-AA9A-CF6B66B9CB56}" destId="{1C3B8E56-CDD6-48F6-8138-C0343817464C}" srcOrd="0" destOrd="0" presId="urn:microsoft.com/office/officeart/2005/8/layout/list1"/>
    <dgm:cxn modelId="{14C48C9E-B298-4FB9-BB17-48526FFDB224}" type="presParOf" srcId="{AD00622C-704A-40DB-AA9A-CF6B66B9CB56}" destId="{120FC45C-3BD5-48EA-A639-E7D5A20ED3FD}" srcOrd="1" destOrd="0" presId="urn:microsoft.com/office/officeart/2005/8/layout/list1"/>
    <dgm:cxn modelId="{8C053D7B-52FB-4FEA-BBE8-2C559787904C}" type="presParOf" srcId="{290ADAC8-17E0-4F11-BE79-899CD4DD5E12}" destId="{197A93D8-BD3E-486E-ABDB-8DA346AD7C11}" srcOrd="5" destOrd="0" presId="urn:microsoft.com/office/officeart/2005/8/layout/list1"/>
    <dgm:cxn modelId="{B065C419-E2B7-4FF5-86E3-97714962EEA6}" type="presParOf" srcId="{290ADAC8-17E0-4F11-BE79-899CD4DD5E12}" destId="{58D67328-282B-4E2B-B4DB-8AD412BAFFBC}" srcOrd="6"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ADA3F-DBD8-47B3-87A4-F7C4DF43CC18}">
      <dsp:nvSpPr>
        <dsp:cNvPr id="0" name=""/>
        <dsp:cNvSpPr/>
      </dsp:nvSpPr>
      <dsp:spPr>
        <a:xfrm>
          <a:off x="0" y="605060"/>
          <a:ext cx="7200800" cy="3024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33C47F7-914D-4919-99FE-C55F44DD4350}">
      <dsp:nvSpPr>
        <dsp:cNvPr id="0" name=""/>
        <dsp:cNvSpPr/>
      </dsp:nvSpPr>
      <dsp:spPr>
        <a:xfrm>
          <a:off x="359688" y="38807"/>
          <a:ext cx="5977301" cy="743372"/>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21" tIns="0" rIns="190521" bIns="0" numCol="1" spcCol="1270" anchor="ctr" anchorCtr="0">
          <a:noAutofit/>
        </a:bodyPr>
        <a:lstStyle/>
        <a:p>
          <a:pPr marL="0" lvl="0" indent="0" algn="l" defTabSz="800100">
            <a:lnSpc>
              <a:spcPct val="90000"/>
            </a:lnSpc>
            <a:spcBef>
              <a:spcPct val="0"/>
            </a:spcBef>
            <a:spcAft>
              <a:spcPct val="35000"/>
            </a:spcAft>
            <a:buNone/>
          </a:pPr>
          <a:r>
            <a:rPr lang="en-US" sz="1800" b="1" i="0" u="none" kern="1200" dirty="0"/>
            <a:t>There is a change in the environment that threatens the existence and development of the organization.</a:t>
          </a:r>
          <a:endParaRPr lang="en-US" sz="1800" b="0" kern="1200" dirty="0"/>
        </a:p>
      </dsp:txBody>
      <dsp:txXfrm>
        <a:off x="395976" y="75095"/>
        <a:ext cx="5904725" cy="670796"/>
      </dsp:txXfrm>
    </dsp:sp>
    <dsp:sp modelId="{58D67328-282B-4E2B-B4DB-8AD412BAFFBC}">
      <dsp:nvSpPr>
        <dsp:cNvPr id="0" name=""/>
        <dsp:cNvSpPr/>
      </dsp:nvSpPr>
      <dsp:spPr>
        <a:xfrm>
          <a:off x="0" y="1767097"/>
          <a:ext cx="7200800" cy="302400"/>
        </a:xfrm>
        <a:prstGeom prst="rect">
          <a:avLst/>
        </a:prstGeom>
        <a:solidFill>
          <a:schemeClr val="lt1">
            <a:alpha val="90000"/>
            <a:hueOff val="0"/>
            <a:satOff val="0"/>
            <a:lumOff val="0"/>
            <a:alphaOff val="0"/>
          </a:schemeClr>
        </a:solidFill>
        <a:ln w="9525" cap="flat" cmpd="sng" algn="ctr">
          <a:solidFill>
            <a:schemeClr val="accent3">
              <a:hueOff val="5625132"/>
              <a:satOff val="-8440"/>
              <a:lumOff val="-1373"/>
              <a:alphaOff val="0"/>
            </a:schemeClr>
          </a:solidFill>
          <a:prstDash val="solid"/>
        </a:ln>
        <a:effectLst/>
      </dsp:spPr>
      <dsp:style>
        <a:lnRef idx="1">
          <a:scrgbClr r="0" g="0" b="0"/>
        </a:lnRef>
        <a:fillRef idx="1">
          <a:scrgbClr r="0" g="0" b="0"/>
        </a:fillRef>
        <a:effectRef idx="0">
          <a:scrgbClr r="0" g="0" b="0"/>
        </a:effectRef>
        <a:fontRef idx="minor"/>
      </dsp:style>
    </dsp:sp>
    <dsp:sp modelId="{120FC45C-3BD5-48EA-A639-E7D5A20ED3FD}">
      <dsp:nvSpPr>
        <dsp:cNvPr id="0" name=""/>
        <dsp:cNvSpPr/>
      </dsp:nvSpPr>
      <dsp:spPr>
        <a:xfrm>
          <a:off x="359688" y="972260"/>
          <a:ext cx="6279137" cy="971956"/>
        </a:xfrm>
        <a:prstGeom prst="roundRect">
          <a:avLst/>
        </a:prstGeom>
        <a:gradFill rotWithShape="0">
          <a:gsLst>
            <a:gs pos="0">
              <a:schemeClr val="accent3">
                <a:hueOff val="5625132"/>
                <a:satOff val="-8440"/>
                <a:lumOff val="-1373"/>
                <a:alphaOff val="0"/>
                <a:tint val="50000"/>
                <a:satMod val="300000"/>
              </a:schemeClr>
            </a:gs>
            <a:gs pos="35000">
              <a:schemeClr val="accent3">
                <a:hueOff val="5625132"/>
                <a:satOff val="-8440"/>
                <a:lumOff val="-1373"/>
                <a:alphaOff val="0"/>
                <a:tint val="37000"/>
                <a:satMod val="300000"/>
              </a:schemeClr>
            </a:gs>
            <a:gs pos="100000">
              <a:schemeClr val="accent3">
                <a:hueOff val="5625132"/>
                <a:satOff val="-8440"/>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21" tIns="0" rIns="190521" bIns="0" numCol="1" spcCol="1270" anchor="ctr" anchorCtr="0">
          <a:noAutofit/>
        </a:bodyPr>
        <a:lstStyle/>
        <a:p>
          <a:pPr marL="0" lvl="0" indent="0" algn="just" defTabSz="800100">
            <a:lnSpc>
              <a:spcPct val="90000"/>
            </a:lnSpc>
            <a:spcBef>
              <a:spcPct val="0"/>
            </a:spcBef>
            <a:spcAft>
              <a:spcPct val="35000"/>
            </a:spcAft>
            <a:buNone/>
          </a:pPr>
          <a:r>
            <a:rPr lang="en-US" sz="1800" b="1" i="0" u="none" kern="1200" dirty="0"/>
            <a:t>There is a change in the environment that offers new opportunities to maintain and develop the organization and improve the welfare of the members of the organization</a:t>
          </a:r>
          <a:endParaRPr lang="en-US" sz="1800" b="0" kern="1200" dirty="0"/>
        </a:p>
      </dsp:txBody>
      <dsp:txXfrm>
        <a:off x="407135" y="1019707"/>
        <a:ext cx="6184243" cy="877062"/>
      </dsp:txXfrm>
    </dsp:sp>
    <dsp:sp modelId="{F776FF77-BBFD-429A-B555-3A759A0377CC}">
      <dsp:nvSpPr>
        <dsp:cNvPr id="0" name=""/>
        <dsp:cNvSpPr/>
      </dsp:nvSpPr>
      <dsp:spPr>
        <a:xfrm>
          <a:off x="0" y="2944940"/>
          <a:ext cx="7200800" cy="302400"/>
        </a:xfrm>
        <a:prstGeom prst="rect">
          <a:avLst/>
        </a:prstGeom>
        <a:solidFill>
          <a:schemeClr val="lt1">
            <a:alpha val="90000"/>
            <a:hueOff val="0"/>
            <a:satOff val="0"/>
            <a:lumOff val="0"/>
            <a:alphaOff val="0"/>
          </a:schemeClr>
        </a:solidFill>
        <a:ln w="9525" cap="flat" cmpd="sng" algn="ctr">
          <a:solidFill>
            <a:schemeClr val="accent3">
              <a:hueOff val="11250264"/>
              <a:satOff val="-16880"/>
              <a:lumOff val="-2745"/>
              <a:alphaOff val="0"/>
            </a:schemeClr>
          </a:solidFill>
          <a:prstDash val="solid"/>
        </a:ln>
        <a:effectLst/>
      </dsp:spPr>
      <dsp:style>
        <a:lnRef idx="1">
          <a:scrgbClr r="0" g="0" b="0"/>
        </a:lnRef>
        <a:fillRef idx="1">
          <a:scrgbClr r="0" g="0" b="0"/>
        </a:fillRef>
        <a:effectRef idx="0">
          <a:scrgbClr r="0" g="0" b="0"/>
        </a:effectRef>
        <a:fontRef idx="minor"/>
      </dsp:style>
    </dsp:sp>
    <dsp:sp modelId="{8D3EE3B5-4895-4D5C-BF7C-9C953348E53B}">
      <dsp:nvSpPr>
        <dsp:cNvPr id="0" name=""/>
        <dsp:cNvSpPr/>
      </dsp:nvSpPr>
      <dsp:spPr>
        <a:xfrm>
          <a:off x="359688" y="2134297"/>
          <a:ext cx="6397475" cy="987762"/>
        </a:xfrm>
        <a:prstGeom prst="roundRect">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21" tIns="0" rIns="190521" bIns="0" numCol="1" spcCol="1270" anchor="ctr" anchorCtr="0">
          <a:noAutofit/>
        </a:bodyPr>
        <a:lstStyle/>
        <a:p>
          <a:pPr marL="0" lvl="0" indent="0" algn="l" defTabSz="800100">
            <a:lnSpc>
              <a:spcPct val="90000"/>
            </a:lnSpc>
            <a:spcBef>
              <a:spcPct val="0"/>
            </a:spcBef>
            <a:spcAft>
              <a:spcPct val="35000"/>
            </a:spcAft>
            <a:buNone/>
          </a:pPr>
          <a:r>
            <a:rPr lang="en-US" sz="1800" b="1" i="0" u="none" kern="1200" dirty="0"/>
            <a:t>Organizational structure and conditions impede adaptation to environmental changes, for example multi-layered bureaucracy</a:t>
          </a:r>
          <a:endParaRPr lang="en-US" sz="1800" b="0" kern="1200" dirty="0"/>
        </a:p>
      </dsp:txBody>
      <dsp:txXfrm>
        <a:off x="407907" y="2182516"/>
        <a:ext cx="6301037" cy="8913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ADA3F-DBD8-47B3-87A4-F7C4DF43CC18}">
      <dsp:nvSpPr>
        <dsp:cNvPr id="0" name=""/>
        <dsp:cNvSpPr/>
      </dsp:nvSpPr>
      <dsp:spPr>
        <a:xfrm>
          <a:off x="0" y="1007533"/>
          <a:ext cx="7200800" cy="5040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33C47F7-914D-4919-99FE-C55F44DD4350}">
      <dsp:nvSpPr>
        <dsp:cNvPr id="0" name=""/>
        <dsp:cNvSpPr/>
      </dsp:nvSpPr>
      <dsp:spPr>
        <a:xfrm>
          <a:off x="1055555" y="72009"/>
          <a:ext cx="6031233" cy="1238954"/>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21" tIns="0" rIns="190521" bIns="0" numCol="1" spcCol="1270" anchor="ctr" anchorCtr="0">
          <a:noAutofit/>
        </a:bodyPr>
        <a:lstStyle/>
        <a:p>
          <a:pPr marL="0" lvl="0" indent="0" algn="l" defTabSz="800100">
            <a:lnSpc>
              <a:spcPct val="90000"/>
            </a:lnSpc>
            <a:spcBef>
              <a:spcPct val="0"/>
            </a:spcBef>
            <a:spcAft>
              <a:spcPct val="35000"/>
            </a:spcAft>
            <a:buNone/>
          </a:pPr>
          <a:r>
            <a:rPr lang="en-US" sz="1800" b="0" i="0" u="none" kern="1200" dirty="0"/>
            <a:t>•</a:t>
          </a:r>
          <a:r>
            <a:rPr lang="en-US" sz="1800" b="1" i="0" u="none" kern="1200" dirty="0"/>
            <a:t>Internal </a:t>
          </a:r>
          <a:r>
            <a:rPr lang="en-US" sz="1800" b="1" i="0" u="none" kern="1200" dirty="0" err="1"/>
            <a:t>strength</a:t>
          </a:r>
          <a:r>
            <a:rPr lang="en-US" sz="1800" b="0" i="0" u="none" kern="1200" dirty="0" err="1"/>
            <a:t>or</a:t>
          </a:r>
          <a:r>
            <a:rPr lang="en-US" sz="1800" b="0" i="0" u="none" kern="1200" dirty="0"/>
            <a:t> from within the organization, among others sourced from the need for new strategies, new work methods and adaptation of new technology or improvement of HR attitudes </a:t>
          </a:r>
          <a:r>
            <a:rPr lang="en-US" sz="1800" b="0" i="0" u="none" kern="1200" dirty="0" err="1"/>
            <a:t>etc</a:t>
          </a:r>
          <a:endParaRPr lang="en-US" sz="1800" b="0" kern="1200" dirty="0"/>
        </a:p>
        <a:p>
          <a:pPr marL="0" lvl="0" indent="0" algn="l" defTabSz="800100">
            <a:lnSpc>
              <a:spcPct val="90000"/>
            </a:lnSpc>
            <a:spcBef>
              <a:spcPct val="0"/>
            </a:spcBef>
            <a:spcAft>
              <a:spcPct val="35000"/>
            </a:spcAft>
            <a:buNone/>
          </a:pPr>
          <a:endParaRPr lang="zh-CN" altLang="en-US" sz="1800" kern="1200" dirty="0"/>
        </a:p>
      </dsp:txBody>
      <dsp:txXfrm>
        <a:off x="1116036" y="132490"/>
        <a:ext cx="5910271" cy="1117992"/>
      </dsp:txXfrm>
    </dsp:sp>
    <dsp:sp modelId="{58D67328-282B-4E2B-B4DB-8AD412BAFFBC}">
      <dsp:nvSpPr>
        <dsp:cNvPr id="0" name=""/>
        <dsp:cNvSpPr/>
      </dsp:nvSpPr>
      <dsp:spPr>
        <a:xfrm>
          <a:off x="0" y="2718368"/>
          <a:ext cx="7200800" cy="504000"/>
        </a:xfrm>
        <a:prstGeom prst="rect">
          <a:avLst/>
        </a:prstGeom>
        <a:solidFill>
          <a:schemeClr val="lt1">
            <a:alpha val="90000"/>
            <a:hueOff val="0"/>
            <a:satOff val="0"/>
            <a:lumOff val="0"/>
            <a:alphaOff val="0"/>
          </a:schemeClr>
        </a:solidFill>
        <a:ln w="9525" cap="flat" cmpd="sng" algn="ctr">
          <a:solidFill>
            <a:schemeClr val="accent3">
              <a:hueOff val="11250264"/>
              <a:satOff val="-16880"/>
              <a:lumOff val="-2745"/>
              <a:alphaOff val="0"/>
            </a:schemeClr>
          </a:solidFill>
          <a:prstDash val="solid"/>
        </a:ln>
        <a:effectLst/>
      </dsp:spPr>
      <dsp:style>
        <a:lnRef idx="1">
          <a:scrgbClr r="0" g="0" b="0"/>
        </a:lnRef>
        <a:fillRef idx="1">
          <a:scrgbClr r="0" g="0" b="0"/>
        </a:fillRef>
        <a:effectRef idx="0">
          <a:scrgbClr r="0" g="0" b="0"/>
        </a:effectRef>
        <a:fontRef idx="minor"/>
      </dsp:style>
    </dsp:sp>
    <dsp:sp modelId="{120FC45C-3BD5-48EA-A639-E7D5A20ED3FD}">
      <dsp:nvSpPr>
        <dsp:cNvPr id="0" name=""/>
        <dsp:cNvSpPr/>
      </dsp:nvSpPr>
      <dsp:spPr>
        <a:xfrm>
          <a:off x="402922" y="1574403"/>
          <a:ext cx="6394957" cy="1394034"/>
        </a:xfrm>
        <a:prstGeom prst="roundRect">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21" tIns="0" rIns="190521" bIns="0" numCol="1" spcCol="1270" anchor="ctr" anchorCtr="0">
          <a:noAutofit/>
        </a:bodyPr>
        <a:lstStyle/>
        <a:p>
          <a:pPr marL="0" lvl="0" indent="0" algn="just" defTabSz="800100">
            <a:lnSpc>
              <a:spcPct val="90000"/>
            </a:lnSpc>
            <a:spcBef>
              <a:spcPct val="0"/>
            </a:spcBef>
            <a:spcAft>
              <a:spcPct val="35000"/>
            </a:spcAft>
            <a:buNone/>
          </a:pPr>
          <a:r>
            <a:rPr lang="en-US" sz="1800" b="0" i="0" u="none" kern="1200" dirty="0"/>
            <a:t>•</a:t>
          </a:r>
          <a:r>
            <a:rPr lang="en-US" sz="1800" b="1" i="0" u="none" kern="1200" dirty="0"/>
            <a:t>External </a:t>
          </a:r>
          <a:r>
            <a:rPr lang="en-US" sz="1800" b="1" i="0" u="none" kern="1200" dirty="0" err="1"/>
            <a:t>force</a:t>
          </a:r>
          <a:r>
            <a:rPr lang="en-US" sz="1800" b="0" i="0" u="none" kern="1200" dirty="0" err="1"/>
            <a:t>or</a:t>
          </a:r>
          <a:r>
            <a:rPr lang="en-US" sz="1800" b="0" i="0" u="none" kern="1200" dirty="0"/>
            <a:t> from outside the organization, among others</a:t>
          </a:r>
          <a:endParaRPr lang="en-US" sz="1800" b="0" kern="1200" dirty="0"/>
        </a:p>
        <a:p>
          <a:pPr marL="0" lvl="0" indent="0" algn="just" defTabSz="800100">
            <a:lnSpc>
              <a:spcPct val="90000"/>
            </a:lnSpc>
            <a:spcBef>
              <a:spcPct val="0"/>
            </a:spcBef>
            <a:spcAft>
              <a:spcPct val="35000"/>
            </a:spcAft>
            <a:buNone/>
          </a:pPr>
          <a:r>
            <a:rPr lang="en-US" sz="1800" b="0" i="0" u="none" kern="1200" dirty="0"/>
            <a:t>such as changes in government regulations, recession conditions, change</a:t>
          </a:r>
          <a:endParaRPr lang="en-US" sz="1800" b="0" kern="1200" dirty="0"/>
        </a:p>
      </dsp:txBody>
      <dsp:txXfrm>
        <a:off x="470973" y="1642454"/>
        <a:ext cx="6258855" cy="12579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ADA3F-DBD8-47B3-87A4-F7C4DF43CC18}">
      <dsp:nvSpPr>
        <dsp:cNvPr id="0" name=""/>
        <dsp:cNvSpPr/>
      </dsp:nvSpPr>
      <dsp:spPr>
        <a:xfrm>
          <a:off x="0" y="1007533"/>
          <a:ext cx="7200800" cy="5040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33C47F7-914D-4919-99FE-C55F44DD4350}">
      <dsp:nvSpPr>
        <dsp:cNvPr id="0" name=""/>
        <dsp:cNvSpPr/>
      </dsp:nvSpPr>
      <dsp:spPr>
        <a:xfrm>
          <a:off x="359688" y="63779"/>
          <a:ext cx="5241242" cy="1238954"/>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21" tIns="0" rIns="190521" bIns="0" numCol="1" spcCol="1270" anchor="ctr" anchorCtr="0">
          <a:noAutofit/>
        </a:bodyPr>
        <a:lstStyle/>
        <a:p>
          <a:pPr marL="0" lvl="0" indent="0" algn="l" defTabSz="889000">
            <a:lnSpc>
              <a:spcPct val="90000"/>
            </a:lnSpc>
            <a:spcBef>
              <a:spcPct val="0"/>
            </a:spcBef>
            <a:spcAft>
              <a:spcPct val="35000"/>
            </a:spcAft>
            <a:buNone/>
          </a:pPr>
          <a:r>
            <a:rPr lang="en-US" sz="2000" b="0" i="0" u="none" kern="1200" dirty="0"/>
            <a:t>Technological developments, especially with regard to information and communication technology</a:t>
          </a:r>
          <a:endParaRPr lang="en-US" sz="2000" b="0" kern="1200" dirty="0"/>
        </a:p>
      </dsp:txBody>
      <dsp:txXfrm>
        <a:off x="420169" y="124260"/>
        <a:ext cx="5120280" cy="1117992"/>
      </dsp:txXfrm>
    </dsp:sp>
    <dsp:sp modelId="{58D67328-282B-4E2B-B4DB-8AD412BAFFBC}">
      <dsp:nvSpPr>
        <dsp:cNvPr id="0" name=""/>
        <dsp:cNvSpPr/>
      </dsp:nvSpPr>
      <dsp:spPr>
        <a:xfrm>
          <a:off x="0" y="2718368"/>
          <a:ext cx="7200800" cy="504000"/>
        </a:xfrm>
        <a:prstGeom prst="rect">
          <a:avLst/>
        </a:prstGeom>
        <a:solidFill>
          <a:schemeClr val="lt1">
            <a:alpha val="90000"/>
            <a:hueOff val="0"/>
            <a:satOff val="0"/>
            <a:lumOff val="0"/>
            <a:alphaOff val="0"/>
          </a:schemeClr>
        </a:solidFill>
        <a:ln w="9525" cap="flat" cmpd="sng" algn="ctr">
          <a:solidFill>
            <a:schemeClr val="accent3">
              <a:hueOff val="11250264"/>
              <a:satOff val="-16880"/>
              <a:lumOff val="-2745"/>
              <a:alphaOff val="0"/>
            </a:schemeClr>
          </a:solidFill>
          <a:prstDash val="solid"/>
        </a:ln>
        <a:effectLst/>
      </dsp:spPr>
      <dsp:style>
        <a:lnRef idx="1">
          <a:scrgbClr r="0" g="0" b="0"/>
        </a:lnRef>
        <a:fillRef idx="1">
          <a:scrgbClr r="0" g="0" b="0"/>
        </a:fillRef>
        <a:effectRef idx="0">
          <a:scrgbClr r="0" g="0" b="0"/>
        </a:effectRef>
        <a:fontRef idx="minor"/>
      </dsp:style>
    </dsp:sp>
    <dsp:sp modelId="{120FC45C-3BD5-48EA-A639-E7D5A20ED3FD}">
      <dsp:nvSpPr>
        <dsp:cNvPr id="0" name=""/>
        <dsp:cNvSpPr/>
      </dsp:nvSpPr>
      <dsp:spPr>
        <a:xfrm>
          <a:off x="359688" y="1619533"/>
          <a:ext cx="6423912" cy="1394034"/>
        </a:xfrm>
        <a:prstGeom prst="roundRect">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21" tIns="0" rIns="190521" bIns="0" numCol="1" spcCol="1270" anchor="ctr" anchorCtr="0">
          <a:noAutofit/>
        </a:bodyPr>
        <a:lstStyle/>
        <a:p>
          <a:pPr marL="0" lvl="0" indent="0" algn="just" defTabSz="889000">
            <a:lnSpc>
              <a:spcPct val="90000"/>
            </a:lnSpc>
            <a:spcBef>
              <a:spcPct val="0"/>
            </a:spcBef>
            <a:spcAft>
              <a:spcPct val="35000"/>
            </a:spcAft>
            <a:buNone/>
          </a:pPr>
          <a:r>
            <a:rPr lang="en-US" sz="2000" b="0" i="0" u="none" kern="1200" dirty="0"/>
            <a:t>National and international economic conditions that affect the implementation of organizational functions such as the production function, recruitment of quality human resources, and others.</a:t>
          </a:r>
          <a:endParaRPr lang="en-US" sz="2000" b="0" kern="1200" dirty="0"/>
        </a:p>
      </dsp:txBody>
      <dsp:txXfrm>
        <a:off x="427739" y="1687584"/>
        <a:ext cx="6287810" cy="125793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defRPr>
            </a:lvl1pPr>
          </a:lstStyle>
          <a:p>
            <a:pPr>
              <a:defRPr/>
            </a:pPr>
            <a:fld id="{2FE3D804-DFDB-456F-A2E4-886973B2BDEF}" type="datetimeFigureOut">
              <a:rPr lang="zh-CN" altLang="en-US"/>
              <a:pPr>
                <a:defRPr/>
              </a:pPr>
              <a:t>2023/3/4</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defRPr>
            </a:lvl1pPr>
          </a:lstStyle>
          <a:p>
            <a:pPr>
              <a:defRPr/>
            </a:pPr>
            <a:fld id="{00B1F4F8-C6F5-4553-A7E0-B0EE5C903DEA}" type="slidenum">
              <a:rPr lang="zh-CN" altLang="en-US"/>
              <a:pPr>
                <a:defRPr/>
              </a:pPr>
              <a:t>‹#›</a:t>
            </a:fld>
            <a:endParaRPr lang="zh-CN" altLang="en-US"/>
          </a:p>
        </p:txBody>
      </p:sp>
    </p:spTree>
    <p:extLst>
      <p:ext uri="{BB962C8B-B14F-4D97-AF65-F5344CB8AC3E}">
        <p14:creationId xmlns:p14="http://schemas.microsoft.com/office/powerpoint/2010/main" xmlns="" val="34223260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defRPr>
            </a:lvl1pPr>
          </a:lstStyle>
          <a:p>
            <a:pPr>
              <a:defRPr/>
            </a:pPr>
            <a:fld id="{916040BD-D27C-46E0-AB25-CEFE6238608D}" type="datetimeFigureOut">
              <a:rPr lang="zh-CN" altLang="en-US"/>
              <a:pPr>
                <a:defRPr/>
              </a:pPr>
              <a:t>2023/3/4</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defRPr>
            </a:lvl1pPr>
          </a:lstStyle>
          <a:p>
            <a:pPr>
              <a:defRPr/>
            </a:pPr>
            <a:fld id="{95ADFCE7-28F0-4174-BB3B-CF0519272169}" type="slidenum">
              <a:rPr lang="zh-CN" altLang="en-US"/>
              <a:pPr>
                <a:defRPr/>
              </a:pPr>
              <a:t>‹#›</a:t>
            </a:fld>
            <a:endParaRPr lang="zh-CN" altLang="en-US"/>
          </a:p>
        </p:txBody>
      </p:sp>
    </p:spTree>
    <p:extLst>
      <p:ext uri="{BB962C8B-B14F-4D97-AF65-F5344CB8AC3E}">
        <p14:creationId xmlns:p14="http://schemas.microsoft.com/office/powerpoint/2010/main" xmlns="" val="220065974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幻灯片图像占位符 1"/>
          <p:cNvSpPr>
            <a:spLocks noGrp="1" noRot="1" noChangeAspect="1"/>
          </p:cNvSpPr>
          <p:nvPr>
            <p:ph type="sldImg"/>
          </p:nvPr>
        </p:nvSpPr>
        <p:spPr bwMode="auto">
          <a:noFill/>
          <a:ln>
            <a:solidFill>
              <a:srgbClr val="000000"/>
            </a:solidFill>
            <a:miter lim="800000"/>
            <a:headEnd/>
            <a:tailEnd/>
          </a:ln>
        </p:spPr>
      </p:sp>
      <p:sp>
        <p:nvSpPr>
          <p:cNvPr id="23554" name="备注占位符 2"/>
          <p:cNvSpPr>
            <a:spLocks noGrp="1"/>
          </p:cNvSpPr>
          <p:nvPr>
            <p:ph type="body" idx="1"/>
          </p:nvPr>
        </p:nvSpPr>
        <p:spPr bwMode="auto">
          <a:noFill/>
        </p:spPr>
        <p:txBody>
          <a:bodyPr wrap="square" numCol="1" anchor="t" anchorCtr="0" compatLnSpc="1">
            <a:prstTxWarp prst="textNoShape">
              <a:avLst/>
            </a:prstTxWarp>
          </a:bodyPr>
          <a:lstStyle/>
          <a:p>
            <a:pPr algn="l" rtl="0">
              <a:spcBef>
                <a:spcPct val="0"/>
              </a:spcBef>
            </a:pPr>
            <a:endParaRPr lang="zh-CN" altLang="en-US"/>
          </a:p>
        </p:txBody>
      </p:sp>
      <p:sp>
        <p:nvSpPr>
          <p:cNvPr id="2355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l" rtl="0" fontAlgn="base">
              <a:spcBef>
                <a:spcPct val="0"/>
              </a:spcBef>
              <a:spcAft>
                <a:spcPct val="0"/>
              </a:spcAft>
            </a:pPr>
            <a:fld id="{A815BE2C-7F16-41B8-AC2F-F6AA06919A68}" type="slidenum">
              <a:rPr lang="zh-CN" altLang="en-US"/>
              <a:pPr algn="l" rtl="0" fontAlgn="base">
                <a:spcBef>
                  <a:spcPct val="0"/>
                </a:spcBef>
                <a:spcAft>
                  <a:spcPct val="0"/>
                </a:spcAft>
              </a:pPr>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lgn="l" rtl="0">
              <a:spcBef>
                <a:spcPct val="0"/>
              </a:spcBef>
            </a:pPr>
            <a:endParaRPr lang="zh-CN" altLang="en-US" dirty="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l" rtl="0" fontAlgn="base">
              <a:spcBef>
                <a:spcPct val="0"/>
              </a:spcBef>
              <a:spcAft>
                <a:spcPct val="0"/>
              </a:spcAft>
            </a:pPr>
            <a:fld id="{1451E437-8056-4195-BEAC-F997371A3C4F}" type="slidenum">
              <a:rPr lang="zh-CN" altLang="en-US"/>
              <a:pPr algn="l" rtl="0" fontAlgn="base">
                <a:spcBef>
                  <a:spcPct val="0"/>
                </a:spcBef>
                <a:spcAft>
                  <a:spcPct val="0"/>
                </a:spcAft>
              </a:pPr>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lgn="l" rtl="0">
              <a:spcBef>
                <a:spcPct val="0"/>
              </a:spcBef>
            </a:pPr>
            <a:endParaRPr lang="zh-CN" altLang="en-US" dirty="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l" rtl="0" fontAlgn="base">
              <a:spcBef>
                <a:spcPct val="0"/>
              </a:spcBef>
              <a:spcAft>
                <a:spcPct val="0"/>
              </a:spcAft>
            </a:pPr>
            <a:fld id="{1451E437-8056-4195-BEAC-F997371A3C4F}" type="slidenum">
              <a:rPr lang="zh-CN" altLang="en-US"/>
              <a:pPr algn="l" rtl="0" fontAlgn="base">
                <a:spcBef>
                  <a:spcPct val="0"/>
                </a:spcBef>
                <a:spcAft>
                  <a:spcPct val="0"/>
                </a:spcAft>
              </a:pPr>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lgn="l" rtl="0">
              <a:spcBef>
                <a:spcPct val="0"/>
              </a:spcBef>
            </a:pPr>
            <a:endParaRPr lang="zh-CN" altLang="en-US" dirty="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l" rtl="0" fontAlgn="base">
              <a:spcBef>
                <a:spcPct val="0"/>
              </a:spcBef>
              <a:spcAft>
                <a:spcPct val="0"/>
              </a:spcAft>
            </a:pPr>
            <a:fld id="{1451E437-8056-4195-BEAC-F997371A3C4F}" type="slidenum">
              <a:rPr lang="zh-CN" altLang="en-US"/>
              <a:pPr algn="l" rtl="0" fontAlgn="base">
                <a:spcBef>
                  <a:spcPct val="0"/>
                </a:spcBef>
                <a:spcAft>
                  <a:spcPct val="0"/>
                </a:spcAft>
              </a:pPr>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lgn="l" rtl="0">
              <a:spcBef>
                <a:spcPct val="0"/>
              </a:spcBef>
            </a:pPr>
            <a:endParaRPr lang="zh-CN" altLang="en-US"/>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l" rtl="0" fontAlgn="base">
              <a:spcBef>
                <a:spcPct val="0"/>
              </a:spcBef>
              <a:spcAft>
                <a:spcPct val="0"/>
              </a:spcAft>
            </a:pPr>
            <a:fld id="{3C8EC30D-4BA0-49B4-A4B6-25C6866BDA11}" type="slidenum">
              <a:rPr lang="zh-CN" altLang="en-US"/>
              <a:pPr algn="l" rtl="0" fontAlgn="base">
                <a:spcBef>
                  <a:spcPct val="0"/>
                </a:spcBef>
                <a:spcAft>
                  <a:spcPct val="0"/>
                </a:spcAft>
              </a:pPr>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lgn="l" rtl="0">
              <a:spcBef>
                <a:spcPct val="0"/>
              </a:spcBef>
            </a:pPr>
            <a:endParaRPr lang="zh-CN" altLang="en-US"/>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l" rtl="0" fontAlgn="base">
              <a:spcBef>
                <a:spcPct val="0"/>
              </a:spcBef>
              <a:spcAft>
                <a:spcPct val="0"/>
              </a:spcAft>
            </a:pPr>
            <a:fld id="{3C8EC30D-4BA0-49B4-A4B6-25C6866BDA11}" type="slidenum">
              <a:rPr lang="zh-CN" altLang="en-US"/>
              <a:pPr algn="l" rtl="0" fontAlgn="base">
                <a:spcBef>
                  <a:spcPct val="0"/>
                </a:spcBef>
                <a:spcAft>
                  <a:spcPct val="0"/>
                </a:spcAft>
              </a:pPr>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lgn="l" rtl="0">
              <a:spcBef>
                <a:spcPct val="0"/>
              </a:spcBef>
            </a:pPr>
            <a:endParaRPr lang="zh-CN" altLang="en-US"/>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l" rtl="0" fontAlgn="base">
              <a:spcBef>
                <a:spcPct val="0"/>
              </a:spcBef>
              <a:spcAft>
                <a:spcPct val="0"/>
              </a:spcAft>
            </a:pPr>
            <a:fld id="{3C8EC30D-4BA0-49B4-A4B6-25C6866BDA11}" type="slidenum">
              <a:rPr lang="zh-CN" altLang="en-US"/>
              <a:pPr algn="l" rtl="0" fontAlgn="base">
                <a:spcBef>
                  <a:spcPct val="0"/>
                </a:spcBef>
                <a:spcAft>
                  <a:spcPct val="0"/>
                </a:spcAft>
              </a:pPr>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algn="l" rtl="0">
              <a:spcBef>
                <a:spcPct val="0"/>
              </a:spcBef>
            </a:pPr>
            <a:endParaRPr lang="zh-CN" altLang="en-US"/>
          </a:p>
        </p:txBody>
      </p:sp>
      <p:sp>
        <p:nvSpPr>
          <p:cNvPr id="460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l" rtl="0" fontAlgn="base">
              <a:spcBef>
                <a:spcPct val="0"/>
              </a:spcBef>
              <a:spcAft>
                <a:spcPct val="0"/>
              </a:spcAft>
            </a:pPr>
            <a:fld id="{4C39C8CE-050B-4FC3-B050-190A737F427F}" type="slidenum">
              <a:rPr lang="zh-CN" altLang="en-US"/>
              <a:pPr algn="l" rtl="0" fontAlgn="base">
                <a:spcBef>
                  <a:spcPct val="0"/>
                </a:spcBef>
                <a:spcAft>
                  <a:spcPct val="0"/>
                </a:spcAft>
              </a:pPr>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descr="返校1-1.png"/>
          <p:cNvPicPr>
            <a:picLocks noChangeAspect="1"/>
          </p:cNvPicPr>
          <p:nvPr userDrawn="1"/>
        </p:nvPicPr>
        <p:blipFill>
          <a:blip r:embed="rId2" cstate="print"/>
          <a:srcRect/>
          <a:stretch>
            <a:fillRect/>
          </a:stretch>
        </p:blipFill>
        <p:spPr bwMode="auto">
          <a:xfrm>
            <a:off x="0" y="0"/>
            <a:ext cx="9163050" cy="6858000"/>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en-US" altLang="zh-CN"/>
              <a:t>Click to edit Master title style</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a:t>Click to edit Master text styles</a:t>
            </a:r>
          </a:p>
        </p:txBody>
      </p:sp>
      <p:sp>
        <p:nvSpPr>
          <p:cNvPr id="8" name="文本占位符 7"/>
          <p:cNvSpPr>
            <a:spLocks noGrp="1"/>
          </p:cNvSpPr>
          <p:nvPr>
            <p:ph type="body" sz="quarter" idx="13"/>
          </p:nvPr>
        </p:nvSpPr>
        <p:spPr>
          <a:xfrm>
            <a:off x="785813" y="357188"/>
            <a:ext cx="7429500" cy="1357312"/>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日期占位符 3"/>
          <p:cNvSpPr>
            <a:spLocks noGrp="1"/>
          </p:cNvSpPr>
          <p:nvPr>
            <p:ph type="dt" sz="half" idx="14"/>
          </p:nvPr>
        </p:nvSpPr>
        <p:spPr/>
        <p:txBody>
          <a:bodyPr/>
          <a:lstStyle>
            <a:lvl1pPr>
              <a:defRPr/>
            </a:lvl1pPr>
          </a:lstStyle>
          <a:p>
            <a:pPr>
              <a:defRPr/>
            </a:pPr>
            <a:fld id="{FE149C02-D022-43C7-9FD6-4F11F5ABB8B1}" type="datetimeFigureOut">
              <a:rPr lang="zh-CN" altLang="en-US"/>
              <a:pPr>
                <a:defRPr/>
              </a:pPr>
              <a:t>2023/3/4</a:t>
            </a:fld>
            <a:endParaRPr lang="zh-CN" altLang="en-US"/>
          </a:p>
        </p:txBody>
      </p:sp>
      <p:sp>
        <p:nvSpPr>
          <p:cNvPr id="6" name="页脚占位符 4"/>
          <p:cNvSpPr>
            <a:spLocks noGrp="1"/>
          </p:cNvSpPr>
          <p:nvPr>
            <p:ph type="ftr" sz="quarter" idx="15"/>
          </p:nvPr>
        </p:nvSpPr>
        <p:spPr/>
        <p:txBody>
          <a:bodyPr/>
          <a:lstStyle>
            <a:lvl1pPr>
              <a:defRPr/>
            </a:lvl1pPr>
          </a:lstStyle>
          <a:p>
            <a:pPr>
              <a:defRPr/>
            </a:pPr>
            <a:endParaRPr lang="zh-CN" altLang="en-US"/>
          </a:p>
        </p:txBody>
      </p:sp>
      <p:sp>
        <p:nvSpPr>
          <p:cNvPr id="7" name="灯片编号占位符 5"/>
          <p:cNvSpPr>
            <a:spLocks noGrp="1"/>
          </p:cNvSpPr>
          <p:nvPr>
            <p:ph type="sldNum" sz="quarter" idx="16"/>
          </p:nvPr>
        </p:nvSpPr>
        <p:spPr/>
        <p:txBody>
          <a:bodyPr/>
          <a:lstStyle>
            <a:lvl1pPr>
              <a:defRPr/>
            </a:lvl1pPr>
          </a:lstStyle>
          <a:p>
            <a:pPr>
              <a:defRPr/>
            </a:pPr>
            <a:fld id="{EB24D744-3713-4B60-B2CC-284AAF0B1449}"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日期占位符 4"/>
          <p:cNvSpPr>
            <a:spLocks noGrp="1"/>
          </p:cNvSpPr>
          <p:nvPr>
            <p:ph type="dt" sz="half" idx="10"/>
          </p:nvPr>
        </p:nvSpPr>
        <p:spPr/>
        <p:txBody>
          <a:bodyPr/>
          <a:lstStyle>
            <a:lvl1pPr>
              <a:defRPr/>
            </a:lvl1pPr>
          </a:lstStyle>
          <a:p>
            <a:pPr>
              <a:defRPr/>
            </a:pPr>
            <a:fld id="{10952CCF-081A-4A4C-A90D-A285E4E626C5}" type="datetimeFigureOut">
              <a:rPr lang="zh-CN" altLang="en-US"/>
              <a:pPr>
                <a:defRPr/>
              </a:pPr>
              <a:t>2023/3/4</a:t>
            </a:fld>
            <a:endParaRPr lang="zh-CN" altLang="en-US"/>
          </a:p>
        </p:txBody>
      </p:sp>
      <p:sp>
        <p:nvSpPr>
          <p:cNvPr id="6" name="页脚占位符 5"/>
          <p:cNvSpPr>
            <a:spLocks noGrp="1"/>
          </p:cNvSpPr>
          <p:nvPr>
            <p:ph type="ftr" sz="quarter" idx="11"/>
          </p:nvPr>
        </p:nvSpPr>
        <p:spPr/>
        <p:txBody>
          <a:bodyPr/>
          <a:lstStyle>
            <a:lvl1pPr>
              <a:defRPr/>
            </a:lvl1pPr>
          </a:lstStyle>
          <a:p>
            <a:pPr>
              <a:defRPr/>
            </a:pPr>
            <a:endParaRPr lang="zh-CN" altLang="en-US"/>
          </a:p>
        </p:txBody>
      </p:sp>
      <p:sp>
        <p:nvSpPr>
          <p:cNvPr id="7" name="灯片编号占位符 6"/>
          <p:cNvSpPr>
            <a:spLocks noGrp="1"/>
          </p:cNvSpPr>
          <p:nvPr>
            <p:ph type="sldNum" sz="quarter" idx="12"/>
          </p:nvPr>
        </p:nvSpPr>
        <p:spPr/>
        <p:txBody>
          <a:bodyPr/>
          <a:lstStyle>
            <a:lvl1pPr>
              <a:defRPr/>
            </a:lvl1pPr>
          </a:lstStyle>
          <a:p>
            <a:pPr>
              <a:defRPr/>
            </a:pPr>
            <a:fld id="{011406AE-7C1D-49ED-91B9-DFA86206323D}"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较">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en-US" altLang="zh-CN"/>
              <a:t>Click to edit Master title style</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日期占位符 6"/>
          <p:cNvSpPr>
            <a:spLocks noGrp="1"/>
          </p:cNvSpPr>
          <p:nvPr>
            <p:ph type="dt" sz="half" idx="10"/>
          </p:nvPr>
        </p:nvSpPr>
        <p:spPr/>
        <p:txBody>
          <a:bodyPr/>
          <a:lstStyle>
            <a:lvl1pPr>
              <a:defRPr/>
            </a:lvl1pPr>
          </a:lstStyle>
          <a:p>
            <a:pPr>
              <a:defRPr/>
            </a:pPr>
            <a:fld id="{DA910F4B-5A83-497E-8DB9-FDB4ED056CEB}" type="datetimeFigureOut">
              <a:rPr lang="zh-CN" altLang="en-US"/>
              <a:pPr>
                <a:defRPr/>
              </a:pPr>
              <a:t>2023/3/4</a:t>
            </a:fld>
            <a:endParaRPr lang="zh-CN" altLang="en-US"/>
          </a:p>
        </p:txBody>
      </p:sp>
      <p:sp>
        <p:nvSpPr>
          <p:cNvPr id="8" name="页脚占位符 7"/>
          <p:cNvSpPr>
            <a:spLocks noGrp="1"/>
          </p:cNvSpPr>
          <p:nvPr>
            <p:ph type="ftr" sz="quarter" idx="11"/>
          </p:nvPr>
        </p:nvSpPr>
        <p:spPr/>
        <p:txBody>
          <a:bodyPr/>
          <a:lstStyle>
            <a:lvl1pPr>
              <a:defRPr/>
            </a:lvl1pPr>
          </a:lstStyle>
          <a:p>
            <a:pPr>
              <a:defRPr/>
            </a:pPr>
            <a:endParaRPr lang="zh-CN" altLang="en-US"/>
          </a:p>
        </p:txBody>
      </p:sp>
      <p:sp>
        <p:nvSpPr>
          <p:cNvPr id="9" name="灯片编号占位符 8"/>
          <p:cNvSpPr>
            <a:spLocks noGrp="1"/>
          </p:cNvSpPr>
          <p:nvPr>
            <p:ph type="sldNum" sz="quarter" idx="12"/>
          </p:nvPr>
        </p:nvSpPr>
        <p:spPr/>
        <p:txBody>
          <a:bodyPr/>
          <a:lstStyle>
            <a:lvl1pPr>
              <a:defRPr/>
            </a:lvl1pPr>
          </a:lstStyle>
          <a:p>
            <a:pPr>
              <a:defRPr/>
            </a:pPr>
            <a:fld id="{ADDBEA4A-29E1-4A57-B6BF-257D9F0E04A5}" type="slidenum">
              <a:rPr lang="zh-CN" altLang="en-US"/>
              <a:pPr>
                <a:defRPr/>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日期占位符 2"/>
          <p:cNvSpPr>
            <a:spLocks noGrp="1"/>
          </p:cNvSpPr>
          <p:nvPr>
            <p:ph type="dt" sz="half" idx="10"/>
          </p:nvPr>
        </p:nvSpPr>
        <p:spPr/>
        <p:txBody>
          <a:bodyPr/>
          <a:lstStyle>
            <a:lvl1pPr>
              <a:defRPr/>
            </a:lvl1pPr>
          </a:lstStyle>
          <a:p>
            <a:pPr>
              <a:defRPr/>
            </a:pPr>
            <a:fld id="{26DF897C-0F92-4AC7-AC0F-823678C66594}" type="datetimeFigureOut">
              <a:rPr lang="zh-CN" altLang="en-US"/>
              <a:pPr>
                <a:defRPr/>
              </a:pPr>
              <a:t>2023/3/4</a:t>
            </a:fld>
            <a:endParaRPr lang="zh-CN" altLang="en-US"/>
          </a:p>
        </p:txBody>
      </p:sp>
      <p:sp>
        <p:nvSpPr>
          <p:cNvPr id="4" name="页脚占位符 3"/>
          <p:cNvSpPr>
            <a:spLocks noGrp="1"/>
          </p:cNvSpPr>
          <p:nvPr>
            <p:ph type="ftr" sz="quarter" idx="11"/>
          </p:nvPr>
        </p:nvSpPr>
        <p:spPr/>
        <p:txBody>
          <a:bodyPr/>
          <a:lstStyle>
            <a:lvl1pPr>
              <a:defRPr/>
            </a:lvl1pPr>
          </a:lstStyle>
          <a:p>
            <a:pPr>
              <a:defRPr/>
            </a:pPr>
            <a:endParaRPr lang="zh-CN" altLang="en-US"/>
          </a:p>
        </p:txBody>
      </p:sp>
      <p:sp>
        <p:nvSpPr>
          <p:cNvPr id="5" name="灯片编号占位符 4"/>
          <p:cNvSpPr>
            <a:spLocks noGrp="1"/>
          </p:cNvSpPr>
          <p:nvPr>
            <p:ph type="sldNum" sz="quarter" idx="12"/>
          </p:nvPr>
        </p:nvSpPr>
        <p:spPr/>
        <p:txBody>
          <a:bodyPr/>
          <a:lstStyle>
            <a:lvl1pPr>
              <a:defRPr/>
            </a:lvl1pPr>
          </a:lstStyle>
          <a:p>
            <a:pPr>
              <a:defRPr/>
            </a:pPr>
            <a:fld id="{AB11D511-2CC9-4E66-89CA-80B552867264}" type="slidenum">
              <a:rPr lang="zh-CN" altLang="en-US"/>
              <a:pPr>
                <a:defRPr/>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4" descr="广告.pn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日期占位符 1"/>
          <p:cNvSpPr>
            <a:spLocks noGrp="1"/>
          </p:cNvSpPr>
          <p:nvPr>
            <p:ph type="dt" sz="half" idx="10"/>
          </p:nvPr>
        </p:nvSpPr>
        <p:spPr/>
        <p:txBody>
          <a:bodyPr/>
          <a:lstStyle>
            <a:lvl1pPr>
              <a:defRPr/>
            </a:lvl1pPr>
          </a:lstStyle>
          <a:p>
            <a:pPr>
              <a:defRPr/>
            </a:pPr>
            <a:fld id="{224ED6FC-95D0-45BC-B995-98C01BF2A362}" type="datetimeFigureOut">
              <a:rPr lang="zh-CN" altLang="en-US"/>
              <a:pPr>
                <a:defRPr/>
              </a:pPr>
              <a:t>2023/3/4</a:t>
            </a:fld>
            <a:endParaRPr lang="zh-CN" altLang="en-US"/>
          </a:p>
        </p:txBody>
      </p:sp>
      <p:sp>
        <p:nvSpPr>
          <p:cNvPr id="4" name="页脚占位符 2"/>
          <p:cNvSpPr>
            <a:spLocks noGrp="1"/>
          </p:cNvSpPr>
          <p:nvPr>
            <p:ph type="ftr" sz="quarter" idx="11"/>
          </p:nvPr>
        </p:nvSpPr>
        <p:spPr/>
        <p:txBody>
          <a:bodyPr/>
          <a:lstStyle>
            <a:lvl1pPr>
              <a:defRPr/>
            </a:lvl1pPr>
          </a:lstStyle>
          <a:p>
            <a:pPr>
              <a:defRPr/>
            </a:pPr>
            <a:endParaRPr lang="zh-CN" altLang="en-US"/>
          </a:p>
        </p:txBody>
      </p:sp>
      <p:sp>
        <p:nvSpPr>
          <p:cNvPr id="5" name="灯片编号占位符 3"/>
          <p:cNvSpPr>
            <a:spLocks noGrp="1"/>
          </p:cNvSpPr>
          <p:nvPr>
            <p:ph type="sldNum" sz="quarter" idx="12"/>
          </p:nvPr>
        </p:nvSpPr>
        <p:spPr/>
        <p:txBody>
          <a:bodyPr/>
          <a:lstStyle>
            <a:lvl1pPr>
              <a:defRPr/>
            </a:lvl1pPr>
          </a:lstStyle>
          <a:p>
            <a:pPr>
              <a:defRPr/>
            </a:pPr>
            <a:fld id="{7894B7B7-9FBC-4F74-A938-FDF08A651330}" type="slidenum">
              <a:rPr lang="zh-CN" altLang="en-US"/>
              <a:pPr>
                <a:defRPr/>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en-US" altLang="zh-CN"/>
              <a:t>Click to edit Master title style</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5" name="日期占位符 3"/>
          <p:cNvSpPr>
            <a:spLocks noGrp="1"/>
          </p:cNvSpPr>
          <p:nvPr>
            <p:ph type="dt" sz="half" idx="10"/>
          </p:nvPr>
        </p:nvSpPr>
        <p:spPr/>
        <p:txBody>
          <a:bodyPr/>
          <a:lstStyle>
            <a:lvl1pPr>
              <a:defRPr/>
            </a:lvl1pPr>
          </a:lstStyle>
          <a:p>
            <a:pPr>
              <a:defRPr/>
            </a:pPr>
            <a:fld id="{49FFC15B-9DDB-4EC9-9824-DF8F7FB1EE33}" type="datetimeFigureOut">
              <a:rPr lang="zh-CN" altLang="en-US"/>
              <a:pPr>
                <a:defRPr/>
              </a:pPr>
              <a:t>2023/3/4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2FF5AFB8-C01B-4A2F-97CA-5FDA33A421E7}" type="slidenum">
              <a:rPr lang="zh-CN" altLang="en-US"/>
              <a:pPr>
                <a:defRPr/>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en-US" altLang="zh-CN"/>
              <a:t>Click to edit Master title style</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zh-CN" noProof="0"/>
              <a:t>Click icon to add picture</a:t>
            </a:r>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5" name="日期占位符 3"/>
          <p:cNvSpPr>
            <a:spLocks noGrp="1"/>
          </p:cNvSpPr>
          <p:nvPr>
            <p:ph type="dt" sz="half" idx="10"/>
          </p:nvPr>
        </p:nvSpPr>
        <p:spPr/>
        <p:txBody>
          <a:bodyPr/>
          <a:lstStyle>
            <a:lvl1pPr>
              <a:defRPr/>
            </a:lvl1pPr>
          </a:lstStyle>
          <a:p>
            <a:pPr>
              <a:defRPr/>
            </a:pPr>
            <a:fld id="{F5C141FB-2272-4B4B-A251-782BF5C04D56}" type="datetimeFigureOut">
              <a:rPr lang="zh-CN" altLang="en-US"/>
              <a:pPr>
                <a:defRPr/>
              </a:pPr>
              <a:t>2023/3/4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6F477DC3-1682-4375-9C89-D5CB10EF32AD}" type="slidenum">
              <a:rPr lang="zh-CN" altLang="en-US"/>
              <a:pPr>
                <a:defRPr/>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竖排文字占位符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lvl1pPr>
              <a:defRPr/>
            </a:lvl1pPr>
          </a:lstStyle>
          <a:p>
            <a:pPr>
              <a:defRPr/>
            </a:pPr>
            <a:fld id="{5F632789-2A7D-4A1F-B578-9A008CFF5BEF}" type="datetimeFigureOut">
              <a:rPr lang="zh-CN" altLang="en-US"/>
              <a:pPr>
                <a:defRPr/>
              </a:pPr>
              <a:t>2023/3/4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79122C5-C159-4F29-AC83-FF588130BFAC}" type="slidenum">
              <a:rPr lang="zh-CN" altLang="en-US"/>
              <a:pPr>
                <a:defRPr/>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en-US" altLang="zh-CN"/>
              <a:t>Click to edit Master title style</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lvl1pPr>
              <a:defRPr/>
            </a:lvl1pPr>
          </a:lstStyle>
          <a:p>
            <a:pPr>
              <a:defRPr/>
            </a:pPr>
            <a:fld id="{EA5E5027-2BC4-4D84-9DC6-C557EC373D50}" type="datetimeFigureOut">
              <a:rPr lang="zh-CN" altLang="en-US"/>
              <a:pPr>
                <a:defRPr/>
              </a:pPr>
              <a:t>2023/3/4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32066D7D-C856-4CF2-A22A-BC2D4524F050}"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自定义版式">
    <p:bg>
      <p:bgPr>
        <a:solidFill>
          <a:srgbClr val="73CBCF"/>
        </a:solidFill>
        <a:effectLst/>
      </p:bgPr>
    </p:bg>
    <p:spTree>
      <p:nvGrpSpPr>
        <p:cNvPr id="1" name=""/>
        <p:cNvGrpSpPr/>
        <p:nvPr/>
      </p:nvGrpSpPr>
      <p:grpSpPr>
        <a:xfrm>
          <a:off x="0" y="0"/>
          <a:ext cx="0" cy="0"/>
          <a:chOff x="0" y="0"/>
          <a:chExt cx="0" cy="0"/>
        </a:xfrm>
      </p:grpSpPr>
      <p:sp>
        <p:nvSpPr>
          <p:cNvPr id="3" name="矩形 5"/>
          <p:cNvSpPr/>
          <p:nvPr userDrawn="1"/>
        </p:nvSpPr>
        <p:spPr>
          <a:xfrm>
            <a:off x="0" y="5929313"/>
            <a:ext cx="9144000" cy="928687"/>
          </a:xfrm>
          <a:prstGeom prst="rect">
            <a:avLst/>
          </a:prstGeom>
          <a:solidFill>
            <a:srgbClr val="3B4A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4" name="图片 6" descr="bs_05.png"/>
          <p:cNvPicPr>
            <a:picLocks noChangeAspect="1"/>
          </p:cNvPicPr>
          <p:nvPr userDrawn="1"/>
        </p:nvPicPr>
        <p:blipFill>
          <a:blip r:embed="rId2" cstate="print"/>
          <a:srcRect/>
          <a:stretch>
            <a:fillRect/>
          </a:stretch>
        </p:blipFill>
        <p:spPr bwMode="auto">
          <a:xfrm>
            <a:off x="5980113" y="1928813"/>
            <a:ext cx="3163887" cy="4735512"/>
          </a:xfrm>
          <a:prstGeom prst="rect">
            <a:avLst/>
          </a:prstGeom>
          <a:noFill/>
          <a:ln w="9525">
            <a:noFill/>
            <a:miter lim="800000"/>
            <a:headEnd/>
            <a:tailEnd/>
          </a:ln>
        </p:spPr>
      </p:pic>
      <p:pic>
        <p:nvPicPr>
          <p:cNvPr id="5" name="图片 12" descr="sb_06.png"/>
          <p:cNvPicPr>
            <a:picLocks noChangeAspect="1"/>
          </p:cNvPicPr>
          <p:nvPr userDrawn="1"/>
        </p:nvPicPr>
        <p:blipFill>
          <a:blip r:embed="rId3" cstate="print"/>
          <a:srcRect/>
          <a:stretch>
            <a:fillRect/>
          </a:stretch>
        </p:blipFill>
        <p:spPr bwMode="auto">
          <a:xfrm>
            <a:off x="5357813" y="5143500"/>
            <a:ext cx="1012825" cy="1330325"/>
          </a:xfrm>
          <a:prstGeom prst="rect">
            <a:avLst/>
          </a:prstGeom>
          <a:noFill/>
          <a:ln w="9525">
            <a:noFill/>
            <a:miter lim="800000"/>
            <a:headEnd/>
            <a:tailEnd/>
          </a:ln>
        </p:spPr>
      </p:pic>
      <p:sp>
        <p:nvSpPr>
          <p:cNvPr id="15" name="文本占位符 14"/>
          <p:cNvSpPr>
            <a:spLocks noGrp="1"/>
          </p:cNvSpPr>
          <p:nvPr>
            <p:ph type="body" sz="quarter" idx="10"/>
          </p:nvPr>
        </p:nvSpPr>
        <p:spPr>
          <a:xfrm>
            <a:off x="1071538" y="428604"/>
            <a:ext cx="4643437" cy="1785937"/>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自定义版式">
    <p:bg>
      <p:bgPr>
        <a:solidFill>
          <a:srgbClr val="73CBCF"/>
        </a:solidFill>
        <a:effectLst/>
      </p:bgPr>
    </p:bg>
    <p:spTree>
      <p:nvGrpSpPr>
        <p:cNvPr id="1" name=""/>
        <p:cNvGrpSpPr/>
        <p:nvPr/>
      </p:nvGrpSpPr>
      <p:grpSpPr>
        <a:xfrm>
          <a:off x="0" y="0"/>
          <a:ext cx="0" cy="0"/>
          <a:chOff x="0" y="0"/>
          <a:chExt cx="0" cy="0"/>
        </a:xfrm>
      </p:grpSpPr>
      <p:sp>
        <p:nvSpPr>
          <p:cNvPr id="3" name="矩形 5"/>
          <p:cNvSpPr/>
          <p:nvPr userDrawn="1"/>
        </p:nvSpPr>
        <p:spPr>
          <a:xfrm>
            <a:off x="0" y="5929313"/>
            <a:ext cx="9144000" cy="928687"/>
          </a:xfrm>
          <a:prstGeom prst="rect">
            <a:avLst/>
          </a:prstGeom>
          <a:solidFill>
            <a:srgbClr val="3B4A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 name="任意多边形 7"/>
          <p:cNvSpPr/>
          <p:nvPr userDrawn="1"/>
        </p:nvSpPr>
        <p:spPr>
          <a:xfrm>
            <a:off x="6429375" y="357188"/>
            <a:ext cx="2286000" cy="1643062"/>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4113 w 43733"/>
              <a:gd name="connsiteY0" fmla="*/ 14830 h 44465"/>
              <a:gd name="connsiteX1" fmla="*/ 5836 w 43733"/>
              <a:gd name="connsiteY1" fmla="*/ 7367 h 44465"/>
              <a:gd name="connsiteX2" fmla="*/ 14218 w 43733"/>
              <a:gd name="connsiteY2" fmla="*/ 5662 h 44465"/>
              <a:gd name="connsiteX3" fmla="*/ 22669 w 43733"/>
              <a:gd name="connsiteY3" fmla="*/ 3892 h 44465"/>
              <a:gd name="connsiteX4" fmla="*/ 25962 w 43733"/>
              <a:gd name="connsiteY4" fmla="*/ 660 h 44465"/>
              <a:gd name="connsiteX5" fmla="*/ 30046 w 43733"/>
              <a:gd name="connsiteY5" fmla="*/ 2941 h 44465"/>
              <a:gd name="connsiteX6" fmla="*/ 35676 w 43733"/>
              <a:gd name="connsiteY6" fmla="*/ 1150 h 44465"/>
              <a:gd name="connsiteX7" fmla="*/ 38531 w 43733"/>
              <a:gd name="connsiteY7" fmla="*/ 6036 h 44465"/>
              <a:gd name="connsiteX8" fmla="*/ 42195 w 43733"/>
              <a:gd name="connsiteY8" fmla="*/ 10778 h 44465"/>
              <a:gd name="connsiteX9" fmla="*/ 42031 w 43733"/>
              <a:gd name="connsiteY9" fmla="*/ 15920 h 44465"/>
              <a:gd name="connsiteX10" fmla="*/ 43229 w 43733"/>
              <a:gd name="connsiteY10" fmla="*/ 23782 h 44465"/>
              <a:gd name="connsiteX11" fmla="*/ 37617 w 43733"/>
              <a:gd name="connsiteY11" fmla="*/ 30664 h 44465"/>
              <a:gd name="connsiteX12" fmla="*/ 35608 w 43733"/>
              <a:gd name="connsiteY12" fmla="*/ 36561 h 44465"/>
              <a:gd name="connsiteX13" fmla="*/ 28768 w 43733"/>
              <a:gd name="connsiteY13" fmla="*/ 37275 h 44465"/>
              <a:gd name="connsiteX14" fmla="*/ 23880 w 43733"/>
              <a:gd name="connsiteY14" fmla="*/ 43566 h 44465"/>
              <a:gd name="connsiteX15" fmla="*/ 16693 w 43733"/>
              <a:gd name="connsiteY15" fmla="*/ 39726 h 44465"/>
              <a:gd name="connsiteX16" fmla="*/ 6017 w 43733"/>
              <a:gd name="connsiteY16" fmla="*/ 35932 h 44465"/>
              <a:gd name="connsiteX17" fmla="*/ 1323 w 43733"/>
              <a:gd name="connsiteY17" fmla="*/ 31710 h 44465"/>
              <a:gd name="connsiteX18" fmla="*/ 2326 w 43733"/>
              <a:gd name="connsiteY18" fmla="*/ 26011 h 44465"/>
              <a:gd name="connsiteX19" fmla="*/ 208 w 43733"/>
              <a:gd name="connsiteY19" fmla="*/ 20164 h 44465"/>
              <a:gd name="connsiteX20" fmla="*/ 4076 w 43733"/>
              <a:gd name="connsiteY20" fmla="*/ 14967 h 44465"/>
              <a:gd name="connsiteX21" fmla="*/ 4113 w 43733"/>
              <a:gd name="connsiteY21" fmla="*/ 14830 h 44465"/>
              <a:gd name="connsiteX0" fmla="*/ 4906 w 43733"/>
              <a:gd name="connsiteY0" fmla="*/ 26637 h 44465"/>
              <a:gd name="connsiteX1" fmla="*/ 2373 w 43733"/>
              <a:gd name="connsiteY1" fmla="*/ 25840 h 44465"/>
              <a:gd name="connsiteX2" fmla="*/ 7141 w 43733"/>
              <a:gd name="connsiteY2" fmla="*/ 35359 h 44465"/>
              <a:gd name="connsiteX3" fmla="*/ 6033 w 43733"/>
              <a:gd name="connsiteY3" fmla="*/ 35740 h 44465"/>
              <a:gd name="connsiteX4" fmla="*/ 16691 w 43733"/>
              <a:gd name="connsiteY4" fmla="*/ 39550 h 44465"/>
              <a:gd name="connsiteX5" fmla="*/ 16023 w 43733"/>
              <a:gd name="connsiteY5" fmla="*/ 37810 h 44465"/>
              <a:gd name="connsiteX6" fmla="*/ 29040 w 43733"/>
              <a:gd name="connsiteY6" fmla="*/ 35211 h 44465"/>
              <a:gd name="connsiteX7" fmla="*/ 28773 w 43733"/>
              <a:gd name="connsiteY7" fmla="*/ 37120 h 44465"/>
              <a:gd name="connsiteX8" fmla="*/ 34342 w 43733"/>
              <a:gd name="connsiteY8" fmla="*/ 23414 h 44465"/>
              <a:gd name="connsiteX9" fmla="*/ 37593 w 43733"/>
              <a:gd name="connsiteY9" fmla="*/ 30550 h 44465"/>
              <a:gd name="connsiteX10" fmla="*/ 42011 w 43733"/>
              <a:gd name="connsiteY10" fmla="*/ 15814 h 44465"/>
              <a:gd name="connsiteX11" fmla="*/ 40563 w 43733"/>
              <a:gd name="connsiteY11" fmla="*/ 18490 h 44465"/>
              <a:gd name="connsiteX12" fmla="*/ 38537 w 43733"/>
              <a:gd name="connsiteY12" fmla="*/ 5886 h 44465"/>
              <a:gd name="connsiteX13" fmla="*/ 38613 w 43733"/>
              <a:gd name="connsiteY13" fmla="*/ 7150 h 44465"/>
              <a:gd name="connsiteX14" fmla="*/ 29291 w 43733"/>
              <a:gd name="connsiteY14" fmla="*/ 4412 h 44465"/>
              <a:gd name="connsiteX15" fmla="*/ 30033 w 43733"/>
              <a:gd name="connsiteY15" fmla="*/ 2800 h 44465"/>
              <a:gd name="connsiteX16" fmla="*/ 22354 w 43733"/>
              <a:gd name="connsiteY16" fmla="*/ 5180 h 44465"/>
              <a:gd name="connsiteX17" fmla="*/ 22713 w 43733"/>
              <a:gd name="connsiteY17" fmla="*/ 3790 h 44465"/>
              <a:gd name="connsiteX18" fmla="*/ 14213 w 43733"/>
              <a:gd name="connsiteY18" fmla="*/ 5652 h 44465"/>
              <a:gd name="connsiteX19" fmla="*/ 15513 w 43733"/>
              <a:gd name="connsiteY19" fmla="*/ 7000 h 44465"/>
              <a:gd name="connsiteX20" fmla="*/ 4340 w 43733"/>
              <a:gd name="connsiteY20" fmla="*/ 16249 h 44465"/>
              <a:gd name="connsiteX21" fmla="*/ 4113 w 43733"/>
              <a:gd name="connsiteY21" fmla="*/ 14830 h 4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733" h="44465">
                <a:moveTo>
                  <a:pt x="4113" y="14830"/>
                </a:moveTo>
                <a:cubicBezTo>
                  <a:pt x="3842" y="12117"/>
                  <a:pt x="4474" y="9381"/>
                  <a:pt x="5836" y="7367"/>
                </a:cubicBezTo>
                <a:cubicBezTo>
                  <a:pt x="7988" y="4186"/>
                  <a:pt x="11477" y="3477"/>
                  <a:pt x="14218" y="5662"/>
                </a:cubicBezTo>
                <a:cubicBezTo>
                  <a:pt x="15891" y="1369"/>
                  <a:pt x="20127" y="482"/>
                  <a:pt x="22669" y="3892"/>
                </a:cubicBezTo>
                <a:cubicBezTo>
                  <a:pt x="23310" y="2143"/>
                  <a:pt x="24541" y="934"/>
                  <a:pt x="25962" y="660"/>
                </a:cubicBezTo>
                <a:cubicBezTo>
                  <a:pt x="27526" y="358"/>
                  <a:pt x="29088" y="1230"/>
                  <a:pt x="30046" y="2941"/>
                </a:cubicBezTo>
                <a:cubicBezTo>
                  <a:pt x="31428" y="727"/>
                  <a:pt x="33714" y="0"/>
                  <a:pt x="35676" y="1150"/>
                </a:cubicBezTo>
                <a:cubicBezTo>
                  <a:pt x="37171" y="2026"/>
                  <a:pt x="38243" y="3860"/>
                  <a:pt x="38531" y="6036"/>
                </a:cubicBezTo>
                <a:cubicBezTo>
                  <a:pt x="40259" y="6678"/>
                  <a:pt x="41635" y="8458"/>
                  <a:pt x="42195" y="10778"/>
                </a:cubicBezTo>
                <a:cubicBezTo>
                  <a:pt x="42602" y="12462"/>
                  <a:pt x="42544" y="14291"/>
                  <a:pt x="42031" y="15920"/>
                </a:cubicBezTo>
                <a:cubicBezTo>
                  <a:pt x="43292" y="18154"/>
                  <a:pt x="43733" y="21050"/>
                  <a:pt x="43229" y="23782"/>
                </a:cubicBezTo>
                <a:cubicBezTo>
                  <a:pt x="42559" y="27414"/>
                  <a:pt x="40341" y="30134"/>
                  <a:pt x="37617" y="30664"/>
                </a:cubicBezTo>
                <a:cubicBezTo>
                  <a:pt x="37604" y="32931"/>
                  <a:pt x="36871" y="35081"/>
                  <a:pt x="35608" y="36561"/>
                </a:cubicBezTo>
                <a:cubicBezTo>
                  <a:pt x="33689" y="38810"/>
                  <a:pt x="30917" y="39099"/>
                  <a:pt x="28768" y="37275"/>
                </a:cubicBezTo>
                <a:cubicBezTo>
                  <a:pt x="28073" y="40408"/>
                  <a:pt x="26212" y="42803"/>
                  <a:pt x="23880" y="43566"/>
                </a:cubicBezTo>
                <a:cubicBezTo>
                  <a:pt x="21132" y="44465"/>
                  <a:pt x="18264" y="42933"/>
                  <a:pt x="16693" y="39726"/>
                </a:cubicBezTo>
                <a:cubicBezTo>
                  <a:pt x="12985" y="42770"/>
                  <a:pt x="8169" y="41059"/>
                  <a:pt x="6017" y="35932"/>
                </a:cubicBezTo>
                <a:cubicBezTo>
                  <a:pt x="3903" y="36269"/>
                  <a:pt x="1918" y="34484"/>
                  <a:pt x="1323" y="31710"/>
                </a:cubicBezTo>
                <a:cubicBezTo>
                  <a:pt x="892" y="29703"/>
                  <a:pt x="1273" y="27537"/>
                  <a:pt x="2326" y="26011"/>
                </a:cubicBezTo>
                <a:cubicBezTo>
                  <a:pt x="832" y="24814"/>
                  <a:pt x="0" y="22517"/>
                  <a:pt x="208" y="20164"/>
                </a:cubicBezTo>
                <a:cubicBezTo>
                  <a:pt x="452" y="17409"/>
                  <a:pt x="2058" y="15251"/>
                  <a:pt x="4076" y="14967"/>
                </a:cubicBezTo>
                <a:cubicBezTo>
                  <a:pt x="4088" y="14921"/>
                  <a:pt x="4101" y="14876"/>
                  <a:pt x="4113" y="14830"/>
                </a:cubicBezTo>
                <a:close/>
              </a:path>
              <a:path w="43733" h="44465" fill="none" extrusionOk="0">
                <a:moveTo>
                  <a:pt x="4906" y="26637"/>
                </a:moveTo>
                <a:cubicBezTo>
                  <a:pt x="4022" y="26731"/>
                  <a:pt x="3138" y="26453"/>
                  <a:pt x="2373" y="25840"/>
                </a:cubicBezTo>
                <a:moveTo>
                  <a:pt x="7141" y="35359"/>
                </a:moveTo>
                <a:cubicBezTo>
                  <a:pt x="6786" y="35552"/>
                  <a:pt x="6413" y="35680"/>
                  <a:pt x="6033" y="35740"/>
                </a:cubicBezTo>
                <a:moveTo>
                  <a:pt x="16691" y="39550"/>
                </a:moveTo>
                <a:cubicBezTo>
                  <a:pt x="16424" y="39004"/>
                  <a:pt x="16200" y="38421"/>
                  <a:pt x="16023" y="37810"/>
                </a:cubicBezTo>
                <a:moveTo>
                  <a:pt x="29040" y="35211"/>
                </a:moveTo>
                <a:cubicBezTo>
                  <a:pt x="29001" y="35858"/>
                  <a:pt x="28911" y="36498"/>
                  <a:pt x="28773" y="37120"/>
                </a:cubicBezTo>
                <a:moveTo>
                  <a:pt x="34342" y="23414"/>
                </a:moveTo>
                <a:cubicBezTo>
                  <a:pt x="36346" y="24742"/>
                  <a:pt x="37611" y="27518"/>
                  <a:pt x="37593" y="30550"/>
                </a:cubicBezTo>
                <a:moveTo>
                  <a:pt x="42011" y="15814"/>
                </a:moveTo>
                <a:cubicBezTo>
                  <a:pt x="41686" y="16846"/>
                  <a:pt x="41191" y="17762"/>
                  <a:pt x="40563" y="18490"/>
                </a:cubicBezTo>
                <a:moveTo>
                  <a:pt x="38537" y="5886"/>
                </a:moveTo>
                <a:cubicBezTo>
                  <a:pt x="38592" y="6303"/>
                  <a:pt x="38618" y="6726"/>
                  <a:pt x="38613" y="7150"/>
                </a:cubicBezTo>
                <a:moveTo>
                  <a:pt x="29291" y="4412"/>
                </a:moveTo>
                <a:cubicBezTo>
                  <a:pt x="29480" y="3829"/>
                  <a:pt x="29729" y="3286"/>
                  <a:pt x="30033" y="2800"/>
                </a:cubicBezTo>
                <a:moveTo>
                  <a:pt x="22354" y="5180"/>
                </a:moveTo>
                <a:cubicBezTo>
                  <a:pt x="22431" y="4698"/>
                  <a:pt x="22552" y="4231"/>
                  <a:pt x="22713" y="3790"/>
                </a:cubicBezTo>
                <a:moveTo>
                  <a:pt x="14213" y="5652"/>
                </a:moveTo>
                <a:cubicBezTo>
                  <a:pt x="14685" y="6028"/>
                  <a:pt x="15121" y="6481"/>
                  <a:pt x="15513" y="7000"/>
                </a:cubicBezTo>
                <a:moveTo>
                  <a:pt x="4340" y="16249"/>
                </a:moveTo>
                <a:cubicBezTo>
                  <a:pt x="4237" y="15785"/>
                  <a:pt x="4161" y="15311"/>
                  <a:pt x="4113" y="14830"/>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任意多边形 8"/>
          <p:cNvSpPr/>
          <p:nvPr userDrawn="1"/>
        </p:nvSpPr>
        <p:spPr>
          <a:xfrm>
            <a:off x="4572000" y="3500438"/>
            <a:ext cx="1677988" cy="1279525"/>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4113 w 43733"/>
              <a:gd name="connsiteY0" fmla="*/ 14830 h 44465"/>
              <a:gd name="connsiteX1" fmla="*/ 5836 w 43733"/>
              <a:gd name="connsiteY1" fmla="*/ 7367 h 44465"/>
              <a:gd name="connsiteX2" fmla="*/ 14218 w 43733"/>
              <a:gd name="connsiteY2" fmla="*/ 5662 h 44465"/>
              <a:gd name="connsiteX3" fmla="*/ 22669 w 43733"/>
              <a:gd name="connsiteY3" fmla="*/ 3892 h 44465"/>
              <a:gd name="connsiteX4" fmla="*/ 25962 w 43733"/>
              <a:gd name="connsiteY4" fmla="*/ 660 h 44465"/>
              <a:gd name="connsiteX5" fmla="*/ 30046 w 43733"/>
              <a:gd name="connsiteY5" fmla="*/ 2941 h 44465"/>
              <a:gd name="connsiteX6" fmla="*/ 35676 w 43733"/>
              <a:gd name="connsiteY6" fmla="*/ 1150 h 44465"/>
              <a:gd name="connsiteX7" fmla="*/ 38531 w 43733"/>
              <a:gd name="connsiteY7" fmla="*/ 6036 h 44465"/>
              <a:gd name="connsiteX8" fmla="*/ 42195 w 43733"/>
              <a:gd name="connsiteY8" fmla="*/ 10778 h 44465"/>
              <a:gd name="connsiteX9" fmla="*/ 42031 w 43733"/>
              <a:gd name="connsiteY9" fmla="*/ 15920 h 44465"/>
              <a:gd name="connsiteX10" fmla="*/ 43229 w 43733"/>
              <a:gd name="connsiteY10" fmla="*/ 23782 h 44465"/>
              <a:gd name="connsiteX11" fmla="*/ 37617 w 43733"/>
              <a:gd name="connsiteY11" fmla="*/ 30664 h 44465"/>
              <a:gd name="connsiteX12" fmla="*/ 35608 w 43733"/>
              <a:gd name="connsiteY12" fmla="*/ 36561 h 44465"/>
              <a:gd name="connsiteX13" fmla="*/ 28768 w 43733"/>
              <a:gd name="connsiteY13" fmla="*/ 37275 h 44465"/>
              <a:gd name="connsiteX14" fmla="*/ 23880 w 43733"/>
              <a:gd name="connsiteY14" fmla="*/ 43566 h 44465"/>
              <a:gd name="connsiteX15" fmla="*/ 16693 w 43733"/>
              <a:gd name="connsiteY15" fmla="*/ 39726 h 44465"/>
              <a:gd name="connsiteX16" fmla="*/ 6017 w 43733"/>
              <a:gd name="connsiteY16" fmla="*/ 35932 h 44465"/>
              <a:gd name="connsiteX17" fmla="*/ 1323 w 43733"/>
              <a:gd name="connsiteY17" fmla="*/ 31710 h 44465"/>
              <a:gd name="connsiteX18" fmla="*/ 2326 w 43733"/>
              <a:gd name="connsiteY18" fmla="*/ 26011 h 44465"/>
              <a:gd name="connsiteX19" fmla="*/ 208 w 43733"/>
              <a:gd name="connsiteY19" fmla="*/ 20164 h 44465"/>
              <a:gd name="connsiteX20" fmla="*/ 4076 w 43733"/>
              <a:gd name="connsiteY20" fmla="*/ 14967 h 44465"/>
              <a:gd name="connsiteX21" fmla="*/ 4113 w 43733"/>
              <a:gd name="connsiteY21" fmla="*/ 14830 h 44465"/>
              <a:gd name="connsiteX0" fmla="*/ 4906 w 43733"/>
              <a:gd name="connsiteY0" fmla="*/ 26637 h 44465"/>
              <a:gd name="connsiteX1" fmla="*/ 2373 w 43733"/>
              <a:gd name="connsiteY1" fmla="*/ 25840 h 44465"/>
              <a:gd name="connsiteX2" fmla="*/ 7141 w 43733"/>
              <a:gd name="connsiteY2" fmla="*/ 35359 h 44465"/>
              <a:gd name="connsiteX3" fmla="*/ 6033 w 43733"/>
              <a:gd name="connsiteY3" fmla="*/ 35740 h 44465"/>
              <a:gd name="connsiteX4" fmla="*/ 16691 w 43733"/>
              <a:gd name="connsiteY4" fmla="*/ 39550 h 44465"/>
              <a:gd name="connsiteX5" fmla="*/ 16023 w 43733"/>
              <a:gd name="connsiteY5" fmla="*/ 37810 h 44465"/>
              <a:gd name="connsiteX6" fmla="*/ 29040 w 43733"/>
              <a:gd name="connsiteY6" fmla="*/ 35211 h 44465"/>
              <a:gd name="connsiteX7" fmla="*/ 28773 w 43733"/>
              <a:gd name="connsiteY7" fmla="*/ 37120 h 44465"/>
              <a:gd name="connsiteX8" fmla="*/ 34342 w 43733"/>
              <a:gd name="connsiteY8" fmla="*/ 23414 h 44465"/>
              <a:gd name="connsiteX9" fmla="*/ 37593 w 43733"/>
              <a:gd name="connsiteY9" fmla="*/ 30550 h 44465"/>
              <a:gd name="connsiteX10" fmla="*/ 42011 w 43733"/>
              <a:gd name="connsiteY10" fmla="*/ 15814 h 44465"/>
              <a:gd name="connsiteX11" fmla="*/ 40563 w 43733"/>
              <a:gd name="connsiteY11" fmla="*/ 18490 h 44465"/>
              <a:gd name="connsiteX12" fmla="*/ 38537 w 43733"/>
              <a:gd name="connsiteY12" fmla="*/ 5886 h 44465"/>
              <a:gd name="connsiteX13" fmla="*/ 38613 w 43733"/>
              <a:gd name="connsiteY13" fmla="*/ 7150 h 44465"/>
              <a:gd name="connsiteX14" fmla="*/ 29291 w 43733"/>
              <a:gd name="connsiteY14" fmla="*/ 4412 h 44465"/>
              <a:gd name="connsiteX15" fmla="*/ 30033 w 43733"/>
              <a:gd name="connsiteY15" fmla="*/ 2800 h 44465"/>
              <a:gd name="connsiteX16" fmla="*/ 22354 w 43733"/>
              <a:gd name="connsiteY16" fmla="*/ 5180 h 44465"/>
              <a:gd name="connsiteX17" fmla="*/ 22713 w 43733"/>
              <a:gd name="connsiteY17" fmla="*/ 3790 h 44465"/>
              <a:gd name="connsiteX18" fmla="*/ 14213 w 43733"/>
              <a:gd name="connsiteY18" fmla="*/ 5652 h 44465"/>
              <a:gd name="connsiteX19" fmla="*/ 15513 w 43733"/>
              <a:gd name="connsiteY19" fmla="*/ 7000 h 44465"/>
              <a:gd name="connsiteX20" fmla="*/ 4340 w 43733"/>
              <a:gd name="connsiteY20" fmla="*/ 16249 h 44465"/>
              <a:gd name="connsiteX21" fmla="*/ 4113 w 43733"/>
              <a:gd name="connsiteY21" fmla="*/ 14830 h 4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733" h="44465">
                <a:moveTo>
                  <a:pt x="4113" y="14830"/>
                </a:moveTo>
                <a:cubicBezTo>
                  <a:pt x="3842" y="12117"/>
                  <a:pt x="4474" y="9381"/>
                  <a:pt x="5836" y="7367"/>
                </a:cubicBezTo>
                <a:cubicBezTo>
                  <a:pt x="7988" y="4186"/>
                  <a:pt x="11477" y="3477"/>
                  <a:pt x="14218" y="5662"/>
                </a:cubicBezTo>
                <a:cubicBezTo>
                  <a:pt x="15891" y="1369"/>
                  <a:pt x="20127" y="482"/>
                  <a:pt x="22669" y="3892"/>
                </a:cubicBezTo>
                <a:cubicBezTo>
                  <a:pt x="23310" y="2143"/>
                  <a:pt x="24541" y="934"/>
                  <a:pt x="25962" y="660"/>
                </a:cubicBezTo>
                <a:cubicBezTo>
                  <a:pt x="27526" y="358"/>
                  <a:pt x="29088" y="1230"/>
                  <a:pt x="30046" y="2941"/>
                </a:cubicBezTo>
                <a:cubicBezTo>
                  <a:pt x="31428" y="727"/>
                  <a:pt x="33714" y="0"/>
                  <a:pt x="35676" y="1150"/>
                </a:cubicBezTo>
                <a:cubicBezTo>
                  <a:pt x="37171" y="2026"/>
                  <a:pt x="38243" y="3860"/>
                  <a:pt x="38531" y="6036"/>
                </a:cubicBezTo>
                <a:cubicBezTo>
                  <a:pt x="40259" y="6678"/>
                  <a:pt x="41635" y="8458"/>
                  <a:pt x="42195" y="10778"/>
                </a:cubicBezTo>
                <a:cubicBezTo>
                  <a:pt x="42602" y="12462"/>
                  <a:pt x="42544" y="14291"/>
                  <a:pt x="42031" y="15920"/>
                </a:cubicBezTo>
                <a:cubicBezTo>
                  <a:pt x="43292" y="18154"/>
                  <a:pt x="43733" y="21050"/>
                  <a:pt x="43229" y="23782"/>
                </a:cubicBezTo>
                <a:cubicBezTo>
                  <a:pt x="42559" y="27414"/>
                  <a:pt x="40341" y="30134"/>
                  <a:pt x="37617" y="30664"/>
                </a:cubicBezTo>
                <a:cubicBezTo>
                  <a:pt x="37604" y="32931"/>
                  <a:pt x="36871" y="35081"/>
                  <a:pt x="35608" y="36561"/>
                </a:cubicBezTo>
                <a:cubicBezTo>
                  <a:pt x="33689" y="38810"/>
                  <a:pt x="30917" y="39099"/>
                  <a:pt x="28768" y="37275"/>
                </a:cubicBezTo>
                <a:cubicBezTo>
                  <a:pt x="28073" y="40408"/>
                  <a:pt x="26212" y="42803"/>
                  <a:pt x="23880" y="43566"/>
                </a:cubicBezTo>
                <a:cubicBezTo>
                  <a:pt x="21132" y="44465"/>
                  <a:pt x="18264" y="42933"/>
                  <a:pt x="16693" y="39726"/>
                </a:cubicBezTo>
                <a:cubicBezTo>
                  <a:pt x="12985" y="42770"/>
                  <a:pt x="8169" y="41059"/>
                  <a:pt x="6017" y="35932"/>
                </a:cubicBezTo>
                <a:cubicBezTo>
                  <a:pt x="3903" y="36269"/>
                  <a:pt x="1918" y="34484"/>
                  <a:pt x="1323" y="31710"/>
                </a:cubicBezTo>
                <a:cubicBezTo>
                  <a:pt x="892" y="29703"/>
                  <a:pt x="1273" y="27537"/>
                  <a:pt x="2326" y="26011"/>
                </a:cubicBezTo>
                <a:cubicBezTo>
                  <a:pt x="832" y="24814"/>
                  <a:pt x="0" y="22517"/>
                  <a:pt x="208" y="20164"/>
                </a:cubicBezTo>
                <a:cubicBezTo>
                  <a:pt x="452" y="17409"/>
                  <a:pt x="2058" y="15251"/>
                  <a:pt x="4076" y="14967"/>
                </a:cubicBezTo>
                <a:cubicBezTo>
                  <a:pt x="4088" y="14921"/>
                  <a:pt x="4101" y="14876"/>
                  <a:pt x="4113" y="14830"/>
                </a:cubicBezTo>
                <a:close/>
              </a:path>
              <a:path w="43733" h="44465" fill="none" extrusionOk="0">
                <a:moveTo>
                  <a:pt x="4906" y="26637"/>
                </a:moveTo>
                <a:cubicBezTo>
                  <a:pt x="4022" y="26731"/>
                  <a:pt x="3138" y="26453"/>
                  <a:pt x="2373" y="25840"/>
                </a:cubicBezTo>
                <a:moveTo>
                  <a:pt x="7141" y="35359"/>
                </a:moveTo>
                <a:cubicBezTo>
                  <a:pt x="6786" y="35552"/>
                  <a:pt x="6413" y="35680"/>
                  <a:pt x="6033" y="35740"/>
                </a:cubicBezTo>
                <a:moveTo>
                  <a:pt x="16691" y="39550"/>
                </a:moveTo>
                <a:cubicBezTo>
                  <a:pt x="16424" y="39004"/>
                  <a:pt x="16200" y="38421"/>
                  <a:pt x="16023" y="37810"/>
                </a:cubicBezTo>
                <a:moveTo>
                  <a:pt x="29040" y="35211"/>
                </a:moveTo>
                <a:cubicBezTo>
                  <a:pt x="29001" y="35858"/>
                  <a:pt x="28911" y="36498"/>
                  <a:pt x="28773" y="37120"/>
                </a:cubicBezTo>
                <a:moveTo>
                  <a:pt x="34342" y="23414"/>
                </a:moveTo>
                <a:cubicBezTo>
                  <a:pt x="36346" y="24742"/>
                  <a:pt x="37611" y="27518"/>
                  <a:pt x="37593" y="30550"/>
                </a:cubicBezTo>
                <a:moveTo>
                  <a:pt x="42011" y="15814"/>
                </a:moveTo>
                <a:cubicBezTo>
                  <a:pt x="41686" y="16846"/>
                  <a:pt x="41191" y="17762"/>
                  <a:pt x="40563" y="18490"/>
                </a:cubicBezTo>
                <a:moveTo>
                  <a:pt x="38537" y="5886"/>
                </a:moveTo>
                <a:cubicBezTo>
                  <a:pt x="38592" y="6303"/>
                  <a:pt x="38618" y="6726"/>
                  <a:pt x="38613" y="7150"/>
                </a:cubicBezTo>
                <a:moveTo>
                  <a:pt x="29291" y="4412"/>
                </a:moveTo>
                <a:cubicBezTo>
                  <a:pt x="29480" y="3829"/>
                  <a:pt x="29729" y="3286"/>
                  <a:pt x="30033" y="2800"/>
                </a:cubicBezTo>
                <a:moveTo>
                  <a:pt x="22354" y="5180"/>
                </a:moveTo>
                <a:cubicBezTo>
                  <a:pt x="22431" y="4698"/>
                  <a:pt x="22552" y="4231"/>
                  <a:pt x="22713" y="3790"/>
                </a:cubicBezTo>
                <a:moveTo>
                  <a:pt x="14213" y="5652"/>
                </a:moveTo>
                <a:cubicBezTo>
                  <a:pt x="14685" y="6028"/>
                  <a:pt x="15121" y="6481"/>
                  <a:pt x="15513" y="7000"/>
                </a:cubicBezTo>
                <a:moveTo>
                  <a:pt x="4340" y="16249"/>
                </a:moveTo>
                <a:cubicBezTo>
                  <a:pt x="4237" y="15785"/>
                  <a:pt x="4161" y="15311"/>
                  <a:pt x="4113" y="14830"/>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6" name="图片 9" descr="未标题-1_13.png"/>
          <p:cNvPicPr>
            <a:picLocks noChangeAspect="1"/>
          </p:cNvPicPr>
          <p:nvPr userDrawn="1"/>
        </p:nvPicPr>
        <p:blipFill>
          <a:blip r:embed="rId2" cstate="print"/>
          <a:srcRect/>
          <a:stretch>
            <a:fillRect/>
          </a:stretch>
        </p:blipFill>
        <p:spPr bwMode="auto">
          <a:xfrm>
            <a:off x="0" y="2214563"/>
            <a:ext cx="1500188" cy="1047750"/>
          </a:xfrm>
          <a:prstGeom prst="rect">
            <a:avLst/>
          </a:prstGeom>
          <a:noFill/>
          <a:ln w="9525">
            <a:noFill/>
            <a:miter lim="800000"/>
            <a:headEnd/>
            <a:tailEnd/>
          </a:ln>
        </p:spPr>
      </p:pic>
      <p:pic>
        <p:nvPicPr>
          <p:cNvPr id="7" name="图片 6" descr="bs_05.png"/>
          <p:cNvPicPr>
            <a:picLocks noChangeAspect="1"/>
          </p:cNvPicPr>
          <p:nvPr userDrawn="1"/>
        </p:nvPicPr>
        <p:blipFill>
          <a:blip r:embed="rId3" cstate="print"/>
          <a:srcRect/>
          <a:stretch>
            <a:fillRect/>
          </a:stretch>
        </p:blipFill>
        <p:spPr bwMode="auto">
          <a:xfrm>
            <a:off x="5980113" y="1928813"/>
            <a:ext cx="3163887" cy="4735512"/>
          </a:xfrm>
          <a:prstGeom prst="rect">
            <a:avLst/>
          </a:prstGeom>
          <a:noFill/>
          <a:ln w="9525">
            <a:noFill/>
            <a:miter lim="800000"/>
            <a:headEnd/>
            <a:tailEnd/>
          </a:ln>
        </p:spPr>
      </p:pic>
      <p:pic>
        <p:nvPicPr>
          <p:cNvPr id="8" name="图片 12" descr="sb_06.png"/>
          <p:cNvPicPr>
            <a:picLocks noChangeAspect="1"/>
          </p:cNvPicPr>
          <p:nvPr userDrawn="1"/>
        </p:nvPicPr>
        <p:blipFill>
          <a:blip r:embed="rId4" cstate="print"/>
          <a:srcRect/>
          <a:stretch>
            <a:fillRect/>
          </a:stretch>
        </p:blipFill>
        <p:spPr bwMode="auto">
          <a:xfrm>
            <a:off x="5357813" y="5143500"/>
            <a:ext cx="1012825" cy="1330325"/>
          </a:xfrm>
          <a:prstGeom prst="rect">
            <a:avLst/>
          </a:prstGeom>
          <a:noFill/>
          <a:ln w="9525">
            <a:noFill/>
            <a:miter lim="800000"/>
            <a:headEnd/>
            <a:tailEnd/>
          </a:ln>
        </p:spPr>
      </p:pic>
      <p:sp>
        <p:nvSpPr>
          <p:cNvPr id="15" name="文本占位符 14"/>
          <p:cNvSpPr>
            <a:spLocks noGrp="1"/>
          </p:cNvSpPr>
          <p:nvPr>
            <p:ph type="body" sz="quarter" idx="10"/>
          </p:nvPr>
        </p:nvSpPr>
        <p:spPr>
          <a:xfrm>
            <a:off x="1071538" y="428604"/>
            <a:ext cx="4643437" cy="1785937"/>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自定义版式">
    <p:bg>
      <p:bgPr>
        <a:solidFill>
          <a:srgbClr val="F0D790"/>
        </a:solidFill>
        <a:effectLst/>
      </p:bgPr>
    </p:bg>
    <p:spTree>
      <p:nvGrpSpPr>
        <p:cNvPr id="1" name=""/>
        <p:cNvGrpSpPr/>
        <p:nvPr/>
      </p:nvGrpSpPr>
      <p:grpSpPr>
        <a:xfrm>
          <a:off x="0" y="0"/>
          <a:ext cx="0" cy="0"/>
          <a:chOff x="0" y="0"/>
          <a:chExt cx="0" cy="0"/>
        </a:xfrm>
      </p:grpSpPr>
      <p:sp>
        <p:nvSpPr>
          <p:cNvPr id="3" name="矩形 5"/>
          <p:cNvSpPr/>
          <p:nvPr userDrawn="1"/>
        </p:nvSpPr>
        <p:spPr>
          <a:xfrm>
            <a:off x="0" y="5929313"/>
            <a:ext cx="9144000" cy="928687"/>
          </a:xfrm>
          <a:prstGeom prst="rect">
            <a:avLst/>
          </a:prstGeom>
          <a:solidFill>
            <a:srgbClr val="3B4A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4" name="图片 7" descr="返校2_03.png"/>
          <p:cNvPicPr>
            <a:picLocks noChangeAspect="1"/>
          </p:cNvPicPr>
          <p:nvPr userDrawn="1"/>
        </p:nvPicPr>
        <p:blipFill>
          <a:blip r:embed="rId2" cstate="print"/>
          <a:srcRect/>
          <a:stretch>
            <a:fillRect/>
          </a:stretch>
        </p:blipFill>
        <p:spPr bwMode="auto">
          <a:xfrm>
            <a:off x="6000750" y="4214813"/>
            <a:ext cx="3143250" cy="2420937"/>
          </a:xfrm>
          <a:prstGeom prst="rect">
            <a:avLst/>
          </a:prstGeom>
          <a:noFill/>
          <a:ln w="9525">
            <a:noFill/>
            <a:miter lim="800000"/>
            <a:headEnd/>
            <a:tailEnd/>
          </a:ln>
        </p:spPr>
      </p:pic>
      <p:pic>
        <p:nvPicPr>
          <p:cNvPr id="5" name="图片 12" descr="sb_06.png"/>
          <p:cNvPicPr>
            <a:picLocks noChangeAspect="1"/>
          </p:cNvPicPr>
          <p:nvPr userDrawn="1"/>
        </p:nvPicPr>
        <p:blipFill>
          <a:blip r:embed="rId3" cstate="print"/>
          <a:srcRect/>
          <a:stretch>
            <a:fillRect/>
          </a:stretch>
        </p:blipFill>
        <p:spPr bwMode="auto">
          <a:xfrm>
            <a:off x="6786563" y="5286375"/>
            <a:ext cx="1012825" cy="1330325"/>
          </a:xfrm>
          <a:prstGeom prst="rect">
            <a:avLst/>
          </a:prstGeom>
          <a:noFill/>
          <a:ln w="9525">
            <a:noFill/>
            <a:miter lim="800000"/>
            <a:headEnd/>
            <a:tailEnd/>
          </a:ln>
        </p:spPr>
      </p:pic>
      <p:grpSp>
        <p:nvGrpSpPr>
          <p:cNvPr id="6" name="组合 13"/>
          <p:cNvGrpSpPr>
            <a:grpSpLocks/>
          </p:cNvGrpSpPr>
          <p:nvPr userDrawn="1"/>
        </p:nvGrpSpPr>
        <p:grpSpPr bwMode="auto">
          <a:xfrm>
            <a:off x="6572250" y="3159125"/>
            <a:ext cx="3000375" cy="1779588"/>
            <a:chOff x="6572264" y="3159625"/>
            <a:chExt cx="3000396" cy="1779455"/>
          </a:xfrm>
        </p:grpSpPr>
        <p:sp>
          <p:nvSpPr>
            <p:cNvPr id="7" name="矩形 9"/>
            <p:cNvSpPr/>
            <p:nvPr userDrawn="1"/>
          </p:nvSpPr>
          <p:spPr>
            <a:xfrm>
              <a:off x="6929455" y="3159625"/>
              <a:ext cx="2286016" cy="769880"/>
            </a:xfrm>
            <a:prstGeom prst="rect">
              <a:avLst/>
            </a:prstGeom>
          </p:spPr>
          <p:txBody>
            <a:bodyPr>
              <a:spAutoFit/>
            </a:bodyPr>
            <a:lstStyle/>
            <a:p>
              <a:pPr fontAlgn="auto">
                <a:spcBef>
                  <a:spcPts val="0"/>
                </a:spcBef>
                <a:spcAft>
                  <a:spcPts val="0"/>
                </a:spcAft>
                <a:defRPr/>
              </a:pPr>
              <a:r>
                <a:rPr lang="en-US" altLang="zh-CN" sz="4400">
                  <a:solidFill>
                    <a:srgbClr val="FF0000"/>
                  </a:solidFill>
                  <a:effectLst>
                    <a:outerShdw blurRad="50800" dist="38100" dir="2700000" algn="tl" rotWithShape="0">
                      <a:prstClr val="black">
                        <a:alpha val="40000"/>
                      </a:prstClr>
                    </a:outerShdw>
                  </a:effectLst>
                  <a:latin typeface="Arial Rounded MT Bold" pitchFamily="34" charset="0"/>
                  <a:ea typeface="+mn-ea"/>
                </a:rPr>
                <a:t>B</a:t>
              </a:r>
              <a:r>
                <a:rPr lang="en-US" altLang="zh-CN" sz="4400">
                  <a:solidFill>
                    <a:srgbClr val="C00000"/>
                  </a:solidFill>
                  <a:effectLst>
                    <a:outerShdw blurRad="50800" dist="38100" dir="2700000" algn="tl" rotWithShape="0">
                      <a:prstClr val="black">
                        <a:alpha val="40000"/>
                      </a:prstClr>
                    </a:outerShdw>
                  </a:effectLst>
                  <a:latin typeface="Arial Rounded MT Bold" pitchFamily="34" charset="0"/>
                  <a:ea typeface="+mn-ea"/>
                </a:rPr>
                <a:t>A</a:t>
              </a:r>
              <a:r>
                <a:rPr lang="en-US" altLang="zh-CN" sz="4400">
                  <a:solidFill>
                    <a:srgbClr val="92D050"/>
                  </a:solidFill>
                  <a:effectLst>
                    <a:outerShdw blurRad="50800" dist="38100" dir="2700000" algn="tl" rotWithShape="0">
                      <a:prstClr val="black">
                        <a:alpha val="40000"/>
                      </a:prstClr>
                    </a:outerShdw>
                  </a:effectLst>
                  <a:latin typeface="Arial Rounded MT Bold" pitchFamily="34" charset="0"/>
                  <a:ea typeface="+mn-ea"/>
                </a:rPr>
                <a:t>C</a:t>
              </a:r>
              <a:r>
                <a:rPr lang="en-US" altLang="zh-CN" sz="4400">
                  <a:solidFill>
                    <a:srgbClr val="7030A0"/>
                  </a:solidFill>
                  <a:effectLst>
                    <a:outerShdw blurRad="50800" dist="38100" dir="2700000" algn="tl" rotWithShape="0">
                      <a:prstClr val="black">
                        <a:alpha val="40000"/>
                      </a:prstClr>
                    </a:outerShdw>
                  </a:effectLst>
                  <a:latin typeface="Arial Rounded MT Bold" pitchFamily="34" charset="0"/>
                  <a:ea typeface="+mn-ea"/>
                </a:rPr>
                <a:t>K</a:t>
              </a:r>
              <a:endParaRPr lang="zh-CN" altLang="en-US" sz="4400">
                <a:solidFill>
                  <a:srgbClr val="7030A0"/>
                </a:solidFill>
                <a:effectLst>
                  <a:outerShdw blurRad="50800" dist="38100" dir="2700000" algn="tl" rotWithShape="0">
                    <a:prstClr val="black">
                      <a:alpha val="40000"/>
                    </a:prstClr>
                  </a:outerShdw>
                </a:effectLst>
                <a:latin typeface="Arial Rounded MT Bold" pitchFamily="34" charset="0"/>
                <a:ea typeface="+mn-ea"/>
              </a:endParaRPr>
            </a:p>
          </p:txBody>
        </p:sp>
        <p:sp>
          <p:nvSpPr>
            <p:cNvPr id="8" name="矩形 10"/>
            <p:cNvSpPr/>
            <p:nvPr userDrawn="1"/>
          </p:nvSpPr>
          <p:spPr>
            <a:xfrm>
              <a:off x="7358083" y="3659651"/>
              <a:ext cx="1285884" cy="769879"/>
            </a:xfrm>
            <a:prstGeom prst="rect">
              <a:avLst/>
            </a:prstGeom>
          </p:spPr>
          <p:txBody>
            <a:bodyPr>
              <a:spAutoFit/>
            </a:bodyPr>
            <a:lstStyle/>
            <a:p>
              <a:pPr fontAlgn="auto">
                <a:spcBef>
                  <a:spcPts val="0"/>
                </a:spcBef>
                <a:spcAft>
                  <a:spcPts val="0"/>
                </a:spcAft>
                <a:defRPr/>
              </a:pPr>
              <a:r>
                <a:rPr lang="en-US" altLang="zh-CN" sz="4400">
                  <a:solidFill>
                    <a:srgbClr val="7030A0"/>
                  </a:solidFill>
                  <a:effectLst>
                    <a:outerShdw blurRad="50800" dist="38100" dir="2700000" algn="tl" rotWithShape="0">
                      <a:prstClr val="black">
                        <a:alpha val="40000"/>
                      </a:prstClr>
                    </a:outerShdw>
                  </a:effectLst>
                  <a:latin typeface="Arial Rounded MT Bold" pitchFamily="34" charset="0"/>
                  <a:ea typeface="+mn-ea"/>
                </a:rPr>
                <a:t>T</a:t>
              </a:r>
              <a:r>
                <a:rPr lang="en-US" altLang="zh-CN" sz="4400">
                  <a:solidFill>
                    <a:srgbClr val="FF0000"/>
                  </a:solidFill>
                  <a:effectLst>
                    <a:outerShdw blurRad="50800" dist="38100" dir="2700000" algn="tl" rotWithShape="0">
                      <a:prstClr val="black">
                        <a:alpha val="40000"/>
                      </a:prstClr>
                    </a:outerShdw>
                  </a:effectLst>
                  <a:latin typeface="Arial Rounded MT Bold" pitchFamily="34" charset="0"/>
                  <a:ea typeface="+mn-ea"/>
                </a:rPr>
                <a:t>O</a:t>
              </a:r>
              <a:endParaRPr lang="zh-CN" altLang="en-US" sz="4400">
                <a:solidFill>
                  <a:srgbClr val="FF0000"/>
                </a:solidFill>
                <a:effectLst>
                  <a:outerShdw blurRad="50800" dist="38100" dir="2700000" algn="tl" rotWithShape="0">
                    <a:prstClr val="black">
                      <a:alpha val="40000"/>
                    </a:prstClr>
                  </a:outerShdw>
                </a:effectLst>
                <a:latin typeface="Arial Rounded MT Bold" pitchFamily="34" charset="0"/>
                <a:ea typeface="+mn-ea"/>
              </a:endParaRPr>
            </a:p>
          </p:txBody>
        </p:sp>
        <p:sp>
          <p:nvSpPr>
            <p:cNvPr id="9" name="矩形 11"/>
            <p:cNvSpPr/>
            <p:nvPr userDrawn="1"/>
          </p:nvSpPr>
          <p:spPr>
            <a:xfrm>
              <a:off x="6572264" y="4169200"/>
              <a:ext cx="3000396" cy="769880"/>
            </a:xfrm>
            <a:prstGeom prst="rect">
              <a:avLst/>
            </a:prstGeom>
          </p:spPr>
          <p:txBody>
            <a:bodyPr>
              <a:spAutoFit/>
            </a:bodyPr>
            <a:lstStyle/>
            <a:p>
              <a:pPr fontAlgn="auto">
                <a:spcBef>
                  <a:spcPts val="0"/>
                </a:spcBef>
                <a:spcAft>
                  <a:spcPts val="0"/>
                </a:spcAft>
                <a:defRPr/>
              </a:pPr>
              <a:r>
                <a:rPr lang="en-US" altLang="zh-CN" sz="4400">
                  <a:solidFill>
                    <a:schemeClr val="accent5">
                      <a:lumMod val="75000"/>
                    </a:schemeClr>
                  </a:solidFill>
                  <a:effectLst>
                    <a:outerShdw blurRad="50800" dist="38100" dir="2700000" algn="tl" rotWithShape="0">
                      <a:prstClr val="black">
                        <a:alpha val="40000"/>
                      </a:prstClr>
                    </a:outerShdw>
                  </a:effectLst>
                  <a:latin typeface="Arial Rounded MT Bold" pitchFamily="34" charset="0"/>
                  <a:ea typeface="+mn-ea"/>
                </a:rPr>
                <a:t>S</a:t>
              </a:r>
              <a:r>
                <a:rPr lang="en-US" altLang="zh-CN" sz="4400">
                  <a:solidFill>
                    <a:srgbClr val="E42C58"/>
                  </a:solidFill>
                  <a:effectLst>
                    <a:outerShdw blurRad="50800" dist="38100" dir="2700000" algn="tl" rotWithShape="0">
                      <a:prstClr val="black">
                        <a:alpha val="40000"/>
                      </a:prstClr>
                    </a:outerShdw>
                  </a:effectLst>
                  <a:latin typeface="Arial Rounded MT Bold" pitchFamily="34" charset="0"/>
                  <a:ea typeface="+mn-ea"/>
                </a:rPr>
                <a:t>C</a:t>
              </a:r>
              <a:r>
                <a:rPr lang="en-US" altLang="zh-CN" sz="4400">
                  <a:solidFill>
                    <a:srgbClr val="92D050"/>
                  </a:solidFill>
                  <a:effectLst>
                    <a:outerShdw blurRad="50800" dist="38100" dir="2700000" algn="tl" rotWithShape="0">
                      <a:prstClr val="black">
                        <a:alpha val="40000"/>
                      </a:prstClr>
                    </a:outerShdw>
                  </a:effectLst>
                  <a:latin typeface="Arial Rounded MT Bold" pitchFamily="34" charset="0"/>
                  <a:ea typeface="+mn-ea"/>
                </a:rPr>
                <a:t>H</a:t>
              </a:r>
              <a:r>
                <a:rPr lang="en-US" altLang="zh-CN" sz="4400">
                  <a:solidFill>
                    <a:srgbClr val="C00000"/>
                  </a:solidFill>
                  <a:effectLst>
                    <a:outerShdw blurRad="50800" dist="38100" dir="2700000" algn="tl" rotWithShape="0">
                      <a:prstClr val="black">
                        <a:alpha val="40000"/>
                      </a:prstClr>
                    </a:outerShdw>
                  </a:effectLst>
                  <a:latin typeface="Arial Rounded MT Bold" pitchFamily="34" charset="0"/>
                  <a:ea typeface="+mn-ea"/>
                </a:rPr>
                <a:t>O</a:t>
              </a:r>
              <a:r>
                <a:rPr lang="en-US" altLang="zh-CN" sz="4400">
                  <a:solidFill>
                    <a:srgbClr val="92D050"/>
                  </a:solidFill>
                  <a:effectLst>
                    <a:outerShdw blurRad="50800" dist="38100" dir="2700000" algn="tl" rotWithShape="0">
                      <a:prstClr val="black">
                        <a:alpha val="40000"/>
                      </a:prstClr>
                    </a:outerShdw>
                  </a:effectLst>
                  <a:latin typeface="Arial Rounded MT Bold" pitchFamily="34" charset="0"/>
                  <a:ea typeface="+mn-ea"/>
                </a:rPr>
                <a:t>O</a:t>
              </a:r>
              <a:r>
                <a:rPr lang="en-US" altLang="zh-CN" sz="4400">
                  <a:solidFill>
                    <a:schemeClr val="accent5">
                      <a:lumMod val="75000"/>
                    </a:schemeClr>
                  </a:solidFill>
                  <a:effectLst>
                    <a:outerShdw blurRad="50800" dist="38100" dir="2700000" algn="tl" rotWithShape="0">
                      <a:prstClr val="black">
                        <a:alpha val="40000"/>
                      </a:prstClr>
                    </a:outerShdw>
                  </a:effectLst>
                  <a:latin typeface="Arial Rounded MT Bold" pitchFamily="34" charset="0"/>
                  <a:ea typeface="+mn-ea"/>
                </a:rPr>
                <a:t>L</a:t>
              </a:r>
              <a:endParaRPr lang="zh-CN" altLang="en-US" sz="4400">
                <a:solidFill>
                  <a:schemeClr val="accent5">
                    <a:lumMod val="75000"/>
                  </a:schemeClr>
                </a:solidFill>
                <a:effectLst>
                  <a:outerShdw blurRad="50800" dist="38100" dir="2700000" algn="tl" rotWithShape="0">
                    <a:prstClr val="black">
                      <a:alpha val="40000"/>
                    </a:prstClr>
                  </a:outerShdw>
                </a:effectLst>
                <a:latin typeface="Arial Rounded MT Bold" pitchFamily="34" charset="0"/>
                <a:ea typeface="+mn-ea"/>
              </a:endParaRPr>
            </a:p>
          </p:txBody>
        </p:sp>
      </p:grpSp>
      <p:sp>
        <p:nvSpPr>
          <p:cNvPr id="15" name="文本占位符 14"/>
          <p:cNvSpPr>
            <a:spLocks noGrp="1"/>
          </p:cNvSpPr>
          <p:nvPr>
            <p:ph type="body" sz="quarter" idx="10"/>
          </p:nvPr>
        </p:nvSpPr>
        <p:spPr>
          <a:xfrm>
            <a:off x="1071538" y="428604"/>
            <a:ext cx="4643437" cy="1785937"/>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自定义版式">
    <p:bg>
      <p:bgPr>
        <a:solidFill>
          <a:srgbClr val="73CBCF"/>
        </a:solidFill>
        <a:effectLst/>
      </p:bgPr>
    </p:bg>
    <p:spTree>
      <p:nvGrpSpPr>
        <p:cNvPr id="1" name=""/>
        <p:cNvGrpSpPr/>
        <p:nvPr/>
      </p:nvGrpSpPr>
      <p:grpSpPr>
        <a:xfrm>
          <a:off x="0" y="0"/>
          <a:ext cx="0" cy="0"/>
          <a:chOff x="0" y="0"/>
          <a:chExt cx="0" cy="0"/>
        </a:xfrm>
      </p:grpSpPr>
      <p:sp>
        <p:nvSpPr>
          <p:cNvPr id="3" name="矩形 5"/>
          <p:cNvSpPr/>
          <p:nvPr userDrawn="1"/>
        </p:nvSpPr>
        <p:spPr>
          <a:xfrm>
            <a:off x="0" y="5929313"/>
            <a:ext cx="9144000" cy="928687"/>
          </a:xfrm>
          <a:prstGeom prst="rect">
            <a:avLst/>
          </a:prstGeom>
          <a:solidFill>
            <a:srgbClr val="3B4A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 name="任意多边形 8"/>
          <p:cNvSpPr/>
          <p:nvPr userDrawn="1"/>
        </p:nvSpPr>
        <p:spPr>
          <a:xfrm>
            <a:off x="6429375" y="357188"/>
            <a:ext cx="2286000" cy="1643062"/>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4113 w 43733"/>
              <a:gd name="connsiteY0" fmla="*/ 14830 h 44465"/>
              <a:gd name="connsiteX1" fmla="*/ 5836 w 43733"/>
              <a:gd name="connsiteY1" fmla="*/ 7367 h 44465"/>
              <a:gd name="connsiteX2" fmla="*/ 14218 w 43733"/>
              <a:gd name="connsiteY2" fmla="*/ 5662 h 44465"/>
              <a:gd name="connsiteX3" fmla="*/ 22669 w 43733"/>
              <a:gd name="connsiteY3" fmla="*/ 3892 h 44465"/>
              <a:gd name="connsiteX4" fmla="*/ 25962 w 43733"/>
              <a:gd name="connsiteY4" fmla="*/ 660 h 44465"/>
              <a:gd name="connsiteX5" fmla="*/ 30046 w 43733"/>
              <a:gd name="connsiteY5" fmla="*/ 2941 h 44465"/>
              <a:gd name="connsiteX6" fmla="*/ 35676 w 43733"/>
              <a:gd name="connsiteY6" fmla="*/ 1150 h 44465"/>
              <a:gd name="connsiteX7" fmla="*/ 38531 w 43733"/>
              <a:gd name="connsiteY7" fmla="*/ 6036 h 44465"/>
              <a:gd name="connsiteX8" fmla="*/ 42195 w 43733"/>
              <a:gd name="connsiteY8" fmla="*/ 10778 h 44465"/>
              <a:gd name="connsiteX9" fmla="*/ 42031 w 43733"/>
              <a:gd name="connsiteY9" fmla="*/ 15920 h 44465"/>
              <a:gd name="connsiteX10" fmla="*/ 43229 w 43733"/>
              <a:gd name="connsiteY10" fmla="*/ 23782 h 44465"/>
              <a:gd name="connsiteX11" fmla="*/ 37617 w 43733"/>
              <a:gd name="connsiteY11" fmla="*/ 30664 h 44465"/>
              <a:gd name="connsiteX12" fmla="*/ 35608 w 43733"/>
              <a:gd name="connsiteY12" fmla="*/ 36561 h 44465"/>
              <a:gd name="connsiteX13" fmla="*/ 28768 w 43733"/>
              <a:gd name="connsiteY13" fmla="*/ 37275 h 44465"/>
              <a:gd name="connsiteX14" fmla="*/ 23880 w 43733"/>
              <a:gd name="connsiteY14" fmla="*/ 43566 h 44465"/>
              <a:gd name="connsiteX15" fmla="*/ 16693 w 43733"/>
              <a:gd name="connsiteY15" fmla="*/ 39726 h 44465"/>
              <a:gd name="connsiteX16" fmla="*/ 6017 w 43733"/>
              <a:gd name="connsiteY16" fmla="*/ 35932 h 44465"/>
              <a:gd name="connsiteX17" fmla="*/ 1323 w 43733"/>
              <a:gd name="connsiteY17" fmla="*/ 31710 h 44465"/>
              <a:gd name="connsiteX18" fmla="*/ 2326 w 43733"/>
              <a:gd name="connsiteY18" fmla="*/ 26011 h 44465"/>
              <a:gd name="connsiteX19" fmla="*/ 208 w 43733"/>
              <a:gd name="connsiteY19" fmla="*/ 20164 h 44465"/>
              <a:gd name="connsiteX20" fmla="*/ 4076 w 43733"/>
              <a:gd name="connsiteY20" fmla="*/ 14967 h 44465"/>
              <a:gd name="connsiteX21" fmla="*/ 4113 w 43733"/>
              <a:gd name="connsiteY21" fmla="*/ 14830 h 44465"/>
              <a:gd name="connsiteX0" fmla="*/ 4906 w 43733"/>
              <a:gd name="connsiteY0" fmla="*/ 26637 h 44465"/>
              <a:gd name="connsiteX1" fmla="*/ 2373 w 43733"/>
              <a:gd name="connsiteY1" fmla="*/ 25840 h 44465"/>
              <a:gd name="connsiteX2" fmla="*/ 7141 w 43733"/>
              <a:gd name="connsiteY2" fmla="*/ 35359 h 44465"/>
              <a:gd name="connsiteX3" fmla="*/ 6033 w 43733"/>
              <a:gd name="connsiteY3" fmla="*/ 35740 h 44465"/>
              <a:gd name="connsiteX4" fmla="*/ 16691 w 43733"/>
              <a:gd name="connsiteY4" fmla="*/ 39550 h 44465"/>
              <a:gd name="connsiteX5" fmla="*/ 16023 w 43733"/>
              <a:gd name="connsiteY5" fmla="*/ 37810 h 44465"/>
              <a:gd name="connsiteX6" fmla="*/ 29040 w 43733"/>
              <a:gd name="connsiteY6" fmla="*/ 35211 h 44465"/>
              <a:gd name="connsiteX7" fmla="*/ 28773 w 43733"/>
              <a:gd name="connsiteY7" fmla="*/ 37120 h 44465"/>
              <a:gd name="connsiteX8" fmla="*/ 34342 w 43733"/>
              <a:gd name="connsiteY8" fmla="*/ 23414 h 44465"/>
              <a:gd name="connsiteX9" fmla="*/ 37593 w 43733"/>
              <a:gd name="connsiteY9" fmla="*/ 30550 h 44465"/>
              <a:gd name="connsiteX10" fmla="*/ 42011 w 43733"/>
              <a:gd name="connsiteY10" fmla="*/ 15814 h 44465"/>
              <a:gd name="connsiteX11" fmla="*/ 40563 w 43733"/>
              <a:gd name="connsiteY11" fmla="*/ 18490 h 44465"/>
              <a:gd name="connsiteX12" fmla="*/ 38537 w 43733"/>
              <a:gd name="connsiteY12" fmla="*/ 5886 h 44465"/>
              <a:gd name="connsiteX13" fmla="*/ 38613 w 43733"/>
              <a:gd name="connsiteY13" fmla="*/ 7150 h 44465"/>
              <a:gd name="connsiteX14" fmla="*/ 29291 w 43733"/>
              <a:gd name="connsiteY14" fmla="*/ 4412 h 44465"/>
              <a:gd name="connsiteX15" fmla="*/ 30033 w 43733"/>
              <a:gd name="connsiteY15" fmla="*/ 2800 h 44465"/>
              <a:gd name="connsiteX16" fmla="*/ 22354 w 43733"/>
              <a:gd name="connsiteY16" fmla="*/ 5180 h 44465"/>
              <a:gd name="connsiteX17" fmla="*/ 22713 w 43733"/>
              <a:gd name="connsiteY17" fmla="*/ 3790 h 44465"/>
              <a:gd name="connsiteX18" fmla="*/ 14213 w 43733"/>
              <a:gd name="connsiteY18" fmla="*/ 5652 h 44465"/>
              <a:gd name="connsiteX19" fmla="*/ 15513 w 43733"/>
              <a:gd name="connsiteY19" fmla="*/ 7000 h 44465"/>
              <a:gd name="connsiteX20" fmla="*/ 4340 w 43733"/>
              <a:gd name="connsiteY20" fmla="*/ 16249 h 44465"/>
              <a:gd name="connsiteX21" fmla="*/ 4113 w 43733"/>
              <a:gd name="connsiteY21" fmla="*/ 14830 h 4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733" h="44465">
                <a:moveTo>
                  <a:pt x="4113" y="14830"/>
                </a:moveTo>
                <a:cubicBezTo>
                  <a:pt x="3842" y="12117"/>
                  <a:pt x="4474" y="9381"/>
                  <a:pt x="5836" y="7367"/>
                </a:cubicBezTo>
                <a:cubicBezTo>
                  <a:pt x="7988" y="4186"/>
                  <a:pt x="11477" y="3477"/>
                  <a:pt x="14218" y="5662"/>
                </a:cubicBezTo>
                <a:cubicBezTo>
                  <a:pt x="15891" y="1369"/>
                  <a:pt x="20127" y="482"/>
                  <a:pt x="22669" y="3892"/>
                </a:cubicBezTo>
                <a:cubicBezTo>
                  <a:pt x="23310" y="2143"/>
                  <a:pt x="24541" y="934"/>
                  <a:pt x="25962" y="660"/>
                </a:cubicBezTo>
                <a:cubicBezTo>
                  <a:pt x="27526" y="358"/>
                  <a:pt x="29088" y="1230"/>
                  <a:pt x="30046" y="2941"/>
                </a:cubicBezTo>
                <a:cubicBezTo>
                  <a:pt x="31428" y="727"/>
                  <a:pt x="33714" y="0"/>
                  <a:pt x="35676" y="1150"/>
                </a:cubicBezTo>
                <a:cubicBezTo>
                  <a:pt x="37171" y="2026"/>
                  <a:pt x="38243" y="3860"/>
                  <a:pt x="38531" y="6036"/>
                </a:cubicBezTo>
                <a:cubicBezTo>
                  <a:pt x="40259" y="6678"/>
                  <a:pt x="41635" y="8458"/>
                  <a:pt x="42195" y="10778"/>
                </a:cubicBezTo>
                <a:cubicBezTo>
                  <a:pt x="42602" y="12462"/>
                  <a:pt x="42544" y="14291"/>
                  <a:pt x="42031" y="15920"/>
                </a:cubicBezTo>
                <a:cubicBezTo>
                  <a:pt x="43292" y="18154"/>
                  <a:pt x="43733" y="21050"/>
                  <a:pt x="43229" y="23782"/>
                </a:cubicBezTo>
                <a:cubicBezTo>
                  <a:pt x="42559" y="27414"/>
                  <a:pt x="40341" y="30134"/>
                  <a:pt x="37617" y="30664"/>
                </a:cubicBezTo>
                <a:cubicBezTo>
                  <a:pt x="37604" y="32931"/>
                  <a:pt x="36871" y="35081"/>
                  <a:pt x="35608" y="36561"/>
                </a:cubicBezTo>
                <a:cubicBezTo>
                  <a:pt x="33689" y="38810"/>
                  <a:pt x="30917" y="39099"/>
                  <a:pt x="28768" y="37275"/>
                </a:cubicBezTo>
                <a:cubicBezTo>
                  <a:pt x="28073" y="40408"/>
                  <a:pt x="26212" y="42803"/>
                  <a:pt x="23880" y="43566"/>
                </a:cubicBezTo>
                <a:cubicBezTo>
                  <a:pt x="21132" y="44465"/>
                  <a:pt x="18264" y="42933"/>
                  <a:pt x="16693" y="39726"/>
                </a:cubicBezTo>
                <a:cubicBezTo>
                  <a:pt x="12985" y="42770"/>
                  <a:pt x="8169" y="41059"/>
                  <a:pt x="6017" y="35932"/>
                </a:cubicBezTo>
                <a:cubicBezTo>
                  <a:pt x="3903" y="36269"/>
                  <a:pt x="1918" y="34484"/>
                  <a:pt x="1323" y="31710"/>
                </a:cubicBezTo>
                <a:cubicBezTo>
                  <a:pt x="892" y="29703"/>
                  <a:pt x="1273" y="27537"/>
                  <a:pt x="2326" y="26011"/>
                </a:cubicBezTo>
                <a:cubicBezTo>
                  <a:pt x="832" y="24814"/>
                  <a:pt x="0" y="22517"/>
                  <a:pt x="208" y="20164"/>
                </a:cubicBezTo>
                <a:cubicBezTo>
                  <a:pt x="452" y="17409"/>
                  <a:pt x="2058" y="15251"/>
                  <a:pt x="4076" y="14967"/>
                </a:cubicBezTo>
                <a:cubicBezTo>
                  <a:pt x="4088" y="14921"/>
                  <a:pt x="4101" y="14876"/>
                  <a:pt x="4113" y="14830"/>
                </a:cubicBezTo>
                <a:close/>
              </a:path>
              <a:path w="43733" h="44465" fill="none" extrusionOk="0">
                <a:moveTo>
                  <a:pt x="4906" y="26637"/>
                </a:moveTo>
                <a:cubicBezTo>
                  <a:pt x="4022" y="26731"/>
                  <a:pt x="3138" y="26453"/>
                  <a:pt x="2373" y="25840"/>
                </a:cubicBezTo>
                <a:moveTo>
                  <a:pt x="7141" y="35359"/>
                </a:moveTo>
                <a:cubicBezTo>
                  <a:pt x="6786" y="35552"/>
                  <a:pt x="6413" y="35680"/>
                  <a:pt x="6033" y="35740"/>
                </a:cubicBezTo>
                <a:moveTo>
                  <a:pt x="16691" y="39550"/>
                </a:moveTo>
                <a:cubicBezTo>
                  <a:pt x="16424" y="39004"/>
                  <a:pt x="16200" y="38421"/>
                  <a:pt x="16023" y="37810"/>
                </a:cubicBezTo>
                <a:moveTo>
                  <a:pt x="29040" y="35211"/>
                </a:moveTo>
                <a:cubicBezTo>
                  <a:pt x="29001" y="35858"/>
                  <a:pt x="28911" y="36498"/>
                  <a:pt x="28773" y="37120"/>
                </a:cubicBezTo>
                <a:moveTo>
                  <a:pt x="34342" y="23414"/>
                </a:moveTo>
                <a:cubicBezTo>
                  <a:pt x="36346" y="24742"/>
                  <a:pt x="37611" y="27518"/>
                  <a:pt x="37593" y="30550"/>
                </a:cubicBezTo>
                <a:moveTo>
                  <a:pt x="42011" y="15814"/>
                </a:moveTo>
                <a:cubicBezTo>
                  <a:pt x="41686" y="16846"/>
                  <a:pt x="41191" y="17762"/>
                  <a:pt x="40563" y="18490"/>
                </a:cubicBezTo>
                <a:moveTo>
                  <a:pt x="38537" y="5886"/>
                </a:moveTo>
                <a:cubicBezTo>
                  <a:pt x="38592" y="6303"/>
                  <a:pt x="38618" y="6726"/>
                  <a:pt x="38613" y="7150"/>
                </a:cubicBezTo>
                <a:moveTo>
                  <a:pt x="29291" y="4412"/>
                </a:moveTo>
                <a:cubicBezTo>
                  <a:pt x="29480" y="3829"/>
                  <a:pt x="29729" y="3286"/>
                  <a:pt x="30033" y="2800"/>
                </a:cubicBezTo>
                <a:moveTo>
                  <a:pt x="22354" y="5180"/>
                </a:moveTo>
                <a:cubicBezTo>
                  <a:pt x="22431" y="4698"/>
                  <a:pt x="22552" y="4231"/>
                  <a:pt x="22713" y="3790"/>
                </a:cubicBezTo>
                <a:moveTo>
                  <a:pt x="14213" y="5652"/>
                </a:moveTo>
                <a:cubicBezTo>
                  <a:pt x="14685" y="6028"/>
                  <a:pt x="15121" y="6481"/>
                  <a:pt x="15513" y="7000"/>
                </a:cubicBezTo>
                <a:moveTo>
                  <a:pt x="4340" y="16249"/>
                </a:moveTo>
                <a:cubicBezTo>
                  <a:pt x="4237" y="15785"/>
                  <a:pt x="4161" y="15311"/>
                  <a:pt x="4113" y="14830"/>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任意多边形 9"/>
          <p:cNvSpPr/>
          <p:nvPr userDrawn="1"/>
        </p:nvSpPr>
        <p:spPr>
          <a:xfrm>
            <a:off x="5357813" y="3857625"/>
            <a:ext cx="1428750" cy="1089025"/>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4113 w 43733"/>
              <a:gd name="connsiteY0" fmla="*/ 14830 h 44465"/>
              <a:gd name="connsiteX1" fmla="*/ 5836 w 43733"/>
              <a:gd name="connsiteY1" fmla="*/ 7367 h 44465"/>
              <a:gd name="connsiteX2" fmla="*/ 14218 w 43733"/>
              <a:gd name="connsiteY2" fmla="*/ 5662 h 44465"/>
              <a:gd name="connsiteX3" fmla="*/ 22669 w 43733"/>
              <a:gd name="connsiteY3" fmla="*/ 3892 h 44465"/>
              <a:gd name="connsiteX4" fmla="*/ 25962 w 43733"/>
              <a:gd name="connsiteY4" fmla="*/ 660 h 44465"/>
              <a:gd name="connsiteX5" fmla="*/ 30046 w 43733"/>
              <a:gd name="connsiteY5" fmla="*/ 2941 h 44465"/>
              <a:gd name="connsiteX6" fmla="*/ 35676 w 43733"/>
              <a:gd name="connsiteY6" fmla="*/ 1150 h 44465"/>
              <a:gd name="connsiteX7" fmla="*/ 38531 w 43733"/>
              <a:gd name="connsiteY7" fmla="*/ 6036 h 44465"/>
              <a:gd name="connsiteX8" fmla="*/ 42195 w 43733"/>
              <a:gd name="connsiteY8" fmla="*/ 10778 h 44465"/>
              <a:gd name="connsiteX9" fmla="*/ 42031 w 43733"/>
              <a:gd name="connsiteY9" fmla="*/ 15920 h 44465"/>
              <a:gd name="connsiteX10" fmla="*/ 43229 w 43733"/>
              <a:gd name="connsiteY10" fmla="*/ 23782 h 44465"/>
              <a:gd name="connsiteX11" fmla="*/ 37617 w 43733"/>
              <a:gd name="connsiteY11" fmla="*/ 30664 h 44465"/>
              <a:gd name="connsiteX12" fmla="*/ 35608 w 43733"/>
              <a:gd name="connsiteY12" fmla="*/ 36561 h 44465"/>
              <a:gd name="connsiteX13" fmla="*/ 28768 w 43733"/>
              <a:gd name="connsiteY13" fmla="*/ 37275 h 44465"/>
              <a:gd name="connsiteX14" fmla="*/ 23880 w 43733"/>
              <a:gd name="connsiteY14" fmla="*/ 43566 h 44465"/>
              <a:gd name="connsiteX15" fmla="*/ 16693 w 43733"/>
              <a:gd name="connsiteY15" fmla="*/ 39726 h 44465"/>
              <a:gd name="connsiteX16" fmla="*/ 6017 w 43733"/>
              <a:gd name="connsiteY16" fmla="*/ 35932 h 44465"/>
              <a:gd name="connsiteX17" fmla="*/ 1323 w 43733"/>
              <a:gd name="connsiteY17" fmla="*/ 31710 h 44465"/>
              <a:gd name="connsiteX18" fmla="*/ 2326 w 43733"/>
              <a:gd name="connsiteY18" fmla="*/ 26011 h 44465"/>
              <a:gd name="connsiteX19" fmla="*/ 208 w 43733"/>
              <a:gd name="connsiteY19" fmla="*/ 20164 h 44465"/>
              <a:gd name="connsiteX20" fmla="*/ 4076 w 43733"/>
              <a:gd name="connsiteY20" fmla="*/ 14967 h 44465"/>
              <a:gd name="connsiteX21" fmla="*/ 4113 w 43733"/>
              <a:gd name="connsiteY21" fmla="*/ 14830 h 44465"/>
              <a:gd name="connsiteX0" fmla="*/ 4906 w 43733"/>
              <a:gd name="connsiteY0" fmla="*/ 26637 h 44465"/>
              <a:gd name="connsiteX1" fmla="*/ 2373 w 43733"/>
              <a:gd name="connsiteY1" fmla="*/ 25840 h 44465"/>
              <a:gd name="connsiteX2" fmla="*/ 7141 w 43733"/>
              <a:gd name="connsiteY2" fmla="*/ 35359 h 44465"/>
              <a:gd name="connsiteX3" fmla="*/ 6033 w 43733"/>
              <a:gd name="connsiteY3" fmla="*/ 35740 h 44465"/>
              <a:gd name="connsiteX4" fmla="*/ 16691 w 43733"/>
              <a:gd name="connsiteY4" fmla="*/ 39550 h 44465"/>
              <a:gd name="connsiteX5" fmla="*/ 16023 w 43733"/>
              <a:gd name="connsiteY5" fmla="*/ 37810 h 44465"/>
              <a:gd name="connsiteX6" fmla="*/ 29040 w 43733"/>
              <a:gd name="connsiteY6" fmla="*/ 35211 h 44465"/>
              <a:gd name="connsiteX7" fmla="*/ 28773 w 43733"/>
              <a:gd name="connsiteY7" fmla="*/ 37120 h 44465"/>
              <a:gd name="connsiteX8" fmla="*/ 34342 w 43733"/>
              <a:gd name="connsiteY8" fmla="*/ 23414 h 44465"/>
              <a:gd name="connsiteX9" fmla="*/ 37593 w 43733"/>
              <a:gd name="connsiteY9" fmla="*/ 30550 h 44465"/>
              <a:gd name="connsiteX10" fmla="*/ 42011 w 43733"/>
              <a:gd name="connsiteY10" fmla="*/ 15814 h 44465"/>
              <a:gd name="connsiteX11" fmla="*/ 40563 w 43733"/>
              <a:gd name="connsiteY11" fmla="*/ 18490 h 44465"/>
              <a:gd name="connsiteX12" fmla="*/ 38537 w 43733"/>
              <a:gd name="connsiteY12" fmla="*/ 5886 h 44465"/>
              <a:gd name="connsiteX13" fmla="*/ 38613 w 43733"/>
              <a:gd name="connsiteY13" fmla="*/ 7150 h 44465"/>
              <a:gd name="connsiteX14" fmla="*/ 29291 w 43733"/>
              <a:gd name="connsiteY14" fmla="*/ 4412 h 44465"/>
              <a:gd name="connsiteX15" fmla="*/ 30033 w 43733"/>
              <a:gd name="connsiteY15" fmla="*/ 2800 h 44465"/>
              <a:gd name="connsiteX16" fmla="*/ 22354 w 43733"/>
              <a:gd name="connsiteY16" fmla="*/ 5180 h 44465"/>
              <a:gd name="connsiteX17" fmla="*/ 22713 w 43733"/>
              <a:gd name="connsiteY17" fmla="*/ 3790 h 44465"/>
              <a:gd name="connsiteX18" fmla="*/ 14213 w 43733"/>
              <a:gd name="connsiteY18" fmla="*/ 5652 h 44465"/>
              <a:gd name="connsiteX19" fmla="*/ 15513 w 43733"/>
              <a:gd name="connsiteY19" fmla="*/ 7000 h 44465"/>
              <a:gd name="connsiteX20" fmla="*/ 4340 w 43733"/>
              <a:gd name="connsiteY20" fmla="*/ 16249 h 44465"/>
              <a:gd name="connsiteX21" fmla="*/ 4113 w 43733"/>
              <a:gd name="connsiteY21" fmla="*/ 14830 h 4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733" h="44465">
                <a:moveTo>
                  <a:pt x="4113" y="14830"/>
                </a:moveTo>
                <a:cubicBezTo>
                  <a:pt x="3842" y="12117"/>
                  <a:pt x="4474" y="9381"/>
                  <a:pt x="5836" y="7367"/>
                </a:cubicBezTo>
                <a:cubicBezTo>
                  <a:pt x="7988" y="4186"/>
                  <a:pt x="11477" y="3477"/>
                  <a:pt x="14218" y="5662"/>
                </a:cubicBezTo>
                <a:cubicBezTo>
                  <a:pt x="15891" y="1369"/>
                  <a:pt x="20127" y="482"/>
                  <a:pt x="22669" y="3892"/>
                </a:cubicBezTo>
                <a:cubicBezTo>
                  <a:pt x="23310" y="2143"/>
                  <a:pt x="24541" y="934"/>
                  <a:pt x="25962" y="660"/>
                </a:cubicBezTo>
                <a:cubicBezTo>
                  <a:pt x="27526" y="358"/>
                  <a:pt x="29088" y="1230"/>
                  <a:pt x="30046" y="2941"/>
                </a:cubicBezTo>
                <a:cubicBezTo>
                  <a:pt x="31428" y="727"/>
                  <a:pt x="33714" y="0"/>
                  <a:pt x="35676" y="1150"/>
                </a:cubicBezTo>
                <a:cubicBezTo>
                  <a:pt x="37171" y="2026"/>
                  <a:pt x="38243" y="3860"/>
                  <a:pt x="38531" y="6036"/>
                </a:cubicBezTo>
                <a:cubicBezTo>
                  <a:pt x="40259" y="6678"/>
                  <a:pt x="41635" y="8458"/>
                  <a:pt x="42195" y="10778"/>
                </a:cubicBezTo>
                <a:cubicBezTo>
                  <a:pt x="42602" y="12462"/>
                  <a:pt x="42544" y="14291"/>
                  <a:pt x="42031" y="15920"/>
                </a:cubicBezTo>
                <a:cubicBezTo>
                  <a:pt x="43292" y="18154"/>
                  <a:pt x="43733" y="21050"/>
                  <a:pt x="43229" y="23782"/>
                </a:cubicBezTo>
                <a:cubicBezTo>
                  <a:pt x="42559" y="27414"/>
                  <a:pt x="40341" y="30134"/>
                  <a:pt x="37617" y="30664"/>
                </a:cubicBezTo>
                <a:cubicBezTo>
                  <a:pt x="37604" y="32931"/>
                  <a:pt x="36871" y="35081"/>
                  <a:pt x="35608" y="36561"/>
                </a:cubicBezTo>
                <a:cubicBezTo>
                  <a:pt x="33689" y="38810"/>
                  <a:pt x="30917" y="39099"/>
                  <a:pt x="28768" y="37275"/>
                </a:cubicBezTo>
                <a:cubicBezTo>
                  <a:pt x="28073" y="40408"/>
                  <a:pt x="26212" y="42803"/>
                  <a:pt x="23880" y="43566"/>
                </a:cubicBezTo>
                <a:cubicBezTo>
                  <a:pt x="21132" y="44465"/>
                  <a:pt x="18264" y="42933"/>
                  <a:pt x="16693" y="39726"/>
                </a:cubicBezTo>
                <a:cubicBezTo>
                  <a:pt x="12985" y="42770"/>
                  <a:pt x="8169" y="41059"/>
                  <a:pt x="6017" y="35932"/>
                </a:cubicBezTo>
                <a:cubicBezTo>
                  <a:pt x="3903" y="36269"/>
                  <a:pt x="1918" y="34484"/>
                  <a:pt x="1323" y="31710"/>
                </a:cubicBezTo>
                <a:cubicBezTo>
                  <a:pt x="892" y="29703"/>
                  <a:pt x="1273" y="27537"/>
                  <a:pt x="2326" y="26011"/>
                </a:cubicBezTo>
                <a:cubicBezTo>
                  <a:pt x="832" y="24814"/>
                  <a:pt x="0" y="22517"/>
                  <a:pt x="208" y="20164"/>
                </a:cubicBezTo>
                <a:cubicBezTo>
                  <a:pt x="452" y="17409"/>
                  <a:pt x="2058" y="15251"/>
                  <a:pt x="4076" y="14967"/>
                </a:cubicBezTo>
                <a:cubicBezTo>
                  <a:pt x="4088" y="14921"/>
                  <a:pt x="4101" y="14876"/>
                  <a:pt x="4113" y="14830"/>
                </a:cubicBezTo>
                <a:close/>
              </a:path>
              <a:path w="43733" h="44465" fill="none" extrusionOk="0">
                <a:moveTo>
                  <a:pt x="4906" y="26637"/>
                </a:moveTo>
                <a:cubicBezTo>
                  <a:pt x="4022" y="26731"/>
                  <a:pt x="3138" y="26453"/>
                  <a:pt x="2373" y="25840"/>
                </a:cubicBezTo>
                <a:moveTo>
                  <a:pt x="7141" y="35359"/>
                </a:moveTo>
                <a:cubicBezTo>
                  <a:pt x="6786" y="35552"/>
                  <a:pt x="6413" y="35680"/>
                  <a:pt x="6033" y="35740"/>
                </a:cubicBezTo>
                <a:moveTo>
                  <a:pt x="16691" y="39550"/>
                </a:moveTo>
                <a:cubicBezTo>
                  <a:pt x="16424" y="39004"/>
                  <a:pt x="16200" y="38421"/>
                  <a:pt x="16023" y="37810"/>
                </a:cubicBezTo>
                <a:moveTo>
                  <a:pt x="29040" y="35211"/>
                </a:moveTo>
                <a:cubicBezTo>
                  <a:pt x="29001" y="35858"/>
                  <a:pt x="28911" y="36498"/>
                  <a:pt x="28773" y="37120"/>
                </a:cubicBezTo>
                <a:moveTo>
                  <a:pt x="34342" y="23414"/>
                </a:moveTo>
                <a:cubicBezTo>
                  <a:pt x="36346" y="24742"/>
                  <a:pt x="37611" y="27518"/>
                  <a:pt x="37593" y="30550"/>
                </a:cubicBezTo>
                <a:moveTo>
                  <a:pt x="42011" y="15814"/>
                </a:moveTo>
                <a:cubicBezTo>
                  <a:pt x="41686" y="16846"/>
                  <a:pt x="41191" y="17762"/>
                  <a:pt x="40563" y="18490"/>
                </a:cubicBezTo>
                <a:moveTo>
                  <a:pt x="38537" y="5886"/>
                </a:moveTo>
                <a:cubicBezTo>
                  <a:pt x="38592" y="6303"/>
                  <a:pt x="38618" y="6726"/>
                  <a:pt x="38613" y="7150"/>
                </a:cubicBezTo>
                <a:moveTo>
                  <a:pt x="29291" y="4412"/>
                </a:moveTo>
                <a:cubicBezTo>
                  <a:pt x="29480" y="3829"/>
                  <a:pt x="29729" y="3286"/>
                  <a:pt x="30033" y="2800"/>
                </a:cubicBezTo>
                <a:moveTo>
                  <a:pt x="22354" y="5180"/>
                </a:moveTo>
                <a:cubicBezTo>
                  <a:pt x="22431" y="4698"/>
                  <a:pt x="22552" y="4231"/>
                  <a:pt x="22713" y="3790"/>
                </a:cubicBezTo>
                <a:moveTo>
                  <a:pt x="14213" y="5652"/>
                </a:moveTo>
                <a:cubicBezTo>
                  <a:pt x="14685" y="6028"/>
                  <a:pt x="15121" y="6481"/>
                  <a:pt x="15513" y="7000"/>
                </a:cubicBezTo>
                <a:moveTo>
                  <a:pt x="4340" y="16249"/>
                </a:moveTo>
                <a:cubicBezTo>
                  <a:pt x="4237" y="15785"/>
                  <a:pt x="4161" y="15311"/>
                  <a:pt x="4113" y="14830"/>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6" name="图片 12" descr="sb_06.png"/>
          <p:cNvPicPr>
            <a:picLocks noChangeAspect="1"/>
          </p:cNvPicPr>
          <p:nvPr userDrawn="1"/>
        </p:nvPicPr>
        <p:blipFill>
          <a:blip r:embed="rId2" cstate="print"/>
          <a:srcRect/>
          <a:stretch>
            <a:fillRect/>
          </a:stretch>
        </p:blipFill>
        <p:spPr bwMode="auto">
          <a:xfrm>
            <a:off x="7572375" y="4929188"/>
            <a:ext cx="1144588" cy="1501775"/>
          </a:xfrm>
          <a:prstGeom prst="rect">
            <a:avLst/>
          </a:prstGeom>
          <a:noFill/>
          <a:ln w="9525">
            <a:noFill/>
            <a:miter lim="800000"/>
            <a:headEnd/>
            <a:tailEnd/>
          </a:ln>
        </p:spPr>
      </p:pic>
      <p:pic>
        <p:nvPicPr>
          <p:cNvPr id="7" name="图片 15" descr="未标题-1_13.png"/>
          <p:cNvPicPr>
            <a:picLocks noChangeAspect="1"/>
          </p:cNvPicPr>
          <p:nvPr userDrawn="1"/>
        </p:nvPicPr>
        <p:blipFill>
          <a:blip r:embed="rId3" cstate="print"/>
          <a:srcRect/>
          <a:stretch>
            <a:fillRect/>
          </a:stretch>
        </p:blipFill>
        <p:spPr bwMode="auto">
          <a:xfrm>
            <a:off x="0" y="2214563"/>
            <a:ext cx="1500188" cy="1047750"/>
          </a:xfrm>
          <a:prstGeom prst="rect">
            <a:avLst/>
          </a:prstGeom>
          <a:noFill/>
          <a:ln w="9525">
            <a:noFill/>
            <a:miter lim="800000"/>
            <a:headEnd/>
            <a:tailEnd/>
          </a:ln>
        </p:spPr>
      </p:pic>
      <p:sp>
        <p:nvSpPr>
          <p:cNvPr id="15" name="文本占位符 14"/>
          <p:cNvSpPr>
            <a:spLocks noGrp="1"/>
          </p:cNvSpPr>
          <p:nvPr>
            <p:ph type="body" sz="quarter" idx="10"/>
          </p:nvPr>
        </p:nvSpPr>
        <p:spPr>
          <a:xfrm>
            <a:off x="1071538" y="428604"/>
            <a:ext cx="4643437" cy="1785937"/>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矩形 5"/>
          <p:cNvSpPr/>
          <p:nvPr userDrawn="1"/>
        </p:nvSpPr>
        <p:spPr>
          <a:xfrm>
            <a:off x="0" y="5929313"/>
            <a:ext cx="9144000" cy="928687"/>
          </a:xfrm>
          <a:prstGeom prst="rect">
            <a:avLst/>
          </a:prstGeom>
          <a:solidFill>
            <a:srgbClr val="3B4A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3" name="图片 6" descr="sb_03.png"/>
          <p:cNvPicPr>
            <a:picLocks noChangeAspect="1"/>
          </p:cNvPicPr>
          <p:nvPr userDrawn="1"/>
        </p:nvPicPr>
        <p:blipFill>
          <a:blip r:embed="rId2" cstate="print"/>
          <a:srcRect/>
          <a:stretch>
            <a:fillRect/>
          </a:stretch>
        </p:blipFill>
        <p:spPr bwMode="auto">
          <a:xfrm>
            <a:off x="7429500" y="4357688"/>
            <a:ext cx="1568450" cy="1962150"/>
          </a:xfrm>
          <a:prstGeom prst="rect">
            <a:avLst/>
          </a:prstGeom>
          <a:noFill/>
          <a:ln w="9525">
            <a:noFill/>
            <a:miter lim="800000"/>
            <a:headEnd/>
            <a:tailEnd/>
          </a:ln>
        </p:spPr>
      </p:pic>
      <p:pic>
        <p:nvPicPr>
          <p:cNvPr id="4" name="图片 9" descr="bs_05.png"/>
          <p:cNvPicPr>
            <a:picLocks noChangeAspect="1"/>
          </p:cNvPicPr>
          <p:nvPr userDrawn="1"/>
        </p:nvPicPr>
        <p:blipFill>
          <a:blip r:embed="rId3" cstate="print"/>
          <a:srcRect/>
          <a:stretch>
            <a:fillRect/>
          </a:stretch>
        </p:blipFill>
        <p:spPr bwMode="auto">
          <a:xfrm>
            <a:off x="571500" y="1214438"/>
            <a:ext cx="1169988" cy="1751012"/>
          </a:xfrm>
          <a:prstGeom prst="rect">
            <a:avLst/>
          </a:prstGeom>
          <a:noFill/>
          <a:ln w="9525">
            <a:noFill/>
            <a:miter lim="800000"/>
            <a:headEnd/>
            <a:tailEnd/>
          </a:ln>
        </p:spPr>
      </p:pic>
      <p:pic>
        <p:nvPicPr>
          <p:cNvPr id="5" name="图片 10" descr="bs_08.png"/>
          <p:cNvPicPr>
            <a:picLocks noChangeAspect="1"/>
          </p:cNvPicPr>
          <p:nvPr userDrawn="1"/>
        </p:nvPicPr>
        <p:blipFill>
          <a:blip r:embed="rId4" cstate="print"/>
          <a:srcRect/>
          <a:stretch>
            <a:fillRect/>
          </a:stretch>
        </p:blipFill>
        <p:spPr bwMode="auto">
          <a:xfrm>
            <a:off x="7694613" y="4878388"/>
            <a:ext cx="949325" cy="836612"/>
          </a:xfrm>
          <a:prstGeom prst="rect">
            <a:avLst/>
          </a:prstGeom>
          <a:noFill/>
          <a:ln w="9525">
            <a:noFill/>
            <a:miter lim="800000"/>
            <a:headEnd/>
            <a:tailEnd/>
          </a:ln>
        </p:spPr>
      </p:pic>
      <p:pic>
        <p:nvPicPr>
          <p:cNvPr id="6" name="图片 7" descr="sb_06.png"/>
          <p:cNvPicPr>
            <a:picLocks noChangeAspect="1"/>
          </p:cNvPicPr>
          <p:nvPr userDrawn="1"/>
        </p:nvPicPr>
        <p:blipFill>
          <a:blip r:embed="rId5" cstate="print"/>
          <a:srcRect/>
          <a:stretch>
            <a:fillRect/>
          </a:stretch>
        </p:blipFill>
        <p:spPr bwMode="auto">
          <a:xfrm>
            <a:off x="7215188" y="5286375"/>
            <a:ext cx="1012825" cy="1330325"/>
          </a:xfrm>
          <a:prstGeom prst="rect">
            <a:avLst/>
          </a:prstGeom>
          <a:noFill/>
          <a:ln w="9525">
            <a:noFill/>
            <a:miter lim="800000"/>
            <a:headEnd/>
            <a:tailEnd/>
          </a:ln>
        </p:spPr>
      </p:pic>
      <p:pic>
        <p:nvPicPr>
          <p:cNvPr id="7" name="图片 11" descr="返校2_03.png"/>
          <p:cNvPicPr>
            <a:picLocks noChangeAspect="1"/>
          </p:cNvPicPr>
          <p:nvPr userDrawn="1"/>
        </p:nvPicPr>
        <p:blipFill>
          <a:blip r:embed="rId6" cstate="print"/>
          <a:srcRect/>
          <a:stretch>
            <a:fillRect/>
          </a:stretch>
        </p:blipFill>
        <p:spPr bwMode="auto">
          <a:xfrm>
            <a:off x="2428875" y="1071563"/>
            <a:ext cx="3143250" cy="2420937"/>
          </a:xfrm>
          <a:prstGeom prst="rect">
            <a:avLst/>
          </a:prstGeom>
          <a:noFill/>
          <a:ln w="9525">
            <a:noFill/>
            <a:miter lim="800000"/>
            <a:headEnd/>
            <a:tailEnd/>
          </a:ln>
        </p:spPr>
      </p:pic>
      <p:pic>
        <p:nvPicPr>
          <p:cNvPr id="8" name="图片 12" descr="返校1_03.png"/>
          <p:cNvPicPr>
            <a:picLocks noChangeAspect="1"/>
          </p:cNvPicPr>
          <p:nvPr userDrawn="1"/>
        </p:nvPicPr>
        <p:blipFill>
          <a:blip r:embed="rId7" cstate="print"/>
          <a:stretch>
            <a:fillRect/>
          </a:stretch>
        </p:blipFill>
        <p:spPr>
          <a:xfrm>
            <a:off x="3357563" y="571500"/>
            <a:ext cx="2011362" cy="1322388"/>
          </a:xfrm>
          <a:prstGeom prst="rect">
            <a:avLst/>
          </a:prstGeom>
          <a:effectLst>
            <a:outerShdw blurRad="50800" dist="38100" dir="2700000" algn="tl"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6" name="矩形 19"/>
          <p:cNvSpPr/>
          <p:nvPr userDrawn="1"/>
        </p:nvSpPr>
        <p:spPr>
          <a:xfrm>
            <a:off x="0" y="0"/>
            <a:ext cx="9144000" cy="5929313"/>
          </a:xfrm>
          <a:prstGeom prst="rect">
            <a:avLst/>
          </a:prstGeom>
          <a:solidFill>
            <a:srgbClr val="73CBCF">
              <a:alpha val="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 name="矩形 5"/>
          <p:cNvSpPr/>
          <p:nvPr userDrawn="1"/>
        </p:nvSpPr>
        <p:spPr>
          <a:xfrm>
            <a:off x="0" y="5929313"/>
            <a:ext cx="9144000" cy="928687"/>
          </a:xfrm>
          <a:prstGeom prst="rect">
            <a:avLst/>
          </a:prstGeom>
          <a:solidFill>
            <a:srgbClr val="3B4A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8" name="图片 14" descr="{DF512866-3CB9-4A0D-A54D-82A1C76D83BE}.png"/>
          <p:cNvPicPr>
            <a:picLocks noChangeAspect="1"/>
          </p:cNvPicPr>
          <p:nvPr userDrawn="1"/>
        </p:nvPicPr>
        <p:blipFill>
          <a:blip r:embed="rId2" cstate="print"/>
          <a:stretch>
            <a:fillRect/>
          </a:stretch>
        </p:blipFill>
        <p:spPr>
          <a:xfrm>
            <a:off x="6313488" y="4429125"/>
            <a:ext cx="2830512" cy="2106613"/>
          </a:xfrm>
          <a:prstGeom prst="rect">
            <a:avLst/>
          </a:prstGeom>
          <a:effectLst>
            <a:outerShdw blurRad="50800" dist="38100" dir="2700000" algn="tl" rotWithShape="0">
              <a:prstClr val="black">
                <a:alpha val="40000"/>
              </a:prstClr>
            </a:outerShdw>
          </a:effectLst>
        </p:spPr>
      </p:pic>
      <p:sp>
        <p:nvSpPr>
          <p:cNvPr id="19" name="文本占位符 18"/>
          <p:cNvSpPr>
            <a:spLocks noGrp="1"/>
          </p:cNvSpPr>
          <p:nvPr>
            <p:ph type="body" sz="quarter" idx="11"/>
          </p:nvPr>
        </p:nvSpPr>
        <p:spPr>
          <a:xfrm>
            <a:off x="3500430" y="714356"/>
            <a:ext cx="4643444" cy="2143140"/>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22" name="图片占位符 21"/>
          <p:cNvSpPr>
            <a:spLocks noGrp="1"/>
          </p:cNvSpPr>
          <p:nvPr>
            <p:ph type="pic" sz="quarter" idx="12"/>
          </p:nvPr>
        </p:nvSpPr>
        <p:spPr>
          <a:xfrm>
            <a:off x="857224" y="714356"/>
            <a:ext cx="2500330" cy="2143125"/>
          </a:xfrm>
        </p:spPr>
        <p:txBody>
          <a:bodyPr rtlCol="0">
            <a:normAutofit/>
          </a:bodyPr>
          <a:lstStyle/>
          <a:p>
            <a:pPr lvl="0"/>
            <a:r>
              <a:rPr lang="en-US" altLang="zh-CN" noProof="0"/>
              <a:t>Click icon to add picture</a:t>
            </a:r>
            <a:endParaRPr lang="zh-CN" altLang="en-US" noProof="0"/>
          </a:p>
        </p:txBody>
      </p:sp>
      <p:sp>
        <p:nvSpPr>
          <p:cNvPr id="23" name="图片占位符 21"/>
          <p:cNvSpPr>
            <a:spLocks noGrp="1"/>
          </p:cNvSpPr>
          <p:nvPr>
            <p:ph type="pic" sz="quarter" idx="13"/>
          </p:nvPr>
        </p:nvSpPr>
        <p:spPr>
          <a:xfrm>
            <a:off x="857224" y="3000372"/>
            <a:ext cx="2500330" cy="2143125"/>
          </a:xfrm>
        </p:spPr>
        <p:txBody>
          <a:bodyPr rtlCol="0">
            <a:normAutofit/>
          </a:bodyPr>
          <a:lstStyle/>
          <a:p>
            <a:pPr lvl="0"/>
            <a:r>
              <a:rPr lang="en-US" altLang="zh-CN" noProof="0"/>
              <a:t>Click icon to add picture</a:t>
            </a:r>
            <a:endParaRPr lang="zh-CN" altLang="en-US" noProof="0"/>
          </a:p>
        </p:txBody>
      </p:sp>
      <p:sp>
        <p:nvSpPr>
          <p:cNvPr id="24" name="文本占位符 18"/>
          <p:cNvSpPr>
            <a:spLocks noGrp="1"/>
          </p:cNvSpPr>
          <p:nvPr>
            <p:ph type="body" sz="quarter" idx="14"/>
          </p:nvPr>
        </p:nvSpPr>
        <p:spPr>
          <a:xfrm>
            <a:off x="3500430" y="3000372"/>
            <a:ext cx="4643444" cy="2143140"/>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4" name="矩形 6"/>
          <p:cNvSpPr/>
          <p:nvPr userDrawn="1"/>
        </p:nvSpPr>
        <p:spPr>
          <a:xfrm>
            <a:off x="0" y="0"/>
            <a:ext cx="9144000" cy="5929313"/>
          </a:xfrm>
          <a:prstGeom prst="rect">
            <a:avLst/>
          </a:prstGeom>
          <a:solidFill>
            <a:srgbClr val="73CBCF">
              <a:alpha val="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矩形 5"/>
          <p:cNvSpPr/>
          <p:nvPr userDrawn="1"/>
        </p:nvSpPr>
        <p:spPr>
          <a:xfrm>
            <a:off x="0" y="5929313"/>
            <a:ext cx="9144000" cy="928687"/>
          </a:xfrm>
          <a:prstGeom prst="rect">
            <a:avLst/>
          </a:prstGeom>
          <a:solidFill>
            <a:srgbClr val="3B4A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6" name="图片 14" descr="{DF512866-3CB9-4A0D-A54D-82A1C76D83BE}.png"/>
          <p:cNvPicPr>
            <a:picLocks noChangeAspect="1"/>
          </p:cNvPicPr>
          <p:nvPr userDrawn="1"/>
        </p:nvPicPr>
        <p:blipFill>
          <a:blip r:embed="rId2" cstate="print"/>
          <a:stretch>
            <a:fillRect/>
          </a:stretch>
        </p:blipFill>
        <p:spPr>
          <a:xfrm>
            <a:off x="6313488" y="4429125"/>
            <a:ext cx="2830512" cy="2106613"/>
          </a:xfrm>
          <a:prstGeom prst="rect">
            <a:avLst/>
          </a:prstGeom>
          <a:effectLst>
            <a:outerShdw blurRad="50800" dist="38100" dir="2700000" algn="tl" rotWithShape="0">
              <a:prstClr val="black">
                <a:alpha val="40000"/>
              </a:prstClr>
            </a:outerShdw>
          </a:effectLst>
        </p:spPr>
      </p:pic>
      <p:sp>
        <p:nvSpPr>
          <p:cNvPr id="17" name="文本占位符 16"/>
          <p:cNvSpPr>
            <a:spLocks noGrp="1"/>
          </p:cNvSpPr>
          <p:nvPr>
            <p:ph type="body" sz="quarter" idx="10"/>
          </p:nvPr>
        </p:nvSpPr>
        <p:spPr>
          <a:xfrm>
            <a:off x="4572000" y="500042"/>
            <a:ext cx="3428998" cy="2000264"/>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19" name="文本占位符 18"/>
          <p:cNvSpPr>
            <a:spLocks noGrp="1"/>
          </p:cNvSpPr>
          <p:nvPr>
            <p:ph type="body" sz="quarter" idx="11"/>
          </p:nvPr>
        </p:nvSpPr>
        <p:spPr>
          <a:xfrm>
            <a:off x="1071538" y="500042"/>
            <a:ext cx="3357560" cy="2000264"/>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defRPr>
            </a:lvl1pPr>
          </a:lstStyle>
          <a:p>
            <a:pPr>
              <a:defRPr/>
            </a:pPr>
            <a:fld id="{88036D0B-264A-4044-AF0E-70FDDFA547AB}" type="datetimeFigureOut">
              <a:rPr lang="zh-CN" altLang="en-US"/>
              <a:pPr>
                <a:defRPr/>
              </a:pPr>
              <a:t>2023/3/4</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defRPr>
            </a:lvl1pPr>
          </a:lstStyle>
          <a:p>
            <a:pPr>
              <a:defRPr/>
            </a:pPr>
            <a:fld id="{FBFD7023-E939-4FFE-8E9E-417C076AADA0}"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63" r:id="rId15"/>
    <p:sldLayoutId id="2147483664" r:id="rId16"/>
    <p:sldLayoutId id="2147483665" r:id="rId17"/>
    <p:sldLayoutId id="2147483666" r:id="rId18"/>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onlinedoctranslator.com/en/?utm_source=onlinedoctranslator&amp;utm_medium=pptx&amp;utm_campaign=attributio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dictio.id/t/apa-yang-dimaksud-dengan-kinerja/8699"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www.dictio.id/t/apakah-yang-dimaksud-dengan-manajemen-sumber-daya-manusia/105242"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www.ppt-to-dvd.com/"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bwMode="auto">
          <a:xfrm>
            <a:off x="215331" y="571500"/>
            <a:ext cx="8727646" cy="584775"/>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lgn="ctr" rtl="0" fontAlgn="auto">
              <a:spcBef>
                <a:spcPts val="0"/>
              </a:spcBef>
              <a:spcAft>
                <a:spcPts val="0"/>
              </a:spcAft>
              <a:defRPr/>
            </a:pPr>
            <a:r>
              <a:rPr lang="id-ID" altLang="zh-CN"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pitchFamily="34" charset="0"/>
                <a:ea typeface="+mn-ea"/>
                <a:cs typeface="Arial" pitchFamily="34" charset="0"/>
              </a:rPr>
              <a:t>ORGANIZATIONAL CHANGE MODELS</a:t>
            </a:r>
            <a:endParaRPr lang="zh-CN" altLang="en-US"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mn-lt"/>
              <a:ea typeface="+mn-ea"/>
            </a:endParaRPr>
          </a:p>
        </p:txBody>
      </p:sp>
      <p:sp>
        <p:nvSpPr>
          <p:cNvPr id="6" name="文本占位符 5"/>
          <p:cNvSpPr>
            <a:spLocks noGrp="1"/>
          </p:cNvSpPr>
          <p:nvPr>
            <p:ph type="body" sz="quarter" idx="10"/>
          </p:nvPr>
        </p:nvSpPr>
        <p:spPr>
          <a:xfrm>
            <a:off x="179512" y="4509120"/>
            <a:ext cx="5143500" cy="1357313"/>
          </a:xfrm>
        </p:spPr>
        <p:txBody>
          <a:bodyPr/>
          <a:lstStyle/>
          <a:p>
            <a:pPr marL="0" indent="0" algn="ctr" rtl="0">
              <a:buFont typeface="Arial" charset="0"/>
              <a:buNone/>
            </a:pPr>
            <a:r>
              <a:rPr lang="id-ID" altLang="zh-CN" sz="2400" dirty="0"/>
              <a:t>By</a:t>
            </a:r>
          </a:p>
          <a:p>
            <a:pPr marL="0" indent="0" algn="ctr" rtl="0">
              <a:buFont typeface="Arial" charset="0"/>
              <a:buNone/>
            </a:pPr>
            <a:r>
              <a:rPr lang="id-ID" altLang="zh-CN" sz="2400" b="1" dirty="0">
                <a:latin typeface="Arial" charset="0"/>
                <a:cs typeface="Arial" charset="0"/>
              </a:rPr>
              <a:t>Dewie Brima Atika, SIP, M.Sc</a:t>
            </a:r>
            <a:endParaRPr lang="zh-CN" altLang="en-US" sz="2400" b="1" dirty="0">
              <a:latin typeface="Arial" charset="0"/>
              <a:cs typeface="Arial" charset="0"/>
            </a:endParaRPr>
          </a:p>
        </p:txBody>
      </p:sp>
      <p:sp>
        <p:nvSpPr>
          <p:cNvPr id="100010001" name="ODT_ATTR_LBL_SHAPE">
            <a:extLst>
              <a:ext uri="{FF2B5EF4-FFF2-40B4-BE49-F238E27FC236}">
                <a16:creationId xmlns:a16="http://schemas.microsoft.com/office/drawing/2014/main" xmlns=""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Indonesian to English - </a:t>
            </a:r>
            <a:r>
              <a:rPr lang="en-US" sz="1000" u="sng" dirty="0">
                <a:solidFill>
                  <a:srgbClr val="0F2B46"/>
                </a:solidFill>
                <a:effectLst/>
                <a:latin typeface="Roboto" panose="02000000000000000000" pitchFamily="2" charset="0"/>
                <a:hlinkClick r:id="rId3"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xmlns="" id="{B066AC4A-9A1C-4C10-800A-DAF9F2764385}"/>
              </a:ext>
            </a:extLst>
          </p:cNvPr>
          <p:cNvPicPr/>
          <p:nvPr/>
        </p:nvPicPr>
        <p:blipFill>
          <a:blip r:embed="rId4" cstate="print">
            <a:extLst>
              <a:ext uri="{28A0092B-C50C-407E-A947-70E740481C1C}">
                <a14:useLocalDpi xmlns:a14="http://schemas.microsoft.com/office/drawing/2010/main" xmlns="" val="0"/>
              </a:ext>
            </a:extLst>
          </a:blip>
          <a:stretch>
            <a:fillRect/>
          </a:stretch>
        </p:blipFill>
        <p:spPr>
          <a:xfrm>
            <a:off x="0" y="36000"/>
            <a:ext cx="316230" cy="1797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图示 7"/>
          <p:cNvGraphicFramePr/>
          <p:nvPr>
            <p:extLst>
              <p:ext uri="{D42A27DB-BD31-4B8C-83A1-F6EECF244321}">
                <p14:modId xmlns:p14="http://schemas.microsoft.com/office/powerpoint/2010/main" xmlns="" val="1940181569"/>
              </p:ext>
            </p:extLst>
          </p:nvPr>
        </p:nvGraphicFramePr>
        <p:xfrm>
          <a:off x="1259632" y="1916832"/>
          <a:ext cx="7200800" cy="32861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文本占位符 4"/>
          <p:cNvSpPr>
            <a:spLocks noGrp="1"/>
          </p:cNvSpPr>
          <p:nvPr>
            <p:ph type="body" sz="quarter" idx="10"/>
          </p:nvPr>
        </p:nvSpPr>
        <p:spPr>
          <a:xfrm>
            <a:off x="1000124" y="357189"/>
            <a:ext cx="7532316" cy="767555"/>
          </a:xfrm>
        </p:spPr>
        <p:style>
          <a:lnRef idx="1">
            <a:schemeClr val="accent6"/>
          </a:lnRef>
          <a:fillRef idx="2">
            <a:schemeClr val="accent6"/>
          </a:fillRef>
          <a:effectRef idx="1">
            <a:schemeClr val="accent6"/>
          </a:effectRef>
          <a:fontRef idx="minor">
            <a:schemeClr val="dk1"/>
          </a:fontRef>
        </p:style>
        <p:txBody>
          <a:bodyPr/>
          <a:lstStyle/>
          <a:p>
            <a:pPr algn="ctr" rtl="0">
              <a:buNone/>
            </a:pPr>
            <a:r>
              <a:rPr lang="id-ID" sz="4000" dirty="0"/>
              <a:t>Causes of Change</a:t>
            </a:r>
            <a:endParaRPr lang="zh-CN" altLang="en-US" sz="4000" dirty="0">
              <a:solidFill>
                <a:srgbClr val="C00000"/>
              </a:solidFill>
            </a:endParaRPr>
          </a:p>
        </p:txBody>
      </p:sp>
      <p:sp>
        <p:nvSpPr>
          <p:cNvPr id="6" name="Rectangle 5"/>
          <p:cNvSpPr/>
          <p:nvPr/>
        </p:nvSpPr>
        <p:spPr>
          <a:xfrm>
            <a:off x="1043608" y="1196752"/>
            <a:ext cx="7488832" cy="646331"/>
          </a:xfrm>
          <a:prstGeom prst="rect">
            <a:avLst/>
          </a:prstGeom>
        </p:spPr>
        <p:txBody>
          <a:bodyPr wrap="square">
            <a:spAutoFit/>
          </a:bodyPr>
          <a:lstStyle/>
          <a:p>
            <a:pPr algn="l" rtl="0"/>
            <a:r>
              <a:rPr lang="id-ID" b="1" dirty="0"/>
              <a:t>1.</a:t>
            </a:r>
            <a:r>
              <a:rPr lang="en-US" b="1" dirty="0"/>
              <a:t>Stoner And Freeman </a:t>
            </a:r>
            <a:r>
              <a:rPr lang="id-ID" dirty="0"/>
              <a:t>put forward</a:t>
            </a:r>
            <a:r>
              <a:rPr lang="en-US" dirty="0"/>
              <a:t> There is three because</a:t>
            </a:r>
            <a:r>
              <a:rPr lang="id-ID" dirty="0"/>
              <a:t> </a:t>
            </a:r>
            <a:r>
              <a:rPr lang="en-US" dirty="0"/>
              <a:t>he did change Which must managed as follows</a:t>
            </a:r>
            <a:r>
              <a:rPr lang="en-US" b="1" dirty="0"/>
              <a:t>:</a:t>
            </a:r>
            <a:endParaRPr lang="en-US"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5"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图示 7"/>
          <p:cNvGraphicFramePr/>
          <p:nvPr>
            <p:extLst>
              <p:ext uri="{D42A27DB-BD31-4B8C-83A1-F6EECF244321}">
                <p14:modId xmlns:p14="http://schemas.microsoft.com/office/powerpoint/2010/main" xmlns="" val="3029450310"/>
              </p:ext>
            </p:extLst>
          </p:nvPr>
        </p:nvGraphicFramePr>
        <p:xfrm>
          <a:off x="1187624" y="2060848"/>
          <a:ext cx="7200800" cy="32861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文本占位符 4"/>
          <p:cNvSpPr>
            <a:spLocks noGrp="1"/>
          </p:cNvSpPr>
          <p:nvPr>
            <p:ph type="body" sz="quarter" idx="10"/>
          </p:nvPr>
        </p:nvSpPr>
        <p:spPr>
          <a:xfrm>
            <a:off x="7092280" y="357189"/>
            <a:ext cx="1440160" cy="407515"/>
          </a:xfrm>
        </p:spPr>
        <p:style>
          <a:lnRef idx="1">
            <a:schemeClr val="accent6"/>
          </a:lnRef>
          <a:fillRef idx="2">
            <a:schemeClr val="accent6"/>
          </a:fillRef>
          <a:effectRef idx="1">
            <a:schemeClr val="accent6"/>
          </a:effectRef>
          <a:fontRef idx="minor">
            <a:schemeClr val="dk1"/>
          </a:fontRef>
        </p:style>
        <p:txBody>
          <a:bodyPr/>
          <a:lstStyle/>
          <a:p>
            <a:pPr algn="ctr" rtl="0">
              <a:buNone/>
            </a:pPr>
            <a:r>
              <a:rPr lang="id-ID" sz="1800" dirty="0"/>
              <a:t>advanced</a:t>
            </a:r>
            <a:endParaRPr lang="zh-CN" altLang="en-US" sz="1800" dirty="0">
              <a:solidFill>
                <a:srgbClr val="C00000"/>
              </a:solidFill>
            </a:endParaRPr>
          </a:p>
        </p:txBody>
      </p:sp>
      <p:sp>
        <p:nvSpPr>
          <p:cNvPr id="6" name="Rectangle 5"/>
          <p:cNvSpPr/>
          <p:nvPr/>
        </p:nvSpPr>
        <p:spPr>
          <a:xfrm>
            <a:off x="1043608" y="1196752"/>
            <a:ext cx="7488832" cy="646331"/>
          </a:xfrm>
          <a:prstGeom prst="rect">
            <a:avLst/>
          </a:prstGeom>
        </p:spPr>
        <p:txBody>
          <a:bodyPr wrap="square">
            <a:spAutoFit/>
          </a:bodyPr>
          <a:lstStyle/>
          <a:p>
            <a:pPr algn="l" rtl="0"/>
            <a:r>
              <a:rPr lang="id-ID" b="1" dirty="0"/>
              <a:t>2.</a:t>
            </a:r>
            <a:r>
              <a:rPr lang="en-US" b="1" dirty="0"/>
              <a:t>Griffins </a:t>
            </a:r>
            <a:r>
              <a:rPr lang="en-US" dirty="0"/>
              <a:t>state There is two strength who man push organization do change, as follows:</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5"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图示 7"/>
          <p:cNvGraphicFramePr/>
          <p:nvPr>
            <p:extLst>
              <p:ext uri="{D42A27DB-BD31-4B8C-83A1-F6EECF244321}">
                <p14:modId xmlns:p14="http://schemas.microsoft.com/office/powerpoint/2010/main" xmlns="" val="3107002419"/>
              </p:ext>
            </p:extLst>
          </p:nvPr>
        </p:nvGraphicFramePr>
        <p:xfrm>
          <a:off x="1187624" y="2060848"/>
          <a:ext cx="7200800" cy="32861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文本占位符 4"/>
          <p:cNvSpPr>
            <a:spLocks noGrp="1"/>
          </p:cNvSpPr>
          <p:nvPr>
            <p:ph type="body" sz="quarter" idx="10"/>
          </p:nvPr>
        </p:nvSpPr>
        <p:spPr>
          <a:xfrm>
            <a:off x="7236296" y="357189"/>
            <a:ext cx="1296144" cy="263499"/>
          </a:xfrm>
        </p:spPr>
        <p:style>
          <a:lnRef idx="1">
            <a:schemeClr val="accent6"/>
          </a:lnRef>
          <a:fillRef idx="2">
            <a:schemeClr val="accent6"/>
          </a:fillRef>
          <a:effectRef idx="1">
            <a:schemeClr val="accent6"/>
          </a:effectRef>
          <a:fontRef idx="minor">
            <a:schemeClr val="dk1"/>
          </a:fontRef>
        </p:style>
        <p:txBody>
          <a:bodyPr/>
          <a:lstStyle/>
          <a:p>
            <a:pPr algn="ctr" rtl="0">
              <a:buNone/>
            </a:pPr>
            <a:r>
              <a:rPr lang="id-ID" sz="1800" dirty="0"/>
              <a:t>advanced</a:t>
            </a:r>
            <a:endParaRPr lang="zh-CN" altLang="en-US" sz="1800" dirty="0">
              <a:solidFill>
                <a:srgbClr val="C00000"/>
              </a:solidFill>
            </a:endParaRPr>
          </a:p>
        </p:txBody>
      </p:sp>
      <p:sp>
        <p:nvSpPr>
          <p:cNvPr id="6" name="Rectangle 5"/>
          <p:cNvSpPr/>
          <p:nvPr/>
        </p:nvSpPr>
        <p:spPr>
          <a:xfrm>
            <a:off x="1043608" y="1196752"/>
            <a:ext cx="7488832" cy="646331"/>
          </a:xfrm>
          <a:prstGeom prst="rect">
            <a:avLst/>
          </a:prstGeom>
        </p:spPr>
        <p:txBody>
          <a:bodyPr wrap="square">
            <a:spAutoFit/>
          </a:bodyPr>
          <a:lstStyle/>
          <a:p>
            <a:pPr algn="l" rtl="0"/>
            <a:r>
              <a:rPr lang="id-ID" b="1" dirty="0"/>
              <a:t>3.</a:t>
            </a:r>
            <a:r>
              <a:rPr lang="en-US" b="1" dirty="0"/>
              <a:t> Coffey </a:t>
            </a:r>
            <a:r>
              <a:rPr lang="en-US" dirty="0"/>
              <a:t>put forward a number of factor Which cause organization do change, al follows:</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5"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a:grpSpLocks/>
          </p:cNvGrpSpPr>
          <p:nvPr/>
        </p:nvGrpSpPr>
        <p:grpSpPr bwMode="auto">
          <a:xfrm>
            <a:off x="428625" y="2060849"/>
            <a:ext cx="8429625" cy="3672408"/>
            <a:chOff x="428597" y="2500694"/>
            <a:chExt cx="8429683" cy="2357066"/>
          </a:xfrm>
        </p:grpSpPr>
        <p:grpSp>
          <p:nvGrpSpPr>
            <p:cNvPr id="3" name="Group 33"/>
            <p:cNvGrpSpPr>
              <a:grpSpLocks/>
            </p:cNvGrpSpPr>
            <p:nvPr/>
          </p:nvGrpSpPr>
          <p:grpSpPr bwMode="auto">
            <a:xfrm>
              <a:off x="428597" y="2827091"/>
              <a:ext cx="8429683" cy="2030669"/>
              <a:chOff x="720" y="2987"/>
              <a:chExt cx="4006" cy="927"/>
            </a:xfrm>
          </p:grpSpPr>
          <p:sp>
            <p:nvSpPr>
              <p:cNvPr id="36880" name="AutoShape 34"/>
              <p:cNvSpPr>
                <a:spLocks noChangeArrowheads="1"/>
              </p:cNvSpPr>
              <p:nvPr/>
            </p:nvSpPr>
            <p:spPr bwMode="gray">
              <a:xfrm>
                <a:off x="720" y="3258"/>
                <a:ext cx="1330" cy="656"/>
              </a:xfrm>
              <a:prstGeom prst="bevel">
                <a:avLst>
                  <a:gd name="adj" fmla="val 1648"/>
                </a:avLst>
              </a:prstGeom>
              <a:gradFill rotWithShape="1">
                <a:gsLst>
                  <a:gs pos="0">
                    <a:srgbClr val="DDDDDD"/>
                  </a:gs>
                  <a:gs pos="50000">
                    <a:srgbClr val="F4F4F4"/>
                  </a:gs>
                  <a:gs pos="100000">
                    <a:srgbClr val="DDDDDD"/>
                  </a:gs>
                </a:gsLst>
                <a:lin ang="2700000" scaled="1"/>
              </a:gradFill>
              <a:ln w="9525">
                <a:noFill/>
                <a:miter lim="800000"/>
                <a:headEnd/>
                <a:tailEnd/>
              </a:ln>
            </p:spPr>
            <p:txBody>
              <a:bodyPr wrap="none" anchor="ctr"/>
              <a:lstStyle/>
              <a:p>
                <a:pPr algn="l" rtl="0"/>
                <a:endParaRPr lang="zh-CN" altLang="en-US">
                  <a:latin typeface="Calibri" pitchFamily="34" charset="0"/>
                </a:endParaRPr>
              </a:p>
            </p:txBody>
          </p:sp>
          <p:sp>
            <p:nvSpPr>
              <p:cNvPr id="12" name="AutoShape 35"/>
              <p:cNvSpPr>
                <a:spLocks noChangeArrowheads="1"/>
              </p:cNvSpPr>
              <p:nvPr/>
            </p:nvSpPr>
            <p:spPr bwMode="gray">
              <a:xfrm>
                <a:off x="720" y="2989"/>
                <a:ext cx="1330" cy="269"/>
              </a:xfrm>
              <a:prstGeom prst="bevel">
                <a:avLst>
                  <a:gd name="adj" fmla="val 3718"/>
                </a:avLst>
              </a:prstGeom>
              <a:solidFill>
                <a:schemeClr val="accent4">
                  <a:lumMod val="60000"/>
                  <a:lumOff val="40000"/>
                  <a:alpha val="50000"/>
                </a:schemeClr>
              </a:solidFill>
              <a:ln w="9525">
                <a:noFill/>
                <a:miter lim="800000"/>
                <a:headEnd/>
                <a:tailEnd/>
              </a:ln>
              <a:effectLst/>
            </p:spPr>
            <p:txBody>
              <a:bodyPr wrap="none" anchor="ctr"/>
              <a:lstStyle/>
              <a:p>
                <a:pPr algn="l" rtl="0" fontAlgn="auto">
                  <a:spcBef>
                    <a:spcPts val="0"/>
                  </a:spcBef>
                  <a:spcAft>
                    <a:spcPts val="0"/>
                  </a:spcAft>
                  <a:defRPr/>
                </a:pPr>
                <a:endParaRPr lang="zh-CN" altLang="en-US">
                  <a:latin typeface="+mn-lt"/>
                  <a:ea typeface="+mn-ea"/>
                </a:endParaRPr>
              </a:p>
            </p:txBody>
          </p:sp>
          <p:sp>
            <p:nvSpPr>
              <p:cNvPr id="36882" name="AutoShape 36"/>
              <p:cNvSpPr>
                <a:spLocks noChangeArrowheads="1"/>
              </p:cNvSpPr>
              <p:nvPr/>
            </p:nvSpPr>
            <p:spPr bwMode="gray">
              <a:xfrm>
                <a:off x="2064" y="3258"/>
                <a:ext cx="1330" cy="656"/>
              </a:xfrm>
              <a:prstGeom prst="bevel">
                <a:avLst>
                  <a:gd name="adj" fmla="val 1648"/>
                </a:avLst>
              </a:prstGeom>
              <a:gradFill rotWithShape="1">
                <a:gsLst>
                  <a:gs pos="0">
                    <a:srgbClr val="DDDDDD"/>
                  </a:gs>
                  <a:gs pos="50000">
                    <a:srgbClr val="F4F4F4"/>
                  </a:gs>
                  <a:gs pos="100000">
                    <a:srgbClr val="DDDDDD"/>
                  </a:gs>
                </a:gsLst>
                <a:lin ang="2700000" scaled="1"/>
              </a:gradFill>
              <a:ln w="9525">
                <a:noFill/>
                <a:miter lim="800000"/>
                <a:headEnd/>
                <a:tailEnd/>
              </a:ln>
            </p:spPr>
            <p:txBody>
              <a:bodyPr wrap="none" anchor="ctr"/>
              <a:lstStyle/>
              <a:p>
                <a:pPr algn="l" rtl="0"/>
                <a:endParaRPr lang="zh-CN" altLang="en-US">
                  <a:latin typeface="Calibri" pitchFamily="34" charset="0"/>
                </a:endParaRPr>
              </a:p>
            </p:txBody>
          </p:sp>
          <p:sp>
            <p:nvSpPr>
              <p:cNvPr id="36883" name="AutoShape 37"/>
              <p:cNvSpPr>
                <a:spLocks noChangeArrowheads="1"/>
              </p:cNvSpPr>
              <p:nvPr/>
            </p:nvSpPr>
            <p:spPr bwMode="gray">
              <a:xfrm>
                <a:off x="2064" y="2989"/>
                <a:ext cx="1330" cy="269"/>
              </a:xfrm>
              <a:prstGeom prst="bevel">
                <a:avLst>
                  <a:gd name="adj" fmla="val 3718"/>
                </a:avLst>
              </a:prstGeom>
              <a:solidFill>
                <a:srgbClr val="99CC00">
                  <a:alpha val="50195"/>
                </a:srgbClr>
              </a:solidFill>
              <a:ln w="9525">
                <a:noFill/>
                <a:miter lim="800000"/>
                <a:headEnd/>
                <a:tailEnd/>
              </a:ln>
            </p:spPr>
            <p:txBody>
              <a:bodyPr wrap="none" anchor="ctr"/>
              <a:lstStyle/>
              <a:p>
                <a:pPr algn="l" rtl="0"/>
                <a:endParaRPr lang="zh-CN" altLang="en-US">
                  <a:latin typeface="Calibri" pitchFamily="34" charset="0"/>
                </a:endParaRPr>
              </a:p>
            </p:txBody>
          </p:sp>
          <p:sp>
            <p:nvSpPr>
              <p:cNvPr id="36884" name="AutoShape 42"/>
              <p:cNvSpPr>
                <a:spLocks noChangeArrowheads="1"/>
              </p:cNvSpPr>
              <p:nvPr/>
            </p:nvSpPr>
            <p:spPr bwMode="gray">
              <a:xfrm>
                <a:off x="3396" y="3256"/>
                <a:ext cx="1330" cy="656"/>
              </a:xfrm>
              <a:prstGeom prst="bevel">
                <a:avLst>
                  <a:gd name="adj" fmla="val 1648"/>
                </a:avLst>
              </a:prstGeom>
              <a:gradFill rotWithShape="1">
                <a:gsLst>
                  <a:gs pos="0">
                    <a:srgbClr val="DDDDDD"/>
                  </a:gs>
                  <a:gs pos="50000">
                    <a:srgbClr val="F4F4F4"/>
                  </a:gs>
                  <a:gs pos="100000">
                    <a:srgbClr val="DDDDDD"/>
                  </a:gs>
                </a:gsLst>
                <a:lin ang="2700000" scaled="1"/>
              </a:gradFill>
              <a:ln w="9525">
                <a:noFill/>
                <a:miter lim="800000"/>
                <a:headEnd/>
                <a:tailEnd/>
              </a:ln>
            </p:spPr>
            <p:txBody>
              <a:bodyPr wrap="none" anchor="ctr"/>
              <a:lstStyle/>
              <a:p>
                <a:pPr algn="l" rtl="0"/>
                <a:endParaRPr lang="zh-CN" altLang="en-US">
                  <a:latin typeface="Calibri" pitchFamily="34" charset="0"/>
                </a:endParaRPr>
              </a:p>
            </p:txBody>
          </p:sp>
          <p:sp>
            <p:nvSpPr>
              <p:cNvPr id="36885" name="AutoShape 43"/>
              <p:cNvSpPr>
                <a:spLocks noChangeArrowheads="1"/>
              </p:cNvSpPr>
              <p:nvPr/>
            </p:nvSpPr>
            <p:spPr bwMode="gray">
              <a:xfrm>
                <a:off x="3396" y="2987"/>
                <a:ext cx="1330" cy="269"/>
              </a:xfrm>
              <a:prstGeom prst="bevel">
                <a:avLst>
                  <a:gd name="adj" fmla="val 3718"/>
                </a:avLst>
              </a:prstGeom>
              <a:solidFill>
                <a:schemeClr val="accent1">
                  <a:alpha val="50195"/>
                </a:schemeClr>
              </a:solidFill>
              <a:ln w="9525">
                <a:noFill/>
                <a:miter lim="800000"/>
                <a:headEnd/>
                <a:tailEnd/>
              </a:ln>
            </p:spPr>
            <p:txBody>
              <a:bodyPr wrap="none" anchor="ctr"/>
              <a:lstStyle/>
              <a:p>
                <a:pPr algn="l" rtl="0"/>
                <a:r>
                  <a:rPr lang="en-US" i="1" dirty="0"/>
                  <a:t>Discontinuous changes</a:t>
                </a:r>
                <a:endParaRPr lang="zh-CN" altLang="en-US" i="1" dirty="0">
                  <a:latin typeface="Calibri" pitchFamily="34" charset="0"/>
                </a:endParaRPr>
              </a:p>
            </p:txBody>
          </p:sp>
        </p:grpSp>
        <p:sp>
          <p:nvSpPr>
            <p:cNvPr id="8" name="Freeform 46"/>
            <p:cNvSpPr>
              <a:spLocks/>
            </p:cNvSpPr>
            <p:nvPr/>
          </p:nvSpPr>
          <p:spPr bwMode="gray">
            <a:xfrm>
              <a:off x="428597" y="2511804"/>
              <a:ext cx="8383646" cy="315863"/>
            </a:xfrm>
            <a:custGeom>
              <a:avLst/>
              <a:gdLst/>
              <a:ahLst/>
              <a:cxnLst>
                <a:cxn ang="0">
                  <a:pos x="0" y="144"/>
                </a:cxn>
                <a:cxn ang="0">
                  <a:pos x="624" y="0"/>
                </a:cxn>
                <a:cxn ang="0">
                  <a:pos x="3529" y="0"/>
                </a:cxn>
                <a:cxn ang="0">
                  <a:pos x="3984" y="144"/>
                </a:cxn>
                <a:cxn ang="0">
                  <a:pos x="0" y="144"/>
                </a:cxn>
              </a:cxnLst>
              <a:rect l="0" t="0" r="r" b="b"/>
              <a:pathLst>
                <a:path w="3984" h="144">
                  <a:moveTo>
                    <a:pt x="0" y="144"/>
                  </a:moveTo>
                  <a:lnTo>
                    <a:pt x="624" y="0"/>
                  </a:lnTo>
                  <a:lnTo>
                    <a:pt x="3529" y="0"/>
                  </a:lnTo>
                  <a:lnTo>
                    <a:pt x="3984" y="144"/>
                  </a:lnTo>
                  <a:lnTo>
                    <a:pt x="0" y="144"/>
                  </a:lnTo>
                  <a:close/>
                </a:path>
              </a:pathLst>
            </a:custGeom>
            <a:ln>
              <a:headEnd/>
              <a:tailEnd/>
            </a:ln>
            <a:effectLst/>
          </p:spPr>
          <p:style>
            <a:lnRef idx="1">
              <a:schemeClr val="accent4"/>
            </a:lnRef>
            <a:fillRef idx="3">
              <a:schemeClr val="accent4"/>
            </a:fillRef>
            <a:effectRef idx="2">
              <a:schemeClr val="accent4"/>
            </a:effectRef>
            <a:fontRef idx="minor">
              <a:schemeClr val="lt1"/>
            </a:fontRef>
          </p:style>
          <p:txBody>
            <a:bodyPr/>
            <a:lstStyle/>
            <a:p>
              <a:pPr algn="l" rtl="0" fontAlgn="auto">
                <a:spcBef>
                  <a:spcPts val="0"/>
                </a:spcBef>
                <a:spcAft>
                  <a:spcPts val="0"/>
                </a:spcAft>
                <a:defRPr/>
              </a:pPr>
              <a:endParaRPr lang="zh-CN" altLang="en-US"/>
            </a:p>
          </p:txBody>
        </p:sp>
        <p:sp>
          <p:nvSpPr>
            <p:cNvPr id="9" name="Line 47"/>
            <p:cNvSpPr>
              <a:spLocks noChangeShapeType="1"/>
            </p:cNvSpPr>
            <p:nvPr/>
          </p:nvSpPr>
          <p:spPr bwMode="gray">
            <a:xfrm flipV="1">
              <a:off x="3252779" y="2500694"/>
              <a:ext cx="247652" cy="284117"/>
            </a:xfrm>
            <a:prstGeom prst="line">
              <a:avLst/>
            </a:prstGeom>
            <a:noFill/>
            <a:ln w="9525">
              <a:solidFill>
                <a:schemeClr val="bg1"/>
              </a:solidFill>
              <a:round/>
              <a:headEnd/>
              <a:tailEnd/>
            </a:ln>
            <a:effectLst>
              <a:outerShdw dist="28398" dir="9206097" algn="ctr" rotWithShape="0">
                <a:schemeClr val="tx1">
                  <a:alpha val="50000"/>
                </a:schemeClr>
              </a:outerShdw>
            </a:effectLst>
          </p:spPr>
          <p:txBody>
            <a:bodyPr/>
            <a:lstStyle/>
            <a:p>
              <a:pPr algn="l" rtl="0" fontAlgn="auto">
                <a:spcBef>
                  <a:spcPts val="0"/>
                </a:spcBef>
                <a:spcAft>
                  <a:spcPts val="0"/>
                </a:spcAft>
                <a:defRPr/>
              </a:pPr>
              <a:endParaRPr lang="zh-CN" altLang="en-US">
                <a:latin typeface="+mn-lt"/>
                <a:ea typeface="+mn-ea"/>
              </a:endParaRPr>
            </a:p>
          </p:txBody>
        </p:sp>
        <p:sp>
          <p:nvSpPr>
            <p:cNvPr id="10" name="Line 48"/>
            <p:cNvSpPr>
              <a:spLocks noChangeShapeType="1"/>
            </p:cNvSpPr>
            <p:nvPr/>
          </p:nvSpPr>
          <p:spPr bwMode="gray">
            <a:xfrm flipH="1" flipV="1">
              <a:off x="5794384" y="2507043"/>
              <a:ext cx="252415" cy="306339"/>
            </a:xfrm>
            <a:prstGeom prst="line">
              <a:avLst/>
            </a:prstGeom>
            <a:noFill/>
            <a:ln w="9525">
              <a:solidFill>
                <a:schemeClr val="bg1"/>
              </a:solidFill>
              <a:round/>
              <a:headEnd/>
              <a:tailEnd/>
            </a:ln>
            <a:effectLst>
              <a:outerShdw dist="12700" dir="10800000" algn="ctr" rotWithShape="0">
                <a:schemeClr val="tx1">
                  <a:alpha val="50000"/>
                </a:schemeClr>
              </a:outerShdw>
            </a:effectLst>
          </p:spPr>
          <p:txBody>
            <a:bodyPr/>
            <a:lstStyle/>
            <a:p>
              <a:pPr algn="l" rtl="0" fontAlgn="auto">
                <a:spcBef>
                  <a:spcPts val="0"/>
                </a:spcBef>
                <a:spcAft>
                  <a:spcPts val="0"/>
                </a:spcAft>
                <a:defRPr/>
              </a:pPr>
              <a:endParaRPr lang="zh-CN" altLang="en-US">
                <a:latin typeface="+mn-lt"/>
                <a:ea typeface="+mn-ea"/>
              </a:endParaRPr>
            </a:p>
          </p:txBody>
        </p:sp>
      </p:grpSp>
      <p:grpSp>
        <p:nvGrpSpPr>
          <p:cNvPr id="4" name="组合 25"/>
          <p:cNvGrpSpPr>
            <a:grpSpLocks/>
          </p:cNvGrpSpPr>
          <p:nvPr/>
        </p:nvGrpSpPr>
        <p:grpSpPr bwMode="auto">
          <a:xfrm>
            <a:off x="2051720" y="980728"/>
            <a:ext cx="5020593" cy="1376710"/>
            <a:chOff x="2143108" y="714356"/>
            <a:chExt cx="4929222" cy="1643074"/>
          </a:xfrm>
        </p:grpSpPr>
        <p:sp>
          <p:nvSpPr>
            <p:cNvPr id="25" name="下箭头标注 24"/>
            <p:cNvSpPr/>
            <p:nvPr/>
          </p:nvSpPr>
          <p:spPr>
            <a:xfrm>
              <a:off x="2143108" y="714356"/>
              <a:ext cx="4929222" cy="1643074"/>
            </a:xfrm>
            <a:prstGeom prst="downArrowCallout">
              <a:avLst/>
            </a:prstGeom>
          </p:spPr>
          <p:style>
            <a:lnRef idx="1">
              <a:schemeClr val="accent3"/>
            </a:lnRef>
            <a:fillRef idx="3">
              <a:schemeClr val="accent3"/>
            </a:fillRef>
            <a:effectRef idx="2">
              <a:schemeClr val="accent3"/>
            </a:effectRef>
            <a:fontRef idx="minor">
              <a:schemeClr val="lt1"/>
            </a:fontRef>
          </p:style>
          <p:txBody>
            <a:bodyPr anchor="ctr"/>
            <a:lstStyle/>
            <a:p>
              <a:pPr algn="ctr" rtl="0" fontAlgn="auto">
                <a:spcBef>
                  <a:spcPts val="0"/>
                </a:spcBef>
                <a:spcAft>
                  <a:spcPts val="0"/>
                </a:spcAft>
                <a:defRPr/>
              </a:pPr>
              <a:endParaRPr lang="zh-CN" altLang="en-US"/>
            </a:p>
          </p:txBody>
        </p:sp>
        <p:sp>
          <p:nvSpPr>
            <p:cNvPr id="36875" name="矩形 23"/>
            <p:cNvSpPr>
              <a:spLocks noChangeArrowheads="1"/>
            </p:cNvSpPr>
            <p:nvPr/>
          </p:nvSpPr>
          <p:spPr bwMode="auto">
            <a:xfrm>
              <a:off x="2285984" y="785794"/>
              <a:ext cx="4572000" cy="477523"/>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spAutoFit/>
            </a:bodyPr>
            <a:lstStyle/>
            <a:p>
              <a:pPr algn="ctr" rtl="0"/>
              <a:r>
                <a:rPr lang="id-ID" altLang="zh-CN" sz="2000" dirty="0">
                  <a:latin typeface="Calibri" pitchFamily="34" charset="0"/>
                </a:rPr>
                <a:t>GRUNDY MODELS</a:t>
              </a:r>
              <a:endParaRPr lang="en-US" altLang="zh-CN" sz="2000" dirty="0">
                <a:latin typeface="Calibri" pitchFamily="34" charset="0"/>
              </a:endParaRPr>
            </a:p>
          </p:txBody>
        </p:sp>
      </p:grpSp>
      <p:sp>
        <p:nvSpPr>
          <p:cNvPr id="28" name="Rectangle 38"/>
          <p:cNvSpPr>
            <a:spLocks noChangeArrowheads="1"/>
          </p:cNvSpPr>
          <p:nvPr/>
        </p:nvSpPr>
        <p:spPr bwMode="gray">
          <a:xfrm>
            <a:off x="539552" y="2996952"/>
            <a:ext cx="2539478" cy="338554"/>
          </a:xfrm>
          <a:prstGeom prst="rect">
            <a:avLst/>
          </a:prstGeom>
          <a:noFill/>
          <a:ln w="9525" algn="ctr">
            <a:noFill/>
            <a:miter lim="800000"/>
            <a:headEnd/>
            <a:tailEnd/>
          </a:ln>
        </p:spPr>
        <p:txBody>
          <a:bodyPr wrap="none">
            <a:spAutoFit/>
          </a:bodyPr>
          <a:lstStyle/>
          <a:p>
            <a:pPr algn="ctr" rtl="0"/>
            <a:r>
              <a:rPr lang="id-ID" altLang="zh-CN" sz="1600" i="1" dirty="0">
                <a:latin typeface="Calibri" pitchFamily="34" charset="0"/>
              </a:rPr>
              <a:t>Smooth Incremental Changes</a:t>
            </a:r>
            <a:endParaRPr lang="en-US" altLang="zh-CN" sz="1600" i="1" dirty="0">
              <a:latin typeface="Calibri" pitchFamily="34" charset="0"/>
            </a:endParaRPr>
          </a:p>
        </p:txBody>
      </p:sp>
      <p:sp>
        <p:nvSpPr>
          <p:cNvPr id="29" name="Rectangle 40"/>
          <p:cNvSpPr>
            <a:spLocks noChangeArrowheads="1"/>
          </p:cNvSpPr>
          <p:nvPr/>
        </p:nvSpPr>
        <p:spPr bwMode="gray">
          <a:xfrm>
            <a:off x="539552" y="3789040"/>
            <a:ext cx="2482850" cy="1323439"/>
          </a:xfrm>
          <a:prstGeom prst="rect">
            <a:avLst/>
          </a:prstGeom>
          <a:noFill/>
          <a:ln w="9525" algn="ctr">
            <a:noFill/>
            <a:miter lim="800000"/>
            <a:headEnd/>
            <a:tailEnd/>
          </a:ln>
        </p:spPr>
        <p:txBody>
          <a:bodyPr>
            <a:spAutoFit/>
          </a:bodyPr>
          <a:lstStyle/>
          <a:p>
            <a:pPr algn="l" rtl="0" eaLnBrk="0" hangingPunct="0"/>
            <a:r>
              <a:rPr lang="sv-SE" sz="1600" dirty="0"/>
              <a:t>These changes occur slowly, systematically and predictably. </a:t>
            </a:r>
            <a:r>
              <a:rPr lang="id-ID" sz="1600" dirty="0"/>
              <a:t>A series of changes takes place constantly</a:t>
            </a:r>
            <a:r>
              <a:rPr lang="sv-SE" sz="1600" dirty="0"/>
              <a:t>.</a:t>
            </a:r>
            <a:endParaRPr lang="en-US" altLang="zh-CN" sz="1600" dirty="0">
              <a:solidFill>
                <a:srgbClr val="1C1C1C"/>
              </a:solidFill>
              <a:latin typeface="Calibri" pitchFamily="34" charset="0"/>
            </a:endParaRPr>
          </a:p>
        </p:txBody>
      </p:sp>
      <p:sp>
        <p:nvSpPr>
          <p:cNvPr id="30" name="Rectangle 39"/>
          <p:cNvSpPr>
            <a:spLocks noChangeArrowheads="1"/>
          </p:cNvSpPr>
          <p:nvPr/>
        </p:nvSpPr>
        <p:spPr bwMode="gray">
          <a:xfrm>
            <a:off x="3491880" y="2996952"/>
            <a:ext cx="2353529" cy="307777"/>
          </a:xfrm>
          <a:prstGeom prst="rect">
            <a:avLst/>
          </a:prstGeom>
          <a:noFill/>
          <a:ln w="9525" algn="ctr">
            <a:noFill/>
            <a:miter lim="800000"/>
            <a:headEnd/>
            <a:tailEnd/>
          </a:ln>
        </p:spPr>
        <p:txBody>
          <a:bodyPr wrap="none">
            <a:spAutoFit/>
          </a:bodyPr>
          <a:lstStyle/>
          <a:p>
            <a:pPr algn="l" rtl="0"/>
            <a:r>
              <a:rPr lang="en-US" sz="1400" i="1" dirty="0"/>
              <a:t>Bumpy incremental change</a:t>
            </a:r>
            <a:endParaRPr lang="en-US" altLang="zh-CN" sz="1400" b="1" i="1" dirty="0">
              <a:solidFill>
                <a:srgbClr val="1C1C1C"/>
              </a:solidFill>
              <a:latin typeface="Calibri" pitchFamily="34" charset="0"/>
            </a:endParaRPr>
          </a:p>
        </p:txBody>
      </p:sp>
      <p:sp>
        <p:nvSpPr>
          <p:cNvPr id="31" name="Rectangle 41"/>
          <p:cNvSpPr>
            <a:spLocks noChangeArrowheads="1"/>
          </p:cNvSpPr>
          <p:nvPr/>
        </p:nvSpPr>
        <p:spPr bwMode="gray">
          <a:xfrm>
            <a:off x="3275856" y="3573016"/>
            <a:ext cx="2736304" cy="2308324"/>
          </a:xfrm>
          <a:prstGeom prst="rect">
            <a:avLst/>
          </a:prstGeom>
          <a:noFill/>
          <a:ln w="9525" algn="ctr">
            <a:noFill/>
            <a:miter lim="800000"/>
            <a:headEnd/>
            <a:tailEnd/>
          </a:ln>
        </p:spPr>
        <p:txBody>
          <a:bodyPr wrap="square">
            <a:spAutoFit/>
          </a:bodyPr>
          <a:lstStyle/>
          <a:p>
            <a:pPr algn="l" rtl="0" eaLnBrk="0" hangingPunct="0"/>
            <a:r>
              <a:rPr lang="sv-SE" sz="1600" dirty="0"/>
              <a:t>relative period, calm between the accelerated motion of change. This change includes changes in the organizational environment, originating from internal changes such as demands for increased efficiency and improvements to work methods.</a:t>
            </a:r>
            <a:endParaRPr lang="en-US" altLang="zh-CN" sz="1600" dirty="0">
              <a:solidFill>
                <a:srgbClr val="1C1C1C"/>
              </a:solidFill>
              <a:latin typeface="Calibri" pitchFamily="34" charset="0"/>
            </a:endParaRPr>
          </a:p>
        </p:txBody>
      </p:sp>
      <p:sp>
        <p:nvSpPr>
          <p:cNvPr id="33" name="Rectangle 45"/>
          <p:cNvSpPr>
            <a:spLocks noChangeArrowheads="1"/>
          </p:cNvSpPr>
          <p:nvPr/>
        </p:nvSpPr>
        <p:spPr bwMode="gray">
          <a:xfrm>
            <a:off x="6273800" y="3554413"/>
            <a:ext cx="2441575" cy="1815882"/>
          </a:xfrm>
          <a:prstGeom prst="rect">
            <a:avLst/>
          </a:prstGeom>
          <a:noFill/>
          <a:ln w="9525" algn="ctr">
            <a:noFill/>
            <a:miter lim="800000"/>
            <a:headEnd/>
            <a:tailEnd/>
          </a:ln>
        </p:spPr>
        <p:txBody>
          <a:bodyPr>
            <a:spAutoFit/>
          </a:bodyPr>
          <a:lstStyle/>
          <a:p>
            <a:pPr algn="l" rtl="0" eaLnBrk="0" hangingPunct="0"/>
            <a:r>
              <a:rPr lang="en-US" sz="1600" dirty="0"/>
              <a:t>Change Which be marked shift fast on strategy, structure or culture.</a:t>
            </a:r>
            <a:endParaRPr lang="id-ID" sz="1600" dirty="0"/>
          </a:p>
          <a:p>
            <a:pPr algn="l" rtl="0" eaLnBrk="0" hangingPunct="0"/>
            <a:r>
              <a:rPr lang="id-ID" altLang="zh-CN" sz="1600" dirty="0">
                <a:solidFill>
                  <a:srgbClr val="1C1C1C"/>
                </a:solidFill>
                <a:latin typeface="Calibri" pitchFamily="34" charset="0"/>
              </a:rPr>
              <a:t>Example:</a:t>
            </a:r>
            <a:r>
              <a:rPr lang="en-US" sz="1600" dirty="0"/>
              <a:t> </a:t>
            </a:r>
            <a:r>
              <a:rPr lang="en-US" sz="1600" dirty="0" err="1"/>
              <a:t>privatization</a:t>
            </a:r>
            <a:r>
              <a:rPr lang="en-US" sz="1600" dirty="0"/>
              <a:t> </a:t>
            </a:r>
            <a:r>
              <a:rPr lang="en-US" sz="1600" dirty="0" err="1"/>
              <a:t>sector</a:t>
            </a:r>
            <a:r>
              <a:rPr lang="en-US" sz="1600" dirty="0"/>
              <a:t> </a:t>
            </a:r>
            <a:r>
              <a:rPr lang="en-US" sz="1600" dirty="0" err="1"/>
              <a:t>telecommunication</a:t>
            </a:r>
            <a:r>
              <a:rPr lang="en-US" sz="1600" dirty="0"/>
              <a:t>.</a:t>
            </a:r>
            <a:endParaRPr lang="en-US" altLang="zh-CN" sz="1600" dirty="0">
              <a:solidFill>
                <a:srgbClr val="1C1C1C"/>
              </a:solidFill>
              <a:latin typeface="Calibri" pitchFamily="34" charset="0"/>
            </a:endParaRPr>
          </a:p>
        </p:txBody>
      </p:sp>
      <p:sp>
        <p:nvSpPr>
          <p:cNvPr id="23" name="Rectangle 22"/>
          <p:cNvSpPr/>
          <p:nvPr/>
        </p:nvSpPr>
        <p:spPr>
          <a:xfrm>
            <a:off x="0" y="0"/>
            <a:ext cx="9144000" cy="523220"/>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rtl="0"/>
            <a:r>
              <a:rPr lang="id-ID" altLang="zh-CN" sz="2800" dirty="0">
                <a:latin typeface="Calibri" pitchFamily="34" charset="0"/>
              </a:rPr>
              <a:t>CHANGE MODELS</a:t>
            </a:r>
            <a:endParaRPr lang="en-US" altLang="zh-CN" sz="2800" dirty="0">
              <a:latin typeface="Calibri"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0-#ppt_w/2"/>
                                          </p:val>
                                        </p:tav>
                                        <p:tav tm="100000">
                                          <p:val>
                                            <p:strVal val="#ppt_x"/>
                                          </p:val>
                                        </p:tav>
                                      </p:tavLst>
                                    </p:anim>
                                    <p:anim calcmode="lin" valueType="num">
                                      <p:cBhvr additive="base">
                                        <p:cTn id="19"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dissolve">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additive="base">
                                        <p:cTn id="29" dur="500" fill="hold"/>
                                        <p:tgtEl>
                                          <p:spTgt spid="30"/>
                                        </p:tgtEl>
                                        <p:attrNameLst>
                                          <p:attrName>ppt_x</p:attrName>
                                        </p:attrNameLst>
                                      </p:cBhvr>
                                      <p:tavLst>
                                        <p:tav tm="0">
                                          <p:val>
                                            <p:strVal val="#ppt_x"/>
                                          </p:val>
                                        </p:tav>
                                        <p:tav tm="100000">
                                          <p:val>
                                            <p:strVal val="#ppt_x"/>
                                          </p:val>
                                        </p:tav>
                                      </p:tavLst>
                                    </p:anim>
                                    <p:anim calcmode="lin" valueType="num">
                                      <p:cBhvr additive="base">
                                        <p:cTn id="3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dissolve">
                                      <p:cBhvr>
                                        <p:cTn id="35" dur="5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dissolve">
                                      <p:cBhvr>
                                        <p:cTn id="4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a:grpSpLocks/>
          </p:cNvGrpSpPr>
          <p:nvPr/>
        </p:nvGrpSpPr>
        <p:grpSpPr bwMode="auto">
          <a:xfrm>
            <a:off x="428625" y="1844824"/>
            <a:ext cx="8535863" cy="3672407"/>
            <a:chOff x="428597" y="2500694"/>
            <a:chExt cx="8429683" cy="2357066"/>
          </a:xfrm>
        </p:grpSpPr>
        <p:grpSp>
          <p:nvGrpSpPr>
            <p:cNvPr id="3" name="Group 33"/>
            <p:cNvGrpSpPr>
              <a:grpSpLocks/>
            </p:cNvGrpSpPr>
            <p:nvPr/>
          </p:nvGrpSpPr>
          <p:grpSpPr bwMode="auto">
            <a:xfrm>
              <a:off x="428597" y="2827091"/>
              <a:ext cx="8429683" cy="2030669"/>
              <a:chOff x="720" y="2987"/>
              <a:chExt cx="4006" cy="927"/>
            </a:xfrm>
          </p:grpSpPr>
          <p:sp>
            <p:nvSpPr>
              <p:cNvPr id="36880" name="AutoShape 34"/>
              <p:cNvSpPr>
                <a:spLocks noChangeArrowheads="1"/>
              </p:cNvSpPr>
              <p:nvPr/>
            </p:nvSpPr>
            <p:spPr bwMode="gray">
              <a:xfrm>
                <a:off x="720" y="3258"/>
                <a:ext cx="1330" cy="656"/>
              </a:xfrm>
              <a:prstGeom prst="bevel">
                <a:avLst>
                  <a:gd name="adj" fmla="val 1648"/>
                </a:avLst>
              </a:prstGeom>
              <a:gradFill rotWithShape="1">
                <a:gsLst>
                  <a:gs pos="0">
                    <a:srgbClr val="DDDDDD"/>
                  </a:gs>
                  <a:gs pos="50000">
                    <a:srgbClr val="F4F4F4"/>
                  </a:gs>
                  <a:gs pos="100000">
                    <a:srgbClr val="DDDDDD"/>
                  </a:gs>
                </a:gsLst>
                <a:lin ang="2700000" scaled="1"/>
              </a:gradFill>
              <a:ln w="9525">
                <a:noFill/>
                <a:miter lim="800000"/>
                <a:headEnd/>
                <a:tailEnd/>
              </a:ln>
            </p:spPr>
            <p:txBody>
              <a:bodyPr wrap="none" anchor="ctr"/>
              <a:lstStyle/>
              <a:p>
                <a:pPr algn="l" rtl="0"/>
                <a:endParaRPr lang="zh-CN" altLang="en-US">
                  <a:latin typeface="Calibri" pitchFamily="34" charset="0"/>
                </a:endParaRPr>
              </a:p>
            </p:txBody>
          </p:sp>
          <p:sp>
            <p:nvSpPr>
              <p:cNvPr id="12" name="AutoShape 35"/>
              <p:cNvSpPr>
                <a:spLocks noChangeArrowheads="1"/>
              </p:cNvSpPr>
              <p:nvPr/>
            </p:nvSpPr>
            <p:spPr bwMode="gray">
              <a:xfrm>
                <a:off x="720" y="2989"/>
                <a:ext cx="1330" cy="269"/>
              </a:xfrm>
              <a:prstGeom prst="bevel">
                <a:avLst>
                  <a:gd name="adj" fmla="val 3718"/>
                </a:avLst>
              </a:prstGeom>
              <a:solidFill>
                <a:schemeClr val="accent4">
                  <a:lumMod val="60000"/>
                  <a:lumOff val="40000"/>
                  <a:alpha val="50000"/>
                </a:schemeClr>
              </a:solidFill>
              <a:ln w="9525">
                <a:noFill/>
                <a:miter lim="800000"/>
                <a:headEnd/>
                <a:tailEnd/>
              </a:ln>
              <a:effectLst/>
            </p:spPr>
            <p:txBody>
              <a:bodyPr wrap="none" anchor="ctr"/>
              <a:lstStyle/>
              <a:p>
                <a:pPr algn="l" rtl="0" fontAlgn="auto">
                  <a:spcBef>
                    <a:spcPts val="0"/>
                  </a:spcBef>
                  <a:spcAft>
                    <a:spcPts val="0"/>
                  </a:spcAft>
                  <a:defRPr/>
                </a:pPr>
                <a:endParaRPr lang="zh-CN" altLang="en-US">
                  <a:latin typeface="+mn-lt"/>
                  <a:ea typeface="+mn-ea"/>
                </a:endParaRPr>
              </a:p>
            </p:txBody>
          </p:sp>
          <p:sp>
            <p:nvSpPr>
              <p:cNvPr id="36882" name="AutoShape 36"/>
              <p:cNvSpPr>
                <a:spLocks noChangeArrowheads="1"/>
              </p:cNvSpPr>
              <p:nvPr/>
            </p:nvSpPr>
            <p:spPr bwMode="gray">
              <a:xfrm>
                <a:off x="2064" y="3258"/>
                <a:ext cx="1330" cy="656"/>
              </a:xfrm>
              <a:prstGeom prst="bevel">
                <a:avLst>
                  <a:gd name="adj" fmla="val 1648"/>
                </a:avLst>
              </a:prstGeom>
              <a:gradFill rotWithShape="1">
                <a:gsLst>
                  <a:gs pos="0">
                    <a:srgbClr val="DDDDDD"/>
                  </a:gs>
                  <a:gs pos="50000">
                    <a:srgbClr val="F4F4F4"/>
                  </a:gs>
                  <a:gs pos="100000">
                    <a:srgbClr val="DDDDDD"/>
                  </a:gs>
                </a:gsLst>
                <a:lin ang="2700000" scaled="1"/>
              </a:gradFill>
              <a:ln w="9525">
                <a:noFill/>
                <a:miter lim="800000"/>
                <a:headEnd/>
                <a:tailEnd/>
              </a:ln>
            </p:spPr>
            <p:txBody>
              <a:bodyPr wrap="none" anchor="ctr"/>
              <a:lstStyle/>
              <a:p>
                <a:pPr algn="l" rtl="0"/>
                <a:endParaRPr lang="zh-CN" altLang="en-US">
                  <a:latin typeface="Calibri" pitchFamily="34" charset="0"/>
                </a:endParaRPr>
              </a:p>
            </p:txBody>
          </p:sp>
          <p:sp>
            <p:nvSpPr>
              <p:cNvPr id="36883" name="AutoShape 37"/>
              <p:cNvSpPr>
                <a:spLocks noChangeArrowheads="1"/>
              </p:cNvSpPr>
              <p:nvPr/>
            </p:nvSpPr>
            <p:spPr bwMode="gray">
              <a:xfrm>
                <a:off x="2064" y="2989"/>
                <a:ext cx="1330" cy="269"/>
              </a:xfrm>
              <a:prstGeom prst="bevel">
                <a:avLst>
                  <a:gd name="adj" fmla="val 3718"/>
                </a:avLst>
              </a:prstGeom>
              <a:solidFill>
                <a:srgbClr val="99CC00">
                  <a:alpha val="50195"/>
                </a:srgbClr>
              </a:solidFill>
              <a:ln w="9525">
                <a:noFill/>
                <a:miter lim="800000"/>
                <a:headEnd/>
                <a:tailEnd/>
              </a:ln>
            </p:spPr>
            <p:txBody>
              <a:bodyPr wrap="none" anchor="ctr"/>
              <a:lstStyle/>
              <a:p>
                <a:pPr algn="l" rtl="0"/>
                <a:endParaRPr lang="zh-CN" altLang="en-US">
                  <a:latin typeface="Calibri" pitchFamily="34" charset="0"/>
                </a:endParaRPr>
              </a:p>
            </p:txBody>
          </p:sp>
          <p:sp>
            <p:nvSpPr>
              <p:cNvPr id="36884" name="AutoShape 42"/>
              <p:cNvSpPr>
                <a:spLocks noChangeArrowheads="1"/>
              </p:cNvSpPr>
              <p:nvPr/>
            </p:nvSpPr>
            <p:spPr bwMode="gray">
              <a:xfrm>
                <a:off x="3396" y="3256"/>
                <a:ext cx="1330" cy="656"/>
              </a:xfrm>
              <a:prstGeom prst="bevel">
                <a:avLst>
                  <a:gd name="adj" fmla="val 1648"/>
                </a:avLst>
              </a:prstGeom>
              <a:gradFill rotWithShape="1">
                <a:gsLst>
                  <a:gs pos="0">
                    <a:srgbClr val="DDDDDD"/>
                  </a:gs>
                  <a:gs pos="50000">
                    <a:srgbClr val="F4F4F4"/>
                  </a:gs>
                  <a:gs pos="100000">
                    <a:srgbClr val="DDDDDD"/>
                  </a:gs>
                </a:gsLst>
                <a:lin ang="2700000" scaled="1"/>
              </a:gradFill>
              <a:ln w="9525">
                <a:noFill/>
                <a:miter lim="800000"/>
                <a:headEnd/>
                <a:tailEnd/>
              </a:ln>
            </p:spPr>
            <p:txBody>
              <a:bodyPr wrap="none" anchor="ctr"/>
              <a:lstStyle/>
              <a:p>
                <a:pPr algn="l" rtl="0"/>
                <a:endParaRPr lang="zh-CN" altLang="en-US">
                  <a:latin typeface="Calibri" pitchFamily="34" charset="0"/>
                </a:endParaRPr>
              </a:p>
            </p:txBody>
          </p:sp>
          <p:sp>
            <p:nvSpPr>
              <p:cNvPr id="36885" name="AutoShape 43"/>
              <p:cNvSpPr>
                <a:spLocks noChangeArrowheads="1"/>
              </p:cNvSpPr>
              <p:nvPr/>
            </p:nvSpPr>
            <p:spPr bwMode="gray">
              <a:xfrm>
                <a:off x="3396" y="2987"/>
                <a:ext cx="1330" cy="269"/>
              </a:xfrm>
              <a:prstGeom prst="bevel">
                <a:avLst>
                  <a:gd name="adj" fmla="val 3718"/>
                </a:avLst>
              </a:prstGeom>
              <a:solidFill>
                <a:schemeClr val="accent1">
                  <a:alpha val="50195"/>
                </a:schemeClr>
              </a:solidFill>
              <a:ln w="9525">
                <a:noFill/>
                <a:miter lim="800000"/>
                <a:headEnd/>
                <a:tailEnd/>
              </a:ln>
            </p:spPr>
            <p:txBody>
              <a:bodyPr wrap="none" anchor="ctr"/>
              <a:lstStyle/>
              <a:p>
                <a:pPr algn="l" rtl="0"/>
                <a:endParaRPr lang="zh-CN" altLang="en-US">
                  <a:latin typeface="Calibri" pitchFamily="34" charset="0"/>
                </a:endParaRPr>
              </a:p>
            </p:txBody>
          </p:sp>
        </p:grpSp>
        <p:sp>
          <p:nvSpPr>
            <p:cNvPr id="8" name="Freeform 46"/>
            <p:cNvSpPr>
              <a:spLocks/>
            </p:cNvSpPr>
            <p:nvPr/>
          </p:nvSpPr>
          <p:spPr bwMode="gray">
            <a:xfrm>
              <a:off x="428597" y="2511804"/>
              <a:ext cx="8383646" cy="315863"/>
            </a:xfrm>
            <a:custGeom>
              <a:avLst/>
              <a:gdLst/>
              <a:ahLst/>
              <a:cxnLst>
                <a:cxn ang="0">
                  <a:pos x="0" y="144"/>
                </a:cxn>
                <a:cxn ang="0">
                  <a:pos x="624" y="0"/>
                </a:cxn>
                <a:cxn ang="0">
                  <a:pos x="3529" y="0"/>
                </a:cxn>
                <a:cxn ang="0">
                  <a:pos x="3984" y="144"/>
                </a:cxn>
                <a:cxn ang="0">
                  <a:pos x="0" y="144"/>
                </a:cxn>
              </a:cxnLst>
              <a:rect l="0" t="0" r="r" b="b"/>
              <a:pathLst>
                <a:path w="3984" h="144">
                  <a:moveTo>
                    <a:pt x="0" y="144"/>
                  </a:moveTo>
                  <a:lnTo>
                    <a:pt x="624" y="0"/>
                  </a:lnTo>
                  <a:lnTo>
                    <a:pt x="3529" y="0"/>
                  </a:lnTo>
                  <a:lnTo>
                    <a:pt x="3984" y="144"/>
                  </a:lnTo>
                  <a:lnTo>
                    <a:pt x="0" y="144"/>
                  </a:lnTo>
                  <a:close/>
                </a:path>
              </a:pathLst>
            </a:custGeom>
            <a:ln>
              <a:headEnd/>
              <a:tailEnd/>
            </a:ln>
            <a:effectLst/>
          </p:spPr>
          <p:style>
            <a:lnRef idx="1">
              <a:schemeClr val="accent4"/>
            </a:lnRef>
            <a:fillRef idx="3">
              <a:schemeClr val="accent4"/>
            </a:fillRef>
            <a:effectRef idx="2">
              <a:schemeClr val="accent4"/>
            </a:effectRef>
            <a:fontRef idx="minor">
              <a:schemeClr val="lt1"/>
            </a:fontRef>
          </p:style>
          <p:txBody>
            <a:bodyPr/>
            <a:lstStyle/>
            <a:p>
              <a:pPr algn="l" rtl="0" fontAlgn="auto">
                <a:spcBef>
                  <a:spcPts val="0"/>
                </a:spcBef>
                <a:spcAft>
                  <a:spcPts val="0"/>
                </a:spcAft>
                <a:defRPr/>
              </a:pPr>
              <a:endParaRPr lang="zh-CN" altLang="en-US"/>
            </a:p>
          </p:txBody>
        </p:sp>
        <p:sp>
          <p:nvSpPr>
            <p:cNvPr id="9" name="Line 47"/>
            <p:cNvSpPr>
              <a:spLocks noChangeShapeType="1"/>
            </p:cNvSpPr>
            <p:nvPr/>
          </p:nvSpPr>
          <p:spPr bwMode="gray">
            <a:xfrm flipV="1">
              <a:off x="3252779" y="2500694"/>
              <a:ext cx="247652" cy="284117"/>
            </a:xfrm>
            <a:prstGeom prst="line">
              <a:avLst/>
            </a:prstGeom>
            <a:noFill/>
            <a:ln w="9525">
              <a:solidFill>
                <a:schemeClr val="bg1"/>
              </a:solidFill>
              <a:round/>
              <a:headEnd/>
              <a:tailEnd/>
            </a:ln>
            <a:effectLst>
              <a:outerShdw dist="28398" dir="9206097" algn="ctr" rotWithShape="0">
                <a:schemeClr val="tx1">
                  <a:alpha val="50000"/>
                </a:schemeClr>
              </a:outerShdw>
            </a:effectLst>
          </p:spPr>
          <p:txBody>
            <a:bodyPr/>
            <a:lstStyle/>
            <a:p>
              <a:pPr algn="l" rtl="0" fontAlgn="auto">
                <a:spcBef>
                  <a:spcPts val="0"/>
                </a:spcBef>
                <a:spcAft>
                  <a:spcPts val="0"/>
                </a:spcAft>
                <a:defRPr/>
              </a:pPr>
              <a:endParaRPr lang="zh-CN" altLang="en-US">
                <a:latin typeface="+mn-lt"/>
                <a:ea typeface="+mn-ea"/>
              </a:endParaRPr>
            </a:p>
          </p:txBody>
        </p:sp>
        <p:sp>
          <p:nvSpPr>
            <p:cNvPr id="10" name="Line 48"/>
            <p:cNvSpPr>
              <a:spLocks noChangeShapeType="1"/>
            </p:cNvSpPr>
            <p:nvPr/>
          </p:nvSpPr>
          <p:spPr bwMode="gray">
            <a:xfrm flipH="1" flipV="1">
              <a:off x="5794384" y="2507043"/>
              <a:ext cx="252415" cy="306339"/>
            </a:xfrm>
            <a:prstGeom prst="line">
              <a:avLst/>
            </a:prstGeom>
            <a:noFill/>
            <a:ln w="9525">
              <a:solidFill>
                <a:schemeClr val="bg1"/>
              </a:solidFill>
              <a:round/>
              <a:headEnd/>
              <a:tailEnd/>
            </a:ln>
            <a:effectLst>
              <a:outerShdw dist="12700" dir="10800000" algn="ctr" rotWithShape="0">
                <a:schemeClr val="tx1">
                  <a:alpha val="50000"/>
                </a:schemeClr>
              </a:outerShdw>
            </a:effectLst>
          </p:spPr>
          <p:txBody>
            <a:bodyPr/>
            <a:lstStyle/>
            <a:p>
              <a:pPr algn="l" rtl="0" fontAlgn="auto">
                <a:spcBef>
                  <a:spcPts val="0"/>
                </a:spcBef>
                <a:spcAft>
                  <a:spcPts val="0"/>
                </a:spcAft>
                <a:defRPr/>
              </a:pPr>
              <a:endParaRPr lang="zh-CN" altLang="en-US">
                <a:latin typeface="+mn-lt"/>
                <a:ea typeface="+mn-ea"/>
              </a:endParaRPr>
            </a:p>
          </p:txBody>
        </p:sp>
      </p:grpSp>
      <p:grpSp>
        <p:nvGrpSpPr>
          <p:cNvPr id="4" name="组合 25"/>
          <p:cNvGrpSpPr>
            <a:grpSpLocks/>
          </p:cNvGrpSpPr>
          <p:nvPr/>
        </p:nvGrpSpPr>
        <p:grpSpPr bwMode="auto">
          <a:xfrm>
            <a:off x="2123729" y="714375"/>
            <a:ext cx="4824536" cy="1202457"/>
            <a:chOff x="2143109" y="714356"/>
            <a:chExt cx="4805658" cy="1202465"/>
          </a:xfrm>
        </p:grpSpPr>
        <p:sp>
          <p:nvSpPr>
            <p:cNvPr id="25" name="下箭头标注 24"/>
            <p:cNvSpPr/>
            <p:nvPr/>
          </p:nvSpPr>
          <p:spPr>
            <a:xfrm>
              <a:off x="2143109" y="714356"/>
              <a:ext cx="4805658" cy="1202465"/>
            </a:xfrm>
            <a:prstGeom prst="downArrowCallout">
              <a:avLst/>
            </a:prstGeom>
          </p:spPr>
          <p:style>
            <a:lnRef idx="1">
              <a:schemeClr val="accent3"/>
            </a:lnRef>
            <a:fillRef idx="3">
              <a:schemeClr val="accent3"/>
            </a:fillRef>
            <a:effectRef idx="2">
              <a:schemeClr val="accent3"/>
            </a:effectRef>
            <a:fontRef idx="minor">
              <a:schemeClr val="lt1"/>
            </a:fontRef>
          </p:style>
          <p:txBody>
            <a:bodyPr anchor="ctr"/>
            <a:lstStyle/>
            <a:p>
              <a:pPr algn="ctr" rtl="0" fontAlgn="auto">
                <a:spcBef>
                  <a:spcPts val="0"/>
                </a:spcBef>
                <a:spcAft>
                  <a:spcPts val="0"/>
                </a:spcAft>
                <a:defRPr/>
              </a:pPr>
              <a:endParaRPr lang="zh-CN" altLang="en-US"/>
            </a:p>
          </p:txBody>
        </p:sp>
        <p:sp>
          <p:nvSpPr>
            <p:cNvPr id="36875" name="矩形 23"/>
            <p:cNvSpPr>
              <a:spLocks noChangeArrowheads="1"/>
            </p:cNvSpPr>
            <p:nvPr/>
          </p:nvSpPr>
          <p:spPr bwMode="auto">
            <a:xfrm>
              <a:off x="2285984" y="785794"/>
              <a:ext cx="4572000" cy="400113"/>
            </a:xfrm>
            <a:prstGeom prst="rect">
              <a:avLst/>
            </a:prstGeom>
            <a:noFill/>
            <a:ln w="9525">
              <a:noFill/>
              <a:miter lim="800000"/>
              <a:headEnd/>
              <a:tailEnd/>
            </a:ln>
          </p:spPr>
          <p:txBody>
            <a:bodyPr>
              <a:spAutoFit/>
            </a:bodyPr>
            <a:lstStyle/>
            <a:p>
              <a:pPr algn="ctr" rtl="0"/>
              <a:r>
                <a:rPr lang="id-ID" altLang="zh-CN" sz="2000" dirty="0">
                  <a:latin typeface="Calibri" pitchFamily="34" charset="0"/>
                </a:rPr>
                <a:t>ANDERSON'S MODEL</a:t>
              </a:r>
              <a:endParaRPr lang="en-US" altLang="zh-CN" sz="2000" dirty="0">
                <a:latin typeface="Calibri" pitchFamily="34" charset="0"/>
              </a:endParaRPr>
            </a:p>
          </p:txBody>
        </p:sp>
      </p:grpSp>
      <p:sp>
        <p:nvSpPr>
          <p:cNvPr id="28" name="Rectangle 38"/>
          <p:cNvSpPr>
            <a:spLocks noChangeArrowheads="1"/>
          </p:cNvSpPr>
          <p:nvPr/>
        </p:nvSpPr>
        <p:spPr bwMode="gray">
          <a:xfrm>
            <a:off x="539552" y="2852936"/>
            <a:ext cx="2808782" cy="400110"/>
          </a:xfrm>
          <a:prstGeom prst="rect">
            <a:avLst/>
          </a:prstGeom>
          <a:noFill/>
          <a:ln w="9525" algn="ctr">
            <a:noFill/>
            <a:miter lim="800000"/>
            <a:headEnd/>
            <a:tailEnd/>
          </a:ln>
        </p:spPr>
        <p:txBody>
          <a:bodyPr wrap="none">
            <a:spAutoFit/>
          </a:bodyPr>
          <a:lstStyle/>
          <a:p>
            <a:pPr algn="l" rtl="0"/>
            <a:r>
              <a:rPr lang="en-US" sz="2000" b="1" i="1" dirty="0"/>
              <a:t>Development Changes</a:t>
            </a:r>
            <a:endParaRPr lang="en-US" altLang="zh-CN" sz="2000" b="1" dirty="0">
              <a:solidFill>
                <a:srgbClr val="1C1C1C"/>
              </a:solidFill>
              <a:latin typeface="Calibri" pitchFamily="34" charset="0"/>
            </a:endParaRPr>
          </a:p>
        </p:txBody>
      </p:sp>
      <p:sp>
        <p:nvSpPr>
          <p:cNvPr id="29" name="Rectangle 40"/>
          <p:cNvSpPr>
            <a:spLocks noChangeArrowheads="1"/>
          </p:cNvSpPr>
          <p:nvPr/>
        </p:nvSpPr>
        <p:spPr bwMode="gray">
          <a:xfrm>
            <a:off x="660400" y="3559175"/>
            <a:ext cx="2482850" cy="1569660"/>
          </a:xfrm>
          <a:prstGeom prst="rect">
            <a:avLst/>
          </a:prstGeom>
          <a:noFill/>
          <a:ln w="9525" algn="ctr">
            <a:noFill/>
            <a:miter lim="800000"/>
            <a:headEnd/>
            <a:tailEnd/>
          </a:ln>
        </p:spPr>
        <p:txBody>
          <a:bodyPr>
            <a:spAutoFit/>
          </a:bodyPr>
          <a:lstStyle/>
          <a:p>
            <a:pPr algn="l" rtl="0" eaLnBrk="0" hangingPunct="0"/>
            <a:r>
              <a:rPr lang="en-US" sz="1600" dirty="0"/>
              <a:t>Objective main from change This is For do repair, Good from side </a:t>
            </a:r>
            <a:r>
              <a:rPr lang="en-US" sz="1600" dirty="0" err="1"/>
              <a:t>Skills,method</a:t>
            </a:r>
            <a:r>
              <a:rPr lang="en-US" sz="1600" dirty="0"/>
              <a:t>, </a:t>
            </a:r>
            <a:r>
              <a:rPr lang="en-US" sz="1600" dirty="0">
                <a:hlinkClick r:id="rId3">
                  <a:extLst>
                    <a:ext uri="{A12FA001-AC4F-418D-AE19-62706E023703}">
                      <ahyp:hlinkClr xmlns:ahyp="http://schemas.microsoft.com/office/drawing/2018/hyperlinkcolor" xmlns="" val="tx"/>
                    </a:ext>
                  </a:extLst>
                </a:hlinkClick>
              </a:rPr>
              <a:t>performance</a:t>
            </a:r>
            <a:r>
              <a:rPr lang="en-US" sz="1600" dirty="0"/>
              <a:t>, nor condition.</a:t>
            </a:r>
            <a:endParaRPr lang="en-US" altLang="zh-CN" sz="1600" dirty="0">
              <a:solidFill>
                <a:srgbClr val="1C1C1C"/>
              </a:solidFill>
              <a:latin typeface="Calibri" pitchFamily="34" charset="0"/>
            </a:endParaRPr>
          </a:p>
        </p:txBody>
      </p:sp>
      <p:sp>
        <p:nvSpPr>
          <p:cNvPr id="30" name="Rectangle 39"/>
          <p:cNvSpPr>
            <a:spLocks noChangeArrowheads="1"/>
          </p:cNvSpPr>
          <p:nvPr/>
        </p:nvSpPr>
        <p:spPr bwMode="gray">
          <a:xfrm>
            <a:off x="3347864" y="2924944"/>
            <a:ext cx="2645468" cy="400110"/>
          </a:xfrm>
          <a:prstGeom prst="rect">
            <a:avLst/>
          </a:prstGeom>
          <a:noFill/>
          <a:ln w="9525" algn="ctr">
            <a:noFill/>
            <a:miter lim="800000"/>
            <a:headEnd/>
            <a:tailEnd/>
          </a:ln>
        </p:spPr>
        <p:txBody>
          <a:bodyPr wrap="none">
            <a:spAutoFit/>
          </a:bodyPr>
          <a:lstStyle/>
          <a:p>
            <a:pPr algn="l" rtl="0"/>
            <a:r>
              <a:rPr lang="en-US" sz="2000" b="1" i="1" dirty="0"/>
              <a:t>Transitional Change</a:t>
            </a:r>
            <a:endParaRPr lang="en-US" altLang="zh-CN" sz="2000" b="1" dirty="0">
              <a:solidFill>
                <a:srgbClr val="1C1C1C"/>
              </a:solidFill>
              <a:latin typeface="Calibri" pitchFamily="34" charset="0"/>
            </a:endParaRPr>
          </a:p>
        </p:txBody>
      </p:sp>
      <p:sp>
        <p:nvSpPr>
          <p:cNvPr id="31" name="Rectangle 41"/>
          <p:cNvSpPr>
            <a:spLocks noChangeArrowheads="1"/>
          </p:cNvSpPr>
          <p:nvPr/>
        </p:nvSpPr>
        <p:spPr bwMode="gray">
          <a:xfrm>
            <a:off x="3500438" y="3559175"/>
            <a:ext cx="2482850" cy="2062103"/>
          </a:xfrm>
          <a:prstGeom prst="rect">
            <a:avLst/>
          </a:prstGeom>
          <a:noFill/>
          <a:ln w="9525" algn="ctr">
            <a:noFill/>
            <a:miter lim="800000"/>
            <a:headEnd/>
            <a:tailEnd/>
          </a:ln>
        </p:spPr>
        <p:txBody>
          <a:bodyPr>
            <a:spAutoFit/>
          </a:bodyPr>
          <a:lstStyle/>
          <a:p>
            <a:pPr algn="l" rtl="0" eaLnBrk="0" hangingPunct="0"/>
            <a:r>
              <a:rPr lang="en-US" sz="1600" dirty="0"/>
              <a:t>Change This will change condition </a:t>
            </a:r>
            <a:r>
              <a:rPr lang="en-US" sz="1600" dirty="0" err="1"/>
              <a:t>WhichThere</a:t>
            </a:r>
            <a:r>
              <a:rPr lang="en-US" sz="1600" dirty="0"/>
              <a:t> is in organization become something Which different. </a:t>
            </a:r>
            <a:r>
              <a:rPr lang="sv-SE" sz="1600" dirty="0"/>
              <a:t>In this change, the need for individuals (</a:t>
            </a:r>
            <a:r>
              <a:rPr lang="sv-SE" sz="1600" dirty="0">
                <a:hlinkClick r:id="rId4">
                  <a:extLst>
                    <a:ext uri="{A12FA001-AC4F-418D-AE19-62706E023703}">
                      <ahyp:hlinkClr xmlns:ahyp="http://schemas.microsoft.com/office/drawing/2018/hyperlinkcolor" xmlns="" val="tx"/>
                    </a:ext>
                  </a:extLst>
                </a:hlinkClick>
              </a:rPr>
              <a:t>HR</a:t>
            </a:r>
            <a:r>
              <a:rPr lang="sv-SE" sz="1600" dirty="0"/>
              <a:t>) can be predicted or managed.</a:t>
            </a:r>
            <a:endParaRPr lang="en-US" altLang="zh-CN" sz="1600" dirty="0">
              <a:solidFill>
                <a:srgbClr val="1C1C1C"/>
              </a:solidFill>
              <a:latin typeface="Calibri" pitchFamily="34" charset="0"/>
            </a:endParaRPr>
          </a:p>
        </p:txBody>
      </p:sp>
      <p:sp>
        <p:nvSpPr>
          <p:cNvPr id="32" name="Rectangle 44"/>
          <p:cNvSpPr>
            <a:spLocks noChangeArrowheads="1"/>
          </p:cNvSpPr>
          <p:nvPr/>
        </p:nvSpPr>
        <p:spPr bwMode="gray">
          <a:xfrm>
            <a:off x="6084168" y="2924944"/>
            <a:ext cx="2665602" cy="338554"/>
          </a:xfrm>
          <a:prstGeom prst="rect">
            <a:avLst/>
          </a:prstGeom>
          <a:noFill/>
          <a:ln w="9525" algn="ctr">
            <a:noFill/>
            <a:miter lim="800000"/>
            <a:headEnd/>
            <a:tailEnd/>
          </a:ln>
        </p:spPr>
        <p:txBody>
          <a:bodyPr wrap="none">
            <a:spAutoFit/>
          </a:bodyPr>
          <a:lstStyle/>
          <a:p>
            <a:pPr algn="l" rtl="0"/>
            <a:r>
              <a:rPr lang="en-US" sz="1600" b="1" i="1" dirty="0"/>
              <a:t>Transformational Change</a:t>
            </a:r>
            <a:endParaRPr lang="en-US" altLang="zh-CN" sz="1600" b="1" dirty="0">
              <a:solidFill>
                <a:srgbClr val="1C1C1C"/>
              </a:solidFill>
              <a:latin typeface="Calibri" pitchFamily="34" charset="0"/>
            </a:endParaRPr>
          </a:p>
        </p:txBody>
      </p:sp>
      <p:sp>
        <p:nvSpPr>
          <p:cNvPr id="33" name="Rectangle 45"/>
          <p:cNvSpPr>
            <a:spLocks noChangeArrowheads="1"/>
          </p:cNvSpPr>
          <p:nvPr/>
        </p:nvSpPr>
        <p:spPr bwMode="gray">
          <a:xfrm>
            <a:off x="6273800" y="3554413"/>
            <a:ext cx="2441575" cy="1323439"/>
          </a:xfrm>
          <a:prstGeom prst="rect">
            <a:avLst/>
          </a:prstGeom>
          <a:noFill/>
          <a:ln w="9525" algn="ctr">
            <a:noFill/>
            <a:miter lim="800000"/>
            <a:headEnd/>
            <a:tailEnd/>
          </a:ln>
        </p:spPr>
        <p:txBody>
          <a:bodyPr>
            <a:spAutoFit/>
          </a:bodyPr>
          <a:lstStyle/>
          <a:p>
            <a:pPr algn="l" rtl="0" eaLnBrk="0" hangingPunct="0">
              <a:tabLst>
                <a:tab pos="2244725" algn="l"/>
              </a:tabLst>
            </a:pPr>
            <a:r>
              <a:rPr lang="en-US" sz="1600" dirty="0" err="1"/>
              <a:t>Change</a:t>
            </a:r>
            <a:r>
              <a:rPr lang="en-US" sz="1600" dirty="0"/>
              <a:t> </a:t>
            </a:r>
            <a:r>
              <a:rPr lang="en-US" sz="1600" dirty="0" err="1"/>
              <a:t>This</a:t>
            </a:r>
            <a:r>
              <a:rPr lang="en-US" sz="1600" dirty="0"/>
              <a:t> </a:t>
            </a:r>
            <a:r>
              <a:rPr lang="en-US" sz="1600" dirty="0" err="1"/>
              <a:t>is</a:t>
            </a:r>
            <a:r>
              <a:rPr lang="en-US" sz="1600" dirty="0"/>
              <a:t>the most</a:t>
            </a:r>
            <a:r>
              <a:rPr lang="id-ID" sz="1600" dirty="0"/>
              <a:t>radical</a:t>
            </a:r>
            <a:r>
              <a:rPr lang="en-US" sz="1600" dirty="0"/>
              <a:t> so that need shift culture, </a:t>
            </a:r>
            <a:r>
              <a:rPr lang="id-ID" sz="1600" dirty="0"/>
              <a:t>mindset,</a:t>
            </a:r>
            <a:r>
              <a:rPr lang="en-US" sz="1600" dirty="0"/>
              <a:t> </a:t>
            </a:r>
            <a:r>
              <a:rPr lang="id-ID" sz="1600" dirty="0"/>
              <a:t>and behavior of members</a:t>
            </a:r>
            <a:r>
              <a:rPr lang="en-US" sz="1600" dirty="0"/>
              <a:t> organization</a:t>
            </a:r>
            <a:endParaRPr lang="en-US" altLang="zh-CN" sz="1600" dirty="0">
              <a:solidFill>
                <a:srgbClr val="1C1C1C"/>
              </a:solidFill>
              <a:latin typeface="Calibri"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0-#ppt_w/2"/>
                                          </p:val>
                                        </p:tav>
                                        <p:tav tm="100000">
                                          <p:val>
                                            <p:strVal val="#ppt_x"/>
                                          </p:val>
                                        </p:tav>
                                      </p:tavLst>
                                    </p:anim>
                                    <p:anim calcmode="lin" valueType="num">
                                      <p:cBhvr additive="base">
                                        <p:cTn id="19"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dissolve">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additive="base">
                                        <p:cTn id="29" dur="500" fill="hold"/>
                                        <p:tgtEl>
                                          <p:spTgt spid="30"/>
                                        </p:tgtEl>
                                        <p:attrNameLst>
                                          <p:attrName>ppt_x</p:attrName>
                                        </p:attrNameLst>
                                      </p:cBhvr>
                                      <p:tavLst>
                                        <p:tav tm="0">
                                          <p:val>
                                            <p:strVal val="#ppt_x"/>
                                          </p:val>
                                        </p:tav>
                                        <p:tav tm="100000">
                                          <p:val>
                                            <p:strVal val="#ppt_x"/>
                                          </p:val>
                                        </p:tav>
                                      </p:tavLst>
                                    </p:anim>
                                    <p:anim calcmode="lin" valueType="num">
                                      <p:cBhvr additive="base">
                                        <p:cTn id="3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dissolve">
                                      <p:cBhvr>
                                        <p:cTn id="35" dur="5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32"/>
                                        </p:tgtEl>
                                        <p:attrNameLst>
                                          <p:attrName>style.visibility</p:attrName>
                                        </p:attrNameLst>
                                      </p:cBhvr>
                                      <p:to>
                                        <p:strVal val="visible"/>
                                      </p:to>
                                    </p:set>
                                    <p:anim calcmode="lin" valueType="num">
                                      <p:cBhvr additive="base">
                                        <p:cTn id="40" dur="500" fill="hold"/>
                                        <p:tgtEl>
                                          <p:spTgt spid="32"/>
                                        </p:tgtEl>
                                        <p:attrNameLst>
                                          <p:attrName>ppt_x</p:attrName>
                                        </p:attrNameLst>
                                      </p:cBhvr>
                                      <p:tavLst>
                                        <p:tav tm="0">
                                          <p:val>
                                            <p:strVal val="1+#ppt_w/2"/>
                                          </p:val>
                                        </p:tav>
                                        <p:tav tm="100000">
                                          <p:val>
                                            <p:strVal val="#ppt_x"/>
                                          </p:val>
                                        </p:tav>
                                      </p:tavLst>
                                    </p:anim>
                                    <p:anim calcmode="lin" valueType="num">
                                      <p:cBhvr additive="base">
                                        <p:cTn id="41"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dissolve">
                                      <p:cBhvr>
                                        <p:cTn id="4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2" grpId="0"/>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a:grpSpLocks/>
          </p:cNvGrpSpPr>
          <p:nvPr/>
        </p:nvGrpSpPr>
        <p:grpSpPr bwMode="auto">
          <a:xfrm>
            <a:off x="428625" y="2500313"/>
            <a:ext cx="8429625" cy="2357437"/>
            <a:chOff x="428597" y="2500694"/>
            <a:chExt cx="8429683" cy="2357066"/>
          </a:xfrm>
        </p:grpSpPr>
        <p:grpSp>
          <p:nvGrpSpPr>
            <p:cNvPr id="3" name="Group 33"/>
            <p:cNvGrpSpPr>
              <a:grpSpLocks/>
            </p:cNvGrpSpPr>
            <p:nvPr/>
          </p:nvGrpSpPr>
          <p:grpSpPr bwMode="auto">
            <a:xfrm>
              <a:off x="428597" y="2827091"/>
              <a:ext cx="8429683" cy="2030669"/>
              <a:chOff x="720" y="2987"/>
              <a:chExt cx="4006" cy="927"/>
            </a:xfrm>
          </p:grpSpPr>
          <p:sp>
            <p:nvSpPr>
              <p:cNvPr id="36880" name="AutoShape 34"/>
              <p:cNvSpPr>
                <a:spLocks noChangeArrowheads="1"/>
              </p:cNvSpPr>
              <p:nvPr/>
            </p:nvSpPr>
            <p:spPr bwMode="gray">
              <a:xfrm>
                <a:off x="720" y="3258"/>
                <a:ext cx="1330" cy="656"/>
              </a:xfrm>
              <a:prstGeom prst="bevel">
                <a:avLst>
                  <a:gd name="adj" fmla="val 1648"/>
                </a:avLst>
              </a:prstGeom>
              <a:gradFill rotWithShape="1">
                <a:gsLst>
                  <a:gs pos="0">
                    <a:srgbClr val="DDDDDD"/>
                  </a:gs>
                  <a:gs pos="50000">
                    <a:srgbClr val="F4F4F4"/>
                  </a:gs>
                  <a:gs pos="100000">
                    <a:srgbClr val="DDDDDD"/>
                  </a:gs>
                </a:gsLst>
                <a:lin ang="2700000" scaled="1"/>
              </a:gradFill>
              <a:ln w="9525">
                <a:noFill/>
                <a:miter lim="800000"/>
                <a:headEnd/>
                <a:tailEnd/>
              </a:ln>
            </p:spPr>
            <p:txBody>
              <a:bodyPr wrap="none" anchor="ctr"/>
              <a:lstStyle/>
              <a:p>
                <a:pPr algn="l" rtl="0"/>
                <a:endParaRPr lang="zh-CN" altLang="en-US">
                  <a:latin typeface="Calibri" pitchFamily="34" charset="0"/>
                </a:endParaRPr>
              </a:p>
            </p:txBody>
          </p:sp>
          <p:sp>
            <p:nvSpPr>
              <p:cNvPr id="12" name="AutoShape 35"/>
              <p:cNvSpPr>
                <a:spLocks noChangeArrowheads="1"/>
              </p:cNvSpPr>
              <p:nvPr/>
            </p:nvSpPr>
            <p:spPr bwMode="gray">
              <a:xfrm>
                <a:off x="720" y="2989"/>
                <a:ext cx="1330" cy="269"/>
              </a:xfrm>
              <a:prstGeom prst="bevel">
                <a:avLst>
                  <a:gd name="adj" fmla="val 3718"/>
                </a:avLst>
              </a:prstGeom>
              <a:solidFill>
                <a:schemeClr val="accent4">
                  <a:lumMod val="60000"/>
                  <a:lumOff val="40000"/>
                  <a:alpha val="50000"/>
                </a:schemeClr>
              </a:solidFill>
              <a:ln w="9525">
                <a:noFill/>
                <a:miter lim="800000"/>
                <a:headEnd/>
                <a:tailEnd/>
              </a:ln>
              <a:effectLst/>
            </p:spPr>
            <p:txBody>
              <a:bodyPr wrap="none" anchor="ctr"/>
              <a:lstStyle/>
              <a:p>
                <a:pPr algn="l" rtl="0" fontAlgn="auto">
                  <a:spcBef>
                    <a:spcPts val="0"/>
                  </a:spcBef>
                  <a:spcAft>
                    <a:spcPts val="0"/>
                  </a:spcAft>
                  <a:defRPr/>
                </a:pPr>
                <a:endParaRPr lang="zh-CN" altLang="en-US">
                  <a:latin typeface="+mn-lt"/>
                  <a:ea typeface="+mn-ea"/>
                </a:endParaRPr>
              </a:p>
            </p:txBody>
          </p:sp>
          <p:sp>
            <p:nvSpPr>
              <p:cNvPr id="36882" name="AutoShape 36"/>
              <p:cNvSpPr>
                <a:spLocks noChangeArrowheads="1"/>
              </p:cNvSpPr>
              <p:nvPr/>
            </p:nvSpPr>
            <p:spPr bwMode="gray">
              <a:xfrm>
                <a:off x="2064" y="3258"/>
                <a:ext cx="1330" cy="656"/>
              </a:xfrm>
              <a:prstGeom prst="bevel">
                <a:avLst>
                  <a:gd name="adj" fmla="val 1648"/>
                </a:avLst>
              </a:prstGeom>
              <a:gradFill rotWithShape="1">
                <a:gsLst>
                  <a:gs pos="0">
                    <a:srgbClr val="DDDDDD"/>
                  </a:gs>
                  <a:gs pos="50000">
                    <a:srgbClr val="F4F4F4"/>
                  </a:gs>
                  <a:gs pos="100000">
                    <a:srgbClr val="DDDDDD"/>
                  </a:gs>
                </a:gsLst>
                <a:lin ang="2700000" scaled="1"/>
              </a:gradFill>
              <a:ln w="9525">
                <a:noFill/>
                <a:miter lim="800000"/>
                <a:headEnd/>
                <a:tailEnd/>
              </a:ln>
            </p:spPr>
            <p:txBody>
              <a:bodyPr wrap="none" anchor="ctr"/>
              <a:lstStyle/>
              <a:p>
                <a:pPr algn="l" rtl="0"/>
                <a:endParaRPr lang="zh-CN" altLang="en-US">
                  <a:latin typeface="Calibri" pitchFamily="34" charset="0"/>
                </a:endParaRPr>
              </a:p>
            </p:txBody>
          </p:sp>
          <p:sp>
            <p:nvSpPr>
              <p:cNvPr id="36883" name="AutoShape 37"/>
              <p:cNvSpPr>
                <a:spLocks noChangeArrowheads="1"/>
              </p:cNvSpPr>
              <p:nvPr/>
            </p:nvSpPr>
            <p:spPr bwMode="gray">
              <a:xfrm>
                <a:off x="2064" y="2989"/>
                <a:ext cx="1330" cy="269"/>
              </a:xfrm>
              <a:prstGeom prst="bevel">
                <a:avLst>
                  <a:gd name="adj" fmla="val 3718"/>
                </a:avLst>
              </a:prstGeom>
              <a:solidFill>
                <a:srgbClr val="99CC00">
                  <a:alpha val="50195"/>
                </a:srgbClr>
              </a:solidFill>
              <a:ln w="9525">
                <a:noFill/>
                <a:miter lim="800000"/>
                <a:headEnd/>
                <a:tailEnd/>
              </a:ln>
            </p:spPr>
            <p:txBody>
              <a:bodyPr wrap="none" anchor="ctr"/>
              <a:lstStyle/>
              <a:p>
                <a:pPr algn="l" rtl="0"/>
                <a:endParaRPr lang="zh-CN" altLang="en-US">
                  <a:latin typeface="Calibri" pitchFamily="34" charset="0"/>
                </a:endParaRPr>
              </a:p>
            </p:txBody>
          </p:sp>
          <p:sp>
            <p:nvSpPr>
              <p:cNvPr id="36884" name="AutoShape 42"/>
              <p:cNvSpPr>
                <a:spLocks noChangeArrowheads="1"/>
              </p:cNvSpPr>
              <p:nvPr/>
            </p:nvSpPr>
            <p:spPr bwMode="gray">
              <a:xfrm>
                <a:off x="3396" y="3256"/>
                <a:ext cx="1330" cy="656"/>
              </a:xfrm>
              <a:prstGeom prst="bevel">
                <a:avLst>
                  <a:gd name="adj" fmla="val 1648"/>
                </a:avLst>
              </a:prstGeom>
              <a:gradFill rotWithShape="1">
                <a:gsLst>
                  <a:gs pos="0">
                    <a:srgbClr val="DDDDDD"/>
                  </a:gs>
                  <a:gs pos="50000">
                    <a:srgbClr val="F4F4F4"/>
                  </a:gs>
                  <a:gs pos="100000">
                    <a:srgbClr val="DDDDDD"/>
                  </a:gs>
                </a:gsLst>
                <a:lin ang="2700000" scaled="1"/>
              </a:gradFill>
              <a:ln w="9525">
                <a:noFill/>
                <a:miter lim="800000"/>
                <a:headEnd/>
                <a:tailEnd/>
              </a:ln>
            </p:spPr>
            <p:txBody>
              <a:bodyPr wrap="none" anchor="ctr"/>
              <a:lstStyle/>
              <a:p>
                <a:pPr algn="l" rtl="0"/>
                <a:endParaRPr lang="zh-CN" altLang="en-US">
                  <a:latin typeface="Calibri" pitchFamily="34" charset="0"/>
                </a:endParaRPr>
              </a:p>
            </p:txBody>
          </p:sp>
          <p:sp>
            <p:nvSpPr>
              <p:cNvPr id="36885" name="AutoShape 43"/>
              <p:cNvSpPr>
                <a:spLocks noChangeArrowheads="1"/>
              </p:cNvSpPr>
              <p:nvPr/>
            </p:nvSpPr>
            <p:spPr bwMode="gray">
              <a:xfrm>
                <a:off x="3396" y="2987"/>
                <a:ext cx="1330" cy="269"/>
              </a:xfrm>
              <a:prstGeom prst="bevel">
                <a:avLst>
                  <a:gd name="adj" fmla="val 3718"/>
                </a:avLst>
              </a:prstGeom>
              <a:solidFill>
                <a:schemeClr val="accent1">
                  <a:alpha val="50195"/>
                </a:schemeClr>
              </a:solidFill>
              <a:ln w="9525">
                <a:noFill/>
                <a:miter lim="800000"/>
                <a:headEnd/>
                <a:tailEnd/>
              </a:ln>
            </p:spPr>
            <p:txBody>
              <a:bodyPr wrap="none" anchor="ctr"/>
              <a:lstStyle/>
              <a:p>
                <a:pPr algn="l" rtl="0"/>
                <a:endParaRPr lang="zh-CN" altLang="en-US">
                  <a:latin typeface="Calibri" pitchFamily="34" charset="0"/>
                </a:endParaRPr>
              </a:p>
            </p:txBody>
          </p:sp>
        </p:grpSp>
        <p:sp>
          <p:nvSpPr>
            <p:cNvPr id="8" name="Freeform 46"/>
            <p:cNvSpPr>
              <a:spLocks/>
            </p:cNvSpPr>
            <p:nvPr/>
          </p:nvSpPr>
          <p:spPr bwMode="gray">
            <a:xfrm>
              <a:off x="428597" y="2511804"/>
              <a:ext cx="8383646" cy="315863"/>
            </a:xfrm>
            <a:custGeom>
              <a:avLst/>
              <a:gdLst/>
              <a:ahLst/>
              <a:cxnLst>
                <a:cxn ang="0">
                  <a:pos x="0" y="144"/>
                </a:cxn>
                <a:cxn ang="0">
                  <a:pos x="624" y="0"/>
                </a:cxn>
                <a:cxn ang="0">
                  <a:pos x="3529" y="0"/>
                </a:cxn>
                <a:cxn ang="0">
                  <a:pos x="3984" y="144"/>
                </a:cxn>
                <a:cxn ang="0">
                  <a:pos x="0" y="144"/>
                </a:cxn>
              </a:cxnLst>
              <a:rect l="0" t="0" r="r" b="b"/>
              <a:pathLst>
                <a:path w="3984" h="144">
                  <a:moveTo>
                    <a:pt x="0" y="144"/>
                  </a:moveTo>
                  <a:lnTo>
                    <a:pt x="624" y="0"/>
                  </a:lnTo>
                  <a:lnTo>
                    <a:pt x="3529" y="0"/>
                  </a:lnTo>
                  <a:lnTo>
                    <a:pt x="3984" y="144"/>
                  </a:lnTo>
                  <a:lnTo>
                    <a:pt x="0" y="144"/>
                  </a:lnTo>
                  <a:close/>
                </a:path>
              </a:pathLst>
            </a:custGeom>
            <a:ln>
              <a:headEnd/>
              <a:tailEnd/>
            </a:ln>
            <a:effectLst/>
          </p:spPr>
          <p:style>
            <a:lnRef idx="1">
              <a:schemeClr val="accent4"/>
            </a:lnRef>
            <a:fillRef idx="3">
              <a:schemeClr val="accent4"/>
            </a:fillRef>
            <a:effectRef idx="2">
              <a:schemeClr val="accent4"/>
            </a:effectRef>
            <a:fontRef idx="minor">
              <a:schemeClr val="lt1"/>
            </a:fontRef>
          </p:style>
          <p:txBody>
            <a:bodyPr/>
            <a:lstStyle/>
            <a:p>
              <a:pPr algn="l" rtl="0" fontAlgn="auto">
                <a:spcBef>
                  <a:spcPts val="0"/>
                </a:spcBef>
                <a:spcAft>
                  <a:spcPts val="0"/>
                </a:spcAft>
                <a:defRPr/>
              </a:pPr>
              <a:endParaRPr lang="zh-CN" altLang="en-US"/>
            </a:p>
          </p:txBody>
        </p:sp>
        <p:sp>
          <p:nvSpPr>
            <p:cNvPr id="9" name="Line 47"/>
            <p:cNvSpPr>
              <a:spLocks noChangeShapeType="1"/>
            </p:cNvSpPr>
            <p:nvPr/>
          </p:nvSpPr>
          <p:spPr bwMode="gray">
            <a:xfrm flipV="1">
              <a:off x="3252779" y="2500694"/>
              <a:ext cx="247652" cy="284117"/>
            </a:xfrm>
            <a:prstGeom prst="line">
              <a:avLst/>
            </a:prstGeom>
            <a:noFill/>
            <a:ln w="9525">
              <a:solidFill>
                <a:schemeClr val="bg1"/>
              </a:solidFill>
              <a:round/>
              <a:headEnd/>
              <a:tailEnd/>
            </a:ln>
            <a:effectLst>
              <a:outerShdw dist="28398" dir="9206097" algn="ctr" rotWithShape="0">
                <a:schemeClr val="tx1">
                  <a:alpha val="50000"/>
                </a:schemeClr>
              </a:outerShdw>
            </a:effectLst>
          </p:spPr>
          <p:txBody>
            <a:bodyPr/>
            <a:lstStyle/>
            <a:p>
              <a:pPr algn="l" rtl="0" fontAlgn="auto">
                <a:spcBef>
                  <a:spcPts val="0"/>
                </a:spcBef>
                <a:spcAft>
                  <a:spcPts val="0"/>
                </a:spcAft>
                <a:defRPr/>
              </a:pPr>
              <a:endParaRPr lang="zh-CN" altLang="en-US">
                <a:latin typeface="+mn-lt"/>
                <a:ea typeface="+mn-ea"/>
              </a:endParaRPr>
            </a:p>
          </p:txBody>
        </p:sp>
        <p:sp>
          <p:nvSpPr>
            <p:cNvPr id="10" name="Line 48"/>
            <p:cNvSpPr>
              <a:spLocks noChangeShapeType="1"/>
            </p:cNvSpPr>
            <p:nvPr/>
          </p:nvSpPr>
          <p:spPr bwMode="gray">
            <a:xfrm flipH="1" flipV="1">
              <a:off x="5794384" y="2507043"/>
              <a:ext cx="252415" cy="306339"/>
            </a:xfrm>
            <a:prstGeom prst="line">
              <a:avLst/>
            </a:prstGeom>
            <a:noFill/>
            <a:ln w="9525">
              <a:solidFill>
                <a:schemeClr val="bg1"/>
              </a:solidFill>
              <a:round/>
              <a:headEnd/>
              <a:tailEnd/>
            </a:ln>
            <a:effectLst>
              <a:outerShdw dist="12700" dir="10800000" algn="ctr" rotWithShape="0">
                <a:schemeClr val="tx1">
                  <a:alpha val="50000"/>
                </a:schemeClr>
              </a:outerShdw>
            </a:effectLst>
          </p:spPr>
          <p:txBody>
            <a:bodyPr/>
            <a:lstStyle/>
            <a:p>
              <a:pPr algn="l" rtl="0" fontAlgn="auto">
                <a:spcBef>
                  <a:spcPts val="0"/>
                </a:spcBef>
                <a:spcAft>
                  <a:spcPts val="0"/>
                </a:spcAft>
                <a:defRPr/>
              </a:pPr>
              <a:endParaRPr lang="zh-CN" altLang="en-US">
                <a:latin typeface="+mn-lt"/>
                <a:ea typeface="+mn-ea"/>
              </a:endParaRPr>
            </a:p>
          </p:txBody>
        </p:sp>
      </p:grpSp>
      <p:grpSp>
        <p:nvGrpSpPr>
          <p:cNvPr id="4" name="组合 25"/>
          <p:cNvGrpSpPr>
            <a:grpSpLocks/>
          </p:cNvGrpSpPr>
          <p:nvPr/>
        </p:nvGrpSpPr>
        <p:grpSpPr bwMode="auto">
          <a:xfrm>
            <a:off x="2143125" y="714375"/>
            <a:ext cx="4929188" cy="1643063"/>
            <a:chOff x="2143108" y="714356"/>
            <a:chExt cx="4929222" cy="1643074"/>
          </a:xfrm>
        </p:grpSpPr>
        <p:sp>
          <p:nvSpPr>
            <p:cNvPr id="25" name="下箭头标注 24"/>
            <p:cNvSpPr/>
            <p:nvPr/>
          </p:nvSpPr>
          <p:spPr>
            <a:xfrm>
              <a:off x="2143108" y="714356"/>
              <a:ext cx="4929222" cy="1643074"/>
            </a:xfrm>
            <a:prstGeom prst="downArrowCallout">
              <a:avLst/>
            </a:prstGeom>
          </p:spPr>
          <p:style>
            <a:lnRef idx="1">
              <a:schemeClr val="accent3"/>
            </a:lnRef>
            <a:fillRef idx="3">
              <a:schemeClr val="accent3"/>
            </a:fillRef>
            <a:effectRef idx="2">
              <a:schemeClr val="accent3"/>
            </a:effectRef>
            <a:fontRef idx="minor">
              <a:schemeClr val="lt1"/>
            </a:fontRef>
          </p:style>
          <p:txBody>
            <a:bodyPr anchor="ctr"/>
            <a:lstStyle/>
            <a:p>
              <a:pPr algn="ctr" rtl="0" fontAlgn="auto">
                <a:spcBef>
                  <a:spcPts val="0"/>
                </a:spcBef>
                <a:spcAft>
                  <a:spcPts val="0"/>
                </a:spcAft>
                <a:defRPr/>
              </a:pPr>
              <a:endParaRPr lang="zh-CN" altLang="en-US"/>
            </a:p>
          </p:txBody>
        </p:sp>
        <p:sp>
          <p:nvSpPr>
            <p:cNvPr id="36875" name="矩形 23"/>
            <p:cNvSpPr>
              <a:spLocks noChangeArrowheads="1"/>
            </p:cNvSpPr>
            <p:nvPr/>
          </p:nvSpPr>
          <p:spPr bwMode="auto">
            <a:xfrm>
              <a:off x="2285984" y="785794"/>
              <a:ext cx="4572000" cy="400113"/>
            </a:xfrm>
            <a:prstGeom prst="rect">
              <a:avLst/>
            </a:prstGeom>
            <a:noFill/>
            <a:ln w="9525">
              <a:noFill/>
              <a:miter lim="800000"/>
              <a:headEnd/>
              <a:tailEnd/>
            </a:ln>
          </p:spPr>
          <p:txBody>
            <a:bodyPr>
              <a:spAutoFit/>
            </a:bodyPr>
            <a:lstStyle/>
            <a:p>
              <a:pPr algn="ctr" rtl="0"/>
              <a:r>
                <a:rPr lang="id-ID" altLang="zh-CN" sz="2000" dirty="0">
                  <a:latin typeface="Calibri" pitchFamily="34" charset="0"/>
                </a:rPr>
                <a:t>CHANGE MODELS</a:t>
              </a:r>
              <a:endParaRPr lang="en-US" altLang="zh-CN" sz="2000" dirty="0">
                <a:latin typeface="Calibri" pitchFamily="34" charset="0"/>
              </a:endParaRPr>
            </a:p>
          </p:txBody>
        </p:sp>
      </p:grpSp>
      <p:sp>
        <p:nvSpPr>
          <p:cNvPr id="28" name="Rectangle 38"/>
          <p:cNvSpPr>
            <a:spLocks noChangeArrowheads="1"/>
          </p:cNvSpPr>
          <p:nvPr/>
        </p:nvSpPr>
        <p:spPr bwMode="gray">
          <a:xfrm>
            <a:off x="539552" y="2852936"/>
            <a:ext cx="1813317" cy="461665"/>
          </a:xfrm>
          <a:prstGeom prst="rect">
            <a:avLst/>
          </a:prstGeom>
          <a:noFill/>
          <a:ln w="9525" algn="ctr">
            <a:noFill/>
            <a:miter lim="800000"/>
            <a:headEnd/>
            <a:tailEnd/>
          </a:ln>
        </p:spPr>
        <p:txBody>
          <a:bodyPr wrap="none">
            <a:spAutoFit/>
          </a:bodyPr>
          <a:lstStyle/>
          <a:p>
            <a:pPr algn="l" rtl="0"/>
            <a:r>
              <a:rPr lang="en-US" sz="2400" dirty="0"/>
              <a:t>Model </a:t>
            </a:r>
            <a:r>
              <a:rPr lang="en-US" sz="2400" dirty="0" err="1"/>
              <a:t>lewin</a:t>
            </a:r>
            <a:endParaRPr lang="en-US" altLang="zh-CN" sz="2400" b="1" dirty="0">
              <a:solidFill>
                <a:srgbClr val="1C1C1C"/>
              </a:solidFill>
              <a:latin typeface="Calibri" pitchFamily="34" charset="0"/>
            </a:endParaRPr>
          </a:p>
        </p:txBody>
      </p:sp>
      <p:sp>
        <p:nvSpPr>
          <p:cNvPr id="30" name="Rectangle 39"/>
          <p:cNvSpPr>
            <a:spLocks noChangeArrowheads="1"/>
          </p:cNvSpPr>
          <p:nvPr/>
        </p:nvSpPr>
        <p:spPr bwMode="gray">
          <a:xfrm>
            <a:off x="3347864" y="2924944"/>
            <a:ext cx="2342308" cy="461665"/>
          </a:xfrm>
          <a:prstGeom prst="rect">
            <a:avLst/>
          </a:prstGeom>
          <a:noFill/>
          <a:ln w="9525" algn="ctr">
            <a:noFill/>
            <a:miter lim="800000"/>
            <a:headEnd/>
            <a:tailEnd/>
          </a:ln>
        </p:spPr>
        <p:txBody>
          <a:bodyPr wrap="none">
            <a:spAutoFit/>
          </a:bodyPr>
          <a:lstStyle/>
          <a:p>
            <a:pPr algn="l" rtl="0"/>
            <a:r>
              <a:rPr lang="en-US" sz="2400" dirty="0"/>
              <a:t>Model </a:t>
            </a:r>
            <a:r>
              <a:rPr lang="en-US" sz="2400" dirty="0" err="1"/>
              <a:t>Pasmore</a:t>
            </a:r>
            <a:endParaRPr lang="en-US" altLang="zh-CN" sz="2400" b="1" dirty="0">
              <a:solidFill>
                <a:srgbClr val="1C1C1C"/>
              </a:solidFill>
              <a:latin typeface="Calibri" pitchFamily="34" charset="0"/>
            </a:endParaRPr>
          </a:p>
        </p:txBody>
      </p:sp>
      <p:sp>
        <p:nvSpPr>
          <p:cNvPr id="32" name="Rectangle 44"/>
          <p:cNvSpPr>
            <a:spLocks noChangeArrowheads="1"/>
          </p:cNvSpPr>
          <p:nvPr/>
        </p:nvSpPr>
        <p:spPr bwMode="gray">
          <a:xfrm>
            <a:off x="6084168" y="2924944"/>
            <a:ext cx="2908168" cy="400110"/>
          </a:xfrm>
          <a:prstGeom prst="rect">
            <a:avLst/>
          </a:prstGeom>
          <a:noFill/>
          <a:ln w="9525" algn="ctr">
            <a:noFill/>
            <a:miter lim="800000"/>
            <a:headEnd/>
            <a:tailEnd/>
          </a:ln>
        </p:spPr>
        <p:txBody>
          <a:bodyPr wrap="none">
            <a:spAutoFit/>
          </a:bodyPr>
          <a:lstStyle/>
          <a:p>
            <a:pPr algn="l" rtl="0"/>
            <a:r>
              <a:rPr lang="en-US" sz="2000" dirty="0"/>
              <a:t>Model </a:t>
            </a:r>
            <a:r>
              <a:rPr lang="en-US" sz="2000" dirty="0" err="1"/>
              <a:t>Kraitner</a:t>
            </a:r>
            <a:r>
              <a:rPr lang="en-US" sz="2000" dirty="0"/>
              <a:t> </a:t>
            </a:r>
            <a:r>
              <a:rPr lang="id-ID" sz="2000" dirty="0"/>
              <a:t>&amp;</a:t>
            </a:r>
            <a:r>
              <a:rPr lang="en-US" sz="2000" dirty="0"/>
              <a:t> Kinicki</a:t>
            </a:r>
            <a:endParaRPr lang="en-US" altLang="zh-CN" sz="2000" b="1" dirty="0">
              <a:solidFill>
                <a:srgbClr val="1C1C1C"/>
              </a:solidFill>
              <a:latin typeface="Calibri"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0-#ppt_w/2"/>
                                          </p:val>
                                        </p:tav>
                                        <p:tav tm="100000">
                                          <p:val>
                                            <p:strVal val="#ppt_x"/>
                                          </p:val>
                                        </p:tav>
                                      </p:tavLst>
                                    </p:anim>
                                    <p:anim calcmode="lin" valueType="num">
                                      <p:cBhvr additive="base">
                                        <p:cTn id="19"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 calcmode="lin" valueType="num">
                                      <p:cBhvr additive="base">
                                        <p:cTn id="24" dur="500" fill="hold"/>
                                        <p:tgtEl>
                                          <p:spTgt spid="30"/>
                                        </p:tgtEl>
                                        <p:attrNameLst>
                                          <p:attrName>ppt_x</p:attrName>
                                        </p:attrNameLst>
                                      </p:cBhvr>
                                      <p:tavLst>
                                        <p:tav tm="0">
                                          <p:val>
                                            <p:strVal val="#ppt_x"/>
                                          </p:val>
                                        </p:tav>
                                        <p:tav tm="100000">
                                          <p:val>
                                            <p:strVal val="#ppt_x"/>
                                          </p:val>
                                        </p:tav>
                                      </p:tavLst>
                                    </p:anim>
                                    <p:anim calcmode="lin" valueType="num">
                                      <p:cBhvr additive="base">
                                        <p:cTn id="25"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32"/>
                                        </p:tgtEl>
                                        <p:attrNameLst>
                                          <p:attrName>style.visibility</p:attrName>
                                        </p:attrNameLst>
                                      </p:cBhvr>
                                      <p:to>
                                        <p:strVal val="visible"/>
                                      </p:to>
                                    </p:set>
                                    <p:anim calcmode="lin" valueType="num">
                                      <p:cBhvr additive="base">
                                        <p:cTn id="30" dur="500" fill="hold"/>
                                        <p:tgtEl>
                                          <p:spTgt spid="32"/>
                                        </p:tgtEl>
                                        <p:attrNameLst>
                                          <p:attrName>ppt_x</p:attrName>
                                        </p:attrNameLst>
                                      </p:cBhvr>
                                      <p:tavLst>
                                        <p:tav tm="0">
                                          <p:val>
                                            <p:strVal val="1+#ppt_w/2"/>
                                          </p:val>
                                        </p:tav>
                                        <p:tav tm="100000">
                                          <p:val>
                                            <p:strVal val="#ppt_x"/>
                                          </p:val>
                                        </p:tav>
                                      </p:tavLst>
                                    </p:anim>
                                    <p:anim calcmode="lin" valueType="num">
                                      <p:cBhvr additive="base">
                                        <p:cTn id="31"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idx="1"/>
          </p:nvPr>
        </p:nvSpPr>
        <p:spPr>
          <a:xfrm>
            <a:off x="722312" y="476672"/>
            <a:ext cx="7810127" cy="5616624"/>
          </a:xfrm>
        </p:spPr>
        <p:txBody>
          <a:bodyPr/>
          <a:lstStyle/>
          <a:p>
            <a:pPr algn="l" rtl="0"/>
            <a:r>
              <a:rPr lang="en-US" dirty="0"/>
              <a:t>Explain What Which meant with Model </a:t>
            </a:r>
            <a:r>
              <a:rPr lang="en-US" dirty="0" err="1"/>
              <a:t>pasmore</a:t>
            </a:r>
            <a:r>
              <a:rPr lang="en-US" dirty="0"/>
              <a:t>, Model </a:t>
            </a:r>
            <a:r>
              <a:rPr lang="en-US" dirty="0" err="1"/>
              <a:t>lewin</a:t>
            </a:r>
            <a:r>
              <a:rPr lang="en-US" dirty="0"/>
              <a:t> And Model </a:t>
            </a:r>
            <a:r>
              <a:rPr lang="en-US" dirty="0" err="1"/>
              <a:t>Kraitner</a:t>
            </a:r>
            <a:r>
              <a:rPr lang="en-US" dirty="0"/>
              <a:t> </a:t>
            </a:r>
            <a:r>
              <a:rPr lang="id-ID" dirty="0"/>
              <a:t>&amp;</a:t>
            </a:r>
            <a:r>
              <a:rPr lang="en-US" dirty="0"/>
              <a:t> Kinicki. Then come up with Also difference model 2 the collected most slow Wednesday o'clock10.00 WIB. In form pdf And in arrears to </a:t>
            </a:r>
            <a:r>
              <a:rPr lang="en-US" dirty="0" err="1"/>
              <a:t>vclass</a:t>
            </a:r>
            <a:r>
              <a:rPr lang="en-US" dirty="0"/>
              <a:t>. Task group maximum consists from3 people.</a:t>
            </a:r>
            <a:endParaRPr lang="en-US" altLang="zh-CN" b="1" dirty="0">
              <a:solidFill>
                <a:srgbClr val="1C1C1C"/>
              </a:solidFill>
              <a:latin typeface="Calibri" pitchFamily="34" charset="0"/>
            </a:endParaRPr>
          </a:p>
          <a:p>
            <a:pPr algn="l" rtl="0"/>
            <a:endParaRPr lang="en-US" dirty="0"/>
          </a:p>
          <a:p>
            <a:pPr algn="l" rtl="0"/>
            <a:endParaRPr lang="en-US" dirty="0"/>
          </a:p>
          <a:p>
            <a:pPr algn="l" rtl="0"/>
            <a:endParaRPr lang="en-US" dirty="0"/>
          </a:p>
          <a:p>
            <a:pPr algn="l" rtl="0"/>
            <a:endParaRPr lang="en-US" dirty="0"/>
          </a:p>
          <a:p>
            <a:pPr algn="l" rtl="0"/>
            <a:endParaRPr lang="en-US" dirty="0"/>
          </a:p>
          <a:p>
            <a:pPr algn="l" rtl="0"/>
            <a:endParaRPr lang="en-US" dirty="0"/>
          </a:p>
          <a:p>
            <a:pPr algn="l" rtl="0"/>
            <a:endParaRPr lang="en-US" dirty="0"/>
          </a:p>
          <a:p>
            <a:pPr algn="l" rtl="0"/>
            <a:endParaRPr lang="en-US" dirty="0"/>
          </a:p>
          <a:p>
            <a:pPr algn="l" rtl="0"/>
            <a:r>
              <a:rPr lang="en-US" dirty="0"/>
              <a:t> </a:t>
            </a:r>
          </a:p>
        </p:txBody>
      </p:sp>
      <p:sp>
        <p:nvSpPr>
          <p:cNvPr id="11" name="Text Placeholder 10"/>
          <p:cNvSpPr>
            <a:spLocks noGrp="1"/>
          </p:cNvSpPr>
          <p:nvPr>
            <p:ph type="body" sz="quarter" idx="13"/>
          </p:nvPr>
        </p:nvSpPr>
        <p:spPr>
          <a:xfrm>
            <a:off x="785813" y="357188"/>
            <a:ext cx="7429500" cy="767556"/>
          </a:xfrm>
        </p:spPr>
        <p:txBody>
          <a:bodyPr/>
          <a:lstStyle/>
          <a:p>
            <a:pPr marL="0" indent="0" algn="ctr" rtl="0">
              <a:buNone/>
            </a:pPr>
            <a:r>
              <a:rPr lang="en-US" dirty="0"/>
              <a:t>TASK</a:t>
            </a:r>
          </a:p>
        </p:txBody>
      </p:sp>
    </p:spTree>
    <p:extLst>
      <p:ext uri="{BB962C8B-B14F-4D97-AF65-F5344CB8AC3E}">
        <p14:creationId xmlns:p14="http://schemas.microsoft.com/office/powerpoint/2010/main" xmlns="" val="3520335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7" name="组合 11"/>
          <p:cNvGrpSpPr>
            <a:grpSpLocks/>
          </p:cNvGrpSpPr>
          <p:nvPr/>
        </p:nvGrpSpPr>
        <p:grpSpPr bwMode="auto">
          <a:xfrm>
            <a:off x="1071563" y="1357313"/>
            <a:ext cx="5124450" cy="1200150"/>
            <a:chOff x="913694" y="571480"/>
            <a:chExt cx="5124060" cy="1200329"/>
          </a:xfrm>
        </p:grpSpPr>
        <p:sp>
          <p:nvSpPr>
            <p:cNvPr id="9" name="矩形 8"/>
            <p:cNvSpPr/>
            <p:nvPr/>
          </p:nvSpPr>
          <p:spPr>
            <a:xfrm>
              <a:off x="928662" y="571480"/>
              <a:ext cx="5109092" cy="1200329"/>
            </a:xfrm>
            <a:prstGeom prst="rect">
              <a:avLst/>
            </a:prstGeom>
            <a:noFill/>
          </p:spPr>
          <p:txBody>
            <a:bodyPr wrap="none">
              <a:spAutoFit/>
            </a:bodyPr>
            <a:lstStyle/>
            <a:p>
              <a:pPr algn="ctr" rtl="0" fontAlgn="auto">
                <a:spcBef>
                  <a:spcPts val="0"/>
                </a:spcBef>
                <a:spcAft>
                  <a:spcPts val="0"/>
                </a:spcAft>
                <a:defRPr/>
              </a:pPr>
              <a:r>
                <a:rPr lang="en-US" altLang="zh-CN" sz="7200" b="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ea typeface="+mn-ea"/>
                  <a:cs typeface="Arial" pitchFamily="34" charset="0"/>
                </a:rPr>
                <a:t>thank you!</a:t>
              </a:r>
              <a:endParaRPr lang="zh-CN" altLang="en-US" sz="7200" b="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mn-lt"/>
                <a:ea typeface="+mn-ea"/>
              </a:endParaRPr>
            </a:p>
          </p:txBody>
        </p:sp>
        <p:sp>
          <p:nvSpPr>
            <p:cNvPr id="10" name="矩形 9"/>
            <p:cNvSpPr/>
            <p:nvPr/>
          </p:nvSpPr>
          <p:spPr>
            <a:xfrm>
              <a:off x="913694" y="571480"/>
              <a:ext cx="5109092" cy="1200329"/>
            </a:xfrm>
            <a:prstGeom prst="rect">
              <a:avLst/>
            </a:prstGeom>
            <a:noFill/>
          </p:spPr>
          <p:txBody>
            <a:bodyPr wrap="none">
              <a:spAutoFit/>
            </a:bodyPr>
            <a:lstStyle/>
            <a:p>
              <a:pPr algn="ctr" rtl="0" fontAlgn="auto">
                <a:spcBef>
                  <a:spcPts val="0"/>
                </a:spcBef>
                <a:spcAft>
                  <a:spcPts val="0"/>
                </a:spcAft>
                <a:defRPr/>
              </a:pPr>
              <a:r>
                <a:rPr lang="en-US" altLang="zh-CN" sz="7200" b="1">
                  <a:ln w="18000">
                    <a:solidFill>
                      <a:schemeClr val="bg1"/>
                    </a:solidFill>
                    <a:prstDash val="solid"/>
                    <a:miter lim="800000"/>
                  </a:ln>
                  <a:noFill/>
                  <a:effectLst>
                    <a:outerShdw blurRad="25500" dist="23000" dir="7020000" algn="tl">
                      <a:srgbClr val="000000">
                        <a:alpha val="50000"/>
                      </a:srgbClr>
                    </a:outerShdw>
                  </a:effectLst>
                  <a:latin typeface="Arial" pitchFamily="34" charset="0"/>
                  <a:ea typeface="+mn-ea"/>
                  <a:cs typeface="Arial" pitchFamily="34" charset="0"/>
                </a:rPr>
                <a:t>thank you!</a:t>
              </a:r>
              <a:endParaRPr lang="zh-CN" altLang="en-US" sz="7200" b="1">
                <a:ln w="18000">
                  <a:solidFill>
                    <a:schemeClr val="bg1"/>
                  </a:solidFill>
                  <a:prstDash val="solid"/>
                  <a:miter lim="800000"/>
                </a:ln>
                <a:noFill/>
                <a:effectLst>
                  <a:outerShdw blurRad="25500" dist="23000" dir="7020000" algn="tl">
                    <a:srgbClr val="000000">
                      <a:alpha val="50000"/>
                    </a:srgbClr>
                  </a:outerShdw>
                </a:effectLst>
                <a:latin typeface="+mn-lt"/>
                <a:ea typeface="+mn-ea"/>
              </a:endParaRPr>
            </a:p>
          </p:txBody>
        </p:sp>
      </p:grpSp>
      <p:sp>
        <p:nvSpPr>
          <p:cNvPr id="5" name="矩形 4"/>
          <p:cNvSpPr>
            <a:spLocks noChangeArrowheads="1"/>
          </p:cNvSpPr>
          <p:nvPr/>
        </p:nvSpPr>
        <p:spPr bwMode="auto">
          <a:xfrm>
            <a:off x="285750" y="5715000"/>
            <a:ext cx="2501900" cy="369888"/>
          </a:xfrm>
          <a:prstGeom prst="rect">
            <a:avLst/>
          </a:prstGeom>
          <a:solidFill>
            <a:srgbClr val="FFC000"/>
          </a:solidFill>
          <a:ln w="9525">
            <a:noFill/>
            <a:miter lim="800000"/>
            <a:headEnd/>
            <a:tailEnd/>
          </a:ln>
        </p:spPr>
        <p:txBody>
          <a:bodyPr wrap="none">
            <a:spAutoFit/>
          </a:bodyPr>
          <a:lstStyle/>
          <a:p>
            <a:pPr algn="l" rtl="0"/>
            <a:r>
              <a:rPr lang="en-US" altLang="zh-CN">
                <a:hlinkClick r:id="rId3"/>
              </a:rPr>
              <a:t>Wondershare software</a:t>
            </a:r>
            <a:endParaRPr lang="zh-CN" altLang="en-US"/>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0.05"/>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 calcmode="lin" valueType="num">
                                      <p:cBhvr>
                                        <p:cTn id="9" dur="500" fill="hold"/>
                                        <p:tgtEl>
                                          <p:spTgt spid="5"/>
                                        </p:tgtEl>
                                        <p:attrNameLst>
                                          <p:attrName>ppt_x</p:attrName>
                                        </p:attrNameLst>
                                      </p:cBhvr>
                                      <p:tavLst>
                                        <p:tav tm="0">
                                          <p:val>
                                            <p:strVal val="#ppt_x-.2"/>
                                          </p:val>
                                        </p:tav>
                                        <p:tav tm="100000">
                                          <p:val>
                                            <p:strVal val="#ppt_x"/>
                                          </p:val>
                                        </p:tav>
                                      </p:tavLst>
                                    </p:anim>
                                    <p:anim calcmode="lin" valueType="num">
                                      <p:cBhvr>
                                        <p:cTn id="10" dur="500" fill="hold"/>
                                        <p:tgtEl>
                                          <p:spTgt spid="5"/>
                                        </p:tgtEl>
                                        <p:attrNameLst>
                                          <p:attrName>ppt_y</p:attrName>
                                        </p:attrNameLst>
                                      </p:cBhvr>
                                      <p:tavLst>
                                        <p:tav tm="0">
                                          <p:val>
                                            <p:strVal val="#ppt_y"/>
                                          </p:val>
                                        </p:tav>
                                        <p:tav tm="100000">
                                          <p:val>
                                            <p:strVal val="#ppt_y"/>
                                          </p:val>
                                        </p:tav>
                                      </p:tavLst>
                                    </p:anim>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pert11">
  <a:themeElements>
    <a:clrScheme name="自定义 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548DD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pert11</Template>
  <TotalTime>472</TotalTime>
  <Words>463</Words>
  <Application>Microsoft Office PowerPoint</Application>
  <PresentationFormat>On-screen Show (4:3)</PresentationFormat>
  <Paragraphs>60</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pert11</vt:lpstr>
      <vt:lpstr>Slide 1</vt:lpstr>
      <vt:lpstr>Slide 2</vt:lpstr>
      <vt:lpstr>Slide 3</vt:lpstr>
      <vt:lpstr>Slide 4</vt:lpstr>
      <vt:lpstr>Slide 5</vt:lpstr>
      <vt:lpstr>Slide 6</vt:lpstr>
      <vt:lpstr>Slide 7</vt:lpstr>
      <vt:lpstr>Slide 8</vt:lpstr>
      <vt:lpstr>Slide 9</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Eko Lestariyanto</dc:creator>
  <cp:lastModifiedBy>User</cp:lastModifiedBy>
  <cp:revision>17</cp:revision>
  <dcterms:created xsi:type="dcterms:W3CDTF">2020-12-10T04:23:45Z</dcterms:created>
  <dcterms:modified xsi:type="dcterms:W3CDTF">2023-03-04T04:32:52Z</dcterms:modified>
</cp:coreProperties>
</file>