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6" r:id="rId2"/>
    <p:sldId id="261" r:id="rId3"/>
    <p:sldId id="257" r:id="rId4"/>
    <p:sldId id="258" r:id="rId5"/>
    <p:sldId id="259" r:id="rId6"/>
    <p:sldId id="262" r:id="rId7"/>
    <p:sldId id="263" r:id="rId8"/>
    <p:sldId id="264" r:id="rId9"/>
    <p:sldId id="290" r:id="rId10"/>
    <p:sldId id="291" r:id="rId11"/>
    <p:sldId id="292" r:id="rId12"/>
    <p:sldId id="265" r:id="rId13"/>
    <p:sldId id="268" r:id="rId14"/>
    <p:sldId id="270" r:id="rId15"/>
    <p:sldId id="271" r:id="rId16"/>
    <p:sldId id="273" r:id="rId17"/>
    <p:sldId id="274" r:id="rId18"/>
    <p:sldId id="275" r:id="rId19"/>
    <p:sldId id="276" r:id="rId20"/>
    <p:sldId id="277" r:id="rId21"/>
    <p:sldId id="278" r:id="rId22"/>
    <p:sldId id="279" r:id="rId23"/>
    <p:sldId id="280" r:id="rId24"/>
    <p:sldId id="281" r:id="rId25"/>
    <p:sldId id="282" r:id="rId26"/>
    <p:sldId id="284" r:id="rId27"/>
    <p:sldId id="285" r:id="rId28"/>
    <p:sldId id="286" r:id="rId29"/>
    <p:sldId id="287" r:id="rId30"/>
    <p:sldId id="288" r:id="rId31"/>
    <p:sldId id="289" r:id="rId3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D2B3"/>
    <a:srgbClr val="5C9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62324F-F57C-4E65-A60A-381BE11B3FAF}" type="datetimeFigureOut">
              <a:rPr lang="id-ID" smtClean="0"/>
              <a:pPr/>
              <a:t>29/08/2019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538C0F-0671-4A15-B311-E017228B3C19}" type="slidenum">
              <a:rPr lang="id-ID" smtClean="0"/>
              <a:pPr/>
              <a:t>‹#›</a:t>
            </a:fld>
            <a:endParaRPr lang="id-ID"/>
          </a:p>
        </p:txBody>
      </p:sp>
    </p:spTree>
    <p:extLst>
      <p:ext uri="{BB962C8B-B14F-4D97-AF65-F5344CB8AC3E}">
        <p14:creationId xmlns:p14="http://schemas.microsoft.com/office/powerpoint/2010/main" val="3742270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Dan A</a:t>
            </a:r>
            <a:endParaRPr lang="id-ID" dirty="0"/>
          </a:p>
        </p:txBody>
      </p:sp>
      <p:sp>
        <p:nvSpPr>
          <p:cNvPr id="4" name="Slide Number Placeholder 3"/>
          <p:cNvSpPr>
            <a:spLocks noGrp="1"/>
          </p:cNvSpPr>
          <p:nvPr>
            <p:ph type="sldNum" sz="quarter" idx="10"/>
          </p:nvPr>
        </p:nvSpPr>
        <p:spPr/>
        <p:txBody>
          <a:bodyPr/>
          <a:lstStyle/>
          <a:p>
            <a:fld id="{F5538C0F-0671-4A15-B311-E017228B3C19}" type="slidenum">
              <a:rPr lang="id-ID" smtClean="0"/>
              <a:pPr/>
              <a:t>1</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33FFC97-D57A-4916-843C-29F956087510}" type="datetimeFigureOut">
              <a:rPr lang="id-ID" smtClean="0"/>
              <a:pPr/>
              <a:t>29/08/2019</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65C004F-1CCF-46AE-8039-49411EBF4B99}"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3FFC97-D57A-4916-843C-29F956087510}" type="datetimeFigureOut">
              <a:rPr lang="id-ID" smtClean="0"/>
              <a:pPr/>
              <a:t>29/08/2019</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65C004F-1CCF-46AE-8039-49411EBF4B9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3FFC97-D57A-4916-843C-29F956087510}" type="datetimeFigureOut">
              <a:rPr lang="id-ID" smtClean="0"/>
              <a:pPr/>
              <a:t>29/08/2019</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65C004F-1CCF-46AE-8039-49411EBF4B9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3FFC97-D57A-4916-843C-29F956087510}" type="datetimeFigureOut">
              <a:rPr lang="id-ID" smtClean="0"/>
              <a:pPr/>
              <a:t>29/08/2019</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65C004F-1CCF-46AE-8039-49411EBF4B99}" type="slidenum">
              <a:rPr lang="id-ID" smtClean="0"/>
              <a:pPr/>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33FFC97-D57A-4916-843C-29F956087510}" type="datetimeFigureOut">
              <a:rPr lang="id-ID" smtClean="0"/>
              <a:pPr/>
              <a:t>29/08/2019</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F65C004F-1CCF-46AE-8039-49411EBF4B99}" type="slidenum">
              <a:rPr lang="id-ID" smtClean="0"/>
              <a:pPr/>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3FFC97-D57A-4916-843C-29F956087510}" type="datetimeFigureOut">
              <a:rPr lang="id-ID" smtClean="0"/>
              <a:pPr/>
              <a:t>29/08/2019</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F65C004F-1CCF-46AE-8039-49411EBF4B99}" type="slidenum">
              <a:rPr lang="id-ID" smtClean="0"/>
              <a:pPr/>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33FFC97-D57A-4916-843C-29F956087510}" type="datetimeFigureOut">
              <a:rPr lang="id-ID" smtClean="0"/>
              <a:pPr/>
              <a:t>29/08/2019</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F65C004F-1CCF-46AE-8039-49411EBF4B99}"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33FFC97-D57A-4916-843C-29F956087510}" type="datetimeFigureOut">
              <a:rPr lang="id-ID" smtClean="0"/>
              <a:pPr/>
              <a:t>29/08/2019</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F65C004F-1CCF-46AE-8039-49411EBF4B99}" type="slidenum">
              <a:rPr lang="id-ID" smtClean="0"/>
              <a:pPr/>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33FFC97-D57A-4916-843C-29F956087510}" type="datetimeFigureOut">
              <a:rPr lang="id-ID" smtClean="0"/>
              <a:pPr/>
              <a:t>29/08/2019</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F65C004F-1CCF-46AE-8039-49411EBF4B9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33FFC97-D57A-4916-843C-29F956087510}" type="datetimeFigureOut">
              <a:rPr lang="id-ID" smtClean="0"/>
              <a:pPr/>
              <a:t>29/08/2019</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F65C004F-1CCF-46AE-8039-49411EBF4B99}"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33FFC97-D57A-4916-843C-29F956087510}" type="datetimeFigureOut">
              <a:rPr lang="id-ID" smtClean="0"/>
              <a:pPr/>
              <a:t>29/08/2019</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65C004F-1CCF-46AE-8039-49411EBF4B99}" type="slidenum">
              <a:rPr lang="id-ID" smtClean="0"/>
              <a:pPr/>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33FFC97-D57A-4916-843C-29F956087510}" type="datetimeFigureOut">
              <a:rPr lang="id-ID" smtClean="0"/>
              <a:pPr/>
              <a:t>29/08/2019</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65C004F-1CCF-46AE-8039-49411EBF4B99}"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08" y="3143248"/>
            <a:ext cx="5767264" cy="1071570"/>
          </a:xfrm>
        </p:spPr>
        <p:style>
          <a:lnRef idx="1">
            <a:schemeClr val="accent6"/>
          </a:lnRef>
          <a:fillRef idx="2">
            <a:schemeClr val="accent6"/>
          </a:fillRef>
          <a:effectRef idx="1">
            <a:schemeClr val="accent6"/>
          </a:effectRef>
          <a:fontRef idx="minor">
            <a:schemeClr val="dk1"/>
          </a:fontRef>
        </p:style>
        <p:txBody>
          <a:bodyPr/>
          <a:lstStyle/>
          <a:p>
            <a:pPr algn="ctr"/>
            <a:r>
              <a:rPr lang="id-ID" sz="3600" b="1" dirty="0" smtClean="0">
                <a:solidFill>
                  <a:schemeClr val="tx1"/>
                </a:solidFill>
                <a:latin typeface="Andalus" pitchFamily="18" charset="-78"/>
                <a:cs typeface="Andalus" pitchFamily="18" charset="-78"/>
              </a:rPr>
              <a:t>TUHAN</a:t>
            </a:r>
            <a:r>
              <a:rPr lang="en-US" sz="3600" b="1" dirty="0" smtClean="0">
                <a:solidFill>
                  <a:schemeClr val="tx1"/>
                </a:solidFill>
                <a:latin typeface="Andalus" pitchFamily="18" charset="-78"/>
                <a:cs typeface="Andalus" pitchFamily="18" charset="-78"/>
              </a:rPr>
              <a:t> </a:t>
            </a:r>
            <a:r>
              <a:rPr lang="id-ID" sz="3600" b="1" dirty="0" smtClean="0">
                <a:solidFill>
                  <a:schemeClr val="tx1"/>
                </a:solidFill>
                <a:latin typeface="Andalus" pitchFamily="18" charset="-78"/>
                <a:cs typeface="Andalus" pitchFamily="18" charset="-78"/>
              </a:rPr>
              <a:t> DAN AGAMA</a:t>
            </a:r>
            <a:r>
              <a:rPr lang="id-ID" sz="3600" b="1" dirty="0" smtClean="0">
                <a:solidFill>
                  <a:schemeClr val="tx1"/>
                </a:solidFill>
              </a:rPr>
              <a:t/>
            </a:r>
            <a:br>
              <a:rPr lang="id-ID" sz="3600" b="1" dirty="0" smtClean="0">
                <a:solidFill>
                  <a:schemeClr val="tx1"/>
                </a:solidFill>
              </a:rPr>
            </a:br>
            <a:endParaRPr lang="id-ID" sz="3600" b="1" dirty="0">
              <a:solidFill>
                <a:schemeClr val="tx1"/>
              </a:solidFill>
            </a:endParaRPr>
          </a:p>
        </p:txBody>
      </p:sp>
      <p:sp>
        <p:nvSpPr>
          <p:cNvPr id="5" name="Text Placeholder 4"/>
          <p:cNvSpPr>
            <a:spLocks noGrp="1"/>
          </p:cNvSpPr>
          <p:nvPr>
            <p:ph type="body" idx="2"/>
          </p:nvPr>
        </p:nvSpPr>
        <p:spPr>
          <a:xfrm>
            <a:off x="4355976" y="4797152"/>
            <a:ext cx="3096344" cy="792088"/>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ctr"/>
            <a:endParaRPr lang="en-US" sz="3200" dirty="0" smtClean="0">
              <a:latin typeface="Aharoni" pitchFamily="2" charset="-79"/>
              <a:cs typeface="Aharoni" pitchFamily="2" charset="-79"/>
            </a:endParaRPr>
          </a:p>
          <a:p>
            <a:pPr algn="ctr"/>
            <a:r>
              <a:rPr lang="en-US" sz="3200" dirty="0" smtClean="0">
                <a:latin typeface="Aharoni" pitchFamily="2" charset="-79"/>
                <a:cs typeface="Aharoni" pitchFamily="2" charset="-79"/>
              </a:rPr>
              <a:t>MPK. PAI</a:t>
            </a:r>
          </a:p>
          <a:p>
            <a:pPr algn="ctr"/>
            <a:endParaRPr lang="id-ID" sz="3200" dirty="0">
              <a:latin typeface="Aharoni" pitchFamily="2" charset="-79"/>
              <a:cs typeface="Aharoni" pitchFamily="2" charset="-79"/>
            </a:endParaRPr>
          </a:p>
        </p:txBody>
      </p:sp>
      <p:pic>
        <p:nvPicPr>
          <p:cNvPr id="6" name="Content Placeholder 5" descr="FB_IMG_1509233390740.jpg"/>
          <p:cNvPicPr>
            <a:picLocks noGrp="1" noChangeAspect="1"/>
          </p:cNvPicPr>
          <p:nvPr>
            <p:ph sz="half" idx="1"/>
          </p:nvPr>
        </p:nvPicPr>
        <p:blipFill>
          <a:blip r:embed="rId3"/>
          <a:stretch>
            <a:fillRect/>
          </a:stretch>
        </p:blipFill>
        <p:spPr>
          <a:xfrm>
            <a:off x="214282" y="285728"/>
            <a:ext cx="3995763" cy="2571756"/>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624078" lvl="0" indent="-514350">
              <a:buFont typeface="+mj-lt"/>
              <a:buAutoNum type="arabicPeriod"/>
            </a:pPr>
            <a:r>
              <a:rPr lang="id-ID" dirty="0" smtClean="0"/>
              <a:t>Dalil </a:t>
            </a:r>
            <a:r>
              <a:rPr lang="id-ID" i="1" dirty="0" smtClean="0"/>
              <a:t>wājib al-wujūd. </a:t>
            </a:r>
            <a:r>
              <a:rPr lang="id-ID" dirty="0" smtClean="0"/>
              <a:t>Tuhan adalah </a:t>
            </a:r>
            <a:r>
              <a:rPr lang="id-ID" i="1" dirty="0" smtClean="0"/>
              <a:t>wājib al-wujūd</a:t>
            </a:r>
            <a:r>
              <a:rPr lang="id-ID" dirty="0" smtClean="0"/>
              <a:t>  (wujud niscaya) sedangkan selain-Nya (alam) dipandang sebagai </a:t>
            </a:r>
            <a:r>
              <a:rPr lang="id-ID" i="1" dirty="0" smtClean="0"/>
              <a:t>mumkīn al-wujūd</a:t>
            </a:r>
            <a:r>
              <a:rPr lang="id-ID" dirty="0" smtClean="0"/>
              <a:t> (wujud yang mungkin). Namun, yang dimaksud </a:t>
            </a:r>
            <a:r>
              <a:rPr lang="id-ID" i="1" dirty="0" smtClean="0"/>
              <a:t>wājib al-wujūd</a:t>
            </a:r>
            <a:r>
              <a:rPr lang="id-ID" dirty="0" smtClean="0"/>
              <a:t> di sini adalah wujud yang ada dengan sebenarnya atau wujud yang senantiasa aktual. Dengan demikian, Allah adalah wujud yang senantiasa ada dengan sendirinya dan tidak membutuhkan sesuatu pun untuk mengaktualkannya. </a:t>
            </a:r>
          </a:p>
          <a:p>
            <a:pPr marL="624078" lvl="0" indent="-514350">
              <a:buFont typeface="+mj-lt"/>
              <a:buAutoNum type="arabicPeriod"/>
            </a:pPr>
            <a:r>
              <a:rPr lang="id-ID" i="1" dirty="0" smtClean="0"/>
              <a:t>Mumkīn al-wujūd</a:t>
            </a:r>
            <a:r>
              <a:rPr lang="id-ID" dirty="0" smtClean="0"/>
              <a:t>. Alam oleh Ibn Sina dikategorikan sebagai </a:t>
            </a:r>
            <a:r>
              <a:rPr lang="id-ID" i="1" dirty="0" smtClean="0"/>
              <a:t>mumkīn al-wujūd</a:t>
            </a:r>
            <a:r>
              <a:rPr lang="id-ID" dirty="0" smtClean="0"/>
              <a:t>, artinya wujud potensial, yang memiliki kemungkinan untuk ada atau aktual. Sebagai wujud potensial, alam tidak bisa mengaktualkan atau mewujudkan dirinya sendiri, karena ia tidak memiliki prinsip aktualitas untuk mengaktualkan potensinya. Oleh sebab itu, alam tidak mungkin ada (mewujud) apabila tidak ada yang mengaktualkannya, karena hanya yang telah aktuallah yang bisa mewujudkan segala yang potensial, ialah yang disebut dengan Tuhan.</a:t>
            </a:r>
          </a:p>
          <a:p>
            <a:endParaRPr lang="id-ID" dirty="0"/>
          </a:p>
        </p:txBody>
      </p:sp>
      <p:sp>
        <p:nvSpPr>
          <p:cNvPr id="3" name="Title 2"/>
          <p:cNvSpPr>
            <a:spLocks noGrp="1"/>
          </p:cNvSpPr>
          <p:nvPr>
            <p:ph type="title"/>
          </p:nvPr>
        </p:nvSpPr>
        <p:spPr/>
        <p:txBody>
          <a:bodyPr>
            <a:normAutofit fontScale="90000"/>
          </a:bodyPr>
          <a:lstStyle/>
          <a:p>
            <a:r>
              <a:rPr lang="id-ID" dirty="0" smtClean="0"/>
              <a:t>Ibn Sina (980-1037), memperjelas konsep Tuhan Al-Kindi </a:t>
            </a: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id-ID" sz="2800" i="1" dirty="0" smtClean="0"/>
              <a:t>Pertama,</a:t>
            </a:r>
            <a:r>
              <a:rPr lang="id-ID" sz="2800" dirty="0" smtClean="0"/>
              <a:t> bahwa fasilitas, yang dibuat untuk kenyamanan dan kebahagiaan manusia, dibuat untuk kepentingan manusia dan menjadi bukti akan adanya rahmat Tuhan. </a:t>
            </a:r>
          </a:p>
          <a:p>
            <a:r>
              <a:rPr lang="id-ID" sz="2800" i="1" dirty="0" smtClean="0"/>
              <a:t>Kedua,</a:t>
            </a:r>
            <a:r>
              <a:rPr lang="id-ID" sz="2800" dirty="0" smtClean="0"/>
              <a:t> keserasian alam seharusnya ditimbulkan oleh sebuah agen yang sengaja melakukannya dengan tujuan tertentu dan bukan karena kebetulan.</a:t>
            </a:r>
          </a:p>
          <a:p>
            <a:endParaRPr lang="id-ID" sz="1800" dirty="0" smtClean="0"/>
          </a:p>
        </p:txBody>
      </p:sp>
      <p:sp>
        <p:nvSpPr>
          <p:cNvPr id="3" name="Title 2"/>
          <p:cNvSpPr>
            <a:spLocks noGrp="1"/>
          </p:cNvSpPr>
          <p:nvPr>
            <p:ph type="title"/>
          </p:nvPr>
        </p:nvSpPr>
        <p:spPr/>
        <p:txBody>
          <a:bodyPr>
            <a:normAutofit/>
          </a:bodyPr>
          <a:lstStyle/>
          <a:p>
            <a:r>
              <a:rPr lang="id-ID" sz="2800" dirty="0" smtClean="0"/>
              <a:t>Ibn Rusyd mencoba membuktikan Tuhan dengan dua penjelasan</a:t>
            </a:r>
            <a:endParaRPr lang="id-ID"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4282" y="214290"/>
            <a:ext cx="6429420" cy="1357321"/>
          </a:xfrm>
        </p:spPr>
        <p:style>
          <a:lnRef idx="1">
            <a:schemeClr val="accent1"/>
          </a:lnRef>
          <a:fillRef idx="2">
            <a:schemeClr val="accent1"/>
          </a:fillRef>
          <a:effectRef idx="1">
            <a:schemeClr val="accent1"/>
          </a:effectRef>
          <a:fontRef idx="minor">
            <a:schemeClr val="dk1"/>
          </a:fontRef>
        </p:style>
        <p:txBody>
          <a:bodyPr>
            <a:normAutofit/>
          </a:bodyPr>
          <a:lstStyle/>
          <a:p>
            <a:pPr lvl="0" algn="l"/>
            <a:r>
              <a:rPr lang="id-ID" sz="3100" dirty="0" smtClean="0">
                <a:solidFill>
                  <a:schemeClr val="tx1"/>
                </a:solidFill>
              </a:rPr>
              <a:t>Konsep tentang Tuhan dalam Perspektif Teologis</a:t>
            </a:r>
            <a:endParaRPr lang="id-ID" dirty="0"/>
          </a:p>
        </p:txBody>
      </p:sp>
      <p:sp>
        <p:nvSpPr>
          <p:cNvPr id="5" name="Subtitle 4"/>
          <p:cNvSpPr>
            <a:spLocks noGrp="1"/>
          </p:cNvSpPr>
          <p:nvPr>
            <p:ph type="subTitle" idx="1"/>
          </p:nvPr>
        </p:nvSpPr>
        <p:spPr>
          <a:xfrm>
            <a:off x="785786" y="1857364"/>
            <a:ext cx="7772400" cy="4786346"/>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l"/>
            <a:r>
              <a:rPr lang="id-ID" dirty="0" smtClean="0">
                <a:solidFill>
                  <a:schemeClr val="tx1"/>
                </a:solidFill>
                <a:latin typeface="Bodoni MT" pitchFamily="18" charset="0"/>
              </a:rPr>
              <a:t>Dalam perspektif teologis, masalah ketuhanan, kebenaran, dan keberagamaan harus dicarikan penjelasannya dari sesuatu yang dianggap sakral dan dikultuskan karena dimulai dari atas (dari Tuhan sendiri melalui wahyu-Nya). Artinya, kesadaran tentang Tuhan, baik-buruk, cara beragama hanya bisa diterima kalau berasal dari Tuhan sendiri.</a:t>
            </a:r>
          </a:p>
          <a:p>
            <a:pPr algn="l"/>
            <a:r>
              <a:rPr lang="id-ID" dirty="0" smtClean="0">
                <a:solidFill>
                  <a:schemeClr val="tx1"/>
                </a:solidFill>
                <a:latin typeface="Bodoni MT" pitchFamily="18" charset="0"/>
              </a:rPr>
              <a:t>Tuhan memperkenalkan diri-Nya, konsep baik-buruk, dan cara beragama kepada manusia melalui pelbagai pernyataan, baik yang dikenal sebagai pernyataan umum, seperti penciptaan alam semesta, pemeliharaan alam, penciptaan semua makhluk, maupun pernyataan khusus, seperti yang kita kenal melalui firman-Nya dalam kitab suci</a:t>
            </a:r>
            <a:endParaRPr lang="id-ID" dirty="0">
              <a:solidFill>
                <a:schemeClr val="tx1"/>
              </a:solidFill>
              <a:latin typeface="Bodoni MT"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1357298"/>
            <a:ext cx="7772400" cy="3454013"/>
          </a:xfrm>
        </p:spPr>
        <p:txBody>
          <a:bodyPr/>
          <a:lstStyle/>
          <a:p>
            <a:r>
              <a:rPr lang="id-ID" dirty="0" smtClean="0">
                <a:latin typeface="Berlin Sans FB" pitchFamily="34" charset="0"/>
              </a:rPr>
              <a:t>disimpulkan bahwa pengetahuan tentang Tuhan, baik-buruk, dan cara beragama dalam perspektif teologis tidak terjadi atas prakarsa manusia, tetapi terjadi atas dasar wahyu dari atas. Tanpa </a:t>
            </a:r>
            <a:r>
              <a:rPr lang="id-ID" i="1" dirty="0" smtClean="0">
                <a:latin typeface="Berlin Sans FB" pitchFamily="34" charset="0"/>
              </a:rPr>
              <a:t>inisiatif</a:t>
            </a:r>
            <a:r>
              <a:rPr lang="id-ID" dirty="0" smtClean="0">
                <a:latin typeface="Berlin Sans FB" pitchFamily="34" charset="0"/>
              </a:rPr>
              <a:t> Tuhan melalui wahyu-Nya, manusia tidak mampu menjadi makhluk yang bertuhan dan beribadah kepada-Nya. </a:t>
            </a:r>
          </a:p>
          <a:p>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92100"/>
            <a:ext cx="8229600" cy="5368925"/>
          </a:xfrm>
          <a:solidFill>
            <a:srgbClr val="66FF99"/>
          </a:solidFill>
          <a:scene3d>
            <a:camera prst="legacyPerspectiveBottomLeft"/>
            <a:lightRig rig="legacyFlat3" dir="t"/>
          </a:scene3d>
          <a:sp3d extrusionH="121893000" prstMaterial="legacyMatte">
            <a:bevelT w="13500" h="13500" prst="angle"/>
            <a:bevelB w="13500" h="13500" prst="angle"/>
            <a:extrusionClr>
              <a:srgbClr val="00FFCC"/>
            </a:extrusionClr>
          </a:sp3d>
        </p:spPr>
        <p:txBody>
          <a:bodyPr>
            <a:flatTx/>
          </a:bodyPr>
          <a:lstStyle/>
          <a:p>
            <a:pPr eaLnBrk="1" hangingPunct="1"/>
            <a:r>
              <a:rPr lang="en-US" smtClean="0">
                <a:solidFill>
                  <a:srgbClr val="003300"/>
                </a:solidFill>
              </a:rPr>
              <a:t>AGAMA ISLAM</a:t>
            </a:r>
            <a:br>
              <a:rPr lang="en-US" smtClean="0">
                <a:solidFill>
                  <a:srgbClr val="003300"/>
                </a:solidFill>
              </a:rPr>
            </a:br>
            <a:r>
              <a:rPr lang="en-US" smtClean="0">
                <a:solidFill>
                  <a:srgbClr val="003300"/>
                </a:solidFill>
              </a:rPr>
              <a:t>(DIN-U- AL-ISLAM)</a:t>
            </a:r>
            <a:endParaRPr lang="en-GB" smtClean="0">
              <a:solidFill>
                <a:srgbClr val="0033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solidFill>
            <a:srgbClr val="99FF66"/>
          </a:solidFill>
        </p:spPr>
        <p:txBody>
          <a:bodyPr/>
          <a:lstStyle/>
          <a:p>
            <a:pPr eaLnBrk="1" hangingPunct="1"/>
            <a:r>
              <a:rPr lang="en-US" smtClean="0"/>
              <a:t>Definisi Islam </a:t>
            </a:r>
            <a:endParaRPr lang="en-GB" smtClean="0"/>
          </a:p>
        </p:txBody>
      </p:sp>
      <p:sp>
        <p:nvSpPr>
          <p:cNvPr id="3075" name="Rectangle 5"/>
          <p:cNvSpPr>
            <a:spLocks noGrp="1" noChangeArrowheads="1"/>
          </p:cNvSpPr>
          <p:nvPr>
            <p:ph type="body" idx="1"/>
          </p:nvPr>
        </p:nvSpPr>
        <p:spPr>
          <a:solidFill>
            <a:srgbClr val="FFFF66"/>
          </a:solidFill>
        </p:spPr>
        <p:txBody>
          <a:bodyPr/>
          <a:lstStyle/>
          <a:p>
            <a:pPr eaLnBrk="1" hangingPunct="1">
              <a:lnSpc>
                <a:spcPct val="80000"/>
              </a:lnSpc>
            </a:pPr>
            <a:r>
              <a:rPr lang="en-US" sz="2000" dirty="0" smtClean="0">
                <a:latin typeface="Comic Sans MS" pitchFamily="66" charset="0"/>
              </a:rPr>
              <a:t>2. </a:t>
            </a:r>
            <a:r>
              <a:rPr lang="en-US" sz="2000" dirty="0" err="1" smtClean="0">
                <a:latin typeface="Comic Sans MS" pitchFamily="66" charset="0"/>
              </a:rPr>
              <a:t>Terminologi</a:t>
            </a:r>
            <a:r>
              <a:rPr lang="en-US" sz="2000" dirty="0" smtClean="0">
                <a:latin typeface="Comic Sans MS" pitchFamily="66" charset="0"/>
              </a:rPr>
              <a:t> – Islam </a:t>
            </a:r>
            <a:r>
              <a:rPr lang="en-US" sz="2000" dirty="0" err="1" smtClean="0">
                <a:latin typeface="Comic Sans MS" pitchFamily="66" charset="0"/>
              </a:rPr>
              <a:t>berarti</a:t>
            </a:r>
            <a:r>
              <a:rPr lang="en-US" sz="2000" dirty="0" smtClean="0">
                <a:latin typeface="Comic Sans MS" pitchFamily="66" charset="0"/>
              </a:rPr>
              <a:t> “</a:t>
            </a:r>
            <a:r>
              <a:rPr lang="en-US" sz="2000" dirty="0" err="1" smtClean="0">
                <a:latin typeface="Comic Sans MS" pitchFamily="66" charset="0"/>
              </a:rPr>
              <a:t>Ajaran-ajaran</a:t>
            </a:r>
            <a:r>
              <a:rPr lang="en-US" sz="2000" dirty="0" smtClean="0">
                <a:latin typeface="Comic Sans MS" pitchFamily="66" charset="0"/>
              </a:rPr>
              <a:t> yang </a:t>
            </a:r>
            <a:r>
              <a:rPr lang="en-US" sz="2000" dirty="0" err="1" smtClean="0">
                <a:latin typeface="Comic Sans MS" pitchFamily="66" charset="0"/>
              </a:rPr>
              <a:t>diwahyukan</a:t>
            </a:r>
            <a:r>
              <a:rPr lang="en-US" sz="2000" dirty="0" smtClean="0">
                <a:latin typeface="Comic Sans MS" pitchFamily="66" charset="0"/>
              </a:rPr>
              <a:t> Allah (</a:t>
            </a:r>
            <a:r>
              <a:rPr lang="en-US" sz="2000" dirty="0" err="1" smtClean="0">
                <a:latin typeface="Comic Sans MS" pitchFamily="66" charset="0"/>
              </a:rPr>
              <a:t>Tuhan</a:t>
            </a:r>
            <a:r>
              <a:rPr lang="en-US" sz="2000" dirty="0" smtClean="0">
                <a:latin typeface="Comic Sans MS" pitchFamily="66" charset="0"/>
              </a:rPr>
              <a:t>) </a:t>
            </a:r>
            <a:r>
              <a:rPr lang="en-US" sz="2000" dirty="0" err="1" smtClean="0">
                <a:latin typeface="Comic Sans MS" pitchFamily="66" charset="0"/>
              </a:rPr>
              <a:t>kepada</a:t>
            </a:r>
            <a:r>
              <a:rPr lang="en-US" sz="2000" dirty="0" smtClean="0">
                <a:latin typeface="Comic Sans MS" pitchFamily="66" charset="0"/>
              </a:rPr>
              <a:t> </a:t>
            </a:r>
            <a:r>
              <a:rPr lang="en-US" sz="2000" dirty="0" err="1" smtClean="0">
                <a:latin typeface="Comic Sans MS" pitchFamily="66" charset="0"/>
              </a:rPr>
              <a:t>manusia</a:t>
            </a:r>
            <a:r>
              <a:rPr lang="en-US" sz="2000" dirty="0" smtClean="0">
                <a:latin typeface="Comic Sans MS" pitchFamily="66" charset="0"/>
              </a:rPr>
              <a:t> </a:t>
            </a:r>
            <a:r>
              <a:rPr lang="en-US" sz="2000" dirty="0" err="1" smtClean="0">
                <a:latin typeface="Comic Sans MS" pitchFamily="66" charset="0"/>
              </a:rPr>
              <a:t>melalui</a:t>
            </a:r>
            <a:r>
              <a:rPr lang="en-US" sz="2000" dirty="0" smtClean="0">
                <a:latin typeface="Comic Sans MS" pitchFamily="66" charset="0"/>
              </a:rPr>
              <a:t> </a:t>
            </a:r>
            <a:r>
              <a:rPr lang="en-US" sz="2000" dirty="0" err="1" smtClean="0">
                <a:latin typeface="Comic Sans MS" pitchFamily="66" charset="0"/>
              </a:rPr>
              <a:t>Rasul</a:t>
            </a:r>
            <a:r>
              <a:rPr lang="en-US" sz="2000" dirty="0" smtClean="0">
                <a:latin typeface="Comic Sans MS" pitchFamily="66" charset="0"/>
              </a:rPr>
              <a:t>. </a:t>
            </a:r>
          </a:p>
          <a:p>
            <a:pPr eaLnBrk="1" hangingPunct="1">
              <a:lnSpc>
                <a:spcPct val="80000"/>
              </a:lnSpc>
            </a:pPr>
            <a:endParaRPr lang="en-US" sz="2000" dirty="0" smtClean="0">
              <a:latin typeface="Comic Sans MS" pitchFamily="66" charset="0"/>
            </a:endParaRPr>
          </a:p>
          <a:p>
            <a:pPr eaLnBrk="1" hangingPunct="1">
              <a:lnSpc>
                <a:spcPct val="80000"/>
              </a:lnSpc>
            </a:pPr>
            <a:r>
              <a:rPr lang="en-US" sz="2000" dirty="0" err="1" smtClean="0">
                <a:latin typeface="Comic Sans MS" pitchFamily="66" charset="0"/>
              </a:rPr>
              <a:t>Dengan</a:t>
            </a:r>
            <a:r>
              <a:rPr lang="en-US" sz="2000" dirty="0" smtClean="0">
                <a:latin typeface="Comic Sans MS" pitchFamily="66" charset="0"/>
              </a:rPr>
              <a:t> </a:t>
            </a:r>
            <a:r>
              <a:rPr lang="en-US" sz="2000" dirty="0" err="1" smtClean="0">
                <a:latin typeface="Comic Sans MS" pitchFamily="66" charset="0"/>
              </a:rPr>
              <a:t>demikian</a:t>
            </a:r>
            <a:r>
              <a:rPr lang="en-US" sz="2000" dirty="0" smtClean="0">
                <a:latin typeface="Comic Sans MS" pitchFamily="66" charset="0"/>
              </a:rPr>
              <a:t> </a:t>
            </a:r>
            <a:r>
              <a:rPr lang="en-US" sz="2000" dirty="0" err="1" smtClean="0">
                <a:latin typeface="Comic Sans MS" pitchFamily="66" charset="0"/>
              </a:rPr>
              <a:t>semua</a:t>
            </a:r>
            <a:r>
              <a:rPr lang="en-US" sz="2000" dirty="0" smtClean="0">
                <a:latin typeface="Comic Sans MS" pitchFamily="66" charset="0"/>
              </a:rPr>
              <a:t> </a:t>
            </a:r>
            <a:r>
              <a:rPr lang="en-US" sz="2000" dirty="0" err="1" smtClean="0">
                <a:latin typeface="Comic Sans MS" pitchFamily="66" charset="0"/>
              </a:rPr>
              <a:t>ajaran</a:t>
            </a:r>
            <a:r>
              <a:rPr lang="en-US" sz="2000" dirty="0" smtClean="0">
                <a:latin typeface="Comic Sans MS" pitchFamily="66" charset="0"/>
              </a:rPr>
              <a:t> yang </a:t>
            </a:r>
            <a:r>
              <a:rPr lang="en-US" sz="2000" dirty="0" err="1" smtClean="0">
                <a:latin typeface="Comic Sans MS" pitchFamily="66" charset="0"/>
              </a:rPr>
              <a:t>diturunkan</a:t>
            </a:r>
            <a:r>
              <a:rPr lang="en-US" sz="2000" dirty="0" smtClean="0">
                <a:latin typeface="Comic Sans MS" pitchFamily="66" charset="0"/>
              </a:rPr>
              <a:t> Allah (</a:t>
            </a:r>
            <a:r>
              <a:rPr lang="en-US" sz="2000" dirty="0" err="1" smtClean="0">
                <a:latin typeface="Comic Sans MS" pitchFamily="66" charset="0"/>
              </a:rPr>
              <a:t>Tuhan</a:t>
            </a:r>
            <a:r>
              <a:rPr lang="en-US" sz="2000" dirty="0" smtClean="0">
                <a:latin typeface="Comic Sans MS" pitchFamily="66" charset="0"/>
              </a:rPr>
              <a:t>) </a:t>
            </a:r>
            <a:r>
              <a:rPr lang="en-US" sz="2000" dirty="0" err="1" smtClean="0">
                <a:latin typeface="Comic Sans MS" pitchFamily="66" charset="0"/>
              </a:rPr>
              <a:t>dari</a:t>
            </a:r>
            <a:r>
              <a:rPr lang="en-US" sz="2000" dirty="0" smtClean="0">
                <a:latin typeface="Comic Sans MS" pitchFamily="66" charset="0"/>
              </a:rPr>
              <a:t> </a:t>
            </a:r>
            <a:r>
              <a:rPr lang="en-US" sz="2000" dirty="0" err="1" smtClean="0">
                <a:latin typeface="Comic Sans MS" pitchFamily="66" charset="0"/>
              </a:rPr>
              <a:t>nabi</a:t>
            </a:r>
            <a:r>
              <a:rPr lang="en-US" sz="2000" dirty="0" smtClean="0">
                <a:latin typeface="Comic Sans MS" pitchFamily="66" charset="0"/>
              </a:rPr>
              <a:t> Adam as. </a:t>
            </a:r>
            <a:r>
              <a:rPr lang="en-US" sz="2000" dirty="0" err="1" smtClean="0">
                <a:latin typeface="Comic Sans MS" pitchFamily="66" charset="0"/>
              </a:rPr>
              <a:t>Sampai</a:t>
            </a:r>
            <a:r>
              <a:rPr lang="en-US" sz="2000" dirty="0" smtClean="0">
                <a:latin typeface="Comic Sans MS" pitchFamily="66" charset="0"/>
              </a:rPr>
              <a:t> </a:t>
            </a:r>
            <a:r>
              <a:rPr lang="en-US" sz="2000" dirty="0" err="1" smtClean="0">
                <a:latin typeface="Comic Sans MS" pitchFamily="66" charset="0"/>
              </a:rPr>
              <a:t>nabi</a:t>
            </a:r>
            <a:r>
              <a:rPr lang="en-US" sz="2000" dirty="0" smtClean="0">
                <a:latin typeface="Comic Sans MS" pitchFamily="66" charset="0"/>
              </a:rPr>
              <a:t> Muhammad SAW </a:t>
            </a:r>
            <a:r>
              <a:rPr lang="en-US" sz="2000" dirty="0" err="1" smtClean="0">
                <a:latin typeface="Comic Sans MS" pitchFamily="66" charset="0"/>
              </a:rPr>
              <a:t>adalah</a:t>
            </a:r>
            <a:r>
              <a:rPr lang="en-US" sz="2000" dirty="0" smtClean="0">
                <a:latin typeface="Comic Sans MS" pitchFamily="66" charset="0"/>
              </a:rPr>
              <a:t> Islam</a:t>
            </a:r>
          </a:p>
          <a:p>
            <a:pPr eaLnBrk="1" hangingPunct="1">
              <a:lnSpc>
                <a:spcPct val="80000"/>
              </a:lnSpc>
            </a:pPr>
            <a:endParaRPr lang="en-US" sz="2000" dirty="0" smtClean="0">
              <a:latin typeface="Comic Sans MS" pitchFamily="66" charset="0"/>
            </a:endParaRPr>
          </a:p>
          <a:p>
            <a:pPr eaLnBrk="1" hangingPunct="1">
              <a:lnSpc>
                <a:spcPct val="80000"/>
              </a:lnSpc>
            </a:pPr>
            <a:r>
              <a:rPr lang="en-US" sz="2000" dirty="0" err="1" smtClean="0">
                <a:latin typeface="Comic Sans MS" pitchFamily="66" charset="0"/>
              </a:rPr>
              <a:t>Apalagi</a:t>
            </a:r>
            <a:r>
              <a:rPr lang="en-US" sz="2000" dirty="0" smtClean="0">
                <a:latin typeface="Comic Sans MS" pitchFamily="66" charset="0"/>
              </a:rPr>
              <a:t> Agama yang </a:t>
            </a:r>
            <a:r>
              <a:rPr lang="en-US" sz="2000" dirty="0" err="1" smtClean="0">
                <a:latin typeface="Comic Sans MS" pitchFamily="66" charset="0"/>
              </a:rPr>
              <a:t>diturunkan</a:t>
            </a:r>
            <a:r>
              <a:rPr lang="en-US" sz="2000" dirty="0" smtClean="0">
                <a:latin typeface="Comic Sans MS" pitchFamily="66" charset="0"/>
              </a:rPr>
              <a:t> </a:t>
            </a:r>
            <a:r>
              <a:rPr lang="en-US" sz="2000" dirty="0" err="1" smtClean="0">
                <a:latin typeface="Comic Sans MS" pitchFamily="66" charset="0"/>
              </a:rPr>
              <a:t>kepada</a:t>
            </a:r>
            <a:r>
              <a:rPr lang="en-US" sz="2000" dirty="0" smtClean="0">
                <a:latin typeface="Comic Sans MS" pitchFamily="66" charset="0"/>
              </a:rPr>
              <a:t> </a:t>
            </a:r>
            <a:r>
              <a:rPr lang="en-US" sz="2000" dirty="0" err="1" smtClean="0">
                <a:latin typeface="Comic Sans MS" pitchFamily="66" charset="0"/>
              </a:rPr>
              <a:t>Nabi</a:t>
            </a:r>
            <a:r>
              <a:rPr lang="en-US" sz="2000" dirty="0" smtClean="0">
                <a:latin typeface="Comic Sans MS" pitchFamily="66" charset="0"/>
              </a:rPr>
              <a:t> Muhammad SAW </a:t>
            </a:r>
            <a:r>
              <a:rPr lang="en-US" sz="2000" dirty="0" err="1" smtClean="0">
                <a:latin typeface="Comic Sans MS" pitchFamily="66" charset="0"/>
              </a:rPr>
              <a:t>adalah</a:t>
            </a:r>
            <a:r>
              <a:rPr lang="en-US" sz="2000" dirty="0" smtClean="0">
                <a:latin typeface="Comic Sans MS" pitchFamily="66" charset="0"/>
              </a:rPr>
              <a:t> </a:t>
            </a:r>
            <a:r>
              <a:rPr lang="en-US" sz="2000" dirty="0" err="1" smtClean="0">
                <a:latin typeface="Comic Sans MS" pitchFamily="66" charset="0"/>
              </a:rPr>
              <a:t>jelas</a:t>
            </a:r>
            <a:r>
              <a:rPr lang="en-US" sz="2000" dirty="0" smtClean="0">
                <a:latin typeface="Comic Sans MS" pitchFamily="66" charset="0"/>
              </a:rPr>
              <a:t> </a:t>
            </a:r>
            <a:r>
              <a:rPr lang="en-US" sz="2000" dirty="0" err="1" smtClean="0">
                <a:latin typeface="Comic Sans MS" pitchFamily="66" charset="0"/>
              </a:rPr>
              <a:t>menunjukkan</a:t>
            </a:r>
            <a:r>
              <a:rPr lang="en-US" sz="2000" dirty="0" smtClean="0">
                <a:latin typeface="Comic Sans MS" pitchFamily="66" charset="0"/>
              </a:rPr>
              <a:t> agama Islam.</a:t>
            </a:r>
          </a:p>
          <a:p>
            <a:pPr eaLnBrk="1" hangingPunct="1">
              <a:lnSpc>
                <a:spcPct val="80000"/>
              </a:lnSpc>
            </a:pPr>
            <a:endParaRPr lang="en-US" sz="2000" dirty="0" smtClean="0">
              <a:latin typeface="Comic Sans MS" pitchFamily="66" charset="0"/>
            </a:endParaRPr>
          </a:p>
          <a:p>
            <a:pPr eaLnBrk="1" hangingPunct="1">
              <a:lnSpc>
                <a:spcPct val="80000"/>
              </a:lnSpc>
            </a:pPr>
            <a:r>
              <a:rPr lang="en-US" sz="2000" dirty="0" err="1" smtClean="0">
                <a:latin typeface="Comic Sans MS" pitchFamily="66" charset="0"/>
              </a:rPr>
              <a:t>Buka</a:t>
            </a:r>
            <a:r>
              <a:rPr lang="en-US" sz="2000" dirty="0" smtClean="0">
                <a:latin typeface="Comic Sans MS" pitchFamily="66" charset="0"/>
              </a:rPr>
              <a:t> </a:t>
            </a:r>
            <a:r>
              <a:rPr lang="en-US" sz="2000" dirty="0" err="1" smtClean="0">
                <a:latin typeface="Comic Sans MS" pitchFamily="66" charset="0"/>
              </a:rPr>
              <a:t>tafsir</a:t>
            </a:r>
            <a:r>
              <a:rPr lang="en-US" sz="2000" dirty="0" smtClean="0">
                <a:latin typeface="Comic Sans MS" pitchFamily="66" charset="0"/>
              </a:rPr>
              <a:t> </a:t>
            </a:r>
            <a:r>
              <a:rPr lang="en-US" sz="2000" dirty="0" err="1" smtClean="0">
                <a:latin typeface="Comic Sans MS" pitchFamily="66" charset="0"/>
              </a:rPr>
              <a:t>anda</a:t>
            </a:r>
            <a:r>
              <a:rPr lang="en-US" sz="2000" dirty="0" smtClean="0">
                <a:latin typeface="Comic Sans MS" pitchFamily="66" charset="0"/>
              </a:rPr>
              <a:t>!: </a:t>
            </a:r>
          </a:p>
          <a:p>
            <a:pPr eaLnBrk="1" hangingPunct="1">
              <a:lnSpc>
                <a:spcPct val="80000"/>
              </a:lnSpc>
              <a:buNone/>
            </a:pPr>
            <a:r>
              <a:rPr lang="id-ID" sz="2000" dirty="0" smtClean="0">
                <a:latin typeface="Comic Sans MS" pitchFamily="66" charset="0"/>
              </a:rPr>
              <a:t>   </a:t>
            </a:r>
            <a:r>
              <a:rPr lang="en-US" sz="2000" dirty="0" smtClean="0">
                <a:latin typeface="Comic Sans MS" pitchFamily="66" charset="0"/>
              </a:rPr>
              <a:t> QS. Ali </a:t>
            </a:r>
            <a:r>
              <a:rPr lang="en-US" sz="2000" dirty="0" err="1" smtClean="0">
                <a:latin typeface="Comic Sans MS" pitchFamily="66" charset="0"/>
              </a:rPr>
              <a:t>Imran</a:t>
            </a:r>
            <a:r>
              <a:rPr lang="en-US" sz="2000" dirty="0" smtClean="0">
                <a:latin typeface="Comic Sans MS" pitchFamily="66" charset="0"/>
              </a:rPr>
              <a:t>;[3]: 19.</a:t>
            </a:r>
          </a:p>
          <a:p>
            <a:pPr eaLnBrk="1" hangingPunct="1">
              <a:lnSpc>
                <a:spcPct val="80000"/>
              </a:lnSpc>
              <a:buNone/>
            </a:pPr>
            <a:r>
              <a:rPr lang="id-ID" sz="2000" dirty="0" smtClean="0">
                <a:latin typeface="Comic Sans MS" pitchFamily="66" charset="0"/>
              </a:rPr>
              <a:t>    </a:t>
            </a:r>
            <a:r>
              <a:rPr lang="en-US" sz="2000" dirty="0" smtClean="0">
                <a:latin typeface="Comic Sans MS" pitchFamily="66" charset="0"/>
              </a:rPr>
              <a:t>QS. Al- </a:t>
            </a:r>
            <a:r>
              <a:rPr lang="en-US" sz="2000" dirty="0" err="1" smtClean="0">
                <a:latin typeface="Comic Sans MS" pitchFamily="66" charset="0"/>
              </a:rPr>
              <a:t>Maidah</a:t>
            </a:r>
            <a:r>
              <a:rPr lang="en-US" sz="2000" dirty="0" smtClean="0">
                <a:latin typeface="Comic Sans MS" pitchFamily="66" charset="0"/>
              </a:rPr>
              <a:t>;[5]: 3.</a:t>
            </a:r>
            <a:endParaRPr lang="id-ID" sz="2000" dirty="0" smtClean="0">
              <a:latin typeface="Comic Sans MS" pitchFamily="66" charset="0"/>
            </a:endParaRPr>
          </a:p>
          <a:p>
            <a:pPr eaLnBrk="1" hangingPunct="1">
              <a:lnSpc>
                <a:spcPct val="80000"/>
              </a:lnSpc>
              <a:buNone/>
            </a:pPr>
            <a:r>
              <a:rPr lang="id-ID" sz="2000" dirty="0" smtClean="0">
                <a:latin typeface="Comic Sans MS" pitchFamily="66" charset="0"/>
              </a:rPr>
              <a:t>    </a:t>
            </a:r>
            <a:r>
              <a:rPr lang="en-US" sz="2000" dirty="0" smtClean="0">
                <a:latin typeface="Comic Sans MS" pitchFamily="66" charset="0"/>
              </a:rPr>
              <a:t>QS. Al-</a:t>
            </a:r>
            <a:r>
              <a:rPr lang="en-US" sz="2000" dirty="0" err="1" smtClean="0">
                <a:latin typeface="Comic Sans MS" pitchFamily="66" charset="0"/>
              </a:rPr>
              <a:t>Ahzab</a:t>
            </a:r>
            <a:r>
              <a:rPr lang="en-US" sz="2000" dirty="0" smtClean="0">
                <a:latin typeface="Comic Sans MS" pitchFamily="66" charset="0"/>
              </a:rPr>
              <a:t>;[33]: 40. </a:t>
            </a:r>
          </a:p>
          <a:p>
            <a:pPr eaLnBrk="1" hangingPunct="1">
              <a:lnSpc>
                <a:spcPct val="80000"/>
              </a:lnSpc>
            </a:pPr>
            <a:endParaRPr lang="en-US" sz="2000" dirty="0" smtClean="0">
              <a:latin typeface="Comic Sans MS" pitchFamily="66" charset="0"/>
            </a:endParaRPr>
          </a:p>
          <a:p>
            <a:pPr eaLnBrk="1" hangingPunct="1">
              <a:lnSpc>
                <a:spcPct val="80000"/>
              </a:lnSpc>
            </a:pPr>
            <a:endParaRPr lang="en-GB" sz="2000" dirty="0" smtClean="0">
              <a:latin typeface="Comic Sans MS" pitchFamily="66"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8229600" cy="714356"/>
          </a:xfrm>
        </p:spPr>
        <p:txBody>
          <a:bodyPr>
            <a:normAutofit fontScale="90000"/>
          </a:bodyPr>
          <a:lstStyle/>
          <a:p>
            <a:pPr eaLnBrk="1" hangingPunct="1"/>
            <a:r>
              <a:rPr lang="en-US" dirty="0" err="1" smtClean="0">
                <a:solidFill>
                  <a:srgbClr val="4ED2B3"/>
                </a:solidFill>
                <a:latin typeface="Comic Sans MS" pitchFamily="66" charset="0"/>
              </a:rPr>
              <a:t>Difinisi</a:t>
            </a:r>
            <a:r>
              <a:rPr lang="en-US" dirty="0" smtClean="0">
                <a:solidFill>
                  <a:srgbClr val="4ED2B3"/>
                </a:solidFill>
                <a:latin typeface="Comic Sans MS" pitchFamily="66" charset="0"/>
              </a:rPr>
              <a:t> Agama</a:t>
            </a:r>
            <a:endParaRPr lang="en-GB" dirty="0" smtClean="0">
              <a:solidFill>
                <a:srgbClr val="4ED2B3"/>
              </a:solidFill>
              <a:latin typeface="Comic Sans MS" pitchFamily="66" charset="0"/>
            </a:endParaRPr>
          </a:p>
        </p:txBody>
      </p:sp>
      <p:sp>
        <p:nvSpPr>
          <p:cNvPr id="19459" name="Rectangle 13"/>
          <p:cNvSpPr>
            <a:spLocks noChangeArrowheads="1"/>
          </p:cNvSpPr>
          <p:nvPr/>
        </p:nvSpPr>
        <p:spPr bwMode="auto">
          <a:xfrm>
            <a:off x="0" y="714356"/>
            <a:ext cx="9144000" cy="6143644"/>
          </a:xfrm>
          <a:prstGeom prst="rect">
            <a:avLst/>
          </a:prstGeom>
          <a:solidFill>
            <a:srgbClr val="99FFCC"/>
          </a:solidFill>
          <a:ln w="9525">
            <a:solidFill>
              <a:schemeClr val="hlink"/>
            </a:solidFill>
            <a:miter lim="800000"/>
            <a:headEnd/>
            <a:tailEnd/>
          </a:ln>
        </p:spPr>
        <p:txBody>
          <a:bodyPr wrap="none" anchor="ctr"/>
          <a:lstStyle/>
          <a:p>
            <a:pPr eaLnBrk="0" hangingPunct="0">
              <a:defRPr/>
            </a:pPr>
            <a:endParaRPr lang="en-US" dirty="0">
              <a:solidFill>
                <a:schemeClr val="bg1"/>
              </a:solidFill>
            </a:endParaRPr>
          </a:p>
          <a:p>
            <a:pPr eaLnBrk="0" hangingPunct="0">
              <a:defRPr/>
            </a:pPr>
            <a:endParaRPr lang="en-US" dirty="0">
              <a:solidFill>
                <a:schemeClr val="bg1"/>
              </a:solidFill>
            </a:endParaRPr>
          </a:p>
          <a:p>
            <a:pPr eaLnBrk="0" hangingPunct="0">
              <a:defRPr/>
            </a:pPr>
            <a:r>
              <a:rPr lang="en-US" b="1" dirty="0" err="1">
                <a:solidFill>
                  <a:schemeClr val="bg1"/>
                </a:solidFill>
              </a:rPr>
              <a:t>Menurut</a:t>
            </a:r>
            <a:r>
              <a:rPr lang="en-US" b="1" dirty="0">
                <a:solidFill>
                  <a:schemeClr val="bg1"/>
                </a:solidFill>
              </a:rPr>
              <a:t> </a:t>
            </a:r>
            <a:r>
              <a:rPr lang="en-US" b="1" dirty="0" err="1">
                <a:solidFill>
                  <a:schemeClr val="bg1"/>
                </a:solidFill>
              </a:rPr>
              <a:t>bahasa</a:t>
            </a:r>
            <a:r>
              <a:rPr lang="en-US" b="1" dirty="0">
                <a:solidFill>
                  <a:schemeClr val="bg1"/>
                </a:solidFill>
              </a:rPr>
              <a:t>  </a:t>
            </a:r>
            <a:r>
              <a:rPr lang="en-US" b="1" dirty="0" err="1">
                <a:solidFill>
                  <a:schemeClr val="bg1"/>
                </a:solidFill>
              </a:rPr>
              <a:t>Sansekerta</a:t>
            </a:r>
            <a:r>
              <a:rPr lang="en-US" b="1" dirty="0">
                <a:solidFill>
                  <a:schemeClr val="bg1"/>
                </a:solidFill>
              </a:rPr>
              <a:t> </a:t>
            </a:r>
            <a:r>
              <a:rPr lang="en-US" dirty="0">
                <a:solidFill>
                  <a:schemeClr val="bg1"/>
                </a:solidFill>
              </a:rPr>
              <a:t> A= </a:t>
            </a:r>
            <a:r>
              <a:rPr lang="en-US" dirty="0" err="1">
                <a:solidFill>
                  <a:schemeClr val="bg1"/>
                </a:solidFill>
              </a:rPr>
              <a:t>tidak</a:t>
            </a:r>
            <a:r>
              <a:rPr lang="en-US" dirty="0">
                <a:solidFill>
                  <a:schemeClr val="bg1"/>
                </a:solidFill>
              </a:rPr>
              <a:t>, </a:t>
            </a:r>
            <a:r>
              <a:rPr lang="en-US" dirty="0" err="1">
                <a:solidFill>
                  <a:schemeClr val="bg1"/>
                </a:solidFill>
              </a:rPr>
              <a:t>gama</a:t>
            </a:r>
            <a:r>
              <a:rPr lang="en-US" dirty="0">
                <a:solidFill>
                  <a:schemeClr val="bg1"/>
                </a:solidFill>
              </a:rPr>
              <a:t>=</a:t>
            </a:r>
            <a:r>
              <a:rPr lang="en-US" dirty="0" err="1">
                <a:solidFill>
                  <a:schemeClr val="bg1"/>
                </a:solidFill>
              </a:rPr>
              <a:t>kacau</a:t>
            </a:r>
            <a:r>
              <a:rPr lang="en-US" dirty="0">
                <a:solidFill>
                  <a:schemeClr val="bg1"/>
                </a:solidFill>
              </a:rPr>
              <a:t> </a:t>
            </a:r>
          </a:p>
          <a:p>
            <a:pPr eaLnBrk="0" hangingPunct="0">
              <a:defRPr/>
            </a:pPr>
            <a:r>
              <a:rPr lang="en-US" dirty="0" err="1">
                <a:solidFill>
                  <a:schemeClr val="bg1"/>
                </a:solidFill>
              </a:rPr>
              <a:t>jadi</a:t>
            </a:r>
            <a:r>
              <a:rPr lang="en-US" dirty="0">
                <a:solidFill>
                  <a:schemeClr val="bg1"/>
                </a:solidFill>
              </a:rPr>
              <a:t> Agama </a:t>
            </a:r>
            <a:r>
              <a:rPr lang="en-US" dirty="0" err="1">
                <a:solidFill>
                  <a:schemeClr val="bg1"/>
                </a:solidFill>
              </a:rPr>
              <a:t>berarti</a:t>
            </a:r>
            <a:r>
              <a:rPr lang="en-US" dirty="0">
                <a:solidFill>
                  <a:schemeClr val="bg1"/>
                </a:solidFill>
              </a:rPr>
              <a:t> </a:t>
            </a:r>
            <a:r>
              <a:rPr lang="en-US" dirty="0" err="1">
                <a:solidFill>
                  <a:schemeClr val="bg1"/>
                </a:solidFill>
              </a:rPr>
              <a:t>tidak</a:t>
            </a:r>
            <a:r>
              <a:rPr lang="en-US" dirty="0">
                <a:solidFill>
                  <a:schemeClr val="bg1"/>
                </a:solidFill>
              </a:rPr>
              <a:t> </a:t>
            </a:r>
            <a:r>
              <a:rPr lang="en-US" dirty="0" err="1">
                <a:solidFill>
                  <a:schemeClr val="bg1"/>
                </a:solidFill>
              </a:rPr>
              <a:t>kacau</a:t>
            </a:r>
            <a:r>
              <a:rPr lang="en-US" dirty="0">
                <a:solidFill>
                  <a:schemeClr val="bg1"/>
                </a:solidFill>
              </a:rPr>
              <a:t> </a:t>
            </a:r>
            <a:r>
              <a:rPr lang="en-US" dirty="0" err="1">
                <a:solidFill>
                  <a:schemeClr val="bg1"/>
                </a:solidFill>
              </a:rPr>
              <a:t>atau</a:t>
            </a:r>
            <a:r>
              <a:rPr lang="en-US" dirty="0">
                <a:solidFill>
                  <a:schemeClr val="bg1"/>
                </a:solidFill>
              </a:rPr>
              <a:t> </a:t>
            </a:r>
            <a:r>
              <a:rPr lang="en-US" dirty="0" err="1">
                <a:solidFill>
                  <a:schemeClr val="bg1"/>
                </a:solidFill>
              </a:rPr>
              <a:t>tidak</a:t>
            </a:r>
            <a:r>
              <a:rPr lang="en-US" dirty="0">
                <a:solidFill>
                  <a:schemeClr val="bg1"/>
                </a:solidFill>
              </a:rPr>
              <a:t> </a:t>
            </a:r>
            <a:r>
              <a:rPr lang="en-US" dirty="0" err="1">
                <a:solidFill>
                  <a:schemeClr val="bg1"/>
                </a:solidFill>
              </a:rPr>
              <a:t>kocar</a:t>
            </a:r>
            <a:r>
              <a:rPr lang="en-US" dirty="0">
                <a:solidFill>
                  <a:schemeClr val="bg1"/>
                </a:solidFill>
              </a:rPr>
              <a:t> </a:t>
            </a:r>
            <a:r>
              <a:rPr lang="en-US" dirty="0" err="1">
                <a:solidFill>
                  <a:schemeClr val="bg1"/>
                </a:solidFill>
              </a:rPr>
              <a:t>kacir</a:t>
            </a:r>
            <a:r>
              <a:rPr lang="en-US" dirty="0">
                <a:solidFill>
                  <a:schemeClr val="bg1"/>
                </a:solidFill>
              </a:rPr>
              <a:t>  </a:t>
            </a:r>
          </a:p>
          <a:p>
            <a:pPr eaLnBrk="0" hangingPunct="0">
              <a:defRPr/>
            </a:pPr>
            <a:endParaRPr lang="en-US" dirty="0">
              <a:solidFill>
                <a:schemeClr val="bg1"/>
              </a:solidFill>
            </a:endParaRPr>
          </a:p>
          <a:p>
            <a:pPr eaLnBrk="0" hangingPunct="0">
              <a:defRPr/>
            </a:pPr>
            <a:r>
              <a:rPr lang="en-US" b="1" dirty="0" err="1">
                <a:solidFill>
                  <a:schemeClr val="bg1"/>
                </a:solidFill>
              </a:rPr>
              <a:t>Menurut</a:t>
            </a:r>
            <a:r>
              <a:rPr lang="en-US" b="1" dirty="0">
                <a:solidFill>
                  <a:schemeClr val="bg1"/>
                </a:solidFill>
              </a:rPr>
              <a:t> </a:t>
            </a:r>
            <a:r>
              <a:rPr lang="en-US" b="1" dirty="0" err="1">
                <a:solidFill>
                  <a:schemeClr val="bg1"/>
                </a:solidFill>
              </a:rPr>
              <a:t>Bahasa</a:t>
            </a:r>
            <a:r>
              <a:rPr lang="en-US" b="1" dirty="0">
                <a:solidFill>
                  <a:schemeClr val="bg1"/>
                </a:solidFill>
              </a:rPr>
              <a:t> Arab </a:t>
            </a:r>
          </a:p>
          <a:p>
            <a:pPr eaLnBrk="0" hangingPunct="0">
              <a:defRPr/>
            </a:pPr>
            <a:r>
              <a:rPr lang="en-US" dirty="0" err="1">
                <a:solidFill>
                  <a:schemeClr val="bg1"/>
                </a:solidFill>
              </a:rPr>
              <a:t>Menguasai</a:t>
            </a:r>
            <a:r>
              <a:rPr lang="en-US" dirty="0">
                <a:solidFill>
                  <a:schemeClr val="bg1"/>
                </a:solidFill>
              </a:rPr>
              <a:t>, </a:t>
            </a:r>
            <a:r>
              <a:rPr lang="en-US" dirty="0" err="1">
                <a:solidFill>
                  <a:schemeClr val="bg1"/>
                </a:solidFill>
              </a:rPr>
              <a:t>menundukkan</a:t>
            </a:r>
            <a:r>
              <a:rPr lang="en-US" dirty="0">
                <a:solidFill>
                  <a:schemeClr val="bg1"/>
                </a:solidFill>
              </a:rPr>
              <a:t>, </a:t>
            </a:r>
            <a:r>
              <a:rPr lang="en-US" dirty="0" err="1">
                <a:solidFill>
                  <a:schemeClr val="bg1"/>
                </a:solidFill>
              </a:rPr>
              <a:t>patuh</a:t>
            </a:r>
            <a:r>
              <a:rPr lang="en-US" dirty="0">
                <a:solidFill>
                  <a:schemeClr val="bg1"/>
                </a:solidFill>
              </a:rPr>
              <a:t>, </a:t>
            </a:r>
            <a:r>
              <a:rPr lang="en-US" dirty="0" err="1">
                <a:solidFill>
                  <a:schemeClr val="bg1"/>
                </a:solidFill>
              </a:rPr>
              <a:t>utang</a:t>
            </a:r>
            <a:r>
              <a:rPr lang="en-US" dirty="0">
                <a:solidFill>
                  <a:schemeClr val="bg1"/>
                </a:solidFill>
              </a:rPr>
              <a:t>, </a:t>
            </a:r>
            <a:r>
              <a:rPr lang="en-US" dirty="0" err="1">
                <a:solidFill>
                  <a:schemeClr val="bg1"/>
                </a:solidFill>
              </a:rPr>
              <a:t>balasan</a:t>
            </a:r>
            <a:r>
              <a:rPr lang="en-US" dirty="0">
                <a:solidFill>
                  <a:schemeClr val="bg1"/>
                </a:solidFill>
              </a:rPr>
              <a:t>, </a:t>
            </a:r>
            <a:r>
              <a:rPr lang="en-US" dirty="0" err="1">
                <a:solidFill>
                  <a:schemeClr val="bg1"/>
                </a:solidFill>
              </a:rPr>
              <a:t>atau</a:t>
            </a:r>
            <a:r>
              <a:rPr lang="en-US" dirty="0">
                <a:solidFill>
                  <a:schemeClr val="bg1"/>
                </a:solidFill>
              </a:rPr>
              <a:t> </a:t>
            </a:r>
            <a:r>
              <a:rPr lang="en-US" dirty="0" err="1">
                <a:solidFill>
                  <a:schemeClr val="bg1"/>
                </a:solidFill>
              </a:rPr>
              <a:t>kebiasaan</a:t>
            </a:r>
            <a:r>
              <a:rPr lang="en-US" dirty="0">
                <a:solidFill>
                  <a:schemeClr val="bg1"/>
                </a:solidFill>
              </a:rPr>
              <a:t>.</a:t>
            </a:r>
          </a:p>
          <a:p>
            <a:pPr algn="ctr" eaLnBrk="0" hangingPunct="0">
              <a:defRPr/>
            </a:pPr>
            <a:r>
              <a:rPr lang="en-US" dirty="0">
                <a:solidFill>
                  <a:schemeClr val="bg1"/>
                </a:solidFill>
              </a:rPr>
              <a:t>  </a:t>
            </a:r>
          </a:p>
          <a:p>
            <a:pPr eaLnBrk="0" hangingPunct="0">
              <a:defRPr/>
            </a:pPr>
            <a:r>
              <a:rPr lang="en-US" dirty="0">
                <a:solidFill>
                  <a:schemeClr val="bg1"/>
                </a:solidFill>
              </a:rPr>
              <a:t> </a:t>
            </a:r>
            <a:r>
              <a:rPr lang="en-US" b="1" dirty="0" err="1">
                <a:solidFill>
                  <a:schemeClr val="bg1"/>
                </a:solidFill>
              </a:rPr>
              <a:t>Menurut</a:t>
            </a:r>
            <a:r>
              <a:rPr lang="en-US" b="1" dirty="0">
                <a:solidFill>
                  <a:schemeClr val="bg1"/>
                </a:solidFill>
              </a:rPr>
              <a:t> </a:t>
            </a:r>
            <a:r>
              <a:rPr lang="en-US" b="1" dirty="0" err="1">
                <a:solidFill>
                  <a:schemeClr val="bg1"/>
                </a:solidFill>
              </a:rPr>
              <a:t>Istilah</a:t>
            </a:r>
            <a:endParaRPr lang="en-US" b="1" dirty="0">
              <a:solidFill>
                <a:schemeClr val="bg1"/>
              </a:solidFill>
            </a:endParaRPr>
          </a:p>
          <a:p>
            <a:pPr marL="342900" indent="-342900" eaLnBrk="0" hangingPunct="0">
              <a:buFontTx/>
              <a:buAutoNum type="arabicPeriod"/>
              <a:defRPr/>
            </a:pPr>
            <a:r>
              <a:rPr lang="en-US" b="1" dirty="0">
                <a:solidFill>
                  <a:schemeClr val="bg1"/>
                </a:solidFill>
              </a:rPr>
              <a:t>Al-</a:t>
            </a:r>
            <a:r>
              <a:rPr lang="en-US" b="1" dirty="0" err="1">
                <a:solidFill>
                  <a:schemeClr val="bg1"/>
                </a:solidFill>
              </a:rPr>
              <a:t>Syihristani</a:t>
            </a:r>
            <a:r>
              <a:rPr lang="en-US" b="1" dirty="0">
                <a:solidFill>
                  <a:schemeClr val="bg1"/>
                </a:solidFill>
              </a:rPr>
              <a:t> </a:t>
            </a:r>
            <a:r>
              <a:rPr lang="en-US" dirty="0" err="1">
                <a:solidFill>
                  <a:schemeClr val="bg1"/>
                </a:solidFill>
              </a:rPr>
              <a:t>dalam</a:t>
            </a:r>
            <a:r>
              <a:rPr lang="en-US" dirty="0">
                <a:solidFill>
                  <a:schemeClr val="bg1"/>
                </a:solidFill>
              </a:rPr>
              <a:t> </a:t>
            </a:r>
            <a:r>
              <a:rPr lang="en-US" dirty="0" err="1">
                <a:solidFill>
                  <a:schemeClr val="bg1"/>
                </a:solidFill>
              </a:rPr>
              <a:t>kitab</a:t>
            </a:r>
            <a:r>
              <a:rPr lang="en-US" dirty="0">
                <a:solidFill>
                  <a:schemeClr val="bg1"/>
                </a:solidFill>
              </a:rPr>
              <a:t> </a:t>
            </a:r>
            <a:r>
              <a:rPr lang="en-US" b="1" i="1" dirty="0">
                <a:solidFill>
                  <a:schemeClr val="bg1"/>
                </a:solidFill>
              </a:rPr>
              <a:t>al-</a:t>
            </a:r>
            <a:r>
              <a:rPr lang="en-US" b="1" i="1" dirty="0" err="1">
                <a:solidFill>
                  <a:schemeClr val="bg1"/>
                </a:solidFill>
              </a:rPr>
              <a:t>Milal</a:t>
            </a:r>
            <a:r>
              <a:rPr lang="en-US" b="1" i="1" dirty="0">
                <a:solidFill>
                  <a:schemeClr val="bg1"/>
                </a:solidFill>
              </a:rPr>
              <a:t> </a:t>
            </a:r>
            <a:r>
              <a:rPr lang="en-US" b="1" i="1" dirty="0" err="1">
                <a:solidFill>
                  <a:schemeClr val="bg1"/>
                </a:solidFill>
              </a:rPr>
              <a:t>wa</a:t>
            </a:r>
            <a:r>
              <a:rPr lang="en-US" b="1" i="1" dirty="0">
                <a:solidFill>
                  <a:schemeClr val="bg1"/>
                </a:solidFill>
              </a:rPr>
              <a:t> al-</a:t>
            </a:r>
            <a:r>
              <a:rPr lang="en-US" b="1" i="1" dirty="0" err="1">
                <a:solidFill>
                  <a:schemeClr val="bg1"/>
                </a:solidFill>
              </a:rPr>
              <a:t>nihal</a:t>
            </a:r>
            <a:r>
              <a:rPr lang="en-US" b="1" dirty="0">
                <a:solidFill>
                  <a:schemeClr val="bg1"/>
                </a:solidFill>
              </a:rPr>
              <a:t> </a:t>
            </a:r>
            <a:r>
              <a:rPr lang="en-US" dirty="0">
                <a:solidFill>
                  <a:schemeClr val="bg1"/>
                </a:solidFill>
              </a:rPr>
              <a:t>agama </a:t>
            </a:r>
            <a:r>
              <a:rPr lang="en-US" dirty="0" err="1">
                <a:solidFill>
                  <a:schemeClr val="bg1"/>
                </a:solidFill>
              </a:rPr>
              <a:t>adalah</a:t>
            </a:r>
            <a:r>
              <a:rPr lang="en-US" dirty="0">
                <a:solidFill>
                  <a:schemeClr val="bg1"/>
                </a:solidFill>
              </a:rPr>
              <a:t> </a:t>
            </a:r>
            <a:r>
              <a:rPr lang="en-US" dirty="0" err="1">
                <a:solidFill>
                  <a:schemeClr val="bg1"/>
                </a:solidFill>
              </a:rPr>
              <a:t>ketaatan</a:t>
            </a:r>
            <a:r>
              <a:rPr lang="en-US" dirty="0">
                <a:solidFill>
                  <a:schemeClr val="bg1"/>
                </a:solidFill>
              </a:rPr>
              <a:t> </a:t>
            </a:r>
            <a:r>
              <a:rPr lang="en-US" dirty="0" err="1">
                <a:solidFill>
                  <a:schemeClr val="bg1"/>
                </a:solidFill>
              </a:rPr>
              <a:t>serta</a:t>
            </a:r>
            <a:r>
              <a:rPr lang="en-US" dirty="0">
                <a:solidFill>
                  <a:schemeClr val="bg1"/>
                </a:solidFill>
              </a:rPr>
              <a:t> </a:t>
            </a:r>
          </a:p>
          <a:p>
            <a:pPr marL="342900" indent="-342900" eaLnBrk="0" hangingPunct="0">
              <a:defRPr/>
            </a:pPr>
            <a:r>
              <a:rPr lang="en-US" dirty="0">
                <a:solidFill>
                  <a:schemeClr val="bg1"/>
                </a:solidFill>
              </a:rPr>
              <a:t>	</a:t>
            </a:r>
            <a:r>
              <a:rPr lang="en-US" dirty="0" err="1">
                <a:solidFill>
                  <a:schemeClr val="bg1"/>
                </a:solidFill>
              </a:rPr>
              <a:t>kepatuhan</a:t>
            </a:r>
            <a:r>
              <a:rPr lang="en-US" dirty="0">
                <a:solidFill>
                  <a:schemeClr val="bg1"/>
                </a:solidFill>
              </a:rPr>
              <a:t>.</a:t>
            </a:r>
          </a:p>
          <a:p>
            <a:pPr marL="342900" indent="-342900" eaLnBrk="0" hangingPunct="0">
              <a:defRPr/>
            </a:pPr>
            <a:r>
              <a:rPr lang="en-US" dirty="0">
                <a:solidFill>
                  <a:schemeClr val="bg1"/>
                </a:solidFill>
              </a:rPr>
              <a:t>2.  </a:t>
            </a:r>
            <a:r>
              <a:rPr lang="en-US" b="1" dirty="0">
                <a:solidFill>
                  <a:schemeClr val="bg1"/>
                </a:solidFill>
              </a:rPr>
              <a:t>Al-</a:t>
            </a:r>
            <a:r>
              <a:rPr lang="en-US" b="1" dirty="0" err="1">
                <a:solidFill>
                  <a:schemeClr val="bg1"/>
                </a:solidFill>
              </a:rPr>
              <a:t>Tahanwy</a:t>
            </a:r>
            <a:r>
              <a:rPr lang="en-US" b="1" dirty="0">
                <a:solidFill>
                  <a:schemeClr val="bg1"/>
                </a:solidFill>
              </a:rPr>
              <a:t>:</a:t>
            </a:r>
            <a:r>
              <a:rPr lang="en-US" dirty="0">
                <a:solidFill>
                  <a:schemeClr val="bg1"/>
                </a:solidFill>
              </a:rPr>
              <a:t> agama </a:t>
            </a:r>
            <a:r>
              <a:rPr lang="en-US" dirty="0" err="1">
                <a:solidFill>
                  <a:schemeClr val="bg1"/>
                </a:solidFill>
              </a:rPr>
              <a:t>adalah</a:t>
            </a:r>
            <a:r>
              <a:rPr lang="en-US" dirty="0">
                <a:solidFill>
                  <a:schemeClr val="bg1"/>
                </a:solidFill>
              </a:rPr>
              <a:t> </a:t>
            </a:r>
            <a:r>
              <a:rPr lang="en-US" b="1" dirty="0" err="1">
                <a:solidFill>
                  <a:schemeClr val="bg1"/>
                </a:solidFill>
              </a:rPr>
              <a:t>institusi</a:t>
            </a:r>
            <a:r>
              <a:rPr lang="en-US" b="1" dirty="0">
                <a:solidFill>
                  <a:schemeClr val="bg1"/>
                </a:solidFill>
              </a:rPr>
              <a:t> </a:t>
            </a:r>
            <a:r>
              <a:rPr lang="en-US" b="1" dirty="0" err="1">
                <a:solidFill>
                  <a:schemeClr val="bg1"/>
                </a:solidFill>
              </a:rPr>
              <a:t>Tuhan</a:t>
            </a:r>
            <a:r>
              <a:rPr lang="en-US" b="1" dirty="0">
                <a:solidFill>
                  <a:schemeClr val="bg1"/>
                </a:solidFill>
              </a:rPr>
              <a:t> </a:t>
            </a:r>
            <a:r>
              <a:rPr lang="en-US" dirty="0">
                <a:solidFill>
                  <a:schemeClr val="bg1"/>
                </a:solidFill>
              </a:rPr>
              <a:t>yang </a:t>
            </a:r>
            <a:r>
              <a:rPr lang="en-US" dirty="0" err="1">
                <a:solidFill>
                  <a:schemeClr val="bg1"/>
                </a:solidFill>
              </a:rPr>
              <a:t>mengarahkan</a:t>
            </a:r>
            <a:r>
              <a:rPr lang="en-US" dirty="0">
                <a:solidFill>
                  <a:schemeClr val="bg1"/>
                </a:solidFill>
              </a:rPr>
              <a:t> </a:t>
            </a:r>
            <a:r>
              <a:rPr lang="en-US" dirty="0" err="1">
                <a:solidFill>
                  <a:schemeClr val="bg1"/>
                </a:solidFill>
              </a:rPr>
              <a:t>orang-orang</a:t>
            </a:r>
            <a:r>
              <a:rPr lang="en-US" dirty="0">
                <a:solidFill>
                  <a:schemeClr val="bg1"/>
                </a:solidFill>
              </a:rPr>
              <a:t> </a:t>
            </a:r>
          </a:p>
          <a:p>
            <a:pPr marL="342900" indent="-342900" eaLnBrk="0" hangingPunct="0">
              <a:defRPr/>
            </a:pPr>
            <a:r>
              <a:rPr lang="en-US" dirty="0">
                <a:solidFill>
                  <a:schemeClr val="bg1"/>
                </a:solidFill>
              </a:rPr>
              <a:t>	yang </a:t>
            </a:r>
            <a:r>
              <a:rPr lang="en-US" dirty="0" err="1">
                <a:solidFill>
                  <a:schemeClr val="bg1"/>
                </a:solidFill>
              </a:rPr>
              <a:t>berakal</a:t>
            </a:r>
            <a:r>
              <a:rPr lang="en-US" dirty="0">
                <a:solidFill>
                  <a:schemeClr val="bg1"/>
                </a:solidFill>
              </a:rPr>
              <a:t> – </a:t>
            </a:r>
            <a:r>
              <a:rPr lang="en-US" dirty="0" err="1">
                <a:solidFill>
                  <a:schemeClr val="bg1"/>
                </a:solidFill>
              </a:rPr>
              <a:t>dengan</a:t>
            </a:r>
            <a:r>
              <a:rPr lang="en-US" dirty="0">
                <a:solidFill>
                  <a:schemeClr val="bg1"/>
                </a:solidFill>
              </a:rPr>
              <a:t> </a:t>
            </a:r>
            <a:r>
              <a:rPr lang="en-US" dirty="0" err="1">
                <a:solidFill>
                  <a:schemeClr val="bg1"/>
                </a:solidFill>
              </a:rPr>
              <a:t>kemauan</a:t>
            </a:r>
            <a:r>
              <a:rPr lang="en-US" dirty="0">
                <a:solidFill>
                  <a:schemeClr val="bg1"/>
                </a:solidFill>
              </a:rPr>
              <a:t> </a:t>
            </a:r>
            <a:r>
              <a:rPr lang="en-US" dirty="0" err="1">
                <a:solidFill>
                  <a:schemeClr val="bg1"/>
                </a:solidFill>
              </a:rPr>
              <a:t>mereka</a:t>
            </a:r>
            <a:r>
              <a:rPr lang="en-US" dirty="0">
                <a:solidFill>
                  <a:schemeClr val="bg1"/>
                </a:solidFill>
              </a:rPr>
              <a:t> </a:t>
            </a:r>
            <a:r>
              <a:rPr lang="en-US" dirty="0" err="1">
                <a:solidFill>
                  <a:schemeClr val="bg1"/>
                </a:solidFill>
              </a:rPr>
              <a:t>sendiri</a:t>
            </a:r>
            <a:r>
              <a:rPr lang="en-US" dirty="0">
                <a:solidFill>
                  <a:schemeClr val="bg1"/>
                </a:solidFill>
              </a:rPr>
              <a:t> – </a:t>
            </a:r>
            <a:r>
              <a:rPr lang="en-US" dirty="0" err="1">
                <a:solidFill>
                  <a:schemeClr val="bg1"/>
                </a:solidFill>
              </a:rPr>
              <a:t>dengan</a:t>
            </a:r>
            <a:r>
              <a:rPr lang="en-US" dirty="0">
                <a:solidFill>
                  <a:schemeClr val="bg1"/>
                </a:solidFill>
              </a:rPr>
              <a:t> </a:t>
            </a:r>
            <a:r>
              <a:rPr lang="en-US" dirty="0" err="1">
                <a:solidFill>
                  <a:schemeClr val="bg1"/>
                </a:solidFill>
              </a:rPr>
              <a:t>orang</a:t>
            </a:r>
            <a:r>
              <a:rPr lang="en-US" dirty="0">
                <a:solidFill>
                  <a:schemeClr val="bg1"/>
                </a:solidFill>
              </a:rPr>
              <a:t> lain </a:t>
            </a:r>
          </a:p>
          <a:p>
            <a:pPr marL="342900" indent="-342900" eaLnBrk="0" hangingPunct="0">
              <a:defRPr/>
            </a:pPr>
            <a:r>
              <a:rPr lang="en-US" dirty="0">
                <a:solidFill>
                  <a:schemeClr val="bg1"/>
                </a:solidFill>
              </a:rPr>
              <a:t>	</a:t>
            </a:r>
            <a:r>
              <a:rPr lang="en-US" dirty="0" err="1">
                <a:solidFill>
                  <a:schemeClr val="bg1"/>
                </a:solidFill>
              </a:rPr>
              <a:t>maupun</a:t>
            </a:r>
            <a:r>
              <a:rPr lang="en-US" dirty="0">
                <a:solidFill>
                  <a:schemeClr val="bg1"/>
                </a:solidFill>
              </a:rPr>
              <a:t> </a:t>
            </a:r>
            <a:r>
              <a:rPr lang="en-US" dirty="0" err="1">
                <a:solidFill>
                  <a:schemeClr val="bg1"/>
                </a:solidFill>
              </a:rPr>
              <a:t>dengan</a:t>
            </a:r>
            <a:r>
              <a:rPr lang="en-US" dirty="0">
                <a:solidFill>
                  <a:schemeClr val="bg1"/>
                </a:solidFill>
              </a:rPr>
              <a:t> </a:t>
            </a:r>
            <a:r>
              <a:rPr lang="en-US" dirty="0" err="1">
                <a:solidFill>
                  <a:schemeClr val="bg1"/>
                </a:solidFill>
              </a:rPr>
              <a:t>TuhanNya</a:t>
            </a:r>
            <a:r>
              <a:rPr lang="en-US" dirty="0">
                <a:solidFill>
                  <a:schemeClr val="bg1"/>
                </a:solidFill>
              </a:rPr>
              <a:t>.</a:t>
            </a:r>
          </a:p>
          <a:p>
            <a:pPr marL="342900" indent="-342900" eaLnBrk="0" hangingPunct="0">
              <a:defRPr/>
            </a:pPr>
            <a:r>
              <a:rPr lang="en-US" dirty="0">
                <a:solidFill>
                  <a:schemeClr val="bg1"/>
                </a:solidFill>
              </a:rPr>
              <a:t>3.  </a:t>
            </a:r>
            <a:r>
              <a:rPr lang="en-US" b="1" dirty="0">
                <a:solidFill>
                  <a:schemeClr val="bg1"/>
                </a:solidFill>
              </a:rPr>
              <a:t>Al-</a:t>
            </a:r>
            <a:r>
              <a:rPr lang="en-US" b="1" dirty="0" err="1">
                <a:solidFill>
                  <a:schemeClr val="bg1"/>
                </a:solidFill>
              </a:rPr>
              <a:t>Attas</a:t>
            </a:r>
            <a:r>
              <a:rPr lang="en-US" b="1" dirty="0">
                <a:solidFill>
                  <a:schemeClr val="bg1"/>
                </a:solidFill>
              </a:rPr>
              <a:t> </a:t>
            </a:r>
            <a:r>
              <a:rPr lang="en-US" dirty="0" err="1">
                <a:solidFill>
                  <a:schemeClr val="bg1"/>
                </a:solidFill>
              </a:rPr>
              <a:t>menyimpulkan</a:t>
            </a:r>
            <a:r>
              <a:rPr lang="en-US" dirty="0">
                <a:solidFill>
                  <a:schemeClr val="bg1"/>
                </a:solidFill>
              </a:rPr>
              <a:t> agama </a:t>
            </a:r>
            <a:r>
              <a:rPr lang="en-US" dirty="0" err="1">
                <a:solidFill>
                  <a:schemeClr val="bg1"/>
                </a:solidFill>
              </a:rPr>
              <a:t>dengan</a:t>
            </a:r>
            <a:r>
              <a:rPr lang="en-US" dirty="0">
                <a:solidFill>
                  <a:schemeClr val="bg1"/>
                </a:solidFill>
              </a:rPr>
              <a:t> </a:t>
            </a:r>
            <a:r>
              <a:rPr lang="en-US" b="1" dirty="0">
                <a:solidFill>
                  <a:schemeClr val="bg1"/>
                </a:solidFill>
              </a:rPr>
              <a:t>4 </a:t>
            </a:r>
            <a:r>
              <a:rPr lang="en-US" b="1" dirty="0" err="1">
                <a:solidFill>
                  <a:schemeClr val="bg1"/>
                </a:solidFill>
              </a:rPr>
              <a:t>unsur</a:t>
            </a:r>
            <a:r>
              <a:rPr lang="en-US" dirty="0">
                <a:solidFill>
                  <a:schemeClr val="bg1"/>
                </a:solidFill>
              </a:rPr>
              <a:t>: </a:t>
            </a:r>
            <a:r>
              <a:rPr lang="en-US" i="1" dirty="0" err="1">
                <a:solidFill>
                  <a:schemeClr val="bg1"/>
                </a:solidFill>
              </a:rPr>
              <a:t>pertama</a:t>
            </a:r>
            <a:r>
              <a:rPr lang="en-US" i="1" dirty="0">
                <a:solidFill>
                  <a:schemeClr val="bg1"/>
                </a:solidFill>
              </a:rPr>
              <a:t> </a:t>
            </a:r>
            <a:r>
              <a:rPr lang="en-US" i="1" dirty="0" err="1">
                <a:solidFill>
                  <a:schemeClr val="bg1"/>
                </a:solidFill>
              </a:rPr>
              <a:t>keberuntungan</a:t>
            </a:r>
            <a:r>
              <a:rPr lang="en-US" i="1" dirty="0">
                <a:solidFill>
                  <a:schemeClr val="bg1"/>
                </a:solidFill>
              </a:rPr>
              <a:t> </a:t>
            </a:r>
            <a:r>
              <a:rPr lang="en-US" dirty="0">
                <a:solidFill>
                  <a:schemeClr val="bg1"/>
                </a:solidFill>
              </a:rPr>
              <a:t> </a:t>
            </a:r>
          </a:p>
          <a:p>
            <a:pPr marL="342900" indent="-342900" eaLnBrk="0" hangingPunct="0">
              <a:defRPr/>
            </a:pPr>
            <a:r>
              <a:rPr lang="en-US" dirty="0">
                <a:solidFill>
                  <a:schemeClr val="bg1"/>
                </a:solidFill>
              </a:rPr>
              <a:t>	</a:t>
            </a:r>
            <a:r>
              <a:rPr lang="en-US" dirty="0" err="1">
                <a:solidFill>
                  <a:schemeClr val="bg1"/>
                </a:solidFill>
              </a:rPr>
              <a:t>Manusia</a:t>
            </a:r>
            <a:r>
              <a:rPr lang="en-US" dirty="0">
                <a:solidFill>
                  <a:schemeClr val="bg1"/>
                </a:solidFill>
              </a:rPr>
              <a:t> </a:t>
            </a:r>
            <a:r>
              <a:rPr lang="en-US" dirty="0" err="1">
                <a:solidFill>
                  <a:schemeClr val="bg1"/>
                </a:solidFill>
              </a:rPr>
              <a:t>secara</a:t>
            </a:r>
            <a:r>
              <a:rPr lang="en-US" dirty="0">
                <a:solidFill>
                  <a:schemeClr val="bg1"/>
                </a:solidFill>
              </a:rPr>
              <a:t> </a:t>
            </a:r>
            <a:r>
              <a:rPr lang="en-US" dirty="0" err="1">
                <a:solidFill>
                  <a:schemeClr val="bg1"/>
                </a:solidFill>
              </a:rPr>
              <a:t>eksistensial</a:t>
            </a:r>
            <a:r>
              <a:rPr lang="en-US" dirty="0">
                <a:solidFill>
                  <a:schemeClr val="bg1"/>
                </a:solidFill>
              </a:rPr>
              <a:t> </a:t>
            </a:r>
            <a:r>
              <a:rPr lang="en-US" dirty="0" err="1">
                <a:solidFill>
                  <a:schemeClr val="bg1"/>
                </a:solidFill>
              </a:rPr>
              <a:t>kepada</a:t>
            </a:r>
            <a:r>
              <a:rPr lang="en-US" dirty="0">
                <a:solidFill>
                  <a:schemeClr val="bg1"/>
                </a:solidFill>
              </a:rPr>
              <a:t> </a:t>
            </a:r>
            <a:r>
              <a:rPr lang="en-US" dirty="0" err="1">
                <a:solidFill>
                  <a:schemeClr val="bg1"/>
                </a:solidFill>
              </a:rPr>
              <a:t>Tuhan</a:t>
            </a:r>
            <a:r>
              <a:rPr lang="en-US" dirty="0">
                <a:solidFill>
                  <a:schemeClr val="bg1"/>
                </a:solidFill>
              </a:rPr>
              <a:t>.</a:t>
            </a:r>
            <a:r>
              <a:rPr lang="en-US" i="1" dirty="0">
                <a:solidFill>
                  <a:schemeClr val="bg1"/>
                </a:solidFill>
              </a:rPr>
              <a:t> </a:t>
            </a:r>
            <a:r>
              <a:rPr lang="en-US" i="1" dirty="0" err="1">
                <a:solidFill>
                  <a:schemeClr val="bg1"/>
                </a:solidFill>
              </a:rPr>
              <a:t>Kedua</a:t>
            </a:r>
            <a:r>
              <a:rPr lang="en-US" dirty="0">
                <a:solidFill>
                  <a:schemeClr val="bg1"/>
                </a:solidFill>
              </a:rPr>
              <a:t>, </a:t>
            </a:r>
            <a:r>
              <a:rPr lang="en-US" dirty="0" err="1">
                <a:solidFill>
                  <a:schemeClr val="bg1"/>
                </a:solidFill>
              </a:rPr>
              <a:t>penyerahan</a:t>
            </a:r>
            <a:r>
              <a:rPr lang="en-US" dirty="0">
                <a:solidFill>
                  <a:schemeClr val="bg1"/>
                </a:solidFill>
              </a:rPr>
              <a:t> </a:t>
            </a:r>
            <a:r>
              <a:rPr lang="en-US" dirty="0" err="1">
                <a:solidFill>
                  <a:schemeClr val="bg1"/>
                </a:solidFill>
              </a:rPr>
              <a:t>diri</a:t>
            </a:r>
            <a:r>
              <a:rPr lang="en-US" dirty="0">
                <a:solidFill>
                  <a:schemeClr val="bg1"/>
                </a:solidFill>
              </a:rPr>
              <a:t> </a:t>
            </a:r>
            <a:r>
              <a:rPr lang="en-US" dirty="0" err="1">
                <a:solidFill>
                  <a:schemeClr val="bg1"/>
                </a:solidFill>
              </a:rPr>
              <a:t>kepada</a:t>
            </a:r>
            <a:r>
              <a:rPr lang="en-US" dirty="0">
                <a:solidFill>
                  <a:schemeClr val="bg1"/>
                </a:solidFill>
              </a:rPr>
              <a:t> </a:t>
            </a:r>
          </a:p>
          <a:p>
            <a:pPr marL="342900" indent="-342900" eaLnBrk="0" hangingPunct="0">
              <a:defRPr/>
            </a:pPr>
            <a:r>
              <a:rPr lang="en-US" dirty="0">
                <a:solidFill>
                  <a:schemeClr val="bg1"/>
                </a:solidFill>
              </a:rPr>
              <a:t>	</a:t>
            </a:r>
            <a:r>
              <a:rPr lang="en-US" dirty="0" err="1">
                <a:solidFill>
                  <a:schemeClr val="bg1"/>
                </a:solidFill>
              </a:rPr>
              <a:t>Tuhan</a:t>
            </a:r>
            <a:r>
              <a:rPr lang="en-US" dirty="0">
                <a:solidFill>
                  <a:schemeClr val="bg1"/>
                </a:solidFill>
              </a:rPr>
              <a:t>, </a:t>
            </a:r>
            <a:r>
              <a:rPr lang="en-US" i="1" dirty="0" err="1">
                <a:solidFill>
                  <a:schemeClr val="bg1"/>
                </a:solidFill>
              </a:rPr>
              <a:t>ketiga</a:t>
            </a:r>
            <a:r>
              <a:rPr lang="en-US" dirty="0">
                <a:solidFill>
                  <a:schemeClr val="bg1"/>
                </a:solidFill>
              </a:rPr>
              <a:t> </a:t>
            </a:r>
            <a:r>
              <a:rPr lang="en-US" dirty="0" err="1">
                <a:solidFill>
                  <a:schemeClr val="bg1"/>
                </a:solidFill>
              </a:rPr>
              <a:t>pelaksanaan</a:t>
            </a:r>
            <a:r>
              <a:rPr lang="en-US" dirty="0">
                <a:solidFill>
                  <a:schemeClr val="bg1"/>
                </a:solidFill>
              </a:rPr>
              <a:t> </a:t>
            </a:r>
            <a:r>
              <a:rPr lang="en-US" dirty="0" err="1">
                <a:solidFill>
                  <a:schemeClr val="bg1"/>
                </a:solidFill>
              </a:rPr>
              <a:t>kekuasaan</a:t>
            </a:r>
            <a:r>
              <a:rPr lang="en-US" dirty="0">
                <a:solidFill>
                  <a:schemeClr val="bg1"/>
                </a:solidFill>
              </a:rPr>
              <a:t> </a:t>
            </a:r>
            <a:r>
              <a:rPr lang="en-US" dirty="0" err="1">
                <a:solidFill>
                  <a:schemeClr val="bg1"/>
                </a:solidFill>
              </a:rPr>
              <a:t>pengadilan</a:t>
            </a:r>
            <a:r>
              <a:rPr lang="en-US" dirty="0">
                <a:solidFill>
                  <a:schemeClr val="bg1"/>
                </a:solidFill>
              </a:rPr>
              <a:t>, </a:t>
            </a:r>
            <a:r>
              <a:rPr lang="en-US" dirty="0" err="1">
                <a:solidFill>
                  <a:schemeClr val="bg1"/>
                </a:solidFill>
              </a:rPr>
              <a:t>dan</a:t>
            </a:r>
            <a:r>
              <a:rPr lang="en-US" dirty="0">
                <a:solidFill>
                  <a:schemeClr val="bg1"/>
                </a:solidFill>
              </a:rPr>
              <a:t> </a:t>
            </a:r>
            <a:r>
              <a:rPr lang="en-US" i="1" dirty="0" err="1">
                <a:solidFill>
                  <a:schemeClr val="bg1"/>
                </a:solidFill>
              </a:rPr>
              <a:t>keempat</a:t>
            </a:r>
            <a:r>
              <a:rPr lang="en-US" dirty="0">
                <a:solidFill>
                  <a:schemeClr val="bg1"/>
                </a:solidFill>
              </a:rPr>
              <a:t> agama</a:t>
            </a:r>
          </a:p>
          <a:p>
            <a:pPr marL="342900" indent="-342900" eaLnBrk="0" hangingPunct="0">
              <a:defRPr/>
            </a:pPr>
            <a:r>
              <a:rPr lang="en-US" dirty="0">
                <a:solidFill>
                  <a:schemeClr val="bg1"/>
                </a:solidFill>
              </a:rPr>
              <a:t> 	</a:t>
            </a:r>
            <a:r>
              <a:rPr lang="en-US" dirty="0" err="1">
                <a:solidFill>
                  <a:schemeClr val="bg1"/>
                </a:solidFill>
              </a:rPr>
              <a:t>adalah</a:t>
            </a:r>
            <a:r>
              <a:rPr lang="en-US" dirty="0">
                <a:solidFill>
                  <a:schemeClr val="bg1"/>
                </a:solidFill>
              </a:rPr>
              <a:t> </a:t>
            </a:r>
            <a:r>
              <a:rPr lang="en-US" dirty="0" err="1">
                <a:solidFill>
                  <a:schemeClr val="bg1"/>
                </a:solidFill>
              </a:rPr>
              <a:t>suatu</a:t>
            </a:r>
            <a:r>
              <a:rPr lang="en-US" dirty="0">
                <a:solidFill>
                  <a:schemeClr val="bg1"/>
                </a:solidFill>
              </a:rPr>
              <a:t> </a:t>
            </a:r>
            <a:r>
              <a:rPr lang="en-US" dirty="0" err="1">
                <a:solidFill>
                  <a:schemeClr val="bg1"/>
                </a:solidFill>
              </a:rPr>
              <a:t>cermin</a:t>
            </a:r>
            <a:r>
              <a:rPr lang="en-US" dirty="0">
                <a:solidFill>
                  <a:schemeClr val="bg1"/>
                </a:solidFill>
              </a:rPr>
              <a:t> </a:t>
            </a:r>
            <a:r>
              <a:rPr lang="en-US" dirty="0" err="1">
                <a:solidFill>
                  <a:schemeClr val="bg1"/>
                </a:solidFill>
              </a:rPr>
              <a:t>dari</a:t>
            </a:r>
            <a:r>
              <a:rPr lang="en-US" dirty="0">
                <a:solidFill>
                  <a:schemeClr val="bg1"/>
                </a:solidFill>
              </a:rPr>
              <a:t> </a:t>
            </a:r>
            <a:r>
              <a:rPr lang="en-US" dirty="0" err="1">
                <a:solidFill>
                  <a:schemeClr val="bg1"/>
                </a:solidFill>
              </a:rPr>
              <a:t>kecenderungan</a:t>
            </a:r>
            <a:r>
              <a:rPr lang="en-US" dirty="0">
                <a:solidFill>
                  <a:schemeClr val="bg1"/>
                </a:solidFill>
              </a:rPr>
              <a:t> </a:t>
            </a:r>
            <a:r>
              <a:rPr lang="en-US" dirty="0" err="1">
                <a:solidFill>
                  <a:schemeClr val="bg1"/>
                </a:solidFill>
              </a:rPr>
              <a:t>alami</a:t>
            </a:r>
            <a:r>
              <a:rPr lang="en-US" dirty="0">
                <a:solidFill>
                  <a:schemeClr val="bg1"/>
                </a:solidFill>
              </a:rPr>
              <a:t> </a:t>
            </a:r>
            <a:r>
              <a:rPr lang="en-US" dirty="0" err="1">
                <a:solidFill>
                  <a:schemeClr val="bg1"/>
                </a:solidFill>
              </a:rPr>
              <a:t>manusia</a:t>
            </a:r>
            <a:r>
              <a:rPr lang="en-US" dirty="0">
                <a:solidFill>
                  <a:schemeClr val="bg1"/>
                </a:solidFill>
              </a:rPr>
              <a:t> </a:t>
            </a:r>
            <a:r>
              <a:rPr lang="en-US" dirty="0" err="1">
                <a:solidFill>
                  <a:schemeClr val="bg1"/>
                </a:solidFill>
              </a:rPr>
              <a:t>atau</a:t>
            </a:r>
            <a:r>
              <a:rPr lang="en-US" dirty="0">
                <a:solidFill>
                  <a:schemeClr val="bg1"/>
                </a:solidFill>
              </a:rPr>
              <a:t> </a:t>
            </a:r>
            <a:r>
              <a:rPr lang="en-US" dirty="0" err="1">
                <a:solidFill>
                  <a:schemeClr val="bg1"/>
                </a:solidFill>
              </a:rPr>
              <a:t>fitrah</a:t>
            </a:r>
            <a:r>
              <a:rPr lang="en-US" dirty="0">
                <a:solidFill>
                  <a:schemeClr val="bg1"/>
                </a:solidFill>
              </a:rPr>
              <a:t>, yang </a:t>
            </a:r>
          </a:p>
          <a:p>
            <a:pPr marL="342900" indent="-342900" eaLnBrk="0" hangingPunct="0">
              <a:defRPr/>
            </a:pPr>
            <a:r>
              <a:rPr lang="en-US" dirty="0">
                <a:solidFill>
                  <a:schemeClr val="bg1"/>
                </a:solidFill>
              </a:rPr>
              <a:t>	</a:t>
            </a:r>
            <a:r>
              <a:rPr lang="en-US" dirty="0" err="1">
                <a:solidFill>
                  <a:schemeClr val="bg1"/>
                </a:solidFill>
              </a:rPr>
              <a:t>kembali</a:t>
            </a:r>
            <a:r>
              <a:rPr lang="en-US" dirty="0">
                <a:solidFill>
                  <a:schemeClr val="bg1"/>
                </a:solidFill>
              </a:rPr>
              <a:t> </a:t>
            </a:r>
            <a:r>
              <a:rPr lang="en-US" dirty="0" err="1">
                <a:solidFill>
                  <a:schemeClr val="bg1"/>
                </a:solidFill>
              </a:rPr>
              <a:t>kepada</a:t>
            </a:r>
            <a:r>
              <a:rPr lang="en-US" dirty="0">
                <a:solidFill>
                  <a:schemeClr val="bg1"/>
                </a:solidFill>
              </a:rPr>
              <a:t> </a:t>
            </a:r>
            <a:r>
              <a:rPr lang="en-US" dirty="0" err="1">
                <a:solidFill>
                  <a:schemeClr val="bg1"/>
                </a:solidFill>
              </a:rPr>
              <a:t>perjanjian</a:t>
            </a:r>
            <a:r>
              <a:rPr lang="en-US" dirty="0">
                <a:solidFill>
                  <a:schemeClr val="bg1"/>
                </a:solidFill>
              </a:rPr>
              <a:t> </a:t>
            </a:r>
            <a:r>
              <a:rPr lang="en-US" dirty="0" err="1">
                <a:solidFill>
                  <a:schemeClr val="bg1"/>
                </a:solidFill>
              </a:rPr>
              <a:t>pertama</a:t>
            </a:r>
            <a:r>
              <a:rPr lang="en-US" dirty="0">
                <a:solidFill>
                  <a:schemeClr val="bg1"/>
                </a:solidFill>
              </a:rPr>
              <a:t> </a:t>
            </a:r>
            <a:r>
              <a:rPr lang="en-US" dirty="0" err="1">
                <a:solidFill>
                  <a:schemeClr val="bg1"/>
                </a:solidFill>
              </a:rPr>
              <a:t>manusia</a:t>
            </a:r>
            <a:r>
              <a:rPr lang="en-US" dirty="0">
                <a:solidFill>
                  <a:schemeClr val="bg1"/>
                </a:solidFill>
              </a:rPr>
              <a:t>.   </a:t>
            </a:r>
            <a:endParaRPr lang="en-GB" dirty="0">
              <a:solidFill>
                <a:schemeClr val="bg1"/>
              </a:solidFill>
            </a:endParaRPr>
          </a:p>
          <a:p>
            <a:pPr algn="ctr" eaLnBrk="0" hangingPunct="0">
              <a:defRPr/>
            </a:pPr>
            <a:endParaRPr lang="en-US" dirty="0">
              <a:solidFill>
                <a:schemeClr val="bg1"/>
              </a:solidFill>
            </a:endParaRPr>
          </a:p>
          <a:p>
            <a:pPr algn="ctr" eaLnBrk="0" hangingPunct="0">
              <a:buFontTx/>
              <a:buChar char="•"/>
              <a:defRPr/>
            </a:pPr>
            <a:r>
              <a:rPr lang="en-US" dirty="0">
                <a:solidFill>
                  <a:schemeClr val="bg1"/>
                </a:solidFill>
              </a:rPr>
              <a:t>       </a:t>
            </a:r>
            <a:endParaRPr lang="en-GB" dirty="0">
              <a:solidFill>
                <a:schemeClr val="bg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solidFill>
            <a:srgbClr val="99FF66"/>
          </a:solidFill>
        </p:spPr>
        <p:txBody>
          <a:bodyPr/>
          <a:lstStyle/>
          <a:p>
            <a:pPr eaLnBrk="1" hangingPunct="1"/>
            <a:r>
              <a:rPr lang="en-US" sz="3200" dirty="0" smtClean="0">
                <a:solidFill>
                  <a:schemeClr val="bg1"/>
                </a:solidFill>
                <a:latin typeface="Comic Sans MS" pitchFamily="66" charset="0"/>
              </a:rPr>
              <a:t>AGAMA PADA &amp; SESUDAH ZAMAN JAHILIYAH</a:t>
            </a:r>
          </a:p>
        </p:txBody>
      </p:sp>
      <p:sp>
        <p:nvSpPr>
          <p:cNvPr id="6147" name="Oval 7"/>
          <p:cNvSpPr>
            <a:spLocks noChangeArrowheads="1"/>
          </p:cNvSpPr>
          <p:nvPr/>
        </p:nvSpPr>
        <p:spPr bwMode="auto">
          <a:xfrm>
            <a:off x="4500562" y="2133600"/>
            <a:ext cx="4429155" cy="3382963"/>
          </a:xfrm>
          <a:prstGeom prst="ellipse">
            <a:avLst/>
          </a:prstGeom>
          <a:solidFill>
            <a:srgbClr val="FFCCFF"/>
          </a:solidFill>
          <a:ln w="9525">
            <a:solidFill>
              <a:schemeClr val="tx1"/>
            </a:solidFill>
            <a:round/>
            <a:headEnd/>
            <a:tailEnd/>
          </a:ln>
        </p:spPr>
        <p:txBody>
          <a:bodyPr wrap="none" anchor="ctr"/>
          <a:lstStyle/>
          <a:p>
            <a:pPr algn="ctr">
              <a:spcBef>
                <a:spcPct val="20000"/>
              </a:spcBef>
            </a:pPr>
            <a:r>
              <a:rPr lang="en-US" sz="2400" b="1" baseline="-25000" dirty="0" err="1">
                <a:solidFill>
                  <a:srgbClr val="660033"/>
                </a:solidFill>
                <a:latin typeface="Comic Sans MS" pitchFamily="66" charset="0"/>
              </a:rPr>
              <a:t>Sesudah</a:t>
            </a:r>
            <a:r>
              <a:rPr lang="en-US" sz="2400" b="1" baseline="-25000" dirty="0">
                <a:solidFill>
                  <a:srgbClr val="660033"/>
                </a:solidFill>
                <a:latin typeface="Comic Sans MS" pitchFamily="66" charset="0"/>
              </a:rPr>
              <a:t> </a:t>
            </a:r>
            <a:r>
              <a:rPr lang="en-US" sz="2400" b="1" baseline="-25000" dirty="0" err="1">
                <a:solidFill>
                  <a:srgbClr val="660033"/>
                </a:solidFill>
                <a:latin typeface="Comic Sans MS" pitchFamily="66" charset="0"/>
              </a:rPr>
              <a:t>zaman</a:t>
            </a:r>
            <a:r>
              <a:rPr lang="en-US" sz="2400" b="1" baseline="-25000" dirty="0">
                <a:solidFill>
                  <a:srgbClr val="660033"/>
                </a:solidFill>
                <a:latin typeface="Comic Sans MS" pitchFamily="66" charset="0"/>
              </a:rPr>
              <a:t> </a:t>
            </a:r>
            <a:r>
              <a:rPr lang="en-US" sz="2400" b="1" baseline="-25000" dirty="0" err="1">
                <a:solidFill>
                  <a:srgbClr val="660033"/>
                </a:solidFill>
                <a:latin typeface="Comic Sans MS" pitchFamily="66" charset="0"/>
              </a:rPr>
              <a:t>jahiliyah</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pada</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zaman</a:t>
            </a:r>
            <a:endParaRPr lang="en-US" sz="2400" baseline="-25000" dirty="0">
              <a:solidFill>
                <a:srgbClr val="660033"/>
              </a:solidFill>
              <a:latin typeface="Comic Sans MS" pitchFamily="66" charset="0"/>
            </a:endParaRPr>
          </a:p>
          <a:p>
            <a:pPr algn="ctr">
              <a:spcBef>
                <a:spcPct val="20000"/>
              </a:spcBef>
            </a:pP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nabi</a:t>
            </a:r>
            <a:r>
              <a:rPr lang="en-US" sz="2400" baseline="-25000" dirty="0">
                <a:solidFill>
                  <a:srgbClr val="660033"/>
                </a:solidFill>
                <a:latin typeface="Comic Sans MS" pitchFamily="66" charset="0"/>
              </a:rPr>
              <a:t> Muhammad </a:t>
            </a:r>
            <a:r>
              <a:rPr lang="en-US" sz="2400" baseline="-25000" dirty="0" err="1">
                <a:solidFill>
                  <a:srgbClr val="660033"/>
                </a:solidFill>
                <a:latin typeface="Comic Sans MS" pitchFamily="66" charset="0"/>
              </a:rPr>
              <a:t>sawAgama</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diajarkan</a:t>
            </a:r>
            <a:r>
              <a:rPr lang="en-US" sz="2400" baseline="-25000" dirty="0">
                <a:solidFill>
                  <a:srgbClr val="660033"/>
                </a:solidFill>
                <a:latin typeface="Comic Sans MS" pitchFamily="66" charset="0"/>
              </a:rPr>
              <a:t> </a:t>
            </a:r>
          </a:p>
          <a:p>
            <a:pPr algn="ctr">
              <a:spcBef>
                <a:spcPct val="20000"/>
              </a:spcBef>
            </a:pPr>
            <a:r>
              <a:rPr lang="en-US" sz="2400" baseline="-25000" dirty="0" err="1">
                <a:solidFill>
                  <a:srgbClr val="660033"/>
                </a:solidFill>
                <a:latin typeface="Comic Sans MS" pitchFamily="66" charset="0"/>
              </a:rPr>
              <a:t>sebagai</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DienulIslam</a:t>
            </a:r>
            <a:r>
              <a:rPr lang="en-US" sz="2400" baseline="-25000" dirty="0">
                <a:solidFill>
                  <a:srgbClr val="660033"/>
                </a:solidFill>
                <a:latin typeface="Comic Sans MS" pitchFamily="66" charset="0"/>
              </a:rPr>
              <a:t> yang </a:t>
            </a:r>
            <a:r>
              <a:rPr lang="en-US" sz="2400" baseline="-25000" dirty="0" err="1">
                <a:solidFill>
                  <a:srgbClr val="660033"/>
                </a:solidFill>
                <a:latin typeface="Comic Sans MS" pitchFamily="66" charset="0"/>
              </a:rPr>
              <a:t>menghambakan</a:t>
            </a:r>
            <a:endParaRPr lang="en-US" sz="2400" baseline="-25000" dirty="0">
              <a:solidFill>
                <a:srgbClr val="660033"/>
              </a:solidFill>
              <a:latin typeface="Comic Sans MS" pitchFamily="66" charset="0"/>
            </a:endParaRPr>
          </a:p>
          <a:p>
            <a:pPr algn="ctr">
              <a:spcBef>
                <a:spcPct val="20000"/>
              </a:spcBef>
            </a:pP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diri</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hanya</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pada</a:t>
            </a:r>
            <a:r>
              <a:rPr lang="en-US" sz="2400" baseline="-25000" dirty="0">
                <a:solidFill>
                  <a:srgbClr val="660033"/>
                </a:solidFill>
                <a:latin typeface="Comic Sans MS" pitchFamily="66" charset="0"/>
              </a:rPr>
              <a:t> Allah </a:t>
            </a:r>
            <a:r>
              <a:rPr lang="en-US" sz="2400" baseline="-25000" dirty="0" err="1">
                <a:solidFill>
                  <a:srgbClr val="660033"/>
                </a:solidFill>
                <a:latin typeface="Comic Sans MS" pitchFamily="66" charset="0"/>
              </a:rPr>
              <a:t>Swt.Artinya</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tunduk</a:t>
            </a:r>
            <a:r>
              <a:rPr lang="en-US" sz="2400" baseline="-25000" dirty="0">
                <a:solidFill>
                  <a:srgbClr val="660033"/>
                </a:solidFill>
                <a:latin typeface="Comic Sans MS" pitchFamily="66" charset="0"/>
              </a:rPr>
              <a:t>,</a:t>
            </a:r>
          </a:p>
          <a:p>
            <a:pPr algn="ctr">
              <a:spcBef>
                <a:spcPct val="20000"/>
              </a:spcBef>
            </a:pP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patuh</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dan</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berserah</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diri</a:t>
            </a: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hanya</a:t>
            </a:r>
            <a:endParaRPr lang="en-US" sz="2400" baseline="-25000" dirty="0">
              <a:solidFill>
                <a:srgbClr val="660033"/>
              </a:solidFill>
              <a:latin typeface="Comic Sans MS" pitchFamily="66" charset="0"/>
            </a:endParaRPr>
          </a:p>
          <a:p>
            <a:pPr algn="ctr">
              <a:spcBef>
                <a:spcPct val="20000"/>
              </a:spcBef>
            </a:pPr>
            <a:r>
              <a:rPr lang="en-US" sz="2400" baseline="-25000" dirty="0">
                <a:solidFill>
                  <a:srgbClr val="660033"/>
                </a:solidFill>
                <a:latin typeface="Comic Sans MS" pitchFamily="66" charset="0"/>
              </a:rPr>
              <a:t> </a:t>
            </a:r>
            <a:r>
              <a:rPr lang="en-US" sz="2400" baseline="-25000" dirty="0" err="1">
                <a:solidFill>
                  <a:srgbClr val="660033"/>
                </a:solidFill>
                <a:latin typeface="Comic Sans MS" pitchFamily="66" charset="0"/>
              </a:rPr>
              <a:t>kepada</a:t>
            </a:r>
            <a:r>
              <a:rPr lang="en-US" sz="2400" baseline="-25000" dirty="0">
                <a:solidFill>
                  <a:srgbClr val="660033"/>
                </a:solidFill>
                <a:latin typeface="Comic Sans MS" pitchFamily="66" charset="0"/>
              </a:rPr>
              <a:t> Allah </a:t>
            </a:r>
            <a:r>
              <a:rPr lang="en-US" sz="2400" baseline="-25000" dirty="0" err="1">
                <a:solidFill>
                  <a:srgbClr val="660033"/>
                </a:solidFill>
                <a:latin typeface="Comic Sans MS" pitchFamily="66" charset="0"/>
              </a:rPr>
              <a:t>Swt</a:t>
            </a:r>
            <a:r>
              <a:rPr lang="en-US" sz="2400" baseline="-25000" dirty="0">
                <a:solidFill>
                  <a:srgbClr val="660033"/>
                </a:solidFill>
                <a:latin typeface="Comic Sans MS" pitchFamily="66" charset="0"/>
              </a:rPr>
              <a:t>.</a:t>
            </a:r>
          </a:p>
          <a:p>
            <a:pPr algn="ctr"/>
            <a:endParaRPr lang="en-US" sz="2400" baseline="-25000" dirty="0">
              <a:solidFill>
                <a:srgbClr val="660033"/>
              </a:solidFill>
              <a:latin typeface="Comic Sans MS" pitchFamily="66" charset="0"/>
            </a:endParaRPr>
          </a:p>
          <a:p>
            <a:pPr algn="ctr"/>
            <a:endParaRPr lang="en-US" sz="2400" baseline="-25000" dirty="0">
              <a:solidFill>
                <a:srgbClr val="660033"/>
              </a:solidFill>
              <a:latin typeface="Comic Sans MS" pitchFamily="66" charset="0"/>
            </a:endParaRPr>
          </a:p>
        </p:txBody>
      </p:sp>
      <p:sp>
        <p:nvSpPr>
          <p:cNvPr id="6148" name="AutoShape 8"/>
          <p:cNvSpPr>
            <a:spLocks noChangeArrowheads="1"/>
          </p:cNvSpPr>
          <p:nvPr/>
        </p:nvSpPr>
        <p:spPr bwMode="auto">
          <a:xfrm>
            <a:off x="714349" y="2420938"/>
            <a:ext cx="3641752" cy="3384550"/>
          </a:xfrm>
          <a:prstGeom prst="homePlate">
            <a:avLst>
              <a:gd name="adj" fmla="val 25528"/>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spcBef>
                <a:spcPct val="20000"/>
              </a:spcBef>
            </a:pPr>
            <a:r>
              <a:rPr lang="en-US" sz="2400" b="1" baseline="-25000" dirty="0" err="1">
                <a:solidFill>
                  <a:srgbClr val="000066"/>
                </a:solidFill>
                <a:latin typeface="Comic Sans MS" pitchFamily="66" charset="0"/>
              </a:rPr>
              <a:t>Pada</a:t>
            </a:r>
            <a:r>
              <a:rPr lang="en-US" sz="2400" b="1" baseline="-25000" dirty="0">
                <a:solidFill>
                  <a:srgbClr val="000066"/>
                </a:solidFill>
                <a:latin typeface="Comic Sans MS" pitchFamily="66" charset="0"/>
              </a:rPr>
              <a:t> </a:t>
            </a:r>
            <a:r>
              <a:rPr lang="en-US" sz="2400" b="1" baseline="-25000" dirty="0" err="1">
                <a:solidFill>
                  <a:srgbClr val="000066"/>
                </a:solidFill>
                <a:latin typeface="Comic Sans MS" pitchFamily="66" charset="0"/>
              </a:rPr>
              <a:t>zaman</a:t>
            </a:r>
            <a:r>
              <a:rPr lang="en-US" sz="2400" b="1" baseline="-25000" dirty="0">
                <a:solidFill>
                  <a:srgbClr val="000066"/>
                </a:solidFill>
                <a:latin typeface="Comic Sans MS" pitchFamily="66" charset="0"/>
              </a:rPr>
              <a:t> </a:t>
            </a:r>
            <a:r>
              <a:rPr lang="en-US" sz="2400" b="1" baseline="-25000" dirty="0" err="1">
                <a:solidFill>
                  <a:srgbClr val="000066"/>
                </a:solidFill>
                <a:latin typeface="Comic Sans MS" pitchFamily="66" charset="0"/>
              </a:rPr>
              <a:t>jahiliyah</a:t>
            </a:r>
            <a:endParaRPr lang="en-US" sz="2400" b="1" baseline="-25000" dirty="0">
              <a:solidFill>
                <a:srgbClr val="000066"/>
              </a:solidFill>
              <a:latin typeface="Comic Sans MS" pitchFamily="66" charset="0"/>
            </a:endParaRPr>
          </a:p>
          <a:p>
            <a:pPr algn="ctr">
              <a:spcBef>
                <a:spcPct val="20000"/>
              </a:spcBef>
            </a:pPr>
            <a:r>
              <a:rPr lang="en-US" sz="2400" baseline="-25000" dirty="0">
                <a:solidFill>
                  <a:srgbClr val="000066"/>
                </a:solidFill>
                <a:latin typeface="Comic Sans MS" pitchFamily="66" charset="0"/>
              </a:rPr>
              <a:t> agama </a:t>
            </a:r>
            <a:r>
              <a:rPr lang="en-US" sz="2400" baseline="-25000" dirty="0" err="1">
                <a:solidFill>
                  <a:srgbClr val="000066"/>
                </a:solidFill>
                <a:latin typeface="Comic Sans MS" pitchFamily="66" charset="0"/>
              </a:rPr>
              <a:t>dianggap</a:t>
            </a:r>
            <a:endParaRPr lang="en-US" sz="2400" baseline="-25000" dirty="0">
              <a:solidFill>
                <a:srgbClr val="000066"/>
              </a:solidFill>
              <a:latin typeface="Comic Sans MS" pitchFamily="66" charset="0"/>
            </a:endParaRPr>
          </a:p>
          <a:p>
            <a:pPr algn="ctr">
              <a:spcBef>
                <a:spcPct val="20000"/>
              </a:spcBef>
            </a:pPr>
            <a:r>
              <a:rPr lang="en-US" sz="2400" baseline="-25000" dirty="0" err="1">
                <a:solidFill>
                  <a:srgbClr val="000066"/>
                </a:solidFill>
                <a:latin typeface="Comic Sans MS" pitchFamily="66" charset="0"/>
              </a:rPr>
              <a:t>sebagaai</a:t>
            </a: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penghambaan</a:t>
            </a: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diri</a:t>
            </a:r>
            <a:endParaRPr lang="en-US" sz="2400" baseline="-25000" dirty="0">
              <a:solidFill>
                <a:srgbClr val="000066"/>
              </a:solidFill>
              <a:latin typeface="Comic Sans MS" pitchFamily="66" charset="0"/>
            </a:endParaRPr>
          </a:p>
          <a:p>
            <a:pPr algn="ctr">
              <a:spcBef>
                <a:spcPct val="20000"/>
              </a:spcBef>
            </a:pP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kepada</a:t>
            </a: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patung</a:t>
            </a: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berhala</a:t>
            </a:r>
            <a:r>
              <a:rPr lang="en-US" sz="2400" baseline="-25000" dirty="0">
                <a:solidFill>
                  <a:srgbClr val="000066"/>
                </a:solidFill>
                <a:latin typeface="Comic Sans MS" pitchFamily="66" charset="0"/>
              </a:rPr>
              <a:t> </a:t>
            </a:r>
          </a:p>
          <a:p>
            <a:pPr algn="ctr">
              <a:spcBef>
                <a:spcPct val="20000"/>
              </a:spcBef>
            </a:pPr>
            <a:r>
              <a:rPr lang="en-US" sz="2400" baseline="-25000" dirty="0" err="1">
                <a:solidFill>
                  <a:srgbClr val="000066"/>
                </a:solidFill>
                <a:latin typeface="Comic Sans MS" pitchFamily="66" charset="0"/>
              </a:rPr>
              <a:t>artinya</a:t>
            </a:r>
            <a:endParaRPr lang="en-US" sz="2400" baseline="-25000" dirty="0">
              <a:solidFill>
                <a:srgbClr val="000066"/>
              </a:solidFill>
              <a:latin typeface="Comic Sans MS" pitchFamily="66" charset="0"/>
            </a:endParaRPr>
          </a:p>
          <a:p>
            <a:pPr algn="ctr">
              <a:spcBef>
                <a:spcPct val="20000"/>
              </a:spcBef>
            </a:pP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patuh</a:t>
            </a: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tunduk</a:t>
            </a: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dan</a:t>
            </a:r>
            <a:endParaRPr lang="en-US" sz="2400" baseline="-25000" dirty="0">
              <a:solidFill>
                <a:srgbClr val="000066"/>
              </a:solidFill>
              <a:latin typeface="Comic Sans MS" pitchFamily="66" charset="0"/>
            </a:endParaRPr>
          </a:p>
          <a:p>
            <a:pPr algn="ctr">
              <a:spcBef>
                <a:spcPct val="20000"/>
              </a:spcBef>
            </a:pP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berserah</a:t>
            </a: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diri</a:t>
            </a: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kepada</a:t>
            </a:r>
            <a:endParaRPr lang="en-US" sz="2400" baseline="-25000" dirty="0">
              <a:solidFill>
                <a:srgbClr val="000066"/>
              </a:solidFill>
              <a:latin typeface="Comic Sans MS" pitchFamily="66" charset="0"/>
            </a:endParaRPr>
          </a:p>
          <a:p>
            <a:pPr algn="ctr">
              <a:spcBef>
                <a:spcPct val="20000"/>
              </a:spcBef>
            </a:pP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patung</a:t>
            </a:r>
            <a:r>
              <a:rPr lang="en-US" sz="2400" baseline="-25000" dirty="0">
                <a:solidFill>
                  <a:srgbClr val="000066"/>
                </a:solidFill>
                <a:latin typeface="Comic Sans MS" pitchFamily="66" charset="0"/>
              </a:rPr>
              <a:t> </a:t>
            </a:r>
            <a:r>
              <a:rPr lang="en-US" sz="2400" baseline="-25000" dirty="0" err="1">
                <a:solidFill>
                  <a:srgbClr val="000066"/>
                </a:solidFill>
                <a:latin typeface="Comic Sans MS" pitchFamily="66" charset="0"/>
              </a:rPr>
              <a:t>berhala</a:t>
            </a:r>
            <a:endParaRPr lang="en-US" sz="2400" baseline="-25000" dirty="0">
              <a:solidFill>
                <a:srgbClr val="000066"/>
              </a:solidFill>
              <a:latin typeface="Comic Sans MS" pitchFamily="66" charset="0"/>
            </a:endParaRPr>
          </a:p>
          <a:p>
            <a:pPr algn="ctr"/>
            <a:endParaRPr lang="en-US" sz="2400" baseline="-25000" dirty="0">
              <a:solidFill>
                <a:srgbClr val="000066"/>
              </a:solidFill>
              <a:latin typeface="Comic Sans MS" pitchFamily="66"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lang="id-ID" sz="3200" smtClean="0">
                <a:latin typeface="Berlin Sans FB" pitchFamily="34" charset="0"/>
              </a:rPr>
              <a:t>Perbedaan Pengertian Tuhan Pada Zaman Jahiliyah dan Zaman Nabi Muhammad</a:t>
            </a:r>
            <a:endParaRPr lang="en-US" sz="3200" smtClean="0">
              <a:latin typeface="Berlin Sans FB" pitchFamily="34" charset="0"/>
            </a:endParaRPr>
          </a:p>
        </p:txBody>
      </p:sp>
      <p:sp>
        <p:nvSpPr>
          <p:cNvPr id="7171" name="Text Placeholder 2"/>
          <p:cNvSpPr>
            <a:spLocks noGrp="1"/>
          </p:cNvSpPr>
          <p:nvPr>
            <p:ph type="body" idx="1"/>
          </p:nvPr>
        </p:nvSpPr>
        <p:spPr/>
        <p:txBody>
          <a:bodyPr/>
          <a:lstStyle/>
          <a:p>
            <a:r>
              <a:rPr lang="en-US" smtClean="0"/>
              <a:t>JAHILIYAH</a:t>
            </a:r>
          </a:p>
        </p:txBody>
      </p:sp>
      <p:sp>
        <p:nvSpPr>
          <p:cNvPr id="7172" name="Content Placeholder 3"/>
          <p:cNvSpPr>
            <a:spLocks noGrp="1"/>
          </p:cNvSpPr>
          <p:nvPr>
            <p:ph sz="half" idx="2"/>
          </p:nvPr>
        </p:nvSpPr>
        <p:spPr>
          <a:solidFill>
            <a:srgbClr val="CCFF33"/>
          </a:solidFill>
        </p:spPr>
        <p:txBody>
          <a:bodyPr/>
          <a:lstStyle/>
          <a:p>
            <a:r>
              <a:rPr lang="en-US" smtClean="0">
                <a:latin typeface="Berlin Sans FB" pitchFamily="34" charset="0"/>
              </a:rPr>
              <a:t>Tuhannya dibuat oleh manusia</a:t>
            </a:r>
          </a:p>
          <a:p>
            <a:r>
              <a:rPr lang="en-US" smtClean="0">
                <a:latin typeface="Berlin Sans FB" pitchFamily="34" charset="0"/>
              </a:rPr>
              <a:t>Aturan yg ada di dlm agamanya dibuat oleh manusia</a:t>
            </a:r>
          </a:p>
          <a:p>
            <a:r>
              <a:rPr lang="en-US" smtClean="0">
                <a:latin typeface="Berlin Sans FB" pitchFamily="34" charset="0"/>
              </a:rPr>
              <a:t>Utk Kepentingan Kekuasaan orang yg membuat</a:t>
            </a:r>
          </a:p>
          <a:p>
            <a:r>
              <a:rPr lang="en-US" smtClean="0">
                <a:latin typeface="Berlin Sans FB" pitchFamily="34" charset="0"/>
              </a:rPr>
              <a:t>Berlaku teritorial</a:t>
            </a:r>
          </a:p>
        </p:txBody>
      </p:sp>
      <p:sp>
        <p:nvSpPr>
          <p:cNvPr id="7173" name="Text Placeholder 4"/>
          <p:cNvSpPr>
            <a:spLocks noGrp="1"/>
          </p:cNvSpPr>
          <p:nvPr>
            <p:ph type="body" sz="quarter" idx="3"/>
          </p:nvPr>
        </p:nvSpPr>
        <p:spPr/>
        <p:txBody>
          <a:bodyPr/>
          <a:lstStyle/>
          <a:p>
            <a:r>
              <a:rPr lang="en-US" smtClean="0"/>
              <a:t>NABI MUHAMMAD SAW</a:t>
            </a:r>
          </a:p>
        </p:txBody>
      </p:sp>
      <p:sp>
        <p:nvSpPr>
          <p:cNvPr id="7174" name="Content Placeholder 5"/>
          <p:cNvSpPr>
            <a:spLocks noGrp="1"/>
          </p:cNvSpPr>
          <p:nvPr>
            <p:ph sz="quarter" idx="4"/>
          </p:nvPr>
        </p:nvSpPr>
        <p:spPr>
          <a:solidFill>
            <a:srgbClr val="66CCFF"/>
          </a:solidFill>
        </p:spPr>
        <p:txBody>
          <a:bodyPr/>
          <a:lstStyle/>
          <a:p>
            <a:r>
              <a:rPr lang="en-US" smtClean="0">
                <a:latin typeface="Berlin Sans FB" pitchFamily="34" charset="0"/>
              </a:rPr>
              <a:t>Tuhannya ada dengan sendirinya,dlm Qs 112</a:t>
            </a:r>
          </a:p>
          <a:p>
            <a:r>
              <a:rPr lang="en-US" smtClean="0">
                <a:latin typeface="Berlin Sans FB" pitchFamily="34" charset="0"/>
              </a:rPr>
              <a:t>Aturan dibuat oleh Tuhannya=&gt; Allah SWT</a:t>
            </a:r>
          </a:p>
          <a:p>
            <a:r>
              <a:rPr lang="en-US" smtClean="0">
                <a:latin typeface="Berlin Sans FB" pitchFamily="34" charset="0"/>
              </a:rPr>
              <a:t>Utk kepentingan HambaNya</a:t>
            </a:r>
          </a:p>
          <a:p>
            <a:r>
              <a:rPr lang="en-US" smtClean="0">
                <a:latin typeface="Berlin Sans FB" pitchFamily="34" charset="0"/>
              </a:rPr>
              <a:t>Universal=&gt; Rahmatan Lil Alamin</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Definisi Islam</a:t>
            </a:r>
            <a:endParaRPr lang="en-GB" smtClean="0"/>
          </a:p>
        </p:txBody>
      </p:sp>
      <p:sp>
        <p:nvSpPr>
          <p:cNvPr id="8195" name="Rectangle 3"/>
          <p:cNvSpPr>
            <a:spLocks noGrp="1" noChangeArrowheads="1"/>
          </p:cNvSpPr>
          <p:nvPr>
            <p:ph type="body" idx="1"/>
          </p:nvPr>
        </p:nvSpPr>
        <p:spPr>
          <a:xfrm>
            <a:off x="468313" y="1500188"/>
            <a:ext cx="8229600" cy="5097462"/>
          </a:xfrm>
          <a:solidFill>
            <a:srgbClr val="99FFCC"/>
          </a:solidFill>
          <a:ln>
            <a:solidFill>
              <a:srgbClr val="FF0000"/>
            </a:solidFill>
          </a:ln>
        </p:spPr>
        <p:txBody>
          <a:bodyPr/>
          <a:lstStyle/>
          <a:p>
            <a:pPr eaLnBrk="1" hangingPunct="1">
              <a:buFont typeface="Wingdings" pitchFamily="2" charset="2"/>
              <a:buChar char="v"/>
            </a:pPr>
            <a:r>
              <a:rPr lang="en-US" smtClean="0">
                <a:latin typeface="Berlin Sans FB" pitchFamily="34" charset="0"/>
              </a:rPr>
              <a:t>Etimologi – </a:t>
            </a:r>
            <a:r>
              <a:rPr lang="en-US" i="1" smtClean="0">
                <a:solidFill>
                  <a:srgbClr val="FF0000"/>
                </a:solidFill>
                <a:latin typeface="Berlin Sans FB" pitchFamily="34" charset="0"/>
              </a:rPr>
              <a:t>salima</a:t>
            </a:r>
            <a:r>
              <a:rPr lang="en-US" i="1" smtClean="0">
                <a:latin typeface="Berlin Sans FB" pitchFamily="34" charset="0"/>
              </a:rPr>
              <a:t> </a:t>
            </a:r>
            <a:r>
              <a:rPr lang="en-US" smtClean="0">
                <a:latin typeface="Berlin Sans FB" pitchFamily="34" charset="0"/>
              </a:rPr>
              <a:t>= selamat sentosa. Kemudian terbentuk kata aslama dan Islam yang berarti “</a:t>
            </a:r>
            <a:r>
              <a:rPr lang="en-US" smtClean="0">
                <a:solidFill>
                  <a:srgbClr val="FF3300"/>
                </a:solidFill>
                <a:latin typeface="Berlin Sans FB" pitchFamily="34" charset="0"/>
              </a:rPr>
              <a:t>memelihara dalam keadaan selamat sentosa</a:t>
            </a:r>
            <a:r>
              <a:rPr lang="en-US" smtClean="0">
                <a:latin typeface="Berlin Sans FB" pitchFamily="34" charset="0"/>
              </a:rPr>
              <a:t>.</a:t>
            </a:r>
            <a:endParaRPr lang="id-ID" smtClean="0">
              <a:latin typeface="Berlin Sans FB" pitchFamily="34" charset="0"/>
            </a:endParaRPr>
          </a:p>
          <a:p>
            <a:pPr eaLnBrk="1" hangingPunct="1">
              <a:buFont typeface="Wingdings" pitchFamily="2" charset="2"/>
              <a:buChar char="v"/>
            </a:pPr>
            <a:r>
              <a:rPr lang="en-US" smtClean="0">
                <a:latin typeface="Berlin Sans FB" pitchFamily="34" charset="0"/>
              </a:rPr>
              <a:t>Orang yang memelihara keselamatan dan kesentosaan disebut “</a:t>
            </a:r>
            <a:r>
              <a:rPr lang="en-US" i="1" smtClean="0">
                <a:solidFill>
                  <a:srgbClr val="FF0000"/>
                </a:solidFill>
                <a:latin typeface="Berlin Sans FB" pitchFamily="34" charset="0"/>
              </a:rPr>
              <a:t>Muslim</a:t>
            </a:r>
            <a:r>
              <a:rPr lang="en-US" smtClean="0">
                <a:latin typeface="Berlin Sans FB" pitchFamily="34" charset="0"/>
              </a:rPr>
              <a:t>”. Yakni orang yang menyatakan dirinya; taat, tunduk, patuh, dan berserah diri kepada Allah SWT. </a:t>
            </a:r>
            <a:endParaRPr lang="en-GB" smtClean="0">
              <a:latin typeface="Berlin Sans FB"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76629"/>
          </a:xfrm>
        </p:spPr>
        <p:txBody>
          <a:bodyPr/>
          <a:lstStyle/>
          <a:p>
            <a:pPr marL="624078" indent="-514350">
              <a:buClrTx/>
              <a:buFont typeface="+mj-lt"/>
              <a:buAutoNum type="arabicPeriod"/>
            </a:pPr>
            <a:r>
              <a:rPr lang="id-ID" dirty="0" smtClean="0"/>
              <a:t>Konsep Tuhan dalam Presfektif Psikologis,   Sosiologis, Filsafat dan Teologis</a:t>
            </a:r>
          </a:p>
          <a:p>
            <a:pPr marL="624078" indent="-514350">
              <a:buClrTx/>
              <a:buFont typeface="+mj-lt"/>
              <a:buAutoNum type="arabicPeriod"/>
            </a:pPr>
            <a:r>
              <a:rPr lang="id-ID" dirty="0" smtClean="0"/>
              <a:t>Pengertian Agama</a:t>
            </a:r>
          </a:p>
          <a:p>
            <a:pPr marL="624078" indent="-514350">
              <a:buClrTx/>
              <a:buFont typeface="+mj-lt"/>
              <a:buAutoNum type="arabicPeriod"/>
            </a:pPr>
            <a:r>
              <a:rPr lang="id-ID" dirty="0" smtClean="0"/>
              <a:t>Perbedaan Pengertian Agama Zaman Jahiliyah dan Jaman Islam/ Nabi Muhammad SAW</a:t>
            </a:r>
          </a:p>
          <a:p>
            <a:pPr marL="624078" indent="-514350">
              <a:buClrTx/>
              <a:buFont typeface="+mj-lt"/>
              <a:buAutoNum type="arabicPeriod"/>
            </a:pPr>
            <a:r>
              <a:rPr lang="id-ID" dirty="0" smtClean="0"/>
              <a:t>Pengertian Agama Islam </a:t>
            </a:r>
          </a:p>
          <a:p>
            <a:pPr marL="624078" indent="-514350">
              <a:buClrTx/>
              <a:buFont typeface="+mj-lt"/>
              <a:buAutoNum type="arabicPeriod"/>
            </a:pPr>
            <a:r>
              <a:rPr lang="id-ID" dirty="0" smtClean="0"/>
              <a:t>Konsistensi dalam Melaksanakan Ritual Keagamaan</a:t>
            </a:r>
            <a:endParaRPr lang="id-ID" dirty="0"/>
          </a:p>
        </p:txBody>
      </p:sp>
      <p:sp>
        <p:nvSpPr>
          <p:cNvPr id="3" name="Title 2"/>
          <p:cNvSpPr>
            <a:spLocks noGrp="1"/>
          </p:cNvSpPr>
          <p:nvPr>
            <p:ph type="title"/>
          </p:nvPr>
        </p:nvSpPr>
        <p:spPr/>
        <p:txBody>
          <a:bodyPr/>
          <a:lstStyle/>
          <a:p>
            <a:r>
              <a:rPr lang="id-ID" dirty="0" smtClean="0"/>
              <a:t>Lingkup Materi</a:t>
            </a:r>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2800" smtClean="0">
                <a:latin typeface="Berlin Sans FB" pitchFamily="34" charset="0"/>
              </a:rPr>
              <a:t>PERBEDAAN ISLAM SEBELUM </a:t>
            </a:r>
            <a:br>
              <a:rPr lang="en-US" sz="2800" smtClean="0">
                <a:latin typeface="Berlin Sans FB" pitchFamily="34" charset="0"/>
              </a:rPr>
            </a:br>
            <a:r>
              <a:rPr lang="en-US" sz="2800" smtClean="0">
                <a:latin typeface="Berlin Sans FB" pitchFamily="34" charset="0"/>
              </a:rPr>
              <a:t>DAN SESUDAH MUHAMMAD SAW</a:t>
            </a:r>
            <a:endParaRPr lang="en-GB" sz="2800" smtClean="0">
              <a:latin typeface="Berlin Sans FB" pitchFamily="34" charset="0"/>
            </a:endParaRPr>
          </a:p>
        </p:txBody>
      </p:sp>
      <p:sp>
        <p:nvSpPr>
          <p:cNvPr id="9219" name="Rectangle 5"/>
          <p:cNvSpPr>
            <a:spLocks noChangeArrowheads="1"/>
          </p:cNvSpPr>
          <p:nvPr/>
        </p:nvSpPr>
        <p:spPr bwMode="auto">
          <a:xfrm>
            <a:off x="3779838" y="1844675"/>
            <a:ext cx="1871662" cy="576263"/>
          </a:xfrm>
          <a:prstGeom prst="rect">
            <a:avLst/>
          </a:prstGeom>
          <a:solidFill>
            <a:srgbClr val="FFCCFF"/>
          </a:solidFill>
          <a:ln w="9525">
            <a:solidFill>
              <a:srgbClr val="000000"/>
            </a:solidFill>
            <a:miter lim="800000"/>
            <a:headEnd/>
            <a:tailEnd/>
          </a:ln>
        </p:spPr>
        <p:txBody>
          <a:bodyPr wrap="none" anchor="ctr"/>
          <a:lstStyle/>
          <a:p>
            <a:pPr algn="ctr"/>
            <a:r>
              <a:rPr lang="en-US" dirty="0">
                <a:solidFill>
                  <a:schemeClr val="bg1"/>
                </a:solidFill>
              </a:rPr>
              <a:t>ISLAM</a:t>
            </a:r>
            <a:endParaRPr lang="en-GB" dirty="0">
              <a:solidFill>
                <a:schemeClr val="bg1"/>
              </a:solidFill>
            </a:endParaRPr>
          </a:p>
        </p:txBody>
      </p:sp>
      <p:sp>
        <p:nvSpPr>
          <p:cNvPr id="9220" name="Rectangle 6"/>
          <p:cNvSpPr>
            <a:spLocks noChangeArrowheads="1"/>
          </p:cNvSpPr>
          <p:nvPr/>
        </p:nvSpPr>
        <p:spPr bwMode="auto">
          <a:xfrm>
            <a:off x="323850" y="3141663"/>
            <a:ext cx="3960813" cy="3001962"/>
          </a:xfrm>
          <a:prstGeom prst="rect">
            <a:avLst/>
          </a:prstGeom>
          <a:solidFill>
            <a:srgbClr val="CCFFCC"/>
          </a:solidFill>
          <a:ln w="9525">
            <a:solidFill>
              <a:srgbClr val="000000"/>
            </a:solidFill>
            <a:miter lim="800000"/>
            <a:headEnd/>
            <a:tailEnd/>
          </a:ln>
        </p:spPr>
        <p:txBody>
          <a:bodyPr wrap="none" anchor="ctr"/>
          <a:lstStyle/>
          <a:p>
            <a:pPr algn="ctr"/>
            <a:r>
              <a:rPr lang="en-US" dirty="0">
                <a:solidFill>
                  <a:schemeClr val="bg1"/>
                </a:solidFill>
                <a:latin typeface="Berlin Sans FB" pitchFamily="34" charset="0"/>
              </a:rPr>
              <a:t>SEBELUM NABI MUHAMMAD</a:t>
            </a:r>
          </a:p>
          <a:p>
            <a:pPr algn="ctr"/>
            <a:endParaRPr lang="en-US" dirty="0">
              <a:solidFill>
                <a:schemeClr val="bg1"/>
              </a:solidFill>
              <a:latin typeface="Berlin Sans FB" pitchFamily="34" charset="0"/>
            </a:endParaRPr>
          </a:p>
          <a:p>
            <a:pPr algn="ctr"/>
            <a:r>
              <a:rPr lang="en-US" dirty="0">
                <a:solidFill>
                  <a:schemeClr val="bg1"/>
                </a:solidFill>
                <a:latin typeface="Berlin Sans FB" pitchFamily="34" charset="0"/>
              </a:rPr>
              <a:t>Islam </a:t>
            </a:r>
            <a:r>
              <a:rPr lang="en-US" dirty="0" err="1">
                <a:solidFill>
                  <a:schemeClr val="bg1"/>
                </a:solidFill>
                <a:latin typeface="Berlin Sans FB" pitchFamily="34" charset="0"/>
              </a:rPr>
              <a:t>menunjukkan</a:t>
            </a:r>
            <a:r>
              <a:rPr lang="en-US" dirty="0">
                <a:solidFill>
                  <a:schemeClr val="bg1"/>
                </a:solidFill>
                <a:latin typeface="Berlin Sans FB" pitchFamily="34" charset="0"/>
              </a:rPr>
              <a:t> </a:t>
            </a:r>
            <a:r>
              <a:rPr lang="en-US" dirty="0" err="1">
                <a:solidFill>
                  <a:schemeClr val="bg1"/>
                </a:solidFill>
                <a:latin typeface="Berlin Sans FB" pitchFamily="34" charset="0"/>
              </a:rPr>
              <a:t>ajarannya</a:t>
            </a:r>
            <a:r>
              <a:rPr lang="en-US" dirty="0">
                <a:solidFill>
                  <a:schemeClr val="bg1"/>
                </a:solidFill>
                <a:latin typeface="Berlin Sans FB" pitchFamily="34" charset="0"/>
              </a:rPr>
              <a:t> </a:t>
            </a:r>
          </a:p>
          <a:p>
            <a:pPr algn="ctr"/>
            <a:r>
              <a:rPr lang="en-US" dirty="0" err="1">
                <a:solidFill>
                  <a:schemeClr val="bg1"/>
                </a:solidFill>
                <a:latin typeface="Berlin Sans FB" pitchFamily="34" charset="0"/>
              </a:rPr>
              <a:t>bukan</a:t>
            </a:r>
            <a:r>
              <a:rPr lang="en-US" dirty="0">
                <a:solidFill>
                  <a:schemeClr val="bg1"/>
                </a:solidFill>
                <a:latin typeface="Berlin Sans FB" pitchFamily="34" charset="0"/>
              </a:rPr>
              <a:t> </a:t>
            </a:r>
            <a:r>
              <a:rPr lang="en-US" dirty="0" err="1">
                <a:solidFill>
                  <a:schemeClr val="bg1"/>
                </a:solidFill>
                <a:latin typeface="Berlin Sans FB" pitchFamily="34" charset="0"/>
              </a:rPr>
              <a:t>pada</a:t>
            </a:r>
            <a:r>
              <a:rPr lang="en-US" dirty="0">
                <a:solidFill>
                  <a:schemeClr val="bg1"/>
                </a:solidFill>
                <a:latin typeface="Berlin Sans FB" pitchFamily="34" charset="0"/>
              </a:rPr>
              <a:t> </a:t>
            </a:r>
            <a:r>
              <a:rPr lang="en-US" dirty="0" err="1">
                <a:solidFill>
                  <a:schemeClr val="bg1"/>
                </a:solidFill>
                <a:latin typeface="Berlin Sans FB" pitchFamily="34" charset="0"/>
              </a:rPr>
              <a:t>agamanya</a:t>
            </a:r>
            <a:endParaRPr lang="en-US" dirty="0">
              <a:solidFill>
                <a:schemeClr val="bg1"/>
              </a:solidFill>
              <a:latin typeface="Berlin Sans FB" pitchFamily="34" charset="0"/>
            </a:endParaRPr>
          </a:p>
          <a:p>
            <a:pPr algn="ctr"/>
            <a:r>
              <a:rPr lang="en-US" dirty="0" err="1">
                <a:solidFill>
                  <a:schemeClr val="bg1"/>
                </a:solidFill>
                <a:latin typeface="Berlin Sans FB" pitchFamily="34" charset="0"/>
              </a:rPr>
              <a:t>Terbatas</a:t>
            </a:r>
            <a:r>
              <a:rPr lang="en-US" dirty="0">
                <a:solidFill>
                  <a:schemeClr val="bg1"/>
                </a:solidFill>
                <a:latin typeface="Berlin Sans FB" pitchFamily="34" charset="0"/>
              </a:rPr>
              <a:t> </a:t>
            </a:r>
            <a:r>
              <a:rPr lang="en-US" dirty="0" err="1">
                <a:solidFill>
                  <a:schemeClr val="bg1"/>
                </a:solidFill>
                <a:latin typeface="Berlin Sans FB" pitchFamily="34" charset="0"/>
              </a:rPr>
              <a:t>teritorial</a:t>
            </a:r>
            <a:endParaRPr lang="en-US" dirty="0">
              <a:solidFill>
                <a:schemeClr val="bg1"/>
              </a:solidFill>
              <a:latin typeface="Berlin Sans FB" pitchFamily="34" charset="0"/>
            </a:endParaRPr>
          </a:p>
          <a:p>
            <a:pPr algn="ctr"/>
            <a:r>
              <a:rPr lang="en-US" dirty="0" err="1">
                <a:solidFill>
                  <a:schemeClr val="bg1"/>
                </a:solidFill>
                <a:latin typeface="Berlin Sans FB" pitchFamily="34" charset="0"/>
              </a:rPr>
              <a:t>Bersifat</a:t>
            </a:r>
            <a:r>
              <a:rPr lang="en-US" dirty="0">
                <a:solidFill>
                  <a:schemeClr val="bg1"/>
                </a:solidFill>
                <a:latin typeface="Berlin Sans FB" pitchFamily="34" charset="0"/>
              </a:rPr>
              <a:t> </a:t>
            </a:r>
            <a:r>
              <a:rPr lang="en-US" dirty="0" err="1">
                <a:solidFill>
                  <a:schemeClr val="bg1"/>
                </a:solidFill>
                <a:latin typeface="Berlin Sans FB" pitchFamily="34" charset="0"/>
              </a:rPr>
              <a:t>lokal</a:t>
            </a:r>
            <a:endParaRPr lang="en-US" dirty="0">
              <a:solidFill>
                <a:schemeClr val="bg1"/>
              </a:solidFill>
              <a:latin typeface="Berlin Sans FB" pitchFamily="34" charset="0"/>
            </a:endParaRPr>
          </a:p>
          <a:p>
            <a:pPr algn="ctr"/>
            <a:endParaRPr lang="en-US" dirty="0">
              <a:solidFill>
                <a:schemeClr val="bg1"/>
              </a:solidFill>
              <a:latin typeface="Berlin Sans FB" pitchFamily="34" charset="0"/>
            </a:endParaRPr>
          </a:p>
          <a:p>
            <a:pPr algn="ctr"/>
            <a:r>
              <a:rPr lang="en-US" dirty="0" err="1">
                <a:solidFill>
                  <a:schemeClr val="bg1"/>
                </a:solidFill>
                <a:latin typeface="Berlin Sans FB" pitchFamily="34" charset="0"/>
              </a:rPr>
              <a:t>Berlaku</a:t>
            </a:r>
            <a:r>
              <a:rPr lang="en-US" dirty="0">
                <a:solidFill>
                  <a:schemeClr val="bg1"/>
                </a:solidFill>
                <a:latin typeface="Berlin Sans FB" pitchFamily="34" charset="0"/>
              </a:rPr>
              <a:t> </a:t>
            </a:r>
            <a:r>
              <a:rPr lang="en-US" dirty="0" err="1">
                <a:solidFill>
                  <a:schemeClr val="bg1"/>
                </a:solidFill>
                <a:latin typeface="Berlin Sans FB" pitchFamily="34" charset="0"/>
              </a:rPr>
              <a:t>untuk</a:t>
            </a:r>
            <a:r>
              <a:rPr lang="en-US" dirty="0">
                <a:solidFill>
                  <a:schemeClr val="bg1"/>
                </a:solidFill>
                <a:latin typeface="Berlin Sans FB" pitchFamily="34" charset="0"/>
              </a:rPr>
              <a:t> </a:t>
            </a:r>
            <a:r>
              <a:rPr lang="en-US" dirty="0" err="1">
                <a:solidFill>
                  <a:schemeClr val="bg1"/>
                </a:solidFill>
                <a:latin typeface="Berlin Sans FB" pitchFamily="34" charset="0"/>
              </a:rPr>
              <a:t>umat</a:t>
            </a:r>
            <a:r>
              <a:rPr lang="en-US" dirty="0">
                <a:solidFill>
                  <a:schemeClr val="bg1"/>
                </a:solidFill>
                <a:latin typeface="Berlin Sans FB" pitchFamily="34" charset="0"/>
              </a:rPr>
              <a:t> </a:t>
            </a:r>
            <a:r>
              <a:rPr lang="en-US" dirty="0" err="1">
                <a:solidFill>
                  <a:schemeClr val="bg1"/>
                </a:solidFill>
                <a:latin typeface="Berlin Sans FB" pitchFamily="34" charset="0"/>
              </a:rPr>
              <a:t>tertentu</a:t>
            </a:r>
            <a:endParaRPr lang="en-US" dirty="0">
              <a:solidFill>
                <a:schemeClr val="bg1"/>
              </a:solidFill>
              <a:latin typeface="Berlin Sans FB" pitchFamily="34" charset="0"/>
            </a:endParaRPr>
          </a:p>
          <a:p>
            <a:pPr algn="ctr"/>
            <a:r>
              <a:rPr lang="en-US" dirty="0" err="1">
                <a:solidFill>
                  <a:schemeClr val="bg1"/>
                </a:solidFill>
                <a:latin typeface="Berlin Sans FB" pitchFamily="34" charset="0"/>
              </a:rPr>
              <a:t>Belum</a:t>
            </a:r>
            <a:r>
              <a:rPr lang="en-US" dirty="0">
                <a:solidFill>
                  <a:schemeClr val="bg1"/>
                </a:solidFill>
                <a:latin typeface="Berlin Sans FB" pitchFamily="34" charset="0"/>
              </a:rPr>
              <a:t> </a:t>
            </a:r>
            <a:r>
              <a:rPr lang="en-US" dirty="0" err="1">
                <a:solidFill>
                  <a:schemeClr val="bg1"/>
                </a:solidFill>
                <a:latin typeface="Berlin Sans FB" pitchFamily="34" charset="0"/>
              </a:rPr>
              <a:t>rahmatan</a:t>
            </a:r>
            <a:r>
              <a:rPr lang="en-US" dirty="0">
                <a:solidFill>
                  <a:schemeClr val="bg1"/>
                </a:solidFill>
                <a:latin typeface="Berlin Sans FB" pitchFamily="34" charset="0"/>
              </a:rPr>
              <a:t> </a:t>
            </a:r>
            <a:r>
              <a:rPr lang="en-US" dirty="0" err="1">
                <a:solidFill>
                  <a:schemeClr val="bg1"/>
                </a:solidFill>
                <a:latin typeface="Berlin Sans FB" pitchFamily="34" charset="0"/>
              </a:rPr>
              <a:t>lil</a:t>
            </a:r>
            <a:r>
              <a:rPr lang="en-US" dirty="0">
                <a:solidFill>
                  <a:schemeClr val="bg1"/>
                </a:solidFill>
                <a:latin typeface="Berlin Sans FB" pitchFamily="34" charset="0"/>
              </a:rPr>
              <a:t> </a:t>
            </a:r>
            <a:r>
              <a:rPr lang="en-US" dirty="0" err="1">
                <a:solidFill>
                  <a:schemeClr val="bg1"/>
                </a:solidFill>
                <a:latin typeface="Berlin Sans FB" pitchFamily="34" charset="0"/>
              </a:rPr>
              <a:t>alamin</a:t>
            </a:r>
            <a:endParaRPr lang="en-GB" dirty="0">
              <a:solidFill>
                <a:schemeClr val="bg1"/>
              </a:solidFill>
              <a:latin typeface="Berlin Sans FB" pitchFamily="34" charset="0"/>
            </a:endParaRPr>
          </a:p>
        </p:txBody>
      </p:sp>
      <p:sp>
        <p:nvSpPr>
          <p:cNvPr id="9221" name="Rectangle 7"/>
          <p:cNvSpPr>
            <a:spLocks noChangeArrowheads="1"/>
          </p:cNvSpPr>
          <p:nvPr/>
        </p:nvSpPr>
        <p:spPr bwMode="auto">
          <a:xfrm>
            <a:off x="4932363" y="3141663"/>
            <a:ext cx="3887787" cy="3073400"/>
          </a:xfrm>
          <a:prstGeom prst="rect">
            <a:avLst/>
          </a:prstGeom>
          <a:solidFill>
            <a:srgbClr val="CCFFCC"/>
          </a:solidFill>
          <a:ln w="9525">
            <a:solidFill>
              <a:srgbClr val="000000"/>
            </a:solidFill>
            <a:miter lim="800000"/>
            <a:headEnd/>
            <a:tailEnd/>
          </a:ln>
        </p:spPr>
        <p:txBody>
          <a:bodyPr wrap="none" anchor="ctr"/>
          <a:lstStyle/>
          <a:p>
            <a:pPr algn="ctr"/>
            <a:endParaRPr lang="en-US" dirty="0">
              <a:solidFill>
                <a:schemeClr val="bg1"/>
              </a:solidFill>
              <a:latin typeface="Berlin Sans FB" pitchFamily="34" charset="0"/>
            </a:endParaRPr>
          </a:p>
          <a:p>
            <a:pPr algn="ctr"/>
            <a:r>
              <a:rPr lang="en-US" dirty="0">
                <a:solidFill>
                  <a:schemeClr val="bg1"/>
                </a:solidFill>
                <a:latin typeface="Berlin Sans FB" pitchFamily="34" charset="0"/>
              </a:rPr>
              <a:t>NABI MUHAMMAD</a:t>
            </a:r>
          </a:p>
          <a:p>
            <a:pPr algn="ctr"/>
            <a:endParaRPr lang="en-US" dirty="0">
              <a:solidFill>
                <a:schemeClr val="bg1"/>
              </a:solidFill>
              <a:latin typeface="Berlin Sans FB" pitchFamily="34" charset="0"/>
            </a:endParaRPr>
          </a:p>
          <a:p>
            <a:pPr algn="ctr"/>
            <a:r>
              <a:rPr lang="en-US" dirty="0">
                <a:solidFill>
                  <a:schemeClr val="bg1"/>
                </a:solidFill>
                <a:latin typeface="Berlin Sans FB" pitchFamily="34" charset="0"/>
              </a:rPr>
              <a:t>Islam </a:t>
            </a:r>
            <a:r>
              <a:rPr lang="en-US" dirty="0" err="1">
                <a:solidFill>
                  <a:schemeClr val="bg1"/>
                </a:solidFill>
                <a:latin typeface="Berlin Sans FB" pitchFamily="34" charset="0"/>
              </a:rPr>
              <a:t>pada</a:t>
            </a:r>
            <a:r>
              <a:rPr lang="en-US" dirty="0">
                <a:solidFill>
                  <a:schemeClr val="bg1"/>
                </a:solidFill>
                <a:latin typeface="Berlin Sans FB" pitchFamily="34" charset="0"/>
              </a:rPr>
              <a:t> </a:t>
            </a:r>
            <a:r>
              <a:rPr lang="en-US" dirty="0" err="1">
                <a:solidFill>
                  <a:schemeClr val="bg1"/>
                </a:solidFill>
                <a:latin typeface="Berlin Sans FB" pitchFamily="34" charset="0"/>
              </a:rPr>
              <a:t>ajarannya</a:t>
            </a:r>
            <a:r>
              <a:rPr lang="en-US" dirty="0">
                <a:solidFill>
                  <a:schemeClr val="bg1"/>
                </a:solidFill>
                <a:latin typeface="Berlin Sans FB" pitchFamily="34" charset="0"/>
              </a:rPr>
              <a:t> </a:t>
            </a:r>
            <a:r>
              <a:rPr lang="en-US" dirty="0" err="1">
                <a:solidFill>
                  <a:schemeClr val="bg1"/>
                </a:solidFill>
                <a:latin typeface="Berlin Sans FB" pitchFamily="34" charset="0"/>
              </a:rPr>
              <a:t>dan</a:t>
            </a:r>
            <a:endParaRPr lang="en-US" dirty="0">
              <a:solidFill>
                <a:schemeClr val="bg1"/>
              </a:solidFill>
              <a:latin typeface="Berlin Sans FB" pitchFamily="34" charset="0"/>
            </a:endParaRPr>
          </a:p>
          <a:p>
            <a:pPr algn="ctr"/>
            <a:r>
              <a:rPr lang="en-US" dirty="0" err="1">
                <a:solidFill>
                  <a:schemeClr val="bg1"/>
                </a:solidFill>
                <a:latin typeface="Berlin Sans FB" pitchFamily="34" charset="0"/>
              </a:rPr>
              <a:t>Agamanya</a:t>
            </a:r>
            <a:r>
              <a:rPr lang="id-ID" dirty="0">
                <a:solidFill>
                  <a:schemeClr val="bg1"/>
                </a:solidFill>
                <a:latin typeface="Berlin Sans FB" pitchFamily="34" charset="0"/>
              </a:rPr>
              <a:t> </a:t>
            </a:r>
            <a:r>
              <a:rPr lang="en-US" dirty="0" err="1">
                <a:solidFill>
                  <a:schemeClr val="bg1"/>
                </a:solidFill>
                <a:latin typeface="Berlin Sans FB" pitchFamily="34" charset="0"/>
              </a:rPr>
              <a:t>Tidak</a:t>
            </a:r>
            <a:r>
              <a:rPr lang="en-US" dirty="0">
                <a:solidFill>
                  <a:schemeClr val="bg1"/>
                </a:solidFill>
                <a:latin typeface="Berlin Sans FB" pitchFamily="34" charset="0"/>
              </a:rPr>
              <a:t> </a:t>
            </a:r>
            <a:r>
              <a:rPr lang="en-US" dirty="0" err="1">
                <a:solidFill>
                  <a:schemeClr val="bg1"/>
                </a:solidFill>
                <a:latin typeface="Berlin Sans FB" pitchFamily="34" charset="0"/>
              </a:rPr>
              <a:t>terbatas</a:t>
            </a:r>
            <a:r>
              <a:rPr lang="en-US" dirty="0">
                <a:solidFill>
                  <a:schemeClr val="bg1"/>
                </a:solidFill>
                <a:latin typeface="Berlin Sans FB" pitchFamily="34" charset="0"/>
              </a:rPr>
              <a:t> </a:t>
            </a:r>
            <a:endParaRPr lang="id-ID" dirty="0">
              <a:solidFill>
                <a:schemeClr val="bg1"/>
              </a:solidFill>
              <a:latin typeface="Berlin Sans FB" pitchFamily="34" charset="0"/>
            </a:endParaRPr>
          </a:p>
          <a:p>
            <a:pPr algn="ctr"/>
            <a:r>
              <a:rPr lang="en-US" dirty="0" err="1">
                <a:solidFill>
                  <a:schemeClr val="bg1"/>
                </a:solidFill>
                <a:latin typeface="Berlin Sans FB" pitchFamily="34" charset="0"/>
              </a:rPr>
              <a:t>oleh</a:t>
            </a:r>
            <a:r>
              <a:rPr lang="en-US" dirty="0">
                <a:solidFill>
                  <a:schemeClr val="bg1"/>
                </a:solidFill>
                <a:latin typeface="Berlin Sans FB" pitchFamily="34" charset="0"/>
              </a:rPr>
              <a:t> </a:t>
            </a:r>
            <a:r>
              <a:rPr lang="en-US" dirty="0" err="1">
                <a:solidFill>
                  <a:schemeClr val="bg1"/>
                </a:solidFill>
                <a:latin typeface="Berlin Sans FB" pitchFamily="34" charset="0"/>
              </a:rPr>
              <a:t>ruang</a:t>
            </a:r>
            <a:r>
              <a:rPr lang="en-US" dirty="0">
                <a:solidFill>
                  <a:schemeClr val="bg1"/>
                </a:solidFill>
                <a:latin typeface="Berlin Sans FB" pitchFamily="34" charset="0"/>
              </a:rPr>
              <a:t> </a:t>
            </a:r>
            <a:r>
              <a:rPr lang="en-US" dirty="0" err="1">
                <a:solidFill>
                  <a:schemeClr val="bg1"/>
                </a:solidFill>
                <a:latin typeface="Berlin Sans FB" pitchFamily="34" charset="0"/>
              </a:rPr>
              <a:t>dan</a:t>
            </a:r>
            <a:r>
              <a:rPr lang="en-US" dirty="0">
                <a:solidFill>
                  <a:schemeClr val="bg1"/>
                </a:solidFill>
                <a:latin typeface="Berlin Sans FB" pitchFamily="34" charset="0"/>
              </a:rPr>
              <a:t> </a:t>
            </a:r>
            <a:r>
              <a:rPr lang="en-US" dirty="0" err="1">
                <a:solidFill>
                  <a:schemeClr val="bg1"/>
                </a:solidFill>
                <a:latin typeface="Berlin Sans FB" pitchFamily="34" charset="0"/>
              </a:rPr>
              <a:t>waktu</a:t>
            </a:r>
            <a:endParaRPr lang="en-US" dirty="0">
              <a:solidFill>
                <a:schemeClr val="bg1"/>
              </a:solidFill>
              <a:latin typeface="Berlin Sans FB" pitchFamily="34" charset="0"/>
            </a:endParaRPr>
          </a:p>
          <a:p>
            <a:pPr algn="ctr"/>
            <a:r>
              <a:rPr lang="en-US" dirty="0" err="1">
                <a:solidFill>
                  <a:schemeClr val="bg1"/>
                </a:solidFill>
                <a:latin typeface="Berlin Sans FB" pitchFamily="34" charset="0"/>
              </a:rPr>
              <a:t>Bersifat</a:t>
            </a:r>
            <a:r>
              <a:rPr lang="en-US" dirty="0">
                <a:solidFill>
                  <a:schemeClr val="bg1"/>
                </a:solidFill>
                <a:latin typeface="Berlin Sans FB" pitchFamily="34" charset="0"/>
              </a:rPr>
              <a:t> Universal / men-</a:t>
            </a:r>
            <a:r>
              <a:rPr lang="en-US" dirty="0" err="1">
                <a:solidFill>
                  <a:schemeClr val="bg1"/>
                </a:solidFill>
                <a:latin typeface="Berlin Sans FB" pitchFamily="34" charset="0"/>
              </a:rPr>
              <a:t>dunia</a:t>
            </a:r>
            <a:endParaRPr lang="en-US" dirty="0">
              <a:solidFill>
                <a:schemeClr val="bg1"/>
              </a:solidFill>
              <a:latin typeface="Berlin Sans FB" pitchFamily="34" charset="0"/>
            </a:endParaRPr>
          </a:p>
          <a:p>
            <a:pPr algn="ctr"/>
            <a:r>
              <a:rPr lang="en-US" dirty="0" err="1">
                <a:solidFill>
                  <a:schemeClr val="bg1"/>
                </a:solidFill>
                <a:latin typeface="Berlin Sans FB" pitchFamily="34" charset="0"/>
              </a:rPr>
              <a:t>Berlaku</a:t>
            </a:r>
            <a:r>
              <a:rPr lang="en-US" dirty="0">
                <a:solidFill>
                  <a:schemeClr val="bg1"/>
                </a:solidFill>
                <a:latin typeface="Berlin Sans FB" pitchFamily="34" charset="0"/>
              </a:rPr>
              <a:t> </a:t>
            </a:r>
            <a:r>
              <a:rPr lang="en-US" dirty="0" err="1">
                <a:solidFill>
                  <a:schemeClr val="bg1"/>
                </a:solidFill>
                <a:latin typeface="Berlin Sans FB" pitchFamily="34" charset="0"/>
              </a:rPr>
              <a:t>untu</a:t>
            </a:r>
            <a:r>
              <a:rPr lang="en-US" dirty="0">
                <a:solidFill>
                  <a:schemeClr val="bg1"/>
                </a:solidFill>
                <a:latin typeface="Berlin Sans FB" pitchFamily="34" charset="0"/>
              </a:rPr>
              <a:t> </a:t>
            </a:r>
            <a:r>
              <a:rPr lang="en-US" dirty="0" err="1">
                <a:solidFill>
                  <a:schemeClr val="bg1"/>
                </a:solidFill>
                <a:latin typeface="Berlin Sans FB" pitchFamily="34" charset="0"/>
              </a:rPr>
              <a:t>semua</a:t>
            </a:r>
            <a:r>
              <a:rPr lang="en-US" dirty="0">
                <a:solidFill>
                  <a:schemeClr val="bg1"/>
                </a:solidFill>
                <a:latin typeface="Berlin Sans FB" pitchFamily="34" charset="0"/>
              </a:rPr>
              <a:t> </a:t>
            </a:r>
            <a:r>
              <a:rPr lang="en-US" dirty="0" err="1">
                <a:solidFill>
                  <a:schemeClr val="bg1"/>
                </a:solidFill>
                <a:latin typeface="Berlin Sans FB" pitchFamily="34" charset="0"/>
              </a:rPr>
              <a:t>manusia</a:t>
            </a:r>
            <a:endParaRPr lang="en-US" dirty="0">
              <a:solidFill>
                <a:schemeClr val="bg1"/>
              </a:solidFill>
              <a:latin typeface="Berlin Sans FB" pitchFamily="34" charset="0"/>
            </a:endParaRPr>
          </a:p>
          <a:p>
            <a:pPr algn="ctr"/>
            <a:r>
              <a:rPr lang="en-US" dirty="0">
                <a:solidFill>
                  <a:schemeClr val="bg1"/>
                </a:solidFill>
                <a:latin typeface="Berlin Sans FB" pitchFamily="34" charset="0"/>
              </a:rPr>
              <a:t>(</a:t>
            </a:r>
            <a:r>
              <a:rPr lang="en-US" dirty="0" err="1">
                <a:solidFill>
                  <a:schemeClr val="bg1"/>
                </a:solidFill>
                <a:latin typeface="Berlin Sans FB" pitchFamily="34" charset="0"/>
              </a:rPr>
              <a:t>tidak</a:t>
            </a:r>
            <a:r>
              <a:rPr lang="en-US" dirty="0">
                <a:solidFill>
                  <a:schemeClr val="bg1"/>
                </a:solidFill>
                <a:latin typeface="Berlin Sans FB" pitchFamily="34" charset="0"/>
              </a:rPr>
              <a:t> </a:t>
            </a:r>
            <a:r>
              <a:rPr lang="en-US" dirty="0" err="1">
                <a:solidFill>
                  <a:schemeClr val="bg1"/>
                </a:solidFill>
                <a:latin typeface="Berlin Sans FB" pitchFamily="34" charset="0"/>
              </a:rPr>
              <a:t>memandang</a:t>
            </a:r>
            <a:r>
              <a:rPr lang="en-US" dirty="0">
                <a:solidFill>
                  <a:schemeClr val="bg1"/>
                </a:solidFill>
                <a:latin typeface="Berlin Sans FB" pitchFamily="34" charset="0"/>
              </a:rPr>
              <a:t> </a:t>
            </a:r>
            <a:r>
              <a:rPr lang="en-US" dirty="0" err="1">
                <a:solidFill>
                  <a:schemeClr val="bg1"/>
                </a:solidFill>
                <a:latin typeface="Berlin Sans FB" pitchFamily="34" charset="0"/>
              </a:rPr>
              <a:t>etnis</a:t>
            </a:r>
            <a:r>
              <a:rPr lang="en-US" dirty="0">
                <a:solidFill>
                  <a:schemeClr val="bg1"/>
                </a:solidFill>
                <a:latin typeface="Berlin Sans FB" pitchFamily="34" charset="0"/>
              </a:rPr>
              <a:t>, </a:t>
            </a:r>
          </a:p>
          <a:p>
            <a:pPr algn="ctr"/>
            <a:r>
              <a:rPr lang="en-US" dirty="0" err="1">
                <a:solidFill>
                  <a:schemeClr val="bg1"/>
                </a:solidFill>
                <a:latin typeface="Berlin Sans FB" pitchFamily="34" charset="0"/>
              </a:rPr>
              <a:t>ras</a:t>
            </a:r>
            <a:r>
              <a:rPr lang="en-US" dirty="0">
                <a:solidFill>
                  <a:schemeClr val="bg1"/>
                </a:solidFill>
                <a:latin typeface="Berlin Sans FB" pitchFamily="34" charset="0"/>
              </a:rPr>
              <a:t> </a:t>
            </a:r>
            <a:r>
              <a:rPr lang="en-US" dirty="0" err="1">
                <a:solidFill>
                  <a:schemeClr val="bg1"/>
                </a:solidFill>
                <a:latin typeface="Berlin Sans FB" pitchFamily="34" charset="0"/>
              </a:rPr>
              <a:t>dan</a:t>
            </a:r>
            <a:r>
              <a:rPr lang="en-US" dirty="0">
                <a:solidFill>
                  <a:schemeClr val="bg1"/>
                </a:solidFill>
                <a:latin typeface="Berlin Sans FB" pitchFamily="34" charset="0"/>
              </a:rPr>
              <a:t> </a:t>
            </a:r>
            <a:r>
              <a:rPr lang="en-US" dirty="0" err="1">
                <a:solidFill>
                  <a:schemeClr val="bg1"/>
                </a:solidFill>
                <a:latin typeface="Berlin Sans FB" pitchFamily="34" charset="0"/>
              </a:rPr>
              <a:t>golongan</a:t>
            </a:r>
            <a:r>
              <a:rPr lang="en-US" dirty="0">
                <a:solidFill>
                  <a:schemeClr val="bg1"/>
                </a:solidFill>
                <a:latin typeface="Berlin Sans FB" pitchFamily="34" charset="0"/>
              </a:rPr>
              <a:t>)</a:t>
            </a:r>
          </a:p>
          <a:p>
            <a:pPr algn="ctr"/>
            <a:r>
              <a:rPr lang="en-US" dirty="0" err="1">
                <a:solidFill>
                  <a:schemeClr val="bg1"/>
                </a:solidFill>
                <a:latin typeface="Berlin Sans FB" pitchFamily="34" charset="0"/>
              </a:rPr>
              <a:t>Bersifat</a:t>
            </a:r>
            <a:r>
              <a:rPr lang="en-US" dirty="0">
                <a:solidFill>
                  <a:schemeClr val="bg1"/>
                </a:solidFill>
                <a:latin typeface="Berlin Sans FB" pitchFamily="34" charset="0"/>
              </a:rPr>
              <a:t> </a:t>
            </a:r>
            <a:r>
              <a:rPr lang="en-US" dirty="0" err="1">
                <a:solidFill>
                  <a:schemeClr val="bg1"/>
                </a:solidFill>
                <a:latin typeface="Berlin Sans FB" pitchFamily="34" charset="0"/>
              </a:rPr>
              <a:t>Rahmatan</a:t>
            </a:r>
            <a:r>
              <a:rPr lang="en-US" dirty="0">
                <a:solidFill>
                  <a:schemeClr val="bg1"/>
                </a:solidFill>
                <a:latin typeface="Berlin Sans FB" pitchFamily="34" charset="0"/>
              </a:rPr>
              <a:t> </a:t>
            </a:r>
            <a:r>
              <a:rPr lang="en-US" dirty="0" err="1">
                <a:solidFill>
                  <a:schemeClr val="bg1"/>
                </a:solidFill>
                <a:latin typeface="Berlin Sans FB" pitchFamily="34" charset="0"/>
              </a:rPr>
              <a:t>lil</a:t>
            </a:r>
            <a:r>
              <a:rPr lang="en-US" dirty="0">
                <a:solidFill>
                  <a:schemeClr val="bg1"/>
                </a:solidFill>
                <a:latin typeface="Berlin Sans FB" pitchFamily="34" charset="0"/>
              </a:rPr>
              <a:t> </a:t>
            </a:r>
            <a:r>
              <a:rPr lang="en-US" dirty="0" err="1">
                <a:solidFill>
                  <a:schemeClr val="bg1"/>
                </a:solidFill>
                <a:latin typeface="Berlin Sans FB" pitchFamily="34" charset="0"/>
              </a:rPr>
              <a:t>alamin</a:t>
            </a:r>
            <a:endParaRPr lang="en-US" dirty="0">
              <a:solidFill>
                <a:schemeClr val="bg1"/>
              </a:solidFill>
              <a:latin typeface="Berlin Sans FB" pitchFamily="34" charset="0"/>
            </a:endParaRPr>
          </a:p>
          <a:p>
            <a:pPr algn="ctr"/>
            <a:endParaRPr lang="en-GB" dirty="0">
              <a:solidFill>
                <a:schemeClr val="bg1"/>
              </a:solidFill>
              <a:latin typeface="Berlin Sans FB" pitchFamily="34" charset="0"/>
            </a:endParaRPr>
          </a:p>
        </p:txBody>
      </p:sp>
      <p:sp>
        <p:nvSpPr>
          <p:cNvPr id="9222" name="Line 8"/>
          <p:cNvSpPr>
            <a:spLocks noChangeShapeType="1"/>
          </p:cNvSpPr>
          <p:nvPr/>
        </p:nvSpPr>
        <p:spPr bwMode="auto">
          <a:xfrm flipH="1">
            <a:off x="1908175" y="2133600"/>
            <a:ext cx="1871663" cy="0"/>
          </a:xfrm>
          <a:prstGeom prst="line">
            <a:avLst/>
          </a:prstGeom>
          <a:noFill/>
          <a:ln w="9525">
            <a:solidFill>
              <a:schemeClr val="tx1"/>
            </a:solidFill>
            <a:round/>
            <a:headEnd/>
            <a:tailEnd/>
          </a:ln>
        </p:spPr>
        <p:txBody>
          <a:bodyPr/>
          <a:lstStyle/>
          <a:p>
            <a:endParaRPr lang="id-ID"/>
          </a:p>
        </p:txBody>
      </p:sp>
      <p:sp>
        <p:nvSpPr>
          <p:cNvPr id="9223" name="Line 9"/>
          <p:cNvSpPr>
            <a:spLocks noChangeShapeType="1"/>
          </p:cNvSpPr>
          <p:nvPr/>
        </p:nvSpPr>
        <p:spPr bwMode="auto">
          <a:xfrm>
            <a:off x="5651500" y="2133600"/>
            <a:ext cx="1512888" cy="0"/>
          </a:xfrm>
          <a:prstGeom prst="line">
            <a:avLst/>
          </a:prstGeom>
          <a:noFill/>
          <a:ln w="9525">
            <a:solidFill>
              <a:schemeClr val="tx1"/>
            </a:solidFill>
            <a:round/>
            <a:headEnd/>
            <a:tailEnd/>
          </a:ln>
        </p:spPr>
        <p:txBody>
          <a:bodyPr/>
          <a:lstStyle/>
          <a:p>
            <a:endParaRPr lang="id-ID"/>
          </a:p>
        </p:txBody>
      </p:sp>
      <p:sp>
        <p:nvSpPr>
          <p:cNvPr id="9224" name="Line 10"/>
          <p:cNvSpPr>
            <a:spLocks noChangeShapeType="1"/>
          </p:cNvSpPr>
          <p:nvPr/>
        </p:nvSpPr>
        <p:spPr bwMode="auto">
          <a:xfrm>
            <a:off x="7164388" y="2133600"/>
            <a:ext cx="0" cy="935038"/>
          </a:xfrm>
          <a:prstGeom prst="line">
            <a:avLst/>
          </a:prstGeom>
          <a:noFill/>
          <a:ln w="9525">
            <a:solidFill>
              <a:schemeClr val="tx1"/>
            </a:solidFill>
            <a:round/>
            <a:headEnd/>
            <a:tailEnd type="triangle" w="med" len="med"/>
          </a:ln>
        </p:spPr>
        <p:txBody>
          <a:bodyPr/>
          <a:lstStyle/>
          <a:p>
            <a:endParaRPr lang="id-ID"/>
          </a:p>
        </p:txBody>
      </p:sp>
      <p:sp>
        <p:nvSpPr>
          <p:cNvPr id="9225" name="Line 11"/>
          <p:cNvSpPr>
            <a:spLocks noChangeShapeType="1"/>
          </p:cNvSpPr>
          <p:nvPr/>
        </p:nvSpPr>
        <p:spPr bwMode="auto">
          <a:xfrm>
            <a:off x="1908175" y="2133600"/>
            <a:ext cx="0" cy="935038"/>
          </a:xfrm>
          <a:prstGeom prst="line">
            <a:avLst/>
          </a:prstGeom>
          <a:noFill/>
          <a:ln w="9525">
            <a:solidFill>
              <a:schemeClr val="tx1"/>
            </a:solidFill>
            <a:round/>
            <a:headEnd/>
            <a:tailEnd type="triangle" w="med" len="med"/>
          </a:ln>
        </p:spPr>
        <p:txBody>
          <a:bodyPr/>
          <a:lstStyle/>
          <a:p>
            <a:endParaRPr lang="id-ID"/>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Berlin Sans FB" pitchFamily="34" charset="0"/>
              </a:rPr>
              <a:t>Karakterisitik Islam 1</a:t>
            </a:r>
            <a:endParaRPr lang="en-GB" smtClean="0">
              <a:latin typeface="Berlin Sans FB" pitchFamily="34" charset="0"/>
            </a:endParaRPr>
          </a:p>
        </p:txBody>
      </p:sp>
      <p:sp>
        <p:nvSpPr>
          <p:cNvPr id="10243" name="Rectangle 3"/>
          <p:cNvSpPr>
            <a:spLocks noGrp="1" noChangeArrowheads="1"/>
          </p:cNvSpPr>
          <p:nvPr>
            <p:ph type="body" idx="1"/>
          </p:nvPr>
        </p:nvSpPr>
        <p:spPr/>
        <p:txBody>
          <a:bodyPr/>
          <a:lstStyle/>
          <a:p>
            <a:pPr eaLnBrk="1" hangingPunct="1"/>
            <a:r>
              <a:rPr lang="en-US" sz="2800" smtClean="0">
                <a:solidFill>
                  <a:srgbClr val="FF3300"/>
                </a:solidFill>
                <a:latin typeface="Berlin Sans FB" pitchFamily="34" charset="0"/>
              </a:rPr>
              <a:t>Yusuf Qardawi:</a:t>
            </a:r>
          </a:p>
          <a:p>
            <a:pPr eaLnBrk="1" hangingPunct="1">
              <a:buFontTx/>
              <a:buNone/>
            </a:pPr>
            <a:r>
              <a:rPr lang="en-US" sz="2800" smtClean="0">
                <a:latin typeface="Berlin Sans FB" pitchFamily="34" charset="0"/>
              </a:rPr>
              <a:t>   * Rabbaniyah (ketuhanan)</a:t>
            </a:r>
          </a:p>
          <a:p>
            <a:pPr eaLnBrk="1" hangingPunct="1">
              <a:buFontTx/>
              <a:buNone/>
            </a:pPr>
            <a:r>
              <a:rPr lang="en-US" sz="2800" smtClean="0">
                <a:latin typeface="Berlin Sans FB" pitchFamily="34" charset="0"/>
              </a:rPr>
              <a:t>   * Insaniyah (kemanusiaan)</a:t>
            </a:r>
          </a:p>
          <a:p>
            <a:pPr eaLnBrk="1" hangingPunct="1">
              <a:buFontTx/>
              <a:buNone/>
            </a:pPr>
            <a:r>
              <a:rPr lang="en-US" sz="2800" smtClean="0">
                <a:latin typeface="Berlin Sans FB" pitchFamily="34" charset="0"/>
              </a:rPr>
              <a:t>   * Syumuliyah (sempurna)</a:t>
            </a:r>
          </a:p>
          <a:p>
            <a:pPr eaLnBrk="1" hangingPunct="1">
              <a:buFontTx/>
              <a:buNone/>
            </a:pPr>
            <a:r>
              <a:rPr lang="en-US" sz="2800" smtClean="0">
                <a:latin typeface="Berlin Sans FB" pitchFamily="34" charset="0"/>
              </a:rPr>
              <a:t>   * Al-Wathiyah (keseimbangan)</a:t>
            </a:r>
          </a:p>
          <a:p>
            <a:pPr eaLnBrk="1" hangingPunct="1">
              <a:buFontTx/>
              <a:buNone/>
            </a:pPr>
            <a:r>
              <a:rPr lang="en-US" sz="2800" smtClean="0">
                <a:latin typeface="Berlin Sans FB" pitchFamily="34" charset="0"/>
              </a:rPr>
              <a:t>   * Al-Waqiiyah (kontektual)</a:t>
            </a:r>
          </a:p>
          <a:p>
            <a:pPr eaLnBrk="1" hangingPunct="1">
              <a:buFontTx/>
              <a:buNone/>
            </a:pPr>
            <a:r>
              <a:rPr lang="en-US" sz="2800" smtClean="0">
                <a:latin typeface="Berlin Sans FB" pitchFamily="34" charset="0"/>
              </a:rPr>
              <a:t>   * Al-Wudhuh (kejelasan)</a:t>
            </a:r>
          </a:p>
          <a:p>
            <a:pPr eaLnBrk="1" hangingPunct="1">
              <a:buFontTx/>
              <a:buNone/>
            </a:pPr>
            <a:r>
              <a:rPr lang="en-US" sz="2800" smtClean="0">
                <a:latin typeface="Berlin Sans FB" pitchFamily="34" charset="0"/>
              </a:rPr>
              <a:t>   * Tsabat dan Munanah (konsisten dan luwes)</a:t>
            </a:r>
          </a:p>
          <a:p>
            <a:pPr eaLnBrk="1" hangingPunct="1">
              <a:buFontTx/>
              <a:buNone/>
            </a:pPr>
            <a:endParaRPr lang="en-GB" sz="280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latin typeface="Berlin Sans FB" pitchFamily="34" charset="0"/>
              </a:rPr>
              <a:t>Karakteristik</a:t>
            </a:r>
            <a:r>
              <a:rPr lang="en-US" smtClean="0"/>
              <a:t> Islam 2</a:t>
            </a:r>
            <a:endParaRPr lang="en-GB" smtClean="0"/>
          </a:p>
        </p:txBody>
      </p:sp>
      <p:sp>
        <p:nvSpPr>
          <p:cNvPr id="11267" name="Rectangle 3"/>
          <p:cNvSpPr>
            <a:spLocks noGrp="1" noChangeArrowheads="1"/>
          </p:cNvSpPr>
          <p:nvPr>
            <p:ph type="body" idx="1"/>
          </p:nvPr>
        </p:nvSpPr>
        <p:spPr/>
        <p:txBody>
          <a:bodyPr/>
          <a:lstStyle/>
          <a:p>
            <a:pPr eaLnBrk="1" hangingPunct="1">
              <a:lnSpc>
                <a:spcPct val="90000"/>
              </a:lnSpc>
            </a:pPr>
            <a:r>
              <a:rPr lang="en-US" sz="2800" smtClean="0">
                <a:solidFill>
                  <a:srgbClr val="FF0000"/>
                </a:solidFill>
                <a:latin typeface="Berlin Sans FB" pitchFamily="34" charset="0"/>
              </a:rPr>
              <a:t>Ensklopedi Islam:</a:t>
            </a:r>
          </a:p>
          <a:p>
            <a:pPr eaLnBrk="1" hangingPunct="1">
              <a:lnSpc>
                <a:spcPct val="90000"/>
              </a:lnSpc>
              <a:buFontTx/>
              <a:buNone/>
            </a:pPr>
            <a:r>
              <a:rPr lang="en-US" sz="2800" smtClean="0">
                <a:latin typeface="Berlin Sans FB" pitchFamily="34" charset="0"/>
              </a:rPr>
              <a:t>   * Ajarannya sederhana, rasional dan praktis;</a:t>
            </a:r>
          </a:p>
          <a:p>
            <a:pPr eaLnBrk="1" hangingPunct="1">
              <a:lnSpc>
                <a:spcPct val="90000"/>
              </a:lnSpc>
              <a:buFontTx/>
              <a:buNone/>
            </a:pPr>
            <a:r>
              <a:rPr lang="en-US" sz="2800" smtClean="0">
                <a:latin typeface="Berlin Sans FB" pitchFamily="34" charset="0"/>
              </a:rPr>
              <a:t>   * Kesatuan antara materi dan rohani;</a:t>
            </a:r>
          </a:p>
          <a:p>
            <a:pPr eaLnBrk="1" hangingPunct="1">
              <a:lnSpc>
                <a:spcPct val="90000"/>
              </a:lnSpc>
              <a:buFontTx/>
              <a:buNone/>
            </a:pPr>
            <a:r>
              <a:rPr lang="en-US" sz="2800" smtClean="0">
                <a:latin typeface="Berlin Sans FB" pitchFamily="34" charset="0"/>
              </a:rPr>
              <a:t>   * Petunjuk bagi seluruh manusia;</a:t>
            </a:r>
          </a:p>
          <a:p>
            <a:pPr eaLnBrk="1" hangingPunct="1">
              <a:lnSpc>
                <a:spcPct val="90000"/>
              </a:lnSpc>
              <a:buFontTx/>
              <a:buNone/>
            </a:pPr>
            <a:r>
              <a:rPr lang="en-US" sz="2800" smtClean="0">
                <a:latin typeface="Berlin Sans FB" pitchFamily="34" charset="0"/>
              </a:rPr>
              <a:t>   * Seimbang antara individu dan masyarakat;</a:t>
            </a:r>
          </a:p>
          <a:p>
            <a:pPr eaLnBrk="1" hangingPunct="1">
              <a:lnSpc>
                <a:spcPct val="90000"/>
              </a:lnSpc>
              <a:buFontTx/>
              <a:buNone/>
            </a:pPr>
            <a:r>
              <a:rPr lang="en-US" sz="2800" smtClean="0">
                <a:latin typeface="Berlin Sans FB" pitchFamily="34" charset="0"/>
              </a:rPr>
              <a:t>   * Universal dan kemanusiaan;</a:t>
            </a:r>
          </a:p>
          <a:p>
            <a:pPr eaLnBrk="1" hangingPunct="1">
              <a:lnSpc>
                <a:spcPct val="90000"/>
              </a:lnSpc>
              <a:buFontTx/>
              <a:buNone/>
            </a:pPr>
            <a:r>
              <a:rPr lang="en-US" sz="2800" smtClean="0">
                <a:latin typeface="Berlin Sans FB" pitchFamily="34" charset="0"/>
              </a:rPr>
              <a:t>   * Fleksibel (sesuai dengan Al-Qur`an dan </a:t>
            </a:r>
          </a:p>
          <a:p>
            <a:pPr eaLnBrk="1" hangingPunct="1">
              <a:lnSpc>
                <a:spcPct val="90000"/>
              </a:lnSpc>
              <a:buFontTx/>
              <a:buNone/>
            </a:pPr>
            <a:r>
              <a:rPr lang="en-US" sz="2800" smtClean="0">
                <a:latin typeface="Berlin Sans FB" pitchFamily="34" charset="0"/>
              </a:rPr>
              <a:t>      Sunnah nabi Muhammad SAW);</a:t>
            </a:r>
          </a:p>
          <a:p>
            <a:pPr eaLnBrk="1" hangingPunct="1">
              <a:lnSpc>
                <a:spcPct val="90000"/>
              </a:lnSpc>
              <a:buFontTx/>
              <a:buNone/>
            </a:pPr>
            <a:r>
              <a:rPr lang="en-US" sz="2800" smtClean="0">
                <a:latin typeface="Berlin Sans FB" pitchFamily="34" charset="0"/>
              </a:rPr>
              <a:t>   * Terjamin keasliannya.                </a:t>
            </a:r>
            <a:endParaRPr lang="en-GB" sz="2800" smtClean="0">
              <a:latin typeface="Berlin Sans FB"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ctrTitle"/>
          </p:nvPr>
        </p:nvSpPr>
        <p:spPr>
          <a:xfrm>
            <a:off x="1258888" y="404813"/>
            <a:ext cx="6265862" cy="1008062"/>
          </a:xfrm>
          <a:ln/>
        </p:spPr>
        <p:style>
          <a:lnRef idx="1">
            <a:schemeClr val="accent1"/>
          </a:lnRef>
          <a:fillRef idx="2">
            <a:schemeClr val="accent1"/>
          </a:fillRef>
          <a:effectRef idx="1">
            <a:schemeClr val="accent1"/>
          </a:effectRef>
          <a:fontRef idx="minor">
            <a:schemeClr val="dk1"/>
          </a:fontRef>
        </p:style>
        <p:txBody>
          <a:bodyPr/>
          <a:lstStyle/>
          <a:p>
            <a:pPr eaLnBrk="1" hangingPunct="1">
              <a:defRPr/>
            </a:pPr>
            <a:r>
              <a:rPr lang="en-US" sz="4000" dirty="0" smtClean="0"/>
              <a:t>UNSUR-UNSUR AGAMA</a:t>
            </a:r>
            <a:endParaRPr lang="en-GB" sz="4000" dirty="0" smtClean="0"/>
          </a:p>
        </p:txBody>
      </p:sp>
      <p:sp>
        <p:nvSpPr>
          <p:cNvPr id="12291" name="Rectangle 4"/>
          <p:cNvSpPr>
            <a:spLocks noGrp="1" noChangeArrowheads="1"/>
          </p:cNvSpPr>
          <p:nvPr>
            <p:ph type="subTitle" idx="1"/>
          </p:nvPr>
        </p:nvSpPr>
        <p:spPr>
          <a:xfrm>
            <a:off x="323850" y="1773238"/>
            <a:ext cx="8353425" cy="4319587"/>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457200" indent="-457200" algn="l" eaLnBrk="1" hangingPunct="1">
              <a:lnSpc>
                <a:spcPct val="80000"/>
              </a:lnSpc>
              <a:buClrTx/>
              <a:buSzPct val="79000"/>
            </a:pPr>
            <a:endParaRPr lang="id-ID" sz="2000" dirty="0" smtClean="0"/>
          </a:p>
          <a:p>
            <a:pPr marL="457200" indent="-457200" algn="l" eaLnBrk="1" hangingPunct="1">
              <a:lnSpc>
                <a:spcPct val="80000"/>
              </a:lnSpc>
              <a:buClrTx/>
              <a:buSzPct val="79000"/>
              <a:buFontTx/>
              <a:buAutoNum type="arabicPeriod"/>
            </a:pPr>
            <a:r>
              <a:rPr lang="en-US" sz="2800" dirty="0" err="1" smtClean="0">
                <a:latin typeface="Berlin Sans FB" pitchFamily="34" charset="0"/>
              </a:rPr>
              <a:t>Adanya</a:t>
            </a:r>
            <a:r>
              <a:rPr lang="en-US" sz="2800" dirty="0" smtClean="0">
                <a:latin typeface="Berlin Sans FB" pitchFamily="34" charset="0"/>
              </a:rPr>
              <a:t> </a:t>
            </a:r>
            <a:r>
              <a:rPr lang="en-US" sz="2800" dirty="0" err="1" smtClean="0">
                <a:latin typeface="Berlin Sans FB" pitchFamily="34" charset="0"/>
              </a:rPr>
              <a:t>kekuatan</a:t>
            </a:r>
            <a:r>
              <a:rPr lang="en-US" sz="2800" dirty="0" smtClean="0">
                <a:latin typeface="Berlin Sans FB" pitchFamily="34" charset="0"/>
              </a:rPr>
              <a:t> </a:t>
            </a:r>
            <a:r>
              <a:rPr lang="en-US" sz="2800" dirty="0" err="1" smtClean="0">
                <a:latin typeface="Berlin Sans FB" pitchFamily="34" charset="0"/>
              </a:rPr>
              <a:t>ghaib</a:t>
            </a:r>
            <a:endParaRPr lang="id-ID" sz="2800" dirty="0" smtClean="0">
              <a:latin typeface="Berlin Sans FB" pitchFamily="34" charset="0"/>
            </a:endParaRPr>
          </a:p>
          <a:p>
            <a:pPr marL="457200" indent="-457200" algn="l" eaLnBrk="1" hangingPunct="1">
              <a:lnSpc>
                <a:spcPct val="80000"/>
              </a:lnSpc>
              <a:buClrTx/>
              <a:buSzPct val="79000"/>
              <a:buFontTx/>
              <a:buAutoNum type="arabicPeriod"/>
            </a:pPr>
            <a:r>
              <a:rPr lang="id-ID" sz="2800" dirty="0" smtClean="0">
                <a:latin typeface="Berlin Sans FB" pitchFamily="34" charset="0"/>
              </a:rPr>
              <a:t> </a:t>
            </a:r>
            <a:r>
              <a:rPr lang="en-US" sz="2800" dirty="0" err="1" smtClean="0">
                <a:latin typeface="Berlin Sans FB" pitchFamily="34" charset="0"/>
              </a:rPr>
              <a:t>Adanya</a:t>
            </a:r>
            <a:r>
              <a:rPr lang="en-US" sz="2800" dirty="0" smtClean="0">
                <a:latin typeface="Berlin Sans FB" pitchFamily="34" charset="0"/>
              </a:rPr>
              <a:t> </a:t>
            </a:r>
            <a:r>
              <a:rPr lang="en-US" sz="2800" dirty="0" err="1" smtClean="0">
                <a:solidFill>
                  <a:srgbClr val="FF0000"/>
                </a:solidFill>
                <a:latin typeface="Berlin Sans FB" pitchFamily="34" charset="0"/>
              </a:rPr>
              <a:t>keyakinan</a:t>
            </a:r>
            <a:r>
              <a:rPr lang="en-US" sz="2800" dirty="0" smtClean="0">
                <a:latin typeface="Berlin Sans FB" pitchFamily="34" charset="0"/>
              </a:rPr>
              <a:t> </a:t>
            </a:r>
            <a:r>
              <a:rPr lang="en-US" sz="2800" dirty="0" err="1" smtClean="0">
                <a:latin typeface="Berlin Sans FB" pitchFamily="34" charset="0"/>
              </a:rPr>
              <a:t>bahwa</a:t>
            </a:r>
            <a:r>
              <a:rPr lang="en-US" sz="2800" dirty="0" smtClean="0">
                <a:latin typeface="Berlin Sans FB" pitchFamily="34" charset="0"/>
              </a:rPr>
              <a:t> </a:t>
            </a:r>
            <a:r>
              <a:rPr lang="en-US" sz="2800" dirty="0" err="1" smtClean="0">
                <a:latin typeface="Berlin Sans FB" pitchFamily="34" charset="0"/>
              </a:rPr>
              <a:t>kesejahteraan</a:t>
            </a:r>
            <a:r>
              <a:rPr lang="en-US" sz="2800" dirty="0" smtClean="0">
                <a:latin typeface="Berlin Sans FB" pitchFamily="34" charset="0"/>
              </a:rPr>
              <a:t> </a:t>
            </a:r>
            <a:r>
              <a:rPr lang="en-US" sz="2800" dirty="0" err="1" smtClean="0">
                <a:latin typeface="Berlin Sans FB" pitchFamily="34" charset="0"/>
              </a:rPr>
              <a:t>manusia</a:t>
            </a:r>
            <a:r>
              <a:rPr lang="en-US" sz="2800" dirty="0" smtClean="0">
                <a:latin typeface="Berlin Sans FB" pitchFamily="34" charset="0"/>
              </a:rPr>
              <a:t> </a:t>
            </a:r>
            <a:r>
              <a:rPr lang="en-US" sz="2800" dirty="0" err="1" smtClean="0">
                <a:latin typeface="Berlin Sans FB" pitchFamily="34" charset="0"/>
              </a:rPr>
              <a:t>di</a:t>
            </a:r>
            <a:r>
              <a:rPr lang="en-US" sz="2800" dirty="0" smtClean="0">
                <a:latin typeface="Berlin Sans FB" pitchFamily="34" charset="0"/>
              </a:rPr>
              <a:t> </a:t>
            </a:r>
            <a:r>
              <a:rPr lang="en-US" sz="2800" dirty="0" err="1" smtClean="0">
                <a:latin typeface="Berlin Sans FB" pitchFamily="34" charset="0"/>
              </a:rPr>
              <a:t>dunia</a:t>
            </a:r>
            <a:r>
              <a:rPr lang="en-US" sz="2800" dirty="0" smtClean="0">
                <a:latin typeface="Berlin Sans FB" pitchFamily="34" charset="0"/>
              </a:rPr>
              <a:t> </a:t>
            </a:r>
            <a:r>
              <a:rPr lang="en-US" sz="2800" dirty="0" err="1" smtClean="0">
                <a:latin typeface="Berlin Sans FB" pitchFamily="34" charset="0"/>
              </a:rPr>
              <a:t>dan</a:t>
            </a:r>
            <a:r>
              <a:rPr lang="id-ID" sz="2800" dirty="0" smtClean="0">
                <a:latin typeface="Berlin Sans FB" pitchFamily="34" charset="0"/>
              </a:rPr>
              <a:t> </a:t>
            </a:r>
            <a:r>
              <a:rPr lang="en-US" sz="2800" dirty="0" err="1" smtClean="0">
                <a:latin typeface="Berlin Sans FB" pitchFamily="34" charset="0"/>
              </a:rPr>
              <a:t>kebahagiaan</a:t>
            </a:r>
            <a:r>
              <a:rPr lang="en-US" sz="2800" dirty="0" smtClean="0">
                <a:latin typeface="Berlin Sans FB" pitchFamily="34" charset="0"/>
              </a:rPr>
              <a:t> </a:t>
            </a:r>
            <a:r>
              <a:rPr lang="en-US" sz="2800" dirty="0" err="1" smtClean="0">
                <a:latin typeface="Berlin Sans FB" pitchFamily="34" charset="0"/>
              </a:rPr>
              <a:t>diakhirat</a:t>
            </a:r>
            <a:r>
              <a:rPr lang="en-US" sz="2800" dirty="0" smtClean="0">
                <a:latin typeface="Berlin Sans FB" pitchFamily="34" charset="0"/>
              </a:rPr>
              <a:t> </a:t>
            </a:r>
            <a:r>
              <a:rPr lang="en-US" sz="2800" dirty="0" err="1" smtClean="0">
                <a:latin typeface="Berlin Sans FB" pitchFamily="34" charset="0"/>
              </a:rPr>
              <a:t>tergantung</a:t>
            </a:r>
            <a:r>
              <a:rPr lang="en-US" sz="2800" dirty="0" smtClean="0">
                <a:latin typeface="Berlin Sans FB" pitchFamily="34" charset="0"/>
              </a:rPr>
              <a:t> </a:t>
            </a:r>
            <a:r>
              <a:rPr lang="en-US" sz="2800" dirty="0" err="1" smtClean="0">
                <a:latin typeface="Berlin Sans FB" pitchFamily="34" charset="0"/>
              </a:rPr>
              <a:t>kepada</a:t>
            </a:r>
            <a:r>
              <a:rPr lang="en-US" sz="2800" dirty="0" smtClean="0">
                <a:latin typeface="Berlin Sans FB" pitchFamily="34" charset="0"/>
              </a:rPr>
              <a:t> hub. </a:t>
            </a:r>
            <a:r>
              <a:rPr lang="en-US" sz="2800" dirty="0" err="1" smtClean="0">
                <a:latin typeface="Berlin Sans FB" pitchFamily="34" charset="0"/>
              </a:rPr>
              <a:t>Baik</a:t>
            </a:r>
            <a:r>
              <a:rPr lang="en-US" sz="2800" dirty="0" smtClean="0">
                <a:latin typeface="Berlin Sans FB" pitchFamily="34" charset="0"/>
              </a:rPr>
              <a:t> </a:t>
            </a:r>
            <a:r>
              <a:rPr lang="en-US" sz="2800" dirty="0" err="1" smtClean="0">
                <a:latin typeface="Berlin Sans FB" pitchFamily="34" charset="0"/>
              </a:rPr>
              <a:t>dengan</a:t>
            </a:r>
            <a:r>
              <a:rPr lang="en-US" sz="2800" dirty="0" smtClean="0">
                <a:latin typeface="Berlin Sans FB" pitchFamily="34" charset="0"/>
              </a:rPr>
              <a:t> </a:t>
            </a:r>
            <a:r>
              <a:rPr lang="en-US" sz="2800" dirty="0" err="1" smtClean="0">
                <a:latin typeface="Berlin Sans FB" pitchFamily="34" charset="0"/>
              </a:rPr>
              <a:t>Tuhan</a:t>
            </a:r>
            <a:r>
              <a:rPr lang="id-ID" sz="2800" dirty="0" smtClean="0">
                <a:latin typeface="Berlin Sans FB" pitchFamily="34" charset="0"/>
              </a:rPr>
              <a:t> </a:t>
            </a:r>
            <a:r>
              <a:rPr lang="en-US" sz="2800" dirty="0" err="1" smtClean="0">
                <a:latin typeface="Berlin Sans FB" pitchFamily="34" charset="0"/>
              </a:rPr>
              <a:t>dan</a:t>
            </a:r>
            <a:r>
              <a:rPr lang="en-US" sz="2800" dirty="0" smtClean="0">
                <a:latin typeface="Berlin Sans FB" pitchFamily="34" charset="0"/>
              </a:rPr>
              <a:t> </a:t>
            </a:r>
            <a:r>
              <a:rPr lang="en-US" sz="2800" dirty="0" err="1" smtClean="0">
                <a:latin typeface="Berlin Sans FB" pitchFamily="34" charset="0"/>
              </a:rPr>
              <a:t>manusia</a:t>
            </a:r>
            <a:r>
              <a:rPr lang="en-US" sz="2800" dirty="0" smtClean="0">
                <a:latin typeface="Berlin Sans FB" pitchFamily="34" charset="0"/>
              </a:rPr>
              <a:t> </a:t>
            </a:r>
            <a:r>
              <a:rPr lang="en-US" sz="2800" dirty="0" err="1" smtClean="0">
                <a:latin typeface="Berlin Sans FB" pitchFamily="34" charset="0"/>
              </a:rPr>
              <a:t>lainnya</a:t>
            </a:r>
            <a:r>
              <a:rPr lang="en-US" sz="2800" dirty="0" smtClean="0">
                <a:latin typeface="Berlin Sans FB" pitchFamily="34" charset="0"/>
              </a:rPr>
              <a:t> </a:t>
            </a:r>
            <a:r>
              <a:rPr lang="en-US" sz="2800" dirty="0" err="1" smtClean="0">
                <a:latin typeface="Berlin Sans FB" pitchFamily="34" charset="0"/>
              </a:rPr>
              <a:t>demikian</a:t>
            </a:r>
            <a:r>
              <a:rPr lang="en-US" sz="2800" dirty="0" smtClean="0">
                <a:latin typeface="Berlin Sans FB" pitchFamily="34" charset="0"/>
              </a:rPr>
              <a:t> </a:t>
            </a:r>
            <a:r>
              <a:rPr lang="en-US" sz="2800" dirty="0" err="1" smtClean="0">
                <a:latin typeface="Berlin Sans FB" pitchFamily="34" charset="0"/>
              </a:rPr>
              <a:t>sebaliknya</a:t>
            </a:r>
            <a:r>
              <a:rPr lang="en-US" sz="2800" dirty="0" smtClean="0">
                <a:latin typeface="Berlin Sans FB" pitchFamily="34" charset="0"/>
              </a:rPr>
              <a:t> </a:t>
            </a:r>
            <a:r>
              <a:rPr lang="en-US" sz="2800" dirty="0" err="1" smtClean="0">
                <a:latin typeface="Berlin Sans FB" pitchFamily="34" charset="0"/>
              </a:rPr>
              <a:t>kesengsaraan</a:t>
            </a:r>
            <a:r>
              <a:rPr lang="en-US" sz="2800" dirty="0" smtClean="0">
                <a:latin typeface="Berlin Sans FB" pitchFamily="34" charset="0"/>
              </a:rPr>
              <a:t> </a:t>
            </a:r>
            <a:r>
              <a:rPr lang="en-US" sz="2800" dirty="0" err="1" smtClean="0">
                <a:latin typeface="Berlin Sans FB" pitchFamily="34" charset="0"/>
              </a:rPr>
              <a:t>manusia</a:t>
            </a:r>
            <a:r>
              <a:rPr lang="en-US" sz="2800" dirty="0" smtClean="0">
                <a:latin typeface="Berlin Sans FB" pitchFamily="34" charset="0"/>
              </a:rPr>
              <a:t>.</a:t>
            </a:r>
            <a:endParaRPr lang="id-ID" sz="2800" dirty="0" smtClean="0">
              <a:latin typeface="Berlin Sans FB" pitchFamily="34" charset="0"/>
            </a:endParaRPr>
          </a:p>
          <a:p>
            <a:pPr marL="457200" indent="-457200" algn="l" eaLnBrk="1" hangingPunct="1">
              <a:lnSpc>
                <a:spcPct val="80000"/>
              </a:lnSpc>
              <a:buClrTx/>
              <a:buSzPct val="79000"/>
              <a:buFontTx/>
              <a:buAutoNum type="arabicPeriod"/>
            </a:pPr>
            <a:r>
              <a:rPr lang="en-US" sz="2800" dirty="0" err="1" smtClean="0">
                <a:latin typeface="Berlin Sans FB" pitchFamily="34" charset="0"/>
              </a:rPr>
              <a:t>Adanya</a:t>
            </a:r>
            <a:r>
              <a:rPr lang="en-US" sz="2800" dirty="0" smtClean="0">
                <a:latin typeface="Berlin Sans FB" pitchFamily="34" charset="0"/>
              </a:rPr>
              <a:t> </a:t>
            </a:r>
            <a:r>
              <a:rPr lang="en-US" sz="2800" dirty="0" err="1" smtClean="0">
                <a:latin typeface="Berlin Sans FB" pitchFamily="34" charset="0"/>
              </a:rPr>
              <a:t>respon</a:t>
            </a:r>
            <a:r>
              <a:rPr lang="en-US" sz="2800" dirty="0" smtClean="0">
                <a:latin typeface="Berlin Sans FB" pitchFamily="34" charset="0"/>
              </a:rPr>
              <a:t> yang </a:t>
            </a:r>
            <a:r>
              <a:rPr lang="en-US" sz="2800" dirty="0" err="1" smtClean="0">
                <a:latin typeface="Berlin Sans FB" pitchFamily="34" charset="0"/>
              </a:rPr>
              <a:t>bersifat</a:t>
            </a:r>
            <a:r>
              <a:rPr lang="en-US" sz="2800" dirty="0" smtClean="0">
                <a:latin typeface="Berlin Sans FB" pitchFamily="34" charset="0"/>
              </a:rPr>
              <a:t> </a:t>
            </a:r>
            <a:r>
              <a:rPr lang="en-US" sz="2800" dirty="0" err="1" smtClean="0">
                <a:solidFill>
                  <a:srgbClr val="FF0000"/>
                </a:solidFill>
                <a:latin typeface="Berlin Sans FB" pitchFamily="34" charset="0"/>
              </a:rPr>
              <a:t>emosional</a:t>
            </a:r>
            <a:r>
              <a:rPr lang="en-US" sz="2800" dirty="0" smtClean="0">
                <a:solidFill>
                  <a:srgbClr val="FF0000"/>
                </a:solidFill>
                <a:latin typeface="Berlin Sans FB" pitchFamily="34" charset="0"/>
              </a:rPr>
              <a:t> </a:t>
            </a:r>
            <a:r>
              <a:rPr lang="en-US" sz="2800" dirty="0" err="1" smtClean="0">
                <a:latin typeface="Berlin Sans FB" pitchFamily="34" charset="0"/>
              </a:rPr>
              <a:t>dari</a:t>
            </a:r>
            <a:r>
              <a:rPr lang="en-US" sz="2800" dirty="0" smtClean="0">
                <a:latin typeface="Berlin Sans FB" pitchFamily="34" charset="0"/>
              </a:rPr>
              <a:t>  </a:t>
            </a:r>
            <a:r>
              <a:rPr lang="en-US" sz="2800" dirty="0" err="1" smtClean="0">
                <a:latin typeface="Berlin Sans FB" pitchFamily="34" charset="0"/>
              </a:rPr>
              <a:t>manusia</a:t>
            </a:r>
            <a:r>
              <a:rPr lang="en-US" sz="2800" dirty="0" smtClean="0">
                <a:latin typeface="Berlin Sans FB" pitchFamily="34" charset="0"/>
              </a:rPr>
              <a:t> </a:t>
            </a:r>
            <a:r>
              <a:rPr lang="en-US" sz="2800" dirty="0" err="1" smtClean="0">
                <a:latin typeface="Berlin Sans FB" pitchFamily="34" charset="0"/>
              </a:rPr>
              <a:t>dalam</a:t>
            </a:r>
            <a:r>
              <a:rPr lang="en-US" sz="2800" dirty="0" smtClean="0">
                <a:latin typeface="Berlin Sans FB" pitchFamily="34" charset="0"/>
              </a:rPr>
              <a:t>  </a:t>
            </a:r>
            <a:r>
              <a:rPr lang="en-US" sz="2800" dirty="0" err="1" smtClean="0">
                <a:latin typeface="Berlin Sans FB" pitchFamily="34" charset="0"/>
              </a:rPr>
              <a:t>peribadatan</a:t>
            </a:r>
            <a:r>
              <a:rPr lang="en-US" sz="2800" dirty="0" smtClean="0">
                <a:latin typeface="Berlin Sans FB" pitchFamily="34" charset="0"/>
              </a:rPr>
              <a:t>/</a:t>
            </a:r>
            <a:r>
              <a:rPr lang="en-US" sz="2800" dirty="0" err="1" smtClean="0">
                <a:latin typeface="Berlin Sans FB" pitchFamily="34" charset="0"/>
              </a:rPr>
              <a:t>pemujaan</a:t>
            </a:r>
            <a:r>
              <a:rPr lang="en-US" sz="2800" dirty="0" smtClean="0">
                <a:latin typeface="Berlin Sans FB" pitchFamily="34" charset="0"/>
              </a:rPr>
              <a:t> </a:t>
            </a:r>
            <a:r>
              <a:rPr lang="en-US" sz="2800" dirty="0" err="1" smtClean="0">
                <a:latin typeface="Berlin Sans FB" pitchFamily="34" charset="0"/>
              </a:rPr>
              <a:t>atau</a:t>
            </a:r>
            <a:r>
              <a:rPr lang="en-US" sz="2800" dirty="0" smtClean="0">
                <a:latin typeface="Berlin Sans FB" pitchFamily="34" charset="0"/>
              </a:rPr>
              <a:t> </a:t>
            </a:r>
            <a:r>
              <a:rPr lang="en-US" sz="2800" dirty="0" err="1" smtClean="0">
                <a:latin typeface="Berlin Sans FB" pitchFamily="34" charset="0"/>
              </a:rPr>
              <a:t>tatacara</a:t>
            </a:r>
            <a:r>
              <a:rPr lang="en-US" sz="2800" dirty="0" smtClean="0">
                <a:latin typeface="Berlin Sans FB" pitchFamily="34" charset="0"/>
              </a:rPr>
              <a:t> </a:t>
            </a:r>
            <a:r>
              <a:rPr lang="en-US" sz="2800" dirty="0" err="1" smtClean="0">
                <a:latin typeface="Berlin Sans FB" pitchFamily="34" charset="0"/>
              </a:rPr>
              <a:t>hidup</a:t>
            </a:r>
            <a:r>
              <a:rPr lang="en-US" sz="2800" dirty="0" smtClean="0">
                <a:latin typeface="Berlin Sans FB" pitchFamily="34" charset="0"/>
              </a:rPr>
              <a:t> </a:t>
            </a:r>
            <a:r>
              <a:rPr lang="en-US" sz="2800" dirty="0" err="1" smtClean="0">
                <a:latin typeface="Berlin Sans FB" pitchFamily="34" charset="0"/>
              </a:rPr>
              <a:t>tertentu</a:t>
            </a:r>
            <a:r>
              <a:rPr lang="en-US" sz="2800" dirty="0" smtClean="0">
                <a:latin typeface="Berlin Sans FB" pitchFamily="34" charset="0"/>
              </a:rPr>
              <a:t> bag </a:t>
            </a:r>
            <a:r>
              <a:rPr lang="en-US" sz="2800" dirty="0" err="1" smtClean="0">
                <a:latin typeface="Berlin Sans FB" pitchFamily="34" charset="0"/>
              </a:rPr>
              <a:t>penganutnya</a:t>
            </a:r>
            <a:endParaRPr lang="id-ID" sz="2800" dirty="0" smtClean="0">
              <a:latin typeface="Berlin Sans FB" pitchFamily="34" charset="0"/>
            </a:endParaRPr>
          </a:p>
          <a:p>
            <a:pPr marL="457200" indent="-457200" algn="l" eaLnBrk="1" hangingPunct="1">
              <a:lnSpc>
                <a:spcPct val="80000"/>
              </a:lnSpc>
              <a:buClrTx/>
              <a:buSzPct val="79000"/>
              <a:buFontTx/>
              <a:buAutoNum type="arabicPeriod"/>
            </a:pPr>
            <a:r>
              <a:rPr lang="en-US" sz="2800" dirty="0" err="1" smtClean="0">
                <a:latin typeface="Berlin Sans FB" pitchFamily="34" charset="0"/>
              </a:rPr>
              <a:t>Adanya</a:t>
            </a:r>
            <a:r>
              <a:rPr lang="en-US" sz="2800" dirty="0" smtClean="0">
                <a:latin typeface="Berlin Sans FB" pitchFamily="34" charset="0"/>
              </a:rPr>
              <a:t> </a:t>
            </a:r>
            <a:r>
              <a:rPr lang="en-US" sz="2800" dirty="0" err="1" smtClean="0">
                <a:latin typeface="Berlin Sans FB" pitchFamily="34" charset="0"/>
              </a:rPr>
              <a:t>paham</a:t>
            </a:r>
            <a:r>
              <a:rPr lang="en-US" sz="2800" dirty="0" smtClean="0">
                <a:latin typeface="Berlin Sans FB" pitchFamily="34" charset="0"/>
              </a:rPr>
              <a:t> yang kudus (</a:t>
            </a:r>
            <a:r>
              <a:rPr lang="en-US" sz="2800" i="1" dirty="0" smtClean="0">
                <a:solidFill>
                  <a:srgbClr val="FF0000"/>
                </a:solidFill>
                <a:latin typeface="Berlin Sans FB" pitchFamily="34" charset="0"/>
              </a:rPr>
              <a:t>the sacred</a:t>
            </a:r>
            <a:r>
              <a:rPr lang="en-US" sz="2800" dirty="0" smtClean="0">
                <a:latin typeface="Berlin Sans FB" pitchFamily="34" charset="0"/>
              </a:rPr>
              <a:t>) yang </a:t>
            </a:r>
            <a:r>
              <a:rPr lang="en-US" sz="2800" dirty="0" err="1" smtClean="0">
                <a:latin typeface="Berlin Sans FB" pitchFamily="34" charset="0"/>
              </a:rPr>
              <a:t>suci</a:t>
            </a:r>
            <a:r>
              <a:rPr lang="en-US" sz="2800" dirty="0" smtClean="0">
                <a:latin typeface="Berlin Sans FB" pitchFamily="34" charset="0"/>
              </a:rPr>
              <a:t>,</a:t>
            </a:r>
            <a:r>
              <a:rPr lang="id-ID" sz="2800" dirty="0" smtClean="0">
                <a:latin typeface="Berlin Sans FB" pitchFamily="34" charset="0"/>
              </a:rPr>
              <a:t> </a:t>
            </a:r>
            <a:r>
              <a:rPr lang="en-US" sz="2800" dirty="0" err="1" smtClean="0">
                <a:latin typeface="Berlin Sans FB" pitchFamily="34" charset="0"/>
              </a:rPr>
              <a:t>seperti</a:t>
            </a:r>
            <a:r>
              <a:rPr lang="en-US" sz="2800" dirty="0" smtClean="0">
                <a:latin typeface="Berlin Sans FB" pitchFamily="34" charset="0"/>
              </a:rPr>
              <a:t> </a:t>
            </a:r>
            <a:r>
              <a:rPr lang="en-US" sz="2800" dirty="0" err="1" smtClean="0">
                <a:latin typeface="Berlin Sans FB" pitchFamily="34" charset="0"/>
              </a:rPr>
              <a:t>kitab</a:t>
            </a:r>
            <a:r>
              <a:rPr lang="en-US" sz="2800" dirty="0" smtClean="0">
                <a:latin typeface="Berlin Sans FB" pitchFamily="34" charset="0"/>
              </a:rPr>
              <a:t> </a:t>
            </a:r>
            <a:r>
              <a:rPr lang="en-US" sz="2800" dirty="0" err="1" smtClean="0">
                <a:latin typeface="Berlin Sans FB" pitchFamily="34" charset="0"/>
              </a:rPr>
              <a:t>suci</a:t>
            </a:r>
            <a:r>
              <a:rPr lang="en-US" sz="2800" dirty="0" smtClean="0">
                <a:latin typeface="Berlin Sans FB" pitchFamily="34" charset="0"/>
              </a:rPr>
              <a:t> </a:t>
            </a:r>
            <a:r>
              <a:rPr lang="en-US" sz="2800" dirty="0" err="1" smtClean="0">
                <a:latin typeface="Berlin Sans FB" pitchFamily="34" charset="0"/>
              </a:rPr>
              <a:t>dan</a:t>
            </a:r>
            <a:r>
              <a:rPr lang="en-US" sz="2800" dirty="0" smtClean="0">
                <a:latin typeface="Berlin Sans FB" pitchFamily="34" charset="0"/>
              </a:rPr>
              <a:t> </a:t>
            </a:r>
            <a:r>
              <a:rPr lang="en-US" sz="2800" dirty="0" err="1" smtClean="0">
                <a:latin typeface="Berlin Sans FB" pitchFamily="34" charset="0"/>
              </a:rPr>
              <a:t>tempat-temapat</a:t>
            </a:r>
            <a:r>
              <a:rPr lang="en-US" sz="2800" dirty="0" smtClean="0">
                <a:latin typeface="Berlin Sans FB" pitchFamily="34" charset="0"/>
              </a:rPr>
              <a:t> </a:t>
            </a:r>
            <a:r>
              <a:rPr lang="en-US" sz="2800" dirty="0" err="1" smtClean="0">
                <a:latin typeface="Berlin Sans FB" pitchFamily="34" charset="0"/>
              </a:rPr>
              <a:t>ibadah</a:t>
            </a:r>
            <a:r>
              <a:rPr lang="en-US" sz="2800" dirty="0" smtClean="0">
                <a:latin typeface="Berlin Sans FB" pitchFamily="34" charset="0"/>
              </a:rPr>
              <a:t> </a:t>
            </a:r>
            <a:r>
              <a:rPr lang="en-US" sz="2800" dirty="0" err="1" smtClean="0">
                <a:latin typeface="Berlin Sans FB" pitchFamily="34" charset="0"/>
              </a:rPr>
              <a:t>lainnya</a:t>
            </a:r>
            <a:r>
              <a:rPr lang="en-US" sz="2800" dirty="0" smtClean="0">
                <a:latin typeface="Berlin Sans FB" pitchFamily="34" charset="0"/>
              </a:rPr>
              <a:t>. </a:t>
            </a:r>
            <a:endParaRPr lang="en-GB" sz="2800" dirty="0" smtClean="0">
              <a:latin typeface="Berlin Sans FB"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ChangeArrowheads="1"/>
          </p:cNvSpPr>
          <p:nvPr>
            <p:ph type="title"/>
          </p:nvPr>
        </p:nvSpPr>
        <p:spPr>
          <a:xfrm>
            <a:off x="214313" y="214313"/>
            <a:ext cx="6643687" cy="1111250"/>
          </a:xfrm>
          <a:ln/>
        </p:spPr>
        <p:style>
          <a:lnRef idx="2">
            <a:schemeClr val="accent6"/>
          </a:lnRef>
          <a:fillRef idx="1">
            <a:schemeClr val="lt1"/>
          </a:fillRef>
          <a:effectRef idx="0">
            <a:schemeClr val="accent6"/>
          </a:effectRef>
          <a:fontRef idx="minor">
            <a:schemeClr val="dk1"/>
          </a:fontRef>
        </p:style>
        <p:txBody>
          <a:bodyPr/>
          <a:lstStyle/>
          <a:p>
            <a:pPr eaLnBrk="1" hangingPunct="1">
              <a:defRPr/>
            </a:pPr>
            <a:r>
              <a:rPr lang="en-US" dirty="0" smtClean="0"/>
              <a:t>OBYEK KAJIAN AGAMA</a:t>
            </a:r>
            <a:endParaRPr lang="en-GB" dirty="0" smtClean="0"/>
          </a:p>
        </p:txBody>
      </p:sp>
      <p:sp>
        <p:nvSpPr>
          <p:cNvPr id="13315" name="Rectangle 3"/>
          <p:cNvSpPr>
            <a:spLocks noGrp="1" noChangeArrowheads="1"/>
          </p:cNvSpPr>
          <p:nvPr>
            <p:ph type="body" idx="1"/>
          </p:nvPr>
        </p:nvSpPr>
        <p:spPr/>
        <p:style>
          <a:lnRef idx="1">
            <a:schemeClr val="accent6"/>
          </a:lnRef>
          <a:fillRef idx="2">
            <a:schemeClr val="accent6"/>
          </a:fillRef>
          <a:effectRef idx="1">
            <a:schemeClr val="accent6"/>
          </a:effectRef>
          <a:fontRef idx="minor">
            <a:schemeClr val="dk1"/>
          </a:fontRef>
        </p:style>
        <p:txBody>
          <a:bodyPr/>
          <a:lstStyle/>
          <a:p>
            <a:pPr marL="609600" indent="-609600" eaLnBrk="1" hangingPunct="1">
              <a:lnSpc>
                <a:spcPct val="90000"/>
              </a:lnSpc>
              <a:buClrTx/>
              <a:buFont typeface="Wingdings" pitchFamily="2" charset="2"/>
              <a:buAutoNum type="arabicPeriod"/>
            </a:pPr>
            <a:r>
              <a:rPr lang="en-US" sz="2800" dirty="0" err="1" smtClean="0">
                <a:latin typeface="Berlin Sans FB" pitchFamily="34" charset="0"/>
              </a:rPr>
              <a:t>Adanya</a:t>
            </a:r>
            <a:r>
              <a:rPr lang="en-US" sz="2800" dirty="0" smtClean="0">
                <a:latin typeface="Berlin Sans FB" pitchFamily="34" charset="0"/>
              </a:rPr>
              <a:t> </a:t>
            </a:r>
            <a:r>
              <a:rPr lang="en-US" sz="2800" dirty="0" err="1" smtClean="0">
                <a:latin typeface="Berlin Sans FB" pitchFamily="34" charset="0"/>
              </a:rPr>
              <a:t>Pengakuan</a:t>
            </a:r>
            <a:r>
              <a:rPr lang="en-US" sz="2800" dirty="0" smtClean="0">
                <a:latin typeface="Berlin Sans FB" pitchFamily="34" charset="0"/>
              </a:rPr>
              <a:t> </a:t>
            </a:r>
            <a:r>
              <a:rPr lang="en-US" sz="2800" dirty="0" err="1" smtClean="0">
                <a:latin typeface="Berlin Sans FB" pitchFamily="34" charset="0"/>
              </a:rPr>
              <a:t>terhadap</a:t>
            </a:r>
            <a:r>
              <a:rPr lang="en-US" sz="2800" dirty="0" smtClean="0">
                <a:latin typeface="Berlin Sans FB" pitchFamily="34" charset="0"/>
              </a:rPr>
              <a:t> </a:t>
            </a:r>
            <a:r>
              <a:rPr lang="en-US" sz="2800" i="1" dirty="0" err="1" smtClean="0">
                <a:solidFill>
                  <a:srgbClr val="FF0000"/>
                </a:solidFill>
                <a:latin typeface="Berlin Sans FB" pitchFamily="34" charset="0"/>
              </a:rPr>
              <a:t>kekuatan</a:t>
            </a:r>
            <a:r>
              <a:rPr lang="en-US" sz="2800" i="1" dirty="0" smtClean="0">
                <a:solidFill>
                  <a:srgbClr val="FF0000"/>
                </a:solidFill>
                <a:latin typeface="Berlin Sans FB" pitchFamily="34" charset="0"/>
              </a:rPr>
              <a:t> </a:t>
            </a:r>
            <a:r>
              <a:rPr lang="en-US" sz="2800" i="1" dirty="0" err="1" smtClean="0">
                <a:solidFill>
                  <a:srgbClr val="FF0000"/>
                </a:solidFill>
                <a:latin typeface="Berlin Sans FB" pitchFamily="34" charset="0"/>
              </a:rPr>
              <a:t>Ghaib</a:t>
            </a:r>
            <a:r>
              <a:rPr lang="en-US" sz="2800" dirty="0" smtClean="0">
                <a:latin typeface="Berlin Sans FB" pitchFamily="34" charset="0"/>
              </a:rPr>
              <a:t> (</a:t>
            </a:r>
            <a:r>
              <a:rPr lang="en-US" sz="2800" dirty="0" err="1" smtClean="0">
                <a:latin typeface="Berlin Sans FB" pitchFamily="34" charset="0"/>
              </a:rPr>
              <a:t>Tuhan</a:t>
            </a:r>
            <a:r>
              <a:rPr lang="en-US" sz="2800" dirty="0" smtClean="0">
                <a:latin typeface="Berlin Sans FB" pitchFamily="34" charset="0"/>
              </a:rPr>
              <a:t>) yang </a:t>
            </a:r>
            <a:r>
              <a:rPr lang="en-US" sz="2800" dirty="0" err="1" smtClean="0">
                <a:latin typeface="Berlin Sans FB" pitchFamily="34" charset="0"/>
              </a:rPr>
              <a:t>wajib</a:t>
            </a:r>
            <a:r>
              <a:rPr lang="en-US" sz="2800" dirty="0" smtClean="0">
                <a:latin typeface="Berlin Sans FB" pitchFamily="34" charset="0"/>
              </a:rPr>
              <a:t> </a:t>
            </a:r>
            <a:r>
              <a:rPr lang="en-US" sz="2800" dirty="0" err="1" smtClean="0">
                <a:latin typeface="Berlin Sans FB" pitchFamily="34" charset="0"/>
              </a:rPr>
              <a:t>untuk</a:t>
            </a:r>
            <a:r>
              <a:rPr lang="en-US" sz="2800" dirty="0" smtClean="0">
                <a:latin typeface="Berlin Sans FB" pitchFamily="34" charset="0"/>
              </a:rPr>
              <a:t> </a:t>
            </a:r>
            <a:r>
              <a:rPr lang="en-US" sz="2800" dirty="0" err="1" smtClean="0">
                <a:latin typeface="Berlin Sans FB" pitchFamily="34" charset="0"/>
              </a:rPr>
              <a:t>diyakini</a:t>
            </a:r>
            <a:endParaRPr lang="id-ID" sz="2800" dirty="0" smtClean="0">
              <a:latin typeface="Berlin Sans FB" pitchFamily="34" charset="0"/>
            </a:endParaRPr>
          </a:p>
          <a:p>
            <a:pPr marL="609600" indent="-609600" eaLnBrk="1" hangingPunct="1">
              <a:lnSpc>
                <a:spcPct val="90000"/>
              </a:lnSpc>
              <a:buClrTx/>
              <a:buFont typeface="Wingdings" pitchFamily="2" charset="2"/>
              <a:buAutoNum type="arabicPeriod"/>
            </a:pPr>
            <a:r>
              <a:rPr lang="en-US" sz="2800" dirty="0" err="1" smtClean="0">
                <a:latin typeface="Berlin Sans FB" pitchFamily="34" charset="0"/>
              </a:rPr>
              <a:t>Adanya</a:t>
            </a:r>
            <a:r>
              <a:rPr lang="en-US" sz="2800" dirty="0" smtClean="0">
                <a:latin typeface="Berlin Sans FB" pitchFamily="34" charset="0"/>
              </a:rPr>
              <a:t> </a:t>
            </a:r>
            <a:r>
              <a:rPr lang="en-US" sz="2800" dirty="0" err="1" smtClean="0">
                <a:latin typeface="Berlin Sans FB" pitchFamily="34" charset="0"/>
              </a:rPr>
              <a:t>bentuk-bentuk</a:t>
            </a:r>
            <a:r>
              <a:rPr lang="en-US" sz="2800" dirty="0" smtClean="0">
                <a:latin typeface="Berlin Sans FB" pitchFamily="34" charset="0"/>
              </a:rPr>
              <a:t> </a:t>
            </a:r>
            <a:r>
              <a:rPr lang="en-US" sz="2800" i="1" dirty="0" smtClean="0">
                <a:solidFill>
                  <a:srgbClr val="FF0000"/>
                </a:solidFill>
                <a:latin typeface="Berlin Sans FB" pitchFamily="34" charset="0"/>
              </a:rPr>
              <a:t>ritual</a:t>
            </a:r>
            <a:r>
              <a:rPr lang="en-US" sz="2800" dirty="0" smtClean="0">
                <a:latin typeface="Berlin Sans FB" pitchFamily="34" charset="0"/>
              </a:rPr>
              <a:t> (</a:t>
            </a:r>
            <a:r>
              <a:rPr lang="en-US" sz="2800" dirty="0" err="1" smtClean="0">
                <a:latin typeface="Berlin Sans FB" pitchFamily="34" charset="0"/>
              </a:rPr>
              <a:t>peribadatan</a:t>
            </a:r>
            <a:r>
              <a:rPr lang="en-US" sz="2800" dirty="0" smtClean="0">
                <a:latin typeface="Berlin Sans FB" pitchFamily="34" charset="0"/>
              </a:rPr>
              <a:t>) </a:t>
            </a:r>
            <a:r>
              <a:rPr lang="en-US" sz="2800" dirty="0" err="1" smtClean="0">
                <a:latin typeface="Berlin Sans FB" pitchFamily="34" charset="0"/>
              </a:rPr>
              <a:t>dari</a:t>
            </a:r>
            <a:r>
              <a:rPr lang="en-US" sz="2800" dirty="0" smtClean="0">
                <a:latin typeface="Berlin Sans FB" pitchFamily="34" charset="0"/>
              </a:rPr>
              <a:t> agama </a:t>
            </a:r>
            <a:r>
              <a:rPr lang="en-US" sz="2800" dirty="0" err="1" smtClean="0">
                <a:latin typeface="Berlin Sans FB" pitchFamily="34" charset="0"/>
              </a:rPr>
              <a:t>sebagai</a:t>
            </a:r>
            <a:r>
              <a:rPr lang="en-US" sz="2800" dirty="0" smtClean="0">
                <a:latin typeface="Berlin Sans FB" pitchFamily="34" charset="0"/>
              </a:rPr>
              <a:t> </a:t>
            </a:r>
            <a:r>
              <a:rPr lang="en-US" sz="2800" dirty="0" err="1" smtClean="0">
                <a:latin typeface="Berlin Sans FB" pitchFamily="34" charset="0"/>
              </a:rPr>
              <a:t>bentuk</a:t>
            </a:r>
            <a:r>
              <a:rPr lang="en-US" sz="2800" dirty="0" smtClean="0">
                <a:latin typeface="Berlin Sans FB" pitchFamily="34" charset="0"/>
              </a:rPr>
              <a:t> </a:t>
            </a:r>
            <a:r>
              <a:rPr lang="en-US" sz="2800" dirty="0" err="1" smtClean="0">
                <a:latin typeface="Berlin Sans FB" pitchFamily="34" charset="0"/>
              </a:rPr>
              <a:t>pengakuan</a:t>
            </a:r>
            <a:r>
              <a:rPr lang="en-US" sz="2800" dirty="0" smtClean="0">
                <a:latin typeface="Berlin Sans FB" pitchFamily="34" charset="0"/>
              </a:rPr>
              <a:t>, </a:t>
            </a:r>
            <a:r>
              <a:rPr lang="en-US" sz="2800" dirty="0" err="1" smtClean="0">
                <a:latin typeface="Berlin Sans FB" pitchFamily="34" charset="0"/>
              </a:rPr>
              <a:t>kepatuhan</a:t>
            </a:r>
            <a:r>
              <a:rPr lang="en-US" sz="2800" dirty="0" smtClean="0">
                <a:latin typeface="Berlin Sans FB" pitchFamily="34" charset="0"/>
              </a:rPr>
              <a:t> </a:t>
            </a:r>
            <a:r>
              <a:rPr lang="en-US" sz="2800" dirty="0" err="1" smtClean="0">
                <a:latin typeface="Berlin Sans FB" pitchFamily="34" charset="0"/>
              </a:rPr>
              <a:t>dan</a:t>
            </a:r>
            <a:r>
              <a:rPr lang="en-US" sz="2800" dirty="0" smtClean="0">
                <a:latin typeface="Berlin Sans FB" pitchFamily="34" charset="0"/>
              </a:rPr>
              <a:t> </a:t>
            </a:r>
            <a:r>
              <a:rPr lang="en-US" sz="2800" dirty="0" err="1" smtClean="0">
                <a:latin typeface="Berlin Sans FB" pitchFamily="34" charset="0"/>
              </a:rPr>
              <a:t>ketundukan</a:t>
            </a:r>
            <a:r>
              <a:rPr lang="en-US" sz="2800" dirty="0" smtClean="0">
                <a:latin typeface="Berlin Sans FB" pitchFamily="34" charset="0"/>
              </a:rPr>
              <a:t> </a:t>
            </a:r>
            <a:r>
              <a:rPr lang="en-US" sz="2800" dirty="0" err="1" smtClean="0">
                <a:latin typeface="Berlin Sans FB" pitchFamily="34" charset="0"/>
              </a:rPr>
              <a:t>terhadap</a:t>
            </a:r>
            <a:r>
              <a:rPr lang="en-US" sz="2800" dirty="0" smtClean="0">
                <a:latin typeface="Berlin Sans FB" pitchFamily="34" charset="0"/>
              </a:rPr>
              <a:t> </a:t>
            </a:r>
            <a:r>
              <a:rPr lang="en-US" sz="2800" dirty="0" err="1" smtClean="0">
                <a:latin typeface="Berlin Sans FB" pitchFamily="34" charset="0"/>
              </a:rPr>
              <a:t>tuhan</a:t>
            </a:r>
            <a:r>
              <a:rPr lang="en-US" sz="2800" dirty="0" smtClean="0">
                <a:latin typeface="Berlin Sans FB" pitchFamily="34" charset="0"/>
              </a:rPr>
              <a:t> yang </a:t>
            </a:r>
            <a:r>
              <a:rPr lang="en-US" sz="2800" dirty="0" err="1" smtClean="0">
                <a:latin typeface="Berlin Sans FB" pitchFamily="34" charset="0"/>
              </a:rPr>
              <a:t>diyakininya</a:t>
            </a:r>
            <a:r>
              <a:rPr lang="en-US" sz="2800" dirty="0" smtClean="0">
                <a:latin typeface="Berlin Sans FB" pitchFamily="34" charset="0"/>
              </a:rPr>
              <a:t>.</a:t>
            </a:r>
            <a:endParaRPr lang="id-ID" sz="2800" dirty="0" smtClean="0">
              <a:latin typeface="Berlin Sans FB" pitchFamily="34" charset="0"/>
            </a:endParaRPr>
          </a:p>
          <a:p>
            <a:pPr marL="609600" indent="-609600" eaLnBrk="1" hangingPunct="1">
              <a:lnSpc>
                <a:spcPct val="90000"/>
              </a:lnSpc>
              <a:buClrTx/>
              <a:buFont typeface="Wingdings" pitchFamily="2" charset="2"/>
              <a:buAutoNum type="arabicPeriod"/>
            </a:pPr>
            <a:r>
              <a:rPr lang="en-US" sz="2800" dirty="0" err="1" smtClean="0">
                <a:latin typeface="Berlin Sans FB" pitchFamily="34" charset="0"/>
              </a:rPr>
              <a:t>Adanya</a:t>
            </a:r>
            <a:r>
              <a:rPr lang="en-US" sz="2800" dirty="0" smtClean="0">
                <a:latin typeface="Berlin Sans FB" pitchFamily="34" charset="0"/>
              </a:rPr>
              <a:t> </a:t>
            </a:r>
            <a:r>
              <a:rPr lang="en-US" sz="2800" i="1" dirty="0" err="1" smtClean="0">
                <a:solidFill>
                  <a:srgbClr val="FF0000"/>
                </a:solidFill>
                <a:latin typeface="Berlin Sans FB" pitchFamily="34" charset="0"/>
              </a:rPr>
              <a:t>sistem</a:t>
            </a:r>
            <a:r>
              <a:rPr lang="en-US" sz="2800" i="1" dirty="0" smtClean="0">
                <a:solidFill>
                  <a:srgbClr val="FF0000"/>
                </a:solidFill>
                <a:latin typeface="Berlin Sans FB" pitchFamily="34" charset="0"/>
              </a:rPr>
              <a:t> </a:t>
            </a:r>
            <a:r>
              <a:rPr lang="en-US" sz="2800" i="1" dirty="0" err="1" smtClean="0">
                <a:solidFill>
                  <a:srgbClr val="FF0000"/>
                </a:solidFill>
                <a:latin typeface="Berlin Sans FB" pitchFamily="34" charset="0"/>
              </a:rPr>
              <a:t>nilai</a:t>
            </a:r>
            <a:r>
              <a:rPr lang="en-US" sz="2800" dirty="0" smtClean="0">
                <a:latin typeface="Berlin Sans FB" pitchFamily="34" charset="0"/>
              </a:rPr>
              <a:t> (</a:t>
            </a:r>
            <a:r>
              <a:rPr lang="en-US" sz="2800" dirty="0" err="1" smtClean="0">
                <a:latin typeface="Berlin Sans FB" pitchFamily="34" charset="0"/>
              </a:rPr>
              <a:t>prilaku</a:t>
            </a:r>
            <a:r>
              <a:rPr lang="en-US" sz="2800" dirty="0" smtClean="0">
                <a:latin typeface="Berlin Sans FB" pitchFamily="34" charset="0"/>
              </a:rPr>
              <a:t>) yang </a:t>
            </a:r>
            <a:r>
              <a:rPr lang="en-US" sz="2800" dirty="0" err="1" smtClean="0">
                <a:latin typeface="Berlin Sans FB" pitchFamily="34" charset="0"/>
              </a:rPr>
              <a:t>menjadi</a:t>
            </a:r>
            <a:r>
              <a:rPr lang="en-US" sz="2800" dirty="0" smtClean="0">
                <a:latin typeface="Berlin Sans FB" pitchFamily="34" charset="0"/>
              </a:rPr>
              <a:t> </a:t>
            </a:r>
            <a:r>
              <a:rPr lang="en-US" sz="2800" dirty="0" err="1" smtClean="0">
                <a:latin typeface="Berlin Sans FB" pitchFamily="34" charset="0"/>
              </a:rPr>
              <a:t>corak</a:t>
            </a:r>
            <a:r>
              <a:rPr lang="en-US" sz="2800" dirty="0" smtClean="0">
                <a:latin typeface="Berlin Sans FB" pitchFamily="34" charset="0"/>
              </a:rPr>
              <a:t> </a:t>
            </a:r>
            <a:r>
              <a:rPr lang="en-US" sz="2800" dirty="0" err="1" smtClean="0">
                <a:latin typeface="Berlin Sans FB" pitchFamily="34" charset="0"/>
              </a:rPr>
              <a:t>hidup</a:t>
            </a:r>
            <a:r>
              <a:rPr lang="en-US" sz="2800" dirty="0" smtClean="0">
                <a:latin typeface="Berlin Sans FB" pitchFamily="34" charset="0"/>
              </a:rPr>
              <a:t> </a:t>
            </a:r>
            <a:r>
              <a:rPr lang="en-US" sz="2800" dirty="0" err="1" smtClean="0">
                <a:latin typeface="Berlin Sans FB" pitchFamily="34" charset="0"/>
              </a:rPr>
              <a:t>penganut</a:t>
            </a:r>
            <a:r>
              <a:rPr lang="en-US" sz="2800" dirty="0" smtClean="0">
                <a:latin typeface="Berlin Sans FB" pitchFamily="34" charset="0"/>
              </a:rPr>
              <a:t> agama yang </a:t>
            </a:r>
            <a:r>
              <a:rPr lang="en-US" sz="2800" dirty="0" err="1" smtClean="0">
                <a:latin typeface="Berlin Sans FB" pitchFamily="34" charset="0"/>
              </a:rPr>
              <a:t>terbentuk</a:t>
            </a:r>
            <a:r>
              <a:rPr lang="en-US" sz="2800" dirty="0" smtClean="0">
                <a:latin typeface="Berlin Sans FB" pitchFamily="34" charset="0"/>
              </a:rPr>
              <a:t> </a:t>
            </a:r>
            <a:r>
              <a:rPr lang="en-US" sz="2800" dirty="0" err="1" smtClean="0">
                <a:latin typeface="Berlin Sans FB" pitchFamily="34" charset="0"/>
              </a:rPr>
              <a:t>dari</a:t>
            </a:r>
            <a:r>
              <a:rPr lang="en-US" sz="2800" dirty="0" smtClean="0">
                <a:latin typeface="Berlin Sans FB" pitchFamily="34" charset="0"/>
              </a:rPr>
              <a:t> </a:t>
            </a:r>
            <a:r>
              <a:rPr lang="en-US" sz="2800" dirty="0" err="1" smtClean="0">
                <a:latin typeface="Berlin Sans FB" pitchFamily="34" charset="0"/>
              </a:rPr>
              <a:t>unsur</a:t>
            </a:r>
            <a:r>
              <a:rPr lang="en-US" sz="2800" dirty="0" smtClean="0">
                <a:latin typeface="Berlin Sans FB" pitchFamily="34" charset="0"/>
              </a:rPr>
              <a:t> </a:t>
            </a:r>
            <a:r>
              <a:rPr lang="en-US" sz="2800" dirty="0" err="1" smtClean="0">
                <a:latin typeface="Berlin Sans FB" pitchFamily="34" charset="0"/>
              </a:rPr>
              <a:t>keyakinan</a:t>
            </a:r>
            <a:r>
              <a:rPr lang="en-US" sz="2800" dirty="0" smtClean="0">
                <a:latin typeface="Berlin Sans FB" pitchFamily="34" charset="0"/>
              </a:rPr>
              <a:t> </a:t>
            </a:r>
            <a:r>
              <a:rPr lang="en-US" sz="2800" dirty="0" err="1" smtClean="0">
                <a:latin typeface="Berlin Sans FB" pitchFamily="34" charset="0"/>
              </a:rPr>
              <a:t>dan</a:t>
            </a:r>
            <a:r>
              <a:rPr lang="en-US" sz="2800" dirty="0" smtClean="0">
                <a:latin typeface="Berlin Sans FB" pitchFamily="34" charset="0"/>
              </a:rPr>
              <a:t> </a:t>
            </a:r>
            <a:r>
              <a:rPr lang="en-US" sz="2800" dirty="0" err="1" smtClean="0">
                <a:latin typeface="Berlin Sans FB" pitchFamily="34" charset="0"/>
              </a:rPr>
              <a:t>peribadatan</a:t>
            </a:r>
            <a:r>
              <a:rPr lang="en-US" sz="2800" dirty="0" smtClean="0">
                <a:latin typeface="Berlin Sans FB" pitchFamily="34" charset="0"/>
              </a:rPr>
              <a:t>.</a:t>
            </a:r>
          </a:p>
          <a:p>
            <a:pPr marL="609600" indent="-609600" eaLnBrk="1" hangingPunct="1">
              <a:lnSpc>
                <a:spcPct val="90000"/>
              </a:lnSpc>
              <a:buFontTx/>
              <a:buNone/>
            </a:pPr>
            <a:endParaRPr lang="en-GB" sz="2800" dirty="0" smtClean="0">
              <a:latin typeface="Berlin Sans FB"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en-US" sz="3600" dirty="0" smtClean="0">
                <a:latin typeface="Berlin Sans FB" pitchFamily="34" charset="0"/>
              </a:rPr>
              <a:t>PERBEDAAN ISLAM/SAMAWI </a:t>
            </a:r>
            <a:br>
              <a:rPr lang="en-US" sz="3600" dirty="0" smtClean="0">
                <a:latin typeface="Berlin Sans FB" pitchFamily="34" charset="0"/>
              </a:rPr>
            </a:br>
            <a:r>
              <a:rPr lang="en-US" sz="3600" dirty="0" smtClean="0">
                <a:latin typeface="Berlin Sans FB" pitchFamily="34" charset="0"/>
              </a:rPr>
              <a:t>DENGAN AGAMA LAIN</a:t>
            </a:r>
            <a:endParaRPr lang="en-GB" sz="3600" dirty="0" smtClean="0">
              <a:latin typeface="Berlin Sans FB" pitchFamily="34" charset="0"/>
            </a:endParaRPr>
          </a:p>
        </p:txBody>
      </p:sp>
      <p:sp>
        <p:nvSpPr>
          <p:cNvPr id="32771" name="Rectangle 4"/>
          <p:cNvSpPr>
            <a:spLocks noChangeArrowheads="1"/>
          </p:cNvSpPr>
          <p:nvPr/>
        </p:nvSpPr>
        <p:spPr bwMode="auto">
          <a:xfrm>
            <a:off x="285720" y="1571612"/>
            <a:ext cx="4429156" cy="4143404"/>
          </a:xfrm>
          <a:prstGeom prst="rect">
            <a:avLst/>
          </a:prstGeom>
          <a:ln>
            <a:solidFill>
              <a:schemeClr val="accent3">
                <a:lumMod val="50000"/>
              </a:schemeClr>
            </a:solidFill>
            <a:headEnd/>
            <a:tailEnd/>
          </a:ln>
          <a:effectLst>
            <a:outerShdw blurRad="50800" dist="38100" dir="8100000" algn="tr"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wrap="none" anchor="b">
            <a:flatTx/>
          </a:bodyPr>
          <a:lstStyle/>
          <a:p>
            <a:pPr algn="just">
              <a:defRPr/>
            </a:pPr>
            <a:r>
              <a:rPr lang="en-US" dirty="0">
                <a:latin typeface="+mj-lt"/>
              </a:rPr>
              <a:t>                </a:t>
            </a:r>
            <a:r>
              <a:rPr lang="en-US" sz="2000" b="1" dirty="0">
                <a:solidFill>
                  <a:srgbClr val="FF0000"/>
                </a:solidFill>
                <a:latin typeface="+mj-lt"/>
              </a:rPr>
              <a:t>ISLAM / SAMAWI</a:t>
            </a:r>
            <a:endParaRPr lang="en-GB" sz="2000" b="1" dirty="0">
              <a:solidFill>
                <a:srgbClr val="FF0000"/>
              </a:solidFill>
              <a:latin typeface="+mj-lt"/>
            </a:endParaRPr>
          </a:p>
          <a:p>
            <a:pPr algn="just">
              <a:defRPr/>
            </a:pPr>
            <a:endParaRPr lang="en-US" sz="2000" b="1" dirty="0">
              <a:solidFill>
                <a:srgbClr val="FF0000"/>
              </a:solidFill>
              <a:latin typeface="Berlin Sans FB" pitchFamily="34" charset="0"/>
            </a:endParaRPr>
          </a:p>
          <a:p>
            <a:pPr algn="just">
              <a:buFontTx/>
              <a:buChar char="•"/>
              <a:defRPr/>
            </a:pPr>
            <a:r>
              <a:rPr lang="en-US" sz="2000" dirty="0">
                <a:latin typeface="Berlin Sans FB" pitchFamily="34" charset="0"/>
              </a:rPr>
              <a:t>  </a:t>
            </a:r>
            <a:r>
              <a:rPr lang="en-US" sz="2000" dirty="0" err="1">
                <a:solidFill>
                  <a:srgbClr val="000000"/>
                </a:solidFill>
                <a:latin typeface="Berlin Sans FB" pitchFamily="34" charset="0"/>
              </a:rPr>
              <a:t>Secara</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pasti</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dapat</a:t>
            </a:r>
            <a:r>
              <a:rPr lang="en-US" sz="2000" dirty="0">
                <a:solidFill>
                  <a:srgbClr val="000000"/>
                </a:solidFill>
                <a:latin typeface="Berlin Sans FB" pitchFamily="34" charset="0"/>
              </a:rPr>
              <a:t> </a:t>
            </a:r>
            <a:r>
              <a:rPr lang="en-US" sz="2000" dirty="0" err="1" smtClean="0">
                <a:solidFill>
                  <a:srgbClr val="000000"/>
                </a:solidFill>
                <a:latin typeface="Berlin Sans FB" pitchFamily="34" charset="0"/>
              </a:rPr>
              <a:t>ditentukan</a:t>
            </a:r>
            <a:endParaRPr lang="id-ID" sz="2000" dirty="0" smtClean="0">
              <a:solidFill>
                <a:srgbClr val="000000"/>
              </a:solidFill>
              <a:latin typeface="Berlin Sans FB" pitchFamily="34" charset="0"/>
            </a:endParaRPr>
          </a:p>
          <a:p>
            <a:pPr algn="just">
              <a:defRPr/>
            </a:pPr>
            <a:r>
              <a:rPr lang="id-ID" sz="2000" dirty="0" smtClean="0">
                <a:solidFill>
                  <a:srgbClr val="000000"/>
                </a:solidFill>
                <a:latin typeface="Berlin Sans FB" pitchFamily="34" charset="0"/>
              </a:rPr>
              <a:t>   </a:t>
            </a:r>
            <a:r>
              <a:rPr lang="en-US" sz="2000" dirty="0" smtClean="0">
                <a:solidFill>
                  <a:srgbClr val="000000"/>
                </a:solidFill>
                <a:latin typeface="Berlin Sans FB" pitchFamily="34" charset="0"/>
              </a:rPr>
              <a:t> </a:t>
            </a:r>
            <a:r>
              <a:rPr lang="en-US" sz="2000" dirty="0" err="1" smtClean="0">
                <a:solidFill>
                  <a:srgbClr val="000000"/>
                </a:solidFill>
                <a:latin typeface="Berlin Sans FB" pitchFamily="34" charset="0"/>
              </a:rPr>
              <a:t>lahirnyadan</a:t>
            </a:r>
            <a:r>
              <a:rPr lang="en-US" sz="2000" dirty="0" smtClean="0">
                <a:solidFill>
                  <a:srgbClr val="000000"/>
                </a:solidFill>
                <a:latin typeface="Berlin Sans FB" pitchFamily="34" charset="0"/>
              </a:rPr>
              <a:t> </a:t>
            </a:r>
            <a:r>
              <a:rPr lang="en-US" sz="2000" dirty="0" err="1">
                <a:solidFill>
                  <a:srgbClr val="000000"/>
                </a:solidFill>
                <a:latin typeface="Berlin Sans FB" pitchFamily="34" charset="0"/>
              </a:rPr>
              <a:t>lahir</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untuk</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masyarakat</a:t>
            </a:r>
            <a:r>
              <a:rPr lang="en-US" sz="2000" dirty="0" smtClean="0">
                <a:solidFill>
                  <a:srgbClr val="000000"/>
                </a:solidFill>
                <a:latin typeface="Berlin Sans FB" pitchFamily="34" charset="0"/>
              </a:rPr>
              <a:t>;</a:t>
            </a:r>
            <a:endParaRPr lang="en-US" sz="2000" dirty="0">
              <a:solidFill>
                <a:srgbClr val="000000"/>
              </a:solidFill>
              <a:latin typeface="Berlin Sans FB" pitchFamily="34" charset="0"/>
            </a:endParaRPr>
          </a:p>
          <a:p>
            <a:pPr algn="just">
              <a:buFontTx/>
              <a:buChar char="•"/>
              <a:defRPr/>
            </a:pPr>
            <a:r>
              <a:rPr lang="en-US" sz="2000" dirty="0">
                <a:solidFill>
                  <a:srgbClr val="000000"/>
                </a:solidFill>
                <a:latin typeface="Berlin Sans FB" pitchFamily="34" charset="0"/>
              </a:rPr>
              <a:t>  </a:t>
            </a:r>
            <a:r>
              <a:rPr lang="en-US" sz="2000" dirty="0" err="1">
                <a:solidFill>
                  <a:srgbClr val="000000"/>
                </a:solidFill>
                <a:latin typeface="Berlin Sans FB" pitchFamily="34" charset="0"/>
              </a:rPr>
              <a:t>Disampaikan</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oleh</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seorang</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rasul</a:t>
            </a:r>
            <a:r>
              <a:rPr lang="en-US" sz="2000" dirty="0" smtClean="0">
                <a:solidFill>
                  <a:srgbClr val="000000"/>
                </a:solidFill>
                <a:latin typeface="Berlin Sans FB" pitchFamily="34" charset="0"/>
              </a:rPr>
              <a:t>;</a:t>
            </a:r>
            <a:endParaRPr lang="en-US" sz="2000" dirty="0">
              <a:solidFill>
                <a:srgbClr val="000000"/>
              </a:solidFill>
              <a:latin typeface="Berlin Sans FB" pitchFamily="34" charset="0"/>
            </a:endParaRPr>
          </a:p>
          <a:p>
            <a:pPr algn="just">
              <a:buFontTx/>
              <a:buChar char="•"/>
              <a:defRPr/>
            </a:pPr>
            <a:r>
              <a:rPr lang="en-US" sz="2000" dirty="0">
                <a:solidFill>
                  <a:srgbClr val="000000"/>
                </a:solidFill>
                <a:latin typeface="Berlin Sans FB" pitchFamily="34" charset="0"/>
              </a:rPr>
              <a:t>  </a:t>
            </a:r>
            <a:r>
              <a:rPr lang="en-US" sz="2000" dirty="0" err="1">
                <a:solidFill>
                  <a:srgbClr val="000000"/>
                </a:solidFill>
                <a:latin typeface="Berlin Sans FB" pitchFamily="34" charset="0"/>
              </a:rPr>
              <a:t>Memiliki</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kitab</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suci</a:t>
            </a:r>
            <a:r>
              <a:rPr lang="en-US" sz="2000" dirty="0">
                <a:solidFill>
                  <a:srgbClr val="000000"/>
                </a:solidFill>
                <a:latin typeface="Berlin Sans FB" pitchFamily="34" charset="0"/>
              </a:rPr>
              <a:t> yang </a:t>
            </a:r>
            <a:r>
              <a:rPr lang="en-US" sz="2000" dirty="0" err="1">
                <a:solidFill>
                  <a:srgbClr val="000000"/>
                </a:solidFill>
                <a:latin typeface="Berlin Sans FB" pitchFamily="34" charset="0"/>
              </a:rPr>
              <a:t>bersih</a:t>
            </a:r>
            <a:r>
              <a:rPr lang="en-US" sz="2000" dirty="0">
                <a:solidFill>
                  <a:srgbClr val="000000"/>
                </a:solidFill>
                <a:latin typeface="Berlin Sans FB" pitchFamily="34" charset="0"/>
              </a:rPr>
              <a:t> </a:t>
            </a:r>
            <a:endParaRPr lang="id-ID" sz="2000" dirty="0" smtClean="0">
              <a:solidFill>
                <a:srgbClr val="000000"/>
              </a:solidFill>
              <a:latin typeface="Berlin Sans FB" pitchFamily="34" charset="0"/>
            </a:endParaRPr>
          </a:p>
          <a:p>
            <a:pPr algn="just">
              <a:defRPr/>
            </a:pPr>
            <a:r>
              <a:rPr lang="id-ID" sz="2000" dirty="0" smtClean="0">
                <a:solidFill>
                  <a:srgbClr val="000000"/>
                </a:solidFill>
                <a:latin typeface="Berlin Sans FB" pitchFamily="34" charset="0"/>
              </a:rPr>
              <a:t>    </a:t>
            </a:r>
            <a:r>
              <a:rPr lang="en-US" sz="2000" dirty="0" err="1" smtClean="0">
                <a:solidFill>
                  <a:srgbClr val="000000"/>
                </a:solidFill>
                <a:latin typeface="Berlin Sans FB" pitchFamily="34" charset="0"/>
              </a:rPr>
              <a:t>tanpa</a:t>
            </a:r>
            <a:r>
              <a:rPr lang="id-ID" sz="2000" dirty="0" smtClean="0">
                <a:solidFill>
                  <a:srgbClr val="000000"/>
                </a:solidFill>
                <a:latin typeface="Berlin Sans FB" pitchFamily="34" charset="0"/>
              </a:rPr>
              <a:t> </a:t>
            </a:r>
            <a:r>
              <a:rPr lang="en-US" sz="2000" dirty="0" err="1" smtClean="0">
                <a:solidFill>
                  <a:srgbClr val="000000"/>
                </a:solidFill>
                <a:latin typeface="Berlin Sans FB" pitchFamily="34" charset="0"/>
              </a:rPr>
              <a:t>campur</a:t>
            </a:r>
            <a:r>
              <a:rPr lang="en-US" sz="2000" dirty="0" smtClean="0">
                <a:solidFill>
                  <a:srgbClr val="000000"/>
                </a:solidFill>
                <a:latin typeface="Berlin Sans FB" pitchFamily="34" charset="0"/>
              </a:rPr>
              <a:t> </a:t>
            </a:r>
            <a:r>
              <a:rPr lang="en-US" sz="2000" dirty="0" err="1">
                <a:solidFill>
                  <a:srgbClr val="000000"/>
                </a:solidFill>
                <a:latin typeface="Berlin Sans FB" pitchFamily="34" charset="0"/>
              </a:rPr>
              <a:t>tangan</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manusia</a:t>
            </a:r>
            <a:r>
              <a:rPr lang="en-US" sz="2000" dirty="0" smtClean="0">
                <a:solidFill>
                  <a:srgbClr val="000000"/>
                </a:solidFill>
                <a:latin typeface="Berlin Sans FB" pitchFamily="34" charset="0"/>
              </a:rPr>
              <a:t>;</a:t>
            </a:r>
            <a:endParaRPr lang="en-US" sz="2000" dirty="0">
              <a:solidFill>
                <a:srgbClr val="000000"/>
              </a:solidFill>
              <a:latin typeface="Berlin Sans FB" pitchFamily="34" charset="0"/>
            </a:endParaRPr>
          </a:p>
          <a:p>
            <a:pPr algn="just">
              <a:buFontTx/>
              <a:buChar char="•"/>
              <a:defRPr/>
            </a:pPr>
            <a:r>
              <a:rPr lang="en-US" sz="2000" dirty="0">
                <a:solidFill>
                  <a:srgbClr val="000000"/>
                </a:solidFill>
                <a:latin typeface="Berlin Sans FB" pitchFamily="34" charset="0"/>
              </a:rPr>
              <a:t>  </a:t>
            </a:r>
            <a:r>
              <a:rPr lang="en-US" sz="2000" dirty="0" err="1">
                <a:solidFill>
                  <a:srgbClr val="000000"/>
                </a:solidFill>
                <a:latin typeface="Berlin Sans FB" pitchFamily="34" charset="0"/>
              </a:rPr>
              <a:t>Ajarannya</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serba</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tetap</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kendatipun</a:t>
            </a:r>
            <a:r>
              <a:rPr lang="en-US" sz="2000" dirty="0">
                <a:solidFill>
                  <a:srgbClr val="000000"/>
                </a:solidFill>
                <a:latin typeface="Berlin Sans FB" pitchFamily="34" charset="0"/>
              </a:rPr>
              <a:t> </a:t>
            </a:r>
          </a:p>
          <a:p>
            <a:pPr algn="just">
              <a:defRPr/>
            </a:pPr>
            <a:r>
              <a:rPr lang="en-US" sz="2000" dirty="0">
                <a:solidFill>
                  <a:srgbClr val="000000"/>
                </a:solidFill>
                <a:latin typeface="Berlin Sans FB" pitchFamily="34" charset="0"/>
              </a:rPr>
              <a:t>   </a:t>
            </a:r>
            <a:r>
              <a:rPr lang="en-US" sz="2000" dirty="0" err="1">
                <a:solidFill>
                  <a:srgbClr val="000000"/>
                </a:solidFill>
                <a:latin typeface="Berlin Sans FB" pitchFamily="34" charset="0"/>
              </a:rPr>
              <a:t>berbeda</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hanyalah</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tafsirnya</a:t>
            </a:r>
            <a:r>
              <a:rPr lang="en-US" sz="2000" dirty="0" smtClean="0">
                <a:solidFill>
                  <a:srgbClr val="000000"/>
                </a:solidFill>
                <a:latin typeface="Berlin Sans FB" pitchFamily="34" charset="0"/>
              </a:rPr>
              <a:t>;</a:t>
            </a:r>
            <a:endParaRPr lang="en-US" sz="2000" dirty="0">
              <a:solidFill>
                <a:srgbClr val="000000"/>
              </a:solidFill>
              <a:latin typeface="Berlin Sans FB" pitchFamily="34" charset="0"/>
            </a:endParaRPr>
          </a:p>
          <a:p>
            <a:pPr algn="just">
              <a:buFontTx/>
              <a:buChar char="•"/>
              <a:defRPr/>
            </a:pPr>
            <a:r>
              <a:rPr lang="en-US" sz="2000" dirty="0">
                <a:solidFill>
                  <a:srgbClr val="000000"/>
                </a:solidFill>
                <a:latin typeface="Berlin Sans FB" pitchFamily="34" charset="0"/>
              </a:rPr>
              <a:t>  </a:t>
            </a:r>
            <a:r>
              <a:rPr lang="en-US" sz="2000" dirty="0" err="1">
                <a:solidFill>
                  <a:srgbClr val="000000"/>
                </a:solidFill>
                <a:latin typeface="Berlin Sans FB" pitchFamily="34" charset="0"/>
              </a:rPr>
              <a:t>Konsep</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ketuhanannya</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monotheisme</a:t>
            </a:r>
            <a:r>
              <a:rPr lang="en-US" sz="2000" dirty="0" smtClean="0">
                <a:solidFill>
                  <a:srgbClr val="000000"/>
                </a:solidFill>
                <a:latin typeface="Berlin Sans FB" pitchFamily="34" charset="0"/>
              </a:rPr>
              <a:t>;</a:t>
            </a:r>
            <a:endParaRPr lang="en-US" sz="2000" dirty="0">
              <a:solidFill>
                <a:srgbClr val="000000"/>
              </a:solidFill>
              <a:latin typeface="Berlin Sans FB" pitchFamily="34" charset="0"/>
            </a:endParaRPr>
          </a:p>
          <a:p>
            <a:pPr algn="just">
              <a:buFontTx/>
              <a:buChar char="•"/>
              <a:defRPr/>
            </a:pPr>
            <a:r>
              <a:rPr lang="en-US" sz="2000" dirty="0">
                <a:solidFill>
                  <a:srgbClr val="000000"/>
                </a:solidFill>
                <a:latin typeface="Berlin Sans FB" pitchFamily="34" charset="0"/>
              </a:rPr>
              <a:t>  </a:t>
            </a:r>
            <a:r>
              <a:rPr lang="en-US" sz="2000" dirty="0" err="1">
                <a:solidFill>
                  <a:srgbClr val="000000"/>
                </a:solidFill>
                <a:latin typeface="Berlin Sans FB" pitchFamily="34" charset="0"/>
              </a:rPr>
              <a:t>Kebenarannya</a:t>
            </a:r>
            <a:r>
              <a:rPr lang="en-US" sz="2000" dirty="0">
                <a:solidFill>
                  <a:srgbClr val="000000"/>
                </a:solidFill>
                <a:latin typeface="Berlin Sans FB" pitchFamily="34" charset="0"/>
              </a:rPr>
              <a:t> universal </a:t>
            </a:r>
            <a:r>
              <a:rPr lang="en-US" sz="2000" dirty="0" err="1">
                <a:solidFill>
                  <a:srgbClr val="000000"/>
                </a:solidFill>
                <a:latin typeface="Berlin Sans FB" pitchFamily="34" charset="0"/>
              </a:rPr>
              <a:t>dalam</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ruang</a:t>
            </a:r>
            <a:endParaRPr lang="en-US" sz="2000" dirty="0">
              <a:solidFill>
                <a:srgbClr val="000000"/>
              </a:solidFill>
              <a:latin typeface="Berlin Sans FB" pitchFamily="34" charset="0"/>
            </a:endParaRPr>
          </a:p>
          <a:p>
            <a:pPr algn="just">
              <a:defRPr/>
            </a:pPr>
            <a:r>
              <a:rPr lang="en-US" sz="2000" dirty="0">
                <a:solidFill>
                  <a:srgbClr val="000000"/>
                </a:solidFill>
                <a:latin typeface="Berlin Sans FB" pitchFamily="34" charset="0"/>
              </a:rPr>
              <a:t>   </a:t>
            </a:r>
            <a:r>
              <a:rPr lang="en-US" sz="2000" dirty="0" err="1">
                <a:solidFill>
                  <a:srgbClr val="000000"/>
                </a:solidFill>
                <a:latin typeface="Berlin Sans FB" pitchFamily="34" charset="0"/>
              </a:rPr>
              <a:t>dalam</a:t>
            </a:r>
            <a:r>
              <a:rPr lang="en-US" sz="2000" dirty="0">
                <a:solidFill>
                  <a:srgbClr val="000000"/>
                </a:solidFill>
                <a:latin typeface="Berlin Sans FB" pitchFamily="34" charset="0"/>
              </a:rPr>
              <a:t> </a:t>
            </a:r>
            <a:r>
              <a:rPr lang="en-US" sz="2000" dirty="0" err="1">
                <a:solidFill>
                  <a:srgbClr val="000000"/>
                </a:solidFill>
                <a:latin typeface="Berlin Sans FB" pitchFamily="34" charset="0"/>
              </a:rPr>
              <a:t>waktu</a:t>
            </a:r>
            <a:r>
              <a:rPr lang="en-US" sz="2000" dirty="0">
                <a:solidFill>
                  <a:srgbClr val="000000"/>
                </a:solidFill>
                <a:latin typeface="Berlin Sans FB" pitchFamily="34" charset="0"/>
              </a:rPr>
              <a:t>.</a:t>
            </a:r>
            <a:endParaRPr lang="en-GB" sz="2000" dirty="0">
              <a:solidFill>
                <a:srgbClr val="000000"/>
              </a:solidFill>
              <a:latin typeface="Berlin Sans FB" pitchFamily="34" charset="0"/>
            </a:endParaRPr>
          </a:p>
        </p:txBody>
      </p:sp>
      <p:sp>
        <p:nvSpPr>
          <p:cNvPr id="14340" name="Rectangle 5"/>
          <p:cNvSpPr>
            <a:spLocks noChangeArrowheads="1"/>
          </p:cNvSpPr>
          <p:nvPr/>
        </p:nvSpPr>
        <p:spPr bwMode="auto">
          <a:xfrm>
            <a:off x="4932363" y="1571612"/>
            <a:ext cx="4104000" cy="4071966"/>
          </a:xfrm>
          <a:prstGeom prst="rect">
            <a:avLst/>
          </a:prstGeom>
          <a:ln>
            <a:solidFill>
              <a:schemeClr val="accent1">
                <a:lumMod val="50000"/>
              </a:schemeClr>
            </a:solidFill>
            <a:headEnd/>
            <a:tailEnd/>
          </a:ln>
          <a:effectLst>
            <a:outerShdw blurRad="50800" dist="38100" dir="8100000" algn="t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none" anchor="ctr">
            <a:flatTx/>
          </a:bodyPr>
          <a:lstStyle/>
          <a:p>
            <a:pPr algn="just"/>
            <a:endParaRPr lang="en-US" dirty="0"/>
          </a:p>
          <a:p>
            <a:pPr algn="just"/>
            <a:endParaRPr lang="en-US" dirty="0"/>
          </a:p>
          <a:p>
            <a:pPr algn="just"/>
            <a:r>
              <a:rPr lang="en-US" dirty="0"/>
              <a:t>          </a:t>
            </a:r>
            <a:r>
              <a:rPr lang="en-US" b="1" dirty="0">
                <a:solidFill>
                  <a:srgbClr val="FF3300"/>
                </a:solidFill>
              </a:rPr>
              <a:t>NON ISLAM / BUDAYA</a:t>
            </a:r>
          </a:p>
          <a:p>
            <a:pPr algn="just"/>
            <a:endParaRPr lang="en-US" b="1" dirty="0">
              <a:solidFill>
                <a:srgbClr val="FF3300"/>
              </a:solidFill>
            </a:endParaRPr>
          </a:p>
          <a:p>
            <a:pPr algn="just">
              <a:buFontTx/>
              <a:buChar char="•"/>
            </a:pPr>
            <a:r>
              <a:rPr lang="id-ID" dirty="0" smtClean="0">
                <a:solidFill>
                  <a:srgbClr val="FF3300"/>
                </a:solidFill>
                <a:latin typeface="Berlin Sans FB" pitchFamily="34" charset="0"/>
              </a:rPr>
              <a:t> </a:t>
            </a:r>
            <a:r>
              <a:rPr lang="en-US" sz="2000" dirty="0" err="1" smtClean="0">
                <a:latin typeface="Berlin Sans FB" pitchFamily="34" charset="0"/>
              </a:rPr>
              <a:t>Lahir</a:t>
            </a:r>
            <a:r>
              <a:rPr lang="en-US" sz="2000" dirty="0" smtClean="0">
                <a:latin typeface="Berlin Sans FB" pitchFamily="34" charset="0"/>
              </a:rPr>
              <a:t> </a:t>
            </a:r>
            <a:r>
              <a:rPr lang="en-US" sz="2000" dirty="0" err="1">
                <a:latin typeface="Berlin Sans FB" pitchFamily="34" charset="0"/>
              </a:rPr>
              <a:t>dari</a:t>
            </a:r>
            <a:r>
              <a:rPr lang="en-US" sz="2000" dirty="0">
                <a:latin typeface="Berlin Sans FB" pitchFamily="34" charset="0"/>
              </a:rPr>
              <a:t> </a:t>
            </a:r>
            <a:r>
              <a:rPr lang="en-US" sz="2000" dirty="0" err="1">
                <a:latin typeface="Berlin Sans FB" pitchFamily="34" charset="0"/>
              </a:rPr>
              <a:t>masyarakat</a:t>
            </a:r>
            <a:r>
              <a:rPr lang="en-US" sz="2000" dirty="0">
                <a:latin typeface="Berlin Sans FB" pitchFamily="34" charset="0"/>
              </a:rPr>
              <a:t> </a:t>
            </a:r>
            <a:r>
              <a:rPr lang="en-US" sz="2000" dirty="0" err="1">
                <a:latin typeface="Berlin Sans FB" pitchFamily="34" charset="0"/>
              </a:rPr>
              <a:t>penganutnya</a:t>
            </a:r>
            <a:r>
              <a:rPr lang="en-US" sz="2000" dirty="0" smtClean="0">
                <a:latin typeface="Berlin Sans FB" pitchFamily="34" charset="0"/>
              </a:rPr>
              <a:t>;</a:t>
            </a:r>
            <a:endParaRPr lang="en-US" sz="2000" dirty="0">
              <a:latin typeface="Berlin Sans FB" pitchFamily="34" charset="0"/>
            </a:endParaRPr>
          </a:p>
          <a:p>
            <a:pPr algn="just">
              <a:buFontTx/>
              <a:buChar char="•"/>
            </a:pPr>
            <a:r>
              <a:rPr lang="en-US" sz="2000" dirty="0">
                <a:latin typeface="Berlin Sans FB" pitchFamily="34" charset="0"/>
              </a:rPr>
              <a:t> </a:t>
            </a:r>
            <a:r>
              <a:rPr lang="en-US" sz="2000" dirty="0" err="1">
                <a:latin typeface="Berlin Sans FB" pitchFamily="34" charset="0"/>
              </a:rPr>
              <a:t>Tidak</a:t>
            </a:r>
            <a:r>
              <a:rPr lang="en-US" sz="2000" dirty="0">
                <a:latin typeface="Berlin Sans FB" pitchFamily="34" charset="0"/>
              </a:rPr>
              <a:t> </a:t>
            </a:r>
            <a:r>
              <a:rPr lang="en-US" sz="2000" dirty="0" err="1">
                <a:latin typeface="Berlin Sans FB" pitchFamily="34" charset="0"/>
              </a:rPr>
              <a:t>disampaiakan</a:t>
            </a:r>
            <a:r>
              <a:rPr lang="en-US" sz="2000" dirty="0">
                <a:latin typeface="Berlin Sans FB" pitchFamily="34" charset="0"/>
              </a:rPr>
              <a:t> </a:t>
            </a:r>
            <a:r>
              <a:rPr lang="en-US" sz="2000" dirty="0" err="1">
                <a:latin typeface="Berlin Sans FB" pitchFamily="34" charset="0"/>
              </a:rPr>
              <a:t>oleh</a:t>
            </a:r>
            <a:r>
              <a:rPr lang="en-US" sz="2000" dirty="0">
                <a:latin typeface="Berlin Sans FB" pitchFamily="34" charset="0"/>
              </a:rPr>
              <a:t> </a:t>
            </a:r>
            <a:r>
              <a:rPr lang="en-US" sz="2000" dirty="0" err="1">
                <a:latin typeface="Berlin Sans FB" pitchFamily="34" charset="0"/>
              </a:rPr>
              <a:t>Rasul</a:t>
            </a:r>
            <a:r>
              <a:rPr lang="en-US" sz="2000" dirty="0" smtClean="0">
                <a:latin typeface="Berlin Sans FB" pitchFamily="34" charset="0"/>
              </a:rPr>
              <a:t>;</a:t>
            </a:r>
            <a:endParaRPr lang="en-US" sz="2000" dirty="0">
              <a:latin typeface="Berlin Sans FB" pitchFamily="34" charset="0"/>
            </a:endParaRPr>
          </a:p>
          <a:p>
            <a:pPr algn="just">
              <a:buFontTx/>
              <a:buChar char="•"/>
            </a:pPr>
            <a:r>
              <a:rPr lang="en-US" sz="2000" dirty="0">
                <a:latin typeface="Berlin Sans FB" pitchFamily="34" charset="0"/>
              </a:rPr>
              <a:t> </a:t>
            </a:r>
            <a:r>
              <a:rPr lang="en-US" sz="2000" dirty="0" err="1">
                <a:latin typeface="Berlin Sans FB" pitchFamily="34" charset="0"/>
              </a:rPr>
              <a:t>Tidak</a:t>
            </a:r>
            <a:r>
              <a:rPr lang="en-US" sz="2000" dirty="0">
                <a:latin typeface="Berlin Sans FB" pitchFamily="34" charset="0"/>
              </a:rPr>
              <a:t> </a:t>
            </a:r>
            <a:r>
              <a:rPr lang="en-US" sz="2000" dirty="0" err="1">
                <a:latin typeface="Berlin Sans FB" pitchFamily="34" charset="0"/>
              </a:rPr>
              <a:t>memiliki</a:t>
            </a:r>
            <a:r>
              <a:rPr lang="en-US" sz="2000" dirty="0">
                <a:latin typeface="Berlin Sans FB" pitchFamily="34" charset="0"/>
              </a:rPr>
              <a:t> </a:t>
            </a:r>
            <a:r>
              <a:rPr lang="en-US" sz="2000" dirty="0" err="1">
                <a:latin typeface="Berlin Sans FB" pitchFamily="34" charset="0"/>
              </a:rPr>
              <a:t>kitab</a:t>
            </a:r>
            <a:r>
              <a:rPr lang="en-US" sz="2000" dirty="0">
                <a:latin typeface="Berlin Sans FB" pitchFamily="34" charset="0"/>
              </a:rPr>
              <a:t> </a:t>
            </a:r>
            <a:r>
              <a:rPr lang="en-US" sz="2000" dirty="0" err="1">
                <a:latin typeface="Berlin Sans FB" pitchFamily="34" charset="0"/>
              </a:rPr>
              <a:t>suci</a:t>
            </a:r>
            <a:r>
              <a:rPr lang="en-US" sz="2000" dirty="0">
                <a:latin typeface="Berlin Sans FB" pitchFamily="34" charset="0"/>
              </a:rPr>
              <a:t> yang </a:t>
            </a:r>
            <a:r>
              <a:rPr lang="en-US" sz="2000" dirty="0" err="1">
                <a:latin typeface="Berlin Sans FB" pitchFamily="34" charset="0"/>
              </a:rPr>
              <a:t>asli</a:t>
            </a:r>
            <a:r>
              <a:rPr lang="en-US" sz="2000" dirty="0" smtClean="0">
                <a:latin typeface="Berlin Sans FB" pitchFamily="34" charset="0"/>
              </a:rPr>
              <a:t>;</a:t>
            </a:r>
            <a:endParaRPr lang="en-US" sz="2000" dirty="0">
              <a:latin typeface="Berlin Sans FB" pitchFamily="34" charset="0"/>
            </a:endParaRPr>
          </a:p>
          <a:p>
            <a:pPr algn="just">
              <a:buFontTx/>
              <a:buChar char="•"/>
            </a:pPr>
            <a:r>
              <a:rPr lang="en-US" sz="2000" dirty="0">
                <a:latin typeface="Berlin Sans FB" pitchFamily="34" charset="0"/>
              </a:rPr>
              <a:t> </a:t>
            </a:r>
            <a:r>
              <a:rPr lang="en-US" sz="2000" dirty="0" err="1">
                <a:latin typeface="Berlin Sans FB" pitchFamily="34" charset="0"/>
              </a:rPr>
              <a:t>Ajaranya</a:t>
            </a:r>
            <a:r>
              <a:rPr lang="en-US" sz="2000" dirty="0">
                <a:latin typeface="Berlin Sans FB" pitchFamily="34" charset="0"/>
              </a:rPr>
              <a:t> </a:t>
            </a:r>
            <a:r>
              <a:rPr lang="en-US" sz="2000" dirty="0" err="1">
                <a:latin typeface="Berlin Sans FB" pitchFamily="34" charset="0"/>
              </a:rPr>
              <a:t>selalu</a:t>
            </a:r>
            <a:r>
              <a:rPr lang="en-US" sz="2000" dirty="0">
                <a:latin typeface="Berlin Sans FB" pitchFamily="34" charset="0"/>
              </a:rPr>
              <a:t> </a:t>
            </a:r>
            <a:r>
              <a:rPr lang="en-US" sz="2000" dirty="0" err="1">
                <a:latin typeface="Berlin Sans FB" pitchFamily="34" charset="0"/>
              </a:rPr>
              <a:t>berubah</a:t>
            </a:r>
            <a:r>
              <a:rPr lang="en-US" sz="2000" dirty="0" smtClean="0">
                <a:latin typeface="Berlin Sans FB" pitchFamily="34" charset="0"/>
              </a:rPr>
              <a:t>;</a:t>
            </a:r>
            <a:endParaRPr lang="en-US" sz="2000" dirty="0">
              <a:latin typeface="Berlin Sans FB" pitchFamily="34" charset="0"/>
            </a:endParaRPr>
          </a:p>
          <a:p>
            <a:pPr algn="just">
              <a:buFontTx/>
              <a:buChar char="•"/>
            </a:pPr>
            <a:r>
              <a:rPr lang="en-US" sz="2000" dirty="0">
                <a:latin typeface="Berlin Sans FB" pitchFamily="34" charset="0"/>
              </a:rPr>
              <a:t> </a:t>
            </a:r>
            <a:r>
              <a:rPr lang="en-US" sz="2000" dirty="0" err="1">
                <a:latin typeface="Berlin Sans FB" pitchFamily="34" charset="0"/>
              </a:rPr>
              <a:t>Konsep</a:t>
            </a:r>
            <a:r>
              <a:rPr lang="en-US" sz="2000" dirty="0">
                <a:latin typeface="Berlin Sans FB" pitchFamily="34" charset="0"/>
              </a:rPr>
              <a:t> </a:t>
            </a:r>
            <a:r>
              <a:rPr lang="en-US" sz="2000" dirty="0" err="1">
                <a:latin typeface="Berlin Sans FB" pitchFamily="34" charset="0"/>
              </a:rPr>
              <a:t>ketuhanannya</a:t>
            </a:r>
            <a:r>
              <a:rPr lang="en-US" sz="2000" dirty="0">
                <a:latin typeface="Berlin Sans FB" pitchFamily="34" charset="0"/>
              </a:rPr>
              <a:t>: </a:t>
            </a:r>
            <a:r>
              <a:rPr lang="en-US" sz="2000" dirty="0" err="1">
                <a:latin typeface="Berlin Sans FB" pitchFamily="34" charset="0"/>
              </a:rPr>
              <a:t>animisme</a:t>
            </a:r>
            <a:r>
              <a:rPr lang="en-US" sz="2000" dirty="0">
                <a:latin typeface="Berlin Sans FB" pitchFamily="34" charset="0"/>
              </a:rPr>
              <a:t>,</a:t>
            </a:r>
          </a:p>
          <a:p>
            <a:pPr algn="just"/>
            <a:r>
              <a:rPr lang="en-US" sz="2000" dirty="0">
                <a:latin typeface="Berlin Sans FB" pitchFamily="34" charset="0"/>
              </a:rPr>
              <a:t>  </a:t>
            </a:r>
            <a:r>
              <a:rPr lang="en-US" sz="2000" dirty="0" err="1">
                <a:latin typeface="Berlin Sans FB" pitchFamily="34" charset="0"/>
              </a:rPr>
              <a:t>dinamisme</a:t>
            </a:r>
            <a:r>
              <a:rPr lang="en-US" sz="2000" dirty="0">
                <a:latin typeface="Berlin Sans FB" pitchFamily="34" charset="0"/>
              </a:rPr>
              <a:t>, </a:t>
            </a:r>
            <a:r>
              <a:rPr lang="en-US" sz="2000" dirty="0" err="1">
                <a:latin typeface="Berlin Sans FB" pitchFamily="34" charset="0"/>
              </a:rPr>
              <a:t>politheisme</a:t>
            </a:r>
            <a:r>
              <a:rPr lang="en-US" sz="2000" dirty="0">
                <a:latin typeface="Berlin Sans FB" pitchFamily="34" charset="0"/>
              </a:rPr>
              <a:t>, </a:t>
            </a:r>
            <a:r>
              <a:rPr lang="en-US" sz="2000" dirty="0" err="1">
                <a:latin typeface="Berlin Sans FB" pitchFamily="34" charset="0"/>
              </a:rPr>
              <a:t>dan</a:t>
            </a:r>
            <a:r>
              <a:rPr lang="en-US" sz="2000" dirty="0">
                <a:latin typeface="Berlin Sans FB" pitchFamily="34" charset="0"/>
              </a:rPr>
              <a:t> </a:t>
            </a:r>
          </a:p>
          <a:p>
            <a:pPr algn="just"/>
            <a:r>
              <a:rPr lang="en-US" sz="2000" dirty="0">
                <a:latin typeface="Berlin Sans FB" pitchFamily="34" charset="0"/>
              </a:rPr>
              <a:t>  </a:t>
            </a:r>
            <a:r>
              <a:rPr lang="en-US" sz="2000" dirty="0" err="1">
                <a:latin typeface="Berlin Sans FB" pitchFamily="34" charset="0"/>
              </a:rPr>
              <a:t>monotheisme</a:t>
            </a:r>
            <a:r>
              <a:rPr lang="en-US" sz="2000" dirty="0">
                <a:latin typeface="Berlin Sans FB" pitchFamily="34" charset="0"/>
              </a:rPr>
              <a:t> </a:t>
            </a:r>
            <a:r>
              <a:rPr lang="en-US" sz="2000" dirty="0" err="1">
                <a:latin typeface="Berlin Sans FB" pitchFamily="34" charset="0"/>
              </a:rPr>
              <a:t>nisbi</a:t>
            </a:r>
            <a:r>
              <a:rPr lang="en-US" sz="2000" dirty="0" smtClean="0">
                <a:latin typeface="Berlin Sans FB" pitchFamily="34" charset="0"/>
              </a:rPr>
              <a:t>;</a:t>
            </a:r>
            <a:endParaRPr lang="en-US" sz="2000" dirty="0">
              <a:latin typeface="Berlin Sans FB" pitchFamily="34" charset="0"/>
            </a:endParaRPr>
          </a:p>
          <a:p>
            <a:pPr algn="just">
              <a:buFontTx/>
              <a:buChar char="•"/>
            </a:pPr>
            <a:r>
              <a:rPr lang="en-US" sz="2000" dirty="0">
                <a:latin typeface="Berlin Sans FB" pitchFamily="34" charset="0"/>
              </a:rPr>
              <a:t> </a:t>
            </a:r>
            <a:r>
              <a:rPr lang="en-US" sz="2000" dirty="0" err="1">
                <a:latin typeface="Berlin Sans FB" pitchFamily="34" charset="0"/>
              </a:rPr>
              <a:t>Kebenarannya</a:t>
            </a:r>
            <a:r>
              <a:rPr lang="en-US" sz="2000" dirty="0">
                <a:latin typeface="Berlin Sans FB" pitchFamily="34" charset="0"/>
              </a:rPr>
              <a:t> </a:t>
            </a:r>
            <a:r>
              <a:rPr lang="en-US" sz="2000" dirty="0" err="1">
                <a:latin typeface="Berlin Sans FB" pitchFamily="34" charset="0"/>
              </a:rPr>
              <a:t>tidak</a:t>
            </a:r>
            <a:r>
              <a:rPr lang="en-US" sz="2000" dirty="0">
                <a:latin typeface="Berlin Sans FB" pitchFamily="34" charset="0"/>
              </a:rPr>
              <a:t> universal </a:t>
            </a:r>
            <a:r>
              <a:rPr lang="en-US" sz="2000" dirty="0" err="1">
                <a:latin typeface="Berlin Sans FB" pitchFamily="34" charset="0"/>
              </a:rPr>
              <a:t>bagi</a:t>
            </a:r>
            <a:endParaRPr lang="en-US" sz="2000" dirty="0">
              <a:latin typeface="Berlin Sans FB" pitchFamily="34" charset="0"/>
            </a:endParaRPr>
          </a:p>
          <a:p>
            <a:pPr algn="just"/>
            <a:r>
              <a:rPr lang="en-US" sz="2000" dirty="0">
                <a:latin typeface="Berlin Sans FB" pitchFamily="34" charset="0"/>
              </a:rPr>
              <a:t> </a:t>
            </a:r>
            <a:r>
              <a:rPr lang="en-US" sz="2000" dirty="0" err="1">
                <a:latin typeface="Berlin Sans FB" pitchFamily="34" charset="0"/>
              </a:rPr>
              <a:t>manusia</a:t>
            </a:r>
            <a:r>
              <a:rPr lang="en-US" sz="2000" dirty="0">
                <a:latin typeface="Berlin Sans FB" pitchFamily="34" charset="0"/>
              </a:rPr>
              <a:t> </a:t>
            </a:r>
            <a:r>
              <a:rPr lang="en-US" sz="2000" dirty="0" err="1">
                <a:latin typeface="Berlin Sans FB" pitchFamily="34" charset="0"/>
              </a:rPr>
              <a:t>dalam</a:t>
            </a:r>
            <a:r>
              <a:rPr lang="en-US" sz="2000" dirty="0">
                <a:latin typeface="Berlin Sans FB" pitchFamily="34" charset="0"/>
              </a:rPr>
              <a:t> </a:t>
            </a:r>
            <a:r>
              <a:rPr lang="en-US" sz="2000" dirty="0" err="1">
                <a:latin typeface="Berlin Sans FB" pitchFamily="34" charset="0"/>
              </a:rPr>
              <a:t>ruang</a:t>
            </a:r>
            <a:r>
              <a:rPr lang="en-US" sz="2000" dirty="0">
                <a:latin typeface="Berlin Sans FB" pitchFamily="34" charset="0"/>
              </a:rPr>
              <a:t> </a:t>
            </a:r>
            <a:r>
              <a:rPr lang="en-US" sz="2000" dirty="0" err="1">
                <a:latin typeface="Berlin Sans FB" pitchFamily="34" charset="0"/>
              </a:rPr>
              <a:t>dan</a:t>
            </a:r>
            <a:r>
              <a:rPr lang="en-US" sz="2000" dirty="0">
                <a:latin typeface="Berlin Sans FB" pitchFamily="34" charset="0"/>
              </a:rPr>
              <a:t> </a:t>
            </a:r>
            <a:r>
              <a:rPr lang="en-US" sz="2000" dirty="0" err="1">
                <a:latin typeface="Berlin Sans FB" pitchFamily="34" charset="0"/>
              </a:rPr>
              <a:t>waktu</a:t>
            </a:r>
            <a:r>
              <a:rPr lang="en-US" sz="2000" dirty="0">
                <a:latin typeface="Berlin Sans FB" pitchFamily="34" charset="0"/>
              </a:rPr>
              <a:t>.</a:t>
            </a:r>
          </a:p>
          <a:p>
            <a:pPr algn="just"/>
            <a:endParaRPr lang="en-US" dirty="0"/>
          </a:p>
          <a:p>
            <a:pPr algn="just"/>
            <a:endParaRPr lang="en-GB"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539750" y="1412875"/>
            <a:ext cx="8085138" cy="5794375"/>
          </a:xfrm>
        </p:spPr>
        <p:txBody>
          <a:bodyPr/>
          <a:lstStyle/>
          <a:p>
            <a:pPr algn="ctr" eaLnBrk="1" hangingPunct="1"/>
            <a:endParaRPr lang="en-US" smtClean="0">
              <a:latin typeface="Matura MT Script Capitals" pitchFamily="66" charset="0"/>
            </a:endParaRPr>
          </a:p>
          <a:p>
            <a:pPr algn="ctr" eaLnBrk="1" hangingPunct="1">
              <a:buFontTx/>
              <a:buNone/>
            </a:pPr>
            <a:r>
              <a:rPr lang="en-US" smtClean="0">
                <a:latin typeface="Matura MT Script Capitals" pitchFamily="66" charset="0"/>
              </a:rPr>
              <a:t>Islam adalah Penyerahan Diri. </a:t>
            </a:r>
          </a:p>
          <a:p>
            <a:pPr algn="ctr" eaLnBrk="1" hangingPunct="1">
              <a:buFontTx/>
              <a:buNone/>
            </a:pPr>
            <a:r>
              <a:rPr lang="en-US" smtClean="0">
                <a:latin typeface="Matura MT Script Capitals" pitchFamily="66" charset="0"/>
              </a:rPr>
              <a:t>Penyerahan Diri adalah Keyakinan.</a:t>
            </a:r>
          </a:p>
          <a:p>
            <a:pPr algn="ctr" eaLnBrk="1" hangingPunct="1">
              <a:buFontTx/>
              <a:buNone/>
            </a:pPr>
            <a:r>
              <a:rPr lang="en-US" smtClean="0">
                <a:latin typeface="Matura MT Script Capitals" pitchFamily="66" charset="0"/>
              </a:rPr>
              <a:t>Keyakinan adalah Pembenaran. </a:t>
            </a:r>
          </a:p>
          <a:p>
            <a:pPr algn="ctr" eaLnBrk="1" hangingPunct="1">
              <a:buFontTx/>
              <a:buNone/>
            </a:pPr>
            <a:r>
              <a:rPr lang="en-US" smtClean="0">
                <a:latin typeface="Matura MT Script Capitals" pitchFamily="66" charset="0"/>
              </a:rPr>
              <a:t>Pembenaran adalah Ikrar. </a:t>
            </a:r>
          </a:p>
          <a:p>
            <a:pPr algn="ctr" eaLnBrk="1" hangingPunct="1">
              <a:buFontTx/>
              <a:buNone/>
            </a:pPr>
            <a:r>
              <a:rPr lang="en-US" smtClean="0">
                <a:latin typeface="Matura MT Script Capitals" pitchFamily="66" charset="0"/>
              </a:rPr>
              <a:t>Ikrar adalah Pelaksanaan. Dan </a:t>
            </a:r>
          </a:p>
          <a:p>
            <a:pPr algn="ctr" eaLnBrk="1" hangingPunct="1">
              <a:buFontTx/>
              <a:buNone/>
            </a:pPr>
            <a:r>
              <a:rPr lang="en-US" smtClean="0">
                <a:latin typeface="Matura MT Script Capitals" pitchFamily="66" charset="0"/>
              </a:rPr>
              <a:t>Pelaksanaan adalah Amal Perbuatan.</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ChangeArrowheads="1"/>
          </p:cNvSpPr>
          <p:nvPr>
            <p:ph type="title"/>
          </p:nvPr>
        </p:nvSpPr>
        <p:spPr>
          <a:effectLst>
            <a:outerShdw dist="107763" dir="13500000" algn="ctr" rotWithShape="0">
              <a:schemeClr val="bg2">
                <a:alpha val="50000"/>
              </a:schemeClr>
            </a:outerShdw>
          </a:effectLst>
        </p:spPr>
        <p:txBody>
          <a:bodyPr>
            <a:normAutofit fontScale="90000"/>
          </a:bodyPr>
          <a:lstStyle/>
          <a:p>
            <a:pPr eaLnBrk="1" hangingPunct="1">
              <a:defRPr/>
            </a:pPr>
            <a:r>
              <a:rPr lang="en-US" sz="4000" smtClean="0"/>
              <a:t/>
            </a:r>
            <a:br>
              <a:rPr lang="en-US" sz="4000" smtClean="0"/>
            </a:br>
            <a:r>
              <a:rPr lang="en-US" sz="2800" smtClean="0"/>
              <a:t>URGENSI AGAMA BAGI </a:t>
            </a:r>
            <a:br>
              <a:rPr lang="en-US" sz="2800" smtClean="0"/>
            </a:br>
            <a:r>
              <a:rPr lang="en-US" sz="2800" smtClean="0"/>
              <a:t>MANUSIA </a:t>
            </a:r>
            <a:br>
              <a:rPr lang="en-US" sz="2800" smtClean="0"/>
            </a:br>
            <a:endParaRPr lang="en-GB" sz="2800" smtClean="0"/>
          </a:p>
        </p:txBody>
      </p:sp>
      <p:sp>
        <p:nvSpPr>
          <p:cNvPr id="17411" name="Oval 4"/>
          <p:cNvSpPr>
            <a:spLocks noChangeArrowheads="1"/>
          </p:cNvSpPr>
          <p:nvPr/>
        </p:nvSpPr>
        <p:spPr bwMode="auto">
          <a:xfrm>
            <a:off x="179388" y="3213100"/>
            <a:ext cx="1800225" cy="86360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flatTx/>
          </a:bodyPr>
          <a:lstStyle/>
          <a:p>
            <a:pPr algn="ctr"/>
            <a:r>
              <a:rPr lang="en-US" dirty="0"/>
              <a:t>KEBUTUHAN</a:t>
            </a:r>
            <a:r>
              <a:rPr lang="en-US" dirty="0">
                <a:solidFill>
                  <a:schemeClr val="hlink"/>
                </a:solidFill>
              </a:rPr>
              <a:t> </a:t>
            </a:r>
          </a:p>
          <a:p>
            <a:pPr algn="ctr"/>
            <a:r>
              <a:rPr lang="en-US" dirty="0"/>
              <a:t>MANUSIA</a:t>
            </a:r>
            <a:endParaRPr lang="en-GB" dirty="0"/>
          </a:p>
        </p:txBody>
      </p:sp>
      <p:sp>
        <p:nvSpPr>
          <p:cNvPr id="17412" name="Rectangle 5"/>
          <p:cNvSpPr>
            <a:spLocks noChangeArrowheads="1"/>
          </p:cNvSpPr>
          <p:nvPr/>
        </p:nvSpPr>
        <p:spPr bwMode="auto">
          <a:xfrm>
            <a:off x="2268538" y="1484313"/>
            <a:ext cx="1584325" cy="165576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dirty="0"/>
              <a:t>MATERIIL</a:t>
            </a:r>
          </a:p>
          <a:p>
            <a:pPr algn="ctr">
              <a:buFontTx/>
              <a:buChar char="-"/>
            </a:pPr>
            <a:r>
              <a:rPr lang="en-US" dirty="0" err="1"/>
              <a:t>Pakaian</a:t>
            </a:r>
            <a:endParaRPr lang="en-US" dirty="0"/>
          </a:p>
          <a:p>
            <a:pPr algn="ctr">
              <a:buFontTx/>
              <a:buChar char="-"/>
            </a:pPr>
            <a:r>
              <a:rPr lang="en-US" dirty="0" err="1"/>
              <a:t>Makan</a:t>
            </a:r>
            <a:endParaRPr lang="en-US" dirty="0"/>
          </a:p>
          <a:p>
            <a:pPr algn="ctr">
              <a:buFontTx/>
              <a:buChar char="-"/>
            </a:pPr>
            <a:r>
              <a:rPr lang="en-US" dirty="0" err="1"/>
              <a:t>Papan</a:t>
            </a:r>
            <a:endParaRPr lang="en-US" dirty="0"/>
          </a:p>
          <a:p>
            <a:pPr algn="ctr">
              <a:buFontTx/>
              <a:buChar char="-"/>
            </a:pPr>
            <a:r>
              <a:rPr lang="en-US" dirty="0" err="1"/>
              <a:t>Dll</a:t>
            </a:r>
            <a:endParaRPr lang="en-GB" dirty="0"/>
          </a:p>
        </p:txBody>
      </p:sp>
      <p:sp>
        <p:nvSpPr>
          <p:cNvPr id="17413" name="Rectangle 6"/>
          <p:cNvSpPr>
            <a:spLocks noChangeArrowheads="1"/>
          </p:cNvSpPr>
          <p:nvPr/>
        </p:nvSpPr>
        <p:spPr bwMode="auto">
          <a:xfrm>
            <a:off x="2195513" y="4292600"/>
            <a:ext cx="1655762" cy="2376488"/>
          </a:xfrm>
          <a:prstGeom prst="rect">
            <a:avLst/>
          </a:prstGeom>
          <a:solidFill>
            <a:schemeClr val="accent6">
              <a:lumMod val="20000"/>
              <a:lumOff val="80000"/>
            </a:schemeClr>
          </a:solidFill>
          <a:ln w="9525">
            <a:solidFill>
              <a:schemeClr val="tx1"/>
            </a:solidFill>
            <a:miter lim="800000"/>
            <a:headEnd/>
            <a:tailEnd/>
          </a:ln>
        </p:spPr>
        <p:txBody>
          <a:bodyPr wrap="none" anchor="ctr"/>
          <a:lstStyle/>
          <a:p>
            <a:pPr algn="ctr"/>
            <a:r>
              <a:rPr lang="en-US" dirty="0"/>
              <a:t>SPIRITUAL</a:t>
            </a:r>
          </a:p>
          <a:p>
            <a:pPr algn="ctr">
              <a:buFontTx/>
              <a:buChar char="-"/>
            </a:pPr>
            <a:r>
              <a:rPr lang="en-US" dirty="0" err="1"/>
              <a:t>Sedih</a:t>
            </a:r>
            <a:endParaRPr lang="en-US" dirty="0"/>
          </a:p>
          <a:p>
            <a:pPr algn="ctr">
              <a:buFontTx/>
              <a:buChar char="-"/>
            </a:pPr>
            <a:r>
              <a:rPr lang="en-US" dirty="0" err="1"/>
              <a:t>Gelisah</a:t>
            </a:r>
            <a:endParaRPr lang="en-US" dirty="0"/>
          </a:p>
          <a:p>
            <a:pPr algn="ctr">
              <a:buFontTx/>
              <a:buChar char="-"/>
            </a:pPr>
            <a:r>
              <a:rPr lang="en-US" dirty="0" err="1"/>
              <a:t>Senang</a:t>
            </a:r>
            <a:endParaRPr lang="en-US" dirty="0"/>
          </a:p>
          <a:p>
            <a:pPr algn="ctr">
              <a:buFontTx/>
              <a:buChar char="-"/>
            </a:pPr>
            <a:r>
              <a:rPr lang="en-US" dirty="0" err="1"/>
              <a:t>Gembira</a:t>
            </a:r>
            <a:endParaRPr lang="en-US" dirty="0"/>
          </a:p>
          <a:p>
            <a:pPr algn="ctr">
              <a:buFontTx/>
              <a:buChar char="-"/>
            </a:pPr>
            <a:r>
              <a:rPr lang="en-US" dirty="0" err="1"/>
              <a:t>Aman</a:t>
            </a:r>
            <a:endParaRPr lang="en-US" dirty="0"/>
          </a:p>
          <a:p>
            <a:pPr algn="ctr">
              <a:buFontTx/>
              <a:buChar char="-"/>
            </a:pPr>
            <a:r>
              <a:rPr lang="en-US" dirty="0" err="1"/>
              <a:t>Damai</a:t>
            </a:r>
            <a:endParaRPr lang="en-US" dirty="0"/>
          </a:p>
          <a:p>
            <a:pPr algn="ctr">
              <a:buFontTx/>
              <a:buChar char="-"/>
            </a:pPr>
            <a:endParaRPr lang="en-GB" dirty="0"/>
          </a:p>
        </p:txBody>
      </p:sp>
      <p:sp>
        <p:nvSpPr>
          <p:cNvPr id="519175" name="Oval 7"/>
          <p:cNvSpPr>
            <a:spLocks noChangeArrowheads="1"/>
          </p:cNvSpPr>
          <p:nvPr/>
        </p:nvSpPr>
        <p:spPr bwMode="auto">
          <a:xfrm>
            <a:off x="4140200" y="2924175"/>
            <a:ext cx="936625" cy="2087563"/>
          </a:xfrm>
          <a:prstGeom prst="ellipse">
            <a:avLst/>
          </a:prstGeom>
          <a:solidFill>
            <a:srgbClr val="92D050"/>
          </a:solidFill>
          <a:ln w="9525">
            <a:noFill/>
            <a:round/>
            <a:headEnd/>
            <a:tailEnd/>
          </a:ln>
          <a:effectLst>
            <a:outerShdw dist="107763" dir="13500000" algn="ctr" rotWithShape="0">
              <a:srgbClr val="808080">
                <a:alpha val="50000"/>
              </a:srgbClr>
            </a:outerShdw>
          </a:effectLst>
        </p:spPr>
        <p:txBody>
          <a:bodyPr wrap="none" anchor="ctr"/>
          <a:lstStyle/>
          <a:p>
            <a:pPr algn="ctr">
              <a:defRPr/>
            </a:pPr>
            <a:r>
              <a:rPr lang="en-US" dirty="0"/>
              <a:t>PERAN</a:t>
            </a:r>
          </a:p>
          <a:p>
            <a:pPr algn="ctr">
              <a:defRPr/>
            </a:pPr>
            <a:r>
              <a:rPr lang="en-US" dirty="0"/>
              <a:t>AGAMA</a:t>
            </a:r>
            <a:endParaRPr lang="en-GB" dirty="0"/>
          </a:p>
        </p:txBody>
      </p:sp>
      <p:sp>
        <p:nvSpPr>
          <p:cNvPr id="17415" name="Rectangle 8"/>
          <p:cNvSpPr>
            <a:spLocks noChangeArrowheads="1"/>
          </p:cNvSpPr>
          <p:nvPr/>
        </p:nvSpPr>
        <p:spPr bwMode="auto">
          <a:xfrm>
            <a:off x="5364163" y="1557338"/>
            <a:ext cx="1727200" cy="115093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r>
              <a:rPr lang="en-US" sz="1200" dirty="0" err="1"/>
              <a:t>Memberikan</a:t>
            </a:r>
            <a:r>
              <a:rPr lang="en-US" sz="1200" dirty="0"/>
              <a:t> </a:t>
            </a:r>
          </a:p>
          <a:p>
            <a:pPr algn="ctr"/>
            <a:r>
              <a:rPr lang="en-US" sz="1200" dirty="0" err="1"/>
              <a:t>Patokan</a:t>
            </a:r>
            <a:r>
              <a:rPr lang="en-US" sz="1200" dirty="0"/>
              <a:t>/</a:t>
            </a:r>
            <a:r>
              <a:rPr lang="en-US" sz="1200" dirty="0" err="1"/>
              <a:t>kaidah</a:t>
            </a:r>
            <a:endParaRPr lang="en-US" sz="1200" dirty="0"/>
          </a:p>
          <a:p>
            <a:pPr algn="ctr"/>
            <a:r>
              <a:rPr lang="en-US" sz="1200" dirty="0" err="1"/>
              <a:t>Secara</a:t>
            </a:r>
            <a:r>
              <a:rPr lang="en-US" sz="1200" dirty="0"/>
              <a:t> </a:t>
            </a:r>
            <a:r>
              <a:rPr lang="en-US" sz="1200" dirty="0" err="1"/>
              <a:t>umum</a:t>
            </a:r>
            <a:endParaRPr lang="en-GB" sz="1200" dirty="0"/>
          </a:p>
        </p:txBody>
      </p:sp>
      <p:sp>
        <p:nvSpPr>
          <p:cNvPr id="17416" name="Rectangle 9"/>
          <p:cNvSpPr>
            <a:spLocks noChangeArrowheads="1"/>
          </p:cNvSpPr>
          <p:nvPr/>
        </p:nvSpPr>
        <p:spPr bwMode="auto">
          <a:xfrm>
            <a:off x="5364163" y="5229225"/>
            <a:ext cx="1728787" cy="1295400"/>
          </a:xfrm>
          <a:prstGeom prst="rect">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pPr algn="ctr"/>
            <a:r>
              <a:rPr lang="en-US" sz="1200" dirty="0" err="1"/>
              <a:t>Memberikan</a:t>
            </a:r>
            <a:r>
              <a:rPr lang="en-US" sz="1200" dirty="0"/>
              <a:t> </a:t>
            </a:r>
          </a:p>
          <a:p>
            <a:pPr algn="ctr"/>
            <a:r>
              <a:rPr lang="en-US" sz="1200" dirty="0"/>
              <a:t>Rasa </a:t>
            </a:r>
            <a:r>
              <a:rPr lang="en-US" sz="1200" dirty="0" err="1"/>
              <a:t>senang</a:t>
            </a:r>
            <a:r>
              <a:rPr lang="en-US" sz="1200" dirty="0"/>
              <a:t>,</a:t>
            </a:r>
          </a:p>
          <a:p>
            <a:pPr algn="ctr"/>
            <a:r>
              <a:rPr lang="en-US" sz="1200" dirty="0" err="1"/>
              <a:t>aman</a:t>
            </a:r>
            <a:r>
              <a:rPr lang="en-US" sz="1200" dirty="0"/>
              <a:t>, </a:t>
            </a:r>
            <a:r>
              <a:rPr lang="en-US" sz="1200" dirty="0" err="1"/>
              <a:t>damai</a:t>
            </a:r>
            <a:r>
              <a:rPr lang="en-US" sz="1200" dirty="0"/>
              <a:t>,</a:t>
            </a:r>
          </a:p>
          <a:p>
            <a:pPr algn="ctr"/>
            <a:r>
              <a:rPr lang="en-US" sz="1200" dirty="0"/>
              <a:t>Dan </a:t>
            </a:r>
            <a:r>
              <a:rPr lang="en-US" sz="1200" dirty="0" err="1"/>
              <a:t>bahagia</a:t>
            </a:r>
            <a:endParaRPr lang="en-US" sz="1200" dirty="0"/>
          </a:p>
          <a:p>
            <a:pPr algn="ctr"/>
            <a:endParaRPr lang="en-GB" sz="1200" dirty="0"/>
          </a:p>
        </p:txBody>
      </p:sp>
      <p:sp>
        <p:nvSpPr>
          <p:cNvPr id="17417" name="Rectangle 10"/>
          <p:cNvSpPr>
            <a:spLocks noChangeArrowheads="1"/>
          </p:cNvSpPr>
          <p:nvPr/>
        </p:nvSpPr>
        <p:spPr bwMode="auto">
          <a:xfrm>
            <a:off x="2268538" y="3357563"/>
            <a:ext cx="1582737" cy="576262"/>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a:r>
              <a:rPr lang="en-US" dirty="0" err="1"/>
              <a:t>Sosial</a:t>
            </a:r>
            <a:r>
              <a:rPr lang="en-US" dirty="0"/>
              <a:t> </a:t>
            </a:r>
            <a:r>
              <a:rPr lang="en-US" dirty="0" err="1"/>
              <a:t>masy</a:t>
            </a:r>
            <a:r>
              <a:rPr lang="en-US" dirty="0"/>
              <a:t>.</a:t>
            </a:r>
            <a:endParaRPr lang="en-GB" dirty="0"/>
          </a:p>
        </p:txBody>
      </p:sp>
      <p:sp>
        <p:nvSpPr>
          <p:cNvPr id="17418" name="Rectangle 11"/>
          <p:cNvSpPr>
            <a:spLocks noChangeArrowheads="1"/>
          </p:cNvSpPr>
          <p:nvPr/>
        </p:nvSpPr>
        <p:spPr bwMode="auto">
          <a:xfrm>
            <a:off x="5364163" y="3068638"/>
            <a:ext cx="1728787" cy="180022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marL="342900" indent="-342900"/>
            <a:endParaRPr lang="en-US" sz="1200" dirty="0"/>
          </a:p>
          <a:p>
            <a:pPr marL="342900" indent="-342900"/>
            <a:r>
              <a:rPr lang="en-US" sz="1200" dirty="0"/>
              <a:t>1. </a:t>
            </a:r>
            <a:r>
              <a:rPr lang="en-US" sz="1200" dirty="0" err="1"/>
              <a:t>Terciptanya</a:t>
            </a:r>
            <a:endParaRPr lang="en-US" sz="1200" dirty="0"/>
          </a:p>
          <a:p>
            <a:pPr marL="342900" indent="-342900"/>
            <a:r>
              <a:rPr lang="en-US" sz="1200" dirty="0"/>
              <a:t>    </a:t>
            </a:r>
            <a:r>
              <a:rPr lang="en-US" sz="1200" dirty="0" err="1"/>
              <a:t>sistem</a:t>
            </a:r>
            <a:r>
              <a:rPr lang="en-US" sz="1200" dirty="0"/>
              <a:t> </a:t>
            </a:r>
            <a:r>
              <a:rPr lang="en-US" sz="1200" dirty="0" err="1"/>
              <a:t>sosial</a:t>
            </a:r>
            <a:r>
              <a:rPr lang="en-US" sz="1200" dirty="0"/>
              <a:t>  </a:t>
            </a:r>
          </a:p>
          <a:p>
            <a:pPr marL="342900" indent="-342900"/>
            <a:r>
              <a:rPr lang="en-US" sz="1200" dirty="0"/>
              <a:t>    yang </a:t>
            </a:r>
            <a:r>
              <a:rPr lang="en-US" sz="1200" dirty="0" err="1"/>
              <a:t>utuh</a:t>
            </a:r>
            <a:r>
              <a:rPr lang="en-US" sz="1200" dirty="0"/>
              <a:t> </a:t>
            </a:r>
            <a:r>
              <a:rPr lang="en-US" sz="1200" dirty="0" err="1"/>
              <a:t>dan</a:t>
            </a:r>
            <a:endParaRPr lang="en-US" sz="1200" dirty="0"/>
          </a:p>
          <a:p>
            <a:pPr marL="342900" indent="-342900"/>
            <a:r>
              <a:rPr lang="en-US" sz="1200" dirty="0"/>
              <a:t>    </a:t>
            </a:r>
            <a:r>
              <a:rPr lang="en-US" sz="1200" dirty="0" err="1"/>
              <a:t>terpadu</a:t>
            </a:r>
            <a:r>
              <a:rPr lang="en-US" sz="1200" dirty="0"/>
              <a:t> </a:t>
            </a:r>
          </a:p>
          <a:p>
            <a:pPr marL="342900" indent="-342900"/>
            <a:endParaRPr lang="en-US" sz="1200" dirty="0"/>
          </a:p>
          <a:p>
            <a:pPr marL="342900" indent="-342900"/>
            <a:r>
              <a:rPr lang="en-US" sz="1200" dirty="0"/>
              <a:t>2. </a:t>
            </a:r>
            <a:r>
              <a:rPr lang="en-US" sz="1200" dirty="0" err="1"/>
              <a:t>Terlaksananya</a:t>
            </a:r>
            <a:endParaRPr lang="en-US" sz="1200" dirty="0"/>
          </a:p>
          <a:p>
            <a:pPr marL="342900" indent="-342900"/>
            <a:r>
              <a:rPr lang="en-US" sz="800" dirty="0"/>
              <a:t>    </a:t>
            </a:r>
            <a:r>
              <a:rPr lang="en-US" sz="1200" dirty="0" err="1"/>
              <a:t>Sistem</a:t>
            </a:r>
            <a:r>
              <a:rPr lang="en-US" sz="1200" dirty="0"/>
              <a:t> </a:t>
            </a:r>
            <a:r>
              <a:rPr lang="en-US" sz="1200" dirty="0" err="1"/>
              <a:t>sosial</a:t>
            </a:r>
            <a:r>
              <a:rPr lang="en-US" sz="1200" dirty="0"/>
              <a:t> yang </a:t>
            </a:r>
          </a:p>
          <a:p>
            <a:pPr marL="342900" indent="-342900"/>
            <a:r>
              <a:rPr lang="en-US" sz="1200" dirty="0"/>
              <a:t>    </a:t>
            </a:r>
            <a:r>
              <a:rPr lang="en-US" sz="1200" dirty="0" err="1"/>
              <a:t>Adil</a:t>
            </a:r>
            <a:endParaRPr lang="en-US" sz="1200" dirty="0"/>
          </a:p>
        </p:txBody>
      </p:sp>
      <p:sp>
        <p:nvSpPr>
          <p:cNvPr id="17419" name="Oval 12"/>
          <p:cNvSpPr>
            <a:spLocks noChangeArrowheads="1"/>
          </p:cNvSpPr>
          <p:nvPr/>
        </p:nvSpPr>
        <p:spPr bwMode="auto">
          <a:xfrm>
            <a:off x="7451725" y="2852738"/>
            <a:ext cx="433388" cy="2232025"/>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en-US" sz="1600" dirty="0"/>
              <a:t>O</a:t>
            </a:r>
          </a:p>
          <a:p>
            <a:pPr algn="ctr"/>
            <a:r>
              <a:rPr lang="en-US" sz="1600" dirty="0"/>
              <a:t>U</a:t>
            </a:r>
          </a:p>
          <a:p>
            <a:pPr algn="ctr"/>
            <a:r>
              <a:rPr lang="en-US" sz="1600" dirty="0"/>
              <a:t>T</a:t>
            </a:r>
          </a:p>
          <a:p>
            <a:pPr algn="ctr"/>
            <a:endParaRPr lang="en-US" sz="1600" dirty="0"/>
          </a:p>
          <a:p>
            <a:pPr algn="ctr"/>
            <a:r>
              <a:rPr lang="en-US" sz="1600" dirty="0"/>
              <a:t>P</a:t>
            </a:r>
          </a:p>
          <a:p>
            <a:pPr algn="ctr"/>
            <a:r>
              <a:rPr lang="en-US" sz="1600" dirty="0"/>
              <a:t>U</a:t>
            </a:r>
          </a:p>
          <a:p>
            <a:pPr algn="ctr"/>
            <a:r>
              <a:rPr lang="en-US" sz="1600" dirty="0"/>
              <a:t>T</a:t>
            </a:r>
            <a:endParaRPr lang="en-GB" sz="1600" dirty="0"/>
          </a:p>
        </p:txBody>
      </p:sp>
      <p:sp>
        <p:nvSpPr>
          <p:cNvPr id="17420" name="Rectangle 13"/>
          <p:cNvSpPr>
            <a:spLocks noChangeArrowheads="1"/>
          </p:cNvSpPr>
          <p:nvPr/>
        </p:nvSpPr>
        <p:spPr bwMode="auto">
          <a:xfrm>
            <a:off x="8027988" y="2133600"/>
            <a:ext cx="1116012" cy="374332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r>
              <a:rPr lang="en-US" sz="1200" dirty="0"/>
              <a:t>* </a:t>
            </a:r>
            <a:r>
              <a:rPr lang="en-US" sz="1200" dirty="0" err="1"/>
              <a:t>Terciptanya</a:t>
            </a:r>
            <a:endParaRPr lang="en-US" sz="1200" dirty="0"/>
          </a:p>
          <a:p>
            <a:pPr algn="ctr"/>
            <a:r>
              <a:rPr lang="en-US" sz="1200" dirty="0"/>
              <a:t>  </a:t>
            </a:r>
            <a:r>
              <a:rPr lang="en-US" sz="1200" dirty="0" err="1"/>
              <a:t>Masyarakat</a:t>
            </a:r>
            <a:endParaRPr lang="en-US" sz="1200" dirty="0"/>
          </a:p>
          <a:p>
            <a:pPr algn="ctr"/>
            <a:r>
              <a:rPr lang="en-US" sz="1200" dirty="0"/>
              <a:t>  Yang </a:t>
            </a:r>
            <a:r>
              <a:rPr lang="en-US" sz="1200" dirty="0" err="1"/>
              <a:t>tunduk</a:t>
            </a:r>
            <a:endParaRPr lang="en-US" sz="1200" dirty="0"/>
          </a:p>
          <a:p>
            <a:pPr algn="ctr"/>
            <a:r>
              <a:rPr lang="en-US" sz="1200" dirty="0"/>
              <a:t> Dan </a:t>
            </a:r>
            <a:r>
              <a:rPr lang="en-US" sz="1200" dirty="0" err="1"/>
              <a:t>patuh</a:t>
            </a:r>
            <a:r>
              <a:rPr lang="en-US" sz="1200" dirty="0"/>
              <a:t> </a:t>
            </a:r>
          </a:p>
          <a:p>
            <a:pPr algn="ctr"/>
            <a:r>
              <a:rPr lang="en-US" sz="1200" dirty="0" err="1"/>
              <a:t>Terhadap</a:t>
            </a:r>
            <a:r>
              <a:rPr lang="en-US" sz="1200" dirty="0"/>
              <a:t> </a:t>
            </a:r>
          </a:p>
          <a:p>
            <a:pPr algn="ctr"/>
            <a:r>
              <a:rPr lang="en-US" sz="1200" dirty="0" err="1"/>
              <a:t>Tuhan</a:t>
            </a:r>
            <a:r>
              <a:rPr lang="en-US" sz="1200" dirty="0"/>
              <a:t> </a:t>
            </a:r>
          </a:p>
          <a:p>
            <a:pPr algn="ctr"/>
            <a:r>
              <a:rPr lang="en-US" sz="1200" dirty="0"/>
              <a:t>Y M E</a:t>
            </a:r>
          </a:p>
          <a:p>
            <a:pPr algn="ctr"/>
            <a:endParaRPr lang="en-US" sz="1200" dirty="0"/>
          </a:p>
          <a:p>
            <a:pPr algn="ctr">
              <a:buFontTx/>
              <a:buChar char="•"/>
            </a:pPr>
            <a:r>
              <a:rPr lang="en-US" sz="1200" dirty="0"/>
              <a:t> </a:t>
            </a:r>
            <a:r>
              <a:rPr lang="en-US" sz="1200" dirty="0" err="1"/>
              <a:t>Terciptanya</a:t>
            </a:r>
            <a:endParaRPr lang="en-US" sz="1200" dirty="0"/>
          </a:p>
          <a:p>
            <a:pPr algn="ctr"/>
            <a:r>
              <a:rPr lang="en-US" sz="1200" dirty="0"/>
              <a:t>   </a:t>
            </a:r>
            <a:r>
              <a:rPr lang="en-US" sz="1200" dirty="0" err="1"/>
              <a:t>masyarakat</a:t>
            </a:r>
            <a:endParaRPr lang="en-US" sz="1200" dirty="0"/>
          </a:p>
          <a:p>
            <a:pPr algn="ctr"/>
            <a:r>
              <a:rPr lang="en-US" sz="1200" dirty="0"/>
              <a:t>  Yang </a:t>
            </a:r>
            <a:r>
              <a:rPr lang="en-US" sz="1200" dirty="0" err="1"/>
              <a:t>aman</a:t>
            </a:r>
            <a:r>
              <a:rPr lang="en-US" sz="1200" dirty="0"/>
              <a:t>,</a:t>
            </a:r>
          </a:p>
          <a:p>
            <a:pPr algn="ctr"/>
            <a:r>
              <a:rPr lang="en-US" sz="1200" dirty="0" err="1"/>
              <a:t>Damai</a:t>
            </a:r>
            <a:r>
              <a:rPr lang="en-US" sz="1200" dirty="0"/>
              <a:t>, </a:t>
            </a:r>
          </a:p>
          <a:p>
            <a:pPr algn="ctr"/>
            <a:r>
              <a:rPr lang="en-US" sz="1200" dirty="0"/>
              <a:t>   </a:t>
            </a:r>
            <a:r>
              <a:rPr lang="en-US" sz="1200" dirty="0" err="1"/>
              <a:t>Saling</a:t>
            </a:r>
            <a:r>
              <a:rPr lang="en-US" sz="1200" dirty="0"/>
              <a:t> </a:t>
            </a:r>
            <a:r>
              <a:rPr lang="en-US" sz="1200" dirty="0" err="1"/>
              <a:t>meng</a:t>
            </a:r>
            <a:endParaRPr lang="en-US" sz="1200" dirty="0"/>
          </a:p>
          <a:p>
            <a:pPr algn="ctr"/>
            <a:r>
              <a:rPr lang="en-US" sz="1200" dirty="0" err="1"/>
              <a:t>Hormati</a:t>
            </a:r>
            <a:endParaRPr lang="en-US" sz="1200" dirty="0"/>
          </a:p>
          <a:p>
            <a:pPr algn="ctr"/>
            <a:r>
              <a:rPr lang="en-US" sz="1200" dirty="0" err="1"/>
              <a:t>Antar</a:t>
            </a:r>
            <a:r>
              <a:rPr lang="en-US" sz="1200" dirty="0"/>
              <a:t> </a:t>
            </a:r>
          </a:p>
          <a:p>
            <a:pPr algn="ctr"/>
            <a:r>
              <a:rPr lang="en-US" sz="1200" dirty="0" err="1"/>
              <a:t>sesama</a:t>
            </a:r>
            <a:endParaRPr lang="en-US" sz="1200" dirty="0"/>
          </a:p>
          <a:p>
            <a:pPr algn="ctr"/>
            <a:r>
              <a:rPr lang="en-US" sz="1200" dirty="0" err="1"/>
              <a:t>Umat</a:t>
            </a:r>
            <a:endParaRPr lang="en-US" sz="1200" dirty="0"/>
          </a:p>
          <a:p>
            <a:pPr algn="ctr"/>
            <a:r>
              <a:rPr lang="en-US" sz="1200" dirty="0" err="1"/>
              <a:t>manusia</a:t>
            </a:r>
            <a:endParaRPr lang="en-US" sz="1200" dirty="0"/>
          </a:p>
          <a:p>
            <a:pPr algn="ctr"/>
            <a:endParaRPr lang="en-US" sz="1200" dirty="0"/>
          </a:p>
          <a:p>
            <a:pPr algn="ctr"/>
            <a:endParaRPr lang="en-GB" sz="1200" dirty="0"/>
          </a:p>
        </p:txBody>
      </p:sp>
      <p:sp>
        <p:nvSpPr>
          <p:cNvPr id="17421" name="Line 14"/>
          <p:cNvSpPr>
            <a:spLocks noChangeShapeType="1"/>
          </p:cNvSpPr>
          <p:nvPr/>
        </p:nvSpPr>
        <p:spPr bwMode="auto">
          <a:xfrm flipV="1">
            <a:off x="1979613" y="2420938"/>
            <a:ext cx="0" cy="1079500"/>
          </a:xfrm>
          <a:prstGeom prst="line">
            <a:avLst/>
          </a:prstGeom>
          <a:noFill/>
          <a:ln w="9525">
            <a:solidFill>
              <a:schemeClr val="tx1"/>
            </a:solidFill>
            <a:round/>
            <a:headEnd/>
            <a:tailEnd/>
          </a:ln>
        </p:spPr>
        <p:txBody>
          <a:bodyPr/>
          <a:lstStyle/>
          <a:p>
            <a:endParaRPr lang="id-ID"/>
          </a:p>
        </p:txBody>
      </p:sp>
      <p:sp>
        <p:nvSpPr>
          <p:cNvPr id="17422" name="Line 16"/>
          <p:cNvSpPr>
            <a:spLocks noChangeShapeType="1"/>
          </p:cNvSpPr>
          <p:nvPr/>
        </p:nvSpPr>
        <p:spPr bwMode="auto">
          <a:xfrm>
            <a:off x="1979613" y="3716338"/>
            <a:ext cx="0" cy="1800225"/>
          </a:xfrm>
          <a:prstGeom prst="line">
            <a:avLst/>
          </a:prstGeom>
          <a:noFill/>
          <a:ln w="9525">
            <a:solidFill>
              <a:schemeClr val="tx1"/>
            </a:solidFill>
            <a:round/>
            <a:headEnd/>
            <a:tailEnd/>
          </a:ln>
        </p:spPr>
        <p:txBody>
          <a:bodyPr/>
          <a:lstStyle/>
          <a:p>
            <a:endParaRPr lang="id-ID"/>
          </a:p>
        </p:txBody>
      </p:sp>
      <p:sp>
        <p:nvSpPr>
          <p:cNvPr id="17423" name="Line 17"/>
          <p:cNvSpPr>
            <a:spLocks noChangeShapeType="1"/>
          </p:cNvSpPr>
          <p:nvPr/>
        </p:nvSpPr>
        <p:spPr bwMode="auto">
          <a:xfrm>
            <a:off x="1979613" y="3644900"/>
            <a:ext cx="288925" cy="0"/>
          </a:xfrm>
          <a:prstGeom prst="line">
            <a:avLst/>
          </a:prstGeom>
          <a:noFill/>
          <a:ln w="9525">
            <a:solidFill>
              <a:schemeClr val="tx1"/>
            </a:solidFill>
            <a:round/>
            <a:headEnd/>
            <a:tailEnd type="triangle" w="med" len="med"/>
          </a:ln>
        </p:spPr>
        <p:txBody>
          <a:bodyPr/>
          <a:lstStyle/>
          <a:p>
            <a:endParaRPr lang="id-ID"/>
          </a:p>
        </p:txBody>
      </p:sp>
      <p:sp>
        <p:nvSpPr>
          <p:cNvPr id="17424" name="Line 18"/>
          <p:cNvSpPr>
            <a:spLocks noChangeShapeType="1"/>
          </p:cNvSpPr>
          <p:nvPr/>
        </p:nvSpPr>
        <p:spPr bwMode="auto">
          <a:xfrm>
            <a:off x="1979613" y="2420938"/>
            <a:ext cx="288925" cy="0"/>
          </a:xfrm>
          <a:prstGeom prst="line">
            <a:avLst/>
          </a:prstGeom>
          <a:noFill/>
          <a:ln w="9525">
            <a:solidFill>
              <a:schemeClr val="tx1"/>
            </a:solidFill>
            <a:round/>
            <a:headEnd/>
            <a:tailEnd type="triangle" w="med" len="med"/>
          </a:ln>
        </p:spPr>
        <p:txBody>
          <a:bodyPr/>
          <a:lstStyle/>
          <a:p>
            <a:endParaRPr lang="id-ID"/>
          </a:p>
        </p:txBody>
      </p:sp>
      <p:sp>
        <p:nvSpPr>
          <p:cNvPr id="17425" name="Line 19"/>
          <p:cNvSpPr>
            <a:spLocks noChangeShapeType="1"/>
          </p:cNvSpPr>
          <p:nvPr/>
        </p:nvSpPr>
        <p:spPr bwMode="auto">
          <a:xfrm>
            <a:off x="1979613" y="5516563"/>
            <a:ext cx="215900" cy="0"/>
          </a:xfrm>
          <a:prstGeom prst="line">
            <a:avLst/>
          </a:prstGeom>
          <a:noFill/>
          <a:ln w="9525">
            <a:solidFill>
              <a:schemeClr val="tx1"/>
            </a:solidFill>
            <a:round/>
            <a:headEnd/>
            <a:tailEnd type="triangle" w="med" len="med"/>
          </a:ln>
        </p:spPr>
        <p:txBody>
          <a:bodyPr/>
          <a:lstStyle/>
          <a:p>
            <a:endParaRPr lang="id-ID"/>
          </a:p>
        </p:txBody>
      </p:sp>
      <p:sp>
        <p:nvSpPr>
          <p:cNvPr id="17426" name="Line 20"/>
          <p:cNvSpPr>
            <a:spLocks noChangeShapeType="1"/>
          </p:cNvSpPr>
          <p:nvPr/>
        </p:nvSpPr>
        <p:spPr bwMode="auto">
          <a:xfrm>
            <a:off x="3132138" y="3141663"/>
            <a:ext cx="0" cy="215900"/>
          </a:xfrm>
          <a:prstGeom prst="line">
            <a:avLst/>
          </a:prstGeom>
          <a:noFill/>
          <a:ln w="9525">
            <a:solidFill>
              <a:schemeClr val="tx1"/>
            </a:solidFill>
            <a:round/>
            <a:headEnd/>
            <a:tailEnd type="triangle" w="med" len="med"/>
          </a:ln>
        </p:spPr>
        <p:txBody>
          <a:bodyPr/>
          <a:lstStyle/>
          <a:p>
            <a:endParaRPr lang="id-ID"/>
          </a:p>
        </p:txBody>
      </p:sp>
      <p:sp>
        <p:nvSpPr>
          <p:cNvPr id="17427" name="Line 22"/>
          <p:cNvSpPr>
            <a:spLocks noChangeShapeType="1"/>
          </p:cNvSpPr>
          <p:nvPr/>
        </p:nvSpPr>
        <p:spPr bwMode="auto">
          <a:xfrm flipV="1">
            <a:off x="3059113" y="3933825"/>
            <a:ext cx="0" cy="358775"/>
          </a:xfrm>
          <a:prstGeom prst="line">
            <a:avLst/>
          </a:prstGeom>
          <a:noFill/>
          <a:ln w="9525">
            <a:solidFill>
              <a:schemeClr val="tx1"/>
            </a:solidFill>
            <a:round/>
            <a:headEnd/>
            <a:tailEnd type="triangle" w="med" len="med"/>
          </a:ln>
        </p:spPr>
        <p:txBody>
          <a:bodyPr/>
          <a:lstStyle/>
          <a:p>
            <a:endParaRPr lang="id-ID"/>
          </a:p>
        </p:txBody>
      </p:sp>
      <p:sp>
        <p:nvSpPr>
          <p:cNvPr id="17428" name="Line 23"/>
          <p:cNvSpPr>
            <a:spLocks noChangeShapeType="1"/>
          </p:cNvSpPr>
          <p:nvPr/>
        </p:nvSpPr>
        <p:spPr bwMode="auto">
          <a:xfrm>
            <a:off x="3851275" y="3644900"/>
            <a:ext cx="288925" cy="0"/>
          </a:xfrm>
          <a:prstGeom prst="line">
            <a:avLst/>
          </a:prstGeom>
          <a:noFill/>
          <a:ln w="9525">
            <a:solidFill>
              <a:schemeClr val="tx1"/>
            </a:solidFill>
            <a:round/>
            <a:headEnd/>
            <a:tailEnd type="triangle" w="med" len="med"/>
          </a:ln>
        </p:spPr>
        <p:txBody>
          <a:bodyPr/>
          <a:lstStyle/>
          <a:p>
            <a:endParaRPr lang="id-ID"/>
          </a:p>
        </p:txBody>
      </p:sp>
      <p:sp>
        <p:nvSpPr>
          <p:cNvPr id="17429" name="Line 24"/>
          <p:cNvSpPr>
            <a:spLocks noChangeShapeType="1"/>
          </p:cNvSpPr>
          <p:nvPr/>
        </p:nvSpPr>
        <p:spPr bwMode="auto">
          <a:xfrm>
            <a:off x="3851275" y="2349500"/>
            <a:ext cx="360363" cy="792163"/>
          </a:xfrm>
          <a:prstGeom prst="line">
            <a:avLst/>
          </a:prstGeom>
          <a:noFill/>
          <a:ln w="9525">
            <a:solidFill>
              <a:schemeClr val="tx1"/>
            </a:solidFill>
            <a:round/>
            <a:headEnd/>
            <a:tailEnd type="triangle" w="med" len="med"/>
          </a:ln>
        </p:spPr>
        <p:txBody>
          <a:bodyPr/>
          <a:lstStyle/>
          <a:p>
            <a:endParaRPr lang="id-ID"/>
          </a:p>
        </p:txBody>
      </p:sp>
      <p:sp>
        <p:nvSpPr>
          <p:cNvPr id="17430" name="Line 25"/>
          <p:cNvSpPr>
            <a:spLocks noChangeShapeType="1"/>
          </p:cNvSpPr>
          <p:nvPr/>
        </p:nvSpPr>
        <p:spPr bwMode="auto">
          <a:xfrm flipV="1">
            <a:off x="3851275" y="4508500"/>
            <a:ext cx="360363" cy="1008063"/>
          </a:xfrm>
          <a:prstGeom prst="line">
            <a:avLst/>
          </a:prstGeom>
          <a:noFill/>
          <a:ln w="9525">
            <a:solidFill>
              <a:schemeClr val="tx1"/>
            </a:solidFill>
            <a:round/>
            <a:headEnd/>
            <a:tailEnd type="triangle" w="med" len="med"/>
          </a:ln>
        </p:spPr>
        <p:txBody>
          <a:bodyPr/>
          <a:lstStyle/>
          <a:p>
            <a:endParaRPr lang="id-ID"/>
          </a:p>
        </p:txBody>
      </p:sp>
      <p:sp>
        <p:nvSpPr>
          <p:cNvPr id="17431" name="Line 28"/>
          <p:cNvSpPr>
            <a:spLocks noChangeShapeType="1"/>
          </p:cNvSpPr>
          <p:nvPr/>
        </p:nvSpPr>
        <p:spPr bwMode="auto">
          <a:xfrm flipV="1">
            <a:off x="5076825" y="2133600"/>
            <a:ext cx="0" cy="3671888"/>
          </a:xfrm>
          <a:prstGeom prst="line">
            <a:avLst/>
          </a:prstGeom>
          <a:noFill/>
          <a:ln w="9525">
            <a:solidFill>
              <a:schemeClr val="tx1"/>
            </a:solidFill>
            <a:round/>
            <a:headEnd/>
            <a:tailEnd/>
          </a:ln>
        </p:spPr>
        <p:txBody>
          <a:bodyPr/>
          <a:lstStyle/>
          <a:p>
            <a:endParaRPr lang="id-ID"/>
          </a:p>
        </p:txBody>
      </p:sp>
      <p:sp>
        <p:nvSpPr>
          <p:cNvPr id="17432" name="Line 30"/>
          <p:cNvSpPr>
            <a:spLocks noChangeShapeType="1"/>
          </p:cNvSpPr>
          <p:nvPr/>
        </p:nvSpPr>
        <p:spPr bwMode="auto">
          <a:xfrm>
            <a:off x="5076825" y="3933825"/>
            <a:ext cx="287338" cy="0"/>
          </a:xfrm>
          <a:prstGeom prst="line">
            <a:avLst/>
          </a:prstGeom>
          <a:noFill/>
          <a:ln w="9525">
            <a:solidFill>
              <a:schemeClr val="tx1"/>
            </a:solidFill>
            <a:round/>
            <a:headEnd/>
            <a:tailEnd type="triangle" w="med" len="med"/>
          </a:ln>
        </p:spPr>
        <p:txBody>
          <a:bodyPr/>
          <a:lstStyle/>
          <a:p>
            <a:endParaRPr lang="id-ID"/>
          </a:p>
        </p:txBody>
      </p:sp>
      <p:sp>
        <p:nvSpPr>
          <p:cNvPr id="17433" name="Line 31"/>
          <p:cNvSpPr>
            <a:spLocks noChangeShapeType="1"/>
          </p:cNvSpPr>
          <p:nvPr/>
        </p:nvSpPr>
        <p:spPr bwMode="auto">
          <a:xfrm>
            <a:off x="5076825" y="5805488"/>
            <a:ext cx="287338" cy="0"/>
          </a:xfrm>
          <a:prstGeom prst="line">
            <a:avLst/>
          </a:prstGeom>
          <a:noFill/>
          <a:ln w="9525">
            <a:solidFill>
              <a:schemeClr val="tx1"/>
            </a:solidFill>
            <a:round/>
            <a:headEnd/>
            <a:tailEnd type="triangle" w="med" len="med"/>
          </a:ln>
        </p:spPr>
        <p:txBody>
          <a:bodyPr/>
          <a:lstStyle/>
          <a:p>
            <a:endParaRPr lang="id-ID"/>
          </a:p>
        </p:txBody>
      </p:sp>
      <p:sp>
        <p:nvSpPr>
          <p:cNvPr id="17434" name="Line 32"/>
          <p:cNvSpPr>
            <a:spLocks noChangeShapeType="1"/>
          </p:cNvSpPr>
          <p:nvPr/>
        </p:nvSpPr>
        <p:spPr bwMode="auto">
          <a:xfrm>
            <a:off x="5076825" y="2133600"/>
            <a:ext cx="287338" cy="0"/>
          </a:xfrm>
          <a:prstGeom prst="line">
            <a:avLst/>
          </a:prstGeom>
          <a:noFill/>
          <a:ln w="9525">
            <a:solidFill>
              <a:schemeClr val="tx1"/>
            </a:solidFill>
            <a:round/>
            <a:headEnd/>
            <a:tailEnd type="triangle" w="med" len="med"/>
          </a:ln>
        </p:spPr>
        <p:txBody>
          <a:bodyPr/>
          <a:lstStyle/>
          <a:p>
            <a:endParaRPr lang="id-ID"/>
          </a:p>
        </p:txBody>
      </p:sp>
      <p:sp>
        <p:nvSpPr>
          <p:cNvPr id="17435" name="Line 34"/>
          <p:cNvSpPr>
            <a:spLocks noChangeShapeType="1"/>
          </p:cNvSpPr>
          <p:nvPr/>
        </p:nvSpPr>
        <p:spPr bwMode="auto">
          <a:xfrm>
            <a:off x="7308850" y="2205038"/>
            <a:ext cx="0" cy="3744912"/>
          </a:xfrm>
          <a:prstGeom prst="line">
            <a:avLst/>
          </a:prstGeom>
          <a:noFill/>
          <a:ln w="9525">
            <a:solidFill>
              <a:schemeClr val="tx1"/>
            </a:solidFill>
            <a:round/>
            <a:headEnd/>
            <a:tailEnd/>
          </a:ln>
        </p:spPr>
        <p:txBody>
          <a:bodyPr/>
          <a:lstStyle/>
          <a:p>
            <a:endParaRPr lang="id-ID"/>
          </a:p>
        </p:txBody>
      </p:sp>
      <p:sp>
        <p:nvSpPr>
          <p:cNvPr id="17436" name="Line 35"/>
          <p:cNvSpPr>
            <a:spLocks noChangeShapeType="1"/>
          </p:cNvSpPr>
          <p:nvPr/>
        </p:nvSpPr>
        <p:spPr bwMode="auto">
          <a:xfrm>
            <a:off x="7092950" y="2205038"/>
            <a:ext cx="215900" cy="0"/>
          </a:xfrm>
          <a:prstGeom prst="line">
            <a:avLst/>
          </a:prstGeom>
          <a:noFill/>
          <a:ln w="9525">
            <a:solidFill>
              <a:schemeClr val="tx1"/>
            </a:solidFill>
            <a:round/>
            <a:headEnd/>
            <a:tailEnd/>
          </a:ln>
        </p:spPr>
        <p:txBody>
          <a:bodyPr/>
          <a:lstStyle/>
          <a:p>
            <a:endParaRPr lang="id-ID"/>
          </a:p>
        </p:txBody>
      </p:sp>
      <p:sp>
        <p:nvSpPr>
          <p:cNvPr id="17437" name="Line 36"/>
          <p:cNvSpPr>
            <a:spLocks noChangeShapeType="1"/>
          </p:cNvSpPr>
          <p:nvPr/>
        </p:nvSpPr>
        <p:spPr bwMode="auto">
          <a:xfrm>
            <a:off x="7092950" y="5949950"/>
            <a:ext cx="215900" cy="0"/>
          </a:xfrm>
          <a:prstGeom prst="line">
            <a:avLst/>
          </a:prstGeom>
          <a:noFill/>
          <a:ln w="9525">
            <a:solidFill>
              <a:schemeClr val="tx1"/>
            </a:solidFill>
            <a:round/>
            <a:headEnd/>
            <a:tailEnd/>
          </a:ln>
        </p:spPr>
        <p:txBody>
          <a:bodyPr/>
          <a:lstStyle/>
          <a:p>
            <a:endParaRPr lang="id-ID"/>
          </a:p>
        </p:txBody>
      </p:sp>
      <p:sp>
        <p:nvSpPr>
          <p:cNvPr id="17438" name="Line 37"/>
          <p:cNvSpPr>
            <a:spLocks noChangeShapeType="1"/>
          </p:cNvSpPr>
          <p:nvPr/>
        </p:nvSpPr>
        <p:spPr bwMode="auto">
          <a:xfrm>
            <a:off x="7092950" y="3933825"/>
            <a:ext cx="215900" cy="0"/>
          </a:xfrm>
          <a:prstGeom prst="line">
            <a:avLst/>
          </a:prstGeom>
          <a:noFill/>
          <a:ln w="9525">
            <a:solidFill>
              <a:schemeClr val="tx1"/>
            </a:solidFill>
            <a:round/>
            <a:headEnd/>
            <a:tailEnd/>
          </a:ln>
        </p:spPr>
        <p:txBody>
          <a:bodyPr/>
          <a:lstStyle/>
          <a:p>
            <a:endParaRPr lang="id-ID"/>
          </a:p>
        </p:txBody>
      </p:sp>
      <p:sp>
        <p:nvSpPr>
          <p:cNvPr id="17439" name="Line 38"/>
          <p:cNvSpPr>
            <a:spLocks noChangeShapeType="1"/>
          </p:cNvSpPr>
          <p:nvPr/>
        </p:nvSpPr>
        <p:spPr bwMode="auto">
          <a:xfrm>
            <a:off x="7308850" y="3933825"/>
            <a:ext cx="142875" cy="0"/>
          </a:xfrm>
          <a:prstGeom prst="line">
            <a:avLst/>
          </a:prstGeom>
          <a:noFill/>
          <a:ln w="38100">
            <a:solidFill>
              <a:schemeClr val="tx1"/>
            </a:solidFill>
            <a:round/>
            <a:headEnd/>
            <a:tailEnd type="triangle" w="med" len="med"/>
          </a:ln>
        </p:spPr>
        <p:txBody>
          <a:bodyPr/>
          <a:lstStyle/>
          <a:p>
            <a:endParaRPr lang="id-ID"/>
          </a:p>
        </p:txBody>
      </p:sp>
      <p:sp>
        <p:nvSpPr>
          <p:cNvPr id="17440" name="Line 39"/>
          <p:cNvSpPr>
            <a:spLocks noChangeShapeType="1"/>
          </p:cNvSpPr>
          <p:nvPr/>
        </p:nvSpPr>
        <p:spPr bwMode="auto">
          <a:xfrm>
            <a:off x="7885113" y="4005263"/>
            <a:ext cx="142875" cy="0"/>
          </a:xfrm>
          <a:prstGeom prst="line">
            <a:avLst/>
          </a:prstGeom>
          <a:noFill/>
          <a:ln w="38100">
            <a:solidFill>
              <a:schemeClr val="tx1"/>
            </a:solidFill>
            <a:round/>
            <a:headEnd/>
            <a:tailEnd type="triangle" w="med" len="med"/>
          </a:ln>
        </p:spPr>
        <p:txBody>
          <a:bodyPr/>
          <a:lstStyle/>
          <a:p>
            <a:endParaRPr lang="id-ID"/>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987675" y="274638"/>
            <a:ext cx="3097213" cy="490537"/>
          </a:xfrm>
        </p:spPr>
        <p:txBody>
          <a:bodyPr>
            <a:normAutofit fontScale="90000"/>
          </a:bodyPr>
          <a:lstStyle/>
          <a:p>
            <a:pPr eaLnBrk="1" hangingPunct="1"/>
            <a:r>
              <a:rPr lang="en-US" sz="4000" dirty="0" smtClean="0"/>
              <a:t/>
            </a:r>
            <a:br>
              <a:rPr lang="en-US" sz="4000" dirty="0" smtClean="0"/>
            </a:br>
            <a:r>
              <a:rPr lang="en-US" sz="3200" b="1" dirty="0" smtClean="0"/>
              <a:t/>
            </a:r>
            <a:br>
              <a:rPr lang="en-US" sz="3200" b="1" dirty="0" smtClean="0"/>
            </a:br>
            <a:r>
              <a:rPr lang="en-US" sz="3200" b="1" dirty="0" err="1" smtClean="0"/>
              <a:t>Prilaku</a:t>
            </a:r>
            <a:r>
              <a:rPr lang="en-US" sz="3200" b="1" dirty="0" smtClean="0"/>
              <a:t> </a:t>
            </a:r>
            <a:r>
              <a:rPr lang="en-US" sz="3200" b="1" dirty="0" err="1" smtClean="0"/>
              <a:t>Sosial</a:t>
            </a:r>
            <a:r>
              <a:rPr lang="en-US" sz="2400" dirty="0" smtClean="0"/>
              <a:t>  </a:t>
            </a:r>
            <a:br>
              <a:rPr lang="en-US" sz="2400" dirty="0" smtClean="0"/>
            </a:br>
            <a:r>
              <a:rPr lang="en-US" sz="2400" dirty="0" smtClean="0"/>
              <a:t/>
            </a:r>
            <a:br>
              <a:rPr lang="en-US" sz="2400" dirty="0" smtClean="0"/>
            </a:br>
            <a:endParaRPr lang="en-GB" sz="2400" dirty="0" smtClean="0"/>
          </a:p>
        </p:txBody>
      </p:sp>
      <p:sp>
        <p:nvSpPr>
          <p:cNvPr id="18435" name="Rectangle 3"/>
          <p:cNvSpPr>
            <a:spLocks noGrp="1" noChangeArrowheads="1"/>
          </p:cNvSpPr>
          <p:nvPr>
            <p:ph type="body" idx="1"/>
          </p:nvPr>
        </p:nvSpPr>
        <p:spPr>
          <a:xfrm>
            <a:off x="468313" y="1196975"/>
            <a:ext cx="8229600" cy="5400675"/>
          </a:xfrm>
        </p:spPr>
        <p:txBody>
          <a:bodyPr>
            <a:normAutofit lnSpcReduction="10000"/>
          </a:bodyPr>
          <a:lstStyle/>
          <a:p>
            <a:pPr marL="381000" indent="-381000" eaLnBrk="1" hangingPunct="1"/>
            <a:r>
              <a:rPr lang="en-US" sz="2800" dirty="0" err="1" smtClean="0"/>
              <a:t>Selvina</a:t>
            </a:r>
            <a:r>
              <a:rPr lang="en-US" sz="2800" dirty="0" smtClean="0"/>
              <a:t> </a:t>
            </a:r>
            <a:r>
              <a:rPr lang="en-US" sz="2800" dirty="0" err="1" smtClean="0"/>
              <a:t>adalah</a:t>
            </a:r>
            <a:r>
              <a:rPr lang="en-US" sz="2800" dirty="0" smtClean="0"/>
              <a:t> </a:t>
            </a:r>
            <a:r>
              <a:rPr lang="en-US" sz="2800" dirty="0" err="1" smtClean="0"/>
              <a:t>seorang</a:t>
            </a:r>
            <a:r>
              <a:rPr lang="en-US" sz="2800" dirty="0" smtClean="0"/>
              <a:t> </a:t>
            </a:r>
            <a:r>
              <a:rPr lang="en-US" sz="2800" dirty="0" err="1" smtClean="0"/>
              <a:t>mahasiswi</a:t>
            </a:r>
            <a:r>
              <a:rPr lang="en-US" sz="2800" dirty="0" smtClean="0"/>
              <a:t> </a:t>
            </a:r>
            <a:r>
              <a:rPr lang="en-US" sz="2800" dirty="0" err="1" smtClean="0"/>
              <a:t>salah</a:t>
            </a:r>
            <a:r>
              <a:rPr lang="en-US" sz="2800" dirty="0" smtClean="0"/>
              <a:t> </a:t>
            </a:r>
            <a:r>
              <a:rPr lang="en-US" sz="2800" dirty="0" err="1" smtClean="0"/>
              <a:t>satu</a:t>
            </a:r>
            <a:r>
              <a:rPr lang="en-US" sz="2800" dirty="0" smtClean="0"/>
              <a:t> </a:t>
            </a:r>
            <a:r>
              <a:rPr lang="en-US" sz="2800" dirty="0" err="1" smtClean="0"/>
              <a:t>perguruan</a:t>
            </a:r>
            <a:r>
              <a:rPr lang="en-US" sz="2800" dirty="0" smtClean="0"/>
              <a:t> </a:t>
            </a:r>
            <a:r>
              <a:rPr lang="en-US" sz="2800" dirty="0" err="1" smtClean="0"/>
              <a:t>tinggi</a:t>
            </a:r>
            <a:r>
              <a:rPr lang="en-US" sz="2800" dirty="0" smtClean="0"/>
              <a:t> </a:t>
            </a:r>
            <a:r>
              <a:rPr lang="en-US" sz="2800" dirty="0" err="1" smtClean="0"/>
              <a:t>bergengsi</a:t>
            </a:r>
            <a:r>
              <a:rPr lang="en-US" sz="2800" dirty="0" smtClean="0"/>
              <a:t> </a:t>
            </a:r>
            <a:r>
              <a:rPr lang="en-US" sz="2800" dirty="0" err="1" smtClean="0"/>
              <a:t>di</a:t>
            </a:r>
            <a:r>
              <a:rPr lang="en-US" sz="2800" dirty="0" smtClean="0"/>
              <a:t> Lampung. </a:t>
            </a:r>
            <a:r>
              <a:rPr lang="en-US" sz="2800" dirty="0" err="1" smtClean="0"/>
              <a:t>Panggilan</a:t>
            </a:r>
            <a:r>
              <a:rPr lang="en-US" sz="2800" dirty="0" smtClean="0"/>
              <a:t> </a:t>
            </a:r>
            <a:r>
              <a:rPr lang="en-US" sz="2800" dirty="0" err="1" smtClean="0"/>
              <a:t>sehari-harinya</a:t>
            </a:r>
            <a:r>
              <a:rPr lang="en-US" sz="2800" dirty="0" smtClean="0"/>
              <a:t> </a:t>
            </a:r>
            <a:r>
              <a:rPr lang="en-US" sz="2800" dirty="0" err="1" smtClean="0"/>
              <a:t>adalah</a:t>
            </a:r>
            <a:r>
              <a:rPr lang="en-US" sz="2800" dirty="0" smtClean="0"/>
              <a:t> </a:t>
            </a:r>
            <a:r>
              <a:rPr lang="en-US" sz="2800" dirty="0" err="1" smtClean="0"/>
              <a:t>Selvi</a:t>
            </a:r>
            <a:r>
              <a:rPr lang="en-US" sz="2800" dirty="0" smtClean="0"/>
              <a:t>, </a:t>
            </a:r>
            <a:r>
              <a:rPr lang="en-US" sz="2800" dirty="0" err="1" smtClean="0"/>
              <a:t>ia</a:t>
            </a:r>
            <a:r>
              <a:rPr lang="en-US" sz="2800" dirty="0" smtClean="0"/>
              <a:t> </a:t>
            </a:r>
            <a:r>
              <a:rPr lang="en-US" sz="2800" dirty="0" err="1" smtClean="0"/>
              <a:t>selalu</a:t>
            </a:r>
            <a:r>
              <a:rPr lang="en-US" sz="2800" dirty="0" smtClean="0"/>
              <a:t> </a:t>
            </a:r>
            <a:r>
              <a:rPr lang="en-US" sz="2800" dirty="0" err="1" smtClean="0"/>
              <a:t>menggunakan</a:t>
            </a:r>
            <a:r>
              <a:rPr lang="en-US" sz="2800" dirty="0" smtClean="0"/>
              <a:t> jean’s </a:t>
            </a:r>
            <a:r>
              <a:rPr lang="en-US" sz="2800" dirty="0" err="1" smtClean="0"/>
              <a:t>atau</a:t>
            </a:r>
            <a:r>
              <a:rPr lang="en-US" sz="2800" dirty="0" smtClean="0"/>
              <a:t> levis </a:t>
            </a:r>
            <a:r>
              <a:rPr lang="en-US" sz="2800" dirty="0" err="1" smtClean="0"/>
              <a:t>dan</a:t>
            </a:r>
            <a:r>
              <a:rPr lang="en-US" sz="2800" dirty="0" smtClean="0"/>
              <a:t> </a:t>
            </a:r>
            <a:r>
              <a:rPr lang="en-US" sz="2800" dirty="0" err="1" smtClean="0"/>
              <a:t>pakaian</a:t>
            </a:r>
            <a:r>
              <a:rPr lang="en-US" sz="2800" dirty="0" smtClean="0"/>
              <a:t> </a:t>
            </a:r>
            <a:r>
              <a:rPr lang="en-US" sz="2800" dirty="0" err="1" smtClean="0"/>
              <a:t>menarik</a:t>
            </a:r>
            <a:r>
              <a:rPr lang="en-US" sz="2800" dirty="0" smtClean="0"/>
              <a:t> </a:t>
            </a:r>
            <a:r>
              <a:rPr lang="en-US" sz="2800" dirty="0" err="1" smtClean="0"/>
              <a:t>lainnya</a:t>
            </a:r>
            <a:r>
              <a:rPr lang="en-US" sz="2800" dirty="0" smtClean="0"/>
              <a:t> </a:t>
            </a:r>
            <a:r>
              <a:rPr lang="en-US" sz="2800" dirty="0" err="1" smtClean="0"/>
              <a:t>setiap</a:t>
            </a:r>
            <a:r>
              <a:rPr lang="en-US" sz="2800" dirty="0" smtClean="0"/>
              <a:t> </a:t>
            </a:r>
            <a:r>
              <a:rPr lang="en-US" sz="2800" dirty="0" err="1" smtClean="0"/>
              <a:t>di</a:t>
            </a:r>
            <a:r>
              <a:rPr lang="en-US" sz="2800" dirty="0" smtClean="0"/>
              <a:t> </a:t>
            </a:r>
            <a:r>
              <a:rPr lang="en-US" sz="2800" dirty="0" err="1" smtClean="0"/>
              <a:t>kampus</a:t>
            </a:r>
            <a:r>
              <a:rPr lang="en-US" sz="2800" dirty="0" smtClean="0"/>
              <a:t>. </a:t>
            </a:r>
            <a:r>
              <a:rPr lang="en-US" sz="2800" dirty="0" err="1" smtClean="0"/>
              <a:t>Ia</a:t>
            </a:r>
            <a:r>
              <a:rPr lang="en-US" sz="2800" dirty="0" smtClean="0"/>
              <a:t> </a:t>
            </a:r>
            <a:r>
              <a:rPr lang="en-US" sz="2800" dirty="0" err="1" smtClean="0"/>
              <a:t>adalah</a:t>
            </a:r>
            <a:r>
              <a:rPr lang="en-US" sz="2800" dirty="0" smtClean="0"/>
              <a:t> </a:t>
            </a:r>
            <a:r>
              <a:rPr lang="en-US" sz="2800" dirty="0" err="1" smtClean="0"/>
              <a:t>anak</a:t>
            </a:r>
            <a:r>
              <a:rPr lang="en-US" sz="2800" dirty="0" smtClean="0"/>
              <a:t> yang </a:t>
            </a:r>
            <a:r>
              <a:rPr lang="en-US" sz="2800" dirty="0" err="1" smtClean="0"/>
              <a:t>ramah</a:t>
            </a:r>
            <a:r>
              <a:rPr lang="en-US" sz="2800" dirty="0" smtClean="0"/>
              <a:t>, </a:t>
            </a:r>
            <a:r>
              <a:rPr lang="en-US" sz="2800" dirty="0" err="1" smtClean="0"/>
              <a:t>periang</a:t>
            </a:r>
            <a:r>
              <a:rPr lang="en-US" sz="2800" dirty="0" smtClean="0"/>
              <a:t> </a:t>
            </a:r>
            <a:r>
              <a:rPr lang="en-US" sz="2800" dirty="0" err="1" smtClean="0"/>
              <a:t>dan</a:t>
            </a:r>
            <a:r>
              <a:rPr lang="en-US" sz="2800" dirty="0" smtClean="0"/>
              <a:t> </a:t>
            </a:r>
            <a:r>
              <a:rPr lang="en-US" sz="2800" dirty="0" err="1" smtClean="0"/>
              <a:t>pandai</a:t>
            </a:r>
            <a:r>
              <a:rPr lang="en-US" sz="2800" dirty="0" smtClean="0"/>
              <a:t> </a:t>
            </a:r>
            <a:r>
              <a:rPr lang="en-US" sz="2800" dirty="0" err="1" smtClean="0"/>
              <a:t>bergaul</a:t>
            </a:r>
            <a:r>
              <a:rPr lang="en-US" sz="2800" dirty="0" smtClean="0"/>
              <a:t>. </a:t>
            </a:r>
            <a:r>
              <a:rPr lang="en-US" sz="2800" dirty="0" err="1" smtClean="0"/>
              <a:t>Ia</a:t>
            </a:r>
            <a:r>
              <a:rPr lang="en-US" sz="2800" dirty="0" smtClean="0"/>
              <a:t> </a:t>
            </a:r>
            <a:r>
              <a:rPr lang="en-US" sz="2800" dirty="0" err="1" smtClean="0"/>
              <a:t>tidak</a:t>
            </a:r>
            <a:r>
              <a:rPr lang="en-US" sz="2800" dirty="0" smtClean="0"/>
              <a:t> </a:t>
            </a:r>
            <a:r>
              <a:rPr lang="en-US" sz="2800" dirty="0" err="1" smtClean="0"/>
              <a:t>pernah</a:t>
            </a:r>
            <a:r>
              <a:rPr lang="en-US" sz="2800" dirty="0" smtClean="0"/>
              <a:t> </a:t>
            </a:r>
            <a:r>
              <a:rPr lang="en-US" sz="2800" dirty="0" err="1" smtClean="0"/>
              <a:t>membeda-bedakan</a:t>
            </a:r>
            <a:r>
              <a:rPr lang="en-US" sz="2800" dirty="0" smtClean="0"/>
              <a:t> strata </a:t>
            </a:r>
            <a:r>
              <a:rPr lang="en-US" sz="2800" dirty="0" err="1" smtClean="0"/>
              <a:t>sosial</a:t>
            </a:r>
            <a:r>
              <a:rPr lang="en-US" sz="2800" dirty="0" smtClean="0"/>
              <a:t> </a:t>
            </a:r>
            <a:r>
              <a:rPr lang="en-US" sz="2800" dirty="0" err="1" smtClean="0"/>
              <a:t>kawan</a:t>
            </a:r>
            <a:r>
              <a:rPr lang="en-US" sz="2800" dirty="0" smtClean="0"/>
              <a:t>, </a:t>
            </a:r>
            <a:r>
              <a:rPr lang="en-US" sz="2800" dirty="0" err="1" smtClean="0"/>
              <a:t>karenanya</a:t>
            </a:r>
            <a:r>
              <a:rPr lang="en-US" sz="2800" dirty="0" smtClean="0"/>
              <a:t> </a:t>
            </a:r>
            <a:r>
              <a:rPr lang="en-US" sz="2800" dirty="0" err="1" smtClean="0"/>
              <a:t>ia</a:t>
            </a:r>
            <a:r>
              <a:rPr lang="en-US" sz="2800" dirty="0" smtClean="0"/>
              <a:t> </a:t>
            </a:r>
            <a:r>
              <a:rPr lang="en-US" sz="2800" dirty="0" err="1" smtClean="0"/>
              <a:t>disukai</a:t>
            </a:r>
            <a:r>
              <a:rPr lang="en-US" sz="2800" dirty="0" smtClean="0"/>
              <a:t> </a:t>
            </a:r>
            <a:r>
              <a:rPr lang="en-US" sz="2800" dirty="0" err="1" smtClean="0"/>
              <a:t>teman-temannya</a:t>
            </a:r>
            <a:r>
              <a:rPr lang="en-US" sz="2800" dirty="0" smtClean="0"/>
              <a:t>. </a:t>
            </a:r>
            <a:r>
              <a:rPr lang="en-US" sz="2800" dirty="0" err="1" smtClean="0"/>
              <a:t>Karena</a:t>
            </a:r>
            <a:r>
              <a:rPr lang="en-US" sz="2800" dirty="0" smtClean="0"/>
              <a:t> </a:t>
            </a:r>
            <a:r>
              <a:rPr lang="en-US" sz="2800" dirty="0" err="1" smtClean="0"/>
              <a:t>banyak</a:t>
            </a:r>
            <a:r>
              <a:rPr lang="en-US" sz="2800" dirty="0" smtClean="0"/>
              <a:t> </a:t>
            </a:r>
            <a:r>
              <a:rPr lang="en-US" sz="2800" dirty="0" err="1" smtClean="0"/>
              <a:t>teman</a:t>
            </a:r>
            <a:r>
              <a:rPr lang="en-US" sz="2800" dirty="0" smtClean="0"/>
              <a:t> </a:t>
            </a:r>
            <a:r>
              <a:rPr lang="en-US" sz="2800" dirty="0" err="1" smtClean="0"/>
              <a:t>dan</a:t>
            </a:r>
            <a:r>
              <a:rPr lang="en-US" sz="2800" dirty="0" smtClean="0"/>
              <a:t> </a:t>
            </a:r>
            <a:r>
              <a:rPr lang="en-US" sz="2800" dirty="0" err="1" smtClean="0"/>
              <a:t>pandai</a:t>
            </a:r>
            <a:r>
              <a:rPr lang="en-US" sz="2800" dirty="0" smtClean="0"/>
              <a:t> </a:t>
            </a:r>
            <a:r>
              <a:rPr lang="en-US" sz="2800" dirty="0" err="1" smtClean="0"/>
              <a:t>bergaul</a:t>
            </a:r>
            <a:r>
              <a:rPr lang="en-US" sz="2800" dirty="0" smtClean="0"/>
              <a:t> </a:t>
            </a:r>
            <a:r>
              <a:rPr lang="en-US" sz="2800" dirty="0" err="1" smtClean="0"/>
              <a:t>sering</a:t>
            </a:r>
            <a:r>
              <a:rPr lang="en-US" sz="2800" dirty="0" smtClean="0"/>
              <a:t> kali </a:t>
            </a:r>
            <a:r>
              <a:rPr lang="en-US" sz="2800" dirty="0" err="1" smtClean="0"/>
              <a:t>Selvi</a:t>
            </a:r>
            <a:r>
              <a:rPr lang="en-US" sz="2800" dirty="0" smtClean="0"/>
              <a:t> </a:t>
            </a:r>
            <a:r>
              <a:rPr lang="en-US" sz="2800" dirty="0" err="1" smtClean="0"/>
              <a:t>bergonta</a:t>
            </a:r>
            <a:r>
              <a:rPr lang="en-US" sz="2800" dirty="0" smtClean="0"/>
              <a:t> </a:t>
            </a:r>
            <a:r>
              <a:rPr lang="en-US" sz="2800" dirty="0" err="1" smtClean="0"/>
              <a:t>ganti</a:t>
            </a:r>
            <a:r>
              <a:rPr lang="en-US" sz="2800" dirty="0" smtClean="0"/>
              <a:t> </a:t>
            </a:r>
            <a:r>
              <a:rPr lang="en-US" sz="2800" dirty="0" err="1" smtClean="0"/>
              <a:t>pasangan</a:t>
            </a:r>
            <a:r>
              <a:rPr lang="en-US" sz="2800" dirty="0" smtClean="0"/>
              <a:t> </a:t>
            </a:r>
            <a:r>
              <a:rPr lang="en-US" sz="2800" dirty="0" err="1" smtClean="0"/>
              <a:t>pada</a:t>
            </a:r>
            <a:r>
              <a:rPr lang="en-US" sz="2800" dirty="0" smtClean="0"/>
              <a:t> </a:t>
            </a:r>
            <a:r>
              <a:rPr lang="en-US" sz="2800" dirty="0" err="1" smtClean="0"/>
              <a:t>saat</a:t>
            </a:r>
            <a:r>
              <a:rPr lang="en-US" sz="2800" dirty="0" smtClean="0"/>
              <a:t> </a:t>
            </a:r>
            <a:r>
              <a:rPr lang="en-US" sz="2800" dirty="0" err="1" smtClean="0"/>
              <a:t>berboncengan</a:t>
            </a:r>
            <a:r>
              <a:rPr lang="en-US" sz="2800" dirty="0" smtClean="0"/>
              <a:t> </a:t>
            </a:r>
            <a:r>
              <a:rPr lang="en-US" sz="2800" dirty="0" err="1" smtClean="0"/>
              <a:t>kendaraan</a:t>
            </a:r>
            <a:r>
              <a:rPr lang="en-US" sz="2800" dirty="0" smtClean="0"/>
              <a:t> motor </a:t>
            </a:r>
            <a:r>
              <a:rPr lang="en-US" sz="2800" dirty="0" err="1" smtClean="0"/>
              <a:t>dengan</a:t>
            </a:r>
            <a:r>
              <a:rPr lang="en-US" sz="2800" dirty="0" smtClean="0"/>
              <a:t> </a:t>
            </a:r>
            <a:r>
              <a:rPr lang="en-US" sz="2800" dirty="0" err="1" smtClean="0"/>
              <a:t>teman</a:t>
            </a:r>
            <a:r>
              <a:rPr lang="en-US" sz="2800" dirty="0" smtClean="0"/>
              <a:t> </a:t>
            </a:r>
            <a:r>
              <a:rPr lang="en-US" sz="2800" dirty="0" err="1" smtClean="0"/>
              <a:t>lawan</a:t>
            </a:r>
            <a:r>
              <a:rPr lang="en-US" sz="2800" dirty="0" smtClean="0"/>
              <a:t> </a:t>
            </a:r>
            <a:r>
              <a:rPr lang="en-US" sz="2800" dirty="0" err="1" smtClean="0"/>
              <a:t>jenisnya</a:t>
            </a:r>
            <a:r>
              <a:rPr lang="en-US" sz="2800" dirty="0" smtClean="0"/>
              <a:t>. </a:t>
            </a:r>
            <a:endParaRPr lang="en-GB" sz="2800"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en-US" smtClean="0"/>
          </a:p>
        </p:txBody>
      </p:sp>
      <p:sp>
        <p:nvSpPr>
          <p:cNvPr id="19459" name="Rectangle 3"/>
          <p:cNvSpPr>
            <a:spLocks noGrp="1" noChangeArrowheads="1"/>
          </p:cNvSpPr>
          <p:nvPr>
            <p:ph type="body" idx="1"/>
          </p:nvPr>
        </p:nvSpPr>
        <p:spPr/>
        <p:txBody>
          <a:bodyPr/>
          <a:lstStyle/>
          <a:p>
            <a:pPr algn="just" eaLnBrk="1" hangingPunct="1">
              <a:lnSpc>
                <a:spcPct val="90000"/>
              </a:lnSpc>
            </a:pPr>
            <a:r>
              <a:rPr lang="en-US" sz="2400" smtClean="0"/>
              <a:t>Kendatipun demikian, setiap adzan dikumandangkan, ia bergegas menuju ke masjid atau mushallah kampus mengambil air wudlu lalu masuk ke masjid dan mengenakan mukenanya yang selalu dibawa dalam tasnya. Ia lakukan shalat dan do’a dengan khusu’……. kemudian membaca Al-Qur`an yang selalu dibawa dalam tasnya ……, sesekali selvi mengajak teman-teman </a:t>
            </a:r>
            <a:r>
              <a:rPr lang="en-US" sz="2400" i="1" smtClean="0">
                <a:solidFill>
                  <a:srgbClr val="FF0000"/>
                </a:solidFill>
              </a:rPr>
              <a:t>ayuk cepat shalat karena jam satu nanti kita masuk kuliah dan dosennya tepat waktu</a:t>
            </a:r>
            <a:r>
              <a:rPr lang="en-US" sz="2400" smtClean="0"/>
              <a:t>. Karena itu teman-teman sekelilingnya merasa terharu dan terkesima melihat ibadah yang dilakukan Selvi,</a:t>
            </a:r>
            <a:endParaRPr lang="en-GB" sz="2400" smtClean="0"/>
          </a:p>
          <a:p>
            <a:pPr algn="just" eaLnBrk="1" hangingPunct="1">
              <a:lnSpc>
                <a:spcPct val="90000"/>
              </a:lnSpc>
            </a:pPr>
            <a:endParaRPr lang="en-GB" sz="240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5992"/>
            <a:ext cx="8229600" cy="3840171"/>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buClrTx/>
              <a:buNone/>
            </a:pPr>
            <a:endParaRPr lang="id-ID" dirty="0" smtClean="0"/>
          </a:p>
          <a:p>
            <a:pPr>
              <a:buClrTx/>
              <a:buFont typeface="Wingdings" pitchFamily="2" charset="2"/>
              <a:buChar char="v"/>
            </a:pPr>
            <a:r>
              <a:rPr lang="id-ID" dirty="0" smtClean="0"/>
              <a:t>Tuhan menganugrahkan spirit yang melekat didalam diri manusia, </a:t>
            </a:r>
            <a:r>
              <a:rPr lang="id-ID" i="1" dirty="0" smtClean="0"/>
              <a:t>spirit</a:t>
            </a:r>
            <a:r>
              <a:rPr lang="id-ID" dirty="0" smtClean="0"/>
              <a:t> dalam bahasa Al-Qur`an sering disebut dengan roh. Kemudian, roh atau spirit membuat manusia mengenal Tuhan dan dapat merasakan nikmatnya patuh pada sesuatu yang dianggap suci dan luhur</a:t>
            </a:r>
          </a:p>
          <a:p>
            <a:pPr>
              <a:buClrTx/>
              <a:buFont typeface="Wingdings" pitchFamily="2" charset="2"/>
              <a:buChar char="v"/>
            </a:pPr>
            <a:endParaRPr lang="id-ID" dirty="0" smtClean="0"/>
          </a:p>
          <a:p>
            <a:pPr>
              <a:buClrTx/>
              <a:buFont typeface="Wingdings" pitchFamily="2" charset="2"/>
              <a:buChar char="v"/>
            </a:pPr>
            <a:r>
              <a:rPr lang="id-ID" dirty="0" smtClean="0"/>
              <a:t>Ginanjar </a:t>
            </a:r>
            <a:r>
              <a:rPr lang="id-ID" dirty="0"/>
              <a:t>(2004: </a:t>
            </a:r>
            <a:r>
              <a:rPr lang="id-ID" dirty="0" smtClean="0"/>
              <a:t>107-109) berpendapat spiritualitas </a:t>
            </a:r>
            <a:r>
              <a:rPr lang="id-ID" dirty="0"/>
              <a:t>merupakan energi dalam diri </a:t>
            </a:r>
            <a:r>
              <a:rPr lang="id-ID" dirty="0" smtClean="0"/>
              <a:t>yang menimbulkan </a:t>
            </a:r>
            <a:r>
              <a:rPr lang="id-ID" dirty="0"/>
              <a:t>rasa </a:t>
            </a:r>
            <a:r>
              <a:rPr lang="id-ID" dirty="0" smtClean="0"/>
              <a:t>kedamaian dan kebahagiaan </a:t>
            </a:r>
            <a:r>
              <a:rPr lang="id-ID" dirty="0"/>
              <a:t>tidak terperi yang </a:t>
            </a:r>
            <a:r>
              <a:rPr lang="id-ID" dirty="0" smtClean="0"/>
              <a:t>senantiasa </a:t>
            </a:r>
            <a:r>
              <a:rPr lang="id-ID" dirty="0"/>
              <a:t>dirindukan kehadirannya</a:t>
            </a:r>
          </a:p>
          <a:p>
            <a:endParaRPr lang="id-ID" dirty="0"/>
          </a:p>
        </p:txBody>
      </p:sp>
      <p:sp>
        <p:nvSpPr>
          <p:cNvPr id="2" name="Title 1"/>
          <p:cNvSpPr>
            <a:spLocks noGrp="1"/>
          </p:cNvSpPr>
          <p:nvPr>
            <p:ph type="title"/>
          </p:nvPr>
        </p:nvSpPr>
        <p:spPr>
          <a:xfrm>
            <a:off x="500034" y="274638"/>
            <a:ext cx="8429684" cy="2011354"/>
          </a:xfrm>
        </p:spPr>
        <p:txBody>
          <a:bodyPr>
            <a:noAutofit/>
          </a:bodyPr>
          <a:lstStyle/>
          <a:p>
            <a:r>
              <a:rPr lang="fi-FI" sz="3600" dirty="0"/>
              <a:t>Menelusuri Konsep Spiritualitas sebagai Landasan </a:t>
            </a:r>
            <a:br>
              <a:rPr lang="fi-FI" sz="3600" dirty="0"/>
            </a:br>
            <a:r>
              <a:rPr lang="fi-FI" sz="3600" dirty="0"/>
              <a:t>Kebertuhanan </a:t>
            </a:r>
            <a:br>
              <a:rPr lang="fi-FI" sz="3600" dirty="0"/>
            </a:br>
            <a:endParaRPr lang="id-ID"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n-US" smtClean="0"/>
          </a:p>
        </p:txBody>
      </p:sp>
      <p:sp>
        <p:nvSpPr>
          <p:cNvPr id="20483" name="Rectangle 3"/>
          <p:cNvSpPr>
            <a:spLocks noGrp="1" noChangeArrowheads="1"/>
          </p:cNvSpPr>
          <p:nvPr>
            <p:ph type="body" idx="1"/>
          </p:nvPr>
        </p:nvSpPr>
        <p:spPr/>
        <p:txBody>
          <a:bodyPr/>
          <a:lstStyle/>
          <a:p>
            <a:pPr eaLnBrk="1" hangingPunct="1"/>
            <a:r>
              <a:rPr lang="en-US" dirty="0" err="1" smtClean="0"/>
              <a:t>karena</a:t>
            </a:r>
            <a:r>
              <a:rPr lang="en-US" dirty="0" smtClean="0"/>
              <a:t> </a:t>
            </a:r>
            <a:r>
              <a:rPr lang="en-US" dirty="0" err="1" smtClean="0"/>
              <a:t>dalam</a:t>
            </a:r>
            <a:r>
              <a:rPr lang="en-US" dirty="0" smtClean="0"/>
              <a:t> </a:t>
            </a:r>
            <a:r>
              <a:rPr lang="en-US" dirty="0" err="1" smtClean="0"/>
              <a:t>kesehariannya</a:t>
            </a:r>
            <a:r>
              <a:rPr lang="en-US" dirty="0" smtClean="0"/>
              <a:t> </a:t>
            </a:r>
            <a:r>
              <a:rPr lang="en-US" dirty="0" err="1" smtClean="0"/>
              <a:t>menurut</a:t>
            </a:r>
            <a:r>
              <a:rPr lang="en-US" dirty="0" smtClean="0"/>
              <a:t> </a:t>
            </a:r>
            <a:r>
              <a:rPr lang="en-US" dirty="0" err="1" smtClean="0"/>
              <a:t>pandangan</a:t>
            </a:r>
            <a:r>
              <a:rPr lang="en-US" dirty="0" smtClean="0"/>
              <a:t> </a:t>
            </a:r>
            <a:r>
              <a:rPr lang="en-US" dirty="0" err="1" smtClean="0"/>
              <a:t>teman-temannya</a:t>
            </a:r>
            <a:r>
              <a:rPr lang="en-US" dirty="0" smtClean="0"/>
              <a:t>, </a:t>
            </a:r>
            <a:r>
              <a:rPr lang="en-US" dirty="0" err="1" smtClean="0"/>
              <a:t>Selvi</a:t>
            </a:r>
            <a:r>
              <a:rPr lang="en-US" dirty="0" smtClean="0"/>
              <a:t> </a:t>
            </a:r>
            <a:r>
              <a:rPr lang="en-US" dirty="0" err="1" smtClean="0"/>
              <a:t>adalah</a:t>
            </a:r>
            <a:r>
              <a:rPr lang="en-US" dirty="0" smtClean="0"/>
              <a:t> </a:t>
            </a:r>
            <a:r>
              <a:rPr lang="en-US" dirty="0" err="1" smtClean="0"/>
              <a:t>mahasiswi</a:t>
            </a:r>
            <a:r>
              <a:rPr lang="en-US" dirty="0" smtClean="0"/>
              <a:t> yang </a:t>
            </a:r>
            <a:r>
              <a:rPr lang="en-US" dirty="0" err="1" smtClean="0"/>
              <a:t>glamor</a:t>
            </a:r>
            <a:r>
              <a:rPr lang="en-US" dirty="0" smtClean="0"/>
              <a:t>, </a:t>
            </a:r>
            <a:r>
              <a:rPr lang="en-US" dirty="0" err="1" smtClean="0"/>
              <a:t>dan</a:t>
            </a:r>
            <a:r>
              <a:rPr lang="en-US" dirty="0" smtClean="0"/>
              <a:t> </a:t>
            </a:r>
            <a:r>
              <a:rPr lang="en-US" dirty="0" err="1" smtClean="0"/>
              <a:t>dalam</a:t>
            </a:r>
            <a:r>
              <a:rPr lang="en-US" dirty="0" smtClean="0"/>
              <a:t> </a:t>
            </a:r>
            <a:r>
              <a:rPr lang="en-US" dirty="0" err="1" smtClean="0"/>
              <a:t>pergaulan</a:t>
            </a:r>
            <a:r>
              <a:rPr lang="en-US" dirty="0" smtClean="0"/>
              <a:t> </a:t>
            </a:r>
            <a:r>
              <a:rPr lang="en-US" dirty="0" err="1" smtClean="0"/>
              <a:t>terkesan</a:t>
            </a:r>
            <a:r>
              <a:rPr lang="en-US" dirty="0" smtClean="0"/>
              <a:t> </a:t>
            </a:r>
            <a:r>
              <a:rPr lang="en-US" dirty="0" err="1" smtClean="0"/>
              <a:t>tanpa</a:t>
            </a:r>
            <a:r>
              <a:rPr lang="en-US" dirty="0" smtClean="0"/>
              <a:t> </a:t>
            </a:r>
            <a:r>
              <a:rPr lang="en-US" dirty="0" err="1" smtClean="0"/>
              <a:t>batas</a:t>
            </a:r>
            <a:r>
              <a:rPr lang="en-US" dirty="0" smtClean="0"/>
              <a:t> </a:t>
            </a:r>
            <a:r>
              <a:rPr lang="en-US" dirty="0" err="1" smtClean="0"/>
              <a:t>siapa</a:t>
            </a:r>
            <a:r>
              <a:rPr lang="en-US" dirty="0" smtClean="0"/>
              <a:t> </a:t>
            </a:r>
            <a:r>
              <a:rPr lang="en-US" dirty="0" err="1" smtClean="0"/>
              <a:t>kawan</a:t>
            </a:r>
            <a:r>
              <a:rPr lang="en-US" dirty="0" smtClean="0"/>
              <a:t> </a:t>
            </a:r>
            <a:r>
              <a:rPr lang="en-US" dirty="0" err="1" smtClean="0"/>
              <a:t>dan</a:t>
            </a:r>
            <a:r>
              <a:rPr lang="en-US" dirty="0" smtClean="0"/>
              <a:t> </a:t>
            </a:r>
            <a:r>
              <a:rPr lang="en-US" dirty="0" err="1" smtClean="0"/>
              <a:t>lawan</a:t>
            </a:r>
            <a:r>
              <a:rPr lang="en-US" dirty="0" smtClean="0"/>
              <a:t> </a:t>
            </a:r>
            <a:r>
              <a:rPr lang="en-US" dirty="0" err="1" smtClean="0"/>
              <a:t>jenisnya</a:t>
            </a:r>
            <a:r>
              <a:rPr lang="en-US" dirty="0" smtClean="0"/>
              <a:t>. </a:t>
            </a:r>
            <a:r>
              <a:rPr lang="en-US" dirty="0" err="1" smtClean="0"/>
              <a:t>Karena</a:t>
            </a:r>
            <a:r>
              <a:rPr lang="en-US" dirty="0" smtClean="0"/>
              <a:t> </a:t>
            </a:r>
            <a:r>
              <a:rPr lang="en-US" dirty="0" err="1" smtClean="0"/>
              <a:t>itu</a:t>
            </a:r>
            <a:r>
              <a:rPr lang="en-US" dirty="0" smtClean="0"/>
              <a:t> </a:t>
            </a:r>
            <a:r>
              <a:rPr lang="en-US" dirty="0" err="1" smtClean="0"/>
              <a:t>Selvi</a:t>
            </a:r>
            <a:r>
              <a:rPr lang="en-US" dirty="0" smtClean="0"/>
              <a:t> </a:t>
            </a:r>
            <a:r>
              <a:rPr lang="en-US" dirty="0" err="1" smtClean="0"/>
              <a:t>bagi</a:t>
            </a:r>
            <a:r>
              <a:rPr lang="en-US" dirty="0" smtClean="0"/>
              <a:t> </a:t>
            </a:r>
            <a:r>
              <a:rPr lang="en-US" dirty="0" err="1" smtClean="0"/>
              <a:t>teman-teman</a:t>
            </a:r>
            <a:r>
              <a:rPr lang="en-US" dirty="0" smtClean="0"/>
              <a:t> yang </a:t>
            </a:r>
            <a:r>
              <a:rPr lang="en-US" dirty="0" err="1" smtClean="0"/>
              <a:t>lainnya</a:t>
            </a:r>
            <a:r>
              <a:rPr lang="en-US" dirty="0" smtClean="0"/>
              <a:t> </a:t>
            </a:r>
            <a:r>
              <a:rPr lang="en-US" dirty="0" err="1" smtClean="0"/>
              <a:t>terus</a:t>
            </a:r>
            <a:r>
              <a:rPr lang="en-US" dirty="0" smtClean="0"/>
              <a:t> </a:t>
            </a:r>
            <a:r>
              <a:rPr lang="en-US" dirty="0" err="1" smtClean="0"/>
              <a:t>menimbulkan</a:t>
            </a:r>
            <a:r>
              <a:rPr lang="en-US" dirty="0" smtClean="0"/>
              <a:t> </a:t>
            </a:r>
            <a:r>
              <a:rPr lang="en-US" dirty="0" err="1" smtClean="0"/>
              <a:t>banyak</a:t>
            </a:r>
            <a:r>
              <a:rPr lang="en-US" dirty="0" smtClean="0"/>
              <a:t> </a:t>
            </a:r>
            <a:r>
              <a:rPr lang="en-US" dirty="0" err="1" smtClean="0"/>
              <a:t>pertanyaan</a:t>
            </a:r>
            <a:r>
              <a:rPr lang="en-US" dirty="0" smtClean="0"/>
              <a:t> …. </a:t>
            </a:r>
            <a:r>
              <a:rPr lang="en-US" dirty="0" err="1" smtClean="0"/>
              <a:t>Siapa</a:t>
            </a:r>
            <a:r>
              <a:rPr lang="en-US" dirty="0" smtClean="0"/>
              <a:t> </a:t>
            </a:r>
            <a:r>
              <a:rPr lang="en-US" dirty="0" err="1" smtClean="0"/>
              <a:t>Selvi</a:t>
            </a:r>
            <a:r>
              <a:rPr lang="en-US" dirty="0" smtClean="0"/>
              <a:t> </a:t>
            </a:r>
            <a:r>
              <a:rPr lang="en-US" dirty="0" err="1" smtClean="0"/>
              <a:t>sesungguhnya</a:t>
            </a:r>
            <a:r>
              <a:rPr lang="en-US" dirty="0" smtClean="0"/>
              <a:t> … </a:t>
            </a:r>
          </a:p>
          <a:p>
            <a:pPr algn="just" eaLnBrk="1" hangingPunct="1">
              <a:buFontTx/>
              <a:buNone/>
            </a:pPr>
            <a:endParaRPr lang="en-GB"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sz="4000" smtClean="0"/>
              <a:t/>
            </a:r>
            <a:br>
              <a:rPr lang="en-US" sz="4000" smtClean="0"/>
            </a:br>
            <a:r>
              <a:rPr lang="en-US" sz="4000" smtClean="0"/>
              <a:t/>
            </a:r>
            <a:br>
              <a:rPr lang="en-US" sz="4000" smtClean="0"/>
            </a:br>
            <a:endParaRPr lang="en-GB" sz="4000" smtClean="0"/>
          </a:p>
        </p:txBody>
      </p:sp>
      <p:sp>
        <p:nvSpPr>
          <p:cNvPr id="21507" name="Rectangle 3"/>
          <p:cNvSpPr>
            <a:spLocks noGrp="1" noChangeArrowheads="1"/>
          </p:cNvSpPr>
          <p:nvPr>
            <p:ph type="body" idx="1"/>
          </p:nvPr>
        </p:nvSpPr>
        <p:spPr/>
        <p:txBody>
          <a:bodyPr/>
          <a:lstStyle/>
          <a:p>
            <a:pPr marL="609600" indent="-609600" eaLnBrk="1" hangingPunct="1">
              <a:lnSpc>
                <a:spcPct val="90000"/>
              </a:lnSpc>
              <a:buFontTx/>
              <a:buNone/>
            </a:pPr>
            <a:r>
              <a:rPr lang="en-US" sz="2400" dirty="0" err="1" smtClean="0"/>
              <a:t>Pertanyaan</a:t>
            </a:r>
            <a:r>
              <a:rPr lang="en-US" sz="2400" dirty="0" smtClean="0"/>
              <a:t>:</a:t>
            </a:r>
          </a:p>
          <a:p>
            <a:pPr marL="609600" indent="-609600" eaLnBrk="1" hangingPunct="1">
              <a:lnSpc>
                <a:spcPct val="90000"/>
              </a:lnSpc>
              <a:buClrTx/>
              <a:buFont typeface="Wingdings" pitchFamily="2" charset="2"/>
              <a:buAutoNum type="arabicPeriod"/>
            </a:pPr>
            <a:r>
              <a:rPr lang="en-US" sz="2400" dirty="0" err="1" smtClean="0"/>
              <a:t>Bagaimana</a:t>
            </a:r>
            <a:r>
              <a:rPr lang="en-US" sz="2400" dirty="0" smtClean="0"/>
              <a:t> </a:t>
            </a:r>
            <a:r>
              <a:rPr lang="en-US" sz="2400" dirty="0" err="1" smtClean="0"/>
              <a:t>pendapat</a:t>
            </a:r>
            <a:r>
              <a:rPr lang="en-US" sz="2400" dirty="0" smtClean="0"/>
              <a:t> </a:t>
            </a:r>
            <a:r>
              <a:rPr lang="en-US" sz="2400" dirty="0" err="1" smtClean="0"/>
              <a:t>anda</a:t>
            </a:r>
            <a:r>
              <a:rPr lang="en-US" sz="2400" dirty="0" smtClean="0"/>
              <a:t> </a:t>
            </a:r>
            <a:r>
              <a:rPr lang="en-US" sz="2400" dirty="0" err="1" smtClean="0"/>
              <a:t>tentang</a:t>
            </a:r>
            <a:r>
              <a:rPr lang="en-US" sz="2400" dirty="0" smtClean="0"/>
              <a:t> </a:t>
            </a:r>
            <a:r>
              <a:rPr lang="en-US" sz="2400" dirty="0" err="1" smtClean="0"/>
              <a:t>prilaku</a:t>
            </a:r>
            <a:r>
              <a:rPr lang="en-US" sz="2400" dirty="0" smtClean="0"/>
              <a:t> </a:t>
            </a:r>
            <a:r>
              <a:rPr lang="en-US" sz="2400" dirty="0" err="1" smtClean="0"/>
              <a:t>Selvi</a:t>
            </a:r>
            <a:r>
              <a:rPr lang="en-US" sz="2400" dirty="0" smtClean="0"/>
              <a:t> </a:t>
            </a:r>
            <a:r>
              <a:rPr lang="en-US" sz="2400" dirty="0" err="1" smtClean="0"/>
              <a:t>dari</a:t>
            </a:r>
            <a:r>
              <a:rPr lang="en-US" sz="2400" dirty="0" smtClean="0"/>
              <a:t> </a:t>
            </a:r>
            <a:r>
              <a:rPr lang="en-US" sz="2400" dirty="0" err="1" smtClean="0"/>
              <a:t>sudut</a:t>
            </a:r>
            <a:r>
              <a:rPr lang="en-US" sz="2400" dirty="0" smtClean="0"/>
              <a:t> </a:t>
            </a:r>
            <a:r>
              <a:rPr lang="en-US" sz="2400" dirty="0" err="1" smtClean="0"/>
              <a:t>pandang</a:t>
            </a:r>
            <a:r>
              <a:rPr lang="en-US" sz="2400" dirty="0" smtClean="0"/>
              <a:t> agama.</a:t>
            </a:r>
          </a:p>
          <a:p>
            <a:pPr marL="609600" indent="-609600" eaLnBrk="1" hangingPunct="1">
              <a:lnSpc>
                <a:spcPct val="90000"/>
              </a:lnSpc>
              <a:buClrTx/>
              <a:buFont typeface="Wingdings" pitchFamily="2" charset="2"/>
              <a:buAutoNum type="arabicPeriod"/>
            </a:pPr>
            <a:r>
              <a:rPr lang="en-US" sz="2400" dirty="0" err="1" smtClean="0"/>
              <a:t>Apa</a:t>
            </a:r>
            <a:r>
              <a:rPr lang="en-US" sz="2400" dirty="0" smtClean="0"/>
              <a:t> </a:t>
            </a:r>
            <a:r>
              <a:rPr lang="en-US" sz="2400" dirty="0" err="1" smtClean="0"/>
              <a:t>kelebihan</a:t>
            </a:r>
            <a:r>
              <a:rPr lang="en-US" sz="2400" dirty="0" smtClean="0"/>
              <a:t> </a:t>
            </a:r>
            <a:r>
              <a:rPr lang="en-US" sz="2400" dirty="0" err="1" smtClean="0"/>
              <a:t>Selvi</a:t>
            </a:r>
            <a:r>
              <a:rPr lang="en-US" sz="2400" dirty="0" smtClean="0"/>
              <a:t> </a:t>
            </a:r>
            <a:r>
              <a:rPr lang="en-US" sz="2400" dirty="0" err="1" smtClean="0"/>
              <a:t>dibanding</a:t>
            </a:r>
            <a:r>
              <a:rPr lang="en-US" sz="2400" dirty="0" smtClean="0"/>
              <a:t> </a:t>
            </a:r>
            <a:r>
              <a:rPr lang="en-US" sz="2400" dirty="0" err="1" smtClean="0"/>
              <a:t>dengan</a:t>
            </a:r>
            <a:r>
              <a:rPr lang="en-US" sz="2400" dirty="0" smtClean="0"/>
              <a:t> </a:t>
            </a:r>
            <a:r>
              <a:rPr lang="en-US" sz="2400" dirty="0" err="1" smtClean="0"/>
              <a:t>teman-temannya</a:t>
            </a:r>
            <a:endParaRPr lang="id-ID" sz="2400" dirty="0" smtClean="0"/>
          </a:p>
          <a:p>
            <a:pPr marL="609600" indent="-609600" eaLnBrk="1" hangingPunct="1">
              <a:lnSpc>
                <a:spcPct val="90000"/>
              </a:lnSpc>
              <a:buClrTx/>
              <a:buFont typeface="Wingdings" pitchFamily="2" charset="2"/>
              <a:buAutoNum type="arabicPeriod"/>
            </a:pPr>
            <a:r>
              <a:rPr lang="en-US" sz="2400" dirty="0" err="1" smtClean="0"/>
              <a:t>Bentuk</a:t>
            </a:r>
            <a:r>
              <a:rPr lang="en-US" sz="2400" dirty="0" smtClean="0"/>
              <a:t> </a:t>
            </a:r>
            <a:r>
              <a:rPr lang="en-US" sz="2400" dirty="0" err="1" smtClean="0"/>
              <a:t>apa</a:t>
            </a:r>
            <a:r>
              <a:rPr lang="en-US" sz="2400" dirty="0" smtClean="0"/>
              <a:t> yang </a:t>
            </a:r>
            <a:r>
              <a:rPr lang="en-US" sz="2400" dirty="0" err="1" smtClean="0"/>
              <a:t>harus</a:t>
            </a:r>
            <a:r>
              <a:rPr lang="en-US" sz="2400" dirty="0" smtClean="0"/>
              <a:t> </a:t>
            </a:r>
            <a:r>
              <a:rPr lang="en-US" sz="2400" dirty="0" err="1" smtClean="0"/>
              <a:t>dicontoh</a:t>
            </a:r>
            <a:r>
              <a:rPr lang="en-US" sz="2400" dirty="0" smtClean="0"/>
              <a:t> (</a:t>
            </a:r>
            <a:r>
              <a:rPr lang="en-US" sz="2400" dirty="0" err="1" smtClean="0"/>
              <a:t>kita</a:t>
            </a:r>
            <a:r>
              <a:rPr lang="en-US" sz="2400" dirty="0" smtClean="0"/>
              <a:t>) </a:t>
            </a:r>
            <a:r>
              <a:rPr lang="en-US" sz="2400" dirty="0" err="1" smtClean="0"/>
              <a:t>dari</a:t>
            </a:r>
            <a:r>
              <a:rPr lang="en-US" sz="2400" dirty="0" smtClean="0"/>
              <a:t> </a:t>
            </a:r>
            <a:r>
              <a:rPr lang="en-US" sz="2400" dirty="0" err="1" smtClean="0"/>
              <a:t>prilaku</a:t>
            </a:r>
            <a:r>
              <a:rPr lang="en-US" sz="2400" dirty="0" smtClean="0"/>
              <a:t> </a:t>
            </a:r>
            <a:r>
              <a:rPr lang="en-US" sz="2400" dirty="0" err="1" smtClean="0"/>
              <a:t>Selvi</a:t>
            </a:r>
            <a:r>
              <a:rPr lang="en-US" sz="2400" dirty="0" smtClean="0"/>
              <a:t>. </a:t>
            </a:r>
            <a:r>
              <a:rPr lang="en-US" sz="2400" dirty="0" err="1" smtClean="0"/>
              <a:t>berikan</a:t>
            </a:r>
            <a:r>
              <a:rPr lang="en-US" sz="2400" dirty="0" smtClean="0"/>
              <a:t> </a:t>
            </a:r>
            <a:r>
              <a:rPr lang="en-US" sz="2400" dirty="0" err="1" smtClean="0"/>
              <a:t>contohnya</a:t>
            </a:r>
            <a:endParaRPr lang="id-ID" sz="2400" dirty="0" smtClean="0"/>
          </a:p>
          <a:p>
            <a:pPr marL="609600" indent="-609600" eaLnBrk="1" hangingPunct="1">
              <a:lnSpc>
                <a:spcPct val="90000"/>
              </a:lnSpc>
              <a:buClrTx/>
              <a:buFont typeface="Wingdings" pitchFamily="2" charset="2"/>
              <a:buAutoNum type="arabicPeriod"/>
            </a:pPr>
            <a:r>
              <a:rPr lang="en-US" sz="2400" dirty="0" err="1" smtClean="0"/>
              <a:t>Prilaku</a:t>
            </a:r>
            <a:r>
              <a:rPr lang="en-US" sz="2400" dirty="0" smtClean="0"/>
              <a:t> </a:t>
            </a:r>
            <a:r>
              <a:rPr lang="en-US" sz="2400" dirty="0" err="1" smtClean="0"/>
              <a:t>apa</a:t>
            </a:r>
            <a:r>
              <a:rPr lang="en-US" sz="2400" dirty="0" smtClean="0"/>
              <a:t> yang </a:t>
            </a:r>
            <a:r>
              <a:rPr lang="en-US" sz="2400" dirty="0" err="1" smtClean="0"/>
              <a:t>seharusnya</a:t>
            </a:r>
            <a:r>
              <a:rPr lang="en-US" sz="2400" dirty="0" smtClean="0"/>
              <a:t> </a:t>
            </a:r>
            <a:r>
              <a:rPr lang="en-US" sz="2400" dirty="0" err="1" smtClean="0"/>
              <a:t>dilakukan</a:t>
            </a:r>
            <a:r>
              <a:rPr lang="en-US" sz="2400" dirty="0" smtClean="0"/>
              <a:t> </a:t>
            </a:r>
            <a:r>
              <a:rPr lang="en-US" sz="2400" dirty="0" err="1" smtClean="0"/>
              <a:t>Selvi</a:t>
            </a:r>
            <a:r>
              <a:rPr lang="en-US" sz="2400" dirty="0" smtClean="0"/>
              <a:t> </a:t>
            </a:r>
            <a:r>
              <a:rPr lang="en-US" sz="2400" dirty="0" err="1" smtClean="0"/>
              <a:t>sebagai</a:t>
            </a:r>
            <a:r>
              <a:rPr lang="en-US" sz="2400" dirty="0" smtClean="0"/>
              <a:t> </a:t>
            </a:r>
            <a:r>
              <a:rPr lang="en-US" sz="2400" dirty="0" err="1" smtClean="0"/>
              <a:t>seorang</a:t>
            </a:r>
            <a:r>
              <a:rPr lang="en-US" sz="2400" dirty="0" smtClean="0"/>
              <a:t> </a:t>
            </a:r>
            <a:r>
              <a:rPr lang="en-US" sz="2400" dirty="0" err="1" smtClean="0"/>
              <a:t>muslimah</a:t>
            </a:r>
            <a:r>
              <a:rPr lang="en-US" sz="2400" dirty="0" smtClean="0"/>
              <a:t>.</a:t>
            </a:r>
            <a:endParaRPr lang="id-ID" sz="2400" dirty="0" smtClean="0"/>
          </a:p>
          <a:p>
            <a:pPr marL="609600" indent="-609600" eaLnBrk="1" hangingPunct="1">
              <a:lnSpc>
                <a:spcPct val="90000"/>
              </a:lnSpc>
              <a:buClrTx/>
              <a:buFont typeface="Wingdings" pitchFamily="2" charset="2"/>
              <a:buAutoNum type="arabicPeriod"/>
            </a:pPr>
            <a:r>
              <a:rPr lang="en-US" sz="2400" dirty="0" err="1" smtClean="0"/>
              <a:t>Sebagai</a:t>
            </a:r>
            <a:r>
              <a:rPr lang="en-US" sz="2400" dirty="0" smtClean="0"/>
              <a:t> </a:t>
            </a:r>
            <a:r>
              <a:rPr lang="en-US" sz="2400" dirty="0" err="1" smtClean="0"/>
              <a:t>orang</a:t>
            </a:r>
            <a:r>
              <a:rPr lang="en-US" sz="2400" dirty="0" smtClean="0"/>
              <a:t> Islam, </a:t>
            </a:r>
            <a:r>
              <a:rPr lang="en-US" sz="2400" dirty="0" err="1" smtClean="0"/>
              <a:t>apakah</a:t>
            </a:r>
            <a:r>
              <a:rPr lang="en-US" sz="2400" dirty="0" smtClean="0"/>
              <a:t> </a:t>
            </a:r>
            <a:r>
              <a:rPr lang="en-US" sz="2400" dirty="0" err="1" smtClean="0"/>
              <a:t>Selvi</a:t>
            </a:r>
            <a:r>
              <a:rPr lang="en-US" sz="2400" dirty="0" smtClean="0"/>
              <a:t> </a:t>
            </a:r>
            <a:r>
              <a:rPr lang="en-US" sz="2400" dirty="0" err="1" smtClean="0"/>
              <a:t>telah</a:t>
            </a:r>
            <a:r>
              <a:rPr lang="en-US" sz="2400" dirty="0" smtClean="0"/>
              <a:t> </a:t>
            </a:r>
            <a:r>
              <a:rPr lang="en-US" sz="2400" dirty="0" err="1" smtClean="0"/>
              <a:t>menunjukkan</a:t>
            </a:r>
            <a:r>
              <a:rPr lang="en-US" sz="2400" dirty="0" smtClean="0"/>
              <a:t> </a:t>
            </a:r>
            <a:r>
              <a:rPr lang="en-US" sz="2400" dirty="0" err="1" smtClean="0"/>
              <a:t>seorang</a:t>
            </a:r>
            <a:r>
              <a:rPr lang="en-US" sz="2400" dirty="0" smtClean="0"/>
              <a:t> yang </a:t>
            </a:r>
            <a:r>
              <a:rPr lang="en-US" sz="2400" dirty="0" err="1" smtClean="0"/>
              <a:t>baik</a:t>
            </a:r>
            <a:r>
              <a:rPr lang="en-US" sz="2400" dirty="0" smtClean="0"/>
              <a:t>. </a:t>
            </a:r>
            <a:r>
              <a:rPr lang="en-US" sz="2400" dirty="0" err="1" smtClean="0"/>
              <a:t>Bagaimana</a:t>
            </a:r>
            <a:r>
              <a:rPr lang="en-US" sz="2400" dirty="0" smtClean="0"/>
              <a:t> </a:t>
            </a:r>
            <a:r>
              <a:rPr lang="en-US" sz="2400" dirty="0" err="1" smtClean="0"/>
              <a:t>pendapat</a:t>
            </a:r>
            <a:r>
              <a:rPr lang="en-US" sz="2400" dirty="0" smtClean="0"/>
              <a:t> </a:t>
            </a:r>
            <a:r>
              <a:rPr lang="en-US" sz="2400" dirty="0" err="1" smtClean="0"/>
              <a:t>anda</a:t>
            </a:r>
            <a:r>
              <a:rPr lang="en-US" sz="2400" dirty="0" smtClean="0"/>
              <a:t>.</a:t>
            </a:r>
          </a:p>
          <a:p>
            <a:pPr marL="609600" indent="-609600" eaLnBrk="1" hangingPunct="1">
              <a:lnSpc>
                <a:spcPct val="90000"/>
              </a:lnSpc>
              <a:buFont typeface="Wingdings" pitchFamily="2" charset="2"/>
              <a:buAutoNum type="arabicPeriod"/>
            </a:pPr>
            <a:endParaRPr lang="en-US" sz="2400" dirty="0" smtClean="0"/>
          </a:p>
          <a:p>
            <a:pPr marL="609600" indent="-609600" eaLnBrk="1" hangingPunct="1">
              <a:lnSpc>
                <a:spcPct val="90000"/>
              </a:lnSpc>
              <a:buFont typeface="Wingdings" pitchFamily="2" charset="2"/>
              <a:buAutoNum type="arabicPeriod"/>
            </a:pPr>
            <a:endParaRPr lang="en-US" sz="2400" dirty="0" smtClean="0"/>
          </a:p>
          <a:p>
            <a:pPr marL="609600" indent="-609600" eaLnBrk="1" hangingPunct="1">
              <a:lnSpc>
                <a:spcPct val="90000"/>
              </a:lnSpc>
            </a:pPr>
            <a:endParaRPr lang="en-GB" sz="2400" dirty="0" smtClean="0"/>
          </a:p>
          <a:p>
            <a:pPr marL="609600" indent="-609600" eaLnBrk="1" hangingPunct="1">
              <a:lnSpc>
                <a:spcPct val="90000"/>
              </a:lnSpc>
            </a:pPr>
            <a:endParaRPr lang="en-GB" sz="24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57364"/>
            <a:ext cx="8229600" cy="4268799"/>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a:buNone/>
            </a:pPr>
            <a:r>
              <a:rPr lang="id-ID" dirty="0" smtClean="0"/>
              <a:t>	</a:t>
            </a:r>
          </a:p>
          <a:p>
            <a:pPr>
              <a:buNone/>
            </a:pPr>
            <a:r>
              <a:rPr lang="id-ID" sz="2800" dirty="0" smtClean="0">
                <a:latin typeface="Andalus" pitchFamily="18" charset="-78"/>
                <a:cs typeface="Andalus" pitchFamily="18" charset="-78"/>
              </a:rPr>
              <a:t>	</a:t>
            </a:r>
            <a:r>
              <a:rPr lang="id-ID" sz="3200" dirty="0" smtClean="0">
                <a:latin typeface="Andalus" pitchFamily="18" charset="-78"/>
                <a:cs typeface="Andalus" pitchFamily="18" charset="-78"/>
              </a:rPr>
              <a:t>Ketenangan dan kedamaian </a:t>
            </a:r>
            <a:r>
              <a:rPr lang="id-ID" sz="3200" dirty="0">
                <a:latin typeface="Andalus" pitchFamily="18" charset="-78"/>
                <a:cs typeface="Andalus" pitchFamily="18" charset="-78"/>
              </a:rPr>
              <a:t>merupakan </a:t>
            </a:r>
            <a:r>
              <a:rPr lang="id-ID" sz="3200" dirty="0" smtClean="0">
                <a:latin typeface="Andalus" pitchFamily="18" charset="-78"/>
                <a:cs typeface="Andalus" pitchFamily="18" charset="-78"/>
              </a:rPr>
              <a:t> kebutuhan masyarakat </a:t>
            </a:r>
            <a:r>
              <a:rPr lang="id-ID" sz="3200" dirty="0">
                <a:latin typeface="Andalus" pitchFamily="18" charset="-78"/>
                <a:cs typeface="Andalus" pitchFamily="18" charset="-78"/>
              </a:rPr>
              <a:t>yang paling </a:t>
            </a:r>
            <a:r>
              <a:rPr lang="id-ID" sz="3200" dirty="0" smtClean="0">
                <a:latin typeface="Andalus" pitchFamily="18" charset="-78"/>
                <a:cs typeface="Andalus" pitchFamily="18" charset="-78"/>
              </a:rPr>
              <a:t>penting</a:t>
            </a:r>
            <a:r>
              <a:rPr lang="id-ID" sz="3200" dirty="0">
                <a:latin typeface="Andalus" pitchFamily="18" charset="-78"/>
                <a:cs typeface="Andalus" pitchFamily="18" charset="-78"/>
              </a:rPr>
              <a:t>. Akan </a:t>
            </a:r>
            <a:r>
              <a:rPr lang="id-ID" sz="3200" dirty="0" smtClean="0">
                <a:latin typeface="Andalus" pitchFamily="18" charset="-78"/>
                <a:cs typeface="Andalus" pitchFamily="18" charset="-78"/>
              </a:rPr>
              <a:t>tetapi ,disinyalir  bahwa manusia pada zaman </a:t>
            </a:r>
            <a:r>
              <a:rPr lang="id-ID" sz="3200" dirty="0">
                <a:latin typeface="Andalus" pitchFamily="18" charset="-78"/>
                <a:cs typeface="Andalus" pitchFamily="18" charset="-78"/>
              </a:rPr>
              <a:t>ini cenderung tidak </a:t>
            </a:r>
            <a:r>
              <a:rPr lang="id-ID" sz="3200" dirty="0" smtClean="0">
                <a:latin typeface="Andalus" pitchFamily="18" charset="-78"/>
                <a:cs typeface="Andalus" pitchFamily="18" charset="-78"/>
              </a:rPr>
              <a:t> mengetahui lagi cara mengenali </a:t>
            </a:r>
            <a:r>
              <a:rPr lang="id-ID" sz="3200" dirty="0">
                <a:latin typeface="Andalus" pitchFamily="18" charset="-78"/>
                <a:cs typeface="Andalus" pitchFamily="18" charset="-78"/>
              </a:rPr>
              <a:t>diri sendiri dan menjalani kehidupan di dunia secara benar </a:t>
            </a:r>
            <a:r>
              <a:rPr lang="id-ID" sz="3200" dirty="0" smtClean="0">
                <a:latin typeface="Andalus" pitchFamily="18" charset="-78"/>
                <a:cs typeface="Andalus" pitchFamily="18" charset="-78"/>
              </a:rPr>
              <a:t>dan </a:t>
            </a:r>
            <a:r>
              <a:rPr lang="id-ID" sz="3200" dirty="0">
                <a:latin typeface="Andalus" pitchFamily="18" charset="-78"/>
                <a:cs typeface="Andalus" pitchFamily="18" charset="-78"/>
              </a:rPr>
              <a:t>bermakna</a:t>
            </a:r>
          </a:p>
          <a:p>
            <a:endParaRPr lang="id-ID" dirty="0"/>
          </a:p>
        </p:txBody>
      </p:sp>
      <p:sp>
        <p:nvSpPr>
          <p:cNvPr id="2" name="Title 1"/>
          <p:cNvSpPr>
            <a:spLocks noGrp="1"/>
          </p:cNvSpPr>
          <p:nvPr>
            <p:ph type="title"/>
          </p:nvPr>
        </p:nvSpPr>
        <p:spPr>
          <a:xfrm>
            <a:off x="457200" y="274638"/>
            <a:ext cx="8229600" cy="1511288"/>
          </a:xfrm>
        </p:spPr>
        <p:txBody>
          <a:bodyPr>
            <a:noAutofit/>
          </a:bodyPr>
          <a:lstStyle/>
          <a:p>
            <a:r>
              <a:rPr lang="id-ID" sz="2800" dirty="0" smtClean="0">
                <a:latin typeface="Adobe Garamond Pro Bold" pitchFamily="18" charset="0"/>
              </a:rPr>
              <a:t>ALASAN MENGAPA MANUSIA MEMERLUKAN SPIRITUALITAS</a:t>
            </a:r>
            <a:br>
              <a:rPr lang="id-ID" sz="2800" dirty="0" smtClean="0">
                <a:latin typeface="Adobe Garamond Pro Bold" pitchFamily="18" charset="0"/>
              </a:rPr>
            </a:br>
            <a:endParaRPr lang="id-ID" sz="2800" dirty="0">
              <a:latin typeface="Adobe Garamond Pro Bold"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14290"/>
            <a:ext cx="7772400" cy="1319209"/>
          </a:xfrm>
        </p:spPr>
        <p:style>
          <a:lnRef idx="1">
            <a:schemeClr val="accent5"/>
          </a:lnRef>
          <a:fillRef idx="2">
            <a:schemeClr val="accent5"/>
          </a:fillRef>
          <a:effectRef idx="1">
            <a:schemeClr val="accent5"/>
          </a:effectRef>
          <a:fontRef idx="minor">
            <a:schemeClr val="dk1"/>
          </a:fontRef>
        </p:style>
        <p:txBody>
          <a:bodyPr>
            <a:noAutofit/>
          </a:bodyPr>
          <a:lstStyle/>
          <a:p>
            <a:pPr algn="l"/>
            <a:r>
              <a:rPr lang="id-ID" sz="2800" dirty="0" smtClean="0">
                <a:solidFill>
                  <a:schemeClr val="tx1"/>
                </a:solidFill>
              </a:rPr>
              <a:t>KonsepTuhan dalam Presfektif Psikologis, Sosiologis, Filsafat dan Teologis.</a:t>
            </a:r>
            <a:endParaRPr lang="id-ID" sz="2800" dirty="0">
              <a:solidFill>
                <a:schemeClr val="tx1"/>
              </a:solidFill>
            </a:endParaRPr>
          </a:p>
        </p:txBody>
      </p:sp>
      <p:sp>
        <p:nvSpPr>
          <p:cNvPr id="4" name="Content Placeholder 3"/>
          <p:cNvSpPr>
            <a:spLocks noGrp="1"/>
          </p:cNvSpPr>
          <p:nvPr>
            <p:ph type="subTitle" idx="1"/>
          </p:nvPr>
        </p:nvSpPr>
        <p:spPr>
          <a:xfrm>
            <a:off x="857224" y="1714488"/>
            <a:ext cx="7772400" cy="4500594"/>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l"/>
            <a:endParaRPr lang="id-ID" dirty="0" smtClean="0"/>
          </a:p>
          <a:p>
            <a:pPr algn="l"/>
            <a:r>
              <a:rPr lang="id-ID" b="1" dirty="0" smtClean="0">
                <a:solidFill>
                  <a:schemeClr val="tx1"/>
                </a:solidFill>
                <a:latin typeface="Bodoni MT" pitchFamily="18" charset="0"/>
              </a:rPr>
              <a:t>Kata </a:t>
            </a:r>
            <a:r>
              <a:rPr lang="id-ID" b="1" i="1" dirty="0" smtClean="0">
                <a:solidFill>
                  <a:schemeClr val="tx1"/>
                </a:solidFill>
                <a:latin typeface="Bodoni MT" pitchFamily="18" charset="0"/>
              </a:rPr>
              <a:t>Tuhan</a:t>
            </a:r>
            <a:r>
              <a:rPr lang="id-ID" b="1" dirty="0" smtClean="0">
                <a:solidFill>
                  <a:schemeClr val="tx1"/>
                </a:solidFill>
                <a:latin typeface="Bodoni MT" pitchFamily="18" charset="0"/>
              </a:rPr>
              <a:t> dalam bahasa Indonesia merupakan terjemahan dari kata </a:t>
            </a:r>
            <a:r>
              <a:rPr lang="id-ID" b="1" i="1" dirty="0" smtClean="0">
                <a:solidFill>
                  <a:schemeClr val="tx1"/>
                </a:solidFill>
                <a:latin typeface="Bodoni MT" pitchFamily="18" charset="0"/>
              </a:rPr>
              <a:t>lord</a:t>
            </a:r>
            <a:r>
              <a:rPr lang="id-ID" b="1" dirty="0" smtClean="0">
                <a:solidFill>
                  <a:schemeClr val="tx1"/>
                </a:solidFill>
                <a:latin typeface="Bodoni MT" pitchFamily="18" charset="0"/>
              </a:rPr>
              <a:t> dalam bahasa Inggris, </a:t>
            </a:r>
            <a:r>
              <a:rPr lang="id-ID" b="1" i="1" dirty="0" smtClean="0">
                <a:solidFill>
                  <a:schemeClr val="tx1"/>
                </a:solidFill>
                <a:latin typeface="Bodoni MT" pitchFamily="18" charset="0"/>
              </a:rPr>
              <a:t>segnor </a:t>
            </a:r>
            <a:r>
              <a:rPr lang="id-ID" b="1" dirty="0" smtClean="0">
                <a:solidFill>
                  <a:schemeClr val="tx1"/>
                </a:solidFill>
                <a:latin typeface="Bodoni MT" pitchFamily="18" charset="0"/>
              </a:rPr>
              <a:t>dalam bahasa Latin, </a:t>
            </a:r>
            <a:r>
              <a:rPr lang="id-ID" b="1" i="1" dirty="0" smtClean="0">
                <a:solidFill>
                  <a:schemeClr val="tx1"/>
                </a:solidFill>
                <a:latin typeface="Bodoni MT" pitchFamily="18" charset="0"/>
              </a:rPr>
              <a:t>senhor </a:t>
            </a:r>
            <a:r>
              <a:rPr lang="id-ID" b="1" dirty="0" smtClean="0">
                <a:solidFill>
                  <a:schemeClr val="tx1"/>
                </a:solidFill>
                <a:latin typeface="Bodoni MT" pitchFamily="18" charset="0"/>
              </a:rPr>
              <a:t>dalam bahasa Portugis, dan </a:t>
            </a:r>
            <a:r>
              <a:rPr lang="id-ID" b="1" i="1" dirty="0" smtClean="0">
                <a:solidFill>
                  <a:schemeClr val="tx1"/>
                </a:solidFill>
                <a:latin typeface="Bodoni MT" pitchFamily="18" charset="0"/>
              </a:rPr>
              <a:t>maulaya/sayyidi </a:t>
            </a:r>
            <a:r>
              <a:rPr lang="id-ID" b="1" dirty="0" smtClean="0">
                <a:solidFill>
                  <a:schemeClr val="tx1"/>
                </a:solidFill>
                <a:latin typeface="Bodoni MT" pitchFamily="18" charset="0"/>
              </a:rPr>
              <a:t>dalam bahasa Arab. Semua kosakata di atas menyaran pada makna “tuan”. Kata ’Tuhan’ disinyalir berasal dari kata </a:t>
            </a:r>
            <a:r>
              <a:rPr lang="id-ID" b="1" i="1" dirty="0" smtClean="0">
                <a:solidFill>
                  <a:schemeClr val="tx1"/>
                </a:solidFill>
                <a:latin typeface="Bodoni MT" pitchFamily="18" charset="0"/>
              </a:rPr>
              <a:t>tuan</a:t>
            </a:r>
            <a:r>
              <a:rPr lang="id-ID" b="1" dirty="0" smtClean="0">
                <a:solidFill>
                  <a:schemeClr val="tx1"/>
                </a:solidFill>
                <a:latin typeface="Bodoni MT" pitchFamily="18" charset="0"/>
              </a:rPr>
              <a:t> yang mengalami gejala bahasa </a:t>
            </a:r>
            <a:r>
              <a:rPr lang="id-ID" b="1" i="1" dirty="0" smtClean="0">
                <a:solidFill>
                  <a:schemeClr val="tx1"/>
                </a:solidFill>
                <a:latin typeface="Bodoni MT" pitchFamily="18" charset="0"/>
              </a:rPr>
              <a:t>paramasuai</a:t>
            </a:r>
            <a:r>
              <a:rPr lang="id-ID" b="1" dirty="0" smtClean="0">
                <a:solidFill>
                  <a:schemeClr val="tx1"/>
                </a:solidFill>
                <a:latin typeface="Bodoni MT" pitchFamily="18" charset="0"/>
              </a:rPr>
              <a:t> (penambahan bunyi “h”), sehingga dengan diberi tambahan bunyi “h”, seperti ‘empas’ menjadi ‘hempas’, ‘embus’ menjadi ‘hembus’, ‘tuan’ menjadi Tuhan.</a:t>
            </a:r>
          </a:p>
          <a:p>
            <a:pPr algn="l"/>
            <a:endParaRPr lang="id-ID" sz="2300" dirty="0" smtClean="0"/>
          </a:p>
          <a:p>
            <a:pPr algn="l"/>
            <a:r>
              <a:rPr lang="id-ID" sz="2300" dirty="0" smtClean="0"/>
              <a:t>(Paristiyanti Nurwardani dkk, Pendidikan Agama Islam Untuk Perguruan Tinggi, (Jakarta: Direktorat Pembelajaran dan Kemahasiswaan Direktorat Jendral Perguruan Tinggi Kementerian Pendidikan dan Kebudayaan, 2016), hlm. 42.</a:t>
            </a:r>
          </a:p>
          <a:p>
            <a:pPr algn="l"/>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214290"/>
            <a:ext cx="7772400" cy="1247771"/>
          </a:xfrm>
          <a:solidFill>
            <a:schemeClr val="accent3">
              <a:lumMod val="40000"/>
              <a:lumOff val="60000"/>
            </a:schemeClr>
          </a:solidFill>
        </p:spPr>
        <p:txBody>
          <a:bodyPr>
            <a:normAutofit/>
          </a:bodyPr>
          <a:lstStyle/>
          <a:p>
            <a:pPr lvl="0" algn="l"/>
            <a:r>
              <a:rPr lang="id-ID" sz="3200" dirty="0" smtClean="0">
                <a:latin typeface="Adobe Garamond Pro Bold" pitchFamily="18" charset="0"/>
              </a:rPr>
              <a:t>Tuhan dalam  Perspektif  Psikologis</a:t>
            </a:r>
            <a:br>
              <a:rPr lang="id-ID" sz="3200" dirty="0" smtClean="0">
                <a:latin typeface="Adobe Garamond Pro Bold" pitchFamily="18" charset="0"/>
              </a:rPr>
            </a:br>
            <a:endParaRPr lang="id-ID" sz="3200" dirty="0">
              <a:latin typeface="Adobe Garamond Pro Bold" pitchFamily="18" charset="0"/>
            </a:endParaRPr>
          </a:p>
        </p:txBody>
      </p:sp>
      <p:sp>
        <p:nvSpPr>
          <p:cNvPr id="3" name="Subtitle 2"/>
          <p:cNvSpPr>
            <a:spLocks noGrp="1"/>
          </p:cNvSpPr>
          <p:nvPr>
            <p:ph type="subTitle" idx="1"/>
          </p:nvPr>
        </p:nvSpPr>
        <p:spPr>
          <a:xfrm>
            <a:off x="785786" y="1643050"/>
            <a:ext cx="7958166" cy="3857652"/>
          </a:xfrm>
          <a:solidFill>
            <a:srgbClr val="4ED2B3"/>
          </a:solidFill>
        </p:spPr>
        <p:txBody>
          <a:bodyPr>
            <a:normAutofit/>
          </a:bodyPr>
          <a:lstStyle/>
          <a:p>
            <a:pPr algn="l"/>
            <a:r>
              <a:rPr lang="id-ID" dirty="0" smtClean="0">
                <a:latin typeface="Berlin Sans FB" pitchFamily="34" charset="0"/>
              </a:rPr>
              <a:t>Adanya keterbukaan pada Tuhan adalah </a:t>
            </a:r>
            <a:r>
              <a:rPr lang="id-ID" i="1" dirty="0" smtClean="0">
                <a:latin typeface="Berlin Sans FB" pitchFamily="34" charset="0"/>
              </a:rPr>
              <a:t>fithrah </a:t>
            </a:r>
            <a:r>
              <a:rPr lang="id-ID" dirty="0" smtClean="0">
                <a:latin typeface="Berlin Sans FB" pitchFamily="34" charset="0"/>
              </a:rPr>
              <a:t>manusia sejak dia lahir ke dunia </a:t>
            </a:r>
            <a:r>
              <a:rPr lang="id-ID" i="1" dirty="0" smtClean="0">
                <a:latin typeface="Berlin Sans FB" pitchFamily="34" charset="0"/>
              </a:rPr>
              <a:t>(fithrah mukhallaqah).</a:t>
            </a:r>
            <a:r>
              <a:rPr lang="id-ID" dirty="0" smtClean="0">
                <a:latin typeface="Berlin Sans FB" pitchFamily="34" charset="0"/>
              </a:rPr>
              <a:t> Manusia secara </a:t>
            </a:r>
            <a:r>
              <a:rPr lang="id-ID" i="1" dirty="0" smtClean="0">
                <a:latin typeface="Berlin Sans FB" pitchFamily="34" charset="0"/>
              </a:rPr>
              <a:t>nature</a:t>
            </a:r>
            <a:r>
              <a:rPr lang="id-ID" dirty="0" smtClean="0">
                <a:latin typeface="Berlin Sans FB" pitchFamily="34" charset="0"/>
              </a:rPr>
              <a:t> dapat merasakan Yang Gaib karena di dalam dirinya ada unsur spirit. Spirit sering digambarkan dengan jiwa halus yang ditiupkan oleh Tuhan ke dalam diri manusia. Al-Qusyairi dalam tafsirnya </a:t>
            </a:r>
            <a:r>
              <a:rPr lang="id-ID" i="1" dirty="0" smtClean="0">
                <a:latin typeface="Berlin Sans FB" pitchFamily="34" charset="0"/>
              </a:rPr>
              <a:t>Lathā`if al-Isyārat</a:t>
            </a:r>
            <a:r>
              <a:rPr lang="id-ID" dirty="0" smtClean="0">
                <a:latin typeface="Berlin Sans FB" pitchFamily="34" charset="0"/>
              </a:rPr>
              <a:t>  menunjukkan bahwa roh memang </a:t>
            </a:r>
            <a:r>
              <a:rPr lang="id-ID" i="1" dirty="0" smtClean="0">
                <a:latin typeface="Berlin Sans FB" pitchFamily="34" charset="0"/>
              </a:rPr>
              <a:t>lathīfah</a:t>
            </a:r>
            <a:r>
              <a:rPr lang="id-ID" dirty="0" smtClean="0">
                <a:latin typeface="Berlin Sans FB" pitchFamily="34" charset="0"/>
              </a:rPr>
              <a:t> (jiwa halus)</a:t>
            </a:r>
            <a:endParaRPr lang="id-ID" dirty="0">
              <a:latin typeface="Berlin Sans FB"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00034" y="428604"/>
            <a:ext cx="7772400" cy="1000108"/>
          </a:xfrm>
        </p:spPr>
        <p:style>
          <a:lnRef idx="1">
            <a:schemeClr val="accent4"/>
          </a:lnRef>
          <a:fillRef idx="2">
            <a:schemeClr val="accent4"/>
          </a:fillRef>
          <a:effectRef idx="1">
            <a:schemeClr val="accent4"/>
          </a:effectRef>
          <a:fontRef idx="minor">
            <a:schemeClr val="dk1"/>
          </a:fontRef>
        </p:style>
        <p:txBody>
          <a:bodyPr>
            <a:noAutofit/>
          </a:bodyPr>
          <a:lstStyle/>
          <a:p>
            <a:pPr algn="l"/>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
            </a:r>
            <a:br>
              <a:rPr lang="id-ID" sz="4000" dirty="0" smtClean="0">
                <a:latin typeface="Adobe Garamond Pro Bold" pitchFamily="18" charset="0"/>
              </a:rPr>
            </a:br>
            <a:r>
              <a:rPr lang="id-ID" sz="4000" dirty="0" smtClean="0">
                <a:latin typeface="Adobe Garamond Pro Bold" pitchFamily="18" charset="0"/>
              </a:rPr>
              <a:t>Tuhan dalam  Perspektif  Sosiologis</a:t>
            </a:r>
            <a:endParaRPr lang="id-ID" sz="4000" dirty="0"/>
          </a:p>
        </p:txBody>
      </p:sp>
      <p:sp>
        <p:nvSpPr>
          <p:cNvPr id="7" name="Subtitle 6"/>
          <p:cNvSpPr>
            <a:spLocks noGrp="1"/>
          </p:cNvSpPr>
          <p:nvPr>
            <p:ph type="subTitle" idx="1"/>
          </p:nvPr>
        </p:nvSpPr>
        <p:spPr>
          <a:xfrm>
            <a:off x="1000100" y="1571612"/>
            <a:ext cx="7772400" cy="4714908"/>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l"/>
            <a:r>
              <a:rPr lang="id-ID" dirty="0" smtClean="0">
                <a:solidFill>
                  <a:schemeClr val="tx1"/>
                </a:solidFill>
                <a:latin typeface="Bodoni MT" pitchFamily="18" charset="0"/>
              </a:rPr>
              <a:t>Sosiologi memandang agama tidak berdasarkan teks keagamaan (baca kitab suci dan sejenisnya), tetapi berdasarkan pengalaman konkret pada masa kini dan pada masa lampau. </a:t>
            </a:r>
          </a:p>
          <a:p>
            <a:pPr algn="l"/>
            <a:endParaRPr lang="id-ID" dirty="0" smtClean="0">
              <a:solidFill>
                <a:schemeClr val="tx1"/>
              </a:solidFill>
              <a:latin typeface="Bodoni MT" pitchFamily="18" charset="0"/>
            </a:endParaRPr>
          </a:p>
          <a:p>
            <a:pPr algn="l"/>
            <a:r>
              <a:rPr lang="id-ID" dirty="0" smtClean="0">
                <a:solidFill>
                  <a:schemeClr val="tx1"/>
                </a:solidFill>
                <a:latin typeface="Bodoni MT" pitchFamily="18" charset="0"/>
              </a:rPr>
              <a:t>Sebagai sumber kebenaran dan kebajikan, Tuhan  memberikan spirit kepada umat manusia untuk membingkai kehidupannya dengan etika Tuhan tersebut. Manusia dikatakan sebagai manusia yang sebenarnya apabila ia menjadi “manusia yang etis”, yakni manusia yang secara utuh mampu memenuhi hajat hidup dalam rangka mengasah keseimbangan antara kepentingan pribadi dan kepentingan sosial, antara jasmani dan rohani, antara makhluk berdiri sendiri dan penciptanya.</a:t>
            </a:r>
            <a:endParaRPr lang="id-ID" dirty="0">
              <a:solidFill>
                <a:schemeClr val="tx1"/>
              </a:solidFill>
              <a:latin typeface="Bodoni MT"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l"/>
            <a:r>
              <a:rPr lang="id-ID" dirty="0" smtClean="0">
                <a:solidFill>
                  <a:schemeClr val="tx1"/>
                </a:solidFill>
                <a:latin typeface="Bodoni MT" pitchFamily="18" charset="0"/>
              </a:rPr>
              <a:t>Menurut Mulyadhi Kartanegara, paling tidak terdapat tiga argumen filsafat untuk menjelaskan hal tersebut, yaitu: </a:t>
            </a:r>
          </a:p>
          <a:p>
            <a:pPr marL="514350" indent="-514350" algn="l">
              <a:buClrTx/>
              <a:buSzPct val="64000"/>
              <a:buAutoNum type="arabicParenR"/>
            </a:pPr>
            <a:r>
              <a:rPr lang="id-ID" dirty="0" smtClean="0">
                <a:solidFill>
                  <a:schemeClr val="tx1"/>
                </a:solidFill>
                <a:latin typeface="Bodoni MT" pitchFamily="18" charset="0"/>
              </a:rPr>
              <a:t>dalil</a:t>
            </a:r>
            <a:r>
              <a:rPr lang="id-ID" i="1" dirty="0" smtClean="0">
                <a:solidFill>
                  <a:schemeClr val="tx1"/>
                </a:solidFill>
                <a:latin typeface="Bodoni MT" pitchFamily="18" charset="0"/>
              </a:rPr>
              <a:t> al Hudūts, </a:t>
            </a:r>
            <a:r>
              <a:rPr lang="id-ID" dirty="0" smtClean="0">
                <a:solidFill>
                  <a:schemeClr val="tx1"/>
                </a:solidFill>
                <a:latin typeface="Bodoni MT" pitchFamily="18" charset="0"/>
              </a:rPr>
              <a:t>diperkenalkan</a:t>
            </a:r>
            <a:r>
              <a:rPr lang="id-ID" i="1" dirty="0" smtClean="0">
                <a:solidFill>
                  <a:schemeClr val="tx1"/>
                </a:solidFill>
                <a:latin typeface="Bodoni MT" pitchFamily="18" charset="0"/>
              </a:rPr>
              <a:t> </a:t>
            </a:r>
            <a:r>
              <a:rPr lang="id-ID" dirty="0" smtClean="0">
                <a:latin typeface="Bodoni MT" pitchFamily="18" charset="0"/>
              </a:rPr>
              <a:t>oleh al-Kindi (w. 866);</a:t>
            </a:r>
            <a:endParaRPr lang="id-ID" i="1" dirty="0" smtClean="0">
              <a:solidFill>
                <a:schemeClr val="tx1"/>
              </a:solidFill>
              <a:latin typeface="Bodoni MT" pitchFamily="18" charset="0"/>
            </a:endParaRPr>
          </a:p>
          <a:p>
            <a:pPr marL="514350" indent="-514350" algn="l">
              <a:buClrTx/>
              <a:buSzPct val="64000"/>
              <a:buAutoNum type="arabicParenR"/>
            </a:pPr>
            <a:r>
              <a:rPr lang="id-ID" dirty="0" smtClean="0">
                <a:solidFill>
                  <a:schemeClr val="tx1"/>
                </a:solidFill>
                <a:latin typeface="Bodoni MT" pitchFamily="18" charset="0"/>
              </a:rPr>
              <a:t>dalil</a:t>
            </a:r>
            <a:r>
              <a:rPr lang="id-ID" i="1" dirty="0" smtClean="0">
                <a:solidFill>
                  <a:schemeClr val="tx1"/>
                </a:solidFill>
                <a:latin typeface="Bodoni MT" pitchFamily="18" charset="0"/>
              </a:rPr>
              <a:t> al-īmkān, </a:t>
            </a:r>
            <a:r>
              <a:rPr lang="id-ID" dirty="0" smtClean="0">
                <a:solidFill>
                  <a:schemeClr val="tx1"/>
                </a:solidFill>
                <a:latin typeface="Bodoni MT" pitchFamily="18" charset="0"/>
              </a:rPr>
              <a:t>diperkenalkan</a:t>
            </a:r>
            <a:r>
              <a:rPr lang="id-ID" i="1" dirty="0" smtClean="0">
                <a:solidFill>
                  <a:schemeClr val="tx1"/>
                </a:solidFill>
                <a:latin typeface="Bodoni MT" pitchFamily="18" charset="0"/>
              </a:rPr>
              <a:t> </a:t>
            </a:r>
            <a:r>
              <a:rPr lang="id-ID" dirty="0" smtClean="0">
                <a:latin typeface="Bodoni MT" pitchFamily="18" charset="0"/>
              </a:rPr>
              <a:t>oleh Ibn Sina (w.1037),</a:t>
            </a:r>
          </a:p>
          <a:p>
            <a:pPr marL="514350" indent="-514350" algn="l">
              <a:buClrTx/>
              <a:buSzPct val="64000"/>
              <a:buFont typeface="Wingdings 3"/>
              <a:buAutoNum type="arabicParenR"/>
            </a:pPr>
            <a:r>
              <a:rPr lang="id-ID" dirty="0" smtClean="0">
                <a:solidFill>
                  <a:schemeClr val="tx1"/>
                </a:solidFill>
                <a:latin typeface="Bodoni MT" pitchFamily="18" charset="0"/>
              </a:rPr>
              <a:t> dalil</a:t>
            </a:r>
            <a:r>
              <a:rPr lang="id-ID" i="1" dirty="0" smtClean="0">
                <a:solidFill>
                  <a:schemeClr val="tx1"/>
                </a:solidFill>
                <a:latin typeface="Bodoni MT" pitchFamily="18" charset="0"/>
              </a:rPr>
              <a:t> al-‘ināyah, </a:t>
            </a:r>
            <a:r>
              <a:rPr lang="id-ID" dirty="0" smtClean="0">
                <a:solidFill>
                  <a:schemeClr val="tx1"/>
                </a:solidFill>
                <a:latin typeface="Bodoni MT" pitchFamily="18" charset="0"/>
              </a:rPr>
              <a:t>diperkenalkan</a:t>
            </a:r>
            <a:r>
              <a:rPr lang="id-ID" i="1" dirty="0" smtClean="0">
                <a:solidFill>
                  <a:schemeClr val="tx1"/>
                </a:solidFill>
                <a:latin typeface="Bodoni MT" pitchFamily="18" charset="0"/>
              </a:rPr>
              <a:t>  </a:t>
            </a:r>
            <a:r>
              <a:rPr lang="id-ID" dirty="0" smtClean="0">
                <a:latin typeface="Bodoni MT" pitchFamily="18" charset="0"/>
              </a:rPr>
              <a:t>oleh Ibn Rusyd (w.1198). </a:t>
            </a:r>
          </a:p>
          <a:p>
            <a:pPr marL="514350" indent="-514350" algn="l">
              <a:buClrTx/>
              <a:buSzPct val="64000"/>
            </a:pPr>
            <a:endParaRPr lang="id-ID" dirty="0">
              <a:solidFill>
                <a:schemeClr val="tx1"/>
              </a:solidFill>
            </a:endParaRPr>
          </a:p>
        </p:txBody>
      </p:sp>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pPr algn="l"/>
            <a:r>
              <a:rPr lang="id-ID" sz="3200" dirty="0" smtClean="0">
                <a:latin typeface="Adobe Garamond Pro Bold" pitchFamily="18" charset="0"/>
              </a:rPr>
              <a:t>Tuhan Dirasionalisasikan dalam Konteks Filsofis</a:t>
            </a:r>
            <a:endParaRPr lang="id-ID"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624078" lvl="0" indent="-514350">
              <a:buFont typeface="+mj-lt"/>
              <a:buAutoNum type="arabicPeriod"/>
            </a:pPr>
            <a:r>
              <a:rPr lang="id-ID" dirty="0" smtClean="0"/>
              <a:t>alam semesta bersifat terbatas dan dicipta dalam waktu, karenanya alam pasti harus ada yang menciptakan (pencipta) yang tidak terbatas dan tidak dilingkupi waktu. </a:t>
            </a:r>
          </a:p>
          <a:p>
            <a:pPr marL="624078" lvl="0" indent="-514350">
              <a:buFont typeface="+mj-lt"/>
              <a:buAutoNum type="arabicPeriod"/>
            </a:pPr>
            <a:r>
              <a:rPr lang="id-ID" dirty="0" smtClean="0"/>
              <a:t>pencipta harus bersifat esa, yang darinya memancar semua </a:t>
            </a:r>
            <a:r>
              <a:rPr lang="id-ID" i="1" dirty="0" smtClean="0"/>
              <a:t>maujūd</a:t>
            </a:r>
            <a:r>
              <a:rPr lang="id-ID" dirty="0" smtClean="0"/>
              <a:t> yang tersusun dan beragam. </a:t>
            </a:r>
          </a:p>
          <a:p>
            <a:pPr marL="624078" lvl="0" indent="-514350">
              <a:buFont typeface="+mj-lt"/>
              <a:buAutoNum type="arabicPeriod"/>
            </a:pPr>
            <a:r>
              <a:rPr lang="id-ID" dirty="0" smtClean="0"/>
              <a:t>sesuatu ada karena adanya sebab-sebab lain yang secara hierarkis mengerucut pada sebab sejati dan sebab terakhir sebagai satu-satunya yang mencipta. </a:t>
            </a:r>
          </a:p>
          <a:p>
            <a:pPr marL="624078" lvl="0" indent="-514350">
              <a:buFont typeface="+mj-lt"/>
              <a:buAutoNum type="arabicPeriod"/>
            </a:pPr>
            <a:r>
              <a:rPr lang="id-ID" dirty="0" smtClean="0"/>
              <a:t>wujud Tuhan dapat diamati dari keberadaan alam semesta sebagai makrokosmos, yang tidak mungkin mengalami sebuah keteraturan hukum bila tidak ada pengatur, yang disebut Tuhan. Dari keempat premis tadi, dapat diketahui bahwa argumen ini lebih menitikberatkan pada temporalitas dan penciptaan alam semesta oleh sang pencipta yang esa.</a:t>
            </a:r>
          </a:p>
          <a:p>
            <a:endParaRPr lang="id-ID" dirty="0"/>
          </a:p>
        </p:txBody>
      </p:sp>
      <p:sp>
        <p:nvSpPr>
          <p:cNvPr id="3" name="Title 2"/>
          <p:cNvSpPr>
            <a:spLocks noGrp="1"/>
          </p:cNvSpPr>
          <p:nvPr>
            <p:ph type="title"/>
          </p:nvPr>
        </p:nvSpPr>
        <p:spPr/>
        <p:txBody>
          <a:bodyPr>
            <a:normAutofit/>
          </a:bodyPr>
          <a:lstStyle/>
          <a:p>
            <a:r>
              <a:rPr lang="id-ID" sz="2800" dirty="0" smtClean="0"/>
              <a:t>Argumen tentang Tuhan yang dikemukakan Al-Kindi dibangun di atas empat premis:</a:t>
            </a:r>
            <a:endParaRPr lang="id-ID"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303</TotalTime>
  <Words>2053</Words>
  <Application>Microsoft Office PowerPoint</Application>
  <PresentationFormat>On-screen Show (4:3)</PresentationFormat>
  <Paragraphs>269</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Concourse</vt:lpstr>
      <vt:lpstr>TUHAN  DAN AGAMA </vt:lpstr>
      <vt:lpstr>Lingkup Materi</vt:lpstr>
      <vt:lpstr>Menelusuri Konsep Spiritualitas sebagai Landasan  Kebertuhanan  </vt:lpstr>
      <vt:lpstr>ALASAN MENGAPA MANUSIA MEMERLUKAN SPIRITUALITAS </vt:lpstr>
      <vt:lpstr>KonsepTuhan dalam Presfektif Psikologis, Sosiologis, Filsafat dan Teologis.</vt:lpstr>
      <vt:lpstr>Tuhan dalam  Perspektif  Psikologis </vt:lpstr>
      <vt:lpstr>             Tuhan dalam  Perspektif  Sosiologis</vt:lpstr>
      <vt:lpstr>Tuhan Dirasionalisasikan dalam Konteks Filsofis</vt:lpstr>
      <vt:lpstr>Argumen tentang Tuhan yang dikemukakan Al-Kindi dibangun di atas empat premis:</vt:lpstr>
      <vt:lpstr>Ibn Sina (980-1037), memperjelas konsep Tuhan Al-Kindi </vt:lpstr>
      <vt:lpstr>Ibn Rusyd mencoba membuktikan Tuhan dengan dua penjelasan</vt:lpstr>
      <vt:lpstr>Konsep tentang Tuhan dalam Perspektif Teologis</vt:lpstr>
      <vt:lpstr>PowerPoint Presentation</vt:lpstr>
      <vt:lpstr>AGAMA ISLAM (DIN-U- AL-ISLAM)</vt:lpstr>
      <vt:lpstr>Definisi Islam </vt:lpstr>
      <vt:lpstr>Difinisi Agama</vt:lpstr>
      <vt:lpstr>AGAMA PADA &amp; SESUDAH ZAMAN JAHILIYAH</vt:lpstr>
      <vt:lpstr>Perbedaan Pengertian Tuhan Pada Zaman Jahiliyah dan Zaman Nabi Muhammad</vt:lpstr>
      <vt:lpstr>Definisi Islam</vt:lpstr>
      <vt:lpstr>PERBEDAAN ISLAM SEBELUM  DAN SESUDAH MUHAMMAD SAW</vt:lpstr>
      <vt:lpstr>Karakterisitik Islam 1</vt:lpstr>
      <vt:lpstr>Karakteristik Islam 2</vt:lpstr>
      <vt:lpstr>UNSUR-UNSUR AGAMA</vt:lpstr>
      <vt:lpstr>OBYEK KAJIAN AGAMA</vt:lpstr>
      <vt:lpstr>PERBEDAAN ISLAM/SAMAWI  DENGAN AGAMA LAIN</vt:lpstr>
      <vt:lpstr>PowerPoint Presentation</vt:lpstr>
      <vt:lpstr> URGENSI AGAMA BAGI  MANUSIA  </vt:lpstr>
      <vt:lpstr>  Prilaku Sosial    </vt:lpstr>
      <vt:lpstr>PowerPoint Presentation</vt:lpstr>
      <vt:lpstr>PowerPoint Presentation</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BAGAIMANA MANUSIA  BERTUHAN</dc:title>
  <dc:creator>Multimedia</dc:creator>
  <cp:lastModifiedBy>User</cp:lastModifiedBy>
  <cp:revision>51</cp:revision>
  <dcterms:created xsi:type="dcterms:W3CDTF">2015-12-07T16:58:39Z</dcterms:created>
  <dcterms:modified xsi:type="dcterms:W3CDTF">2019-08-29T07:35:42Z</dcterms:modified>
</cp:coreProperties>
</file>