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4" r:id="rId7"/>
    <p:sldId id="262" r:id="rId8"/>
    <p:sldId id="263" r:id="rId9"/>
    <p:sldId id="265" r:id="rId10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4" autoAdjust="0"/>
    <p:restoredTop sz="94624" autoAdjust="0"/>
  </p:normalViewPr>
  <p:slideViewPr>
    <p:cSldViewPr>
      <p:cViewPr>
        <p:scale>
          <a:sx n="50" d="100"/>
          <a:sy n="50" d="100"/>
        </p:scale>
        <p:origin x="-1314" y="-4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888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F5917-F809-4FEE-8308-4179A6679092}" type="datetimeFigureOut">
              <a:rPr lang="id-ID" smtClean="0"/>
              <a:pPr/>
              <a:t>11/10/2017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3A2A9-DBA6-4C94-978B-03992D40A44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F5917-F809-4FEE-8308-4179A6679092}" type="datetimeFigureOut">
              <a:rPr lang="id-ID" smtClean="0"/>
              <a:pPr/>
              <a:t>11/10/2017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3A2A9-DBA6-4C94-978B-03992D40A44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F5917-F809-4FEE-8308-4179A6679092}" type="datetimeFigureOut">
              <a:rPr lang="id-ID" smtClean="0"/>
              <a:pPr/>
              <a:t>11/10/2017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3A2A9-DBA6-4C94-978B-03992D40A44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F5917-F809-4FEE-8308-4179A6679092}" type="datetimeFigureOut">
              <a:rPr lang="id-ID" smtClean="0"/>
              <a:pPr/>
              <a:t>11/10/2017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3A2A9-DBA6-4C94-978B-03992D40A44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F5917-F809-4FEE-8308-4179A6679092}" type="datetimeFigureOut">
              <a:rPr lang="id-ID" smtClean="0"/>
              <a:pPr/>
              <a:t>11/10/2017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3A2A9-DBA6-4C94-978B-03992D40A44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F5917-F809-4FEE-8308-4179A6679092}" type="datetimeFigureOut">
              <a:rPr lang="id-ID" smtClean="0"/>
              <a:pPr/>
              <a:t>11/10/2017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3A2A9-DBA6-4C94-978B-03992D40A44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F5917-F809-4FEE-8308-4179A6679092}" type="datetimeFigureOut">
              <a:rPr lang="id-ID" smtClean="0"/>
              <a:pPr/>
              <a:t>11/10/2017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3A2A9-DBA6-4C94-978B-03992D40A44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F5917-F809-4FEE-8308-4179A6679092}" type="datetimeFigureOut">
              <a:rPr lang="id-ID" smtClean="0"/>
              <a:pPr/>
              <a:t>11/10/2017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3A2A9-DBA6-4C94-978B-03992D40A44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F5917-F809-4FEE-8308-4179A6679092}" type="datetimeFigureOut">
              <a:rPr lang="id-ID" smtClean="0"/>
              <a:pPr/>
              <a:t>11/10/2017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3A2A9-DBA6-4C94-978B-03992D40A44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F5917-F809-4FEE-8308-4179A6679092}" type="datetimeFigureOut">
              <a:rPr lang="id-ID" smtClean="0"/>
              <a:pPr/>
              <a:t>11/10/2017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3A2A9-DBA6-4C94-978B-03992D40A44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F5917-F809-4FEE-8308-4179A6679092}" type="datetimeFigureOut">
              <a:rPr lang="id-ID" smtClean="0"/>
              <a:pPr/>
              <a:t>11/10/2017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3A2A9-DBA6-4C94-978B-03992D40A44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FF5917-F809-4FEE-8308-4179A6679092}" type="datetimeFigureOut">
              <a:rPr lang="id-ID" smtClean="0"/>
              <a:pPr/>
              <a:t>11/10/2017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3A2A9-DBA6-4C94-978B-03992D40A448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9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8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F:\tugas 2 KI\unnamed (8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7" y="4875609"/>
            <a:ext cx="6600825" cy="2009775"/>
          </a:xfrm>
          <a:prstGeom prst="rect">
            <a:avLst/>
          </a:prstGeom>
          <a:noFill/>
        </p:spPr>
      </p:pic>
      <p:pic>
        <p:nvPicPr>
          <p:cNvPr id="1027" name="Picture 3" descr="F:\tugas 2 KI\unnamed (4)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5032" y="0"/>
            <a:ext cx="9289032" cy="2122852"/>
          </a:xfrm>
          <a:prstGeom prst="rect">
            <a:avLst/>
          </a:prstGeom>
          <a:noFill/>
        </p:spPr>
      </p:pic>
      <p:pic>
        <p:nvPicPr>
          <p:cNvPr id="1026" name="Picture 2" descr="F:\tugas 2 KI\unnamed (3)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08304" y="3933056"/>
            <a:ext cx="1613245" cy="1613245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836712"/>
            <a:ext cx="7772400" cy="1500197"/>
          </a:xfrm>
        </p:spPr>
        <p:txBody>
          <a:bodyPr>
            <a:normAutofit fontScale="90000"/>
          </a:bodyPr>
          <a:lstStyle/>
          <a:p>
            <a:r>
              <a:rPr lang="en-US" sz="5400" b="1" dirty="0" smtClean="0"/>
              <a:t>PROSIDING</a:t>
            </a:r>
            <a:br>
              <a:rPr lang="en-US" sz="5400" b="1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dirty="0" smtClean="0"/>
              <a:t>KELOMPOK 2</a:t>
            </a:r>
            <a:endParaRPr lang="id-ID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19672" y="2636912"/>
            <a:ext cx="6400800" cy="3567122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en-US" b="1" dirty="0" smtClean="0">
                <a:solidFill>
                  <a:schemeClr val="tx1"/>
                </a:solidFill>
              </a:rPr>
              <a:t>Ahmad Aziz </a:t>
            </a:r>
            <a:r>
              <a:rPr lang="en-US" b="1" dirty="0" err="1" smtClean="0">
                <a:solidFill>
                  <a:schemeClr val="tx1"/>
                </a:solidFill>
              </a:rPr>
              <a:t>Arrizal</a:t>
            </a:r>
            <a:r>
              <a:rPr lang="en-US" b="1" dirty="0" smtClean="0">
                <a:solidFill>
                  <a:schemeClr val="tx1"/>
                </a:solidFill>
              </a:rPr>
              <a:t>		1417041004</a:t>
            </a:r>
            <a:endParaRPr lang="en-US" dirty="0" smtClean="0">
              <a:solidFill>
                <a:schemeClr val="tx1"/>
              </a:solidFill>
            </a:endParaRPr>
          </a:p>
          <a:p>
            <a:pPr algn="l"/>
            <a:r>
              <a:rPr lang="en-US" b="1" dirty="0" err="1" smtClean="0">
                <a:solidFill>
                  <a:schemeClr val="tx1"/>
                </a:solidFill>
              </a:rPr>
              <a:t>Firyal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Nurul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Affifah</a:t>
            </a:r>
            <a:r>
              <a:rPr lang="en-US" b="1" dirty="0" smtClean="0">
                <a:solidFill>
                  <a:schemeClr val="tx1"/>
                </a:solidFill>
              </a:rPr>
              <a:t>		1417041028</a:t>
            </a:r>
            <a:endParaRPr lang="en-US" dirty="0" smtClean="0">
              <a:solidFill>
                <a:schemeClr val="tx1"/>
              </a:solidFill>
            </a:endParaRPr>
          </a:p>
          <a:p>
            <a:pPr algn="l"/>
            <a:r>
              <a:rPr lang="en-US" b="1" dirty="0" err="1" smtClean="0">
                <a:solidFill>
                  <a:schemeClr val="tx1"/>
                </a:solidFill>
              </a:rPr>
              <a:t>Ipruddin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Ependi</a:t>
            </a:r>
            <a:r>
              <a:rPr lang="en-US" b="1" dirty="0" smtClean="0">
                <a:solidFill>
                  <a:schemeClr val="tx1"/>
                </a:solidFill>
              </a:rPr>
              <a:t> 		1417041034</a:t>
            </a:r>
            <a:endParaRPr lang="en-US" dirty="0" smtClean="0">
              <a:solidFill>
                <a:schemeClr val="tx1"/>
              </a:solidFill>
            </a:endParaRP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Nina </a:t>
            </a:r>
            <a:r>
              <a:rPr lang="en-US" b="1" dirty="0" err="1" smtClean="0">
                <a:solidFill>
                  <a:schemeClr val="tx1"/>
                </a:solidFill>
              </a:rPr>
              <a:t>Nurmala</a:t>
            </a:r>
            <a:r>
              <a:rPr lang="en-US" b="1" dirty="0" smtClean="0">
                <a:solidFill>
                  <a:schemeClr val="tx1"/>
                </a:solidFill>
              </a:rPr>
              <a:t>		1417041062</a:t>
            </a:r>
            <a:endParaRPr lang="en-US" dirty="0" smtClean="0">
              <a:solidFill>
                <a:schemeClr val="tx1"/>
              </a:solidFill>
            </a:endParaRP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Rika </a:t>
            </a:r>
            <a:r>
              <a:rPr lang="en-US" b="1" dirty="0" err="1" smtClean="0">
                <a:solidFill>
                  <a:schemeClr val="tx1"/>
                </a:solidFill>
              </a:rPr>
              <a:t>Rahayu</a:t>
            </a:r>
            <a:r>
              <a:rPr lang="en-US" b="1" dirty="0" smtClean="0">
                <a:solidFill>
                  <a:schemeClr val="tx1"/>
                </a:solidFill>
              </a:rPr>
              <a:t> 			1417041070</a:t>
            </a:r>
            <a:endParaRPr lang="en-US" dirty="0" smtClean="0">
              <a:solidFill>
                <a:schemeClr val="tx1"/>
              </a:solidFill>
            </a:endParaRPr>
          </a:p>
          <a:p>
            <a:pPr algn="l"/>
            <a:r>
              <a:rPr lang="en-US" b="1" dirty="0" err="1" smtClean="0">
                <a:solidFill>
                  <a:schemeClr val="tx1"/>
                </a:solidFill>
              </a:rPr>
              <a:t>Saputri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Wahyuning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Dewi</a:t>
            </a:r>
            <a:r>
              <a:rPr lang="en-US" b="1" dirty="0" smtClean="0">
                <a:solidFill>
                  <a:schemeClr val="tx1"/>
                </a:solidFill>
              </a:rPr>
              <a:t>	1417041078</a:t>
            </a:r>
            <a:endParaRPr lang="en-US" dirty="0" smtClean="0">
              <a:solidFill>
                <a:schemeClr val="tx1"/>
              </a:solidFill>
            </a:endParaRPr>
          </a:p>
          <a:p>
            <a:pPr algn="l"/>
            <a:r>
              <a:rPr lang="en-US" b="1" dirty="0" err="1" smtClean="0">
                <a:solidFill>
                  <a:schemeClr val="tx1"/>
                </a:solidFill>
              </a:rPr>
              <a:t>Tria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Permata</a:t>
            </a:r>
            <a:r>
              <a:rPr lang="en-US" b="1" dirty="0" smtClean="0">
                <a:solidFill>
                  <a:schemeClr val="tx1"/>
                </a:solidFill>
              </a:rPr>
              <a:t> Sari		1417041092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028" name="Picture 4" descr="F:\tugas 2 KI\unnamed (9)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29322" y="5427539"/>
            <a:ext cx="2895206" cy="1529853"/>
          </a:xfrm>
          <a:prstGeom prst="rect">
            <a:avLst/>
          </a:prstGeom>
          <a:noFill/>
        </p:spPr>
      </p:pic>
      <p:pic>
        <p:nvPicPr>
          <p:cNvPr id="1029" name="Picture 5" descr="F:\tugas 2 KI\unnamed (10)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5496" y="4780245"/>
            <a:ext cx="1420875" cy="217714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:\tugas 2 KI\unnamed (7).png"/>
          <p:cNvPicPr>
            <a:picLocks noChangeAspect="1" noChangeArrowheads="1"/>
          </p:cNvPicPr>
          <p:nvPr/>
        </p:nvPicPr>
        <p:blipFill>
          <a:blip r:embed="rId2" cstate="print"/>
          <a:srcRect b="30163"/>
          <a:stretch>
            <a:fillRect/>
          </a:stretch>
        </p:blipFill>
        <p:spPr bwMode="auto">
          <a:xfrm>
            <a:off x="0" y="4581128"/>
            <a:ext cx="9433048" cy="2276872"/>
          </a:xfrm>
          <a:prstGeom prst="rect">
            <a:avLst/>
          </a:prstGeom>
          <a:noFill/>
        </p:spPr>
      </p:pic>
      <p:pic>
        <p:nvPicPr>
          <p:cNvPr id="5" name="Picture 4" descr="unnamed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60232" y="404664"/>
            <a:ext cx="1907704" cy="144051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PROSIDING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563072" cy="4525963"/>
          </a:xfrm>
        </p:spPr>
        <p:txBody>
          <a:bodyPr>
            <a:normAutofit fontScale="92500"/>
          </a:bodyPr>
          <a:lstStyle/>
          <a:p>
            <a:r>
              <a:rPr lang="en-US" dirty="0" err="1" smtClean="0"/>
              <a:t>Prosiding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kumpulan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paper </a:t>
            </a:r>
            <a:r>
              <a:rPr lang="en-US" dirty="0" err="1" smtClean="0"/>
              <a:t>akademis</a:t>
            </a:r>
            <a:r>
              <a:rPr lang="en-US" dirty="0" smtClean="0"/>
              <a:t> yang </a:t>
            </a:r>
            <a:r>
              <a:rPr lang="en-US" dirty="0" err="1" smtClean="0"/>
              <a:t>dipublikasikam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acara</a:t>
            </a:r>
            <a:r>
              <a:rPr lang="en-US" dirty="0" smtClean="0"/>
              <a:t> seminar </a:t>
            </a:r>
            <a:r>
              <a:rPr lang="en-US" dirty="0" err="1" smtClean="0"/>
              <a:t>akademis</a:t>
            </a:r>
            <a:r>
              <a:rPr lang="en-US" dirty="0" smtClean="0"/>
              <a:t>.</a:t>
            </a:r>
            <a:endParaRPr lang="id-ID" dirty="0" smtClean="0"/>
          </a:p>
          <a:p>
            <a:r>
              <a:rPr lang="en-US" dirty="0" err="1" smtClean="0"/>
              <a:t>Prosiding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diartikan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kumpulan</a:t>
            </a:r>
            <a:r>
              <a:rPr lang="en-US" dirty="0" smtClean="0"/>
              <a:t> </a:t>
            </a:r>
            <a:r>
              <a:rPr lang="en-US" dirty="0" err="1" smtClean="0"/>
              <a:t>makalah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artikel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seminar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konferensi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bidang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, </a:t>
            </a:r>
            <a:r>
              <a:rPr lang="en-US" dirty="0" err="1" smtClean="0"/>
              <a:t>bai</a:t>
            </a:r>
            <a:r>
              <a:rPr lang="id-ID" dirty="0" smtClean="0"/>
              <a:t>k</a:t>
            </a:r>
            <a:r>
              <a:rPr lang="en-US" dirty="0" smtClean="0"/>
              <a:t>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nasional</a:t>
            </a:r>
            <a:r>
              <a:rPr lang="en-US" dirty="0" smtClean="0"/>
              <a:t> </a:t>
            </a:r>
            <a:r>
              <a:rPr lang="en-US" dirty="0" err="1" smtClean="0"/>
              <a:t>maupun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r>
              <a:rPr lang="en-US" dirty="0" smtClean="0"/>
              <a:t>.</a:t>
            </a:r>
            <a:endParaRPr lang="id-ID" dirty="0" smtClean="0"/>
          </a:p>
          <a:p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864" y="1495325"/>
            <a:ext cx="8229600" cy="4525963"/>
          </a:xfrm>
        </p:spPr>
        <p:txBody>
          <a:bodyPr/>
          <a:lstStyle/>
          <a:p>
            <a:r>
              <a:rPr lang="id-ID" dirty="0" err="1" smtClean="0"/>
              <a:t>P</a:t>
            </a:r>
            <a:r>
              <a:rPr lang="en-US" dirty="0" err="1" smtClean="0"/>
              <a:t>rosiding</a:t>
            </a:r>
            <a:r>
              <a:rPr lang="en-US" dirty="0" smtClean="0"/>
              <a:t> </a:t>
            </a:r>
            <a:r>
              <a:rPr lang="en-US" dirty="0" err="1" smtClean="0"/>
              <a:t>mirip</a:t>
            </a:r>
            <a:r>
              <a:rPr lang="en-US" dirty="0" smtClean="0"/>
              <a:t> </a:t>
            </a:r>
            <a:r>
              <a:rPr lang="en-US" dirty="0" err="1" smtClean="0"/>
              <a:t>sekali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jurnal</a:t>
            </a:r>
            <a:r>
              <a:rPr lang="en-US" dirty="0" smtClean="0"/>
              <a:t> </a:t>
            </a:r>
            <a:r>
              <a:rPr lang="en-US" dirty="0" err="1" smtClean="0"/>
              <a:t>ilmiah</a:t>
            </a:r>
            <a:r>
              <a:rPr lang="id-ID" dirty="0" smtClean="0"/>
              <a:t> baik dari</a:t>
            </a:r>
          </a:p>
          <a:p>
            <a:pPr>
              <a:buFont typeface="Wingdings" pitchFamily="2" charset="2"/>
              <a:buChar char="Ø"/>
            </a:pPr>
            <a:r>
              <a:rPr lang="id-ID" dirty="0" err="1" smtClean="0"/>
              <a:t>S</a:t>
            </a:r>
            <a:r>
              <a:rPr lang="en-US" dirty="0" err="1" smtClean="0"/>
              <a:t>egi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endParaRPr lang="id-ID" dirty="0" smtClean="0"/>
          </a:p>
          <a:p>
            <a:pPr>
              <a:buFont typeface="Wingdings" pitchFamily="2" charset="2"/>
              <a:buChar char="Ø"/>
            </a:pPr>
            <a:r>
              <a:rPr lang="id-ID" dirty="0" smtClean="0"/>
              <a:t>K</a:t>
            </a:r>
            <a:r>
              <a:rPr lang="en-US" dirty="0" err="1" smtClean="0"/>
              <a:t>ekhususan</a:t>
            </a:r>
            <a:r>
              <a:rPr lang="en-US" dirty="0" smtClean="0"/>
              <a:t> </a:t>
            </a:r>
            <a:r>
              <a:rPr lang="en-US" dirty="0" err="1" smtClean="0"/>
              <a:t>topik</a:t>
            </a:r>
            <a:endParaRPr lang="id-ID" dirty="0" smtClean="0"/>
          </a:p>
          <a:p>
            <a:pPr>
              <a:buFont typeface="Wingdings" pitchFamily="2" charset="2"/>
              <a:buChar char="Ø"/>
            </a:pPr>
            <a:r>
              <a:rPr lang="id-ID" dirty="0" err="1" smtClean="0"/>
              <a:t>A</a:t>
            </a:r>
            <a:r>
              <a:rPr lang="en-US" dirty="0" err="1" smtClean="0"/>
              <a:t>taupun</a:t>
            </a:r>
            <a:r>
              <a:rPr lang="en-US" dirty="0" smtClean="0"/>
              <a:t> </a:t>
            </a:r>
            <a:r>
              <a:rPr lang="en-US" dirty="0" err="1" smtClean="0"/>
              <a:t>hal-hal</a:t>
            </a:r>
            <a:r>
              <a:rPr lang="en-US" dirty="0" smtClean="0"/>
              <a:t> </a:t>
            </a:r>
            <a:r>
              <a:rPr lang="en-US" dirty="0" err="1" smtClean="0"/>
              <a:t>sejenis</a:t>
            </a:r>
            <a:endParaRPr lang="id-ID" dirty="0" smtClean="0"/>
          </a:p>
          <a:p>
            <a:pPr>
              <a:buFont typeface="Wingdings" pitchFamily="2" charset="2"/>
              <a:buChar char="Ø"/>
            </a:pPr>
            <a:r>
              <a:rPr lang="id-ID" dirty="0" smtClean="0"/>
              <a:t>Yang membedakan </a:t>
            </a:r>
            <a:r>
              <a:rPr lang="en-US" dirty="0" err="1" smtClean="0"/>
              <a:t>biasanya</a:t>
            </a:r>
            <a:r>
              <a:rPr lang="en-US" dirty="0" smtClean="0"/>
              <a:t> </a:t>
            </a:r>
            <a:r>
              <a:rPr lang="en-US" dirty="0" err="1" smtClean="0"/>
              <a:t>prosiding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konferensi</a:t>
            </a:r>
            <a:r>
              <a:rPr lang="en-US" dirty="0" smtClean="0"/>
              <a:t> </a:t>
            </a:r>
            <a:r>
              <a:rPr lang="en-US" dirty="0" err="1" smtClean="0"/>
              <a:t>ilmiah</a:t>
            </a:r>
            <a:endParaRPr lang="id-ID" dirty="0" smtClean="0"/>
          </a:p>
          <a:p>
            <a:endParaRPr lang="id-ID" dirty="0"/>
          </a:p>
        </p:txBody>
      </p:sp>
      <p:pic>
        <p:nvPicPr>
          <p:cNvPr id="3074" name="Picture 2" descr="F:\tugas 2 KI\unnamed (8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848225"/>
            <a:ext cx="9144000" cy="2009775"/>
          </a:xfrm>
          <a:prstGeom prst="rect">
            <a:avLst/>
          </a:prstGeom>
          <a:noFill/>
        </p:spPr>
      </p:pic>
      <p:pic>
        <p:nvPicPr>
          <p:cNvPr id="3075" name="Picture 3" descr="F:\tugas 2 KI\unnamed (2).png"/>
          <p:cNvPicPr>
            <a:picLocks noChangeAspect="1" noChangeArrowheads="1"/>
          </p:cNvPicPr>
          <p:nvPr/>
        </p:nvPicPr>
        <p:blipFill>
          <a:blip r:embed="rId3" cstate="print"/>
          <a:srcRect t="34110"/>
          <a:stretch>
            <a:fillRect/>
          </a:stretch>
        </p:blipFill>
        <p:spPr bwMode="auto">
          <a:xfrm>
            <a:off x="-36512" y="0"/>
            <a:ext cx="2504918" cy="158294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9776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PERBEDAAN</a:t>
            </a:r>
            <a:endParaRPr lang="id-ID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40768"/>
            <a:ext cx="4040188" cy="639762"/>
          </a:xfrm>
        </p:spPr>
        <p:txBody>
          <a:bodyPr/>
          <a:lstStyle/>
          <a:p>
            <a:r>
              <a:rPr lang="id-ID" dirty="0" smtClean="0"/>
              <a:t>Prosiding</a:t>
            </a:r>
            <a:endParaRPr lang="id-ID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804" y="1988840"/>
            <a:ext cx="4040188" cy="3951288"/>
          </a:xfrm>
        </p:spPr>
        <p:txBody>
          <a:bodyPr/>
          <a:lstStyle/>
          <a:p>
            <a:r>
              <a:rPr lang="id-ID" dirty="0" err="1" smtClean="0"/>
              <a:t>B</a:t>
            </a:r>
            <a:r>
              <a:rPr lang="en-US" dirty="0" err="1" smtClean="0"/>
              <a:t>iasanya</a:t>
            </a:r>
            <a:r>
              <a:rPr lang="en-US" dirty="0" smtClean="0"/>
              <a:t>  </a:t>
            </a:r>
            <a:r>
              <a:rPr lang="en-US" dirty="0" err="1" smtClean="0"/>
              <a:t>prosiding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konferensi</a:t>
            </a:r>
            <a:r>
              <a:rPr lang="en-US" dirty="0" smtClean="0"/>
              <a:t> </a:t>
            </a:r>
            <a:r>
              <a:rPr lang="en-US" dirty="0" err="1" smtClean="0"/>
              <a:t>ilmiah</a:t>
            </a:r>
            <a:r>
              <a:rPr lang="en-US" dirty="0" smtClean="0"/>
              <a:t>.</a:t>
            </a:r>
            <a:endParaRPr lang="id-ID" dirty="0" smtClean="0"/>
          </a:p>
          <a:p>
            <a:r>
              <a:rPr lang="id-ID" dirty="0" err="1" smtClean="0"/>
              <a:t>A</a:t>
            </a:r>
            <a:r>
              <a:rPr lang="en-US" dirty="0" err="1" smtClean="0"/>
              <a:t>da</a:t>
            </a:r>
            <a:r>
              <a:rPr lang="en-US" dirty="0" smtClean="0"/>
              <a:t> pula </a:t>
            </a:r>
            <a:r>
              <a:rPr lang="en-US" dirty="0" err="1" smtClean="0"/>
              <a:t>prosiding</a:t>
            </a:r>
            <a:r>
              <a:rPr lang="en-US" dirty="0" smtClean="0"/>
              <a:t> yang </a:t>
            </a:r>
            <a:r>
              <a:rPr lang="en-US" dirty="0" err="1" smtClean="0"/>
              <a:t>bahkan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mengalami</a:t>
            </a:r>
            <a:r>
              <a:rPr lang="en-US" dirty="0" smtClean="0"/>
              <a:t> peer review.</a:t>
            </a:r>
            <a:endParaRPr lang="id-ID" dirty="0" smtClean="0"/>
          </a:p>
          <a:p>
            <a:r>
              <a:rPr lang="en-US" dirty="0" err="1" smtClean="0"/>
              <a:t>Prosiding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tingkat</a:t>
            </a:r>
            <a:r>
              <a:rPr lang="en-US" dirty="0" smtClean="0"/>
              <a:t> level </a:t>
            </a:r>
            <a:r>
              <a:rPr lang="en-US" dirty="0" err="1" smtClean="0"/>
              <a:t>ke-ilmiahan</a:t>
            </a:r>
            <a:r>
              <a:rPr lang="en-US" dirty="0" smtClean="0"/>
              <a:t> yang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sedikit</a:t>
            </a:r>
            <a:r>
              <a:rPr lang="en-US" dirty="0" smtClean="0"/>
              <a:t> </a:t>
            </a:r>
            <a:endParaRPr lang="id-ID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68760"/>
            <a:ext cx="4041775" cy="639762"/>
          </a:xfrm>
        </p:spPr>
        <p:txBody>
          <a:bodyPr/>
          <a:lstStyle/>
          <a:p>
            <a:r>
              <a:rPr lang="id-ID" dirty="0" smtClean="0"/>
              <a:t>Jurnal Ilmiah</a:t>
            </a:r>
            <a:endParaRPr lang="id-ID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916832"/>
            <a:ext cx="4041775" cy="3951288"/>
          </a:xfrm>
        </p:spPr>
        <p:txBody>
          <a:bodyPr/>
          <a:lstStyle/>
          <a:p>
            <a:r>
              <a:rPr lang="id-ID" dirty="0" err="1" smtClean="0"/>
              <a:t>J</a:t>
            </a:r>
            <a:r>
              <a:rPr lang="en-US" dirty="0" err="1" smtClean="0"/>
              <a:t>urnal</a:t>
            </a:r>
            <a:r>
              <a:rPr lang="en-US" dirty="0" smtClean="0"/>
              <a:t> yang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khusus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publikasi</a:t>
            </a:r>
            <a:r>
              <a:rPr lang="en-US" dirty="0" smtClean="0"/>
              <a:t> </a:t>
            </a:r>
            <a:r>
              <a:rPr lang="en-US" dirty="0" err="1" smtClean="0"/>
              <a:t>ilmiah</a:t>
            </a:r>
            <a:r>
              <a:rPr lang="en-US" dirty="0" smtClean="0"/>
              <a:t>.</a:t>
            </a:r>
            <a:endParaRPr lang="id-ID" dirty="0" smtClean="0"/>
          </a:p>
          <a:p>
            <a:r>
              <a:rPr lang="id-ID" dirty="0" err="1" smtClean="0"/>
              <a:t>M</a:t>
            </a:r>
            <a:r>
              <a:rPr lang="en-US" dirty="0" err="1" smtClean="0"/>
              <a:t>engalami</a:t>
            </a:r>
            <a:r>
              <a:rPr lang="en-US" dirty="0" smtClean="0"/>
              <a:t> peer review.</a:t>
            </a:r>
            <a:endParaRPr lang="id-ID" dirty="0" smtClean="0"/>
          </a:p>
          <a:p>
            <a:r>
              <a:rPr lang="id-ID" dirty="0" smtClean="0"/>
              <a:t>Jurnal ilmiah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tingkat</a:t>
            </a:r>
            <a:r>
              <a:rPr lang="en-US" dirty="0" smtClean="0"/>
              <a:t> level </a:t>
            </a:r>
            <a:r>
              <a:rPr lang="en-US" dirty="0" err="1" smtClean="0"/>
              <a:t>ke-ilmiahan</a:t>
            </a:r>
            <a:r>
              <a:rPr lang="id-ID" dirty="0" smtClean="0"/>
              <a:t> yang cukup besar.</a:t>
            </a:r>
          </a:p>
          <a:p>
            <a:endParaRPr lang="id-ID" dirty="0" smtClean="0"/>
          </a:p>
          <a:p>
            <a:endParaRPr lang="id-ID" dirty="0"/>
          </a:p>
        </p:txBody>
      </p:sp>
      <p:pic>
        <p:nvPicPr>
          <p:cNvPr id="7" name="Picture 6" descr="F:\tugas 2 KI\unnamed (8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7" y="4875609"/>
            <a:ext cx="6600825" cy="2009775"/>
          </a:xfrm>
          <a:prstGeom prst="rect">
            <a:avLst/>
          </a:prstGeom>
          <a:noFill/>
        </p:spPr>
      </p:pic>
      <p:pic>
        <p:nvPicPr>
          <p:cNvPr id="8" name="Picture 4" descr="F:\tugas 2 KI\unnamed (9)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322" y="5427539"/>
            <a:ext cx="2895206" cy="1529853"/>
          </a:xfrm>
          <a:prstGeom prst="rect">
            <a:avLst/>
          </a:prstGeom>
          <a:noFill/>
        </p:spPr>
      </p:pic>
      <p:pic>
        <p:nvPicPr>
          <p:cNvPr id="9" name="Picture 5" descr="F:\tugas 2 KI\unnamed (10)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496" y="4780245"/>
            <a:ext cx="1420875" cy="2177147"/>
          </a:xfrm>
          <a:prstGeom prst="rect">
            <a:avLst/>
          </a:prstGeom>
          <a:noFill/>
        </p:spPr>
      </p:pic>
      <p:pic>
        <p:nvPicPr>
          <p:cNvPr id="4098" name="Picture 2" descr="F:\tugas 2 KI\unnamed (1)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flipH="1">
            <a:off x="6518697" y="-27384"/>
            <a:ext cx="2625302" cy="198196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5" grpId="0" build="p"/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F:\tugas 2 KI\unnamed (5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47792" y="5877272"/>
            <a:ext cx="728464" cy="710476"/>
          </a:xfrm>
          <a:prstGeom prst="rect">
            <a:avLst/>
          </a:prstGeom>
          <a:noFill/>
        </p:spPr>
      </p:pic>
      <p:pic>
        <p:nvPicPr>
          <p:cNvPr id="11" name="Picture 2" descr="F:\tugas 2 KI\unnamed (5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700000">
            <a:off x="5731652" y="5948726"/>
            <a:ext cx="728464" cy="710476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/>
          </a:bodyPr>
          <a:lstStyle/>
          <a:p>
            <a:r>
              <a:rPr lang="en-US" dirty="0" err="1" smtClean="0"/>
              <a:t>Proses</a:t>
            </a:r>
            <a:r>
              <a:rPr lang="en-US" dirty="0" smtClean="0"/>
              <a:t> review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prosiding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kumpulan</a:t>
            </a:r>
            <a:r>
              <a:rPr lang="en-US" dirty="0" smtClean="0"/>
              <a:t> paper yang </a:t>
            </a:r>
            <a:r>
              <a:rPr lang="en-US" dirty="0" err="1" smtClean="0"/>
              <a:t>disusun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,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membentuk</a:t>
            </a:r>
            <a:r>
              <a:rPr lang="en-US" dirty="0" smtClean="0"/>
              <a:t> </a:t>
            </a:r>
            <a:r>
              <a:rPr lang="en-US" dirty="0" err="1" smtClean="0"/>
              <a:t>tim</a:t>
            </a:r>
            <a:r>
              <a:rPr lang="en-US" dirty="0" smtClean="0"/>
              <a:t> editorial.</a:t>
            </a:r>
            <a:endParaRPr lang="id-ID" dirty="0" smtClean="0"/>
          </a:p>
          <a:p>
            <a:r>
              <a:rPr lang="id-ID" dirty="0" smtClean="0"/>
              <a:t>P</a:t>
            </a:r>
            <a:r>
              <a:rPr lang="en-US" dirty="0" err="1" smtClean="0"/>
              <a:t>rosiding</a:t>
            </a:r>
            <a:r>
              <a:rPr lang="en-US" dirty="0" smtClean="0"/>
              <a:t> </a:t>
            </a:r>
            <a:r>
              <a:rPr lang="en-US" dirty="0" err="1" smtClean="0"/>
              <a:t>dipublikasikan</a:t>
            </a:r>
            <a:r>
              <a:rPr lang="en-US" dirty="0" smtClean="0"/>
              <a:t> </a:t>
            </a:r>
            <a:r>
              <a:rPr lang="en-US" dirty="0" err="1" smtClean="0"/>
              <a:t>sendiri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institusi</a:t>
            </a:r>
            <a:r>
              <a:rPr lang="en-US" dirty="0" smtClean="0"/>
              <a:t> </a:t>
            </a:r>
            <a:r>
              <a:rPr lang="en-US" dirty="0" err="1" smtClean="0"/>
              <a:t>penyelenggara</a:t>
            </a:r>
            <a:r>
              <a:rPr lang="en-US" dirty="0" smtClean="0"/>
              <a:t> seminar,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lewat</a:t>
            </a:r>
            <a:r>
              <a:rPr lang="en-US" dirty="0" smtClean="0"/>
              <a:t> </a:t>
            </a:r>
            <a:r>
              <a:rPr lang="en-US" dirty="0" err="1" smtClean="0"/>
              <a:t>publikasi</a:t>
            </a:r>
            <a:r>
              <a:rPr lang="en-US" dirty="0" smtClean="0"/>
              <a:t> </a:t>
            </a:r>
            <a:r>
              <a:rPr lang="en-US" dirty="0" err="1" smtClean="0"/>
              <a:t>akademik</a:t>
            </a:r>
            <a:r>
              <a:rPr lang="en-US" dirty="0" smtClean="0"/>
              <a:t>. </a:t>
            </a:r>
            <a:endParaRPr lang="id-ID" dirty="0" smtClean="0"/>
          </a:p>
          <a:p>
            <a:endParaRPr lang="id-ID" dirty="0"/>
          </a:p>
        </p:txBody>
      </p:sp>
      <p:pic>
        <p:nvPicPr>
          <p:cNvPr id="7" name="Picture 6" descr="F:\tugas 2 KI\unnamed (8)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7" y="4875609"/>
            <a:ext cx="6600825" cy="2009775"/>
          </a:xfrm>
          <a:prstGeom prst="rect">
            <a:avLst/>
          </a:prstGeom>
          <a:noFill/>
        </p:spPr>
      </p:pic>
      <p:pic>
        <p:nvPicPr>
          <p:cNvPr id="8" name="Picture 4" descr="F:\tugas 2 KI\unnamed (9)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29322" y="5427539"/>
            <a:ext cx="2895206" cy="1529853"/>
          </a:xfrm>
          <a:prstGeom prst="rect">
            <a:avLst/>
          </a:prstGeom>
          <a:noFill/>
        </p:spPr>
      </p:pic>
      <p:pic>
        <p:nvPicPr>
          <p:cNvPr id="9" name="Picture 5" descr="F:\tugas 2 KI\unnamed (10)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496" y="4780245"/>
            <a:ext cx="1420875" cy="2177147"/>
          </a:xfrm>
          <a:prstGeom prst="rect">
            <a:avLst/>
          </a:prstGeom>
          <a:noFill/>
        </p:spPr>
      </p:pic>
      <p:pic>
        <p:nvPicPr>
          <p:cNvPr id="5122" name="Picture 2" descr="F:\tugas 2 KI\unnamed (5)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flipH="1">
            <a:off x="7380312" y="5472608"/>
            <a:ext cx="1737670" cy="14127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/>
          <a:lstStyle/>
          <a:p>
            <a:r>
              <a:rPr lang="en-US" dirty="0" err="1" smtClean="0"/>
              <a:t>Prosiding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salah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target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mempublikasikan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gagasan</a:t>
            </a:r>
            <a:r>
              <a:rPr lang="en-US" dirty="0" smtClean="0"/>
              <a:t>.</a:t>
            </a:r>
            <a:endParaRPr lang="id-ID" dirty="0" smtClean="0"/>
          </a:p>
          <a:p>
            <a:r>
              <a:rPr lang="id-ID" dirty="0" smtClean="0"/>
              <a:t>P</a:t>
            </a:r>
            <a:r>
              <a:rPr lang="en-US" dirty="0" err="1" smtClean="0"/>
              <a:t>eraturannya</a:t>
            </a:r>
            <a:r>
              <a:rPr lang="en-US" dirty="0" smtClean="0"/>
              <a:t> </a:t>
            </a:r>
            <a:r>
              <a:rPr lang="en-US" dirty="0" err="1" smtClean="0"/>
              <a:t>prosiding</a:t>
            </a:r>
            <a:r>
              <a:rPr lang="en-US" dirty="0" smtClean="0"/>
              <a:t> </a:t>
            </a:r>
            <a:r>
              <a:rPr lang="en-US" dirty="0" err="1" smtClean="0"/>
              <a:t>memuat</a:t>
            </a:r>
            <a:r>
              <a:rPr lang="en-US" dirty="0" smtClean="0"/>
              <a:t> </a:t>
            </a:r>
            <a:r>
              <a:rPr lang="en-US" dirty="0" err="1" smtClean="0"/>
              <a:t>naskah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tinjauan</a:t>
            </a:r>
            <a:r>
              <a:rPr lang="en-US" dirty="0" smtClean="0"/>
              <a:t>/</a:t>
            </a:r>
            <a:r>
              <a:rPr lang="en-US" dirty="0" err="1" smtClean="0"/>
              <a:t>gagasan</a:t>
            </a:r>
            <a:r>
              <a:rPr lang="en-US" dirty="0" smtClean="0"/>
              <a:t> yang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seminar.</a:t>
            </a:r>
            <a:endParaRPr lang="id-ID" dirty="0" smtClean="0"/>
          </a:p>
        </p:txBody>
      </p:sp>
      <p:pic>
        <p:nvPicPr>
          <p:cNvPr id="4" name="Picture 3" descr="F:\tugas 2 KI\unnamed (8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7" y="4875609"/>
            <a:ext cx="6600825" cy="2009775"/>
          </a:xfrm>
          <a:prstGeom prst="rect">
            <a:avLst/>
          </a:prstGeom>
          <a:noFill/>
        </p:spPr>
      </p:pic>
      <p:pic>
        <p:nvPicPr>
          <p:cNvPr id="5" name="Picture 4" descr="F:\tugas 2 KI\unnamed (9)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322" y="5427539"/>
            <a:ext cx="2895206" cy="1529853"/>
          </a:xfrm>
          <a:prstGeom prst="rect">
            <a:avLst/>
          </a:prstGeom>
          <a:noFill/>
        </p:spPr>
      </p:pic>
      <p:pic>
        <p:nvPicPr>
          <p:cNvPr id="6" name="Picture 5" descr="F:\tugas 2 KI\unnamed (10)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496" y="4780245"/>
            <a:ext cx="1420875" cy="2177147"/>
          </a:xfrm>
          <a:prstGeom prst="rect">
            <a:avLst/>
          </a:prstGeom>
          <a:noFill/>
        </p:spPr>
      </p:pic>
      <p:pic>
        <p:nvPicPr>
          <p:cNvPr id="6146" name="Picture 2" descr="F:\tugas 2 KI\unnamed (3)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177081">
            <a:off x="7016718" y="4273136"/>
            <a:ext cx="2075234" cy="20752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F:\tugas 2 KI\unnamed (10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7865083" y="4708237"/>
            <a:ext cx="1315429" cy="2177147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err="1" smtClean="0"/>
              <a:t>U</a:t>
            </a:r>
            <a:r>
              <a:rPr lang="en-US" dirty="0" err="1" smtClean="0"/>
              <a:t>nsur-unsur</a:t>
            </a:r>
            <a:r>
              <a:rPr lang="en-US" dirty="0" smtClean="0"/>
              <a:t> </a:t>
            </a:r>
            <a:r>
              <a:rPr lang="id-ID" dirty="0" err="1" smtClean="0"/>
              <a:t>P</a:t>
            </a:r>
            <a:r>
              <a:rPr lang="en-US" dirty="0" err="1" smtClean="0"/>
              <a:t>enilaian</a:t>
            </a:r>
            <a:r>
              <a:rPr lang="id-ID" dirty="0" smtClean="0"/>
              <a:t> Prosiding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id-ID" dirty="0" smtClean="0"/>
              <a:t>Memenuhi seminar nasional. Seperti </a:t>
            </a:r>
            <a:r>
              <a:rPr lang="en-US" dirty="0" err="1" smtClean="0"/>
              <a:t>kriteria</a:t>
            </a:r>
            <a:r>
              <a:rPr lang="en-US" dirty="0" smtClean="0"/>
              <a:t> seminar </a:t>
            </a:r>
            <a:r>
              <a:rPr lang="en-US" dirty="0" err="1" smtClean="0"/>
              <a:t>nasional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diikuti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3 (</a:t>
            </a:r>
            <a:r>
              <a:rPr lang="en-US" dirty="0" err="1" smtClean="0"/>
              <a:t>tiga</a:t>
            </a:r>
            <a:r>
              <a:rPr lang="en-US" dirty="0" smtClean="0"/>
              <a:t>) </a:t>
            </a:r>
            <a:r>
              <a:rPr lang="en-US" dirty="0" err="1" smtClean="0"/>
              <a:t>instansi</a:t>
            </a:r>
            <a:r>
              <a:rPr lang="en-US" dirty="0" smtClean="0"/>
              <a:t>. </a:t>
            </a:r>
            <a:r>
              <a:rPr lang="en-US" dirty="0" err="1" smtClean="0"/>
              <a:t>Instansi</a:t>
            </a:r>
            <a:r>
              <a:rPr lang="en-US" dirty="0" smtClean="0"/>
              <a:t> </a:t>
            </a:r>
            <a:r>
              <a:rPr lang="en-US" dirty="0" err="1" smtClean="0"/>
              <a:t>identik</a:t>
            </a:r>
            <a:r>
              <a:rPr lang="en-US" dirty="0" smtClean="0"/>
              <a:t> level </a:t>
            </a:r>
            <a:r>
              <a:rPr lang="en-US" dirty="0" err="1" smtClean="0"/>
              <a:t>kementerian</a:t>
            </a:r>
            <a:r>
              <a:rPr lang="en-US" dirty="0" smtClean="0"/>
              <a:t>. </a:t>
            </a:r>
            <a:r>
              <a:rPr lang="en-US" dirty="0" err="1" smtClean="0"/>
              <a:t>Jadi</a:t>
            </a:r>
            <a:r>
              <a:rPr lang="en-US" dirty="0" smtClean="0"/>
              <a:t> </a:t>
            </a:r>
            <a:r>
              <a:rPr lang="en-US" dirty="0" err="1" smtClean="0"/>
              <a:t>tiga</a:t>
            </a:r>
            <a:r>
              <a:rPr lang="en-US" dirty="0" smtClean="0"/>
              <a:t> </a:t>
            </a:r>
            <a:r>
              <a:rPr lang="en-US" dirty="0" err="1" smtClean="0"/>
              <a:t>instansi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terdiri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peserta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misalnya</a:t>
            </a:r>
            <a:r>
              <a:rPr lang="en-US" dirty="0" smtClean="0"/>
              <a:t> </a:t>
            </a:r>
            <a:r>
              <a:rPr lang="en-US" dirty="0" err="1" smtClean="0"/>
              <a:t>Kementerian</a:t>
            </a:r>
            <a:r>
              <a:rPr lang="en-US" dirty="0" smtClean="0"/>
              <a:t> </a:t>
            </a:r>
            <a:r>
              <a:rPr lang="en-US" dirty="0" err="1" smtClean="0"/>
              <a:t>Pertanian</a:t>
            </a:r>
            <a:r>
              <a:rPr lang="en-US" dirty="0" smtClean="0"/>
              <a:t> (</a:t>
            </a:r>
            <a:r>
              <a:rPr lang="en-US" dirty="0" err="1" smtClean="0"/>
              <a:t>Litbang</a:t>
            </a:r>
            <a:r>
              <a:rPr lang="en-US" dirty="0" smtClean="0"/>
              <a:t> </a:t>
            </a:r>
            <a:r>
              <a:rPr lang="en-US" dirty="0" err="1" smtClean="0"/>
              <a:t>Pertanian</a:t>
            </a:r>
            <a:r>
              <a:rPr lang="en-US" dirty="0" smtClean="0"/>
              <a:t>), </a:t>
            </a:r>
            <a:r>
              <a:rPr lang="en-US" dirty="0" err="1" smtClean="0"/>
              <a:t>Perguruan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Pemerintah</a:t>
            </a:r>
            <a:r>
              <a:rPr lang="en-US" dirty="0" smtClean="0"/>
              <a:t> Daerah.</a:t>
            </a:r>
            <a:endParaRPr lang="id-ID" dirty="0" smtClean="0"/>
          </a:p>
          <a:p>
            <a:pPr marL="514350" indent="-514350">
              <a:buFont typeface="Wingdings" pitchFamily="2" charset="2"/>
              <a:buChar char="q"/>
            </a:pPr>
            <a:r>
              <a:rPr lang="id-ID" dirty="0" err="1" smtClean="0"/>
              <a:t>P</a:t>
            </a:r>
            <a:r>
              <a:rPr lang="en-US" dirty="0" err="1" smtClean="0"/>
              <a:t>rosiding</a:t>
            </a:r>
            <a:r>
              <a:rPr lang="en-US" dirty="0" smtClean="0"/>
              <a:t> </a:t>
            </a:r>
            <a:r>
              <a:rPr lang="en-US" dirty="0" err="1" smtClean="0"/>
              <a:t>dinilai</a:t>
            </a:r>
            <a:r>
              <a:rPr lang="en-US" dirty="0" smtClean="0"/>
              <a:t> </a:t>
            </a:r>
            <a:r>
              <a:rPr lang="id-ID" dirty="0" smtClean="0"/>
              <a:t>baik jika p</a:t>
            </a:r>
            <a:r>
              <a:rPr lang="en-US" dirty="0" err="1" smtClean="0"/>
              <a:t>eserta</a:t>
            </a:r>
            <a:r>
              <a:rPr lang="en-US" dirty="0" smtClean="0"/>
              <a:t> seminar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luar</a:t>
            </a:r>
            <a:r>
              <a:rPr lang="en-US" dirty="0" smtClean="0"/>
              <a:t> </a:t>
            </a:r>
            <a:r>
              <a:rPr lang="en-US" dirty="0" err="1" smtClean="0"/>
              <a:t>instansi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memenuhi</a:t>
            </a:r>
            <a:r>
              <a:rPr lang="en-US" dirty="0" smtClean="0"/>
              <a:t> </a:t>
            </a:r>
            <a:r>
              <a:rPr lang="en-US" dirty="0" err="1" smtClean="0"/>
              <a:t>kuota</a:t>
            </a:r>
            <a:r>
              <a:rPr lang="en-US" dirty="0" smtClean="0"/>
              <a:t> 30</a:t>
            </a:r>
            <a:r>
              <a:rPr lang="id-ID" dirty="0" smtClean="0"/>
              <a:t>%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total </a:t>
            </a:r>
            <a:r>
              <a:rPr lang="en-US" dirty="0" err="1" smtClean="0"/>
              <a:t>peserta</a:t>
            </a:r>
            <a:r>
              <a:rPr lang="en-US" dirty="0" smtClean="0"/>
              <a:t>.</a:t>
            </a:r>
            <a:endParaRPr lang="id-ID" dirty="0"/>
          </a:p>
        </p:txBody>
      </p:sp>
      <p:pic>
        <p:nvPicPr>
          <p:cNvPr id="1028" name="Picture 4" descr="F:\tugas 2 KI\unnamed (11)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6093296"/>
            <a:ext cx="4433066" cy="764704"/>
          </a:xfrm>
          <a:prstGeom prst="rect">
            <a:avLst/>
          </a:prstGeom>
          <a:noFill/>
        </p:spPr>
      </p:pic>
      <p:pic>
        <p:nvPicPr>
          <p:cNvPr id="1029" name="Picture 5" descr="F:\tugas 2 KI\unnamed (12)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018073" flipH="1">
            <a:off x="187240" y="5896030"/>
            <a:ext cx="667421" cy="764591"/>
          </a:xfrm>
          <a:prstGeom prst="rect">
            <a:avLst/>
          </a:prstGeom>
          <a:noFill/>
        </p:spPr>
      </p:pic>
      <p:pic>
        <p:nvPicPr>
          <p:cNvPr id="8" name="Picture 7" descr="F:\tugas 2 KI\unnamed (8)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407" y="5445224"/>
            <a:ext cx="5016649" cy="14401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F:\tugas 2 KI\unnamed (10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6644011" y="2333625"/>
            <a:ext cx="2499989" cy="4524375"/>
          </a:xfrm>
          <a:prstGeom prst="rect">
            <a:avLst/>
          </a:prstGeom>
          <a:noFill/>
        </p:spPr>
      </p:pic>
      <p:pic>
        <p:nvPicPr>
          <p:cNvPr id="4" name="Picture 3" descr="F:\tugas 2 KI\unnamed (8)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7" y="4875609"/>
            <a:ext cx="6600825" cy="2009775"/>
          </a:xfrm>
          <a:prstGeom prst="rect">
            <a:avLst/>
          </a:prstGeom>
          <a:noFill/>
        </p:spPr>
      </p:pic>
      <p:pic>
        <p:nvPicPr>
          <p:cNvPr id="5" name="Picture 4" descr="F:\tugas 2 KI\unnamed (9)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29322" y="5427539"/>
            <a:ext cx="2895206" cy="1529853"/>
          </a:xfrm>
          <a:prstGeom prst="rect">
            <a:avLst/>
          </a:prstGeom>
          <a:noFill/>
        </p:spPr>
      </p:pic>
      <p:pic>
        <p:nvPicPr>
          <p:cNvPr id="6" name="Picture 5" descr="F:\tugas 2 KI\unnamed (10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496" y="4780245"/>
            <a:ext cx="1420875" cy="2177147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0872" y="1423317"/>
            <a:ext cx="8229600" cy="4525963"/>
          </a:xfrm>
        </p:spPr>
        <p:txBody>
          <a:bodyPr>
            <a:normAutofit lnSpcReduction="10000"/>
          </a:bodyPr>
          <a:lstStyle/>
          <a:p>
            <a:pPr marL="514350" indent="-514350">
              <a:buNone/>
            </a:pPr>
            <a:r>
              <a:rPr lang="id-ID" dirty="0" smtClean="0"/>
              <a:t>2.  U</a:t>
            </a:r>
            <a:r>
              <a:rPr lang="en-US" dirty="0" err="1" smtClean="0"/>
              <a:t>nsur-unsur</a:t>
            </a:r>
            <a:r>
              <a:rPr lang="en-US" dirty="0" smtClean="0"/>
              <a:t> yang </a:t>
            </a:r>
            <a:r>
              <a:rPr lang="en-US" dirty="0" err="1" smtClean="0"/>
              <a:t>dilihat</a:t>
            </a:r>
            <a:r>
              <a:rPr lang="en-US" dirty="0" smtClean="0"/>
              <a:t> </a:t>
            </a:r>
            <a:r>
              <a:rPr lang="id-ID" dirty="0" smtClean="0"/>
              <a:t>didalam prosiding yaitu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ISBN</a:t>
            </a:r>
            <a:endParaRPr lang="id-ID" dirty="0" smtClean="0"/>
          </a:p>
          <a:p>
            <a:pPr>
              <a:buFont typeface="Wingdings" pitchFamily="2" charset="2"/>
              <a:buChar char="Ø"/>
            </a:pPr>
            <a:r>
              <a:rPr lang="en-US" dirty="0" err="1" smtClean="0"/>
              <a:t>Penyunting</a:t>
            </a:r>
            <a:endParaRPr lang="id-ID" dirty="0" smtClean="0"/>
          </a:p>
          <a:p>
            <a:pPr>
              <a:buFont typeface="Wingdings" pitchFamily="2" charset="2"/>
              <a:buChar char="Ø"/>
            </a:pPr>
            <a:r>
              <a:rPr lang="en-US" dirty="0" err="1" smtClean="0"/>
              <a:t>Kata</a:t>
            </a:r>
            <a:r>
              <a:rPr lang="en-US" dirty="0" smtClean="0"/>
              <a:t> </a:t>
            </a:r>
            <a:r>
              <a:rPr lang="en-US" dirty="0" err="1" smtClean="0"/>
              <a:t>Pengantar</a:t>
            </a:r>
            <a:endParaRPr lang="id-ID" dirty="0" smtClean="0"/>
          </a:p>
          <a:p>
            <a:pPr>
              <a:buFont typeface="Wingdings" pitchFamily="2" charset="2"/>
              <a:buChar char="Ø"/>
            </a:pPr>
            <a:r>
              <a:rPr lang="en-US" dirty="0" err="1" smtClean="0"/>
              <a:t>Isi</a:t>
            </a:r>
            <a:r>
              <a:rPr lang="en-US" dirty="0" smtClean="0"/>
              <a:t> </a:t>
            </a:r>
            <a:r>
              <a:rPr lang="en-US" dirty="0" err="1" smtClean="0"/>
              <a:t>Naskah</a:t>
            </a:r>
            <a:endParaRPr lang="id-ID" dirty="0" smtClean="0"/>
          </a:p>
          <a:p>
            <a:pPr>
              <a:buFont typeface="Wingdings" pitchFamily="2" charset="2"/>
              <a:buChar char="Ø"/>
            </a:pPr>
            <a:r>
              <a:rPr lang="en-US" dirty="0" err="1" smtClean="0"/>
              <a:t>Daftar</a:t>
            </a:r>
            <a:r>
              <a:rPr lang="en-US" dirty="0" smtClean="0"/>
              <a:t> </a:t>
            </a:r>
            <a:r>
              <a:rPr lang="en-US" dirty="0" err="1" smtClean="0"/>
              <a:t>Pustaka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endParaRPr lang="id-ID" dirty="0" smtClean="0"/>
          </a:p>
          <a:p>
            <a:pPr>
              <a:buFont typeface="Wingdings" pitchFamily="2" charset="2"/>
              <a:buChar char="Ø"/>
            </a:pPr>
            <a:r>
              <a:rPr lang="en-US" dirty="0" err="1" smtClean="0"/>
              <a:t>Daftar</a:t>
            </a:r>
            <a:r>
              <a:rPr lang="en-US" dirty="0" smtClean="0"/>
              <a:t> </a:t>
            </a:r>
            <a:r>
              <a:rPr lang="en-US" dirty="0" err="1" smtClean="0"/>
              <a:t>peserta</a:t>
            </a:r>
            <a:r>
              <a:rPr lang="en-US" dirty="0" smtClean="0"/>
              <a:t>.</a:t>
            </a:r>
            <a:endParaRPr lang="id-ID" dirty="0" smtClean="0"/>
          </a:p>
          <a:p>
            <a:pPr marL="514350" indent="-514350">
              <a:buFont typeface="Wingdings" pitchFamily="2" charset="2"/>
              <a:buChar char="Ø"/>
            </a:pPr>
            <a:endParaRPr lang="id-ID" dirty="0" smtClean="0"/>
          </a:p>
          <a:p>
            <a:pPr marL="514350" indent="-514350">
              <a:buNone/>
            </a:pPr>
            <a:endParaRPr lang="id-ID" dirty="0"/>
          </a:p>
        </p:txBody>
      </p:sp>
      <p:pic>
        <p:nvPicPr>
          <p:cNvPr id="2050" name="Picture 2" descr="F:\tugas 2 KI\unnamed (3)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774106">
            <a:off x="4577533" y="3218508"/>
            <a:ext cx="2237556" cy="2237556"/>
          </a:xfrm>
          <a:prstGeom prst="rect">
            <a:avLst/>
          </a:prstGeom>
          <a:noFill/>
        </p:spPr>
      </p:pic>
      <p:pic>
        <p:nvPicPr>
          <p:cNvPr id="7" name="Picture 3" descr="F:\tugas 2 KI\unnamed (2).png"/>
          <p:cNvPicPr>
            <a:picLocks noChangeAspect="1" noChangeArrowheads="1"/>
          </p:cNvPicPr>
          <p:nvPr/>
        </p:nvPicPr>
        <p:blipFill>
          <a:blip r:embed="rId6" cstate="print"/>
          <a:srcRect t="34110"/>
          <a:stretch>
            <a:fillRect/>
          </a:stretch>
        </p:blipFill>
        <p:spPr bwMode="auto">
          <a:xfrm flipH="1">
            <a:off x="6752374" y="0"/>
            <a:ext cx="2391626" cy="158294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 descr="F:\tugas 2 KI\unnamed (5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47792" y="5877272"/>
            <a:ext cx="728464" cy="710476"/>
          </a:xfrm>
          <a:prstGeom prst="rect">
            <a:avLst/>
          </a:prstGeom>
          <a:noFill/>
        </p:spPr>
      </p:pic>
      <p:pic>
        <p:nvPicPr>
          <p:cNvPr id="17" name="Picture 2" descr="F:\tugas 2 KI\unnamed (5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700000">
            <a:off x="5731652" y="5948726"/>
            <a:ext cx="728464" cy="710476"/>
          </a:xfrm>
          <a:prstGeom prst="rect">
            <a:avLst/>
          </a:prstGeom>
          <a:noFill/>
        </p:spPr>
      </p:pic>
      <p:pic>
        <p:nvPicPr>
          <p:cNvPr id="1030" name="Picture 6" descr="F:\tugas 2 KI\unnamed (8)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7" y="4875609"/>
            <a:ext cx="6600825" cy="2009775"/>
          </a:xfrm>
          <a:prstGeom prst="rect">
            <a:avLst/>
          </a:prstGeom>
          <a:noFill/>
        </p:spPr>
      </p:pic>
      <p:pic>
        <p:nvPicPr>
          <p:cNvPr id="1026" name="Picture 2" descr="F:\tugas 2 KI\unnamed (3)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4005064"/>
            <a:ext cx="1613245" cy="1613245"/>
          </a:xfrm>
          <a:prstGeom prst="rect">
            <a:avLst/>
          </a:prstGeom>
          <a:noFill/>
        </p:spPr>
      </p:pic>
      <p:pic>
        <p:nvPicPr>
          <p:cNvPr id="1028" name="Picture 4" descr="F:\tugas 2 KI\unnamed (9)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29322" y="5427539"/>
            <a:ext cx="2895206" cy="1529853"/>
          </a:xfrm>
          <a:prstGeom prst="rect">
            <a:avLst/>
          </a:prstGeom>
          <a:noFill/>
        </p:spPr>
      </p:pic>
      <p:pic>
        <p:nvPicPr>
          <p:cNvPr id="1029" name="Picture 5" descr="F:\tugas 2 KI\unnamed (10)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5496" y="4780245"/>
            <a:ext cx="1420875" cy="2177147"/>
          </a:xfrm>
          <a:prstGeom prst="rect">
            <a:avLst/>
          </a:prstGeom>
          <a:noFill/>
        </p:spPr>
      </p:pic>
      <p:pic>
        <p:nvPicPr>
          <p:cNvPr id="11" name="Picture 3" descr="F:\tugas 2 KI\unnamed (2).png"/>
          <p:cNvPicPr>
            <a:picLocks noChangeAspect="1" noChangeArrowheads="1"/>
          </p:cNvPicPr>
          <p:nvPr/>
        </p:nvPicPr>
        <p:blipFill>
          <a:blip r:embed="rId7" cstate="print"/>
          <a:srcRect t="34110"/>
          <a:stretch>
            <a:fillRect/>
          </a:stretch>
        </p:blipFill>
        <p:spPr bwMode="auto">
          <a:xfrm flipH="1">
            <a:off x="6752374" y="0"/>
            <a:ext cx="2391626" cy="1582943"/>
          </a:xfrm>
          <a:prstGeom prst="rect">
            <a:avLst/>
          </a:prstGeom>
          <a:noFill/>
        </p:spPr>
      </p:pic>
      <p:pic>
        <p:nvPicPr>
          <p:cNvPr id="15" name="Picture 2" descr="F:\tugas 2 KI\unnamed (5)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flipH="1">
            <a:off x="7380312" y="5472608"/>
            <a:ext cx="1737670" cy="1412776"/>
          </a:xfrm>
          <a:prstGeom prst="rect">
            <a:avLst/>
          </a:prstGeom>
          <a:noFill/>
        </p:spPr>
      </p:pic>
      <p:pic>
        <p:nvPicPr>
          <p:cNvPr id="18" name="Picture 5" descr="F:\tugas 2 KI\unnamed (12)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 rot="19676414">
            <a:off x="4717349" y="5515307"/>
            <a:ext cx="755053" cy="764591"/>
          </a:xfrm>
          <a:prstGeom prst="rect">
            <a:avLst/>
          </a:prstGeom>
          <a:noFill/>
        </p:spPr>
      </p:pic>
      <p:sp>
        <p:nvSpPr>
          <p:cNvPr id="19" name="Rectangle 18"/>
          <p:cNvSpPr/>
          <p:nvPr/>
        </p:nvSpPr>
        <p:spPr>
          <a:xfrm>
            <a:off x="1795441" y="2780928"/>
            <a:ext cx="5553123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TERIMAKASIH</a:t>
            </a:r>
            <a:endParaRPr lang="en-US" sz="72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</TotalTime>
  <Words>284</Words>
  <Application>Microsoft Office PowerPoint</Application>
  <PresentationFormat>On-screen Show (4:3)</PresentationFormat>
  <Paragraphs>40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PROSIDING  KELOMPOK 2</vt:lpstr>
      <vt:lpstr>PROSIDING</vt:lpstr>
      <vt:lpstr>Slide 3</vt:lpstr>
      <vt:lpstr>PERBEDAAN</vt:lpstr>
      <vt:lpstr>Slide 5</vt:lpstr>
      <vt:lpstr>Slide 6</vt:lpstr>
      <vt:lpstr>Unsur-unsur Penilaian Prosiding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Kelompok</dc:title>
  <dc:creator>USER</dc:creator>
  <cp:lastModifiedBy>Ahmad</cp:lastModifiedBy>
  <cp:revision>27</cp:revision>
  <dcterms:created xsi:type="dcterms:W3CDTF">2017-10-10T05:54:36Z</dcterms:created>
  <dcterms:modified xsi:type="dcterms:W3CDTF">2017-10-10T18:55:19Z</dcterms:modified>
</cp:coreProperties>
</file>