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24"/>
  </p:notesMasterIdLst>
  <p:sldIdLst>
    <p:sldId id="256" r:id="rId2"/>
    <p:sldId id="258" r:id="rId3"/>
    <p:sldId id="259" r:id="rId4"/>
    <p:sldId id="260" r:id="rId5"/>
    <p:sldId id="261" r:id="rId6"/>
    <p:sldId id="313" r:id="rId7"/>
    <p:sldId id="264" r:id="rId8"/>
    <p:sldId id="314" r:id="rId9"/>
    <p:sldId id="315" r:id="rId10"/>
    <p:sldId id="265" r:id="rId11"/>
    <p:sldId id="324" r:id="rId12"/>
    <p:sldId id="316" r:id="rId13"/>
    <p:sldId id="317" r:id="rId14"/>
    <p:sldId id="325" r:id="rId15"/>
    <p:sldId id="326" r:id="rId16"/>
    <p:sldId id="318" r:id="rId17"/>
    <p:sldId id="319" r:id="rId18"/>
    <p:sldId id="320" r:id="rId19"/>
    <p:sldId id="321" r:id="rId20"/>
    <p:sldId id="322" r:id="rId21"/>
    <p:sldId id="323" r:id="rId22"/>
    <p:sldId id="327" r:id="rId23"/>
  </p:sldIdLst>
  <p:sldSz cx="9144000" cy="5143500" type="screen16x9"/>
  <p:notesSz cx="6858000" cy="9144000"/>
  <p:embeddedFontLst>
    <p:embeddedFont>
      <p:font typeface="Rubik" charset="-79"/>
      <p:regular r:id="rId25"/>
      <p:bold r:id="rId26"/>
      <p:italic r:id="rId27"/>
      <p:boldItalic r:id="rId28"/>
    </p:embeddedFont>
    <p:embeddedFont>
      <p:font typeface="Patua One" charset="0"/>
      <p:regular r:id="rId29"/>
    </p:embeddedFont>
    <p:embeddedFont>
      <p:font typeface="Calibri" pitchFamily="34" charset="0"/>
      <p:regular r:id="rId30"/>
      <p:bold r:id="rId31"/>
      <p:italic r:id="rId32"/>
      <p:boldItalic r:id="rId33"/>
    </p:embeddedFont>
    <p:embeddedFont>
      <p:font typeface="Algerian" pitchFamily="82"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EBB10D72-CDD0-42BF-832C-69C357F175D8}">
  <a:tblStyle styleId="{EBB10D72-CDD0-42BF-832C-69C357F175D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3" d="100"/>
          <a:sy n="93" d="100"/>
        </p:scale>
        <p:origin x="-726" y="-90"/>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99f2f57a71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99f2f57a71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99f2f57a71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99f2f57a71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e85ed6455f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5" name="Google Shape;845;ge85ed6455f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 name="Google Shape;880;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6" name="Google Shape;886;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e85ed6455f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9" name="Google Shape;929;ge85ed6455f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e85ed6455f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9" name="Google Shape;929;ge85ed6455f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e85ed6455f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9" name="Google Shape;929;ge85ed6455f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70000"/>
          </a:blip>
          <a:srcRect/>
          <a:stretch/>
        </p:blipFill>
        <p:spPr>
          <a:xfrm>
            <a:off x="0" y="2171"/>
            <a:ext cx="9144003" cy="5139149"/>
          </a:xfrm>
          <a:prstGeom prst="rect">
            <a:avLst/>
          </a:prstGeom>
          <a:noFill/>
          <a:ln>
            <a:noFill/>
          </a:ln>
        </p:spPr>
      </p:pic>
      <p:grpSp>
        <p:nvGrpSpPr>
          <p:cNvPr id="10" name="Google Shape;10;p2"/>
          <p:cNvGrpSpPr/>
          <p:nvPr/>
        </p:nvGrpSpPr>
        <p:grpSpPr>
          <a:xfrm flipH="1">
            <a:off x="8277700" y="-896475"/>
            <a:ext cx="1769400" cy="1769400"/>
            <a:chOff x="-888300" y="-896475"/>
            <a:chExt cx="1769400" cy="1769400"/>
          </a:xfrm>
        </p:grpSpPr>
        <p:grpSp>
          <p:nvGrpSpPr>
            <p:cNvPr id="11" name="Google Shape;11;p2"/>
            <p:cNvGrpSpPr/>
            <p:nvPr/>
          </p:nvGrpSpPr>
          <p:grpSpPr>
            <a:xfrm>
              <a:off x="-888300" y="-896475"/>
              <a:ext cx="1769400" cy="1769400"/>
              <a:chOff x="-888300" y="-896475"/>
              <a:chExt cx="1769400" cy="1769400"/>
            </a:xfrm>
          </p:grpSpPr>
          <p:sp>
            <p:nvSpPr>
              <p:cNvPr id="12" name="Google Shape;12;p2"/>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p:nvPr/>
        </p:nvSpPr>
        <p:spPr>
          <a:xfrm>
            <a:off x="1377900" y="977478"/>
            <a:ext cx="6388200" cy="2581800"/>
          </a:xfrm>
          <a:prstGeom prst="rect">
            <a:avLst/>
          </a:pr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66770" y="3230932"/>
            <a:ext cx="639030" cy="68124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904821" y="1918320"/>
            <a:ext cx="319515" cy="340622"/>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43196" y="2941383"/>
            <a:ext cx="319515" cy="340622"/>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526900" y="753900"/>
            <a:ext cx="2239200" cy="223500"/>
          </a:xfrm>
          <a:prstGeom prst="rect">
            <a:avLst/>
          </a:pr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408800" y="753900"/>
            <a:ext cx="1118100" cy="2235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850325" y="753900"/>
            <a:ext cx="558600" cy="223500"/>
          </a:xfrm>
          <a:prstGeom prst="rect">
            <a:avLst/>
          </a:pr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2"/>
          <p:cNvGrpSpPr/>
          <p:nvPr/>
        </p:nvGrpSpPr>
        <p:grpSpPr>
          <a:xfrm>
            <a:off x="-888300" y="-896475"/>
            <a:ext cx="1769400" cy="1769400"/>
            <a:chOff x="-888300" y="-896475"/>
            <a:chExt cx="1769400" cy="1769400"/>
          </a:xfrm>
        </p:grpSpPr>
        <p:grpSp>
          <p:nvGrpSpPr>
            <p:cNvPr id="23" name="Google Shape;23;p2"/>
            <p:cNvGrpSpPr/>
            <p:nvPr/>
          </p:nvGrpSpPr>
          <p:grpSpPr>
            <a:xfrm>
              <a:off x="-888300" y="-896475"/>
              <a:ext cx="1769400" cy="1769400"/>
              <a:chOff x="-888300" y="-896475"/>
              <a:chExt cx="1769400" cy="1769400"/>
            </a:xfrm>
          </p:grpSpPr>
          <p:sp>
            <p:nvSpPr>
              <p:cNvPr id="24" name="Google Shape;24;p2"/>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1269875" y="872872"/>
            <a:ext cx="1579200" cy="1579200"/>
            <a:chOff x="767005" y="878856"/>
            <a:chExt cx="1579200" cy="1579200"/>
          </a:xfrm>
        </p:grpSpPr>
        <p:sp>
          <p:nvSpPr>
            <p:cNvPr id="28" name="Google Shape;28;p2"/>
            <p:cNvSpPr/>
            <p:nvPr/>
          </p:nvSpPr>
          <p:spPr>
            <a:xfrm>
              <a:off x="767005" y="878856"/>
              <a:ext cx="1579200" cy="1579200"/>
            </a:xfrm>
            <a:prstGeom prst="arc">
              <a:avLst>
                <a:gd name="adj1" fmla="val 8987451"/>
                <a:gd name="adj2" fmla="val 1789958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08150" y="1016700"/>
              <a:ext cx="189600" cy="189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rot="10800000">
            <a:off x="6300365" y="2075637"/>
            <a:ext cx="1579200" cy="1579200"/>
            <a:chOff x="767005" y="878856"/>
            <a:chExt cx="1579200" cy="1579200"/>
          </a:xfrm>
        </p:grpSpPr>
        <p:sp>
          <p:nvSpPr>
            <p:cNvPr id="31" name="Google Shape;31;p2"/>
            <p:cNvSpPr/>
            <p:nvPr/>
          </p:nvSpPr>
          <p:spPr>
            <a:xfrm>
              <a:off x="767005" y="878856"/>
              <a:ext cx="1579200" cy="1579200"/>
            </a:xfrm>
            <a:prstGeom prst="arc">
              <a:avLst>
                <a:gd name="adj1" fmla="val 8987451"/>
                <a:gd name="adj2" fmla="val 1789958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908150" y="1016700"/>
              <a:ext cx="189600" cy="189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flipH="1">
            <a:off x="7086617" y="568974"/>
            <a:ext cx="1391971" cy="1328125"/>
            <a:chOff x="807201" y="3067243"/>
            <a:chExt cx="1307015" cy="1247065"/>
          </a:xfrm>
        </p:grpSpPr>
        <p:sp>
          <p:nvSpPr>
            <p:cNvPr id="34" name="Google Shape;34;p2"/>
            <p:cNvSpPr/>
            <p:nvPr/>
          </p:nvSpPr>
          <p:spPr>
            <a:xfrm rot="-1431304">
              <a:off x="947234" y="3236058"/>
              <a:ext cx="1026948" cy="909434"/>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1431148">
              <a:off x="1180861" y="3463287"/>
              <a:ext cx="583254" cy="516512"/>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6"/>
            </a:solidFill>
            <a:ln w="19050"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txBox="1">
            <a:spLocks noGrp="1"/>
          </p:cNvSpPr>
          <p:nvPr>
            <p:ph type="ctrTitle"/>
          </p:nvPr>
        </p:nvSpPr>
        <p:spPr>
          <a:xfrm>
            <a:off x="2041800" y="1044375"/>
            <a:ext cx="5060400" cy="24480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Clr>
                <a:srgbClr val="191919"/>
              </a:buClr>
              <a:buSzPts val="5200"/>
              <a:buNone/>
              <a:defRPr sz="6000">
                <a:solidFill>
                  <a:schemeClr val="dk1"/>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37" name="Google Shape;37;p2"/>
          <p:cNvSpPr txBox="1">
            <a:spLocks noGrp="1"/>
          </p:cNvSpPr>
          <p:nvPr>
            <p:ph type="subTitle" idx="1"/>
          </p:nvPr>
        </p:nvSpPr>
        <p:spPr>
          <a:xfrm>
            <a:off x="2307600" y="3780850"/>
            <a:ext cx="4528800" cy="328500"/>
          </a:xfrm>
          <a:prstGeom prst="rect">
            <a:avLst/>
          </a:prstGeom>
          <a:solidFill>
            <a:schemeClr val="accent5"/>
          </a:solidFill>
          <a:ln w="19050" cap="flat" cmpd="sng">
            <a:solidFill>
              <a:schemeClr val="accent1"/>
            </a:solidFill>
            <a:prstDash val="solid"/>
            <a:round/>
            <a:headEnd type="none" w="sm" len="sm"/>
            <a:tailEnd type="none" w="sm" len="sm"/>
          </a:ln>
          <a:effectLst>
            <a:outerShdw dist="47625" dir="2400000" algn="bl" rotWithShape="0">
              <a:schemeClr val="accent1"/>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758"/>
        <p:cNvGrpSpPr/>
        <p:nvPr/>
      </p:nvGrpSpPr>
      <p:grpSpPr>
        <a:xfrm>
          <a:off x="0" y="0"/>
          <a:ext cx="0" cy="0"/>
          <a:chOff x="0" y="0"/>
          <a:chExt cx="0" cy="0"/>
        </a:xfrm>
      </p:grpSpPr>
      <p:pic>
        <p:nvPicPr>
          <p:cNvPr id="759" name="Google Shape;759;p35"/>
          <p:cNvPicPr preferRelativeResize="0"/>
          <p:nvPr/>
        </p:nvPicPr>
        <p:blipFill rotWithShape="1">
          <a:blip r:embed="rId2">
            <a:alphaModFix amt="70000"/>
          </a:blip>
          <a:srcRect/>
          <a:stretch/>
        </p:blipFill>
        <p:spPr>
          <a:xfrm>
            <a:off x="0" y="2171"/>
            <a:ext cx="9144003" cy="5139149"/>
          </a:xfrm>
          <a:prstGeom prst="rect">
            <a:avLst/>
          </a:prstGeom>
          <a:noFill/>
          <a:ln>
            <a:noFill/>
          </a:ln>
        </p:spPr>
      </p:pic>
      <p:grpSp>
        <p:nvGrpSpPr>
          <p:cNvPr id="760" name="Google Shape;760;p35"/>
          <p:cNvGrpSpPr/>
          <p:nvPr/>
        </p:nvGrpSpPr>
        <p:grpSpPr>
          <a:xfrm>
            <a:off x="-559539" y="-593048"/>
            <a:ext cx="1154003" cy="1154003"/>
            <a:chOff x="-888300" y="-896475"/>
            <a:chExt cx="1769400" cy="1769400"/>
          </a:xfrm>
        </p:grpSpPr>
        <p:grpSp>
          <p:nvGrpSpPr>
            <p:cNvPr id="761" name="Google Shape;761;p35"/>
            <p:cNvGrpSpPr/>
            <p:nvPr/>
          </p:nvGrpSpPr>
          <p:grpSpPr>
            <a:xfrm>
              <a:off x="-888300" y="-896475"/>
              <a:ext cx="1769400" cy="1769400"/>
              <a:chOff x="-888300" y="-896475"/>
              <a:chExt cx="1769400" cy="1769400"/>
            </a:xfrm>
          </p:grpSpPr>
          <p:sp>
            <p:nvSpPr>
              <p:cNvPr id="762" name="Google Shape;762;p35"/>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4" name="Google Shape;764;p35"/>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 name="Google Shape;765;p35"/>
          <p:cNvGrpSpPr/>
          <p:nvPr/>
        </p:nvGrpSpPr>
        <p:grpSpPr>
          <a:xfrm flipH="1">
            <a:off x="-584980" y="4604013"/>
            <a:ext cx="1154100" cy="1154100"/>
            <a:chOff x="8574870" y="4604013"/>
            <a:chExt cx="1154100" cy="1154100"/>
          </a:xfrm>
        </p:grpSpPr>
        <p:sp>
          <p:nvSpPr>
            <p:cNvPr id="766" name="Google Shape;766;p35"/>
            <p:cNvSpPr/>
            <p:nvPr/>
          </p:nvSpPr>
          <p:spPr>
            <a:xfrm rot="10800000">
              <a:off x="8574870" y="4604013"/>
              <a:ext cx="1154100" cy="11541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5"/>
            <p:cNvSpPr/>
            <p:nvPr/>
          </p:nvSpPr>
          <p:spPr>
            <a:xfrm>
              <a:off x="8682300" y="4697998"/>
              <a:ext cx="144600" cy="144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8" name="Google Shape;768;p35"/>
          <p:cNvSpPr/>
          <p:nvPr/>
        </p:nvSpPr>
        <p:spPr>
          <a:xfrm rot="10800000">
            <a:off x="304845" y="4104036"/>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5"/>
          <p:cNvSpPr/>
          <p:nvPr/>
        </p:nvSpPr>
        <p:spPr>
          <a:xfrm rot="10800000">
            <a:off x="363801" y="3831869"/>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5"/>
          <p:cNvSpPr/>
          <p:nvPr/>
        </p:nvSpPr>
        <p:spPr>
          <a:xfrm rot="10800000">
            <a:off x="363801" y="3559719"/>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1" name="Google Shape;771;p35"/>
          <p:cNvGrpSpPr/>
          <p:nvPr/>
        </p:nvGrpSpPr>
        <p:grpSpPr>
          <a:xfrm flipH="1">
            <a:off x="7300177" y="3391471"/>
            <a:ext cx="3688926" cy="1850947"/>
            <a:chOff x="3396275" y="1859950"/>
            <a:chExt cx="1310500" cy="657600"/>
          </a:xfrm>
        </p:grpSpPr>
        <p:sp>
          <p:nvSpPr>
            <p:cNvPr id="772" name="Google Shape;772;p35"/>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5"/>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5"/>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5"/>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5"/>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5"/>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5"/>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 name="Google Shape;779;p35"/>
          <p:cNvGrpSpPr/>
          <p:nvPr/>
        </p:nvGrpSpPr>
        <p:grpSpPr>
          <a:xfrm flipH="1">
            <a:off x="8559061" y="-593048"/>
            <a:ext cx="1154003" cy="1154003"/>
            <a:chOff x="-888300" y="-896475"/>
            <a:chExt cx="1769400" cy="1769400"/>
          </a:xfrm>
        </p:grpSpPr>
        <p:grpSp>
          <p:nvGrpSpPr>
            <p:cNvPr id="780" name="Google Shape;780;p35"/>
            <p:cNvGrpSpPr/>
            <p:nvPr/>
          </p:nvGrpSpPr>
          <p:grpSpPr>
            <a:xfrm>
              <a:off x="-888300" y="-896475"/>
              <a:ext cx="1769400" cy="1769400"/>
              <a:chOff x="-888300" y="-896475"/>
              <a:chExt cx="1769400" cy="1769400"/>
            </a:xfrm>
          </p:grpSpPr>
          <p:sp>
            <p:nvSpPr>
              <p:cNvPr id="781" name="Google Shape;781;p35"/>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5"/>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3" name="Google Shape;783;p35"/>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784"/>
        <p:cNvGrpSpPr/>
        <p:nvPr/>
      </p:nvGrpSpPr>
      <p:grpSpPr>
        <a:xfrm>
          <a:off x="0" y="0"/>
          <a:ext cx="0" cy="0"/>
          <a:chOff x="0" y="0"/>
          <a:chExt cx="0" cy="0"/>
        </a:xfrm>
      </p:grpSpPr>
      <p:pic>
        <p:nvPicPr>
          <p:cNvPr id="785" name="Google Shape;785;p36"/>
          <p:cNvPicPr preferRelativeResize="0"/>
          <p:nvPr/>
        </p:nvPicPr>
        <p:blipFill rotWithShape="1">
          <a:blip r:embed="rId2">
            <a:alphaModFix amt="70000"/>
          </a:blip>
          <a:srcRect/>
          <a:stretch/>
        </p:blipFill>
        <p:spPr>
          <a:xfrm>
            <a:off x="0" y="2171"/>
            <a:ext cx="9144003" cy="5139149"/>
          </a:xfrm>
          <a:prstGeom prst="rect">
            <a:avLst/>
          </a:prstGeom>
          <a:noFill/>
          <a:ln>
            <a:noFill/>
          </a:ln>
        </p:spPr>
      </p:pic>
      <p:grpSp>
        <p:nvGrpSpPr>
          <p:cNvPr id="786" name="Google Shape;786;p36"/>
          <p:cNvGrpSpPr/>
          <p:nvPr/>
        </p:nvGrpSpPr>
        <p:grpSpPr>
          <a:xfrm rot="10800000" flipH="1">
            <a:off x="-1861753" y="-153988"/>
            <a:ext cx="3688926" cy="1850947"/>
            <a:chOff x="3396275" y="1859950"/>
            <a:chExt cx="1310500" cy="657600"/>
          </a:xfrm>
        </p:grpSpPr>
        <p:sp>
          <p:nvSpPr>
            <p:cNvPr id="787" name="Google Shape;787;p36"/>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6"/>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6"/>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6"/>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6"/>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6"/>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6"/>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36"/>
          <p:cNvGrpSpPr/>
          <p:nvPr/>
        </p:nvGrpSpPr>
        <p:grpSpPr>
          <a:xfrm flipH="1">
            <a:off x="-1861753" y="3454662"/>
            <a:ext cx="3688926" cy="1850947"/>
            <a:chOff x="3396275" y="1859950"/>
            <a:chExt cx="1310500" cy="657600"/>
          </a:xfrm>
        </p:grpSpPr>
        <p:sp>
          <p:nvSpPr>
            <p:cNvPr id="795" name="Google Shape;795;p36"/>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6"/>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6"/>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6"/>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 name="Google Shape;802;p36"/>
          <p:cNvGrpSpPr/>
          <p:nvPr/>
        </p:nvGrpSpPr>
        <p:grpSpPr>
          <a:xfrm rot="10800000" flipH="1">
            <a:off x="7343522" y="-153988"/>
            <a:ext cx="3688926" cy="1850947"/>
            <a:chOff x="3396275" y="1859950"/>
            <a:chExt cx="1310500" cy="657600"/>
          </a:xfrm>
        </p:grpSpPr>
        <p:sp>
          <p:nvSpPr>
            <p:cNvPr id="803" name="Google Shape;803;p36"/>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6"/>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6"/>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6"/>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6"/>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0" name="Google Shape;810;p36"/>
          <p:cNvGrpSpPr/>
          <p:nvPr/>
        </p:nvGrpSpPr>
        <p:grpSpPr>
          <a:xfrm flipH="1">
            <a:off x="7343522" y="3454662"/>
            <a:ext cx="3688926" cy="1850947"/>
            <a:chOff x="3396275" y="1859950"/>
            <a:chExt cx="1310500" cy="657600"/>
          </a:xfrm>
        </p:grpSpPr>
        <p:sp>
          <p:nvSpPr>
            <p:cNvPr id="811" name="Google Shape;811;p36"/>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6"/>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6"/>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6"/>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8" name="Google Shape;818;p36"/>
          <p:cNvSpPr/>
          <p:nvPr/>
        </p:nvSpPr>
        <p:spPr>
          <a:xfrm>
            <a:off x="8594318" y="2167944"/>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6"/>
          <p:cNvSpPr/>
          <p:nvPr/>
        </p:nvSpPr>
        <p:spPr>
          <a:xfrm>
            <a:off x="8653275" y="2565827"/>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6"/>
          <p:cNvSpPr/>
          <p:nvPr/>
        </p:nvSpPr>
        <p:spPr>
          <a:xfrm>
            <a:off x="8653275" y="2837977"/>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6"/>
          <p:cNvSpPr/>
          <p:nvPr/>
        </p:nvSpPr>
        <p:spPr>
          <a:xfrm>
            <a:off x="267643" y="2167944"/>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6"/>
          <p:cNvSpPr/>
          <p:nvPr/>
        </p:nvSpPr>
        <p:spPr>
          <a:xfrm>
            <a:off x="326600" y="2565827"/>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6"/>
          <p:cNvSpPr/>
          <p:nvPr/>
        </p:nvSpPr>
        <p:spPr>
          <a:xfrm>
            <a:off x="326600" y="2837977"/>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33"/>
        <p:cNvGrpSpPr/>
        <p:nvPr/>
      </p:nvGrpSpPr>
      <p:grpSpPr>
        <a:xfrm>
          <a:off x="0" y="0"/>
          <a:ext cx="0" cy="0"/>
          <a:chOff x="0" y="0"/>
          <a:chExt cx="0" cy="0"/>
        </a:xfrm>
      </p:grpSpPr>
      <p:pic>
        <p:nvPicPr>
          <p:cNvPr id="134" name="Google Shape;134;p7"/>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135" name="Google Shape;135;p7"/>
          <p:cNvSpPr txBox="1">
            <a:spLocks noGrp="1"/>
          </p:cNvSpPr>
          <p:nvPr>
            <p:ph type="body" idx="1"/>
          </p:nvPr>
        </p:nvSpPr>
        <p:spPr>
          <a:xfrm>
            <a:off x="720000" y="1579688"/>
            <a:ext cx="4294800" cy="28539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Char char="●"/>
              <a:defRPr sz="16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
        <p:nvSpPr>
          <p:cNvPr id="136" name="Google Shape;136;p7"/>
          <p:cNvSpPr txBox="1">
            <a:spLocks noGrp="1"/>
          </p:cNvSpPr>
          <p:nvPr>
            <p:ph type="title"/>
          </p:nvPr>
        </p:nvSpPr>
        <p:spPr>
          <a:xfrm>
            <a:off x="720000" y="44367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600">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 name="Google Shape;137;p7"/>
          <p:cNvGrpSpPr/>
          <p:nvPr/>
        </p:nvGrpSpPr>
        <p:grpSpPr>
          <a:xfrm>
            <a:off x="-559539" y="-593048"/>
            <a:ext cx="1154003" cy="1154003"/>
            <a:chOff x="-888300" y="-896475"/>
            <a:chExt cx="1769400" cy="1769400"/>
          </a:xfrm>
        </p:grpSpPr>
        <p:sp>
          <p:nvSpPr>
            <p:cNvPr id="138" name="Google Shape;138;p7"/>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521107" y="505926"/>
              <a:ext cx="221700" cy="2217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0;p7"/>
          <p:cNvGrpSpPr/>
          <p:nvPr/>
        </p:nvGrpSpPr>
        <p:grpSpPr>
          <a:xfrm>
            <a:off x="8574870" y="4604013"/>
            <a:ext cx="1154100" cy="1154100"/>
            <a:chOff x="8574870" y="4604013"/>
            <a:chExt cx="1154100" cy="1154100"/>
          </a:xfrm>
        </p:grpSpPr>
        <p:sp>
          <p:nvSpPr>
            <p:cNvPr id="141" name="Google Shape;141;p7"/>
            <p:cNvSpPr/>
            <p:nvPr/>
          </p:nvSpPr>
          <p:spPr>
            <a:xfrm rot="10800000">
              <a:off x="8574870" y="4604013"/>
              <a:ext cx="1154100" cy="11541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8682300" y="4697998"/>
              <a:ext cx="144600" cy="144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61"/>
        <p:cNvGrpSpPr/>
        <p:nvPr/>
      </p:nvGrpSpPr>
      <p:grpSpPr>
        <a:xfrm>
          <a:off x="0" y="0"/>
          <a:ext cx="0" cy="0"/>
          <a:chOff x="0" y="0"/>
          <a:chExt cx="0" cy="0"/>
        </a:xfrm>
      </p:grpSpPr>
      <p:pic>
        <p:nvPicPr>
          <p:cNvPr id="462" name="Google Shape;462;p21"/>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463" name="Google Shape;463;p21"/>
          <p:cNvSpPr/>
          <p:nvPr/>
        </p:nvSpPr>
        <p:spPr>
          <a:xfrm>
            <a:off x="-63625" y="2477575"/>
            <a:ext cx="9207600" cy="266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1"/>
          <p:cNvSpPr/>
          <p:nvPr/>
        </p:nvSpPr>
        <p:spPr>
          <a:xfrm>
            <a:off x="8597732" y="1395890"/>
            <a:ext cx="195524" cy="20842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1"/>
          <p:cNvSpPr/>
          <p:nvPr/>
        </p:nvSpPr>
        <p:spPr>
          <a:xfrm>
            <a:off x="306307" y="1395890"/>
            <a:ext cx="195524" cy="20842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600">
                <a:solidFill>
                  <a:schemeClr val="dk1"/>
                </a:solidFill>
                <a:latin typeface="Patua One"/>
                <a:ea typeface="Patua One"/>
                <a:cs typeface="Patua One"/>
                <a:sym typeface="Patua 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7" name="Google Shape;467;p21"/>
          <p:cNvSpPr txBox="1">
            <a:spLocks noGrp="1"/>
          </p:cNvSpPr>
          <p:nvPr>
            <p:ph type="title" idx="2"/>
          </p:nvPr>
        </p:nvSpPr>
        <p:spPr>
          <a:xfrm>
            <a:off x="808513" y="3213127"/>
            <a:ext cx="2334000" cy="368100"/>
          </a:xfrm>
          <a:prstGeom prst="rect">
            <a:avLst/>
          </a:prstGeom>
          <a:solidFill>
            <a:schemeClr val="accent5"/>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68" name="Google Shape;468;p21"/>
          <p:cNvSpPr txBox="1">
            <a:spLocks noGrp="1"/>
          </p:cNvSpPr>
          <p:nvPr>
            <p:ph type="subTitle" idx="1"/>
          </p:nvPr>
        </p:nvSpPr>
        <p:spPr>
          <a:xfrm>
            <a:off x="808513" y="3699327"/>
            <a:ext cx="2334000" cy="9030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69" name="Google Shape;469;p21"/>
          <p:cNvSpPr txBox="1">
            <a:spLocks noGrp="1"/>
          </p:cNvSpPr>
          <p:nvPr>
            <p:ph type="title" idx="3"/>
          </p:nvPr>
        </p:nvSpPr>
        <p:spPr>
          <a:xfrm>
            <a:off x="3412288" y="1395900"/>
            <a:ext cx="2334000" cy="368100"/>
          </a:xfrm>
          <a:prstGeom prst="rect">
            <a:avLst/>
          </a:prstGeom>
          <a:solidFill>
            <a:schemeClr val="accent5"/>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70" name="Google Shape;470;p21"/>
          <p:cNvSpPr txBox="1">
            <a:spLocks noGrp="1"/>
          </p:cNvSpPr>
          <p:nvPr>
            <p:ph type="subTitle" idx="4"/>
          </p:nvPr>
        </p:nvSpPr>
        <p:spPr>
          <a:xfrm>
            <a:off x="3412288" y="1882566"/>
            <a:ext cx="2334000" cy="9030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71" name="Google Shape;471;p21"/>
          <p:cNvSpPr txBox="1">
            <a:spLocks noGrp="1"/>
          </p:cNvSpPr>
          <p:nvPr>
            <p:ph type="title" idx="5"/>
          </p:nvPr>
        </p:nvSpPr>
        <p:spPr>
          <a:xfrm>
            <a:off x="6060513" y="3213127"/>
            <a:ext cx="2334000" cy="368100"/>
          </a:xfrm>
          <a:prstGeom prst="rect">
            <a:avLst/>
          </a:prstGeom>
          <a:solidFill>
            <a:schemeClr val="accent5"/>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72" name="Google Shape;472;p21"/>
          <p:cNvSpPr txBox="1">
            <a:spLocks noGrp="1"/>
          </p:cNvSpPr>
          <p:nvPr>
            <p:ph type="subTitle" idx="6"/>
          </p:nvPr>
        </p:nvSpPr>
        <p:spPr>
          <a:xfrm>
            <a:off x="6060513" y="3699327"/>
            <a:ext cx="2334000" cy="9030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2" name="Google Shape;473;p21"/>
          <p:cNvGrpSpPr/>
          <p:nvPr/>
        </p:nvGrpSpPr>
        <p:grpSpPr>
          <a:xfrm>
            <a:off x="-559539" y="-593048"/>
            <a:ext cx="1154003" cy="1154003"/>
            <a:chOff x="-888300" y="-896475"/>
            <a:chExt cx="1769400" cy="1769400"/>
          </a:xfrm>
        </p:grpSpPr>
        <p:grpSp>
          <p:nvGrpSpPr>
            <p:cNvPr id="3" name="Google Shape;474;p21"/>
            <p:cNvGrpSpPr/>
            <p:nvPr/>
          </p:nvGrpSpPr>
          <p:grpSpPr>
            <a:xfrm>
              <a:off x="-888300" y="-896475"/>
              <a:ext cx="1769400" cy="1769400"/>
              <a:chOff x="-888300" y="-896475"/>
              <a:chExt cx="1769400" cy="1769400"/>
            </a:xfrm>
          </p:grpSpPr>
          <p:sp>
            <p:nvSpPr>
              <p:cNvPr id="475" name="Google Shape;475;p21"/>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1"/>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7" name="Google Shape;477;p21"/>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478;p21"/>
          <p:cNvGrpSpPr/>
          <p:nvPr/>
        </p:nvGrpSpPr>
        <p:grpSpPr>
          <a:xfrm flipH="1">
            <a:off x="8559061" y="-593048"/>
            <a:ext cx="1154003" cy="1154003"/>
            <a:chOff x="-888300" y="-896475"/>
            <a:chExt cx="1769400" cy="1769400"/>
          </a:xfrm>
        </p:grpSpPr>
        <p:grpSp>
          <p:nvGrpSpPr>
            <p:cNvPr id="5" name="Google Shape;479;p21"/>
            <p:cNvGrpSpPr/>
            <p:nvPr/>
          </p:nvGrpSpPr>
          <p:grpSpPr>
            <a:xfrm>
              <a:off x="-888300" y="-896475"/>
              <a:ext cx="1769400" cy="1769400"/>
              <a:chOff x="-888300" y="-896475"/>
              <a:chExt cx="1769400" cy="1769400"/>
            </a:xfrm>
          </p:grpSpPr>
          <p:sp>
            <p:nvSpPr>
              <p:cNvPr id="480" name="Google Shape;480;p21"/>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1"/>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 name="Google Shape;482;p21"/>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pic>
        <p:nvPicPr>
          <p:cNvPr id="39" name="Google Shape;39;p3"/>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40" name="Google Shape;40;p3"/>
          <p:cNvSpPr txBox="1">
            <a:spLocks noGrp="1"/>
          </p:cNvSpPr>
          <p:nvPr>
            <p:ph type="title"/>
          </p:nvPr>
        </p:nvSpPr>
        <p:spPr>
          <a:xfrm>
            <a:off x="720000" y="1896900"/>
            <a:ext cx="4588800" cy="13497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1" name="Google Shape;41;p3"/>
          <p:cNvSpPr txBox="1">
            <a:spLocks noGrp="1"/>
          </p:cNvSpPr>
          <p:nvPr>
            <p:ph type="title" idx="2" hasCustomPrompt="1"/>
          </p:nvPr>
        </p:nvSpPr>
        <p:spPr>
          <a:xfrm>
            <a:off x="720000" y="929450"/>
            <a:ext cx="1632900" cy="713400"/>
          </a:xfrm>
          <a:prstGeom prst="rect">
            <a:avLst/>
          </a:prstGeom>
          <a:solidFill>
            <a:schemeClr val="accent4"/>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2" name="Google Shape;42;p3"/>
          <p:cNvSpPr txBox="1">
            <a:spLocks noGrp="1"/>
          </p:cNvSpPr>
          <p:nvPr>
            <p:ph type="subTitle" idx="1"/>
          </p:nvPr>
        </p:nvSpPr>
        <p:spPr>
          <a:xfrm>
            <a:off x="720000" y="3500650"/>
            <a:ext cx="4355400" cy="460500"/>
          </a:xfrm>
          <a:prstGeom prst="rect">
            <a:avLst/>
          </a:prstGeom>
          <a:solidFill>
            <a:schemeClr val="dk2"/>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3" name="Google Shape;43;p3"/>
          <p:cNvGrpSpPr/>
          <p:nvPr/>
        </p:nvGrpSpPr>
        <p:grpSpPr>
          <a:xfrm flipH="1">
            <a:off x="7300177" y="3391471"/>
            <a:ext cx="3688926" cy="1850947"/>
            <a:chOff x="3396275" y="1859950"/>
            <a:chExt cx="1310500" cy="657600"/>
          </a:xfrm>
        </p:grpSpPr>
        <p:sp>
          <p:nvSpPr>
            <p:cNvPr id="44" name="Google Shape;44;p3"/>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51;p3"/>
          <p:cNvGrpSpPr/>
          <p:nvPr/>
        </p:nvGrpSpPr>
        <p:grpSpPr>
          <a:xfrm rot="10800000">
            <a:off x="3213016" y="-130696"/>
            <a:ext cx="2717977" cy="1363797"/>
            <a:chOff x="3396275" y="1859950"/>
            <a:chExt cx="1310500" cy="657600"/>
          </a:xfrm>
        </p:grpSpPr>
        <p:sp>
          <p:nvSpPr>
            <p:cNvPr id="52" name="Google Shape;52;p3"/>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3"/>
          <p:cNvGrpSpPr/>
          <p:nvPr/>
        </p:nvGrpSpPr>
        <p:grpSpPr>
          <a:xfrm>
            <a:off x="8607656" y="1049494"/>
            <a:ext cx="254564" cy="815711"/>
            <a:chOff x="8607656" y="1049494"/>
            <a:chExt cx="254564" cy="815711"/>
          </a:xfrm>
        </p:grpSpPr>
        <p:sp>
          <p:nvSpPr>
            <p:cNvPr id="60" name="Google Shape;60;p3"/>
            <p:cNvSpPr/>
            <p:nvPr/>
          </p:nvSpPr>
          <p:spPr>
            <a:xfrm rot="10800000">
              <a:off x="8607656" y="1593811"/>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8666612" y="1321644"/>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8666612" y="1049494"/>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63;p3"/>
          <p:cNvGrpSpPr/>
          <p:nvPr/>
        </p:nvGrpSpPr>
        <p:grpSpPr>
          <a:xfrm flipH="1">
            <a:off x="8586411" y="-593048"/>
            <a:ext cx="1154003" cy="1154003"/>
            <a:chOff x="-888300" y="-896475"/>
            <a:chExt cx="1769400" cy="1769400"/>
          </a:xfrm>
        </p:grpSpPr>
        <p:sp>
          <p:nvSpPr>
            <p:cNvPr id="64" name="Google Shape;64;p3"/>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521107" y="505926"/>
              <a:ext cx="221700" cy="2217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9"/>
        <p:cNvGrpSpPr/>
        <p:nvPr/>
      </p:nvGrpSpPr>
      <p:grpSpPr>
        <a:xfrm>
          <a:off x="0" y="0"/>
          <a:ext cx="0" cy="0"/>
          <a:chOff x="0" y="0"/>
          <a:chExt cx="0" cy="0"/>
        </a:xfrm>
      </p:grpSpPr>
      <p:pic>
        <p:nvPicPr>
          <p:cNvPr id="190" name="Google Shape;190;p9"/>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191" name="Google Shape;191;p9"/>
          <p:cNvSpPr txBox="1">
            <a:spLocks noGrp="1"/>
          </p:cNvSpPr>
          <p:nvPr>
            <p:ph type="title"/>
          </p:nvPr>
        </p:nvSpPr>
        <p:spPr>
          <a:xfrm>
            <a:off x="4114200" y="1240200"/>
            <a:ext cx="43167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2" name="Google Shape;192;p9"/>
          <p:cNvSpPr txBox="1">
            <a:spLocks noGrp="1"/>
          </p:cNvSpPr>
          <p:nvPr>
            <p:ph type="subTitle" idx="1"/>
          </p:nvPr>
        </p:nvSpPr>
        <p:spPr>
          <a:xfrm>
            <a:off x="4284550" y="2221525"/>
            <a:ext cx="4146300" cy="1681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93" name="Google Shape;193;p9"/>
          <p:cNvGrpSpPr/>
          <p:nvPr/>
        </p:nvGrpSpPr>
        <p:grpSpPr>
          <a:xfrm flipH="1">
            <a:off x="-1852386" y="3391471"/>
            <a:ext cx="3688926" cy="1850947"/>
            <a:chOff x="3396275" y="1859950"/>
            <a:chExt cx="1310500" cy="657600"/>
          </a:xfrm>
        </p:grpSpPr>
        <p:sp>
          <p:nvSpPr>
            <p:cNvPr id="194" name="Google Shape;194;p9"/>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9"/>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9"/>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9"/>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9"/>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9"/>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9"/>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9"/>
          <p:cNvGrpSpPr/>
          <p:nvPr/>
        </p:nvGrpSpPr>
        <p:grpSpPr>
          <a:xfrm>
            <a:off x="4237285" y="-848688"/>
            <a:ext cx="679305" cy="1197900"/>
            <a:chOff x="1333010" y="2696784"/>
            <a:chExt cx="238897" cy="421277"/>
          </a:xfrm>
        </p:grpSpPr>
        <p:sp>
          <p:nvSpPr>
            <p:cNvPr id="202" name="Google Shape;202;p9"/>
            <p:cNvSpPr/>
            <p:nvPr/>
          </p:nvSpPr>
          <p:spPr>
            <a:xfrm>
              <a:off x="1408163" y="2696784"/>
              <a:ext cx="88361" cy="9419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9"/>
            <p:cNvSpPr/>
            <p:nvPr/>
          </p:nvSpPr>
          <p:spPr>
            <a:xfrm>
              <a:off x="1333010" y="2863410"/>
              <a:ext cx="238897" cy="254651"/>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Google Shape;204;p9"/>
          <p:cNvSpPr/>
          <p:nvPr/>
        </p:nvSpPr>
        <p:spPr>
          <a:xfrm>
            <a:off x="4432437" y="536520"/>
            <a:ext cx="288646" cy="30768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 name="Google Shape;205;p9"/>
          <p:cNvGrpSpPr/>
          <p:nvPr/>
        </p:nvGrpSpPr>
        <p:grpSpPr>
          <a:xfrm>
            <a:off x="-559539" y="-593048"/>
            <a:ext cx="1154003" cy="1154003"/>
            <a:chOff x="-888300" y="-896475"/>
            <a:chExt cx="1769400" cy="1769400"/>
          </a:xfrm>
        </p:grpSpPr>
        <p:grpSp>
          <p:nvGrpSpPr>
            <p:cNvPr id="206" name="Google Shape;206;p9"/>
            <p:cNvGrpSpPr/>
            <p:nvPr/>
          </p:nvGrpSpPr>
          <p:grpSpPr>
            <a:xfrm>
              <a:off x="-888300" y="-896475"/>
              <a:ext cx="1769400" cy="1769400"/>
              <a:chOff x="-888300" y="-896475"/>
              <a:chExt cx="1769400" cy="1769400"/>
            </a:xfrm>
          </p:grpSpPr>
          <p:sp>
            <p:nvSpPr>
              <p:cNvPr id="207" name="Google Shape;207;p9"/>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9"/>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 name="Google Shape;209;p9"/>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9"/>
          <p:cNvGrpSpPr/>
          <p:nvPr/>
        </p:nvGrpSpPr>
        <p:grpSpPr>
          <a:xfrm flipH="1">
            <a:off x="8559061" y="-593048"/>
            <a:ext cx="1154003" cy="1154003"/>
            <a:chOff x="-888300" y="-896475"/>
            <a:chExt cx="1769400" cy="1769400"/>
          </a:xfrm>
        </p:grpSpPr>
        <p:grpSp>
          <p:nvGrpSpPr>
            <p:cNvPr id="211" name="Google Shape;211;p9"/>
            <p:cNvGrpSpPr/>
            <p:nvPr/>
          </p:nvGrpSpPr>
          <p:grpSpPr>
            <a:xfrm>
              <a:off x="-888300" y="-896475"/>
              <a:ext cx="1769400" cy="1769400"/>
              <a:chOff x="-888300" y="-896475"/>
              <a:chExt cx="1769400" cy="1769400"/>
            </a:xfrm>
          </p:grpSpPr>
          <p:sp>
            <p:nvSpPr>
              <p:cNvPr id="212" name="Google Shape;212;p9"/>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9"/>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 name="Google Shape;214;p9"/>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p9"/>
          <p:cNvGrpSpPr/>
          <p:nvPr/>
        </p:nvGrpSpPr>
        <p:grpSpPr>
          <a:xfrm>
            <a:off x="8574870" y="4604013"/>
            <a:ext cx="1154100" cy="1154100"/>
            <a:chOff x="8574870" y="4604013"/>
            <a:chExt cx="1154100" cy="1154100"/>
          </a:xfrm>
        </p:grpSpPr>
        <p:sp>
          <p:nvSpPr>
            <p:cNvPr id="216" name="Google Shape;216;p9"/>
            <p:cNvSpPr/>
            <p:nvPr/>
          </p:nvSpPr>
          <p:spPr>
            <a:xfrm rot="10800000">
              <a:off x="8574870" y="4604013"/>
              <a:ext cx="1154100" cy="11541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a:off x="8682300" y="4697998"/>
              <a:ext cx="144600" cy="144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 name="Google Shape;218;p9"/>
          <p:cNvSpPr/>
          <p:nvPr/>
        </p:nvSpPr>
        <p:spPr>
          <a:xfrm>
            <a:off x="8594314" y="675569"/>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a:off x="8653271" y="1073452"/>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8653271" y="1345602"/>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6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61"/>
        <p:cNvGrpSpPr/>
        <p:nvPr/>
      </p:nvGrpSpPr>
      <p:grpSpPr>
        <a:xfrm>
          <a:off x="0" y="0"/>
          <a:ext cx="0" cy="0"/>
          <a:chOff x="0" y="0"/>
          <a:chExt cx="0" cy="0"/>
        </a:xfrm>
      </p:grpSpPr>
      <p:pic>
        <p:nvPicPr>
          <p:cNvPr id="262" name="Google Shape;262;p13"/>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263" name="Google Shape;263;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600">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4" name="Google Shape;264;p13"/>
          <p:cNvSpPr txBox="1">
            <a:spLocks noGrp="1"/>
          </p:cNvSpPr>
          <p:nvPr>
            <p:ph type="title" idx="2"/>
          </p:nvPr>
        </p:nvSpPr>
        <p:spPr>
          <a:xfrm>
            <a:off x="720000" y="1599352"/>
            <a:ext cx="2305500" cy="328500"/>
          </a:xfrm>
          <a:prstGeom prst="rect">
            <a:avLst/>
          </a:pr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5" name="Google Shape;265;p13"/>
          <p:cNvSpPr txBox="1">
            <a:spLocks noGrp="1"/>
          </p:cNvSpPr>
          <p:nvPr>
            <p:ph type="subTitle" idx="1"/>
          </p:nvPr>
        </p:nvSpPr>
        <p:spPr>
          <a:xfrm>
            <a:off x="720000" y="1923849"/>
            <a:ext cx="2305500" cy="903000"/>
          </a:xfrm>
          <a:prstGeom prst="rect">
            <a:avLst/>
          </a:prstGeom>
          <a:solidFill>
            <a:schemeClr val="lt1"/>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66" name="Google Shape;266;p13"/>
          <p:cNvSpPr txBox="1">
            <a:spLocks noGrp="1"/>
          </p:cNvSpPr>
          <p:nvPr>
            <p:ph type="title" idx="3"/>
          </p:nvPr>
        </p:nvSpPr>
        <p:spPr>
          <a:xfrm>
            <a:off x="3419271" y="1599352"/>
            <a:ext cx="2305500" cy="328500"/>
          </a:xfrm>
          <a:prstGeom prst="rect">
            <a:avLst/>
          </a:pr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7" name="Google Shape;267;p13"/>
          <p:cNvSpPr txBox="1">
            <a:spLocks noGrp="1"/>
          </p:cNvSpPr>
          <p:nvPr>
            <p:ph type="subTitle" idx="4"/>
          </p:nvPr>
        </p:nvSpPr>
        <p:spPr>
          <a:xfrm>
            <a:off x="3419271" y="1923849"/>
            <a:ext cx="2305500" cy="903000"/>
          </a:xfrm>
          <a:prstGeom prst="rect">
            <a:avLst/>
          </a:prstGeom>
          <a:solidFill>
            <a:schemeClr val="lt1"/>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68" name="Google Shape;268;p13"/>
          <p:cNvSpPr txBox="1">
            <a:spLocks noGrp="1"/>
          </p:cNvSpPr>
          <p:nvPr>
            <p:ph type="title" idx="5"/>
          </p:nvPr>
        </p:nvSpPr>
        <p:spPr>
          <a:xfrm>
            <a:off x="720000" y="3379269"/>
            <a:ext cx="2305500" cy="328500"/>
          </a:xfrm>
          <a:prstGeom prst="rect">
            <a:avLst/>
          </a:pr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9" name="Google Shape;269;p13"/>
          <p:cNvSpPr txBox="1">
            <a:spLocks noGrp="1"/>
          </p:cNvSpPr>
          <p:nvPr>
            <p:ph type="subTitle" idx="6"/>
          </p:nvPr>
        </p:nvSpPr>
        <p:spPr>
          <a:xfrm>
            <a:off x="720000" y="3701100"/>
            <a:ext cx="2305500" cy="903000"/>
          </a:xfrm>
          <a:prstGeom prst="rect">
            <a:avLst/>
          </a:prstGeom>
          <a:solidFill>
            <a:schemeClr val="lt1"/>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0" name="Google Shape;270;p13"/>
          <p:cNvSpPr txBox="1">
            <a:spLocks noGrp="1"/>
          </p:cNvSpPr>
          <p:nvPr>
            <p:ph type="title" idx="7"/>
          </p:nvPr>
        </p:nvSpPr>
        <p:spPr>
          <a:xfrm>
            <a:off x="3419271" y="3379269"/>
            <a:ext cx="2305500" cy="328500"/>
          </a:xfrm>
          <a:prstGeom prst="rect">
            <a:avLst/>
          </a:pr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71" name="Google Shape;271;p13"/>
          <p:cNvSpPr txBox="1">
            <a:spLocks noGrp="1"/>
          </p:cNvSpPr>
          <p:nvPr>
            <p:ph type="subTitle" idx="8"/>
          </p:nvPr>
        </p:nvSpPr>
        <p:spPr>
          <a:xfrm>
            <a:off x="3419275" y="3701100"/>
            <a:ext cx="2305500" cy="903000"/>
          </a:xfrm>
          <a:prstGeom prst="rect">
            <a:avLst/>
          </a:prstGeom>
          <a:solidFill>
            <a:schemeClr val="lt1"/>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2" name="Google Shape;272;p13"/>
          <p:cNvSpPr txBox="1">
            <a:spLocks noGrp="1"/>
          </p:cNvSpPr>
          <p:nvPr>
            <p:ph type="title" idx="9"/>
          </p:nvPr>
        </p:nvSpPr>
        <p:spPr>
          <a:xfrm>
            <a:off x="6118549" y="1599352"/>
            <a:ext cx="2305500" cy="328500"/>
          </a:xfrm>
          <a:prstGeom prst="rect">
            <a:avLst/>
          </a:pr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73" name="Google Shape;273;p13"/>
          <p:cNvSpPr txBox="1">
            <a:spLocks noGrp="1"/>
          </p:cNvSpPr>
          <p:nvPr>
            <p:ph type="subTitle" idx="13"/>
          </p:nvPr>
        </p:nvSpPr>
        <p:spPr>
          <a:xfrm>
            <a:off x="6118549" y="1923849"/>
            <a:ext cx="2305500" cy="903000"/>
          </a:xfrm>
          <a:prstGeom prst="rect">
            <a:avLst/>
          </a:prstGeom>
          <a:solidFill>
            <a:schemeClr val="lt1"/>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4" name="Google Shape;274;p13"/>
          <p:cNvSpPr txBox="1">
            <a:spLocks noGrp="1"/>
          </p:cNvSpPr>
          <p:nvPr>
            <p:ph type="title" idx="14"/>
          </p:nvPr>
        </p:nvSpPr>
        <p:spPr>
          <a:xfrm>
            <a:off x="6118550" y="3379269"/>
            <a:ext cx="2305500" cy="328500"/>
          </a:xfrm>
          <a:prstGeom prst="rect">
            <a:avLst/>
          </a:pr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75" name="Google Shape;275;p13"/>
          <p:cNvSpPr txBox="1">
            <a:spLocks noGrp="1"/>
          </p:cNvSpPr>
          <p:nvPr>
            <p:ph type="subTitle" idx="15"/>
          </p:nvPr>
        </p:nvSpPr>
        <p:spPr>
          <a:xfrm>
            <a:off x="6118551" y="3701100"/>
            <a:ext cx="2305500" cy="903000"/>
          </a:xfrm>
          <a:prstGeom prst="rect">
            <a:avLst/>
          </a:prstGeom>
          <a:solidFill>
            <a:schemeClr val="lt1"/>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6" name="Google Shape;276;p13"/>
          <p:cNvSpPr txBox="1">
            <a:spLocks noGrp="1"/>
          </p:cNvSpPr>
          <p:nvPr>
            <p:ph type="title" idx="16" hasCustomPrompt="1"/>
          </p:nvPr>
        </p:nvSpPr>
        <p:spPr>
          <a:xfrm>
            <a:off x="510109" y="3076912"/>
            <a:ext cx="417300" cy="383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r>
              <a:t>xx%</a:t>
            </a:r>
          </a:p>
        </p:txBody>
      </p:sp>
      <p:sp>
        <p:nvSpPr>
          <p:cNvPr id="277" name="Google Shape;277;p13"/>
          <p:cNvSpPr txBox="1">
            <a:spLocks noGrp="1"/>
          </p:cNvSpPr>
          <p:nvPr>
            <p:ph type="title" idx="17" hasCustomPrompt="1"/>
          </p:nvPr>
        </p:nvSpPr>
        <p:spPr>
          <a:xfrm>
            <a:off x="3203534" y="3076912"/>
            <a:ext cx="417300" cy="383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r>
              <a:t>xx%</a:t>
            </a:r>
          </a:p>
        </p:txBody>
      </p:sp>
      <p:sp>
        <p:nvSpPr>
          <p:cNvPr id="278" name="Google Shape;278;p13"/>
          <p:cNvSpPr txBox="1">
            <a:spLocks noGrp="1"/>
          </p:cNvSpPr>
          <p:nvPr>
            <p:ph type="title" idx="18" hasCustomPrompt="1"/>
          </p:nvPr>
        </p:nvSpPr>
        <p:spPr>
          <a:xfrm>
            <a:off x="5896959" y="3076912"/>
            <a:ext cx="417300" cy="383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r>
              <a:t>xx%</a:t>
            </a:r>
          </a:p>
        </p:txBody>
      </p:sp>
      <p:sp>
        <p:nvSpPr>
          <p:cNvPr id="279" name="Google Shape;279;p13"/>
          <p:cNvSpPr txBox="1">
            <a:spLocks noGrp="1"/>
          </p:cNvSpPr>
          <p:nvPr>
            <p:ph type="title" idx="19" hasCustomPrompt="1"/>
          </p:nvPr>
        </p:nvSpPr>
        <p:spPr>
          <a:xfrm>
            <a:off x="529375" y="1283725"/>
            <a:ext cx="417300" cy="383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r>
              <a:t>xx%</a:t>
            </a:r>
          </a:p>
        </p:txBody>
      </p:sp>
      <p:sp>
        <p:nvSpPr>
          <p:cNvPr id="280" name="Google Shape;280;p13"/>
          <p:cNvSpPr txBox="1">
            <a:spLocks noGrp="1"/>
          </p:cNvSpPr>
          <p:nvPr>
            <p:ph type="title" idx="20" hasCustomPrompt="1"/>
          </p:nvPr>
        </p:nvSpPr>
        <p:spPr>
          <a:xfrm>
            <a:off x="3220780" y="1283725"/>
            <a:ext cx="417300" cy="383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r>
              <a:t>xx%</a:t>
            </a:r>
          </a:p>
        </p:txBody>
      </p:sp>
      <p:sp>
        <p:nvSpPr>
          <p:cNvPr id="281" name="Google Shape;281;p13"/>
          <p:cNvSpPr txBox="1">
            <a:spLocks noGrp="1"/>
          </p:cNvSpPr>
          <p:nvPr>
            <p:ph type="title" idx="21" hasCustomPrompt="1"/>
          </p:nvPr>
        </p:nvSpPr>
        <p:spPr>
          <a:xfrm>
            <a:off x="5912185" y="1283725"/>
            <a:ext cx="417300" cy="383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a:solidFill>
                  <a:schemeClr val="dk1"/>
                </a:solidFill>
              </a:defRPr>
            </a:lvl1pPr>
            <a:lvl2pPr lvl="1" algn="ctr" rtl="0">
              <a:spcBef>
                <a:spcPts val="0"/>
              </a:spcBef>
              <a:spcAft>
                <a:spcPts val="0"/>
              </a:spcAft>
              <a:buClr>
                <a:schemeClr val="dk1"/>
              </a:buClr>
              <a:buSzPts val="3000"/>
              <a:buNone/>
              <a:defRPr sz="3000">
                <a:solidFill>
                  <a:schemeClr val="dk1"/>
                </a:solidFill>
              </a:defRPr>
            </a:lvl2pPr>
            <a:lvl3pPr lvl="2" algn="ctr" rtl="0">
              <a:spcBef>
                <a:spcPts val="0"/>
              </a:spcBef>
              <a:spcAft>
                <a:spcPts val="0"/>
              </a:spcAft>
              <a:buClr>
                <a:schemeClr val="dk1"/>
              </a:buClr>
              <a:buSzPts val="3000"/>
              <a:buNone/>
              <a:defRPr sz="3000">
                <a:solidFill>
                  <a:schemeClr val="dk1"/>
                </a:solidFill>
              </a:defRPr>
            </a:lvl3pPr>
            <a:lvl4pPr lvl="3" algn="ctr" rtl="0">
              <a:spcBef>
                <a:spcPts val="0"/>
              </a:spcBef>
              <a:spcAft>
                <a:spcPts val="0"/>
              </a:spcAft>
              <a:buClr>
                <a:schemeClr val="dk1"/>
              </a:buClr>
              <a:buSzPts val="3000"/>
              <a:buNone/>
              <a:defRPr sz="3000">
                <a:solidFill>
                  <a:schemeClr val="dk1"/>
                </a:solidFill>
              </a:defRPr>
            </a:lvl4pPr>
            <a:lvl5pPr lvl="4" algn="ctr" rtl="0">
              <a:spcBef>
                <a:spcPts val="0"/>
              </a:spcBef>
              <a:spcAft>
                <a:spcPts val="0"/>
              </a:spcAft>
              <a:buClr>
                <a:schemeClr val="dk1"/>
              </a:buClr>
              <a:buSzPts val="3000"/>
              <a:buNone/>
              <a:defRPr sz="3000">
                <a:solidFill>
                  <a:schemeClr val="dk1"/>
                </a:solidFill>
              </a:defRPr>
            </a:lvl5pPr>
            <a:lvl6pPr lvl="5" algn="ctr" rtl="0">
              <a:spcBef>
                <a:spcPts val="0"/>
              </a:spcBef>
              <a:spcAft>
                <a:spcPts val="0"/>
              </a:spcAft>
              <a:buClr>
                <a:schemeClr val="dk1"/>
              </a:buClr>
              <a:buSzPts val="3000"/>
              <a:buNone/>
              <a:defRPr sz="3000">
                <a:solidFill>
                  <a:schemeClr val="dk1"/>
                </a:solidFill>
              </a:defRPr>
            </a:lvl6pPr>
            <a:lvl7pPr lvl="6" algn="ctr" rtl="0">
              <a:spcBef>
                <a:spcPts val="0"/>
              </a:spcBef>
              <a:spcAft>
                <a:spcPts val="0"/>
              </a:spcAft>
              <a:buClr>
                <a:schemeClr val="dk1"/>
              </a:buClr>
              <a:buSzPts val="3000"/>
              <a:buNone/>
              <a:defRPr sz="3000">
                <a:solidFill>
                  <a:schemeClr val="dk1"/>
                </a:solidFill>
              </a:defRPr>
            </a:lvl7pPr>
            <a:lvl8pPr lvl="7" algn="ctr" rtl="0">
              <a:spcBef>
                <a:spcPts val="0"/>
              </a:spcBef>
              <a:spcAft>
                <a:spcPts val="0"/>
              </a:spcAft>
              <a:buClr>
                <a:schemeClr val="dk1"/>
              </a:buClr>
              <a:buSzPts val="3000"/>
              <a:buNone/>
              <a:defRPr sz="3000">
                <a:solidFill>
                  <a:schemeClr val="dk1"/>
                </a:solidFill>
              </a:defRPr>
            </a:lvl8pPr>
            <a:lvl9pPr lvl="8" algn="ctr" rtl="0">
              <a:spcBef>
                <a:spcPts val="0"/>
              </a:spcBef>
              <a:spcAft>
                <a:spcPts val="0"/>
              </a:spcAft>
              <a:buClr>
                <a:schemeClr val="dk1"/>
              </a:buClr>
              <a:buSzPts val="3000"/>
              <a:buNone/>
              <a:defRPr sz="3000">
                <a:solidFill>
                  <a:schemeClr val="dk1"/>
                </a:solidFill>
              </a:defRPr>
            </a:lvl9pPr>
          </a:lstStyle>
          <a:p>
            <a:r>
              <a:t>xx%</a:t>
            </a:r>
          </a:p>
        </p:txBody>
      </p:sp>
      <p:grpSp>
        <p:nvGrpSpPr>
          <p:cNvPr id="282" name="Google Shape;282;p13"/>
          <p:cNvGrpSpPr/>
          <p:nvPr/>
        </p:nvGrpSpPr>
        <p:grpSpPr>
          <a:xfrm>
            <a:off x="-559539" y="-593048"/>
            <a:ext cx="1154003" cy="1154003"/>
            <a:chOff x="-888300" y="-896475"/>
            <a:chExt cx="1769400" cy="1769400"/>
          </a:xfrm>
        </p:grpSpPr>
        <p:grpSp>
          <p:nvGrpSpPr>
            <p:cNvPr id="283" name="Google Shape;283;p13"/>
            <p:cNvGrpSpPr/>
            <p:nvPr/>
          </p:nvGrpSpPr>
          <p:grpSpPr>
            <a:xfrm>
              <a:off x="-888300" y="-896475"/>
              <a:ext cx="1769400" cy="1769400"/>
              <a:chOff x="-888300" y="-896475"/>
              <a:chExt cx="1769400" cy="1769400"/>
            </a:xfrm>
          </p:grpSpPr>
          <p:sp>
            <p:nvSpPr>
              <p:cNvPr id="284" name="Google Shape;284;p13"/>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3"/>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6" name="Google Shape;286;p13"/>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7" name="Google Shape;287;p13"/>
          <p:cNvSpPr/>
          <p:nvPr/>
        </p:nvSpPr>
        <p:spPr>
          <a:xfrm>
            <a:off x="8456018" y="1339719"/>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3"/>
          <p:cNvSpPr/>
          <p:nvPr/>
        </p:nvSpPr>
        <p:spPr>
          <a:xfrm>
            <a:off x="433418" y="4609394"/>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 name="Google Shape;289;p13"/>
          <p:cNvGrpSpPr/>
          <p:nvPr/>
        </p:nvGrpSpPr>
        <p:grpSpPr>
          <a:xfrm rot="10800000">
            <a:off x="8574968" y="4604111"/>
            <a:ext cx="1154003" cy="1154003"/>
            <a:chOff x="-888300" y="-896475"/>
            <a:chExt cx="1769400" cy="1769400"/>
          </a:xfrm>
        </p:grpSpPr>
        <p:grpSp>
          <p:nvGrpSpPr>
            <p:cNvPr id="290" name="Google Shape;290;p13"/>
            <p:cNvGrpSpPr/>
            <p:nvPr/>
          </p:nvGrpSpPr>
          <p:grpSpPr>
            <a:xfrm>
              <a:off x="-888300" y="-896475"/>
              <a:ext cx="1769400" cy="1769400"/>
              <a:chOff x="-888300" y="-896475"/>
              <a:chExt cx="1769400" cy="1769400"/>
            </a:xfrm>
          </p:grpSpPr>
          <p:sp>
            <p:nvSpPr>
              <p:cNvPr id="291" name="Google Shape;291;p13"/>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3"/>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3" name="Google Shape;293;p13"/>
            <p:cNvSpPr/>
            <p:nvPr/>
          </p:nvSpPr>
          <p:spPr>
            <a:xfrm rot="10800000" flipH="1">
              <a:off x="524030" y="536641"/>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294"/>
        <p:cNvGrpSpPr/>
        <p:nvPr/>
      </p:nvGrpSpPr>
      <p:grpSpPr>
        <a:xfrm>
          <a:off x="0" y="0"/>
          <a:ext cx="0" cy="0"/>
          <a:chOff x="0" y="0"/>
          <a:chExt cx="0" cy="0"/>
        </a:xfrm>
      </p:grpSpPr>
      <p:pic>
        <p:nvPicPr>
          <p:cNvPr id="295" name="Google Shape;295;p14"/>
          <p:cNvPicPr preferRelativeResize="0"/>
          <p:nvPr/>
        </p:nvPicPr>
        <p:blipFill rotWithShape="1">
          <a:blip r:embed="rId2">
            <a:alphaModFix amt="70000"/>
          </a:blip>
          <a:srcRect/>
          <a:stretch/>
        </p:blipFill>
        <p:spPr>
          <a:xfrm>
            <a:off x="0" y="2171"/>
            <a:ext cx="9144003" cy="5139149"/>
          </a:xfrm>
          <a:prstGeom prst="rect">
            <a:avLst/>
          </a:prstGeom>
          <a:noFill/>
          <a:ln>
            <a:noFill/>
          </a:ln>
        </p:spPr>
      </p:pic>
      <p:grpSp>
        <p:nvGrpSpPr>
          <p:cNvPr id="296" name="Google Shape;296;p14"/>
          <p:cNvGrpSpPr/>
          <p:nvPr/>
        </p:nvGrpSpPr>
        <p:grpSpPr>
          <a:xfrm rot="5400000">
            <a:off x="6367196" y="1895389"/>
            <a:ext cx="2836315" cy="1423178"/>
            <a:chOff x="3396275" y="1859950"/>
            <a:chExt cx="1310500" cy="657600"/>
          </a:xfrm>
        </p:grpSpPr>
        <p:sp>
          <p:nvSpPr>
            <p:cNvPr id="297" name="Google Shape;297;p14"/>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4"/>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14"/>
          <p:cNvSpPr/>
          <p:nvPr/>
        </p:nvSpPr>
        <p:spPr>
          <a:xfrm flipH="1">
            <a:off x="2084850" y="3115425"/>
            <a:ext cx="4988700" cy="915300"/>
          </a:xfrm>
          <a:prstGeom prst="rect">
            <a:avLst/>
          </a:pr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flipH="1">
            <a:off x="2084850" y="1188975"/>
            <a:ext cx="4988700" cy="1926600"/>
          </a:xfrm>
          <a:prstGeom prst="rect">
            <a:avLst/>
          </a:pr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14"/>
          <p:cNvGrpSpPr/>
          <p:nvPr/>
        </p:nvGrpSpPr>
        <p:grpSpPr>
          <a:xfrm>
            <a:off x="4237285" y="-826110"/>
            <a:ext cx="679305" cy="1197900"/>
            <a:chOff x="1333010" y="2696784"/>
            <a:chExt cx="238897" cy="421277"/>
          </a:xfrm>
        </p:grpSpPr>
        <p:sp>
          <p:nvSpPr>
            <p:cNvPr id="307" name="Google Shape;307;p14"/>
            <p:cNvSpPr/>
            <p:nvPr/>
          </p:nvSpPr>
          <p:spPr>
            <a:xfrm>
              <a:off x="1408163" y="2696784"/>
              <a:ext cx="88361" cy="9419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1333010" y="2863410"/>
              <a:ext cx="238897" cy="254651"/>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 name="Google Shape;309;p14"/>
          <p:cNvSpPr/>
          <p:nvPr/>
        </p:nvSpPr>
        <p:spPr>
          <a:xfrm>
            <a:off x="4432437" y="536520"/>
            <a:ext cx="288646" cy="30768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310;p14"/>
          <p:cNvGrpSpPr/>
          <p:nvPr/>
        </p:nvGrpSpPr>
        <p:grpSpPr>
          <a:xfrm>
            <a:off x="1970571" y="1088193"/>
            <a:ext cx="1579200" cy="1579200"/>
            <a:chOff x="767005" y="878856"/>
            <a:chExt cx="1579200" cy="1579200"/>
          </a:xfrm>
        </p:grpSpPr>
        <p:sp>
          <p:nvSpPr>
            <p:cNvPr id="311" name="Google Shape;311;p14"/>
            <p:cNvSpPr/>
            <p:nvPr/>
          </p:nvSpPr>
          <p:spPr>
            <a:xfrm>
              <a:off x="767005" y="878856"/>
              <a:ext cx="1579200" cy="1579200"/>
            </a:xfrm>
            <a:prstGeom prst="arc">
              <a:avLst>
                <a:gd name="adj1" fmla="val 8987451"/>
                <a:gd name="adj2" fmla="val 1789958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908150" y="1016700"/>
              <a:ext cx="189600" cy="189600"/>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14"/>
          <p:cNvGrpSpPr/>
          <p:nvPr/>
        </p:nvGrpSpPr>
        <p:grpSpPr>
          <a:xfrm rot="5400000">
            <a:off x="-754904" y="1856497"/>
            <a:ext cx="2836315" cy="1423178"/>
            <a:chOff x="3396275" y="1859950"/>
            <a:chExt cx="1310500" cy="657600"/>
          </a:xfrm>
        </p:grpSpPr>
        <p:sp>
          <p:nvSpPr>
            <p:cNvPr id="314" name="Google Shape;314;p14"/>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4"/>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4"/>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14"/>
          <p:cNvGrpSpPr/>
          <p:nvPr/>
        </p:nvGrpSpPr>
        <p:grpSpPr>
          <a:xfrm>
            <a:off x="-559539" y="-593048"/>
            <a:ext cx="1154003" cy="1154003"/>
            <a:chOff x="-888300" y="-896475"/>
            <a:chExt cx="1769400" cy="1769400"/>
          </a:xfrm>
        </p:grpSpPr>
        <p:grpSp>
          <p:nvGrpSpPr>
            <p:cNvPr id="322" name="Google Shape;322;p14"/>
            <p:cNvGrpSpPr/>
            <p:nvPr/>
          </p:nvGrpSpPr>
          <p:grpSpPr>
            <a:xfrm>
              <a:off x="-888300" y="-896475"/>
              <a:ext cx="1769400" cy="1769400"/>
              <a:chOff x="-888300" y="-896475"/>
              <a:chExt cx="1769400" cy="1769400"/>
            </a:xfrm>
          </p:grpSpPr>
          <p:sp>
            <p:nvSpPr>
              <p:cNvPr id="323" name="Google Shape;323;p14"/>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 name="Google Shape;325;p14"/>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14"/>
          <p:cNvGrpSpPr/>
          <p:nvPr/>
        </p:nvGrpSpPr>
        <p:grpSpPr>
          <a:xfrm flipH="1">
            <a:off x="8559061" y="-593048"/>
            <a:ext cx="1154003" cy="1154003"/>
            <a:chOff x="-888300" y="-896475"/>
            <a:chExt cx="1769400" cy="1769400"/>
          </a:xfrm>
        </p:grpSpPr>
        <p:grpSp>
          <p:nvGrpSpPr>
            <p:cNvPr id="327" name="Google Shape;327;p14"/>
            <p:cNvGrpSpPr/>
            <p:nvPr/>
          </p:nvGrpSpPr>
          <p:grpSpPr>
            <a:xfrm>
              <a:off x="-888300" y="-896475"/>
              <a:ext cx="1769400" cy="1769400"/>
              <a:chOff x="-888300" y="-896475"/>
              <a:chExt cx="1769400" cy="1769400"/>
            </a:xfrm>
          </p:grpSpPr>
          <p:sp>
            <p:nvSpPr>
              <p:cNvPr id="328" name="Google Shape;328;p14"/>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4"/>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0" name="Google Shape;330;p14"/>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14"/>
          <p:cNvSpPr/>
          <p:nvPr/>
        </p:nvSpPr>
        <p:spPr>
          <a:xfrm>
            <a:off x="1593697" y="1188819"/>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4"/>
          <p:cNvSpPr/>
          <p:nvPr/>
        </p:nvSpPr>
        <p:spPr>
          <a:xfrm>
            <a:off x="1652654" y="1586702"/>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4"/>
          <p:cNvSpPr/>
          <p:nvPr/>
        </p:nvSpPr>
        <p:spPr>
          <a:xfrm>
            <a:off x="1652654" y="1858852"/>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4"/>
          <p:cNvSpPr/>
          <p:nvPr/>
        </p:nvSpPr>
        <p:spPr>
          <a:xfrm rot="10800000" flipH="1">
            <a:off x="4237285" y="4799309"/>
            <a:ext cx="679306" cy="72409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4"/>
          <p:cNvSpPr/>
          <p:nvPr/>
        </p:nvSpPr>
        <p:spPr>
          <a:xfrm rot="10800000" flipH="1">
            <a:off x="4432437" y="4326890"/>
            <a:ext cx="288646" cy="30768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4"/>
          <p:cNvSpPr/>
          <p:nvPr/>
        </p:nvSpPr>
        <p:spPr>
          <a:xfrm rot="10800000">
            <a:off x="1587068" y="3728436"/>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4"/>
          <p:cNvSpPr/>
          <p:nvPr/>
        </p:nvSpPr>
        <p:spPr>
          <a:xfrm rot="10800000">
            <a:off x="1646024" y="3456269"/>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4"/>
          <p:cNvSpPr/>
          <p:nvPr/>
        </p:nvSpPr>
        <p:spPr>
          <a:xfrm rot="10800000">
            <a:off x="1646024" y="3184119"/>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4"/>
          <p:cNvSpPr txBox="1">
            <a:spLocks noGrp="1"/>
          </p:cNvSpPr>
          <p:nvPr>
            <p:ph type="title"/>
          </p:nvPr>
        </p:nvSpPr>
        <p:spPr>
          <a:xfrm>
            <a:off x="2106000" y="1188825"/>
            <a:ext cx="4932000" cy="1926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40" name="Google Shape;340;p14"/>
          <p:cNvSpPr txBox="1">
            <a:spLocks noGrp="1"/>
          </p:cNvSpPr>
          <p:nvPr>
            <p:ph type="subTitle" idx="1"/>
          </p:nvPr>
        </p:nvSpPr>
        <p:spPr>
          <a:xfrm>
            <a:off x="2106000" y="3305019"/>
            <a:ext cx="4932000" cy="536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367"/>
        <p:cNvGrpSpPr/>
        <p:nvPr/>
      </p:nvGrpSpPr>
      <p:grpSpPr>
        <a:xfrm>
          <a:off x="0" y="0"/>
          <a:ext cx="0" cy="0"/>
          <a:chOff x="0" y="0"/>
          <a:chExt cx="0" cy="0"/>
        </a:xfrm>
      </p:grpSpPr>
      <p:pic>
        <p:nvPicPr>
          <p:cNvPr id="368" name="Google Shape;368;p16"/>
          <p:cNvPicPr preferRelativeResize="0"/>
          <p:nvPr/>
        </p:nvPicPr>
        <p:blipFill rotWithShape="1">
          <a:blip r:embed="rId2">
            <a:alphaModFix amt="70000"/>
          </a:blip>
          <a:srcRect/>
          <a:stretch/>
        </p:blipFill>
        <p:spPr>
          <a:xfrm>
            <a:off x="0" y="2171"/>
            <a:ext cx="9144003" cy="5139149"/>
          </a:xfrm>
          <a:prstGeom prst="rect">
            <a:avLst/>
          </a:prstGeom>
          <a:noFill/>
          <a:ln>
            <a:noFill/>
          </a:ln>
        </p:spPr>
      </p:pic>
      <p:grpSp>
        <p:nvGrpSpPr>
          <p:cNvPr id="369" name="Google Shape;369;p16"/>
          <p:cNvGrpSpPr/>
          <p:nvPr/>
        </p:nvGrpSpPr>
        <p:grpSpPr>
          <a:xfrm>
            <a:off x="-559539" y="-593048"/>
            <a:ext cx="1154003" cy="1154003"/>
            <a:chOff x="-888300" y="-896475"/>
            <a:chExt cx="1769400" cy="1769400"/>
          </a:xfrm>
        </p:grpSpPr>
        <p:grpSp>
          <p:nvGrpSpPr>
            <p:cNvPr id="370" name="Google Shape;370;p16"/>
            <p:cNvGrpSpPr/>
            <p:nvPr/>
          </p:nvGrpSpPr>
          <p:grpSpPr>
            <a:xfrm>
              <a:off x="-888300" y="-896475"/>
              <a:ext cx="1769400" cy="1769400"/>
              <a:chOff x="-888300" y="-896475"/>
              <a:chExt cx="1769400" cy="1769400"/>
            </a:xfrm>
          </p:grpSpPr>
          <p:sp>
            <p:nvSpPr>
              <p:cNvPr id="371" name="Google Shape;371;p16"/>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6"/>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16"/>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374;p16"/>
          <p:cNvGrpSpPr/>
          <p:nvPr/>
        </p:nvGrpSpPr>
        <p:grpSpPr>
          <a:xfrm flipH="1">
            <a:off x="-584980" y="4604013"/>
            <a:ext cx="1154100" cy="1154100"/>
            <a:chOff x="8574870" y="4604013"/>
            <a:chExt cx="1154100" cy="1154100"/>
          </a:xfrm>
        </p:grpSpPr>
        <p:sp>
          <p:nvSpPr>
            <p:cNvPr id="375" name="Google Shape;375;p16"/>
            <p:cNvSpPr/>
            <p:nvPr/>
          </p:nvSpPr>
          <p:spPr>
            <a:xfrm rot="10800000">
              <a:off x="8574870" y="4604013"/>
              <a:ext cx="1154100" cy="11541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6"/>
            <p:cNvSpPr/>
            <p:nvPr/>
          </p:nvSpPr>
          <p:spPr>
            <a:xfrm>
              <a:off x="8682300" y="4697998"/>
              <a:ext cx="144600" cy="144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7" name="Google Shape;377;p16"/>
          <p:cNvSpPr/>
          <p:nvPr/>
        </p:nvSpPr>
        <p:spPr>
          <a:xfrm rot="10800000">
            <a:off x="304845" y="4104036"/>
            <a:ext cx="254564" cy="27139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6"/>
          <p:cNvSpPr/>
          <p:nvPr/>
        </p:nvSpPr>
        <p:spPr>
          <a:xfrm rot="10800000">
            <a:off x="363801" y="3831869"/>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6"/>
          <p:cNvSpPr/>
          <p:nvPr/>
        </p:nvSpPr>
        <p:spPr>
          <a:xfrm rot="10800000">
            <a:off x="363801" y="3559719"/>
            <a:ext cx="136651" cy="145678"/>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0" name="Google Shape;380;p16"/>
          <p:cNvGrpSpPr/>
          <p:nvPr/>
        </p:nvGrpSpPr>
        <p:grpSpPr>
          <a:xfrm flipH="1">
            <a:off x="7300177" y="3391471"/>
            <a:ext cx="3688926" cy="1850947"/>
            <a:chOff x="3396275" y="1859950"/>
            <a:chExt cx="1310500" cy="657600"/>
          </a:xfrm>
        </p:grpSpPr>
        <p:sp>
          <p:nvSpPr>
            <p:cNvPr id="381" name="Google Shape;381;p16"/>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6"/>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6"/>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6"/>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6"/>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6"/>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6"/>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8" name="Google Shape;388;p16"/>
          <p:cNvSpPr txBox="1">
            <a:spLocks noGrp="1"/>
          </p:cNvSpPr>
          <p:nvPr>
            <p:ph type="title"/>
          </p:nvPr>
        </p:nvSpPr>
        <p:spPr>
          <a:xfrm>
            <a:off x="713250" y="1050100"/>
            <a:ext cx="3837900" cy="1923600"/>
          </a:xfrm>
          <a:prstGeom prst="rect">
            <a:avLst/>
          </a:pr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9" name="Google Shape;389;p16"/>
          <p:cNvSpPr txBox="1">
            <a:spLocks noGrp="1"/>
          </p:cNvSpPr>
          <p:nvPr>
            <p:ph type="subTitle" idx="1"/>
          </p:nvPr>
        </p:nvSpPr>
        <p:spPr>
          <a:xfrm>
            <a:off x="713100" y="2973600"/>
            <a:ext cx="3837900" cy="13629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1">
  <p:cSld name="CUSTOM_5">
    <p:spTree>
      <p:nvGrpSpPr>
        <p:cNvPr id="1" name="Shape 513"/>
        <p:cNvGrpSpPr/>
        <p:nvPr/>
      </p:nvGrpSpPr>
      <p:grpSpPr>
        <a:xfrm>
          <a:off x="0" y="0"/>
          <a:ext cx="0" cy="0"/>
          <a:chOff x="0" y="0"/>
          <a:chExt cx="0" cy="0"/>
        </a:xfrm>
      </p:grpSpPr>
      <p:pic>
        <p:nvPicPr>
          <p:cNvPr id="514" name="Google Shape;514;p23"/>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515" name="Google Shape;515;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600">
                <a:solidFill>
                  <a:schemeClr val="dk1"/>
                </a:solidFill>
                <a:latin typeface="Patua One"/>
                <a:ea typeface="Patua One"/>
                <a:cs typeface="Patua One"/>
                <a:sym typeface="Patua 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6" name="Google Shape;516;p23"/>
          <p:cNvSpPr txBox="1">
            <a:spLocks noGrp="1"/>
          </p:cNvSpPr>
          <p:nvPr>
            <p:ph type="title" idx="2"/>
          </p:nvPr>
        </p:nvSpPr>
        <p:spPr>
          <a:xfrm>
            <a:off x="4541800" y="3186125"/>
            <a:ext cx="2334000" cy="368100"/>
          </a:xfrm>
          <a:prstGeom prst="rect">
            <a:avLst/>
          </a:prstGeom>
          <a:solidFill>
            <a:schemeClr val="dk2"/>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17" name="Google Shape;517;p23"/>
          <p:cNvSpPr txBox="1">
            <a:spLocks noGrp="1"/>
          </p:cNvSpPr>
          <p:nvPr>
            <p:ph type="subTitle" idx="1"/>
          </p:nvPr>
        </p:nvSpPr>
        <p:spPr>
          <a:xfrm>
            <a:off x="4541800" y="3684725"/>
            <a:ext cx="2334000" cy="7101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18" name="Google Shape;518;p23"/>
          <p:cNvSpPr txBox="1">
            <a:spLocks noGrp="1"/>
          </p:cNvSpPr>
          <p:nvPr>
            <p:ph type="title" idx="3"/>
          </p:nvPr>
        </p:nvSpPr>
        <p:spPr>
          <a:xfrm>
            <a:off x="6088863" y="1531288"/>
            <a:ext cx="2334000" cy="368100"/>
          </a:xfrm>
          <a:prstGeom prst="rect">
            <a:avLst/>
          </a:prstGeom>
          <a:solidFill>
            <a:schemeClr val="accent3"/>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19" name="Google Shape;519;p23"/>
          <p:cNvSpPr txBox="1">
            <a:spLocks noGrp="1"/>
          </p:cNvSpPr>
          <p:nvPr>
            <p:ph type="subTitle" idx="4"/>
          </p:nvPr>
        </p:nvSpPr>
        <p:spPr>
          <a:xfrm>
            <a:off x="6088863" y="2029963"/>
            <a:ext cx="2334000" cy="7101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20" name="Google Shape;520;p23"/>
          <p:cNvSpPr txBox="1">
            <a:spLocks noGrp="1"/>
          </p:cNvSpPr>
          <p:nvPr>
            <p:ph type="title" idx="5"/>
          </p:nvPr>
        </p:nvSpPr>
        <p:spPr>
          <a:xfrm>
            <a:off x="720000" y="3186125"/>
            <a:ext cx="2334000" cy="368100"/>
          </a:xfrm>
          <a:prstGeom prst="rect">
            <a:avLst/>
          </a:prstGeom>
          <a:solidFill>
            <a:schemeClr val="accent2"/>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21" name="Google Shape;521;p23"/>
          <p:cNvSpPr txBox="1">
            <a:spLocks noGrp="1"/>
          </p:cNvSpPr>
          <p:nvPr>
            <p:ph type="subTitle" idx="6"/>
          </p:nvPr>
        </p:nvSpPr>
        <p:spPr>
          <a:xfrm>
            <a:off x="720000" y="3684725"/>
            <a:ext cx="2334000" cy="7101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22" name="Google Shape;522;p23"/>
          <p:cNvSpPr txBox="1">
            <a:spLocks noGrp="1"/>
          </p:cNvSpPr>
          <p:nvPr>
            <p:ph type="title" idx="7"/>
          </p:nvPr>
        </p:nvSpPr>
        <p:spPr>
          <a:xfrm>
            <a:off x="2267063" y="1531288"/>
            <a:ext cx="2334000" cy="368100"/>
          </a:xfrm>
          <a:prstGeom prst="rect">
            <a:avLst/>
          </a:prstGeom>
          <a:solidFill>
            <a:schemeClr val="accent5"/>
          </a:solidFill>
          <a:ln w="19050" cap="flat" cmpd="sng">
            <a:solidFill>
              <a:schemeClr val="accent1"/>
            </a:solidFill>
            <a:prstDash val="solid"/>
            <a:round/>
            <a:headEnd type="none" w="sm" len="sm"/>
            <a:tailEnd type="none" w="sm" len="sm"/>
          </a:ln>
          <a:effectLst>
            <a:outerShdw dist="47625" dir="300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dk1"/>
                </a:solidFill>
                <a:latin typeface="Patua One"/>
                <a:ea typeface="Patua One"/>
                <a:cs typeface="Patua One"/>
                <a:sym typeface="Patu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23" name="Google Shape;523;p23"/>
          <p:cNvSpPr txBox="1">
            <a:spLocks noGrp="1"/>
          </p:cNvSpPr>
          <p:nvPr>
            <p:ph type="subTitle" idx="8"/>
          </p:nvPr>
        </p:nvSpPr>
        <p:spPr>
          <a:xfrm>
            <a:off x="2267063" y="2029963"/>
            <a:ext cx="2334000" cy="7101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Rubik"/>
                <a:ea typeface="Rubik"/>
                <a:cs typeface="Rubik"/>
                <a:sym typeface="Rubik"/>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524" name="Google Shape;524;p23"/>
          <p:cNvGrpSpPr/>
          <p:nvPr/>
        </p:nvGrpSpPr>
        <p:grpSpPr>
          <a:xfrm>
            <a:off x="-559539" y="-593048"/>
            <a:ext cx="1154003" cy="1154003"/>
            <a:chOff x="-888300" y="-896475"/>
            <a:chExt cx="1769400" cy="1769400"/>
          </a:xfrm>
        </p:grpSpPr>
        <p:grpSp>
          <p:nvGrpSpPr>
            <p:cNvPr id="525" name="Google Shape;525;p23"/>
            <p:cNvGrpSpPr/>
            <p:nvPr/>
          </p:nvGrpSpPr>
          <p:grpSpPr>
            <a:xfrm>
              <a:off x="-888300" y="-896475"/>
              <a:ext cx="1769400" cy="1769400"/>
              <a:chOff x="-888300" y="-896475"/>
              <a:chExt cx="1769400" cy="1769400"/>
            </a:xfrm>
          </p:grpSpPr>
          <p:sp>
            <p:nvSpPr>
              <p:cNvPr id="526" name="Google Shape;526;p23"/>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3"/>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8" name="Google Shape;528;p23"/>
            <p:cNvSpPr/>
            <p:nvPr/>
          </p:nvSpPr>
          <p:spPr>
            <a:xfrm flipH="1">
              <a:off x="524030" y="549290"/>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 name="Google Shape;529;p23"/>
          <p:cNvGrpSpPr/>
          <p:nvPr/>
        </p:nvGrpSpPr>
        <p:grpSpPr>
          <a:xfrm>
            <a:off x="8574870" y="4604013"/>
            <a:ext cx="1154100" cy="1154100"/>
            <a:chOff x="8574870" y="4604013"/>
            <a:chExt cx="1154100" cy="1154100"/>
          </a:xfrm>
        </p:grpSpPr>
        <p:sp>
          <p:nvSpPr>
            <p:cNvPr id="530" name="Google Shape;530;p23"/>
            <p:cNvSpPr/>
            <p:nvPr/>
          </p:nvSpPr>
          <p:spPr>
            <a:xfrm rot="10800000">
              <a:off x="8574870" y="4604013"/>
              <a:ext cx="1154100" cy="11541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3"/>
            <p:cNvSpPr/>
            <p:nvPr/>
          </p:nvSpPr>
          <p:spPr>
            <a:xfrm>
              <a:off x="8682300" y="4697998"/>
              <a:ext cx="144600" cy="144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619"/>
        <p:cNvGrpSpPr/>
        <p:nvPr/>
      </p:nvGrpSpPr>
      <p:grpSpPr>
        <a:xfrm>
          <a:off x="0" y="0"/>
          <a:ext cx="0" cy="0"/>
          <a:chOff x="0" y="0"/>
          <a:chExt cx="0" cy="0"/>
        </a:xfrm>
      </p:grpSpPr>
      <p:pic>
        <p:nvPicPr>
          <p:cNvPr id="620" name="Google Shape;620;p27"/>
          <p:cNvPicPr preferRelativeResize="0"/>
          <p:nvPr/>
        </p:nvPicPr>
        <p:blipFill rotWithShape="1">
          <a:blip r:embed="rId2">
            <a:alphaModFix amt="70000"/>
          </a:blip>
          <a:srcRect/>
          <a:stretch/>
        </p:blipFill>
        <p:spPr>
          <a:xfrm>
            <a:off x="0" y="2171"/>
            <a:ext cx="9144003" cy="5139149"/>
          </a:xfrm>
          <a:prstGeom prst="rect">
            <a:avLst/>
          </a:prstGeom>
          <a:noFill/>
          <a:ln>
            <a:noFill/>
          </a:ln>
        </p:spPr>
      </p:pic>
      <p:sp>
        <p:nvSpPr>
          <p:cNvPr id="621" name="Google Shape;621;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600">
                <a:solidFill>
                  <a:schemeClr val="dk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22" name="Google Shape;622;p27"/>
          <p:cNvGrpSpPr/>
          <p:nvPr/>
        </p:nvGrpSpPr>
        <p:grpSpPr>
          <a:xfrm rot="10800000">
            <a:off x="8277700" y="4329000"/>
            <a:ext cx="1769400" cy="1769400"/>
            <a:chOff x="-888300" y="-896475"/>
            <a:chExt cx="1769400" cy="1769400"/>
          </a:xfrm>
        </p:grpSpPr>
        <p:grpSp>
          <p:nvGrpSpPr>
            <p:cNvPr id="623" name="Google Shape;623;p27"/>
            <p:cNvGrpSpPr/>
            <p:nvPr/>
          </p:nvGrpSpPr>
          <p:grpSpPr>
            <a:xfrm>
              <a:off x="-888300" y="-896475"/>
              <a:ext cx="1769400" cy="1769400"/>
              <a:chOff x="-888300" y="-896475"/>
              <a:chExt cx="1769400" cy="1769400"/>
            </a:xfrm>
          </p:grpSpPr>
          <p:sp>
            <p:nvSpPr>
              <p:cNvPr id="624" name="Google Shape;624;p27"/>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7"/>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6" name="Google Shape;626;p27"/>
            <p:cNvSpPr/>
            <p:nvPr/>
          </p:nvSpPr>
          <p:spPr>
            <a:xfrm rot="10800000" flipH="1">
              <a:off x="524030" y="533382"/>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 name="Google Shape;627;p27"/>
          <p:cNvGrpSpPr/>
          <p:nvPr/>
        </p:nvGrpSpPr>
        <p:grpSpPr>
          <a:xfrm rot="10800000" flipH="1">
            <a:off x="-888300" y="4329000"/>
            <a:ext cx="1769400" cy="1769400"/>
            <a:chOff x="-888300" y="-896475"/>
            <a:chExt cx="1769400" cy="1769400"/>
          </a:xfrm>
        </p:grpSpPr>
        <p:grpSp>
          <p:nvGrpSpPr>
            <p:cNvPr id="628" name="Google Shape;628;p27"/>
            <p:cNvGrpSpPr/>
            <p:nvPr/>
          </p:nvGrpSpPr>
          <p:grpSpPr>
            <a:xfrm>
              <a:off x="-888300" y="-896475"/>
              <a:ext cx="1769400" cy="1769400"/>
              <a:chOff x="-888300" y="-896475"/>
              <a:chExt cx="1769400" cy="1769400"/>
            </a:xfrm>
          </p:grpSpPr>
          <p:sp>
            <p:nvSpPr>
              <p:cNvPr id="629" name="Google Shape;629;p27"/>
              <p:cNvSpPr/>
              <p:nvPr/>
            </p:nvSpPr>
            <p:spPr>
              <a:xfrm>
                <a:off x="-888300" y="-896475"/>
                <a:ext cx="1769400" cy="176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7"/>
              <p:cNvSpPr/>
              <p:nvPr/>
            </p:nvSpPr>
            <p:spPr>
              <a:xfrm>
                <a:off x="455075" y="439888"/>
                <a:ext cx="353700" cy="3537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1" name="Google Shape;631;p27"/>
            <p:cNvSpPr/>
            <p:nvPr/>
          </p:nvSpPr>
          <p:spPr>
            <a:xfrm rot="10800000" flipH="1">
              <a:off x="524030" y="522777"/>
              <a:ext cx="215797" cy="160176"/>
            </a:xfrm>
            <a:custGeom>
              <a:avLst/>
              <a:gdLst/>
              <a:ahLst/>
              <a:cxnLst/>
              <a:rect l="l" t="t" r="r" b="b"/>
              <a:pathLst>
                <a:path w="5517" h="4095" extrusionOk="0">
                  <a:moveTo>
                    <a:pt x="1422" y="0"/>
                  </a:moveTo>
                  <a:cubicBezTo>
                    <a:pt x="1067" y="0"/>
                    <a:pt x="711" y="185"/>
                    <a:pt x="541" y="356"/>
                  </a:cubicBezTo>
                  <a:cubicBezTo>
                    <a:pt x="0" y="896"/>
                    <a:pt x="185" y="1777"/>
                    <a:pt x="711" y="2133"/>
                  </a:cubicBezTo>
                  <a:lnTo>
                    <a:pt x="2844" y="4095"/>
                  </a:lnTo>
                  <a:lnTo>
                    <a:pt x="4976" y="2133"/>
                  </a:lnTo>
                  <a:cubicBezTo>
                    <a:pt x="5517" y="1777"/>
                    <a:pt x="5517" y="896"/>
                    <a:pt x="5161" y="356"/>
                  </a:cubicBezTo>
                  <a:cubicBezTo>
                    <a:pt x="4866" y="161"/>
                    <a:pt x="4519" y="22"/>
                    <a:pt x="4180" y="22"/>
                  </a:cubicBezTo>
                  <a:cubicBezTo>
                    <a:pt x="3899" y="22"/>
                    <a:pt x="3622" y="117"/>
                    <a:pt x="3384" y="356"/>
                  </a:cubicBezTo>
                  <a:lnTo>
                    <a:pt x="3029" y="541"/>
                  </a:lnTo>
                  <a:cubicBezTo>
                    <a:pt x="2936" y="626"/>
                    <a:pt x="2847" y="668"/>
                    <a:pt x="2759" y="668"/>
                  </a:cubicBezTo>
                  <a:cubicBezTo>
                    <a:pt x="2670" y="668"/>
                    <a:pt x="2581" y="626"/>
                    <a:pt x="2488" y="541"/>
                  </a:cubicBezTo>
                  <a:lnTo>
                    <a:pt x="2318" y="356"/>
                  </a:lnTo>
                  <a:cubicBezTo>
                    <a:pt x="2133" y="185"/>
                    <a:pt x="1778" y="0"/>
                    <a:pt x="1422"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CF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1pPr>
            <a:lvl2pPr lvl="1"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2pPr>
            <a:lvl3pPr lvl="2"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3pPr>
            <a:lvl4pPr lvl="3"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4pPr>
            <a:lvl5pPr lvl="4"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5pPr>
            <a:lvl6pPr lvl="5"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6pPr>
            <a:lvl7pPr lvl="6"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7pPr>
            <a:lvl8pPr lvl="7"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8pPr>
            <a:lvl9pPr lvl="8" rtl="0">
              <a:spcBef>
                <a:spcPts val="0"/>
              </a:spcBef>
              <a:spcAft>
                <a:spcPts val="0"/>
              </a:spcAft>
              <a:buClr>
                <a:schemeClr val="dk1"/>
              </a:buClr>
              <a:buSzPts val="3500"/>
              <a:buFont typeface="Patua One"/>
              <a:buNone/>
              <a:defRPr sz="3500">
                <a:solidFill>
                  <a:schemeClr val="dk1"/>
                </a:solidFill>
                <a:latin typeface="Patua One"/>
                <a:ea typeface="Patua One"/>
                <a:cs typeface="Patua One"/>
                <a:sym typeface="Patu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Rubik"/>
              <a:buChar char="●"/>
              <a:defRPr>
                <a:solidFill>
                  <a:schemeClr val="dk1"/>
                </a:solidFill>
                <a:latin typeface="Rubik"/>
                <a:ea typeface="Rubik"/>
                <a:cs typeface="Rubik"/>
                <a:sym typeface="Rubik"/>
              </a:defRPr>
            </a:lvl1pPr>
            <a:lvl2pPr marL="914400" lvl="1"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2pPr>
            <a:lvl3pPr marL="1371600" lvl="2"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3pPr>
            <a:lvl4pPr marL="1828800" lvl="3"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4pPr>
            <a:lvl5pPr marL="2286000" lvl="4"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5pPr>
            <a:lvl6pPr marL="2743200" lvl="5"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6pPr>
            <a:lvl7pPr marL="3200400" lvl="6"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7pPr>
            <a:lvl8pPr marL="3657600" lvl="7" indent="-317500">
              <a:lnSpc>
                <a:spcPct val="115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8pPr>
            <a:lvl9pPr marL="4114800" lvl="8" indent="-317500">
              <a:lnSpc>
                <a:spcPct val="115000"/>
              </a:lnSpc>
              <a:spcBef>
                <a:spcPts val="1600"/>
              </a:spcBef>
              <a:spcAft>
                <a:spcPts val="1600"/>
              </a:spcAft>
              <a:buClr>
                <a:schemeClr val="dk1"/>
              </a:buClr>
              <a:buSzPts val="1400"/>
              <a:buFont typeface="Rubik"/>
              <a:buChar char="■"/>
              <a:defRPr>
                <a:solidFill>
                  <a:schemeClr val="dk1"/>
                </a:solidFill>
                <a:latin typeface="Rubik"/>
                <a:ea typeface="Rubik"/>
                <a:cs typeface="Rubik"/>
                <a:sym typeface="Rubik"/>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8" r:id="rId4"/>
    <p:sldLayoutId id="2147483659" r:id="rId5"/>
    <p:sldLayoutId id="2147483660" r:id="rId6"/>
    <p:sldLayoutId id="2147483662" r:id="rId7"/>
    <p:sldLayoutId id="2147483669" r:id="rId8"/>
    <p:sldLayoutId id="2147483673" r:id="rId9"/>
    <p:sldLayoutId id="2147483681" r:id="rId10"/>
    <p:sldLayoutId id="2147483682" r:id="rId11"/>
    <p:sldLayoutId id="2147483685" r:id="rId12"/>
    <p:sldLayoutId id="214748368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39"/>
          <p:cNvSpPr txBox="1">
            <a:spLocks noGrp="1"/>
          </p:cNvSpPr>
          <p:nvPr>
            <p:ph type="subTitle" idx="1"/>
          </p:nvPr>
        </p:nvSpPr>
        <p:spPr>
          <a:xfrm>
            <a:off x="2307600" y="3780850"/>
            <a:ext cx="4528800" cy="32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Kelompok 4</a:t>
            </a:r>
            <a:endParaRPr/>
          </a:p>
        </p:txBody>
      </p:sp>
      <p:sp>
        <p:nvSpPr>
          <p:cNvPr id="833" name="Google Shape;833;p39"/>
          <p:cNvSpPr txBox="1">
            <a:spLocks noGrp="1"/>
          </p:cNvSpPr>
          <p:nvPr>
            <p:ph type="ctrTitle"/>
          </p:nvPr>
        </p:nvSpPr>
        <p:spPr>
          <a:xfrm>
            <a:off x="2041800" y="1044375"/>
            <a:ext cx="5060400" cy="244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400" dirty="0" err="1" smtClean="0"/>
              <a:t>Analisi</a:t>
            </a:r>
            <a:r>
              <a:rPr lang="en-US" sz="5400" dirty="0" smtClean="0"/>
              <a:t> </a:t>
            </a:r>
            <a:r>
              <a:rPr lang="en-US" sz="5400" dirty="0" err="1" smtClean="0"/>
              <a:t>Varians</a:t>
            </a:r>
            <a:endParaRPr sz="5400"/>
          </a:p>
        </p:txBody>
      </p:sp>
      <p:grpSp>
        <p:nvGrpSpPr>
          <p:cNvPr id="834" name="Google Shape;834;p39"/>
          <p:cNvGrpSpPr/>
          <p:nvPr/>
        </p:nvGrpSpPr>
        <p:grpSpPr>
          <a:xfrm>
            <a:off x="1013938" y="1781568"/>
            <a:ext cx="809957" cy="772682"/>
            <a:chOff x="807201" y="3067243"/>
            <a:chExt cx="1307015" cy="1247065"/>
          </a:xfrm>
        </p:grpSpPr>
        <p:sp>
          <p:nvSpPr>
            <p:cNvPr id="835" name="Google Shape;835;p39"/>
            <p:cNvSpPr/>
            <p:nvPr/>
          </p:nvSpPr>
          <p:spPr>
            <a:xfrm rot="-1431304">
              <a:off x="947234" y="3236058"/>
              <a:ext cx="1026948" cy="909434"/>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9"/>
            <p:cNvSpPr/>
            <p:nvPr/>
          </p:nvSpPr>
          <p:spPr>
            <a:xfrm rot="-1431148">
              <a:off x="1180861" y="3463287"/>
              <a:ext cx="583254" cy="516512"/>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lt2"/>
            </a:solidFill>
            <a:ln w="19050"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48"/>
          <p:cNvSpPr txBox="1">
            <a:spLocks noGrp="1"/>
          </p:cNvSpPr>
          <p:nvPr>
            <p:ph type="title"/>
          </p:nvPr>
        </p:nvSpPr>
        <p:spPr>
          <a:xfrm>
            <a:off x="285720" y="357172"/>
            <a:ext cx="6858048" cy="85725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200" dirty="0" err="1" smtClean="0"/>
              <a:t>Analisis</a:t>
            </a:r>
            <a:r>
              <a:rPr lang="en-US" sz="3200" dirty="0" smtClean="0"/>
              <a:t> </a:t>
            </a:r>
            <a:r>
              <a:rPr lang="en-US" sz="3200" dirty="0" err="1" smtClean="0"/>
              <a:t>Varians</a:t>
            </a:r>
            <a:r>
              <a:rPr lang="en-US" sz="3200" dirty="0" smtClean="0"/>
              <a:t> </a:t>
            </a:r>
            <a:r>
              <a:rPr lang="en-US" sz="3200" dirty="0" err="1" smtClean="0"/>
              <a:t>Satu</a:t>
            </a:r>
            <a:r>
              <a:rPr lang="en-US" sz="3200" dirty="0" smtClean="0"/>
              <a:t> </a:t>
            </a:r>
            <a:r>
              <a:rPr lang="en-US" sz="3200" dirty="0" err="1" smtClean="0"/>
              <a:t>Arah</a:t>
            </a:r>
            <a:endParaRPr sz="3200"/>
          </a:p>
        </p:txBody>
      </p:sp>
      <p:grpSp>
        <p:nvGrpSpPr>
          <p:cNvPr id="972" name="Google Shape;972;p48"/>
          <p:cNvGrpSpPr/>
          <p:nvPr/>
        </p:nvGrpSpPr>
        <p:grpSpPr>
          <a:xfrm rot="5400000">
            <a:off x="5572132" y="142858"/>
            <a:ext cx="1579200" cy="1579200"/>
            <a:chOff x="767005" y="878856"/>
            <a:chExt cx="1579200" cy="1579200"/>
          </a:xfrm>
        </p:grpSpPr>
        <p:sp>
          <p:nvSpPr>
            <p:cNvPr id="973" name="Google Shape;973;p48"/>
            <p:cNvSpPr/>
            <p:nvPr/>
          </p:nvSpPr>
          <p:spPr>
            <a:xfrm>
              <a:off x="767005" y="878856"/>
              <a:ext cx="1579200" cy="1579200"/>
            </a:xfrm>
            <a:prstGeom prst="arc">
              <a:avLst>
                <a:gd name="adj1" fmla="val 8987451"/>
                <a:gd name="adj2" fmla="val 1789958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8"/>
            <p:cNvSpPr/>
            <p:nvPr/>
          </p:nvSpPr>
          <p:spPr>
            <a:xfrm>
              <a:off x="908150" y="1016700"/>
              <a:ext cx="189600" cy="189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5" name="Google Shape;975;p48"/>
          <p:cNvSpPr/>
          <p:nvPr/>
        </p:nvSpPr>
        <p:spPr>
          <a:xfrm>
            <a:off x="4242755" y="4007190"/>
            <a:ext cx="639030" cy="68124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6" name="Google Shape;976;p48"/>
          <p:cNvGrpSpPr/>
          <p:nvPr/>
        </p:nvGrpSpPr>
        <p:grpSpPr>
          <a:xfrm rot="810234" flipH="1">
            <a:off x="8447985" y="4216115"/>
            <a:ext cx="1392028" cy="1328180"/>
            <a:chOff x="807201" y="3067243"/>
            <a:chExt cx="1307015" cy="1247065"/>
          </a:xfrm>
        </p:grpSpPr>
        <p:sp>
          <p:nvSpPr>
            <p:cNvPr id="977" name="Google Shape;977;p48"/>
            <p:cNvSpPr/>
            <p:nvPr/>
          </p:nvSpPr>
          <p:spPr>
            <a:xfrm rot="-1431304">
              <a:off x="947234" y="3236058"/>
              <a:ext cx="1026948" cy="909434"/>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8"/>
            <p:cNvSpPr/>
            <p:nvPr/>
          </p:nvSpPr>
          <p:spPr>
            <a:xfrm rot="-1431148">
              <a:off x="1180861" y="3463287"/>
              <a:ext cx="583254" cy="516512"/>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2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62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6261" name="Rectangle 5"/>
          <p:cNvSpPr>
            <a:spLocks noChangeArrowheads="1"/>
          </p:cNvSpPr>
          <p:nvPr/>
        </p:nvSpPr>
        <p:spPr bwMode="auto">
          <a:xfrm>
            <a:off x="0" y="2095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200" b="1" i="0" u="none" strike="noStrike" cap="none" normalizeH="0" baseline="0" smtClean="0">
                <a:ln>
                  <a:noFill/>
                </a:ln>
                <a:solidFill>
                  <a:srgbClr val="B2A1C7"/>
                </a:solidFill>
                <a:effectLst/>
                <a:latin typeface="Arial" pitchFamily="34" charset="0"/>
                <a:ea typeface="Times New Roman" pitchFamily="18" charset="0"/>
                <a:cs typeface="Arial" pitchFamily="34" charset="0"/>
              </a:rPr>
              <a:t> </a:t>
            </a:r>
            <a:r>
              <a:rPr kumimoji="0" lang="en-US" sz="8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6263"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3"/>
          <a:srcRect/>
          <a:stretch>
            <a:fillRect/>
          </a:stretch>
        </p:blipFill>
        <p:spPr bwMode="auto">
          <a:xfrm>
            <a:off x="428596" y="1500180"/>
            <a:ext cx="4000528" cy="2473325"/>
          </a:xfrm>
          <a:prstGeom prst="rect">
            <a:avLst/>
          </a:prstGeom>
          <a:noFill/>
          <a:ln w="9525">
            <a:noFill/>
            <a:miter lim="800000"/>
            <a:headEnd/>
            <a:tailEnd/>
          </a:ln>
          <a:effectLst/>
        </p:spPr>
      </p:pic>
      <p:pic>
        <p:nvPicPr>
          <p:cNvPr id="1051" name="Picture 27"/>
          <p:cNvPicPr>
            <a:picLocks noChangeAspect="1" noChangeArrowheads="1"/>
          </p:cNvPicPr>
          <p:nvPr/>
        </p:nvPicPr>
        <p:blipFill>
          <a:blip r:embed="rId4"/>
          <a:srcRect/>
          <a:stretch>
            <a:fillRect/>
          </a:stretch>
        </p:blipFill>
        <p:spPr bwMode="auto">
          <a:xfrm>
            <a:off x="4714876" y="1285866"/>
            <a:ext cx="4286280" cy="328614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50"/>
          <p:cNvSpPr txBox="1">
            <a:spLocks noGrp="1"/>
          </p:cNvSpPr>
          <p:nvPr>
            <p:ph type="subTitle" idx="1"/>
          </p:nvPr>
        </p:nvSpPr>
        <p:spPr>
          <a:xfrm>
            <a:off x="808512" y="123478"/>
            <a:ext cx="7651920" cy="5020022"/>
          </a:xfrm>
          <a:prstGeom prst="rect">
            <a:avLst/>
          </a:prstGeom>
        </p:spPr>
        <p:txBody>
          <a:bodyPr spcFirstLastPara="1" wrap="square" lIns="91425" tIns="91425" rIns="91425" bIns="91425" anchor="ctr" anchorCtr="0">
            <a:noAutofit/>
          </a:bodyPr>
          <a:lstStyle/>
          <a:p>
            <a:pPr marL="0" indent="0" algn="l"/>
            <a:endParaRPr lang="en-US" dirty="0" smtClean="0">
              <a:latin typeface="Times New Roman"/>
              <a:ea typeface="Times New Roman"/>
              <a:cs typeface="Times New Roman"/>
            </a:endParaRPr>
          </a:p>
          <a:p>
            <a:pPr marL="0" indent="0" algn="l"/>
            <a:r>
              <a:rPr lang="id-ID" dirty="0" smtClean="0">
                <a:latin typeface="Times New Roman"/>
                <a:ea typeface="Times New Roman"/>
                <a:cs typeface="Times New Roman"/>
              </a:rPr>
              <a:t>Data sampel akan dinyatakan dengan </a:t>
            </a:r>
            <a:r>
              <a:rPr lang="en-US" dirty="0" err="1" smtClean="0">
                <a:latin typeface="Times New Roman"/>
                <a:ea typeface="Times New Roman"/>
                <a:cs typeface="Times New Roman"/>
              </a:rPr>
              <a:t>Yij</a:t>
            </a:r>
            <a:r>
              <a:rPr lang="id-ID" dirty="0" smtClean="0">
                <a:latin typeface="Times New Roman"/>
                <a:ea typeface="Times New Roman"/>
                <a:cs typeface="Times New Roman"/>
              </a:rPr>
              <a:t> yang berarti data ke-j dalam sampel yang diambil dari populasi ke-i. Untuk memudahkan, sebaiknya data sampel disusun seperti dalam daftar VIV(1).</a:t>
            </a:r>
            <a:endParaRPr lang="en-US" dirty="0" smtClean="0">
              <a:latin typeface="Times New Roman"/>
              <a:ea typeface="Times New Roman"/>
              <a:cs typeface="Times New Roman"/>
            </a:endParaRPr>
          </a:p>
          <a:p>
            <a:pPr marL="0" lvl="0" indent="0" algn="l" rtl="0">
              <a:spcBef>
                <a:spcPts val="0"/>
              </a:spcBef>
              <a:spcAft>
                <a:spcPts val="0"/>
              </a:spcAft>
              <a:buNone/>
            </a:pPr>
            <a:r>
              <a:rPr lang="en-US" dirty="0" smtClean="0"/>
              <a:t>.</a:t>
            </a:r>
          </a:p>
          <a:p>
            <a:pPr marL="0" lvl="0" indent="0" rtl="0">
              <a:spcBef>
                <a:spcPts val="0"/>
              </a:spcBef>
              <a:spcAft>
                <a:spcPts val="0"/>
              </a:spcAft>
              <a:buNone/>
            </a:pPr>
            <a:endParaRPr lang="en-US" dirty="0" smtClean="0"/>
          </a:p>
          <a:p>
            <a:pPr marL="0" lvl="0" indent="0" rtl="0">
              <a:spcBef>
                <a:spcPts val="0"/>
              </a:spcBef>
              <a:spcAft>
                <a:spcPts val="0"/>
              </a:spcAft>
              <a:buNone/>
            </a:pPr>
            <a:r>
              <a:rPr lang="en-US" sz="1200" dirty="0" smtClean="0"/>
              <a:t>DAFTAR XIV(1)</a:t>
            </a:r>
            <a:endParaRPr lang="en-US" sz="1200" dirty="0"/>
          </a:p>
          <a:p>
            <a:pPr marL="0" lvl="0" indent="0" rtl="0">
              <a:spcBef>
                <a:spcPts val="0"/>
              </a:spcBef>
              <a:spcAft>
                <a:spcPts val="0"/>
              </a:spcAft>
              <a:buNone/>
            </a:pPr>
            <a:r>
              <a:rPr lang="en-US" dirty="0" smtClean="0"/>
              <a:t>DATA SAMPEL DARI k BUAH POPULASI BERDISTRIBUSI NORMAL</a:t>
            </a:r>
          </a:p>
          <a:p>
            <a:pPr marL="0" lvl="0" indent="0" rtl="0">
              <a:spcBef>
                <a:spcPts val="0"/>
              </a:spcBef>
              <a:spcAft>
                <a:spcPts val="0"/>
              </a:spcAft>
              <a:buNone/>
            </a:pPr>
            <a:endParaRPr lang="en-US" dirty="0"/>
          </a:p>
          <a:p>
            <a:pPr marL="0" lvl="0" indent="0"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p:txBody>
      </p:sp>
      <p:sp>
        <p:nvSpPr>
          <p:cNvPr id="1009" name="Google Shape;1009;p50"/>
          <p:cNvSpPr/>
          <p:nvPr/>
        </p:nvSpPr>
        <p:spPr>
          <a:xfrm>
            <a:off x="7740352" y="4858992"/>
            <a:ext cx="195524" cy="20842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50"/>
          <p:cNvSpPr/>
          <p:nvPr/>
        </p:nvSpPr>
        <p:spPr>
          <a:xfrm>
            <a:off x="1187624" y="4803998"/>
            <a:ext cx="195524" cy="20842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7" name="Table 6"/>
          <p:cNvGraphicFramePr>
            <a:graphicFrameLocks noGrp="1"/>
          </p:cNvGraphicFramePr>
          <p:nvPr>
            <p:extLst>
              <p:ext uri="{D42A27DB-BD31-4B8C-83A1-F6EECF244321}">
                <p14:modId xmlns:p14="http://schemas.microsoft.com/office/powerpoint/2010/main" xmlns="" val="2753842397"/>
              </p:ext>
            </p:extLst>
          </p:nvPr>
        </p:nvGraphicFramePr>
        <p:xfrm>
          <a:off x="1017852" y="2170526"/>
          <a:ext cx="6722500" cy="2763393"/>
        </p:xfrm>
        <a:graphic>
          <a:graphicData uri="http://schemas.openxmlformats.org/drawingml/2006/table">
            <a:tbl>
              <a:tblPr firstRow="1" bandRow="1">
                <a:tableStyleId>{EBB10D72-CDD0-42BF-832C-69C357F175D8}</a:tableStyleId>
              </a:tblPr>
              <a:tblGrid>
                <a:gridCol w="1344500"/>
                <a:gridCol w="1344500"/>
                <a:gridCol w="1344500"/>
                <a:gridCol w="1344500"/>
                <a:gridCol w="1344500"/>
              </a:tblGrid>
              <a:tr h="152783">
                <a:tc rowSpan="2">
                  <a:txBody>
                    <a:bodyPr/>
                    <a:lstStyle/>
                    <a:p>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en-US" sz="1100" baseline="0" dirty="0" smtClean="0">
                          <a:solidFill>
                            <a:schemeClr val="tx2">
                              <a:lumMod val="50000"/>
                            </a:schemeClr>
                          </a:solidFill>
                          <a:latin typeface="Rubik" panose="020B0604020202020204" charset="-79"/>
                          <a:cs typeface="Rubik" panose="020B0604020202020204" charset="-79"/>
                        </a:rPr>
                        <a:t>DARI POPULASI KE</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D"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D"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D"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6799">
                <a:tc vMerge="1">
                  <a:txBody>
                    <a:bodyPr/>
                    <a:lstStyle/>
                    <a:p>
                      <a:endParaRPr lang="en-ID"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2</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3</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K</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96799">
                <a:tc rowSpan="5">
                  <a:txBody>
                    <a:bodyPr/>
                    <a:lstStyle/>
                    <a:p>
                      <a:pPr algn="l"/>
                      <a:r>
                        <a:rPr lang="en-US" sz="1100" dirty="0" smtClean="0">
                          <a:solidFill>
                            <a:schemeClr val="tx2">
                              <a:lumMod val="50000"/>
                            </a:schemeClr>
                          </a:solidFill>
                          <a:latin typeface="Rubik" panose="020B0604020202020204" charset="-79"/>
                          <a:cs typeface="Rubik" panose="020B0604020202020204" charset="-79"/>
                        </a:rPr>
                        <a:t>Data </a:t>
                      </a:r>
                      <a:r>
                        <a:rPr lang="en-US" sz="1100" dirty="0" err="1" smtClean="0">
                          <a:solidFill>
                            <a:schemeClr val="tx2">
                              <a:lumMod val="50000"/>
                            </a:schemeClr>
                          </a:solidFill>
                          <a:latin typeface="Rubik" panose="020B0604020202020204" charset="-79"/>
                          <a:cs typeface="Rubik" panose="020B0604020202020204" charset="-79"/>
                        </a:rPr>
                        <a:t>Hasil</a:t>
                      </a:r>
                      <a:r>
                        <a:rPr lang="en-US" sz="1100" dirty="0" smtClean="0">
                          <a:solidFill>
                            <a:schemeClr val="tx2">
                              <a:lumMod val="50000"/>
                            </a:schemeClr>
                          </a:solidFill>
                          <a:latin typeface="Rubik" panose="020B0604020202020204" charset="-79"/>
                          <a:cs typeface="Rubik" panose="020B0604020202020204" charset="-79"/>
                        </a:rPr>
                        <a:t> </a:t>
                      </a:r>
                      <a:r>
                        <a:rPr lang="en-US" sz="1100" dirty="0" err="1" smtClean="0">
                          <a:solidFill>
                            <a:schemeClr val="tx2">
                              <a:lumMod val="50000"/>
                            </a:schemeClr>
                          </a:solidFill>
                          <a:latin typeface="Rubik" panose="020B0604020202020204" charset="-79"/>
                          <a:cs typeface="Rubik" panose="020B0604020202020204" charset="-79"/>
                        </a:rPr>
                        <a:t>Pengamatan</a:t>
                      </a:r>
                      <a:endParaRPr lang="en-ID" sz="1100" dirty="0">
                        <a:solidFill>
                          <a:schemeClr val="tx2">
                            <a:lumMod val="50000"/>
                          </a:schemeClr>
                        </a:solidFill>
                        <a:latin typeface="Rubik" panose="020B0604020202020204" charset="-79"/>
                        <a:cs typeface="Rubik" panose="020B0604020202020204" charset="-79"/>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Y11</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Y21</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Y31</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YK1</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Y12</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Y22</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Y21</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Yk2</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Y13</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r>
              <a:tr h="240832">
                <a:tc vMerge="1">
                  <a:txBody>
                    <a:bodyPr/>
                    <a:lstStyle/>
                    <a:p>
                      <a:endParaRPr lang="en-ID" dirty="0"/>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a:t>
                      </a:r>
                    </a:p>
                    <a:p>
                      <a:pPr algn="ctr"/>
                      <a:r>
                        <a:rPr lang="en-ID" sz="1100" dirty="0" smtClean="0">
                          <a:solidFill>
                            <a:schemeClr val="tx2">
                              <a:lumMod val="50000"/>
                            </a:schemeClr>
                          </a:solidFill>
                          <a:latin typeface="Rubik" panose="020B0604020202020204" charset="-79"/>
                          <a:cs typeface="Rubik" panose="020B0604020202020204" charset="-79"/>
                        </a:rPr>
                        <a:t>.</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Y2n2</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Y1n1</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Y3n3</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D" sz="1100" dirty="0" err="1" smtClean="0">
                          <a:solidFill>
                            <a:schemeClr val="tx2">
                              <a:lumMod val="50000"/>
                            </a:schemeClr>
                          </a:solidFill>
                          <a:latin typeface="Rubik" panose="020B0604020202020204" charset="-79"/>
                          <a:cs typeface="Rubik" panose="020B0604020202020204" charset="-79"/>
                        </a:rPr>
                        <a:t>Yknk</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96799">
                <a:tc>
                  <a:txBody>
                    <a:bodyPr/>
                    <a:lstStyle/>
                    <a:p>
                      <a:r>
                        <a:rPr lang="en-US" sz="1100" dirty="0" err="1" smtClean="0">
                          <a:solidFill>
                            <a:schemeClr val="tx2">
                              <a:lumMod val="50000"/>
                            </a:schemeClr>
                          </a:solidFill>
                          <a:latin typeface="Rubik" panose="020B0604020202020204" charset="-79"/>
                          <a:cs typeface="Rubik" panose="020B0604020202020204" charset="-79"/>
                        </a:rPr>
                        <a:t>Jumlah</a:t>
                      </a:r>
                      <a:r>
                        <a:rPr lang="en-US" sz="1100" dirty="0" smtClean="0">
                          <a:solidFill>
                            <a:schemeClr val="tx2">
                              <a:lumMod val="50000"/>
                            </a:schemeClr>
                          </a:solidFill>
                          <a:latin typeface="Rubik" panose="020B0604020202020204" charset="-79"/>
                          <a:cs typeface="Rubik" panose="020B0604020202020204" charset="-79"/>
                        </a:rPr>
                        <a:t> </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J1</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J2</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J3</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c>
                  <a:txBody>
                    <a:bodyPr/>
                    <a:lstStyle/>
                    <a:p>
                      <a:pPr algn="ctr"/>
                      <a:r>
                        <a:rPr lang="en-ID" sz="1100" dirty="0" err="1" smtClean="0">
                          <a:solidFill>
                            <a:schemeClr val="tx2">
                              <a:lumMod val="50000"/>
                            </a:schemeClr>
                          </a:solidFill>
                          <a:latin typeface="Rubik" panose="020B0604020202020204" charset="-79"/>
                          <a:cs typeface="Rubik" panose="020B0604020202020204" charset="-79"/>
                        </a:rPr>
                        <a:t>Jk</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r>
              <a:tr h="296799">
                <a:tc>
                  <a:txBody>
                    <a:bodyPr/>
                    <a:lstStyle/>
                    <a:p>
                      <a:r>
                        <a:rPr lang="en-US" sz="1100" dirty="0" smtClean="0">
                          <a:solidFill>
                            <a:schemeClr val="tx2">
                              <a:lumMod val="50000"/>
                            </a:schemeClr>
                          </a:solidFill>
                          <a:latin typeface="Rubik" panose="020B0604020202020204" charset="-79"/>
                          <a:cs typeface="Rubik" panose="020B0604020202020204" charset="-79"/>
                        </a:rPr>
                        <a:t>Rata-rata</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Y1</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Y2</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ID" sz="1100" dirty="0" smtClean="0">
                          <a:solidFill>
                            <a:schemeClr val="tx2">
                              <a:lumMod val="50000"/>
                            </a:schemeClr>
                          </a:solidFill>
                          <a:latin typeface="Rubik" panose="020B0604020202020204" charset="-79"/>
                          <a:cs typeface="Rubik" panose="020B0604020202020204" charset="-79"/>
                        </a:rPr>
                        <a:t>Y3</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ID" sz="1100" dirty="0" err="1" smtClean="0">
                          <a:solidFill>
                            <a:schemeClr val="tx2">
                              <a:lumMod val="50000"/>
                            </a:schemeClr>
                          </a:solidFill>
                          <a:latin typeface="Rubik" panose="020B0604020202020204" charset="-79"/>
                          <a:cs typeface="Rubik" panose="020B0604020202020204" charset="-79"/>
                        </a:rPr>
                        <a:t>Yk</a:t>
                      </a:r>
                      <a:endParaRPr lang="en-ID" sz="1100" dirty="0">
                        <a:solidFill>
                          <a:schemeClr val="tx2">
                            <a:lumMod val="50000"/>
                          </a:schemeClr>
                        </a:solidFill>
                        <a:latin typeface="Rubik" panose="020B0604020202020204" charset="-79"/>
                        <a:cs typeface="Rubik" panose="020B0604020202020204" charset="-79"/>
                      </a:endParaRP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3100" y="500048"/>
            <a:ext cx="8073742" cy="3429024"/>
          </a:xfrm>
        </p:spPr>
        <p:txBody>
          <a:bodyPr/>
          <a:lstStyle/>
          <a:p>
            <a:pPr marL="270510" indent="186690" algn="just">
              <a:lnSpc>
                <a:spcPct val="150000"/>
              </a:lnSpc>
            </a:pPr>
            <a:endParaRPr lang="en-US" dirty="0" smtClean="0">
              <a:latin typeface="Times New Roman"/>
              <a:ea typeface="Times New Roman"/>
              <a:cs typeface="Times New Roman"/>
            </a:endParaRPr>
          </a:p>
          <a:p>
            <a:pPr marL="270510" indent="186690" algn="just">
              <a:lnSpc>
                <a:spcPct val="150000"/>
              </a:lnSpc>
            </a:pPr>
            <a:endParaRPr lang="en-US" dirty="0" smtClean="0">
              <a:latin typeface="Times New Roman"/>
              <a:ea typeface="Times New Roman"/>
              <a:cs typeface="Times New Roman"/>
            </a:endParaRPr>
          </a:p>
          <a:p>
            <a:pPr marL="270510" indent="186690" algn="just">
              <a:lnSpc>
                <a:spcPct val="150000"/>
              </a:lnSpc>
            </a:pPr>
            <a:endParaRPr lang="en-US" dirty="0" smtClean="0">
              <a:latin typeface="Times New Roman"/>
              <a:ea typeface="Times New Roman"/>
              <a:cs typeface="Times New Roman"/>
            </a:endParaRPr>
          </a:p>
          <a:p>
            <a:pPr marL="270510" indent="186690" algn="just">
              <a:lnSpc>
                <a:spcPct val="150000"/>
              </a:lnSpc>
            </a:pPr>
            <a:endParaRPr lang="en-US" dirty="0" smtClean="0">
              <a:latin typeface="Times New Roman"/>
              <a:ea typeface="Times New Roman"/>
              <a:cs typeface="Times New Roman"/>
            </a:endParaRPr>
          </a:p>
          <a:p>
            <a:pPr marL="270510" indent="186690" algn="just">
              <a:lnSpc>
                <a:spcPct val="150000"/>
              </a:lnSpc>
            </a:pPr>
            <a:r>
              <a:rPr lang="id-ID" dirty="0" smtClean="0">
                <a:latin typeface="Times New Roman"/>
                <a:ea typeface="Times New Roman"/>
                <a:cs typeface="Times New Roman"/>
              </a:rPr>
              <a:t>Untuk menguji </a:t>
            </a:r>
            <a:r>
              <a:rPr lang="en-US" dirty="0" smtClean="0">
                <a:latin typeface="Times New Roman"/>
                <a:ea typeface="Times New Roman"/>
                <a:cs typeface="Times New Roman"/>
              </a:rPr>
              <a:t>H0</a:t>
            </a:r>
            <a:r>
              <a:rPr lang="id-ID" dirty="0" smtClean="0">
                <a:latin typeface="Times New Roman"/>
                <a:ea typeface="Times New Roman"/>
                <a:cs typeface="Times New Roman"/>
              </a:rPr>
              <a:t> melawan </a:t>
            </a:r>
            <a:r>
              <a:rPr lang="en-US" dirty="0" smtClean="0">
                <a:latin typeface="Times New Roman"/>
                <a:ea typeface="Times New Roman"/>
                <a:cs typeface="Times New Roman"/>
              </a:rPr>
              <a:t>H1</a:t>
            </a:r>
            <a:r>
              <a:rPr lang="id-ID" dirty="0" smtClean="0">
                <a:latin typeface="Times New Roman"/>
                <a:ea typeface="Times New Roman"/>
                <a:cs typeface="Times New Roman"/>
              </a:rPr>
              <a:t> yang kita bicarakan, varians-varians inilah yang akan digunakan, tepatnya varians antar kelompok dan varians dalam kelompok. Dengan persyaratan tentang populasi seperti tersebut diatas, teryata bahwa rasio varians antar kelompok terhadap varians dalam kelompok membentuk statistik F, tepatnya</a:t>
            </a:r>
            <a:endParaRPr lang="en-US" sz="1100" dirty="0" smtClean="0">
              <a:latin typeface="Calibri"/>
              <a:ea typeface="Calibri"/>
              <a:cs typeface="Times New Roman"/>
            </a:endParaRPr>
          </a:p>
          <a:p>
            <a:pPr marL="270510" algn="just">
              <a:lnSpc>
                <a:spcPct val="150000"/>
              </a:lnSpc>
            </a:pPr>
            <a:r>
              <a:rPr lang="id-ID" dirty="0" smtClean="0">
                <a:latin typeface="Times New Roman"/>
                <a:ea typeface="Times New Roman"/>
                <a:cs typeface="Times New Roman"/>
              </a:rPr>
              <a:t>XIV(2)...</a:t>
            </a:r>
            <a:r>
              <a:rPr lang="id-ID" sz="1100" dirty="0" smtClean="0">
                <a:latin typeface="Calibri"/>
                <a:ea typeface="Calibri"/>
                <a:cs typeface="Times New Roman"/>
              </a:rPr>
              <a:t> </a:t>
            </a:r>
            <a:r>
              <a:rPr lang="id-ID" dirty="0" smtClean="0">
                <a:latin typeface="Times New Roman"/>
                <a:ea typeface="Times New Roman"/>
                <a:cs typeface="Times New Roman"/>
              </a:rPr>
              <a:t> </a:t>
            </a:r>
            <a:endParaRPr lang="en-US" dirty="0" smtClean="0">
              <a:latin typeface="Times New Roman"/>
              <a:ea typeface="Times New Roman"/>
              <a:cs typeface="Times New Roman"/>
            </a:endParaRPr>
          </a:p>
          <a:p>
            <a:pPr marL="270510" algn="just">
              <a:lnSpc>
                <a:spcPct val="150000"/>
              </a:lnSpc>
            </a:pPr>
            <a:r>
              <a:rPr lang="en-US" dirty="0" smtClean="0">
                <a:latin typeface="Times New Roman"/>
                <a:ea typeface="Times New Roman"/>
                <a:cs typeface="Times New Roman"/>
              </a:rPr>
              <a:t>      </a:t>
            </a:r>
            <a:r>
              <a:rPr lang="id-ID" dirty="0" smtClean="0">
                <a:latin typeface="Times New Roman"/>
                <a:ea typeface="Times New Roman"/>
                <a:cs typeface="Times New Roman"/>
              </a:rPr>
              <a:t>Statistik F inilah yang digunakan untuk menguji .</a:t>
            </a:r>
            <a:r>
              <a:rPr lang="en-US" dirty="0" smtClean="0">
                <a:latin typeface="Times New Roman"/>
                <a:ea typeface="Times New Roman"/>
                <a:cs typeface="Times New Roman"/>
              </a:rPr>
              <a:t>H0</a:t>
            </a:r>
            <a:r>
              <a:rPr lang="en-US" sz="1100" dirty="0" smtClean="0">
                <a:latin typeface="Calibri"/>
                <a:ea typeface="Times New Roman"/>
                <a:cs typeface="Times New Roman"/>
              </a:rPr>
              <a:t>  .</a:t>
            </a:r>
            <a:r>
              <a:rPr lang="id-ID" dirty="0" smtClean="0">
                <a:latin typeface="Times New Roman"/>
                <a:ea typeface="Times New Roman"/>
              </a:rPr>
              <a:t>Jika kedua varians dalam statistik F di atas</a:t>
            </a:r>
            <a:r>
              <a:rPr lang="en-US" dirty="0" smtClean="0">
                <a:latin typeface="Times New Roman"/>
                <a:ea typeface="Times New Roman"/>
              </a:rPr>
              <a:t> </a:t>
            </a:r>
            <a:r>
              <a:rPr lang="id-ID" dirty="0" smtClean="0">
                <a:latin typeface="Times New Roman"/>
                <a:ea typeface="Times New Roman"/>
              </a:rPr>
              <a:t>dituliskan menggunakan jumlah kuadrat, maka Rumus XIV(2) untuk menguji  </a:t>
            </a:r>
            <a:r>
              <a:rPr lang="en-US" dirty="0" smtClean="0">
                <a:latin typeface="Times New Roman"/>
                <a:ea typeface="Times New Roman"/>
              </a:rPr>
              <a:t>H0 </a:t>
            </a:r>
            <a:r>
              <a:rPr lang="id-ID" dirty="0" smtClean="0">
                <a:latin typeface="Times New Roman"/>
                <a:ea typeface="Times New Roman"/>
              </a:rPr>
              <a:t>berubah menjadi</a:t>
            </a:r>
            <a:r>
              <a:rPr lang="en-US" dirty="0" smtClean="0">
                <a:latin typeface="Times New Roman"/>
                <a:ea typeface="Times New Roman"/>
              </a:rPr>
              <a:t> </a:t>
            </a:r>
          </a:p>
          <a:p>
            <a:pPr marL="270510" algn="just">
              <a:lnSpc>
                <a:spcPct val="150000"/>
              </a:lnSpc>
            </a:pPr>
            <a:endParaRPr lang="en-US" sz="1100" dirty="0" smtClean="0">
              <a:latin typeface="Times New Roman"/>
              <a:ea typeface="Calibri"/>
              <a:cs typeface="Times New Roman"/>
            </a:endParaRPr>
          </a:p>
          <a:p>
            <a:pPr marL="270510" algn="just">
              <a:lnSpc>
                <a:spcPct val="150000"/>
              </a:lnSpc>
            </a:pPr>
            <a:endParaRPr lang="en-US" sz="1100" dirty="0" smtClean="0">
              <a:latin typeface="Times New Roman"/>
              <a:ea typeface="Calibri"/>
              <a:cs typeface="Times New Roman"/>
            </a:endParaRPr>
          </a:p>
          <a:p>
            <a:pPr marL="270510" algn="just">
              <a:lnSpc>
                <a:spcPct val="150000"/>
              </a:lnSpc>
            </a:pPr>
            <a:endParaRPr lang="en-US" sz="1100" dirty="0" smtClean="0">
              <a:latin typeface="Times New Roman"/>
              <a:ea typeface="Calibri"/>
              <a:cs typeface="Times New Roman"/>
            </a:endParaRPr>
          </a:p>
          <a:p>
            <a:pPr marL="270510" algn="just">
              <a:lnSpc>
                <a:spcPct val="150000"/>
              </a:lnSpc>
            </a:pPr>
            <a:endParaRPr lang="en-US" sz="1100" dirty="0" smtClean="0">
              <a:latin typeface="Calibri"/>
              <a:ea typeface="Calibri"/>
              <a:cs typeface="Times New Roman"/>
            </a:endParaRPr>
          </a:p>
          <a:p>
            <a:pPr marL="270510" indent="186690" algn="just">
              <a:lnSpc>
                <a:spcPct val="150000"/>
              </a:lnSpc>
            </a:pPr>
            <a:endParaRPr lang="en-US" dirty="0" smtClean="0">
              <a:latin typeface="Times New Roman"/>
              <a:ea typeface="Times New Roman"/>
              <a:cs typeface="Times New Roman"/>
            </a:endParaRPr>
          </a:p>
          <a:p>
            <a:pPr marL="270510" indent="186690" algn="just">
              <a:lnSpc>
                <a:spcPct val="150000"/>
              </a:lnSpc>
            </a:pPr>
            <a:endParaRPr lang="en-US" sz="1100" dirty="0" smtClean="0">
              <a:latin typeface="Times New Roman"/>
              <a:ea typeface="Calibri"/>
              <a:cs typeface="Times New Roman"/>
            </a:endParaRPr>
          </a:p>
          <a:p>
            <a:pPr marL="270510" indent="186690" algn="just">
              <a:lnSpc>
                <a:spcPct val="150000"/>
              </a:lnSpc>
            </a:pPr>
            <a:endParaRPr lang="en-US" sz="1100" dirty="0" smtClean="0">
              <a:latin typeface="Calibri"/>
              <a:ea typeface="Calibri"/>
              <a:cs typeface="Times New Roman"/>
            </a:endParaRPr>
          </a:p>
          <a:p>
            <a:endParaRPr lang="en-US" dirty="0"/>
          </a:p>
        </p:txBody>
      </p:sp>
      <p:pic>
        <p:nvPicPr>
          <p:cNvPr id="17413" name="Picture 5"/>
          <p:cNvPicPr>
            <a:picLocks noChangeAspect="1" noChangeArrowheads="1"/>
          </p:cNvPicPr>
          <p:nvPr/>
        </p:nvPicPr>
        <p:blipFill>
          <a:blip r:embed="rId2"/>
          <a:srcRect/>
          <a:stretch>
            <a:fillRect/>
          </a:stretch>
        </p:blipFill>
        <p:spPr bwMode="auto">
          <a:xfrm>
            <a:off x="1571605" y="1928809"/>
            <a:ext cx="4857784" cy="552682"/>
          </a:xfrm>
          <a:prstGeom prst="rect">
            <a:avLst/>
          </a:prstGeom>
          <a:noFill/>
          <a:ln w="9525">
            <a:noFill/>
            <a:miter lim="800000"/>
            <a:headEnd/>
            <a:tailEnd/>
          </a:ln>
          <a:effectLst/>
        </p:spPr>
      </p:pic>
      <p:pic>
        <p:nvPicPr>
          <p:cNvPr id="17414" name="Picture 6"/>
          <p:cNvPicPr>
            <a:picLocks noChangeAspect="1" noChangeArrowheads="1"/>
          </p:cNvPicPr>
          <p:nvPr/>
        </p:nvPicPr>
        <p:blipFill>
          <a:blip r:embed="rId3"/>
          <a:srcRect/>
          <a:stretch>
            <a:fillRect/>
          </a:stretch>
        </p:blipFill>
        <p:spPr bwMode="auto">
          <a:xfrm>
            <a:off x="2214546" y="2857502"/>
            <a:ext cx="5037137" cy="1420813"/>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Google Shape;996;p50"/>
          <p:cNvSpPr txBox="1">
            <a:spLocks/>
          </p:cNvSpPr>
          <p:nvPr/>
        </p:nvSpPr>
        <p:spPr>
          <a:xfrm>
            <a:off x="500034" y="123478"/>
            <a:ext cx="7651920" cy="5020022"/>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smtClean="0">
              <a:ln>
                <a:noFill/>
              </a:ln>
              <a:solidFill>
                <a:schemeClr val="dk1"/>
              </a:solidFill>
              <a:effectLst/>
              <a:uLnTx/>
              <a:uFillTx/>
              <a:latin typeface="Rubik"/>
              <a:ea typeface="Rubik"/>
              <a:cs typeface="Rubik"/>
              <a:sym typeface="Rubik"/>
            </a:endParaRPr>
          </a:p>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en-US" sz="1600" b="0" i="0" u="none" strike="noStrike" kern="0" cap="none" spc="0" normalizeH="0" baseline="0" noProof="0" dirty="0">
              <a:ln>
                <a:noFill/>
              </a:ln>
              <a:solidFill>
                <a:schemeClr val="dk1"/>
              </a:solidFill>
              <a:effectLst/>
              <a:uLnTx/>
              <a:uFillTx/>
              <a:latin typeface="Rubik"/>
              <a:ea typeface="Rubik"/>
              <a:cs typeface="Rubik"/>
              <a:sym typeface="Rubik"/>
            </a:endParaRPr>
          </a:p>
        </p:txBody>
      </p:sp>
      <p:pic>
        <p:nvPicPr>
          <p:cNvPr id="84994" name="Picture 2"/>
          <p:cNvPicPr>
            <a:picLocks noChangeAspect="1" noChangeArrowheads="1"/>
          </p:cNvPicPr>
          <p:nvPr/>
        </p:nvPicPr>
        <p:blipFill>
          <a:blip r:embed="rId2"/>
          <a:srcRect/>
          <a:stretch>
            <a:fillRect/>
          </a:stretch>
        </p:blipFill>
        <p:spPr bwMode="auto">
          <a:xfrm>
            <a:off x="571472" y="285734"/>
            <a:ext cx="5037137" cy="2533650"/>
          </a:xfrm>
          <a:prstGeom prst="rect">
            <a:avLst/>
          </a:prstGeom>
          <a:noFill/>
          <a:ln w="9525">
            <a:noFill/>
            <a:miter lim="800000"/>
            <a:headEnd/>
            <a:tailEnd/>
          </a:ln>
          <a:effectLst/>
        </p:spPr>
      </p:pic>
      <p:pic>
        <p:nvPicPr>
          <p:cNvPr id="84996" name="Picture 4"/>
          <p:cNvPicPr>
            <a:picLocks noChangeAspect="1" noChangeArrowheads="1"/>
          </p:cNvPicPr>
          <p:nvPr/>
        </p:nvPicPr>
        <p:blipFill>
          <a:blip r:embed="rId3"/>
          <a:srcRect/>
          <a:stretch>
            <a:fillRect/>
          </a:stretch>
        </p:blipFill>
        <p:spPr bwMode="auto">
          <a:xfrm>
            <a:off x="500034" y="2786064"/>
            <a:ext cx="5037137" cy="1905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a:srcRect/>
          <a:stretch>
            <a:fillRect/>
          </a:stretch>
        </p:blipFill>
        <p:spPr bwMode="auto">
          <a:xfrm>
            <a:off x="571472" y="357172"/>
            <a:ext cx="5037137" cy="3970337"/>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a:srcRect/>
          <a:stretch>
            <a:fillRect/>
          </a:stretch>
        </p:blipFill>
        <p:spPr bwMode="auto">
          <a:xfrm>
            <a:off x="1000100" y="1357304"/>
            <a:ext cx="5357850" cy="1077913"/>
          </a:xfrm>
          <a:prstGeom prst="rect">
            <a:avLst/>
          </a:prstGeom>
          <a:noFill/>
          <a:ln w="9525">
            <a:noFill/>
            <a:miter lim="800000"/>
            <a:headEnd/>
            <a:tailEnd/>
          </a:ln>
          <a:effectLst/>
        </p:spPr>
      </p:pic>
      <p:pic>
        <p:nvPicPr>
          <p:cNvPr id="87044" name="Picture 4"/>
          <p:cNvPicPr>
            <a:picLocks noChangeAspect="1" noChangeArrowheads="1"/>
          </p:cNvPicPr>
          <p:nvPr/>
        </p:nvPicPr>
        <p:blipFill>
          <a:blip r:embed="rId3"/>
          <a:srcRect/>
          <a:stretch>
            <a:fillRect/>
          </a:stretch>
        </p:blipFill>
        <p:spPr bwMode="auto">
          <a:xfrm>
            <a:off x="714348" y="2428874"/>
            <a:ext cx="5429288" cy="1449387"/>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971" name="Google Shape;971;p48"/>
              <p:cNvSpPr txBox="1">
                <a:spLocks noGrp="1"/>
              </p:cNvSpPr>
              <p:nvPr>
                <p:ph type="subTitle" idx="1"/>
              </p:nvPr>
            </p:nvSpPr>
            <p:spPr>
              <a:xfrm>
                <a:off x="899591" y="254902"/>
                <a:ext cx="7637699" cy="4433532"/>
              </a:xfrm>
              <a:prstGeom prst="rect">
                <a:avLst/>
              </a:prstGeom>
            </p:spPr>
            <p:txBody>
              <a:bodyPr spcFirstLastPara="1" wrap="square" lIns="91425" tIns="91425" rIns="91425" bIns="91425" anchor="ctr" anchorCtr="0">
                <a:noAutofit/>
              </a:bodyPr>
              <a:lstStyle/>
              <a:p>
                <a:r>
                  <a:rPr lang="en-US" dirty="0" smtClean="0"/>
                  <a:t/>
                </a:r>
                <a:r>
                  <a:rPr lang="id-ID" dirty="0" smtClean="0"/>
                  <a:t>Jika </a:t>
                </a:r>
                <a:r>
                  <a:rPr lang="id-ID" dirty="0"/>
                  <a:t>tiap JK dibagi derajat kebebasanya masing-masing, diperoleh varians untuk masing-masing sumber variasi yang disini akan disebut kuadrat tengah (KT). Dengan jalan membagi KT antar kelompok oleh KT dalam kelompok, maka diperoleh </a:t>
                </a:r>
                <a:r>
                  <a:rPr lang="id-ID" dirty="0" smtClean="0"/>
                  <a:t>:</a:t>
                </a:r>
                <a:endParaRPr lang="en-ID" dirty="0"/>
              </a:p>
              <a:p>
                <a14:m>
                  <m:oMathPara xmlns:m="http://schemas.openxmlformats.org/officeDocument/2006/math">
                    <m:oMathParaPr>
                      <m:jc m:val="centerGroup"/>
                    </m:oMathParaPr>
                    <m:oMath xmlns:m="http://schemas.openxmlformats.org/officeDocument/2006/math">
                      <m:r>
                        <m:rPr>
                          <m:sty m:val="p"/>
                        </m:rPr>
                        <a:rPr lang="id-ID"/>
                        <m:t>XIV</m:t>
                      </m:r>
                      <m:d>
                        <m:dPr>
                          <m:ctrlPr>
                            <a:rPr lang="en-ID" i="1"/>
                          </m:ctrlPr>
                        </m:dPr>
                        <m:e>
                          <m:r>
                            <a:rPr lang="id-ID"/>
                            <m:t>4</m:t>
                          </m:r>
                        </m:e>
                      </m:d>
                      <m:r>
                        <a:rPr lang="en-US" b="0" i="0" smtClean="0">
                          <a:latin typeface="Cambria Math"/>
                        </a:rPr>
                        <m:t>…</m:t>
                      </m:r>
                      <m:r>
                        <m:rPr>
                          <m:sty m:val="p"/>
                        </m:rPr>
                        <a:rPr lang="id-ID"/>
                        <m:t>F</m:t>
                      </m:r>
                      <m:r>
                        <a:rPr lang="id-ID"/>
                        <m:t>=</m:t>
                      </m:r>
                      <m:f>
                        <m:fPr>
                          <m:ctrlPr>
                            <a:rPr lang="en-ID" i="1"/>
                          </m:ctrlPr>
                        </m:fPr>
                        <m:num>
                          <m:sSub>
                            <m:sSubPr>
                              <m:ctrlPr>
                                <a:rPr lang="en-ID" i="1"/>
                              </m:ctrlPr>
                            </m:sSubPr>
                            <m:e>
                              <m:r>
                                <m:rPr>
                                  <m:sty m:val="p"/>
                                </m:rPr>
                                <a:rPr lang="id-ID"/>
                                <m:t>A</m:t>
                              </m:r>
                            </m:e>
                            <m:sub>
                              <m:r>
                                <m:rPr>
                                  <m:sty m:val="p"/>
                                </m:rPr>
                                <a:rPr lang="id-ID"/>
                                <m:t>y</m:t>
                              </m:r>
                            </m:sub>
                          </m:sSub>
                          <m:r>
                            <a:rPr lang="id-ID"/>
                            <m:t>/(</m:t>
                          </m:r>
                          <m:r>
                            <m:rPr>
                              <m:sty m:val="p"/>
                            </m:rPr>
                            <a:rPr lang="id-ID"/>
                            <m:t>k</m:t>
                          </m:r>
                          <m:r>
                            <a:rPr lang="id-ID" i="1"/>
                            <m:t>−</m:t>
                          </m:r>
                          <m:r>
                            <a:rPr lang="id-ID"/>
                            <m:t>1)</m:t>
                          </m:r>
                        </m:num>
                        <m:den>
                          <m:sSub>
                            <m:sSubPr>
                              <m:ctrlPr>
                                <a:rPr lang="en-ID" i="1"/>
                              </m:ctrlPr>
                            </m:sSubPr>
                            <m:e>
                              <m:r>
                                <m:rPr>
                                  <m:sty m:val="p"/>
                                </m:rPr>
                                <a:rPr lang="id-ID"/>
                                <m:t>D</m:t>
                              </m:r>
                            </m:e>
                            <m:sub>
                              <m:r>
                                <m:rPr>
                                  <m:sty m:val="p"/>
                                </m:rPr>
                                <a:rPr lang="id-ID"/>
                                <m:t>y</m:t>
                              </m:r>
                            </m:sub>
                          </m:sSub>
                          <m:r>
                            <a:rPr lang="id-ID"/>
                            <m:t>/</m:t>
                          </m:r>
                          <m:nary>
                            <m:naryPr>
                              <m:chr m:val="∑"/>
                              <m:limLoc m:val="undOvr"/>
                              <m:subHide m:val="on"/>
                              <m:supHide m:val="on"/>
                              <m:ctrlPr>
                                <a:rPr lang="en-ID" i="1"/>
                              </m:ctrlPr>
                            </m:naryPr>
                            <m:sub/>
                            <m:sup/>
                            <m:e>
                              <m:r>
                                <a:rPr lang="id-ID"/>
                                <m:t>(</m:t>
                              </m:r>
                              <m:sSub>
                                <m:sSubPr>
                                  <m:ctrlPr>
                                    <a:rPr lang="en-ID" i="1"/>
                                  </m:ctrlPr>
                                </m:sSubPr>
                                <m:e>
                                  <m:r>
                                    <m:rPr>
                                      <m:sty m:val="p"/>
                                    </m:rPr>
                                    <a:rPr lang="id-ID"/>
                                    <m:t>n</m:t>
                                  </m:r>
                                </m:e>
                                <m:sub>
                                  <m:r>
                                    <m:rPr>
                                      <m:sty m:val="p"/>
                                    </m:rPr>
                                    <a:rPr lang="id-ID"/>
                                    <m:t>i</m:t>
                                  </m:r>
                                </m:sub>
                              </m:sSub>
                              <m:r>
                                <a:rPr lang="id-ID" i="1"/>
                                <m:t>−</m:t>
                              </m:r>
                              <m:r>
                                <a:rPr lang="id-ID"/>
                                <m:t>1)</m:t>
                              </m:r>
                            </m:e>
                          </m:nary>
                        </m:den>
                      </m:f>
                    </m:oMath>
                  </m:oMathPara>
                </a14:m>
                <a:endParaRPr lang="en-ID" dirty="0" smtClean="0"/>
              </a:p>
              <a:p>
                <a:endParaRPr lang="en-ID" dirty="0"/>
              </a:p>
              <a:p>
                <a:r>
                  <a:rPr lang="en-US" dirty="0" smtClean="0"/>
                  <a:t/>
                </a:r>
                <a:r>
                  <a:rPr lang="id-ID" dirty="0" smtClean="0"/>
                  <a:t>Yang </a:t>
                </a:r>
                <a:r>
                  <a:rPr lang="id-ID" dirty="0"/>
                  <a:t>dapat digunakan untuk menguji hipotesis kesamaan beberapa rata-rata populasi. Jika harga F ini lebih besar dari F daftar dengan dk pembilang (k-1) dan penyebut </a:t>
                </a:r>
                <a14:m>
                  <m:oMath xmlns:m="http://schemas.openxmlformats.org/officeDocument/2006/math">
                    <m:nary>
                      <m:naryPr>
                        <m:chr m:val="∑"/>
                        <m:limLoc m:val="undOvr"/>
                        <m:subHide m:val="on"/>
                        <m:supHide m:val="on"/>
                        <m:ctrlPr>
                          <a:rPr lang="en-ID" i="1"/>
                        </m:ctrlPr>
                      </m:naryPr>
                      <m:sub/>
                      <m:sup/>
                      <m:e>
                        <m:sSub>
                          <m:sSubPr>
                            <m:ctrlPr>
                              <a:rPr lang="en-ID" i="1"/>
                            </m:ctrlPr>
                          </m:sSubPr>
                          <m:e>
                            <m:r>
                              <a:rPr lang="id-ID"/>
                              <m:t>(</m:t>
                            </m:r>
                            <m:r>
                              <m:rPr>
                                <m:sty m:val="p"/>
                              </m:rPr>
                              <a:rPr lang="id-ID"/>
                              <m:t>n</m:t>
                            </m:r>
                          </m:e>
                          <m:sub>
                            <m:r>
                              <m:rPr>
                                <m:sty m:val="p"/>
                              </m:rPr>
                              <a:rPr lang="id-ID"/>
                              <m:t>i</m:t>
                            </m:r>
                          </m:sub>
                        </m:sSub>
                        <m:r>
                          <a:rPr lang="id-ID" i="1"/>
                          <m:t>−</m:t>
                        </m:r>
                        <m:r>
                          <a:rPr lang="id-ID"/>
                          <m:t>1)</m:t>
                        </m:r>
                      </m:e>
                    </m:nary>
                  </m:oMath>
                </a14:m>
                <a:r>
                  <a:rPr lang="id-ID" dirty="0"/>
                  <a:t> untuk </a:t>
                </a:r>
                <a14:m>
                  <m:oMath xmlns:m="http://schemas.openxmlformats.org/officeDocument/2006/math">
                    <m:r>
                      <m:rPr>
                        <m:sty m:val="p"/>
                      </m:rPr>
                      <a:rPr lang="id-ID"/>
                      <m:t>α</m:t>
                    </m:r>
                  </m:oMath>
                </a14:m>
                <a:r>
                  <a:rPr lang="id-ID" dirty="0"/>
                  <a:t> yang dipilih, maka hipotesis nol </a:t>
                </a:r>
                <a14:m>
                  <m:oMath xmlns:m="http://schemas.openxmlformats.org/officeDocument/2006/math">
                    <m:sSub>
                      <m:sSubPr>
                        <m:ctrlPr>
                          <a:rPr lang="en-ID" i="1"/>
                        </m:ctrlPr>
                      </m:sSubPr>
                      <m:e>
                        <m:r>
                          <m:rPr>
                            <m:sty m:val="p"/>
                          </m:rPr>
                          <a:rPr lang="id-ID"/>
                          <m:t>H</m:t>
                        </m:r>
                      </m:e>
                      <m:sub>
                        <m:r>
                          <a:rPr lang="id-ID"/>
                          <m:t>0</m:t>
                        </m:r>
                      </m:sub>
                    </m:sSub>
                  </m:oMath>
                </a14:m>
                <a:r>
                  <a:rPr lang="id-ID" dirty="0"/>
                  <a:t/>
                </a:r>
                <a:r>
                  <a:rPr lang="en-US" dirty="0" smtClean="0"/>
                  <a:t>di</a:t>
                </a:r>
                <a:r>
                  <a:rPr lang="id-ID" dirty="0" smtClean="0"/>
                  <a:t>tolak.</a:t>
                </a:r>
                <a:endParaRPr lang="en-US" dirty="0" smtClean="0"/>
              </a:p>
              <a:p>
                <a:endParaRPr lang="en-ID" dirty="0"/>
              </a:p>
              <a:p>
                <a:r>
                  <a:rPr lang="en-US" dirty="0" smtClean="0"/>
                  <a:t/>
                </a:r>
                <a:r>
                  <a:rPr lang="id-ID" dirty="0" smtClean="0"/>
                  <a:t>Analisis </a:t>
                </a:r>
                <a:r>
                  <a:rPr lang="id-ID" dirty="0"/>
                  <a:t>untuk menguji kesamaan k buah rata-rata populasi yang dibicarakan di sini dikenal dengan analisis varians satu arah. Dinamakan demikian karena analisisnya menggunakan varians dan data hasil pengamatan merupakan pengaruh satu faktor.</a:t>
                </a:r>
                <a:endParaRPr lang="en-ID" dirty="0"/>
              </a:p>
              <a:p>
                <a:pPr marL="0" lvl="0" indent="0" algn="l" rtl="0">
                  <a:spcBef>
                    <a:spcPts val="0"/>
                  </a:spcBef>
                  <a:spcAft>
                    <a:spcPts val="0"/>
                  </a:spcAft>
                  <a:buNone/>
                </a:pPr>
                <a:endParaRPr dirty="0"/>
              </a:p>
            </p:txBody>
          </p:sp>
        </mc:Choice>
        <mc:Fallback>
          <p:sp>
            <p:nvSpPr>
              <p:cNvPr id="971" name="Google Shape;971;p48"/>
              <p:cNvSpPr txBox="1">
                <a:spLocks noGrp="1" noRot="1" noChangeAspect="1" noMove="1" noResize="1" noEditPoints="1" noAdjustHandles="1" noChangeArrowheads="1" noChangeShapeType="1" noTextEdit="1"/>
              </p:cNvSpPr>
              <p:nvPr>
                <p:ph type="subTitle" idx="1"/>
              </p:nvPr>
            </p:nvSpPr>
            <p:spPr>
              <a:xfrm>
                <a:off x="899591" y="254902"/>
                <a:ext cx="7637699" cy="4433532"/>
              </a:xfrm>
              <a:prstGeom prst="rect">
                <a:avLst/>
              </a:prstGeom>
              <a:blipFill rotWithShape="1">
                <a:blip r:embed="rId3"/>
                <a:stretch>
                  <a:fillRect/>
                </a:stretch>
              </a:blipFill>
            </p:spPr>
            <p:txBody>
              <a:bodyPr/>
              <a:lstStyle/>
              <a:p>
                <a:r>
                  <a:rPr lang="en-ID">
                    <a:noFill/>
                  </a:rPr>
                  <a:t> </a:t>
                </a:r>
              </a:p>
            </p:txBody>
          </p:sp>
        </mc:Fallback>
      </mc:AlternateContent>
      <p:sp>
        <p:nvSpPr>
          <p:cNvPr id="975" name="Google Shape;975;p48"/>
          <p:cNvSpPr/>
          <p:nvPr/>
        </p:nvSpPr>
        <p:spPr>
          <a:xfrm>
            <a:off x="4097184" y="4688434"/>
            <a:ext cx="639030" cy="681244"/>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976;p48"/>
          <p:cNvGrpSpPr/>
          <p:nvPr/>
        </p:nvGrpSpPr>
        <p:grpSpPr>
          <a:xfrm rot="810234" flipH="1">
            <a:off x="8569831" y="307599"/>
            <a:ext cx="1392028" cy="1328180"/>
            <a:chOff x="807201" y="3067243"/>
            <a:chExt cx="1307015" cy="1247065"/>
          </a:xfrm>
        </p:grpSpPr>
        <p:sp>
          <p:nvSpPr>
            <p:cNvPr id="977" name="Google Shape;977;p48"/>
            <p:cNvSpPr/>
            <p:nvPr/>
          </p:nvSpPr>
          <p:spPr>
            <a:xfrm rot="-1431304">
              <a:off x="947234" y="3236058"/>
              <a:ext cx="1026948" cy="909434"/>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8"/>
            <p:cNvSpPr/>
            <p:nvPr/>
          </p:nvSpPr>
          <p:spPr>
            <a:xfrm rot="-1431148">
              <a:off x="1180861" y="3463287"/>
              <a:ext cx="583254" cy="516512"/>
            </a:xfrm>
            <a:custGeom>
              <a:avLst/>
              <a:gdLst/>
              <a:ahLst/>
              <a:cxnLst/>
              <a:rect l="l" t="t" r="r" b="b"/>
              <a:pathLst>
                <a:path w="49576" h="43903" extrusionOk="0">
                  <a:moveTo>
                    <a:pt x="36925" y="1"/>
                  </a:moveTo>
                  <a:cubicBezTo>
                    <a:pt x="34733" y="1"/>
                    <a:pt x="32618" y="673"/>
                    <a:pt x="30738" y="1961"/>
                  </a:cubicBezTo>
                  <a:cubicBezTo>
                    <a:pt x="28079" y="3738"/>
                    <a:pt x="25947" y="6581"/>
                    <a:pt x="24696" y="9965"/>
                  </a:cubicBezTo>
                  <a:cubicBezTo>
                    <a:pt x="24696" y="10136"/>
                    <a:pt x="24525" y="10136"/>
                    <a:pt x="24525" y="10136"/>
                  </a:cubicBezTo>
                  <a:cubicBezTo>
                    <a:pt x="24340" y="10136"/>
                    <a:pt x="24170" y="10136"/>
                    <a:pt x="24170" y="9965"/>
                  </a:cubicBezTo>
                  <a:cubicBezTo>
                    <a:pt x="22918" y="6581"/>
                    <a:pt x="20786" y="3738"/>
                    <a:pt x="18127" y="1961"/>
                  </a:cubicBezTo>
                  <a:cubicBezTo>
                    <a:pt x="16350" y="724"/>
                    <a:pt x="14033" y="13"/>
                    <a:pt x="11729" y="13"/>
                  </a:cubicBezTo>
                  <a:cubicBezTo>
                    <a:pt x="10663" y="13"/>
                    <a:pt x="9597" y="184"/>
                    <a:pt x="8530" y="539"/>
                  </a:cubicBezTo>
                  <a:cubicBezTo>
                    <a:pt x="5332" y="1435"/>
                    <a:pt x="2659" y="3567"/>
                    <a:pt x="1237" y="6581"/>
                  </a:cubicBezTo>
                  <a:cubicBezTo>
                    <a:pt x="0" y="9610"/>
                    <a:pt x="0" y="12979"/>
                    <a:pt x="1237" y="16889"/>
                  </a:cubicBezTo>
                  <a:cubicBezTo>
                    <a:pt x="1777" y="17955"/>
                    <a:pt x="2133" y="19022"/>
                    <a:pt x="2659" y="20273"/>
                  </a:cubicBezTo>
                  <a:cubicBezTo>
                    <a:pt x="4265" y="23287"/>
                    <a:pt x="6568" y="26486"/>
                    <a:pt x="9412" y="29870"/>
                  </a:cubicBezTo>
                  <a:cubicBezTo>
                    <a:pt x="13677" y="34490"/>
                    <a:pt x="19904" y="40348"/>
                    <a:pt x="24525" y="43902"/>
                  </a:cubicBezTo>
                  <a:cubicBezTo>
                    <a:pt x="28961" y="40348"/>
                    <a:pt x="35359" y="34490"/>
                    <a:pt x="39453" y="29870"/>
                  </a:cubicBezTo>
                  <a:cubicBezTo>
                    <a:pt x="49576" y="18311"/>
                    <a:pt x="49576" y="10847"/>
                    <a:pt x="47628" y="6581"/>
                  </a:cubicBezTo>
                  <a:cubicBezTo>
                    <a:pt x="46206" y="3567"/>
                    <a:pt x="43718" y="1435"/>
                    <a:pt x="40335" y="539"/>
                  </a:cubicBezTo>
                  <a:cubicBezTo>
                    <a:pt x="39193" y="178"/>
                    <a:pt x="38049" y="1"/>
                    <a:pt x="36925" y="1"/>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grpSp>
        <p:nvGrpSpPr>
          <p:cNvPr id="2" name="Google Shape;1015;p51"/>
          <p:cNvGrpSpPr/>
          <p:nvPr/>
        </p:nvGrpSpPr>
        <p:grpSpPr>
          <a:xfrm>
            <a:off x="7713005" y="4371950"/>
            <a:ext cx="2112788" cy="1060183"/>
            <a:chOff x="3396275" y="1859950"/>
            <a:chExt cx="1310500" cy="657600"/>
          </a:xfrm>
        </p:grpSpPr>
        <p:sp>
          <p:nvSpPr>
            <p:cNvPr id="1016" name="Google Shape;1016;p51"/>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51"/>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51"/>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51"/>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51"/>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51"/>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51"/>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51"/>
          <p:cNvSpPr/>
          <p:nvPr/>
        </p:nvSpPr>
        <p:spPr>
          <a:xfrm>
            <a:off x="0" y="0"/>
            <a:ext cx="1049400" cy="1542000"/>
          </a:xfrm>
          <a:prstGeom prst="rect">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028;p51"/>
          <p:cNvGrpSpPr/>
          <p:nvPr/>
        </p:nvGrpSpPr>
        <p:grpSpPr>
          <a:xfrm rot="-5400000">
            <a:off x="8521019" y="-150619"/>
            <a:ext cx="827133" cy="818134"/>
            <a:chOff x="2440850" y="358825"/>
            <a:chExt cx="870850" cy="861375"/>
          </a:xfrm>
        </p:grpSpPr>
        <p:sp>
          <p:nvSpPr>
            <p:cNvPr id="1029" name="Google Shape;1029;p51"/>
            <p:cNvSpPr/>
            <p:nvPr/>
          </p:nvSpPr>
          <p:spPr>
            <a:xfrm>
              <a:off x="2440850" y="358825"/>
              <a:ext cx="870850" cy="861375"/>
            </a:xfrm>
            <a:custGeom>
              <a:avLst/>
              <a:gdLst/>
              <a:ahLst/>
              <a:cxnLst/>
              <a:rect l="l" t="t" r="r" b="b"/>
              <a:pathLst>
                <a:path w="34834" h="34455" extrusionOk="0">
                  <a:moveTo>
                    <a:pt x="23157" y="1"/>
                  </a:moveTo>
                  <a:cubicBezTo>
                    <a:pt x="22245" y="1"/>
                    <a:pt x="21339" y="50"/>
                    <a:pt x="20445" y="148"/>
                  </a:cubicBezTo>
                  <a:cubicBezTo>
                    <a:pt x="15284" y="859"/>
                    <a:pt x="10849" y="3176"/>
                    <a:pt x="7109" y="6731"/>
                  </a:cubicBezTo>
                  <a:cubicBezTo>
                    <a:pt x="3555" y="10456"/>
                    <a:pt x="1252" y="14906"/>
                    <a:pt x="541" y="20052"/>
                  </a:cubicBezTo>
                  <a:cubicBezTo>
                    <a:pt x="1" y="24858"/>
                    <a:pt x="896" y="29834"/>
                    <a:pt x="3200" y="34270"/>
                  </a:cubicBezTo>
                  <a:cubicBezTo>
                    <a:pt x="3200" y="34270"/>
                    <a:pt x="3384" y="34455"/>
                    <a:pt x="3555" y="34455"/>
                  </a:cubicBezTo>
                  <a:lnTo>
                    <a:pt x="3740" y="34270"/>
                  </a:lnTo>
                  <a:cubicBezTo>
                    <a:pt x="3911" y="34270"/>
                    <a:pt x="3911" y="34099"/>
                    <a:pt x="3740" y="33914"/>
                  </a:cubicBezTo>
                  <a:cubicBezTo>
                    <a:pt x="1607" y="29649"/>
                    <a:pt x="712" y="24858"/>
                    <a:pt x="1252" y="20052"/>
                  </a:cubicBezTo>
                  <a:cubicBezTo>
                    <a:pt x="1963" y="15261"/>
                    <a:pt x="4095" y="10811"/>
                    <a:pt x="7650" y="7257"/>
                  </a:cubicBezTo>
                  <a:cubicBezTo>
                    <a:pt x="11204" y="3702"/>
                    <a:pt x="15640" y="1570"/>
                    <a:pt x="20445" y="859"/>
                  </a:cubicBezTo>
                  <a:cubicBezTo>
                    <a:pt x="21445" y="711"/>
                    <a:pt x="22446" y="640"/>
                    <a:pt x="23442" y="640"/>
                  </a:cubicBezTo>
                  <a:cubicBezTo>
                    <a:pt x="27219" y="640"/>
                    <a:pt x="30932" y="1659"/>
                    <a:pt x="34307" y="3347"/>
                  </a:cubicBezTo>
                  <a:cubicBezTo>
                    <a:pt x="34364" y="3409"/>
                    <a:pt x="34423" y="3429"/>
                    <a:pt x="34482" y="3429"/>
                  </a:cubicBezTo>
                  <a:cubicBezTo>
                    <a:pt x="34599" y="3429"/>
                    <a:pt x="34720" y="3347"/>
                    <a:pt x="34833" y="3347"/>
                  </a:cubicBezTo>
                  <a:cubicBezTo>
                    <a:pt x="34833" y="3176"/>
                    <a:pt x="34833" y="2821"/>
                    <a:pt x="34663" y="2821"/>
                  </a:cubicBezTo>
                  <a:cubicBezTo>
                    <a:pt x="31193" y="936"/>
                    <a:pt x="27131" y="1"/>
                    <a:pt x="23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51"/>
            <p:cNvSpPr/>
            <p:nvPr/>
          </p:nvSpPr>
          <p:spPr>
            <a:xfrm>
              <a:off x="2569875" y="473775"/>
              <a:ext cx="110925" cy="115525"/>
            </a:xfrm>
            <a:custGeom>
              <a:avLst/>
              <a:gdLst/>
              <a:ahLst/>
              <a:cxnLst/>
              <a:rect l="l" t="t" r="r" b="b"/>
              <a:pathLst>
                <a:path w="4437" h="4621" extrusionOk="0">
                  <a:moveTo>
                    <a:pt x="2304" y="0"/>
                  </a:moveTo>
                  <a:cubicBezTo>
                    <a:pt x="882" y="0"/>
                    <a:pt x="1" y="1066"/>
                    <a:pt x="1" y="2303"/>
                  </a:cubicBezTo>
                  <a:cubicBezTo>
                    <a:pt x="1" y="3554"/>
                    <a:pt x="882" y="4621"/>
                    <a:pt x="2304" y="4621"/>
                  </a:cubicBezTo>
                  <a:cubicBezTo>
                    <a:pt x="3555" y="4621"/>
                    <a:pt x="4436" y="3554"/>
                    <a:pt x="4436" y="2303"/>
                  </a:cubicBezTo>
                  <a:cubicBezTo>
                    <a:pt x="4436" y="1066"/>
                    <a:pt x="3555" y="0"/>
                    <a:pt x="2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51"/>
            <p:cNvSpPr/>
            <p:nvPr/>
          </p:nvSpPr>
          <p:spPr>
            <a:xfrm>
              <a:off x="2552100" y="456000"/>
              <a:ext cx="146475" cy="146450"/>
            </a:xfrm>
            <a:custGeom>
              <a:avLst/>
              <a:gdLst/>
              <a:ahLst/>
              <a:cxnLst/>
              <a:rect l="l" t="t" r="r" b="b"/>
              <a:pathLst>
                <a:path w="5859" h="5858" extrusionOk="0">
                  <a:moveTo>
                    <a:pt x="3015" y="711"/>
                  </a:moveTo>
                  <a:cubicBezTo>
                    <a:pt x="4266" y="711"/>
                    <a:pt x="5147" y="1777"/>
                    <a:pt x="5147" y="3014"/>
                  </a:cubicBezTo>
                  <a:cubicBezTo>
                    <a:pt x="5147" y="4265"/>
                    <a:pt x="4266" y="5332"/>
                    <a:pt x="3015" y="5332"/>
                  </a:cubicBezTo>
                  <a:cubicBezTo>
                    <a:pt x="1593" y="5332"/>
                    <a:pt x="712" y="4265"/>
                    <a:pt x="712" y="3014"/>
                  </a:cubicBezTo>
                  <a:cubicBezTo>
                    <a:pt x="712" y="1777"/>
                    <a:pt x="1593" y="711"/>
                    <a:pt x="3015" y="711"/>
                  </a:cubicBezTo>
                  <a:close/>
                  <a:moveTo>
                    <a:pt x="3015" y="0"/>
                  </a:moveTo>
                  <a:cubicBezTo>
                    <a:pt x="1238" y="0"/>
                    <a:pt x="1" y="1422"/>
                    <a:pt x="1" y="3014"/>
                  </a:cubicBezTo>
                  <a:cubicBezTo>
                    <a:pt x="1" y="4621"/>
                    <a:pt x="1238" y="5858"/>
                    <a:pt x="3015" y="5858"/>
                  </a:cubicBezTo>
                  <a:cubicBezTo>
                    <a:pt x="4621" y="5858"/>
                    <a:pt x="5858" y="4621"/>
                    <a:pt x="5858" y="3014"/>
                  </a:cubicBezTo>
                  <a:cubicBezTo>
                    <a:pt x="5858" y="1422"/>
                    <a:pt x="462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51"/>
          <p:cNvSpPr/>
          <p:nvPr/>
        </p:nvSpPr>
        <p:spPr>
          <a:xfrm>
            <a:off x="8775598" y="-258449"/>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51"/>
          <p:cNvSpPr/>
          <p:nvPr/>
        </p:nvSpPr>
        <p:spPr>
          <a:xfrm>
            <a:off x="282260" y="1298181"/>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mc:Choice xmlns:a14="http://schemas.microsoft.com/office/drawing/2010/main" xmlns="" Requires="a14">
          <p:sp>
            <p:nvSpPr>
              <p:cNvPr id="22" name="Google Shape;1025;p51"/>
              <p:cNvSpPr txBox="1">
                <a:spLocks/>
              </p:cNvSpPr>
              <p:nvPr/>
            </p:nvSpPr>
            <p:spPr>
              <a:xfrm>
                <a:off x="1055940" y="285204"/>
                <a:ext cx="7230081" cy="125149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Rubik"/>
                  <a:buChar char="●"/>
                  <a:defRPr sz="1600" b="0" i="0" u="none" strike="noStrike" cap="none">
                    <a:solidFill>
                      <a:schemeClr val="dk1"/>
                    </a:solidFill>
                    <a:latin typeface="Rubik"/>
                    <a:ea typeface="Rubik"/>
                    <a:cs typeface="Rubik"/>
                    <a:sym typeface="Rubik"/>
                  </a:defRPr>
                </a:lvl1pPr>
                <a:lvl2pPr marL="914400" marR="0" lvl="1" indent="-317500" algn="l" rtl="0">
                  <a:lnSpc>
                    <a:spcPct val="115000"/>
                  </a:lnSpc>
                  <a:spcBef>
                    <a:spcPts val="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2pPr>
                <a:lvl3pPr marL="1371600" marR="0" lvl="2"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3pPr>
                <a:lvl4pPr marL="1828800" marR="0" lvl="3"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4pPr>
                <a:lvl5pPr marL="2286000" marR="0" lvl="4"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5pPr>
                <a:lvl6pPr marL="2743200" marR="0" lvl="5"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6pPr>
                <a:lvl7pPr marL="3200400" marR="0" lvl="6"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7pPr>
                <a:lvl8pPr marL="3657600" marR="0" lvl="7"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8pPr>
                <a:lvl9pPr marL="4114800" marR="0" lvl="8" indent="-317500" algn="l" rtl="0">
                  <a:lnSpc>
                    <a:spcPct val="115000"/>
                  </a:lnSpc>
                  <a:spcBef>
                    <a:spcPts val="1600"/>
                  </a:spcBef>
                  <a:spcAft>
                    <a:spcPts val="1600"/>
                  </a:spcAft>
                  <a:buClr>
                    <a:schemeClr val="dk1"/>
                  </a:buClr>
                  <a:buSzPts val="1400"/>
                  <a:buFont typeface="Rubik"/>
                  <a:buChar char="■"/>
                  <a:defRPr sz="1400" b="0" i="0" u="none" strike="noStrike" cap="none">
                    <a:solidFill>
                      <a:schemeClr val="dk1"/>
                    </a:solidFill>
                    <a:latin typeface="Rubik"/>
                    <a:ea typeface="Rubik"/>
                    <a:cs typeface="Rubik"/>
                    <a:sym typeface="Rubik"/>
                  </a:defRPr>
                </a:lvl9pPr>
              </a:lstStyle>
              <a:p>
                <a:pPr marL="0" indent="0">
                  <a:buClr>
                    <a:srgbClr val="273D40"/>
                  </a:buClr>
                  <a:buSzPts val="600"/>
                  <a:buFont typeface="Arial"/>
                  <a:buNone/>
                </a:pPr>
                <a:r>
                  <a:rPr lang="en-US" dirty="0" smtClean="0"/>
                  <a:t>Untuk </a:t>
                </a:r>
                <a:r>
                  <a:rPr lang="en-US" dirty="0" err="1" smtClean="0"/>
                  <a:t>memudahkan</a:t>
                </a:r>
                <a:r>
                  <a:rPr lang="en-US" dirty="0" smtClean="0"/>
                  <a:t/>
                </a:r>
                <a:r>
                  <a:rPr lang="en-US" dirty="0" err="1" smtClean="0"/>
                  <a:t>analisis</a:t>
                </a:r>
                <a:r>
                  <a:rPr lang="en-US" dirty="0" smtClean="0"/>
                  <a:t>, </a:t>
                </a:r>
                <a:r>
                  <a:rPr lang="en-US" dirty="0" err="1" smtClean="0"/>
                  <a:t>satuan-satuan</a:t>
                </a:r>
                <a:r>
                  <a:rPr lang="en-US" dirty="0" smtClean="0"/>
                  <a:t> JK </a:t>
                </a:r>
                <a:r>
                  <a:rPr lang="en-US" dirty="0" err="1" smtClean="0"/>
                  <a:t>adalah</a:t>
                </a:r>
                <a:r>
                  <a:rPr lang="en-US" dirty="0" smtClean="0"/>
                  <a:t/>
                </a:r>
                <a14:m>
                  <m:oMath xmlns:m="http://schemas.openxmlformats.org/officeDocument/2006/math">
                    <m:sSub>
                      <m:sSubPr>
                        <m:ctrlPr>
                          <a:rPr lang="en-US" i="1" smtClean="0">
                            <a:latin typeface="Cambria Math"/>
                          </a:rPr>
                        </m:ctrlPr>
                      </m:sSubPr>
                      <m:e>
                        <m:r>
                          <a:rPr lang="en-US" b="0" i="1" smtClean="0">
                            <a:latin typeface="Cambria Math"/>
                          </a:rPr>
                          <m:t>𝑅</m:t>
                        </m:r>
                      </m:e>
                      <m:sub>
                        <m:r>
                          <a:rPr lang="en-US" b="0" i="1" smtClean="0">
                            <a:latin typeface="Cambria Math"/>
                          </a:rPr>
                          <m:t>𝑦</m:t>
                        </m:r>
                      </m:sub>
                    </m:sSub>
                  </m:oMath>
                </a14:m>
                <a:r>
                  <a:rPr lang="en-US" dirty="0" smtClean="0"/>
                  <a:t> , </a:t>
                </a:r>
                <a14:m>
                  <m:oMath xmlns:m="http://schemas.openxmlformats.org/officeDocument/2006/math">
                    <m:sSub>
                      <m:sSubPr>
                        <m:ctrlPr>
                          <a:rPr lang="en-US" i="1" smtClean="0">
                            <a:latin typeface="Cambria Math"/>
                          </a:rPr>
                        </m:ctrlPr>
                      </m:sSubPr>
                      <m:e>
                        <m:r>
                          <a:rPr lang="en-US" b="0" i="1" smtClean="0">
                            <a:latin typeface="Cambria Math"/>
                          </a:rPr>
                          <m:t>𝐴</m:t>
                        </m:r>
                      </m:e>
                      <m:sub>
                        <m:r>
                          <a:rPr lang="en-US" b="0" i="1" smtClean="0">
                            <a:latin typeface="Cambria Math"/>
                          </a:rPr>
                          <m:t>𝑦</m:t>
                        </m:r>
                      </m:sub>
                    </m:sSub>
                  </m:oMath>
                </a14:m>
                <a:r>
                  <a:rPr lang="en-US" dirty="0" smtClean="0"/>
                  <a:t> , </a:t>
                </a:r>
                <a14:m>
                  <m:oMath xmlns:m="http://schemas.openxmlformats.org/officeDocument/2006/math">
                    <m:sSub>
                      <m:sSubPr>
                        <m:ctrlPr>
                          <a:rPr lang="en-US" i="1" smtClean="0">
                            <a:latin typeface="Cambria Math"/>
                          </a:rPr>
                        </m:ctrlPr>
                      </m:sSubPr>
                      <m:e>
                        <m:r>
                          <a:rPr lang="en-US" b="0" i="1" smtClean="0">
                            <a:latin typeface="Cambria Math"/>
                          </a:rPr>
                          <m:t>𝐷</m:t>
                        </m:r>
                      </m:e>
                      <m:sub>
                        <m:r>
                          <a:rPr lang="en-US" b="0" i="1" smtClean="0">
                            <a:latin typeface="Cambria Math"/>
                          </a:rPr>
                          <m:t>𝑦</m:t>
                        </m:r>
                      </m:sub>
                    </m:sSub>
                  </m:oMath>
                </a14:m>
                <a:r>
                  <a:rPr lang="en-US" dirty="0" smtClean="0"/>
                  <a:t/>
                </a:r>
                <a:r>
                  <a:rPr lang="en-US" dirty="0" err="1" smtClean="0"/>
                  <a:t>dan</a:t>
                </a:r>
                <a:r>
                  <a:rPr lang="en-US" dirty="0" smtClean="0"/>
                  <a:t/>
                </a:r>
                <a14:m>
                  <m:oMath xmlns:m="http://schemas.openxmlformats.org/officeDocument/2006/math">
                    <m:nary>
                      <m:naryPr>
                        <m:chr m:val="∑"/>
                        <m:subHide m:val="on"/>
                        <m:supHide m:val="on"/>
                        <m:ctrlPr>
                          <a:rPr lang="en-US" i="1" smtClean="0">
                            <a:latin typeface="Cambria Math"/>
                          </a:rPr>
                        </m:ctrlPr>
                      </m:naryPr>
                      <m:sub/>
                      <m:sup/>
                      <m:e>
                        <m:sSup>
                          <m:sSupPr>
                            <m:ctrlPr>
                              <a:rPr lang="en-US" i="1" smtClean="0">
                                <a:latin typeface="Cambria Math"/>
                              </a:rPr>
                            </m:ctrlPr>
                          </m:sSupPr>
                          <m:e>
                            <m:r>
                              <a:rPr lang="en-US" b="0" i="1" smtClean="0">
                                <a:latin typeface="Cambria Math"/>
                              </a:rPr>
                              <m:t>𝑌</m:t>
                            </m:r>
                          </m:e>
                          <m:sup>
                            <m:r>
                              <a:rPr lang="en-US" b="0" i="1" smtClean="0">
                                <a:latin typeface="Cambria Math"/>
                              </a:rPr>
                              <m:t>2</m:t>
                            </m:r>
                          </m:sup>
                        </m:sSup>
                      </m:e>
                    </m:nary>
                  </m:oMath>
                </a14:m>
                <a:r>
                  <a:rPr lang="en-US" dirty="0" smtClean="0"/>
                  <a:t/>
                </a:r>
                <a:r>
                  <a:rPr lang="en-US" dirty="0" err="1" smtClean="0"/>
                  <a:t>sebaiknya</a:t>
                </a:r>
                <a:r>
                  <a:rPr lang="en-US" dirty="0" smtClean="0"/>
                  <a:t/>
                </a:r>
                <a:r>
                  <a:rPr lang="en-US" dirty="0" err="1" smtClean="0"/>
                  <a:t>disusun</a:t>
                </a:r>
                <a:r>
                  <a:rPr lang="en-US" dirty="0" smtClean="0"/>
                  <a:t/>
                </a:r>
                <a:r>
                  <a:rPr lang="en-US" dirty="0" err="1" smtClean="0"/>
                  <a:t>dalam</a:t>
                </a:r>
                <a:r>
                  <a:rPr lang="en-US" dirty="0" smtClean="0"/>
                  <a:t/>
                </a:r>
                <a:r>
                  <a:rPr lang="en-US" dirty="0" err="1" smtClean="0"/>
                  <a:t>daftar</a:t>
                </a:r>
                <a:r>
                  <a:rPr lang="en-US" dirty="0" smtClean="0"/>
                  <a:t/>
                </a:r>
                <a:r>
                  <a:rPr lang="en-US" dirty="0" err="1" smtClean="0"/>
                  <a:t>analisis</a:t>
                </a:r>
                <a:r>
                  <a:rPr lang="en-US" dirty="0" smtClean="0"/>
                  <a:t/>
                </a:r>
                <a:r>
                  <a:rPr lang="en-US" dirty="0" err="1" smtClean="0"/>
                  <a:t>varians</a:t>
                </a:r>
                <a:r>
                  <a:rPr lang="en-US" dirty="0" smtClean="0"/>
                  <a:t>, </a:t>
                </a:r>
                <a:r>
                  <a:rPr lang="en-US" dirty="0" err="1" smtClean="0"/>
                  <a:t>daftar</a:t>
                </a:r>
                <a:r>
                  <a:rPr lang="en-US" dirty="0" smtClean="0"/>
                  <a:t> ANAVA, </a:t>
                </a:r>
                <a:r>
                  <a:rPr lang="en-US" dirty="0" err="1" smtClean="0"/>
                  <a:t>seperti</a:t>
                </a:r>
                <a:r>
                  <a:rPr lang="en-US" dirty="0" smtClean="0"/>
                  <a:t/>
                </a:r>
                <a:r>
                  <a:rPr lang="en-US" dirty="0" err="1" smtClean="0"/>
                  <a:t>pada</a:t>
                </a:r>
                <a:r>
                  <a:rPr lang="en-US" dirty="0" smtClean="0"/>
                  <a:t/>
                </a:r>
                <a:r>
                  <a:rPr lang="en-US" dirty="0" err="1"/>
                  <a:t>D</a:t>
                </a:r>
                <a:r>
                  <a:rPr lang="en-US" dirty="0" err="1" smtClean="0"/>
                  <a:t>aftar</a:t>
                </a:r>
                <a:r>
                  <a:rPr lang="en-US" dirty="0" smtClean="0"/>
                  <a:t> XIV(2) </a:t>
                </a:r>
                <a:r>
                  <a:rPr lang="en-US" dirty="0" err="1" smtClean="0"/>
                  <a:t>berikut</a:t>
                </a:r>
                <a:r>
                  <a:rPr lang="en-US" dirty="0" smtClean="0"/>
                  <a:t/>
                </a:r>
                <a:r>
                  <a:rPr lang="en-US" dirty="0" err="1" smtClean="0"/>
                  <a:t>ini</a:t>
                </a:r>
                <a:r>
                  <a:rPr lang="en-US" dirty="0" smtClean="0"/>
                  <a:t>.</a:t>
                </a:r>
                <a:endParaRPr lang="en-US" dirty="0"/>
              </a:p>
            </p:txBody>
          </p:sp>
        </mc:Choice>
        <mc:Fallback>
          <p:sp>
            <p:nvSpPr>
              <p:cNvPr id="22" name="Google Shape;1025;p51"/>
              <p:cNvSpPr txBox="1">
                <a:spLocks noRot="1" noChangeAspect="1" noMove="1" noResize="1" noEditPoints="1" noAdjustHandles="1" noChangeArrowheads="1" noChangeShapeType="1" noTextEdit="1"/>
              </p:cNvSpPr>
              <p:nvPr/>
            </p:nvSpPr>
            <p:spPr>
              <a:xfrm>
                <a:off x="1055940" y="285204"/>
                <a:ext cx="7230081" cy="1251491"/>
              </a:xfrm>
              <a:prstGeom prst="rect">
                <a:avLst/>
              </a:prstGeom>
              <a:blipFill rotWithShape="1">
                <a:blip r:embed="rId3"/>
                <a:stretch>
                  <a:fillRect l="-3794" b="-10732"/>
                </a:stretch>
              </a:blipFill>
              <a:ln>
                <a:noFill/>
              </a:ln>
            </p:spPr>
            <p:txBody>
              <a:bodyPr/>
              <a:lstStyle/>
              <a:p>
                <a:r>
                  <a:rPr lang="en-ID">
                    <a:noFill/>
                  </a:rPr>
                  <a:t> </a:t>
                </a:r>
              </a:p>
            </p:txBody>
          </p:sp>
        </mc:Fallback>
      </mc:AlternateContent>
      <p:graphicFrame>
        <p:nvGraphicFramePr>
          <p:cNvPr id="3" name="Table 2"/>
          <p:cNvGraphicFramePr>
            <a:graphicFrameLocks noGrp="1"/>
          </p:cNvGraphicFramePr>
          <p:nvPr>
            <p:extLst>
              <p:ext uri="{D42A27DB-BD31-4B8C-83A1-F6EECF244321}">
                <p14:modId xmlns:mc="http://schemas.openxmlformats.org/markup-compatibility/2006" xmlns:p14="http://schemas.microsoft.com/office/powerpoint/2010/main" xmlns="" val="2851229383"/>
              </p:ext>
            </p:extLst>
          </p:nvPr>
        </p:nvGraphicFramePr>
        <p:xfrm>
          <a:off x="990600" y="2419350"/>
          <a:ext cx="6389713" cy="2240632"/>
        </p:xfrm>
        <a:graphic>
          <a:graphicData uri="http://schemas.openxmlformats.org/drawingml/2006/table">
            <a:tbl>
              <a:tblPr firstRow="1" bandRow="1">
                <a:tableStyleId>{EBB10D72-CDD0-42BF-832C-69C357F175D8}</a:tableStyleId>
              </a:tblPr>
              <a:tblGrid>
                <a:gridCol w="1815259"/>
                <a:gridCol w="943935"/>
                <a:gridCol w="941438"/>
                <a:gridCol w="1599925"/>
                <a:gridCol w="1089156"/>
              </a:tblGrid>
              <a:tr h="363117">
                <a:tc>
                  <a:txBody>
                    <a:bodyPr/>
                    <a:lstStyle/>
                    <a:p>
                      <a:r>
                        <a:rPr lang="en-US" dirty="0" err="1" smtClean="0">
                          <a:solidFill>
                            <a:schemeClr val="tx2">
                              <a:lumMod val="50000"/>
                            </a:schemeClr>
                          </a:solidFill>
                        </a:rPr>
                        <a:t>Sumber</a:t>
                      </a:r>
                      <a:r>
                        <a:rPr lang="en-US" baseline="0" dirty="0" err="1" smtClean="0">
                          <a:solidFill>
                            <a:schemeClr val="tx2">
                              <a:lumMod val="50000"/>
                            </a:schemeClr>
                          </a:solidFill>
                        </a:rPr>
                        <a:t>Variansi</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err="1" smtClean="0">
                          <a:solidFill>
                            <a:schemeClr val="tx2">
                              <a:lumMod val="50000"/>
                            </a:schemeClr>
                          </a:solidFill>
                        </a:rPr>
                        <a:t>dk</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JK</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KT</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F</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r>
              <a:tr h="397688">
                <a:tc>
                  <a:txBody>
                    <a:bodyPr/>
                    <a:lstStyle/>
                    <a:p>
                      <a:r>
                        <a:rPr lang="en-US" dirty="0" smtClean="0">
                          <a:solidFill>
                            <a:schemeClr val="tx2">
                              <a:lumMod val="50000"/>
                            </a:schemeClr>
                          </a:solidFill>
                        </a:rPr>
                        <a:t>Rata-rata</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1</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blipFill rotWithShape="1">
                      <a:blip r:embed="rId4"/>
                      <a:stretch>
                        <a:fillRect l="-293464" t="-93939" r="-286275" b="-633333"/>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blipFill rotWithShape="1">
                      <a:blip r:embed="rId4"/>
                      <a:stretch>
                        <a:fillRect l="-230651" t="-93939" r="-67816" b="-633333"/>
                      </a:stretch>
                    </a:blipFill>
                  </a:tcPr>
                </a:tc>
                <a:tc>
                  <a:txBody>
                    <a:bodyPr/>
                    <a:lstStyle/>
                    <a:p>
                      <a:pPr algn="ct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443575">
                <a:tc>
                  <a:txBody>
                    <a:bodyPr/>
                    <a:lstStyle/>
                    <a:p>
                      <a:r>
                        <a:rPr lang="en-US" dirty="0" err="1" smtClean="0">
                          <a:solidFill>
                            <a:schemeClr val="tx2">
                              <a:lumMod val="50000"/>
                            </a:schemeClr>
                          </a:solidFill>
                        </a:rPr>
                        <a:t>AntarKelompok</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k-1</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rotWithShape="1">
                      <a:blip r:embed="rId4"/>
                      <a:stretch>
                        <a:fillRect l="-293464" t="-170667" r="-286275" b="-457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rotWithShape="1">
                      <a:blip r:embed="rId4"/>
                      <a:stretch>
                        <a:fillRect l="-230651" t="-170667" r="-67816" b="-457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rotWithShape="1">
                      <a:blip r:embed="rId4"/>
                      <a:stretch>
                        <a:fillRect l="-487571" t="-170667" b="-457333"/>
                      </a:stretch>
                    </a:blipFill>
                  </a:tcPr>
                </a:tc>
              </a:tr>
              <a:tr h="440777">
                <a:tc>
                  <a:txBody>
                    <a:bodyPr/>
                    <a:lstStyle/>
                    <a:p>
                      <a:r>
                        <a:rPr lang="en-US" dirty="0" err="1" smtClean="0">
                          <a:solidFill>
                            <a:schemeClr val="tx2">
                              <a:lumMod val="50000"/>
                            </a:schemeClr>
                          </a:solidFill>
                        </a:rPr>
                        <a:t>DalamKelompok</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4"/>
                      <a:stretch>
                        <a:fillRect l="-191558" t="-278082" r="-383766" b="-36986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4"/>
                      <a:stretch>
                        <a:fillRect l="-293464" t="-278082" r="-286275" b="-369863"/>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4"/>
                      <a:stretch>
                        <a:fillRect l="-230651" t="-278082" r="-67816" b="-369863"/>
                      </a:stretch>
                    </a:blipFill>
                  </a:tcPr>
                </a:tc>
                <a:tc>
                  <a:txBody>
                    <a:bodyPr/>
                    <a:lstStyle/>
                    <a:p>
                      <a:pPr algn="ct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5475">
                <a:tc>
                  <a:txBody>
                    <a:bodyPr/>
                    <a:lstStyle/>
                    <a:p>
                      <a:r>
                        <a:rPr lang="en-US" dirty="0" smtClean="0">
                          <a:solidFill>
                            <a:schemeClr val="tx2">
                              <a:lumMod val="50000"/>
                            </a:schemeClr>
                          </a:solidFill>
                        </a:rPr>
                        <a:t>Total</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c>
                  <a:txBody>
                    <a:bodyPr/>
                    <a:lstStyle/>
                    <a:p>
                      <a:endParaRPr lang="en-US"/>
                    </a:p>
                  </a:txBody>
                  <a:tcPr>
                    <a:lnT w="12700" cap="flat" cmpd="sng" algn="ctr">
                      <a:solidFill>
                        <a:schemeClr val="tx1"/>
                      </a:solidFill>
                      <a:prstDash val="solid"/>
                      <a:round/>
                      <a:headEnd type="none" w="med" len="med"/>
                      <a:tailEnd type="none" w="med" len="med"/>
                    </a:lnT>
                    <a:blipFill rotWithShape="1">
                      <a:blip r:embed="rId4"/>
                      <a:stretch>
                        <a:fillRect l="-191558" t="-276000" r="-383766" b="-170000"/>
                      </a:stretch>
                    </a:blipFill>
                  </a:tcPr>
                </a:tc>
                <a:tc>
                  <a:txBody>
                    <a:bodyPr/>
                    <a:lstStyle/>
                    <a:p>
                      <a:endParaRPr lang="en-US"/>
                    </a:p>
                  </a:txBody>
                  <a:tcPr>
                    <a:lnT w="12700" cap="flat" cmpd="sng" algn="ctr">
                      <a:solidFill>
                        <a:schemeClr val="tx1"/>
                      </a:solidFill>
                      <a:prstDash val="solid"/>
                      <a:round/>
                      <a:headEnd type="none" w="med" len="med"/>
                      <a:tailEnd type="none" w="med" len="med"/>
                    </a:lnT>
                    <a:blipFill rotWithShape="1">
                      <a:blip r:embed="rId4"/>
                      <a:stretch>
                        <a:fillRect l="-293464" t="-276000" r="-286275" b="-170000"/>
                      </a:stretch>
                    </a:blipFill>
                  </a:tcPr>
                </a:tc>
                <a:tc>
                  <a:txBody>
                    <a:bodyPr/>
                    <a:lstStyle/>
                    <a:p>
                      <a:pPr algn="ctr"/>
                      <a:r>
                        <a:rPr lang="en-US" dirty="0" smtClean="0">
                          <a:solidFill>
                            <a:schemeClr val="tx2">
                              <a:lumMod val="50000"/>
                            </a:schemeClr>
                          </a:solidFill>
                        </a:rPr>
                        <a:t>----</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dirty="0" smtClean="0">
                          <a:solidFill>
                            <a:schemeClr val="tx2">
                              <a:lumMod val="50000"/>
                            </a:schemeClr>
                          </a:solidFill>
                        </a:rPr>
                        <a:t>----</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r>
            </a:tbl>
          </a:graphicData>
        </a:graphic>
      </p:graphicFrame>
      <mc:AlternateContent xmlns:mc="http://schemas.openxmlformats.org/markup-compatibility/2006">
        <mc:Choice xmlns:a14="http://schemas.microsoft.com/office/drawing/2010/main" xmlns="" Requires="a14">
          <p:sp>
            <p:nvSpPr>
              <p:cNvPr id="24" name="Google Shape;1025;p51"/>
              <p:cNvSpPr txBox="1">
                <a:spLocks/>
              </p:cNvSpPr>
              <p:nvPr/>
            </p:nvSpPr>
            <p:spPr>
              <a:xfrm>
                <a:off x="1048067" y="1300058"/>
                <a:ext cx="6324372" cy="125149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Rubik"/>
                  <a:buChar char="●"/>
                  <a:defRPr sz="1600" b="0" i="0" u="none" strike="noStrike" cap="none">
                    <a:solidFill>
                      <a:schemeClr val="dk1"/>
                    </a:solidFill>
                    <a:latin typeface="Rubik"/>
                    <a:ea typeface="Rubik"/>
                    <a:cs typeface="Rubik"/>
                    <a:sym typeface="Rubik"/>
                  </a:defRPr>
                </a:lvl1pPr>
                <a:lvl2pPr marL="914400" marR="0" lvl="1" indent="-317500" algn="l" rtl="0">
                  <a:lnSpc>
                    <a:spcPct val="115000"/>
                  </a:lnSpc>
                  <a:spcBef>
                    <a:spcPts val="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2pPr>
                <a:lvl3pPr marL="1371600" marR="0" lvl="2"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3pPr>
                <a:lvl4pPr marL="1828800" marR="0" lvl="3"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4pPr>
                <a:lvl5pPr marL="2286000" marR="0" lvl="4"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5pPr>
                <a:lvl6pPr marL="2743200" marR="0" lvl="5"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6pPr>
                <a:lvl7pPr marL="3200400" marR="0" lvl="6"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7pPr>
                <a:lvl8pPr marL="3657600" marR="0" lvl="7"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8pPr>
                <a:lvl9pPr marL="4114800" marR="0" lvl="8" indent="-317500" algn="l" rtl="0">
                  <a:lnSpc>
                    <a:spcPct val="115000"/>
                  </a:lnSpc>
                  <a:spcBef>
                    <a:spcPts val="1600"/>
                  </a:spcBef>
                  <a:spcAft>
                    <a:spcPts val="1600"/>
                  </a:spcAft>
                  <a:buClr>
                    <a:schemeClr val="dk1"/>
                  </a:buClr>
                  <a:buSzPts val="1400"/>
                  <a:buFont typeface="Rubik"/>
                  <a:buChar char="■"/>
                  <a:defRPr sz="1400" b="0" i="0" u="none" strike="noStrike" cap="none">
                    <a:solidFill>
                      <a:schemeClr val="dk1"/>
                    </a:solidFill>
                    <a:latin typeface="Rubik"/>
                    <a:ea typeface="Rubik"/>
                    <a:cs typeface="Rubik"/>
                    <a:sym typeface="Rubik"/>
                  </a:defRPr>
                </a:lvl9pPr>
              </a:lstStyle>
              <a:p>
                <a:pPr marL="0" indent="0" algn="ctr">
                  <a:buClr>
                    <a:srgbClr val="273D40"/>
                  </a:buClr>
                  <a:buSzPts val="600"/>
                  <a:buFont typeface="Arial"/>
                  <a:buNone/>
                </a:pPr>
                <a:r>
                  <a:rPr lang="en-US" sz="1400" dirty="0" smtClean="0">
                    <a:latin typeface="Rubik" panose="020B0604020202020204" charset="-79"/>
                    <a:cs typeface="Rubik" panose="020B0604020202020204" charset="-79"/>
                  </a:rPr>
                  <a:t>DAFTAR XIV(2)</a:t>
                </a:r>
              </a:p>
              <a:p>
                <a:pPr marL="0" indent="0" algn="ctr">
                  <a:buClr>
                    <a:srgbClr val="273D40"/>
                  </a:buClr>
                  <a:buSzPts val="600"/>
                  <a:buFont typeface="Arial"/>
                  <a:buNone/>
                </a:pPr>
                <a:r>
                  <a:rPr lang="en-US" sz="1400" dirty="0" smtClean="0">
                    <a:latin typeface="Rubik" panose="020B0604020202020204" charset="-79"/>
                    <a:cs typeface="Rubik" panose="020B0604020202020204" charset="-79"/>
                  </a:rPr>
                  <a:t>DAFTAR ANALISIS VARIANS UNTUK MENGUJI </a:t>
                </a:r>
                <a14:m>
                  <m:oMath xmlns:m="http://schemas.openxmlformats.org/officeDocument/2006/math">
                    <m:sSub>
                      <m:sSubPr>
                        <m:ctrlPr>
                          <a:rPr lang="en-US" sz="1400" i="1" smtClean="0">
                            <a:latin typeface="Cambria Math"/>
                          </a:rPr>
                        </m:ctrlPr>
                      </m:sSubPr>
                      <m:e>
                        <m:r>
                          <a:rPr lang="en-US" sz="1400" b="0" i="1" smtClean="0">
                            <a:latin typeface="Cambria Math"/>
                          </a:rPr>
                          <m:t>𝐻</m:t>
                        </m:r>
                      </m:e>
                      <m:sub>
                        <m:r>
                          <a:rPr lang="en-US" sz="1400" b="0" i="1" smtClean="0">
                            <a:latin typeface="Cambria Math"/>
                          </a:rPr>
                          <m:t>0</m:t>
                        </m:r>
                      </m:sub>
                    </m:sSub>
                    <m:r>
                      <a:rPr lang="en-US" sz="1400" b="0" i="0" smtClean="0">
                        <a:latin typeface="Cambria Math"/>
                      </a:rPr>
                      <m:t>:</m:t>
                    </m:r>
                    <m:sSub>
                      <m:sSubPr>
                        <m:ctrlPr>
                          <a:rPr lang="en-US" sz="1400" b="0" i="1" smtClean="0">
                            <a:latin typeface="Cambria Math"/>
                          </a:rPr>
                        </m:ctrlPr>
                      </m:sSubPr>
                      <m:e>
                        <m:r>
                          <a:rPr lang="en-US" sz="1400" b="0" i="1" smtClean="0">
                            <a:latin typeface="Cambria Math"/>
                            <a:ea typeface="Cambria Math"/>
                          </a:rPr>
                          <m:t>𝜇</m:t>
                        </m:r>
                      </m:e>
                      <m:sub>
                        <m:r>
                          <a:rPr lang="en-US" sz="1400" b="0" i="1" smtClean="0">
                            <a:latin typeface="Cambria Math"/>
                          </a:rPr>
                          <m:t>1</m:t>
                        </m:r>
                      </m:sub>
                    </m:sSub>
                  </m:oMath>
                </a14:m>
                <a:r>
                  <a:rPr lang="en-US" sz="1400" dirty="0" smtClean="0">
                    <a:latin typeface="Rubik" panose="020B0604020202020204" charset="-79"/>
                    <a:cs typeface="Rubik" panose="020B0604020202020204" charset="-79"/>
                  </a:rPr>
                  <a:t> = </a:t>
                </a:r>
                <a14:m>
                  <m:oMath xmlns:m="http://schemas.openxmlformats.org/officeDocument/2006/math">
                    <m:sSub>
                      <m:sSubPr>
                        <m:ctrlPr>
                          <a:rPr lang="en-US" sz="1400" i="1">
                            <a:latin typeface="Cambria Math"/>
                          </a:rPr>
                        </m:ctrlPr>
                      </m:sSubPr>
                      <m:e>
                        <m:r>
                          <a:rPr lang="en-US" sz="1400" i="1">
                            <a:latin typeface="Cambria Math"/>
                            <a:ea typeface="Cambria Math"/>
                          </a:rPr>
                          <m:t>𝜇</m:t>
                        </m:r>
                      </m:e>
                      <m:sub>
                        <m:r>
                          <a:rPr lang="en-US" sz="1400" b="0" i="1" smtClean="0">
                            <a:latin typeface="Cambria Math"/>
                            <a:ea typeface="Cambria Math"/>
                          </a:rPr>
                          <m:t>2 </m:t>
                        </m:r>
                      </m:sub>
                    </m:sSub>
                  </m:oMath>
                </a14:m>
                <a:r>
                  <a:rPr lang="en-US" sz="1400" dirty="0" smtClean="0">
                    <a:latin typeface="Rubik" panose="020B0604020202020204" charset="-79"/>
                    <a:cs typeface="Rubik" panose="020B0604020202020204" charset="-79"/>
                  </a:rPr>
                  <a:t> = … = </a:t>
                </a:r>
                <a14:m>
                  <m:oMath xmlns:m="http://schemas.openxmlformats.org/officeDocument/2006/math">
                    <m:sSub>
                      <m:sSubPr>
                        <m:ctrlPr>
                          <a:rPr lang="en-US" sz="1400" i="1">
                            <a:latin typeface="Cambria Math"/>
                          </a:rPr>
                        </m:ctrlPr>
                      </m:sSubPr>
                      <m:e>
                        <m:r>
                          <a:rPr lang="en-US" sz="1400" i="1">
                            <a:latin typeface="Cambria Math"/>
                            <a:ea typeface="Cambria Math"/>
                          </a:rPr>
                          <m:t>𝜇</m:t>
                        </m:r>
                      </m:e>
                      <m:sub>
                        <m:r>
                          <a:rPr lang="en-US" sz="1400" b="0" i="1" smtClean="0">
                            <a:latin typeface="Cambria Math"/>
                            <a:ea typeface="Cambria Math"/>
                          </a:rPr>
                          <m:t>𝑘</m:t>
                        </m:r>
                      </m:sub>
                    </m:sSub>
                  </m:oMath>
                </a14:m>
                <a:r>
                  <a:rPr lang="en-US" sz="1400" dirty="0" smtClean="0">
                    <a:latin typeface="Rubik" panose="020B0604020202020204" charset="-79"/>
                    <a:cs typeface="Rubik" panose="020B0604020202020204" charset="-79"/>
                  </a:rPr>
                  <a:t/>
                </a:r>
              </a:p>
              <a:p>
                <a:pPr marL="0" indent="0" algn="ctr">
                  <a:buClr>
                    <a:srgbClr val="273D40"/>
                  </a:buClr>
                  <a:buSzPts val="600"/>
                  <a:buFont typeface="Arial"/>
                  <a:buNone/>
                </a:pPr>
                <a:r>
                  <a:rPr lang="en-US" sz="1400" dirty="0" smtClean="0">
                    <a:latin typeface="Rubik" panose="020B0604020202020204" charset="-79"/>
                    <a:cs typeface="Rubik" panose="020B0604020202020204" charset="-79"/>
                  </a:rPr>
                  <a:t>(POPULASI NORMAL HOMOGEN)</a:t>
                </a:r>
                <a:endParaRPr lang="en-US" sz="1400" dirty="0">
                  <a:latin typeface="Rubik" panose="020B0604020202020204" charset="-79"/>
                  <a:cs typeface="Rubik" panose="020B0604020202020204" charset="-79"/>
                </a:endParaRPr>
              </a:p>
            </p:txBody>
          </p:sp>
        </mc:Choice>
        <mc:Fallback>
          <p:sp>
            <p:nvSpPr>
              <p:cNvPr id="24" name="Google Shape;1025;p51"/>
              <p:cNvSpPr txBox="1">
                <a:spLocks noRot="1" noChangeAspect="1" noMove="1" noResize="1" noEditPoints="1" noAdjustHandles="1" noChangeArrowheads="1" noChangeShapeType="1" noTextEdit="1"/>
              </p:cNvSpPr>
              <p:nvPr/>
            </p:nvSpPr>
            <p:spPr>
              <a:xfrm>
                <a:off x="1048067" y="1300058"/>
                <a:ext cx="6324372" cy="1251491"/>
              </a:xfrm>
              <a:prstGeom prst="rect">
                <a:avLst/>
              </a:prstGeom>
              <a:blipFill rotWithShape="1">
                <a:blip r:embed="rId5"/>
                <a:stretch>
                  <a:fillRect/>
                </a:stretch>
              </a:blipFill>
              <a:ln>
                <a:noFill/>
              </a:ln>
            </p:spPr>
            <p:txBody>
              <a:bodyPr/>
              <a:lstStyle/>
              <a:p>
                <a:r>
                  <a:rPr lang="en-ID">
                    <a:noFill/>
                  </a:rPr>
                  <a:t> </a:t>
                </a:r>
              </a:p>
            </p:txBody>
          </p:sp>
        </mc:Fallback>
      </mc:AlternateContent>
    </p:spTree>
    <p:extLst>
      <p:ext uri="{BB962C8B-B14F-4D97-AF65-F5344CB8AC3E}">
        <p14:creationId xmlns:p14="http://schemas.microsoft.com/office/powerpoint/2010/main" xmlns="" val="7310045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50"/>
          <p:cNvSpPr txBox="1">
            <a:spLocks noGrp="1"/>
          </p:cNvSpPr>
          <p:nvPr>
            <p:ph type="subTitle" idx="1"/>
          </p:nvPr>
        </p:nvSpPr>
        <p:spPr>
          <a:xfrm>
            <a:off x="808512" y="123478"/>
            <a:ext cx="7651920" cy="502002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smtClean="0"/>
              <a:t>Contoh</a:t>
            </a:r>
            <a:r>
              <a:rPr lang="en-US" dirty="0" smtClean="0"/>
              <a:t> :</a:t>
            </a:r>
          </a:p>
          <a:p>
            <a:pPr marL="0" lvl="0" indent="0" algn="l" rtl="0">
              <a:spcBef>
                <a:spcPts val="0"/>
              </a:spcBef>
              <a:spcAft>
                <a:spcPts val="0"/>
              </a:spcAft>
              <a:buNone/>
            </a:pPr>
            <a:r>
              <a:rPr lang="en-US" dirty="0" err="1" smtClean="0"/>
              <a:t>Empat</a:t>
            </a:r>
            <a:r>
              <a:rPr lang="en-US" dirty="0" smtClean="0"/>
              <a:t> </a:t>
            </a:r>
            <a:r>
              <a:rPr lang="en-US" dirty="0" err="1" smtClean="0"/>
              <a:t>macam</a:t>
            </a:r>
            <a:r>
              <a:rPr lang="en-US" dirty="0" smtClean="0"/>
              <a:t> </a:t>
            </a:r>
            <a:r>
              <a:rPr lang="en-US" dirty="0" err="1" smtClean="0"/>
              <a:t>campuran</a:t>
            </a:r>
            <a:r>
              <a:rPr lang="en-US" dirty="0" smtClean="0"/>
              <a:t> </a:t>
            </a:r>
            <a:r>
              <a:rPr lang="en-US" dirty="0" err="1" smtClean="0"/>
              <a:t>makanan</a:t>
            </a:r>
            <a:r>
              <a:rPr lang="en-US" dirty="0" smtClean="0"/>
              <a:t> </a:t>
            </a:r>
            <a:r>
              <a:rPr lang="en-US" dirty="0" err="1" smtClean="0"/>
              <a:t>diberikan</a:t>
            </a:r>
            <a:r>
              <a:rPr lang="en-US" dirty="0" smtClean="0"/>
              <a:t> </a:t>
            </a:r>
            <a:r>
              <a:rPr lang="en-US" dirty="0" err="1" smtClean="0"/>
              <a:t>kepada</a:t>
            </a:r>
            <a:r>
              <a:rPr lang="en-US" dirty="0" smtClean="0"/>
              <a:t> </a:t>
            </a:r>
            <a:r>
              <a:rPr lang="en-US" dirty="0" err="1" smtClean="0"/>
              <a:t>kambing</a:t>
            </a:r>
            <a:r>
              <a:rPr lang="en-US" dirty="0" smtClean="0"/>
              <a:t> </a:t>
            </a:r>
            <a:r>
              <a:rPr lang="en-US" dirty="0" err="1" smtClean="0"/>
              <a:t>dalam</a:t>
            </a:r>
            <a:r>
              <a:rPr lang="en-US" dirty="0" smtClean="0"/>
              <a:t> </a:t>
            </a:r>
            <a:r>
              <a:rPr lang="en-US" dirty="0" err="1" smtClean="0"/>
              <a:t>rangka</a:t>
            </a:r>
            <a:r>
              <a:rPr lang="en-US" dirty="0" smtClean="0"/>
              <a:t> </a:t>
            </a:r>
            <a:r>
              <a:rPr lang="en-US" dirty="0" err="1" smtClean="0"/>
              <a:t>percobaan</a:t>
            </a:r>
            <a:r>
              <a:rPr lang="en-US" dirty="0" smtClean="0"/>
              <a:t> </a:t>
            </a:r>
            <a:r>
              <a:rPr lang="en-US" dirty="0" err="1" smtClean="0"/>
              <a:t>untuk</a:t>
            </a:r>
            <a:r>
              <a:rPr lang="en-US" dirty="0" smtClean="0"/>
              <a:t> </a:t>
            </a:r>
            <a:r>
              <a:rPr lang="en-US" dirty="0" err="1" smtClean="0"/>
              <a:t>meningkatkan</a:t>
            </a:r>
            <a:r>
              <a:rPr lang="en-US" dirty="0" smtClean="0"/>
              <a:t> </a:t>
            </a:r>
            <a:r>
              <a:rPr lang="en-US" dirty="0" err="1" smtClean="0"/>
              <a:t>pertambahan</a:t>
            </a:r>
            <a:r>
              <a:rPr lang="en-US" dirty="0" smtClean="0"/>
              <a:t> </a:t>
            </a:r>
            <a:r>
              <a:rPr lang="en-US" dirty="0" err="1" smtClean="0"/>
              <a:t>berat</a:t>
            </a:r>
            <a:r>
              <a:rPr lang="en-US" dirty="0" smtClean="0"/>
              <a:t> </a:t>
            </a:r>
            <a:r>
              <a:rPr lang="en-US" dirty="0" err="1" smtClean="0"/>
              <a:t>dagingnya</a:t>
            </a:r>
            <a:r>
              <a:rPr lang="en-US" dirty="0" smtClean="0"/>
              <a:t>.</a:t>
            </a:r>
          </a:p>
          <a:p>
            <a:pPr marL="0" lvl="0" indent="0" algn="l" rtl="0">
              <a:spcBef>
                <a:spcPts val="0"/>
              </a:spcBef>
              <a:spcAft>
                <a:spcPts val="0"/>
              </a:spcAft>
              <a:buNone/>
            </a:pPr>
            <a:r>
              <a:rPr lang="en-US" dirty="0" err="1" smtClean="0"/>
              <a:t>Setelah</a:t>
            </a:r>
            <a:r>
              <a:rPr lang="en-US" dirty="0" smtClean="0"/>
              <a:t> </a:t>
            </a:r>
            <a:r>
              <a:rPr lang="en-US" dirty="0" err="1" smtClean="0"/>
              <a:t>percobaan</a:t>
            </a:r>
            <a:r>
              <a:rPr lang="en-US" dirty="0" smtClean="0"/>
              <a:t> </a:t>
            </a:r>
            <a:r>
              <a:rPr lang="en-US" dirty="0" err="1" smtClean="0"/>
              <a:t>selesai</a:t>
            </a:r>
            <a:r>
              <a:rPr lang="en-US" dirty="0" smtClean="0"/>
              <a:t>, </a:t>
            </a:r>
            <a:r>
              <a:rPr lang="en-US" dirty="0" err="1" smtClean="0"/>
              <a:t>pertambahan</a:t>
            </a:r>
            <a:r>
              <a:rPr lang="en-US" dirty="0" smtClean="0"/>
              <a:t> </a:t>
            </a:r>
            <a:r>
              <a:rPr lang="en-US" dirty="0" err="1" smtClean="0"/>
              <a:t>berat</a:t>
            </a:r>
            <a:r>
              <a:rPr lang="en-US" dirty="0" smtClean="0"/>
              <a:t> </a:t>
            </a:r>
            <a:r>
              <a:rPr lang="en-US" dirty="0" err="1" smtClean="0"/>
              <a:t>dagingnya</a:t>
            </a:r>
            <a:r>
              <a:rPr lang="en-US" dirty="0" smtClean="0"/>
              <a:t> </a:t>
            </a:r>
            <a:r>
              <a:rPr lang="en-US" dirty="0" err="1" smtClean="0"/>
              <a:t>dicatat</a:t>
            </a:r>
            <a:r>
              <a:rPr lang="en-US" dirty="0" smtClean="0"/>
              <a:t> </a:t>
            </a:r>
            <a:r>
              <a:rPr lang="en-US" dirty="0" err="1" smtClean="0"/>
              <a:t>dan</a:t>
            </a:r>
            <a:r>
              <a:rPr lang="en-US" dirty="0" smtClean="0"/>
              <a:t> </a:t>
            </a:r>
            <a:r>
              <a:rPr lang="en-US" dirty="0" err="1" smtClean="0"/>
              <a:t>hasilnya</a:t>
            </a:r>
            <a:r>
              <a:rPr lang="en-US" dirty="0" smtClean="0"/>
              <a:t> </a:t>
            </a:r>
            <a:r>
              <a:rPr lang="en-US" dirty="0" err="1" smtClean="0"/>
              <a:t>sebagai</a:t>
            </a:r>
            <a:r>
              <a:rPr lang="en-US" dirty="0" smtClean="0"/>
              <a:t> </a:t>
            </a:r>
            <a:r>
              <a:rPr lang="en-US" dirty="0" err="1" smtClean="0"/>
              <a:t>berikut</a:t>
            </a:r>
            <a:r>
              <a:rPr lang="en-US" dirty="0" smtClean="0"/>
              <a:t>.</a:t>
            </a:r>
          </a:p>
          <a:p>
            <a:pPr marL="0" lvl="0" indent="0" rtl="0">
              <a:spcBef>
                <a:spcPts val="0"/>
              </a:spcBef>
              <a:spcAft>
                <a:spcPts val="0"/>
              </a:spcAft>
              <a:buNone/>
            </a:pPr>
            <a:endParaRPr lang="en-US" dirty="0" smtClean="0"/>
          </a:p>
          <a:p>
            <a:pPr marL="0" lvl="0" indent="0" rtl="0">
              <a:spcBef>
                <a:spcPts val="0"/>
              </a:spcBef>
              <a:spcAft>
                <a:spcPts val="0"/>
              </a:spcAft>
              <a:buNone/>
            </a:pPr>
            <a:r>
              <a:rPr lang="en-US" sz="1200" dirty="0" smtClean="0"/>
              <a:t>DAFTAR XIV(3)</a:t>
            </a:r>
            <a:endParaRPr lang="en-US" sz="1200" dirty="0"/>
          </a:p>
          <a:p>
            <a:pPr marL="0" lvl="0" indent="0" rtl="0">
              <a:spcBef>
                <a:spcPts val="0"/>
              </a:spcBef>
              <a:spcAft>
                <a:spcPts val="0"/>
              </a:spcAft>
              <a:buNone/>
            </a:pPr>
            <a:r>
              <a:rPr lang="en-US" sz="1200" dirty="0" smtClean="0"/>
              <a:t>PERTAMBAHAN BERAT DAGING KAMBING (DALAM KG)</a:t>
            </a:r>
          </a:p>
          <a:p>
            <a:pPr marL="0" lvl="0" indent="0" rtl="0">
              <a:spcBef>
                <a:spcPts val="0"/>
              </a:spcBef>
              <a:spcAft>
                <a:spcPts val="0"/>
              </a:spcAft>
              <a:buNone/>
            </a:pPr>
            <a:r>
              <a:rPr lang="en-US" sz="1200" dirty="0" smtClean="0"/>
              <a:t>SETELAH PERCOBAAN SELESAI</a:t>
            </a:r>
            <a:endParaRPr lang="en-US" sz="1200" dirty="0"/>
          </a:p>
          <a:p>
            <a:pPr marL="0" lvl="0" indent="0" rtl="0">
              <a:spcBef>
                <a:spcPts val="0"/>
              </a:spcBef>
              <a:spcAft>
                <a:spcPts val="0"/>
              </a:spcAft>
              <a:buNone/>
            </a:pPr>
            <a:endParaRPr lang="en-US" dirty="0" smtClean="0"/>
          </a:p>
          <a:p>
            <a:pPr marL="0" lvl="0" indent="0" rtl="0">
              <a:spcBef>
                <a:spcPts val="0"/>
              </a:spcBef>
              <a:spcAft>
                <a:spcPts val="0"/>
              </a:spcAft>
              <a:buNone/>
            </a:pPr>
            <a:endParaRPr lang="en-US" dirty="0"/>
          </a:p>
          <a:p>
            <a:pPr marL="0" lvl="0" indent="0"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smtClean="0"/>
          </a:p>
          <a:p>
            <a:pPr marL="0" lvl="0" indent="0" algn="l" rtl="0">
              <a:spcBef>
                <a:spcPts val="0"/>
              </a:spcBef>
              <a:spcAft>
                <a:spcPts val="0"/>
              </a:spcAft>
              <a:buNone/>
            </a:pPr>
            <a:endParaRPr lang="en-US" dirty="0"/>
          </a:p>
        </p:txBody>
      </p:sp>
      <p:sp>
        <p:nvSpPr>
          <p:cNvPr id="1009" name="Google Shape;1009;p50"/>
          <p:cNvSpPr/>
          <p:nvPr/>
        </p:nvSpPr>
        <p:spPr>
          <a:xfrm>
            <a:off x="7740352" y="4858992"/>
            <a:ext cx="195524" cy="20842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50"/>
          <p:cNvSpPr/>
          <p:nvPr/>
        </p:nvSpPr>
        <p:spPr>
          <a:xfrm>
            <a:off x="1187624" y="4803998"/>
            <a:ext cx="195524" cy="208426"/>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7" name="Table 6"/>
          <p:cNvGraphicFramePr>
            <a:graphicFrameLocks noGrp="1"/>
          </p:cNvGraphicFramePr>
          <p:nvPr>
            <p:extLst>
              <p:ext uri="{D42A27DB-BD31-4B8C-83A1-F6EECF244321}">
                <p14:modId xmlns:p14="http://schemas.microsoft.com/office/powerpoint/2010/main" xmlns="" val="2753842397"/>
              </p:ext>
            </p:extLst>
          </p:nvPr>
        </p:nvGraphicFramePr>
        <p:xfrm>
          <a:off x="1017852" y="2170526"/>
          <a:ext cx="6722500" cy="2633472"/>
        </p:xfrm>
        <a:graphic>
          <a:graphicData uri="http://schemas.openxmlformats.org/drawingml/2006/table">
            <a:tbl>
              <a:tblPr firstRow="1" bandRow="1">
                <a:tableStyleId>{EBB10D72-CDD0-42BF-832C-69C357F175D8}</a:tableStyleId>
              </a:tblPr>
              <a:tblGrid>
                <a:gridCol w="1344500"/>
                <a:gridCol w="1344500"/>
                <a:gridCol w="1344500"/>
                <a:gridCol w="1344500"/>
                <a:gridCol w="1344500"/>
              </a:tblGrid>
              <a:tr h="152783">
                <a:tc rowSpan="2">
                  <a:txBody>
                    <a:bodyPr/>
                    <a:lstStyle/>
                    <a:p>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en-US" sz="1100" dirty="0" smtClean="0">
                          <a:solidFill>
                            <a:schemeClr val="tx2">
                              <a:lumMod val="50000"/>
                            </a:schemeClr>
                          </a:solidFill>
                          <a:latin typeface="Rubik" panose="020B0604020202020204" charset="-79"/>
                          <a:cs typeface="Rubik" panose="020B0604020202020204" charset="-79"/>
                        </a:rPr>
                        <a:t>PERTAMBAHAN</a:t>
                      </a:r>
                      <a:r>
                        <a:rPr lang="en-US" sz="1100" baseline="0" dirty="0" smtClean="0">
                          <a:solidFill>
                            <a:schemeClr val="tx2">
                              <a:lumMod val="50000"/>
                            </a:schemeClr>
                          </a:solidFill>
                          <a:latin typeface="Rubik" panose="020B0604020202020204" charset="-79"/>
                          <a:cs typeface="Rubik" panose="020B0604020202020204" charset="-79"/>
                        </a:rPr>
                        <a:t> BERAT KARENA MAKANAN KE</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D"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D"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D"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6799">
                <a:tc vMerge="1">
                  <a:txBody>
                    <a:bodyPr/>
                    <a:lstStyle/>
                    <a:p>
                      <a:endParaRPr lang="en-ID"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2</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3</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4</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96799">
                <a:tc rowSpan="5">
                  <a:txBody>
                    <a:bodyPr/>
                    <a:lstStyle/>
                    <a:p>
                      <a:pPr algn="l"/>
                      <a:r>
                        <a:rPr lang="en-US" sz="1100" dirty="0" smtClean="0">
                          <a:solidFill>
                            <a:schemeClr val="tx2">
                              <a:lumMod val="50000"/>
                            </a:schemeClr>
                          </a:solidFill>
                          <a:latin typeface="Rubik" panose="020B0604020202020204" charset="-79"/>
                          <a:cs typeface="Rubik" panose="020B0604020202020204" charset="-79"/>
                        </a:rPr>
                        <a:t>Data </a:t>
                      </a:r>
                      <a:r>
                        <a:rPr lang="en-US" sz="1100" dirty="0" err="1" smtClean="0">
                          <a:solidFill>
                            <a:schemeClr val="tx2">
                              <a:lumMod val="50000"/>
                            </a:schemeClr>
                          </a:solidFill>
                          <a:latin typeface="Rubik" panose="020B0604020202020204" charset="-79"/>
                          <a:cs typeface="Rubik" panose="020B0604020202020204" charset="-79"/>
                        </a:rPr>
                        <a:t>Hasil</a:t>
                      </a:r>
                      <a:r>
                        <a:rPr lang="en-US" sz="1100" dirty="0" smtClean="0">
                          <a:solidFill>
                            <a:schemeClr val="tx2">
                              <a:lumMod val="50000"/>
                            </a:schemeClr>
                          </a:solidFill>
                          <a:latin typeface="Rubik" panose="020B0604020202020204" charset="-79"/>
                          <a:cs typeface="Rubik" panose="020B0604020202020204" charset="-79"/>
                        </a:rPr>
                        <a:t> </a:t>
                      </a:r>
                      <a:r>
                        <a:rPr lang="en-US" sz="1100" dirty="0" err="1" smtClean="0">
                          <a:solidFill>
                            <a:schemeClr val="tx2">
                              <a:lumMod val="50000"/>
                            </a:schemeClr>
                          </a:solidFill>
                          <a:latin typeface="Rubik" panose="020B0604020202020204" charset="-79"/>
                          <a:cs typeface="Rubik" panose="020B0604020202020204" charset="-79"/>
                        </a:rPr>
                        <a:t>Pengamatan</a:t>
                      </a:r>
                      <a:endParaRPr lang="en-ID" sz="1100" dirty="0">
                        <a:solidFill>
                          <a:schemeClr val="tx2">
                            <a:lumMod val="50000"/>
                          </a:schemeClr>
                        </a:solidFill>
                        <a:latin typeface="Rubik" panose="020B0604020202020204" charset="-79"/>
                        <a:cs typeface="Rubik" panose="020B0604020202020204" charset="-79"/>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12</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14</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6</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9</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20</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15</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16</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14</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23</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10</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16</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18</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10</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19</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20</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19</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r>
              <a:tr h="296799">
                <a:tc vMerge="1">
                  <a:txBody>
                    <a:bodyPr/>
                    <a:lstStyle/>
                    <a:p>
                      <a:endParaRPr lang="en-ID" dirty="0"/>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17</a:t>
                      </a:r>
                      <a:endParaRPr lang="en-ID" sz="1100" dirty="0">
                        <a:solidFill>
                          <a:schemeClr val="tx2">
                            <a:lumMod val="50000"/>
                          </a:schemeClr>
                        </a:solidFill>
                        <a:latin typeface="Rubik" panose="020B0604020202020204" charset="-79"/>
                        <a:cs typeface="Rubik" panose="020B0604020202020204" charset="-79"/>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22</a:t>
                      </a: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ID" sz="1100" dirty="0">
                        <a:solidFill>
                          <a:schemeClr val="tx2">
                            <a:lumMod val="50000"/>
                          </a:schemeClr>
                        </a:solidFill>
                        <a:latin typeface="Rubik" panose="020B0604020202020204" charset="-79"/>
                        <a:cs typeface="Rubik" panose="020B0604020202020204" charset="-79"/>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96799">
                <a:tc>
                  <a:txBody>
                    <a:bodyPr/>
                    <a:lstStyle/>
                    <a:p>
                      <a:r>
                        <a:rPr lang="en-US" sz="1100" dirty="0" err="1" smtClean="0">
                          <a:solidFill>
                            <a:schemeClr val="tx2">
                              <a:lumMod val="50000"/>
                            </a:schemeClr>
                          </a:solidFill>
                          <a:latin typeface="Rubik" panose="020B0604020202020204" charset="-79"/>
                          <a:cs typeface="Rubik" panose="020B0604020202020204" charset="-79"/>
                        </a:rPr>
                        <a:t>Jumlah</a:t>
                      </a:r>
                      <a:r>
                        <a:rPr lang="en-US" sz="1100" dirty="0" smtClean="0">
                          <a:solidFill>
                            <a:schemeClr val="tx2">
                              <a:lumMod val="50000"/>
                            </a:schemeClr>
                          </a:solidFill>
                          <a:latin typeface="Rubik" panose="020B0604020202020204" charset="-79"/>
                          <a:cs typeface="Rubik" panose="020B0604020202020204" charset="-79"/>
                        </a:rPr>
                        <a:t> </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82</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80</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58</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60</a:t>
                      </a:r>
                      <a:endParaRPr lang="en-ID" sz="1100" dirty="0">
                        <a:solidFill>
                          <a:schemeClr val="tx2">
                            <a:lumMod val="50000"/>
                          </a:schemeClr>
                        </a:solidFill>
                        <a:latin typeface="Rubik" panose="020B0604020202020204" charset="-79"/>
                        <a:cs typeface="Rubik" panose="020B0604020202020204" charset="-79"/>
                      </a:endParaRPr>
                    </a:p>
                  </a:txBody>
                  <a:tcPr>
                    <a:lnT w="12700" cap="flat" cmpd="sng" algn="ctr">
                      <a:solidFill>
                        <a:schemeClr val="tx1"/>
                      </a:solidFill>
                      <a:prstDash val="solid"/>
                      <a:round/>
                      <a:headEnd type="none" w="med" len="med"/>
                      <a:tailEnd type="none" w="med" len="med"/>
                    </a:lnT>
                  </a:tcPr>
                </a:tc>
              </a:tr>
              <a:tr h="296799">
                <a:tc>
                  <a:txBody>
                    <a:bodyPr/>
                    <a:lstStyle/>
                    <a:p>
                      <a:r>
                        <a:rPr lang="en-US" sz="1100" dirty="0" smtClean="0">
                          <a:solidFill>
                            <a:schemeClr val="tx2">
                              <a:lumMod val="50000"/>
                            </a:schemeClr>
                          </a:solidFill>
                          <a:latin typeface="Rubik" panose="020B0604020202020204" charset="-79"/>
                          <a:cs typeface="Rubik" panose="020B0604020202020204" charset="-79"/>
                        </a:rPr>
                        <a:t>Rata-rata</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16,4</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16,0</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14,5</a:t>
                      </a:r>
                      <a:endParaRPr lang="en-ID" sz="1100" dirty="0">
                        <a:solidFill>
                          <a:schemeClr val="tx2">
                            <a:lumMod val="50000"/>
                          </a:schemeClr>
                        </a:solidFill>
                        <a:latin typeface="Rubik" panose="020B0604020202020204" charset="-79"/>
                        <a:cs typeface="Rubik" panose="020B0604020202020204" charset="-79"/>
                      </a:endParaRPr>
                    </a:p>
                  </a:txBody>
                  <a:tcPr/>
                </a:tc>
                <a:tc>
                  <a:txBody>
                    <a:bodyPr/>
                    <a:lstStyle/>
                    <a:p>
                      <a:pPr algn="ctr"/>
                      <a:r>
                        <a:rPr lang="en-US" sz="1100" dirty="0" smtClean="0">
                          <a:solidFill>
                            <a:schemeClr val="tx2">
                              <a:lumMod val="50000"/>
                            </a:schemeClr>
                          </a:solidFill>
                          <a:latin typeface="Rubik" panose="020B0604020202020204" charset="-79"/>
                          <a:cs typeface="Rubik" panose="020B0604020202020204" charset="-79"/>
                        </a:rPr>
                        <a:t>15,0</a:t>
                      </a:r>
                      <a:endParaRPr lang="en-ID" sz="1100" dirty="0">
                        <a:solidFill>
                          <a:schemeClr val="tx2">
                            <a:lumMod val="50000"/>
                          </a:schemeClr>
                        </a:solidFill>
                        <a:latin typeface="Rubik" panose="020B0604020202020204" charset="-79"/>
                        <a:cs typeface="Rubik" panose="020B0604020202020204" charset="-79"/>
                      </a:endParaRPr>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grpSp>
        <p:nvGrpSpPr>
          <p:cNvPr id="2" name="Google Shape;1015;p51"/>
          <p:cNvGrpSpPr/>
          <p:nvPr/>
        </p:nvGrpSpPr>
        <p:grpSpPr>
          <a:xfrm>
            <a:off x="6256309" y="-470301"/>
            <a:ext cx="2112788" cy="1060183"/>
            <a:chOff x="3396275" y="1859950"/>
            <a:chExt cx="1310500" cy="657600"/>
          </a:xfrm>
        </p:grpSpPr>
        <p:sp>
          <p:nvSpPr>
            <p:cNvPr id="1016" name="Google Shape;1016;p51"/>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51"/>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51"/>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51"/>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51"/>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51"/>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51"/>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51"/>
          <p:cNvSpPr/>
          <p:nvPr/>
        </p:nvSpPr>
        <p:spPr>
          <a:xfrm>
            <a:off x="8065532" y="0"/>
            <a:ext cx="1049400" cy="1542000"/>
          </a:xfrm>
          <a:prstGeom prst="rect">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mc:Choice xmlns:a14="http://schemas.microsoft.com/office/drawing/2010/main" xmlns="" Requires="a14">
          <p:sp>
            <p:nvSpPr>
              <p:cNvPr id="1025" name="Google Shape;1025;p51"/>
              <p:cNvSpPr txBox="1">
                <a:spLocks noGrp="1"/>
              </p:cNvSpPr>
              <p:nvPr>
                <p:ph type="body" idx="1"/>
              </p:nvPr>
            </p:nvSpPr>
            <p:spPr>
              <a:xfrm>
                <a:off x="726122" y="434150"/>
                <a:ext cx="7238364" cy="4362930"/>
              </a:xfrm>
              <a:prstGeom prst="rect">
                <a:avLst/>
              </a:prstGeom>
            </p:spPr>
            <p:txBody>
              <a:bodyPr spcFirstLastPara="1" wrap="square" lIns="91425" tIns="91425" rIns="91425" bIns="91425" anchor="ctr" anchorCtr="0">
                <a:noAutofit/>
              </a:bodyPr>
              <a:lstStyle/>
              <a:p>
                <a:pPr marL="0" lvl="0" indent="0">
                  <a:buClr>
                    <a:srgbClr val="273D40"/>
                  </a:buClr>
                  <a:buSzPts val="600"/>
                  <a:buNone/>
                </a:pPr>
                <a:r>
                  <a:rPr lang="sv-SE" sz="1800" dirty="0"/>
                  <a:t>Kita misalkan, bahwa pertambahan berat berdistribusi normal dan untuk data yang sama tidak diuji bahwa populasinya mempunyai varians yang homogen, yaitu :</a:t>
                </a:r>
                <a14:m>
                  <m:oMath xmlns:m="http://schemas.openxmlformats.org/officeDocument/2006/math">
                    <m:sSup>
                      <m:sSupPr>
                        <m:ctrlPr>
                          <a:rPr lang="sv-SE" sz="1800" i="1">
                            <a:latin typeface="Cambria Math"/>
                          </a:rPr>
                        </m:ctrlPr>
                      </m:sSupPr>
                      <m:e>
                        <m:sSubSup>
                          <m:sSubSupPr>
                            <m:ctrlPr>
                              <a:rPr lang="sv-SE" sz="1800" i="1">
                                <a:latin typeface="Cambria Math"/>
                                <a:ea typeface="Cambria Math"/>
                              </a:rPr>
                            </m:ctrlPr>
                          </m:sSubSupPr>
                          <m:e>
                            <m:r>
                              <a:rPr lang="sv-SE" sz="1800" i="1">
                                <a:latin typeface="Cambria Math"/>
                                <a:ea typeface="Cambria Math"/>
                              </a:rPr>
                              <m:t>𝜎</m:t>
                            </m:r>
                          </m:e>
                          <m:sub>
                            <m:r>
                              <a:rPr lang="en-US" sz="1800" i="1">
                                <a:latin typeface="Cambria Math"/>
                                <a:ea typeface="Cambria Math"/>
                              </a:rPr>
                              <m:t>1</m:t>
                            </m:r>
                          </m:sub>
                          <m:sup/>
                        </m:sSubSup>
                      </m:e>
                      <m:sup>
                        <m:r>
                          <a:rPr lang="en-US" sz="1800" i="1">
                            <a:latin typeface="Cambria Math"/>
                          </a:rPr>
                          <m:t>2</m:t>
                        </m:r>
                      </m:sup>
                    </m:sSup>
                  </m:oMath>
                </a14:m>
                <a:r>
                  <a:rPr lang="sv-SE" sz="1800" dirty="0"/>
                  <a:t> = </a:t>
                </a:r>
                <a14:m>
                  <m:oMath xmlns:m="http://schemas.openxmlformats.org/officeDocument/2006/math">
                    <m:sSubSup>
                      <m:sSubSupPr>
                        <m:ctrlPr>
                          <a:rPr lang="sv-SE" sz="1800" i="1">
                            <a:latin typeface="Cambria Math"/>
                          </a:rPr>
                        </m:ctrlPr>
                      </m:sSubSupPr>
                      <m:e>
                        <m:sSub>
                          <m:sSubPr>
                            <m:ctrlPr>
                              <a:rPr lang="sv-SE" sz="1800" i="1">
                                <a:latin typeface="Cambria Math"/>
                              </a:rPr>
                            </m:ctrlPr>
                          </m:sSubPr>
                          <m:e>
                            <m:r>
                              <a:rPr lang="sv-SE" sz="1800" i="1">
                                <a:latin typeface="Cambria Math"/>
                                <a:ea typeface="Cambria Math"/>
                              </a:rPr>
                              <m:t>𝜎</m:t>
                            </m:r>
                          </m:e>
                          <m:sub>
                            <m:r>
                              <a:rPr lang="en-US" sz="1800" i="1">
                                <a:latin typeface="Cambria Math"/>
                              </a:rPr>
                              <m:t>2</m:t>
                            </m:r>
                          </m:sub>
                        </m:sSub>
                      </m:e>
                      <m:sub/>
                      <m:sup>
                        <m:r>
                          <a:rPr lang="en-US" sz="1800" i="1">
                            <a:latin typeface="Cambria Math"/>
                          </a:rPr>
                          <m:t>2</m:t>
                        </m:r>
                      </m:sup>
                    </m:sSubSup>
                  </m:oMath>
                </a14:m>
                <a:r>
                  <a:rPr lang="sv-SE" sz="1800" dirty="0"/>
                  <a:t> =</a:t>
                </a:r>
                <a14:m>
                  <m:oMath xmlns:m="http://schemas.openxmlformats.org/officeDocument/2006/math">
                    <m:sSup>
                      <m:sSupPr>
                        <m:ctrlPr>
                          <a:rPr lang="sv-SE" sz="1800" i="1">
                            <a:latin typeface="Cambria Math"/>
                          </a:rPr>
                        </m:ctrlPr>
                      </m:sSupPr>
                      <m:e>
                        <m:sSubSup>
                          <m:sSubSupPr>
                            <m:ctrlPr>
                              <a:rPr lang="sv-SE" sz="1800" i="1">
                                <a:latin typeface="Cambria Math"/>
                                <a:ea typeface="Cambria Math"/>
                              </a:rPr>
                            </m:ctrlPr>
                          </m:sSubSupPr>
                          <m:e>
                            <m:r>
                              <a:rPr lang="sv-SE" sz="1800" i="1">
                                <a:latin typeface="Cambria Math"/>
                                <a:ea typeface="Cambria Math"/>
                              </a:rPr>
                              <m:t>𝜎</m:t>
                            </m:r>
                          </m:e>
                          <m:sub>
                            <m:r>
                              <a:rPr lang="en-US" sz="1800" i="1">
                                <a:latin typeface="Cambria Math"/>
                                <a:ea typeface="Cambria Math"/>
                              </a:rPr>
                              <m:t>3</m:t>
                            </m:r>
                          </m:sub>
                          <m:sup/>
                        </m:sSubSup>
                      </m:e>
                      <m:sup>
                        <m:r>
                          <a:rPr lang="en-US" sz="1800" i="1">
                            <a:latin typeface="Cambria Math"/>
                          </a:rPr>
                          <m:t>2</m:t>
                        </m:r>
                      </m:sup>
                    </m:sSup>
                    <m:r>
                      <a:rPr lang="en-US" sz="1800">
                        <a:latin typeface="Cambria Math"/>
                      </a:rPr>
                      <m:t> </m:t>
                    </m:r>
                  </m:oMath>
                </a14:m>
                <a:r>
                  <a:rPr lang="sv-SE" sz="1800" dirty="0"/>
                  <a:t> =</a:t>
                </a:r>
                <a14:m>
                  <m:oMath xmlns:m="http://schemas.openxmlformats.org/officeDocument/2006/math">
                    <m:sSup>
                      <m:sSupPr>
                        <m:ctrlPr>
                          <a:rPr lang="sv-SE" sz="1800" i="1">
                            <a:latin typeface="Cambria Math"/>
                          </a:rPr>
                        </m:ctrlPr>
                      </m:sSupPr>
                      <m:e>
                        <m:sSubSup>
                          <m:sSubSupPr>
                            <m:ctrlPr>
                              <a:rPr lang="sv-SE" sz="1800" i="1">
                                <a:latin typeface="Cambria Math"/>
                                <a:ea typeface="Cambria Math"/>
                              </a:rPr>
                            </m:ctrlPr>
                          </m:sSubSupPr>
                          <m:e>
                            <m:r>
                              <a:rPr lang="sv-SE" sz="1800" i="1">
                                <a:latin typeface="Cambria Math"/>
                                <a:ea typeface="Cambria Math"/>
                              </a:rPr>
                              <m:t>𝜎</m:t>
                            </m:r>
                          </m:e>
                          <m:sub>
                            <m:r>
                              <a:rPr lang="en-US" sz="1800" i="1">
                                <a:latin typeface="Cambria Math"/>
                                <a:ea typeface="Cambria Math"/>
                              </a:rPr>
                              <m:t>4</m:t>
                            </m:r>
                          </m:sub>
                          <m:sup/>
                        </m:sSubSup>
                      </m:e>
                      <m:sup>
                        <m:r>
                          <a:rPr lang="en-US" sz="1800" i="1">
                            <a:latin typeface="Cambria Math"/>
                          </a:rPr>
                          <m:t>2</m:t>
                        </m:r>
                      </m:sup>
                    </m:sSup>
                  </m:oMath>
                </a14:m>
                <a:r>
                  <a:rPr lang="sv-SE" sz="1800" dirty="0"/>
                  <a:t>. Untuk memperolh daftar analisis varians, diperlukan :</a:t>
                </a:r>
              </a:p>
              <a:p>
                <a:pPr marL="0" lvl="0" indent="0">
                  <a:buClr>
                    <a:srgbClr val="273D40"/>
                  </a:buClr>
                  <a:buSzPts val="600"/>
                  <a:buNone/>
                </a:pPr>
                <a14:m>
                  <m:oMath xmlns:m="http://schemas.openxmlformats.org/officeDocument/2006/math">
                    <m:sSub>
                      <m:sSubPr>
                        <m:ctrlPr>
                          <a:rPr lang="en-US" sz="1800" i="1">
                            <a:latin typeface="Cambria Math"/>
                          </a:rPr>
                        </m:ctrlPr>
                      </m:sSubPr>
                      <m:e>
                        <m:r>
                          <a:rPr lang="en-US" sz="1800" i="1">
                            <a:latin typeface="Cambria Math"/>
                          </a:rPr>
                          <m:t>𝑅</m:t>
                        </m:r>
                      </m:e>
                      <m:sub>
                        <m:r>
                          <a:rPr lang="en-US" sz="1800" i="1">
                            <a:latin typeface="Cambria Math"/>
                          </a:rPr>
                          <m:t>𝑦</m:t>
                        </m:r>
                      </m:sub>
                    </m:sSub>
                  </m:oMath>
                </a14:m>
                <a:r>
                  <a:rPr lang="en-US" sz="1800" dirty="0"/>
                  <a:t/>
                </a:r>
                <a:r>
                  <a:rPr lang="en-US" sz="1800" dirty="0"/>
                  <a:t> = </a:t>
                </a:r>
                <a14:m>
                  <m:oMath xmlns:m="http://schemas.openxmlformats.org/officeDocument/2006/math">
                    <m:f>
                      <m:fPr>
                        <m:ctrlPr>
                          <a:rPr lang="en-US" sz="1800" i="1">
                            <a:latin typeface="Cambria Math"/>
                          </a:rPr>
                        </m:ctrlPr>
                      </m:fPr>
                      <m:num>
                        <m:sSup>
                          <m:sSupPr>
                            <m:ctrlPr>
                              <a:rPr lang="en-US" sz="1800" i="1">
                                <a:latin typeface="Cambria Math"/>
                              </a:rPr>
                            </m:ctrlPr>
                          </m:sSupPr>
                          <m:e>
                            <m:r>
                              <a:rPr lang="en-US" sz="1800" i="1">
                                <a:latin typeface="Cambria Math"/>
                              </a:rPr>
                              <m:t>(82++80+58+60)</m:t>
                            </m:r>
                          </m:e>
                          <m:sup>
                            <m:r>
                              <a:rPr lang="en-US" sz="1800" i="1">
                                <a:latin typeface="Cambria Math"/>
                              </a:rPr>
                              <m:t>2</m:t>
                            </m:r>
                          </m:sup>
                        </m:sSup>
                      </m:num>
                      <m:den>
                        <m:r>
                          <a:rPr lang="en-US" sz="1800" i="1">
                            <a:latin typeface="Cambria Math"/>
                          </a:rPr>
                          <m:t>5+5+4+4</m:t>
                        </m:r>
                      </m:den>
                    </m:f>
                  </m:oMath>
                </a14:m>
                <a:r>
                  <a:rPr lang="en-US" sz="1800" dirty="0"/>
                  <a:t> = </a:t>
                </a:r>
                <a14:m>
                  <m:oMath xmlns:m="http://schemas.openxmlformats.org/officeDocument/2006/math">
                    <m:f>
                      <m:fPr>
                        <m:ctrlPr>
                          <a:rPr lang="en-US" sz="1800" i="1">
                            <a:latin typeface="Cambria Math"/>
                          </a:rPr>
                        </m:ctrlPr>
                      </m:fPr>
                      <m:num>
                        <m:r>
                          <a:rPr lang="en-US" sz="1800" i="1">
                            <a:latin typeface="Cambria Math"/>
                          </a:rPr>
                          <m:t>78.400</m:t>
                        </m:r>
                      </m:num>
                      <m:den>
                        <m:r>
                          <a:rPr lang="en-US" sz="1800" i="1">
                            <a:latin typeface="Cambria Math"/>
                          </a:rPr>
                          <m:t>18</m:t>
                        </m:r>
                      </m:den>
                    </m:f>
                  </m:oMath>
                </a14:m>
                <a:r>
                  <a:rPr lang="en-US" sz="1800" dirty="0"/>
                  <a:t> = 4.355,56</a:t>
                </a:r>
              </a:p>
              <a:p>
                <a:pPr marL="0" lvl="0" indent="0">
                  <a:buClr>
                    <a:srgbClr val="273D40"/>
                  </a:buClr>
                  <a:buSzPts val="600"/>
                  <a:buNone/>
                </a:pPr>
                <a14:m>
                  <m:oMath xmlns:m="http://schemas.openxmlformats.org/officeDocument/2006/math">
                    <m:sSub>
                      <m:sSubPr>
                        <m:ctrlPr>
                          <a:rPr lang="en-US" sz="1800" i="1">
                            <a:latin typeface="Cambria Math"/>
                          </a:rPr>
                        </m:ctrlPr>
                      </m:sSubPr>
                      <m:e>
                        <m:r>
                          <a:rPr lang="en-US" sz="1800" i="1">
                            <a:latin typeface="Cambria Math"/>
                          </a:rPr>
                          <m:t>𝐴</m:t>
                        </m:r>
                      </m:e>
                      <m:sub>
                        <m:r>
                          <a:rPr lang="en-US" sz="1800" i="1">
                            <a:latin typeface="Cambria Math"/>
                          </a:rPr>
                          <m:t>𝑦</m:t>
                        </m:r>
                      </m:sub>
                    </m:sSub>
                  </m:oMath>
                </a14:m>
                <a:r>
                  <a:rPr lang="en-US" sz="1800" dirty="0"/>
                  <a:t/>
                </a:r>
                <a:r>
                  <a:rPr lang="en-US" sz="1800" dirty="0"/>
                  <a:t>= </a:t>
                </a:r>
                <a14:m>
                  <m:oMath xmlns:m="http://schemas.openxmlformats.org/officeDocument/2006/math">
                    <m:f>
                      <m:fPr>
                        <m:ctrlPr>
                          <a:rPr lang="en-US" sz="1800" i="1">
                            <a:latin typeface="Cambria Math"/>
                          </a:rPr>
                        </m:ctrlPr>
                      </m:fPr>
                      <m:num>
                        <m:sSup>
                          <m:sSupPr>
                            <m:ctrlPr>
                              <a:rPr lang="en-US" sz="1800" i="1">
                                <a:latin typeface="Cambria Math"/>
                              </a:rPr>
                            </m:ctrlPr>
                          </m:sSupPr>
                          <m:e>
                            <m:r>
                              <a:rPr lang="en-US" sz="1800" i="1">
                                <a:latin typeface="Cambria Math"/>
                              </a:rPr>
                              <m:t>82</m:t>
                            </m:r>
                          </m:e>
                          <m:sup>
                            <m:r>
                              <a:rPr lang="en-US" sz="1800" i="1">
                                <a:latin typeface="Cambria Math"/>
                              </a:rPr>
                              <m:t>2</m:t>
                            </m:r>
                          </m:sup>
                        </m:sSup>
                      </m:num>
                      <m:den>
                        <m:r>
                          <a:rPr lang="en-US" sz="1800" i="1">
                            <a:latin typeface="Cambria Math"/>
                          </a:rPr>
                          <m:t>5</m:t>
                        </m:r>
                      </m:den>
                    </m:f>
                  </m:oMath>
                </a14:m>
                <a:r>
                  <a:rPr lang="en-US" sz="1800" dirty="0"/>
                  <a:t> + </a:t>
                </a:r>
                <a14:m>
                  <m:oMath xmlns:m="http://schemas.openxmlformats.org/officeDocument/2006/math">
                    <m:f>
                      <m:fPr>
                        <m:ctrlPr>
                          <a:rPr lang="en-US" sz="1800" i="1" dirty="0">
                            <a:latin typeface="Cambria Math"/>
                          </a:rPr>
                        </m:ctrlPr>
                      </m:fPr>
                      <m:num>
                        <m:sSup>
                          <m:sSupPr>
                            <m:ctrlPr>
                              <a:rPr lang="en-US" sz="1800" i="1" dirty="0">
                                <a:latin typeface="Cambria Math"/>
                              </a:rPr>
                            </m:ctrlPr>
                          </m:sSupPr>
                          <m:e>
                            <m:r>
                              <a:rPr lang="en-US" sz="1800" i="1" dirty="0">
                                <a:latin typeface="Cambria Math"/>
                              </a:rPr>
                              <m:t>80</m:t>
                            </m:r>
                          </m:e>
                          <m:sup>
                            <m:r>
                              <a:rPr lang="en-US" sz="1800" i="1" dirty="0">
                                <a:latin typeface="Cambria Math"/>
                              </a:rPr>
                              <m:t>2</m:t>
                            </m:r>
                          </m:sup>
                        </m:sSup>
                      </m:num>
                      <m:den>
                        <m:r>
                          <a:rPr lang="en-US" sz="1800" i="1" dirty="0">
                            <a:latin typeface="Cambria Math"/>
                          </a:rPr>
                          <m:t>5</m:t>
                        </m:r>
                      </m:den>
                    </m:f>
                  </m:oMath>
                </a14:m>
                <a:r>
                  <a:rPr lang="en-US" sz="1800" dirty="0"/>
                  <a:t> + </a:t>
                </a:r>
                <a14:m>
                  <m:oMath xmlns:m="http://schemas.openxmlformats.org/officeDocument/2006/math">
                    <m:f>
                      <m:fPr>
                        <m:ctrlPr>
                          <a:rPr lang="en-US" sz="1800" i="1">
                            <a:latin typeface="Cambria Math"/>
                          </a:rPr>
                        </m:ctrlPr>
                      </m:fPr>
                      <m:num>
                        <m:sSup>
                          <m:sSupPr>
                            <m:ctrlPr>
                              <a:rPr lang="en-US" sz="1800" i="1">
                                <a:latin typeface="Cambria Math"/>
                              </a:rPr>
                            </m:ctrlPr>
                          </m:sSupPr>
                          <m:e>
                            <m:r>
                              <a:rPr lang="en-US" sz="1800" i="1">
                                <a:latin typeface="Cambria Math"/>
                              </a:rPr>
                              <m:t>58</m:t>
                            </m:r>
                          </m:e>
                          <m:sup>
                            <m:r>
                              <a:rPr lang="en-US" sz="1800" i="1">
                                <a:latin typeface="Cambria Math"/>
                              </a:rPr>
                              <m:t>2</m:t>
                            </m:r>
                          </m:sup>
                        </m:sSup>
                      </m:num>
                      <m:den>
                        <m:r>
                          <a:rPr lang="en-US" sz="1800" i="1">
                            <a:latin typeface="Cambria Math"/>
                          </a:rPr>
                          <m:t>4</m:t>
                        </m:r>
                      </m:den>
                    </m:f>
                  </m:oMath>
                </a14:m>
                <a:r>
                  <a:rPr lang="en-US" sz="1800" dirty="0"/>
                  <a:t> + </a:t>
                </a:r>
                <a14:m>
                  <m:oMath xmlns:m="http://schemas.openxmlformats.org/officeDocument/2006/math">
                    <m:f>
                      <m:fPr>
                        <m:ctrlPr>
                          <a:rPr lang="en-US" sz="1800" i="1">
                            <a:latin typeface="Cambria Math"/>
                          </a:rPr>
                        </m:ctrlPr>
                      </m:fPr>
                      <m:num>
                        <m:sSup>
                          <m:sSupPr>
                            <m:ctrlPr>
                              <a:rPr lang="en-US" sz="1800" i="1">
                                <a:latin typeface="Cambria Math"/>
                              </a:rPr>
                            </m:ctrlPr>
                          </m:sSupPr>
                          <m:e>
                            <m:r>
                              <a:rPr lang="en-US" sz="1800" i="1">
                                <a:latin typeface="Cambria Math"/>
                              </a:rPr>
                              <m:t>60</m:t>
                            </m:r>
                          </m:e>
                          <m:sup>
                            <m:r>
                              <a:rPr lang="en-US" sz="1800" i="1">
                                <a:latin typeface="Cambria Math"/>
                              </a:rPr>
                              <m:t>2 </m:t>
                            </m:r>
                          </m:sup>
                        </m:sSup>
                      </m:num>
                      <m:den>
                        <m:r>
                          <a:rPr lang="en-US" sz="1800" i="1">
                            <a:latin typeface="Cambria Math"/>
                          </a:rPr>
                          <m:t>4</m:t>
                        </m:r>
                      </m:den>
                    </m:f>
                  </m:oMath>
                </a14:m>
                <a:r>
                  <a:rPr lang="en-US" sz="1800" dirty="0"/>
                  <a:t> - 4.355,56 = 10,24</a:t>
                </a:r>
              </a:p>
              <a:p>
                <a:pPr marL="0" lvl="0" indent="0">
                  <a:buClr>
                    <a:srgbClr val="273D40"/>
                  </a:buClr>
                  <a:buSzPts val="600"/>
                  <a:buNone/>
                </a:pPr>
                <a14:m>
                  <m:oMath xmlns:m="http://schemas.openxmlformats.org/officeDocument/2006/math">
                    <m:nary>
                      <m:naryPr>
                        <m:chr m:val="∑"/>
                        <m:subHide m:val="on"/>
                        <m:supHide m:val="on"/>
                        <m:ctrlPr>
                          <a:rPr lang="en-US" sz="1800" i="1">
                            <a:latin typeface="Cambria Math"/>
                          </a:rPr>
                        </m:ctrlPr>
                      </m:naryPr>
                      <m:sub/>
                      <m:sup/>
                      <m:e>
                        <m:sSup>
                          <m:sSupPr>
                            <m:ctrlPr>
                              <a:rPr lang="en-US" sz="1800" i="1">
                                <a:latin typeface="Cambria Math"/>
                              </a:rPr>
                            </m:ctrlPr>
                          </m:sSupPr>
                          <m:e>
                            <m:r>
                              <a:rPr lang="en-US" sz="1800" i="1">
                                <a:latin typeface="Cambria Math"/>
                              </a:rPr>
                              <m:t>𝑌</m:t>
                            </m:r>
                          </m:e>
                          <m:sup>
                            <m:r>
                              <a:rPr lang="en-US" sz="1800" i="1">
                                <a:latin typeface="Cambria Math"/>
                              </a:rPr>
                              <m:t>2</m:t>
                            </m:r>
                          </m:sup>
                        </m:sSup>
                      </m:e>
                    </m:nary>
                  </m:oMath>
                </a14:m>
                <a:r>
                  <a:rPr lang="sv-SE" sz="1800" dirty="0"/>
                  <a:t> = </a:t>
                </a:r>
                <a14:m>
                  <m:oMath xmlns:m="http://schemas.openxmlformats.org/officeDocument/2006/math">
                    <m:sSup>
                      <m:sSupPr>
                        <m:ctrlPr>
                          <a:rPr lang="sv-SE" sz="1800" i="1">
                            <a:latin typeface="Cambria Math"/>
                          </a:rPr>
                        </m:ctrlPr>
                      </m:sSupPr>
                      <m:e>
                        <m:r>
                          <a:rPr lang="en-US" sz="1800" i="1">
                            <a:latin typeface="Cambria Math"/>
                          </a:rPr>
                          <m:t>12</m:t>
                        </m:r>
                      </m:e>
                      <m:sup>
                        <m:r>
                          <a:rPr lang="en-US" sz="1800" i="1">
                            <a:latin typeface="Cambria Math"/>
                          </a:rPr>
                          <m:t>2</m:t>
                        </m:r>
                      </m:sup>
                    </m:sSup>
                  </m:oMath>
                </a14:m>
                <a:r>
                  <a:rPr lang="sv-SE" sz="1800" dirty="0"/>
                  <a:t> + </a:t>
                </a:r>
                <a14:m>
                  <m:oMath xmlns:m="http://schemas.openxmlformats.org/officeDocument/2006/math">
                    <m:sSup>
                      <m:sSupPr>
                        <m:ctrlPr>
                          <a:rPr lang="sv-SE" sz="1800" i="1">
                            <a:latin typeface="Cambria Math"/>
                          </a:rPr>
                        </m:ctrlPr>
                      </m:sSupPr>
                      <m:e>
                        <m:r>
                          <a:rPr lang="en-US" sz="1800" i="1">
                            <a:latin typeface="Cambria Math"/>
                          </a:rPr>
                          <m:t>20</m:t>
                        </m:r>
                      </m:e>
                      <m:sup>
                        <m:r>
                          <a:rPr lang="en-US" sz="1800" i="1">
                            <a:latin typeface="Cambria Math"/>
                          </a:rPr>
                          <m:t>2</m:t>
                        </m:r>
                      </m:sup>
                    </m:sSup>
                  </m:oMath>
                </a14:m>
                <a:r>
                  <a:rPr lang="sv-SE" sz="1800" dirty="0"/>
                  <a:t> + ... + </a:t>
                </a:r>
                <a14:m>
                  <m:oMath xmlns:m="http://schemas.openxmlformats.org/officeDocument/2006/math">
                    <m:sSup>
                      <m:sSupPr>
                        <m:ctrlPr>
                          <a:rPr lang="sv-SE" sz="1800" i="1">
                            <a:latin typeface="Cambria Math"/>
                          </a:rPr>
                        </m:ctrlPr>
                      </m:sSupPr>
                      <m:e>
                        <m:r>
                          <a:rPr lang="en-US" sz="1800" i="1">
                            <a:latin typeface="Cambria Math"/>
                          </a:rPr>
                          <m:t>18</m:t>
                        </m:r>
                      </m:e>
                      <m:sup>
                        <m:r>
                          <a:rPr lang="en-US" sz="1800" i="1">
                            <a:latin typeface="Cambria Math"/>
                          </a:rPr>
                          <m:t>2</m:t>
                        </m:r>
                      </m:sup>
                    </m:sSup>
                  </m:oMath>
                </a14:m>
                <a:r>
                  <a:rPr lang="sv-SE" sz="1800" dirty="0"/>
                  <a:t>+</a:t>
                </a:r>
                <a14:m>
                  <m:oMath xmlns:m="http://schemas.openxmlformats.org/officeDocument/2006/math">
                    <m:sSup>
                      <m:sSupPr>
                        <m:ctrlPr>
                          <a:rPr lang="sv-SE" sz="1800" i="1" dirty="0">
                            <a:latin typeface="Cambria Math"/>
                          </a:rPr>
                        </m:ctrlPr>
                      </m:sSupPr>
                      <m:e>
                        <m:r>
                          <a:rPr lang="en-US" sz="1800" i="1" dirty="0">
                            <a:latin typeface="Cambria Math"/>
                          </a:rPr>
                          <m:t>19</m:t>
                        </m:r>
                      </m:e>
                      <m:sup>
                        <m:r>
                          <a:rPr lang="en-US" sz="1800" i="1" dirty="0">
                            <a:latin typeface="Cambria Math"/>
                          </a:rPr>
                          <m:t>2</m:t>
                        </m:r>
                      </m:sup>
                    </m:sSup>
                  </m:oMath>
                </a14:m>
                <a:r>
                  <a:rPr lang="sv-SE" sz="1800" dirty="0"/>
                  <a:t> = 4.738</a:t>
                </a:r>
              </a:p>
              <a:p>
                <a:pPr marL="0" indent="0">
                  <a:buClr>
                    <a:srgbClr val="273D40"/>
                  </a:buClr>
                  <a:buSzPts val="600"/>
                  <a:buNone/>
                </a:pPr>
                <a14:m>
                  <m:oMath xmlns:m="http://schemas.openxmlformats.org/officeDocument/2006/math">
                    <m:sSub>
                      <m:sSubPr>
                        <m:ctrlPr>
                          <a:rPr lang="en-US" sz="1800" i="1">
                            <a:latin typeface="Cambria Math"/>
                          </a:rPr>
                        </m:ctrlPr>
                      </m:sSubPr>
                      <m:e>
                        <m:r>
                          <a:rPr lang="en-US" sz="1800" i="1">
                            <a:latin typeface="Cambria Math"/>
                          </a:rPr>
                          <m:t>𝐷</m:t>
                        </m:r>
                      </m:e>
                      <m:sub>
                        <m:r>
                          <a:rPr lang="en-US" sz="1800" i="1">
                            <a:latin typeface="Cambria Math"/>
                          </a:rPr>
                          <m:t>𝑦</m:t>
                        </m:r>
                      </m:sub>
                    </m:sSub>
                  </m:oMath>
                </a14:m>
                <a:r>
                  <a:rPr lang="en-US" sz="1800" dirty="0"/>
                  <a:t/>
                </a:r>
                <a:r>
                  <a:rPr lang="en-US" sz="1800" dirty="0"/>
                  <a:t> = 4.738-4.355,56-10,24 = 372,20</a:t>
                </a:r>
              </a:p>
              <a:p>
                <a:pPr marL="0" indent="0">
                  <a:buClr>
                    <a:srgbClr val="273D40"/>
                  </a:buClr>
                  <a:buSzPts val="600"/>
                  <a:buNone/>
                </a:pPr>
                <a:endParaRPr lang="en-US" dirty="0"/>
              </a:p>
              <a:p>
                <a:pPr marL="0" indent="0">
                  <a:buClr>
                    <a:srgbClr val="273D40"/>
                  </a:buClr>
                  <a:buSzPts val="600"/>
                  <a:buNone/>
                </a:pPr>
                <a:endParaRPr lang="en-ID" dirty="0" smtClean="0">
                  <a:solidFill>
                    <a:schemeClr val="tx2">
                      <a:lumMod val="50000"/>
                    </a:schemeClr>
                  </a:solidFill>
                </a:endParaRPr>
              </a:p>
              <a:p>
                <a:pPr marL="0" indent="0">
                  <a:buClr>
                    <a:srgbClr val="273D40"/>
                  </a:buClr>
                  <a:buSzPts val="600"/>
                  <a:buNone/>
                </a:pPr>
                <a:endParaRPr lang="en-US" dirty="0"/>
              </a:p>
              <a:p>
                <a:pPr marL="0" lvl="0" indent="0">
                  <a:buClr>
                    <a:srgbClr val="273D40"/>
                  </a:buClr>
                  <a:buSzPts val="600"/>
                  <a:buNone/>
                </a:pPr>
                <a:endParaRPr lang="sv-SE" dirty="0" smtClean="0">
                  <a:solidFill>
                    <a:schemeClr val="dk1"/>
                  </a:solidFill>
                </a:endParaRPr>
              </a:p>
            </p:txBody>
          </p:sp>
        </mc:Choice>
        <mc:Fallback>
          <p:sp>
            <p:nvSpPr>
              <p:cNvPr id="1025" name="Google Shape;1025;p51"/>
              <p:cNvSpPr txBox="1">
                <a:spLocks noGrp="1" noRot="1" noChangeAspect="1" noMove="1" noResize="1" noEditPoints="1" noAdjustHandles="1" noChangeArrowheads="1" noChangeShapeType="1" noTextEdit="1"/>
              </p:cNvSpPr>
              <p:nvPr>
                <p:ph type="body" idx="1"/>
              </p:nvPr>
            </p:nvSpPr>
            <p:spPr>
              <a:xfrm>
                <a:off x="726122" y="434150"/>
                <a:ext cx="7238364" cy="4362930"/>
              </a:xfrm>
              <a:prstGeom prst="rect">
                <a:avLst/>
              </a:prstGeom>
              <a:blipFill rotWithShape="1">
                <a:blip r:embed="rId3"/>
                <a:stretch>
                  <a:fillRect l="-4630" r="-421"/>
                </a:stretch>
              </a:blipFill>
            </p:spPr>
            <p:txBody>
              <a:bodyPr/>
              <a:lstStyle/>
              <a:p>
                <a:r>
                  <a:rPr lang="en-ID">
                    <a:noFill/>
                  </a:rPr>
                  <a:t> </a:t>
                </a:r>
              </a:p>
            </p:txBody>
          </p:sp>
        </mc:Fallback>
      </mc:AlternateContent>
      <p:grpSp>
        <p:nvGrpSpPr>
          <p:cNvPr id="3" name="Google Shape;1028;p51"/>
          <p:cNvGrpSpPr/>
          <p:nvPr/>
        </p:nvGrpSpPr>
        <p:grpSpPr>
          <a:xfrm rot="-5400000">
            <a:off x="8571232" y="1140703"/>
            <a:ext cx="827133" cy="818134"/>
            <a:chOff x="2440850" y="358825"/>
            <a:chExt cx="870850" cy="861375"/>
          </a:xfrm>
        </p:grpSpPr>
        <p:sp>
          <p:nvSpPr>
            <p:cNvPr id="1029" name="Google Shape;1029;p51"/>
            <p:cNvSpPr/>
            <p:nvPr/>
          </p:nvSpPr>
          <p:spPr>
            <a:xfrm>
              <a:off x="2440850" y="358825"/>
              <a:ext cx="870850" cy="861375"/>
            </a:xfrm>
            <a:custGeom>
              <a:avLst/>
              <a:gdLst/>
              <a:ahLst/>
              <a:cxnLst/>
              <a:rect l="l" t="t" r="r" b="b"/>
              <a:pathLst>
                <a:path w="34834" h="34455" extrusionOk="0">
                  <a:moveTo>
                    <a:pt x="23157" y="1"/>
                  </a:moveTo>
                  <a:cubicBezTo>
                    <a:pt x="22245" y="1"/>
                    <a:pt x="21339" y="50"/>
                    <a:pt x="20445" y="148"/>
                  </a:cubicBezTo>
                  <a:cubicBezTo>
                    <a:pt x="15284" y="859"/>
                    <a:pt x="10849" y="3176"/>
                    <a:pt x="7109" y="6731"/>
                  </a:cubicBezTo>
                  <a:cubicBezTo>
                    <a:pt x="3555" y="10456"/>
                    <a:pt x="1252" y="14906"/>
                    <a:pt x="541" y="20052"/>
                  </a:cubicBezTo>
                  <a:cubicBezTo>
                    <a:pt x="1" y="24858"/>
                    <a:pt x="896" y="29834"/>
                    <a:pt x="3200" y="34270"/>
                  </a:cubicBezTo>
                  <a:cubicBezTo>
                    <a:pt x="3200" y="34270"/>
                    <a:pt x="3384" y="34455"/>
                    <a:pt x="3555" y="34455"/>
                  </a:cubicBezTo>
                  <a:lnTo>
                    <a:pt x="3740" y="34270"/>
                  </a:lnTo>
                  <a:cubicBezTo>
                    <a:pt x="3911" y="34270"/>
                    <a:pt x="3911" y="34099"/>
                    <a:pt x="3740" y="33914"/>
                  </a:cubicBezTo>
                  <a:cubicBezTo>
                    <a:pt x="1607" y="29649"/>
                    <a:pt x="712" y="24858"/>
                    <a:pt x="1252" y="20052"/>
                  </a:cubicBezTo>
                  <a:cubicBezTo>
                    <a:pt x="1963" y="15261"/>
                    <a:pt x="4095" y="10811"/>
                    <a:pt x="7650" y="7257"/>
                  </a:cubicBezTo>
                  <a:cubicBezTo>
                    <a:pt x="11204" y="3702"/>
                    <a:pt x="15640" y="1570"/>
                    <a:pt x="20445" y="859"/>
                  </a:cubicBezTo>
                  <a:cubicBezTo>
                    <a:pt x="21445" y="711"/>
                    <a:pt x="22446" y="640"/>
                    <a:pt x="23442" y="640"/>
                  </a:cubicBezTo>
                  <a:cubicBezTo>
                    <a:pt x="27219" y="640"/>
                    <a:pt x="30932" y="1659"/>
                    <a:pt x="34307" y="3347"/>
                  </a:cubicBezTo>
                  <a:cubicBezTo>
                    <a:pt x="34364" y="3409"/>
                    <a:pt x="34423" y="3429"/>
                    <a:pt x="34482" y="3429"/>
                  </a:cubicBezTo>
                  <a:cubicBezTo>
                    <a:pt x="34599" y="3429"/>
                    <a:pt x="34720" y="3347"/>
                    <a:pt x="34833" y="3347"/>
                  </a:cubicBezTo>
                  <a:cubicBezTo>
                    <a:pt x="34833" y="3176"/>
                    <a:pt x="34833" y="2821"/>
                    <a:pt x="34663" y="2821"/>
                  </a:cubicBezTo>
                  <a:cubicBezTo>
                    <a:pt x="31193" y="936"/>
                    <a:pt x="27131" y="1"/>
                    <a:pt x="23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51"/>
            <p:cNvSpPr/>
            <p:nvPr/>
          </p:nvSpPr>
          <p:spPr>
            <a:xfrm>
              <a:off x="2569875" y="473775"/>
              <a:ext cx="110925" cy="115525"/>
            </a:xfrm>
            <a:custGeom>
              <a:avLst/>
              <a:gdLst/>
              <a:ahLst/>
              <a:cxnLst/>
              <a:rect l="l" t="t" r="r" b="b"/>
              <a:pathLst>
                <a:path w="4437" h="4621" extrusionOk="0">
                  <a:moveTo>
                    <a:pt x="2304" y="0"/>
                  </a:moveTo>
                  <a:cubicBezTo>
                    <a:pt x="882" y="0"/>
                    <a:pt x="1" y="1066"/>
                    <a:pt x="1" y="2303"/>
                  </a:cubicBezTo>
                  <a:cubicBezTo>
                    <a:pt x="1" y="3554"/>
                    <a:pt x="882" y="4621"/>
                    <a:pt x="2304" y="4621"/>
                  </a:cubicBezTo>
                  <a:cubicBezTo>
                    <a:pt x="3555" y="4621"/>
                    <a:pt x="4436" y="3554"/>
                    <a:pt x="4436" y="2303"/>
                  </a:cubicBezTo>
                  <a:cubicBezTo>
                    <a:pt x="4436" y="1066"/>
                    <a:pt x="3555" y="0"/>
                    <a:pt x="2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51"/>
            <p:cNvSpPr/>
            <p:nvPr/>
          </p:nvSpPr>
          <p:spPr>
            <a:xfrm>
              <a:off x="2552100" y="456000"/>
              <a:ext cx="146475" cy="146450"/>
            </a:xfrm>
            <a:custGeom>
              <a:avLst/>
              <a:gdLst/>
              <a:ahLst/>
              <a:cxnLst/>
              <a:rect l="l" t="t" r="r" b="b"/>
              <a:pathLst>
                <a:path w="5859" h="5858" extrusionOk="0">
                  <a:moveTo>
                    <a:pt x="3015" y="711"/>
                  </a:moveTo>
                  <a:cubicBezTo>
                    <a:pt x="4266" y="711"/>
                    <a:pt x="5147" y="1777"/>
                    <a:pt x="5147" y="3014"/>
                  </a:cubicBezTo>
                  <a:cubicBezTo>
                    <a:pt x="5147" y="4265"/>
                    <a:pt x="4266" y="5332"/>
                    <a:pt x="3015" y="5332"/>
                  </a:cubicBezTo>
                  <a:cubicBezTo>
                    <a:pt x="1593" y="5332"/>
                    <a:pt x="712" y="4265"/>
                    <a:pt x="712" y="3014"/>
                  </a:cubicBezTo>
                  <a:cubicBezTo>
                    <a:pt x="712" y="1777"/>
                    <a:pt x="1593" y="711"/>
                    <a:pt x="3015" y="711"/>
                  </a:cubicBezTo>
                  <a:close/>
                  <a:moveTo>
                    <a:pt x="3015" y="0"/>
                  </a:moveTo>
                  <a:cubicBezTo>
                    <a:pt x="1238" y="0"/>
                    <a:pt x="1" y="1422"/>
                    <a:pt x="1" y="3014"/>
                  </a:cubicBezTo>
                  <a:cubicBezTo>
                    <a:pt x="1" y="4621"/>
                    <a:pt x="1238" y="5858"/>
                    <a:pt x="3015" y="5858"/>
                  </a:cubicBezTo>
                  <a:cubicBezTo>
                    <a:pt x="4621" y="5858"/>
                    <a:pt x="5858" y="4621"/>
                    <a:pt x="5858" y="3014"/>
                  </a:cubicBezTo>
                  <a:cubicBezTo>
                    <a:pt x="5858" y="1422"/>
                    <a:pt x="462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51"/>
          <p:cNvSpPr/>
          <p:nvPr/>
        </p:nvSpPr>
        <p:spPr>
          <a:xfrm>
            <a:off x="8575731" y="59791"/>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51"/>
          <p:cNvSpPr/>
          <p:nvPr/>
        </p:nvSpPr>
        <p:spPr>
          <a:xfrm>
            <a:off x="7381600" y="4534177"/>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Anggota Kelompok 4</a:t>
            </a:r>
            <a:endParaRPr/>
          </a:p>
        </p:txBody>
      </p:sp>
      <p:sp>
        <p:nvSpPr>
          <p:cNvPr id="848" name="Google Shape;848;p41"/>
          <p:cNvSpPr txBox="1">
            <a:spLocks noGrp="1"/>
          </p:cNvSpPr>
          <p:nvPr>
            <p:ph type="title" idx="2"/>
          </p:nvPr>
        </p:nvSpPr>
        <p:spPr>
          <a:xfrm>
            <a:off x="720000" y="1599352"/>
            <a:ext cx="2708992" cy="328500"/>
          </a:xfrm>
          <a:prstGeom prst="rect">
            <a:avLst/>
          </a:prstGeom>
        </p:spPr>
        <p:txBody>
          <a:bodyPr spcFirstLastPara="1" wrap="square" lIns="91425" tIns="91425" rIns="91425" bIns="91425" anchor="ctr" anchorCtr="0">
            <a:noAutofit/>
          </a:bodyPr>
          <a:lstStyle/>
          <a:p>
            <a:pPr lvl="0"/>
            <a:r>
              <a:rPr lang="id-ID" dirty="0" smtClean="0"/>
              <a:t>Hikmatul</a:t>
            </a:r>
            <a:r>
              <a:rPr lang="en-US" dirty="0" smtClean="0"/>
              <a:t> </a:t>
            </a:r>
            <a:r>
              <a:rPr lang="id-ID" dirty="0" smtClean="0"/>
              <a:t>Hasanah</a:t>
            </a:r>
            <a:endParaRPr/>
          </a:p>
        </p:txBody>
      </p:sp>
      <p:sp>
        <p:nvSpPr>
          <p:cNvPr id="850" name="Google Shape;850;p41"/>
          <p:cNvSpPr txBox="1">
            <a:spLocks noGrp="1"/>
          </p:cNvSpPr>
          <p:nvPr>
            <p:ph type="title" idx="3"/>
          </p:nvPr>
        </p:nvSpPr>
        <p:spPr>
          <a:xfrm>
            <a:off x="4786314" y="1571618"/>
            <a:ext cx="2305500" cy="328500"/>
          </a:xfrm>
          <a:prstGeom prst="rect">
            <a:avLst/>
          </a:prstGeom>
        </p:spPr>
        <p:txBody>
          <a:bodyPr spcFirstLastPara="1" wrap="square" lIns="91425" tIns="91425" rIns="91425" bIns="91425" anchor="ctr" anchorCtr="0">
            <a:noAutofit/>
          </a:bodyPr>
          <a:lstStyle/>
          <a:p>
            <a:pPr lvl="0"/>
            <a:r>
              <a:rPr lang="id-ID" dirty="0" smtClean="0"/>
              <a:t>Eko</a:t>
            </a:r>
            <a:r>
              <a:rPr lang="en-US" dirty="0" smtClean="0"/>
              <a:t> </a:t>
            </a:r>
            <a:r>
              <a:rPr lang="id-ID" dirty="0" smtClean="0"/>
              <a:t>Ardiyanto</a:t>
            </a:r>
            <a:endParaRPr/>
          </a:p>
        </p:txBody>
      </p:sp>
      <p:sp>
        <p:nvSpPr>
          <p:cNvPr id="852" name="Google Shape;852;p41"/>
          <p:cNvSpPr txBox="1">
            <a:spLocks noGrp="1"/>
          </p:cNvSpPr>
          <p:nvPr>
            <p:ph type="title" idx="5"/>
          </p:nvPr>
        </p:nvSpPr>
        <p:spPr>
          <a:xfrm>
            <a:off x="4786314" y="3500444"/>
            <a:ext cx="2305500" cy="328500"/>
          </a:xfrm>
          <a:prstGeom prst="rect">
            <a:avLst/>
          </a:prstGeom>
        </p:spPr>
        <p:txBody>
          <a:bodyPr spcFirstLastPara="1" wrap="square" lIns="91425" tIns="91425" rIns="91425" bIns="91425" anchor="ctr" anchorCtr="0">
            <a:noAutofit/>
          </a:bodyPr>
          <a:lstStyle/>
          <a:p>
            <a:pPr lvl="0"/>
            <a:r>
              <a:rPr lang="id-ID" sz="2000" dirty="0" smtClean="0"/>
              <a:t>Asri</a:t>
            </a:r>
            <a:r>
              <a:rPr lang="en-US" sz="2000" dirty="0" smtClean="0"/>
              <a:t> </a:t>
            </a:r>
            <a:r>
              <a:rPr lang="id-ID" sz="2000" dirty="0" smtClean="0"/>
              <a:t>Nur</a:t>
            </a:r>
            <a:r>
              <a:rPr lang="en-US" sz="2000" dirty="0" smtClean="0"/>
              <a:t> </a:t>
            </a:r>
            <a:r>
              <a:rPr lang="id-ID" sz="2000" dirty="0" smtClean="0"/>
              <a:t>Oktavia</a:t>
            </a:r>
            <a:endParaRPr sz="2000"/>
          </a:p>
        </p:txBody>
      </p:sp>
      <p:sp>
        <p:nvSpPr>
          <p:cNvPr id="856" name="Google Shape;856;p41"/>
          <p:cNvSpPr txBox="1">
            <a:spLocks noGrp="1"/>
          </p:cNvSpPr>
          <p:nvPr>
            <p:ph type="title" idx="9"/>
          </p:nvPr>
        </p:nvSpPr>
        <p:spPr>
          <a:xfrm>
            <a:off x="857224" y="3429006"/>
            <a:ext cx="2571768" cy="328500"/>
          </a:xfrm>
          <a:prstGeom prst="rect">
            <a:avLst/>
          </a:prstGeom>
        </p:spPr>
        <p:txBody>
          <a:bodyPr spcFirstLastPara="1" wrap="square" lIns="91425" tIns="91425" rIns="91425" bIns="91425" anchor="ctr" anchorCtr="0">
            <a:noAutofit/>
          </a:bodyPr>
          <a:lstStyle/>
          <a:p>
            <a:pPr lvl="0"/>
            <a:r>
              <a:rPr lang="id-ID" sz="1400" dirty="0" smtClean="0"/>
              <a:t>Cindy Atika</a:t>
            </a:r>
            <a:r>
              <a:rPr lang="en-US" sz="1400" dirty="0" smtClean="0"/>
              <a:t> </a:t>
            </a:r>
            <a:r>
              <a:rPr lang="id-ID" sz="1400" dirty="0" smtClean="0"/>
              <a:t>Rahmarini Medi</a:t>
            </a:r>
            <a:endParaRPr sz="1400"/>
          </a:p>
        </p:txBody>
      </p:sp>
      <p:sp>
        <p:nvSpPr>
          <p:cNvPr id="862" name="Google Shape;862;p41"/>
          <p:cNvSpPr/>
          <p:nvPr/>
        </p:nvSpPr>
        <p:spPr>
          <a:xfrm>
            <a:off x="4570466" y="3143254"/>
            <a:ext cx="501600" cy="501600"/>
          </a:xfrm>
          <a:prstGeom prst="ellipse">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1"/>
              </a:solidFill>
              <a:latin typeface="Patua One"/>
              <a:ea typeface="Patua One"/>
              <a:cs typeface="Patua One"/>
              <a:sym typeface="Patua One"/>
            </a:endParaRPr>
          </a:p>
        </p:txBody>
      </p:sp>
      <p:sp>
        <p:nvSpPr>
          <p:cNvPr id="863" name="Google Shape;863;p41"/>
          <p:cNvSpPr/>
          <p:nvPr/>
        </p:nvSpPr>
        <p:spPr>
          <a:xfrm>
            <a:off x="4547977" y="1196729"/>
            <a:ext cx="501600" cy="501600"/>
          </a:xfrm>
          <a:prstGeom prst="ellipse">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1"/>
              </a:solidFill>
              <a:latin typeface="Patua One"/>
              <a:ea typeface="Patua One"/>
              <a:cs typeface="Patua One"/>
              <a:sym typeface="Patua One"/>
            </a:endParaRPr>
          </a:p>
        </p:txBody>
      </p:sp>
      <p:sp>
        <p:nvSpPr>
          <p:cNvPr id="864" name="Google Shape;864;p41"/>
          <p:cNvSpPr/>
          <p:nvPr/>
        </p:nvSpPr>
        <p:spPr>
          <a:xfrm>
            <a:off x="6447559" y="1313844"/>
            <a:ext cx="113061" cy="120529"/>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1"/>
          <p:cNvSpPr/>
          <p:nvPr/>
        </p:nvSpPr>
        <p:spPr>
          <a:xfrm>
            <a:off x="497835" y="1224465"/>
            <a:ext cx="501600" cy="501600"/>
          </a:xfrm>
          <a:prstGeom prst="ellipse">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1"/>
              </a:solidFill>
              <a:latin typeface="Patua One"/>
              <a:ea typeface="Patua One"/>
              <a:cs typeface="Patua One"/>
              <a:sym typeface="Patua One"/>
            </a:endParaRPr>
          </a:p>
        </p:txBody>
      </p:sp>
      <p:sp>
        <p:nvSpPr>
          <p:cNvPr id="866" name="Google Shape;866;p41"/>
          <p:cNvSpPr/>
          <p:nvPr/>
        </p:nvSpPr>
        <p:spPr>
          <a:xfrm>
            <a:off x="3769811" y="1326231"/>
            <a:ext cx="113061" cy="120529"/>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1"/>
          <p:cNvSpPr/>
          <p:nvPr/>
        </p:nvSpPr>
        <p:spPr>
          <a:xfrm>
            <a:off x="608428" y="3054131"/>
            <a:ext cx="501600" cy="501600"/>
          </a:xfrm>
          <a:prstGeom prst="ellipse">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1"/>
              </a:solidFill>
              <a:latin typeface="Patua One"/>
              <a:ea typeface="Patua One"/>
              <a:cs typeface="Patua One"/>
              <a:sym typeface="Patua One"/>
            </a:endParaRPr>
          </a:p>
        </p:txBody>
      </p:sp>
      <p:sp>
        <p:nvSpPr>
          <p:cNvPr id="868" name="Google Shape;868;p41"/>
          <p:cNvSpPr/>
          <p:nvPr/>
        </p:nvSpPr>
        <p:spPr>
          <a:xfrm>
            <a:off x="6447559" y="3091918"/>
            <a:ext cx="113061" cy="120529"/>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1"/>
          <p:cNvSpPr/>
          <p:nvPr/>
        </p:nvSpPr>
        <p:spPr>
          <a:xfrm>
            <a:off x="3769811" y="3104305"/>
            <a:ext cx="113061" cy="120529"/>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1"/>
          <p:cNvSpPr/>
          <p:nvPr/>
        </p:nvSpPr>
        <p:spPr>
          <a:xfrm>
            <a:off x="1065036" y="3104305"/>
            <a:ext cx="113061" cy="120529"/>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1"/>
          <p:cNvSpPr/>
          <p:nvPr/>
        </p:nvSpPr>
        <p:spPr>
          <a:xfrm>
            <a:off x="1065036" y="1326231"/>
            <a:ext cx="113061" cy="120529"/>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1"/>
          <p:cNvSpPr txBox="1">
            <a:spLocks noGrp="1"/>
          </p:cNvSpPr>
          <p:nvPr>
            <p:ph type="title" idx="16"/>
          </p:nvPr>
        </p:nvSpPr>
        <p:spPr>
          <a:xfrm>
            <a:off x="4576423" y="3198087"/>
            <a:ext cx="417300" cy="38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4</a:t>
            </a:r>
            <a:endParaRPr/>
          </a:p>
        </p:txBody>
      </p:sp>
      <p:sp>
        <p:nvSpPr>
          <p:cNvPr id="875" name="Google Shape;875;p41"/>
          <p:cNvSpPr txBox="1">
            <a:spLocks noGrp="1"/>
          </p:cNvSpPr>
          <p:nvPr>
            <p:ph type="title" idx="19"/>
          </p:nvPr>
        </p:nvSpPr>
        <p:spPr>
          <a:xfrm>
            <a:off x="529375" y="1283725"/>
            <a:ext cx="417300" cy="38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
        <p:nvSpPr>
          <p:cNvPr id="876" name="Google Shape;876;p41"/>
          <p:cNvSpPr txBox="1">
            <a:spLocks noGrp="1"/>
          </p:cNvSpPr>
          <p:nvPr>
            <p:ph type="title" idx="20"/>
          </p:nvPr>
        </p:nvSpPr>
        <p:spPr>
          <a:xfrm>
            <a:off x="4587823" y="1255991"/>
            <a:ext cx="417300" cy="38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
        <p:nvSpPr>
          <p:cNvPr id="877" name="Google Shape;877;p41"/>
          <p:cNvSpPr txBox="1">
            <a:spLocks noGrp="1"/>
          </p:cNvSpPr>
          <p:nvPr>
            <p:ph type="title" idx="21"/>
          </p:nvPr>
        </p:nvSpPr>
        <p:spPr>
          <a:xfrm>
            <a:off x="650860" y="3113379"/>
            <a:ext cx="417300" cy="38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grpSp>
        <p:nvGrpSpPr>
          <p:cNvPr id="2" name="Google Shape;1015;p51"/>
          <p:cNvGrpSpPr/>
          <p:nvPr/>
        </p:nvGrpSpPr>
        <p:grpSpPr>
          <a:xfrm>
            <a:off x="6256309" y="-470301"/>
            <a:ext cx="2112788" cy="1060183"/>
            <a:chOff x="3396275" y="1859950"/>
            <a:chExt cx="1310500" cy="657600"/>
          </a:xfrm>
        </p:grpSpPr>
        <p:sp>
          <p:nvSpPr>
            <p:cNvPr id="1016" name="Google Shape;1016;p51"/>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51"/>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51"/>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51"/>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51"/>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51"/>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51"/>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51"/>
          <p:cNvSpPr/>
          <p:nvPr/>
        </p:nvSpPr>
        <p:spPr>
          <a:xfrm>
            <a:off x="8065532" y="0"/>
            <a:ext cx="1049400" cy="1542000"/>
          </a:xfrm>
          <a:prstGeom prst="rect">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mc:Choice xmlns:a14="http://schemas.microsoft.com/office/drawing/2010/main" xmlns="" Requires="a14">
          <p:sp>
            <p:nvSpPr>
              <p:cNvPr id="1025" name="Google Shape;1025;p51"/>
              <p:cNvSpPr txBox="1">
                <a:spLocks noGrp="1"/>
              </p:cNvSpPr>
              <p:nvPr>
                <p:ph type="body" idx="1"/>
              </p:nvPr>
            </p:nvSpPr>
            <p:spPr>
              <a:xfrm>
                <a:off x="715759" y="576688"/>
                <a:ext cx="7238364" cy="4362930"/>
              </a:xfrm>
              <a:prstGeom prst="rect">
                <a:avLst/>
              </a:prstGeom>
            </p:spPr>
            <p:txBody>
              <a:bodyPr spcFirstLastPara="1" wrap="square" lIns="91425" tIns="91425" rIns="91425" bIns="91425" anchor="ctr" anchorCtr="0">
                <a:noAutofit/>
              </a:bodyPr>
              <a:lstStyle/>
              <a:p>
                <a:pPr marL="0" indent="0">
                  <a:buClr>
                    <a:srgbClr val="273D40"/>
                  </a:buClr>
                  <a:buSzPts val="600"/>
                  <a:buNone/>
                </a:pPr>
                <a:r>
                  <a:rPr lang="en-US" dirty="0" smtClean="0">
                    <a:solidFill>
                      <a:schemeClr val="tx2">
                        <a:lumMod val="50000"/>
                      </a:schemeClr>
                    </a:solidFill>
                  </a:rPr>
                  <a:t>Dengan </a:t>
                </a:r>
                <a:r>
                  <a:rPr lang="en-US" dirty="0">
                    <a:solidFill>
                      <a:schemeClr val="tx2">
                        <a:lumMod val="50000"/>
                      </a:schemeClr>
                    </a:solidFill>
                  </a:rPr>
                  <a:t>k = 4</a:t>
                </a:r>
                <a:r>
                  <a:rPr lang="en-US" dirty="0"/>
                  <a:t>, </a:t>
                </a:r>
                <a14:m>
                  <m:oMath xmlns:m="http://schemas.openxmlformats.org/officeDocument/2006/math">
                    <m:nary>
                      <m:naryPr>
                        <m:chr m:val="∑"/>
                        <m:subHide m:val="on"/>
                        <m:supHide m:val="on"/>
                        <m:ctrlPr>
                          <a:rPr lang="sv-SE" i="1">
                            <a:solidFill>
                              <a:schemeClr val="tx2">
                                <a:lumMod val="50000"/>
                              </a:schemeClr>
                            </a:solidFill>
                            <a:latin typeface="Cambria Math"/>
                          </a:rPr>
                        </m:ctrlPr>
                      </m:naryPr>
                      <m:sub/>
                      <m:sup/>
                      <m:e>
                        <m:sSub>
                          <m:sSubPr>
                            <m:ctrlPr>
                              <a:rPr lang="en-US" i="1">
                                <a:solidFill>
                                  <a:schemeClr val="tx2">
                                    <a:lumMod val="50000"/>
                                  </a:schemeClr>
                                </a:solidFill>
                                <a:latin typeface="Cambria Math"/>
                              </a:rPr>
                            </m:ctrlPr>
                          </m:sSubPr>
                          <m:e>
                            <m:r>
                              <a:rPr lang="en-US" i="1">
                                <a:solidFill>
                                  <a:schemeClr val="tx2">
                                    <a:lumMod val="50000"/>
                                  </a:schemeClr>
                                </a:solidFill>
                                <a:latin typeface="Cambria Math"/>
                              </a:rPr>
                              <m:t>𝑛</m:t>
                            </m:r>
                          </m:e>
                          <m:sub>
                            <m:r>
                              <a:rPr lang="en-US" i="1">
                                <a:solidFill>
                                  <a:schemeClr val="tx2">
                                    <a:lumMod val="50000"/>
                                  </a:schemeClr>
                                </a:solidFill>
                                <a:latin typeface="Cambria Math"/>
                              </a:rPr>
                              <m:t>𝑖</m:t>
                            </m:r>
                          </m:sub>
                        </m:sSub>
                      </m:e>
                    </m:nary>
                  </m:oMath>
                </a14:m>
                <a:r>
                  <a:rPr lang="en-ID" dirty="0">
                    <a:solidFill>
                      <a:schemeClr val="tx2">
                        <a:lumMod val="50000"/>
                      </a:schemeClr>
                    </a:solidFill>
                  </a:rPr>
                  <a:t> = 18 </a:t>
                </a:r>
                <a:r>
                  <a:rPr lang="en-ID" dirty="0" err="1">
                    <a:solidFill>
                      <a:schemeClr val="tx2">
                        <a:lumMod val="50000"/>
                      </a:schemeClr>
                    </a:solidFill>
                  </a:rPr>
                  <a:t>dan</a:t>
                </a:r>
                <a:r>
                  <a:rPr lang="en-ID" dirty="0">
                    <a:solidFill>
                      <a:schemeClr val="tx2">
                        <a:lumMod val="50000"/>
                      </a:schemeClr>
                    </a:solidFill>
                  </a:rPr>
                  <a:t/>
                </a:r>
                <a14:m>
                  <m:oMath xmlns:m="http://schemas.openxmlformats.org/officeDocument/2006/math">
                    <m:nary>
                      <m:naryPr>
                        <m:chr m:val="∑"/>
                        <m:subHide m:val="on"/>
                        <m:supHide m:val="on"/>
                        <m:ctrlPr>
                          <a:rPr lang="sv-SE" i="1">
                            <a:solidFill>
                              <a:schemeClr val="tx2">
                                <a:lumMod val="50000"/>
                              </a:schemeClr>
                            </a:solidFill>
                            <a:latin typeface="Cambria Math"/>
                          </a:rPr>
                        </m:ctrlPr>
                      </m:naryPr>
                      <m:sub/>
                      <m:sup/>
                      <m:e>
                        <m:r>
                          <a:rPr lang="en-US" i="1">
                            <a:solidFill>
                              <a:schemeClr val="tx2">
                                <a:lumMod val="50000"/>
                              </a:schemeClr>
                            </a:solidFill>
                            <a:latin typeface="Cambria Math"/>
                          </a:rPr>
                          <m:t>(</m:t>
                        </m:r>
                        <m:sSub>
                          <m:sSubPr>
                            <m:ctrlPr>
                              <a:rPr lang="en-US" i="1">
                                <a:solidFill>
                                  <a:schemeClr val="tx2">
                                    <a:lumMod val="50000"/>
                                  </a:schemeClr>
                                </a:solidFill>
                                <a:latin typeface="Cambria Math"/>
                              </a:rPr>
                            </m:ctrlPr>
                          </m:sSubPr>
                          <m:e>
                            <m:r>
                              <a:rPr lang="en-US" i="1">
                                <a:solidFill>
                                  <a:schemeClr val="tx2">
                                    <a:lumMod val="50000"/>
                                  </a:schemeClr>
                                </a:solidFill>
                                <a:latin typeface="Cambria Math"/>
                              </a:rPr>
                              <m:t>𝑛</m:t>
                            </m:r>
                          </m:e>
                          <m:sub>
                            <m:r>
                              <a:rPr lang="en-US" i="1">
                                <a:solidFill>
                                  <a:schemeClr val="tx2">
                                    <a:lumMod val="50000"/>
                                  </a:schemeClr>
                                </a:solidFill>
                                <a:latin typeface="Cambria Math"/>
                              </a:rPr>
                              <m:t>𝑖</m:t>
                            </m:r>
                          </m:sub>
                        </m:sSub>
                      </m:e>
                    </m:nary>
                  </m:oMath>
                </a14:m>
                <a:r>
                  <a:rPr lang="sv-SE" dirty="0">
                    <a:solidFill>
                      <a:schemeClr val="tx2">
                        <a:lumMod val="50000"/>
                      </a:schemeClr>
                    </a:solidFill>
                  </a:rPr>
                  <a:t> -1</a:t>
                </a:r>
                <a:r>
                  <a:rPr lang="sv-SE" dirty="0">
                    <a:solidFill>
                      <a:schemeClr val="tx2">
                        <a:lumMod val="50000"/>
                      </a:schemeClr>
                    </a:solidFill>
                  </a:rPr>
                  <a:t>) = 14 maka daftar analisis varians atau ANAVA untuk soal di atas nampak seperti dalam Daftar XIV (4) </a:t>
                </a:r>
                <a:r>
                  <a:rPr lang="sv-SE" dirty="0" smtClean="0">
                    <a:solidFill>
                      <a:schemeClr val="tx2">
                        <a:lumMod val="50000"/>
                      </a:schemeClr>
                    </a:solidFill>
                  </a:rPr>
                  <a:t>berikut.</a:t>
                </a:r>
              </a:p>
              <a:p>
                <a:pPr marL="0" lvl="0" indent="0" algn="ctr">
                  <a:buNone/>
                </a:pPr>
                <a:endParaRPr lang="en-US" sz="1400" dirty="0" smtClean="0"/>
              </a:p>
              <a:p>
                <a:pPr marL="0" lvl="0" indent="0" algn="ctr">
                  <a:buNone/>
                </a:pPr>
                <a:r>
                  <a:rPr lang="en-US" sz="1200" dirty="0" smtClean="0"/>
                  <a:t>DAFTAR XIV(4)</a:t>
                </a:r>
                <a:endParaRPr lang="en-US" sz="1200" dirty="0"/>
              </a:p>
              <a:p>
                <a:pPr marL="0" lvl="0" indent="0" algn="ctr">
                  <a:buNone/>
                </a:pPr>
                <a:r>
                  <a:rPr lang="en-US" sz="1200" dirty="0" smtClean="0"/>
                  <a:t>DAFTAR ANALISIS VARIANS PERTAMBAHAN </a:t>
                </a:r>
                <a:r>
                  <a:rPr lang="en-US" sz="1200" dirty="0"/>
                  <a:t>BERAT DAGING </a:t>
                </a:r>
                <a:r>
                  <a:rPr lang="en-US" sz="1200" dirty="0" smtClean="0"/>
                  <a:t>KAMBING</a:t>
                </a:r>
              </a:p>
              <a:p>
                <a:pPr marL="0" lvl="0" indent="0" algn="ctr">
                  <a:buNone/>
                </a:pPr>
                <a:r>
                  <a:rPr lang="en-US" sz="1200" dirty="0" smtClean="0"/>
                  <a:t>KARENA 4 MACAM MAKANAN </a:t>
                </a:r>
              </a:p>
              <a:p>
                <a:pPr marL="0" lvl="0" indent="0" algn="ctr">
                  <a:buNone/>
                </a:pPr>
                <a:endParaRPr lang="en-US" sz="1200" dirty="0" smtClean="0"/>
              </a:p>
              <a:p>
                <a:pPr marL="0" lvl="0" indent="0" algn="ctr">
                  <a:buNone/>
                </a:pPr>
                <a:endParaRPr lang="en-US" sz="1400" dirty="0"/>
              </a:p>
              <a:p>
                <a:pPr marL="0" indent="0">
                  <a:buClr>
                    <a:srgbClr val="273D40"/>
                  </a:buClr>
                  <a:buSzPts val="600"/>
                  <a:buNone/>
                </a:pPr>
                <a:endParaRPr lang="sv-SE" dirty="0">
                  <a:solidFill>
                    <a:schemeClr val="tx2">
                      <a:lumMod val="50000"/>
                    </a:schemeClr>
                  </a:solidFill>
                </a:endParaRPr>
              </a:p>
              <a:p>
                <a:pPr marL="0" indent="0">
                  <a:buClr>
                    <a:srgbClr val="273D40"/>
                  </a:buClr>
                  <a:buSzPts val="600"/>
                  <a:buNone/>
                </a:pPr>
                <a:endParaRPr lang="sv-SE" dirty="0" smtClean="0">
                  <a:solidFill>
                    <a:schemeClr val="tx2">
                      <a:lumMod val="50000"/>
                    </a:schemeClr>
                  </a:solidFill>
                </a:endParaRPr>
              </a:p>
              <a:p>
                <a:pPr marL="0" indent="0">
                  <a:buClr>
                    <a:srgbClr val="273D40"/>
                  </a:buClr>
                  <a:buSzPts val="600"/>
                  <a:buNone/>
                </a:pPr>
                <a:endParaRPr lang="sv-SE" dirty="0">
                  <a:solidFill>
                    <a:schemeClr val="tx2">
                      <a:lumMod val="50000"/>
                    </a:schemeClr>
                  </a:solidFill>
                </a:endParaRPr>
              </a:p>
              <a:p>
                <a:pPr marL="0" indent="0">
                  <a:buClr>
                    <a:srgbClr val="273D40"/>
                  </a:buClr>
                  <a:buSzPts val="600"/>
                  <a:buNone/>
                </a:pPr>
                <a:endParaRPr lang="sv-SE" dirty="0" smtClean="0">
                  <a:solidFill>
                    <a:schemeClr val="tx2">
                      <a:lumMod val="50000"/>
                    </a:schemeClr>
                  </a:solidFill>
                </a:endParaRPr>
              </a:p>
              <a:p>
                <a:pPr marL="0" indent="0">
                  <a:buClr>
                    <a:srgbClr val="273D40"/>
                  </a:buClr>
                  <a:buSzPts val="600"/>
                  <a:buNone/>
                </a:pPr>
                <a:endParaRPr lang="sv-SE" dirty="0">
                  <a:solidFill>
                    <a:schemeClr val="tx2">
                      <a:lumMod val="50000"/>
                    </a:schemeClr>
                  </a:solidFill>
                </a:endParaRPr>
              </a:p>
              <a:p>
                <a:pPr marL="0" indent="0">
                  <a:buClr>
                    <a:srgbClr val="273D40"/>
                  </a:buClr>
                  <a:buSzPts val="600"/>
                  <a:buNone/>
                </a:pPr>
                <a:endParaRPr lang="sv-SE" dirty="0" smtClean="0">
                  <a:solidFill>
                    <a:schemeClr val="tx2">
                      <a:lumMod val="50000"/>
                    </a:schemeClr>
                  </a:solidFill>
                </a:endParaRPr>
              </a:p>
              <a:p>
                <a:pPr marL="0" indent="0">
                  <a:buClr>
                    <a:srgbClr val="273D40"/>
                  </a:buClr>
                  <a:buSzPts val="600"/>
                  <a:buNone/>
                </a:pPr>
                <a:endParaRPr lang="en-ID" dirty="0" smtClean="0">
                  <a:solidFill>
                    <a:schemeClr val="tx2">
                      <a:lumMod val="50000"/>
                    </a:schemeClr>
                  </a:solidFill>
                </a:endParaRPr>
              </a:p>
              <a:p>
                <a:pPr marL="0" indent="0">
                  <a:buClr>
                    <a:srgbClr val="273D40"/>
                  </a:buClr>
                  <a:buSzPts val="600"/>
                  <a:buNone/>
                </a:pPr>
                <a:r>
                  <a:rPr lang="en-US" dirty="0" err="1" smtClean="0"/>
                  <a:t>Dengan</a:t>
                </a:r>
                <a:r>
                  <a:rPr lang="en-US" dirty="0" smtClean="0"/>
                  <a:t/>
                </a:r>
                <a:r>
                  <a:rPr lang="en-US" dirty="0" err="1" smtClean="0"/>
                  <a:t>rumus</a:t>
                </a:r>
                <a:r>
                  <a:rPr lang="en-US" dirty="0" smtClean="0"/>
                  <a:t> XIV(4) </a:t>
                </a:r>
                <a:r>
                  <a:rPr lang="en-US" dirty="0" err="1" smtClean="0"/>
                  <a:t>didapat</a:t>
                </a:r>
                <a:r>
                  <a:rPr lang="en-US" dirty="0" smtClean="0"/>
                  <a:t/>
                </a:r>
                <a:r>
                  <a:rPr lang="en-US" dirty="0" err="1" smtClean="0"/>
                  <a:t>nilai</a:t>
                </a:r>
                <a:r>
                  <a:rPr lang="en-US" dirty="0" smtClean="0"/>
                  <a:t> F = </a:t>
                </a:r>
                <a14:m>
                  <m:oMath xmlns:m="http://schemas.openxmlformats.org/officeDocument/2006/math">
                    <m:f>
                      <m:fPr>
                        <m:ctrlPr>
                          <a:rPr lang="en-US" i="1" smtClean="0">
                            <a:latin typeface="Cambria Math"/>
                          </a:rPr>
                        </m:ctrlPr>
                      </m:fPr>
                      <m:num>
                        <m:r>
                          <a:rPr lang="en-US" b="0" i="1" smtClean="0">
                            <a:latin typeface="Cambria Math"/>
                          </a:rPr>
                          <m:t>3,41</m:t>
                        </m:r>
                      </m:num>
                      <m:den>
                        <m:r>
                          <a:rPr lang="en-US" b="0" i="1" smtClean="0">
                            <a:latin typeface="Cambria Math"/>
                          </a:rPr>
                          <m:t>16,59</m:t>
                        </m:r>
                      </m:den>
                    </m:f>
                  </m:oMath>
                </a14:m>
                <a:r>
                  <a:rPr lang="en-US" dirty="0" smtClean="0"/>
                  <a:t> =0,128</a:t>
                </a:r>
                <a:endParaRPr lang="en-US" dirty="0"/>
              </a:p>
              <a:p>
                <a:pPr marL="0" lvl="0" indent="0">
                  <a:buClr>
                    <a:srgbClr val="273D40"/>
                  </a:buClr>
                  <a:buSzPts val="600"/>
                  <a:buNone/>
                </a:pPr>
                <a:endParaRPr lang="sv-SE" dirty="0" smtClean="0">
                  <a:solidFill>
                    <a:schemeClr val="dk1"/>
                  </a:solidFill>
                </a:endParaRPr>
              </a:p>
            </p:txBody>
          </p:sp>
        </mc:Choice>
        <mc:Fallback>
          <p:sp>
            <p:nvSpPr>
              <p:cNvPr id="1025" name="Google Shape;1025;p51"/>
              <p:cNvSpPr txBox="1">
                <a:spLocks noGrp="1" noRot="1" noChangeAspect="1" noMove="1" noResize="1" noEditPoints="1" noAdjustHandles="1" noChangeArrowheads="1" noChangeShapeType="1" noTextEdit="1"/>
              </p:cNvSpPr>
              <p:nvPr>
                <p:ph type="body" idx="1"/>
              </p:nvPr>
            </p:nvSpPr>
            <p:spPr>
              <a:xfrm>
                <a:off x="715759" y="576688"/>
                <a:ext cx="7238364" cy="4362930"/>
              </a:xfrm>
              <a:prstGeom prst="rect">
                <a:avLst/>
              </a:prstGeom>
              <a:blipFill rotWithShape="1">
                <a:blip r:embed="rId3"/>
                <a:stretch>
                  <a:fillRect l="-421" t="-4895"/>
                </a:stretch>
              </a:blipFill>
            </p:spPr>
            <p:txBody>
              <a:bodyPr/>
              <a:lstStyle/>
              <a:p>
                <a:r>
                  <a:rPr lang="en-ID">
                    <a:noFill/>
                  </a:rPr>
                  <a:t> </a:t>
                </a:r>
              </a:p>
            </p:txBody>
          </p:sp>
        </mc:Fallback>
      </mc:AlternateContent>
      <p:grpSp>
        <p:nvGrpSpPr>
          <p:cNvPr id="3" name="Google Shape;1028;p51"/>
          <p:cNvGrpSpPr/>
          <p:nvPr/>
        </p:nvGrpSpPr>
        <p:grpSpPr>
          <a:xfrm rot="-5400000">
            <a:off x="8571232" y="1140703"/>
            <a:ext cx="827133" cy="818134"/>
            <a:chOff x="2440850" y="358825"/>
            <a:chExt cx="870850" cy="861375"/>
          </a:xfrm>
        </p:grpSpPr>
        <p:sp>
          <p:nvSpPr>
            <p:cNvPr id="1029" name="Google Shape;1029;p51"/>
            <p:cNvSpPr/>
            <p:nvPr/>
          </p:nvSpPr>
          <p:spPr>
            <a:xfrm>
              <a:off x="2440850" y="358825"/>
              <a:ext cx="870850" cy="861375"/>
            </a:xfrm>
            <a:custGeom>
              <a:avLst/>
              <a:gdLst/>
              <a:ahLst/>
              <a:cxnLst/>
              <a:rect l="l" t="t" r="r" b="b"/>
              <a:pathLst>
                <a:path w="34834" h="34455" extrusionOk="0">
                  <a:moveTo>
                    <a:pt x="23157" y="1"/>
                  </a:moveTo>
                  <a:cubicBezTo>
                    <a:pt x="22245" y="1"/>
                    <a:pt x="21339" y="50"/>
                    <a:pt x="20445" y="148"/>
                  </a:cubicBezTo>
                  <a:cubicBezTo>
                    <a:pt x="15284" y="859"/>
                    <a:pt x="10849" y="3176"/>
                    <a:pt x="7109" y="6731"/>
                  </a:cubicBezTo>
                  <a:cubicBezTo>
                    <a:pt x="3555" y="10456"/>
                    <a:pt x="1252" y="14906"/>
                    <a:pt x="541" y="20052"/>
                  </a:cubicBezTo>
                  <a:cubicBezTo>
                    <a:pt x="1" y="24858"/>
                    <a:pt x="896" y="29834"/>
                    <a:pt x="3200" y="34270"/>
                  </a:cubicBezTo>
                  <a:cubicBezTo>
                    <a:pt x="3200" y="34270"/>
                    <a:pt x="3384" y="34455"/>
                    <a:pt x="3555" y="34455"/>
                  </a:cubicBezTo>
                  <a:lnTo>
                    <a:pt x="3740" y="34270"/>
                  </a:lnTo>
                  <a:cubicBezTo>
                    <a:pt x="3911" y="34270"/>
                    <a:pt x="3911" y="34099"/>
                    <a:pt x="3740" y="33914"/>
                  </a:cubicBezTo>
                  <a:cubicBezTo>
                    <a:pt x="1607" y="29649"/>
                    <a:pt x="712" y="24858"/>
                    <a:pt x="1252" y="20052"/>
                  </a:cubicBezTo>
                  <a:cubicBezTo>
                    <a:pt x="1963" y="15261"/>
                    <a:pt x="4095" y="10811"/>
                    <a:pt x="7650" y="7257"/>
                  </a:cubicBezTo>
                  <a:cubicBezTo>
                    <a:pt x="11204" y="3702"/>
                    <a:pt x="15640" y="1570"/>
                    <a:pt x="20445" y="859"/>
                  </a:cubicBezTo>
                  <a:cubicBezTo>
                    <a:pt x="21445" y="711"/>
                    <a:pt x="22446" y="640"/>
                    <a:pt x="23442" y="640"/>
                  </a:cubicBezTo>
                  <a:cubicBezTo>
                    <a:pt x="27219" y="640"/>
                    <a:pt x="30932" y="1659"/>
                    <a:pt x="34307" y="3347"/>
                  </a:cubicBezTo>
                  <a:cubicBezTo>
                    <a:pt x="34364" y="3409"/>
                    <a:pt x="34423" y="3429"/>
                    <a:pt x="34482" y="3429"/>
                  </a:cubicBezTo>
                  <a:cubicBezTo>
                    <a:pt x="34599" y="3429"/>
                    <a:pt x="34720" y="3347"/>
                    <a:pt x="34833" y="3347"/>
                  </a:cubicBezTo>
                  <a:cubicBezTo>
                    <a:pt x="34833" y="3176"/>
                    <a:pt x="34833" y="2821"/>
                    <a:pt x="34663" y="2821"/>
                  </a:cubicBezTo>
                  <a:cubicBezTo>
                    <a:pt x="31193" y="936"/>
                    <a:pt x="27131" y="1"/>
                    <a:pt x="23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51"/>
            <p:cNvSpPr/>
            <p:nvPr/>
          </p:nvSpPr>
          <p:spPr>
            <a:xfrm>
              <a:off x="2569875" y="473775"/>
              <a:ext cx="110925" cy="115525"/>
            </a:xfrm>
            <a:custGeom>
              <a:avLst/>
              <a:gdLst/>
              <a:ahLst/>
              <a:cxnLst/>
              <a:rect l="l" t="t" r="r" b="b"/>
              <a:pathLst>
                <a:path w="4437" h="4621" extrusionOk="0">
                  <a:moveTo>
                    <a:pt x="2304" y="0"/>
                  </a:moveTo>
                  <a:cubicBezTo>
                    <a:pt x="882" y="0"/>
                    <a:pt x="1" y="1066"/>
                    <a:pt x="1" y="2303"/>
                  </a:cubicBezTo>
                  <a:cubicBezTo>
                    <a:pt x="1" y="3554"/>
                    <a:pt x="882" y="4621"/>
                    <a:pt x="2304" y="4621"/>
                  </a:cubicBezTo>
                  <a:cubicBezTo>
                    <a:pt x="3555" y="4621"/>
                    <a:pt x="4436" y="3554"/>
                    <a:pt x="4436" y="2303"/>
                  </a:cubicBezTo>
                  <a:cubicBezTo>
                    <a:pt x="4436" y="1066"/>
                    <a:pt x="3555" y="0"/>
                    <a:pt x="2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51"/>
            <p:cNvSpPr/>
            <p:nvPr/>
          </p:nvSpPr>
          <p:spPr>
            <a:xfrm>
              <a:off x="2552100" y="456000"/>
              <a:ext cx="146475" cy="146450"/>
            </a:xfrm>
            <a:custGeom>
              <a:avLst/>
              <a:gdLst/>
              <a:ahLst/>
              <a:cxnLst/>
              <a:rect l="l" t="t" r="r" b="b"/>
              <a:pathLst>
                <a:path w="5859" h="5858" extrusionOk="0">
                  <a:moveTo>
                    <a:pt x="3015" y="711"/>
                  </a:moveTo>
                  <a:cubicBezTo>
                    <a:pt x="4266" y="711"/>
                    <a:pt x="5147" y="1777"/>
                    <a:pt x="5147" y="3014"/>
                  </a:cubicBezTo>
                  <a:cubicBezTo>
                    <a:pt x="5147" y="4265"/>
                    <a:pt x="4266" y="5332"/>
                    <a:pt x="3015" y="5332"/>
                  </a:cubicBezTo>
                  <a:cubicBezTo>
                    <a:pt x="1593" y="5332"/>
                    <a:pt x="712" y="4265"/>
                    <a:pt x="712" y="3014"/>
                  </a:cubicBezTo>
                  <a:cubicBezTo>
                    <a:pt x="712" y="1777"/>
                    <a:pt x="1593" y="711"/>
                    <a:pt x="3015" y="711"/>
                  </a:cubicBezTo>
                  <a:close/>
                  <a:moveTo>
                    <a:pt x="3015" y="0"/>
                  </a:moveTo>
                  <a:cubicBezTo>
                    <a:pt x="1238" y="0"/>
                    <a:pt x="1" y="1422"/>
                    <a:pt x="1" y="3014"/>
                  </a:cubicBezTo>
                  <a:cubicBezTo>
                    <a:pt x="1" y="4621"/>
                    <a:pt x="1238" y="5858"/>
                    <a:pt x="3015" y="5858"/>
                  </a:cubicBezTo>
                  <a:cubicBezTo>
                    <a:pt x="4621" y="5858"/>
                    <a:pt x="5858" y="4621"/>
                    <a:pt x="5858" y="3014"/>
                  </a:cubicBezTo>
                  <a:cubicBezTo>
                    <a:pt x="5858" y="1422"/>
                    <a:pt x="462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51"/>
          <p:cNvSpPr/>
          <p:nvPr/>
        </p:nvSpPr>
        <p:spPr>
          <a:xfrm>
            <a:off x="8575731" y="59791"/>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51"/>
          <p:cNvSpPr/>
          <p:nvPr/>
        </p:nvSpPr>
        <p:spPr>
          <a:xfrm>
            <a:off x="7381600" y="4534177"/>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8" name="Table 17"/>
          <p:cNvGraphicFramePr>
            <a:graphicFrameLocks noGrp="1"/>
          </p:cNvGraphicFramePr>
          <p:nvPr>
            <p:extLst>
              <p:ext uri="{D42A27DB-BD31-4B8C-83A1-F6EECF244321}">
                <p14:modId xmlns:p14="http://schemas.microsoft.com/office/powerpoint/2010/main" xmlns="" val="2332177820"/>
              </p:ext>
            </p:extLst>
          </p:nvPr>
        </p:nvGraphicFramePr>
        <p:xfrm>
          <a:off x="1044896" y="2210007"/>
          <a:ext cx="6336704" cy="1879405"/>
        </p:xfrm>
        <a:graphic>
          <a:graphicData uri="http://schemas.openxmlformats.org/drawingml/2006/table">
            <a:tbl>
              <a:tblPr firstRow="1" bandRow="1">
                <a:tableStyleId>{EBB10D72-CDD0-42BF-832C-69C357F175D8}</a:tableStyleId>
              </a:tblPr>
              <a:tblGrid>
                <a:gridCol w="1800200"/>
                <a:gridCol w="936104"/>
                <a:gridCol w="933628"/>
                <a:gridCol w="1586652"/>
                <a:gridCol w="1080120"/>
              </a:tblGrid>
              <a:tr h="0">
                <a:tc>
                  <a:txBody>
                    <a:bodyPr/>
                    <a:lstStyle/>
                    <a:p>
                      <a:r>
                        <a:rPr lang="en-US" dirty="0" err="1" smtClean="0">
                          <a:solidFill>
                            <a:schemeClr val="tx2">
                              <a:lumMod val="50000"/>
                            </a:schemeClr>
                          </a:solidFill>
                        </a:rPr>
                        <a:t>Sumber</a:t>
                      </a:r>
                      <a:r>
                        <a:rPr lang="en-US" baseline="0" dirty="0" smtClean="0">
                          <a:solidFill>
                            <a:schemeClr val="tx2">
                              <a:lumMod val="50000"/>
                            </a:schemeClr>
                          </a:solidFill>
                        </a:rPr>
                        <a:t> </a:t>
                      </a:r>
                      <a:r>
                        <a:rPr lang="en-US" baseline="0" dirty="0" err="1" smtClean="0">
                          <a:solidFill>
                            <a:schemeClr val="tx2">
                              <a:lumMod val="50000"/>
                            </a:schemeClr>
                          </a:solidFill>
                        </a:rPr>
                        <a:t>Variansi</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err="1" smtClean="0">
                          <a:solidFill>
                            <a:schemeClr val="tx2">
                              <a:lumMod val="50000"/>
                            </a:schemeClr>
                          </a:solidFill>
                        </a:rPr>
                        <a:t>dk</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JK</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KT</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F</a:t>
                      </a:r>
                      <a:endParaRPr lang="en-ID" dirty="0">
                        <a:solidFill>
                          <a:schemeClr val="tx2">
                            <a:lumMod val="50000"/>
                          </a:schemeClr>
                        </a:solidFill>
                      </a:endParaRPr>
                    </a:p>
                  </a:txBody>
                  <a:tcPr>
                    <a:lnB w="12700" cap="flat" cmpd="sng" algn="ctr">
                      <a:solidFill>
                        <a:schemeClr val="tx1"/>
                      </a:solidFill>
                      <a:prstDash val="solid"/>
                      <a:round/>
                      <a:headEnd type="none" w="med" len="med"/>
                      <a:tailEnd type="none" w="med" len="med"/>
                    </a:lnB>
                  </a:tcPr>
                </a:tc>
              </a:tr>
              <a:tr h="370840">
                <a:tc>
                  <a:txBody>
                    <a:bodyPr/>
                    <a:lstStyle/>
                    <a:p>
                      <a:r>
                        <a:rPr lang="en-US" dirty="0" smtClean="0">
                          <a:solidFill>
                            <a:schemeClr val="tx2">
                              <a:lumMod val="50000"/>
                            </a:schemeClr>
                          </a:solidFill>
                        </a:rPr>
                        <a:t>Rata-rata</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1</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4.355,56</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solidFill>
                            <a:schemeClr val="tx2">
                              <a:lumMod val="50000"/>
                            </a:schemeClr>
                          </a:solidFill>
                        </a:rPr>
                        <a:t>4.355,56</a:t>
                      </a:r>
                      <a:endParaRPr lang="en-ID" dirty="0" smtClean="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US" dirty="0" err="1" smtClean="0">
                          <a:solidFill>
                            <a:schemeClr val="tx2">
                              <a:lumMod val="50000"/>
                            </a:schemeClr>
                          </a:solidFill>
                        </a:rPr>
                        <a:t>Antar</a:t>
                      </a:r>
                      <a:r>
                        <a:rPr lang="en-US" dirty="0" smtClean="0">
                          <a:solidFill>
                            <a:schemeClr val="tx2">
                              <a:lumMod val="50000"/>
                            </a:schemeClr>
                          </a:solidFill>
                        </a:rPr>
                        <a:t> </a:t>
                      </a:r>
                      <a:r>
                        <a:rPr lang="en-US" dirty="0" err="1" smtClean="0">
                          <a:solidFill>
                            <a:schemeClr val="tx2">
                              <a:lumMod val="50000"/>
                            </a:schemeClr>
                          </a:solidFill>
                        </a:rPr>
                        <a:t>Kelompok</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3</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10,24 </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3,41</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dirty="0" smtClean="0">
                          <a:solidFill>
                            <a:schemeClr val="tx2">
                              <a:lumMod val="50000"/>
                            </a:schemeClr>
                          </a:solidFill>
                        </a:rPr>
                        <a:t>0,128</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US" dirty="0" err="1" smtClean="0">
                          <a:solidFill>
                            <a:schemeClr val="tx2">
                              <a:lumMod val="50000"/>
                            </a:schemeClr>
                          </a:solidFill>
                        </a:rPr>
                        <a:t>Dalam</a:t>
                      </a:r>
                      <a:r>
                        <a:rPr lang="en-US" dirty="0" smtClean="0">
                          <a:solidFill>
                            <a:schemeClr val="tx2">
                              <a:lumMod val="50000"/>
                            </a:schemeClr>
                          </a:solidFill>
                        </a:rPr>
                        <a:t> </a:t>
                      </a:r>
                      <a:r>
                        <a:rPr lang="en-US" dirty="0" err="1" smtClean="0">
                          <a:solidFill>
                            <a:schemeClr val="tx2">
                              <a:lumMod val="50000"/>
                            </a:schemeClr>
                          </a:solidFill>
                        </a:rPr>
                        <a:t>Kelompok</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14</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372,20 </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2">
                              <a:lumMod val="50000"/>
                            </a:schemeClr>
                          </a:solidFill>
                        </a:rPr>
                        <a:t>26,59</a:t>
                      </a: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ID" dirty="0">
                        <a:solidFill>
                          <a:schemeClr val="tx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085">
                <a:tc>
                  <a:txBody>
                    <a:bodyPr/>
                    <a:lstStyle/>
                    <a:p>
                      <a:r>
                        <a:rPr lang="en-US" dirty="0" smtClean="0">
                          <a:solidFill>
                            <a:schemeClr val="tx2">
                              <a:lumMod val="50000"/>
                            </a:schemeClr>
                          </a:solidFill>
                        </a:rPr>
                        <a:t>Total</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dirty="0" smtClean="0">
                          <a:solidFill>
                            <a:schemeClr val="tx2">
                              <a:lumMod val="50000"/>
                            </a:schemeClr>
                          </a:solidFill>
                        </a:rPr>
                        <a:t>18</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dirty="0" smtClean="0">
                          <a:solidFill>
                            <a:schemeClr val="tx2">
                              <a:lumMod val="50000"/>
                            </a:schemeClr>
                          </a:solidFill>
                        </a:rPr>
                        <a:t>4738</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dirty="0" smtClean="0">
                          <a:solidFill>
                            <a:schemeClr val="tx2">
                              <a:lumMod val="50000"/>
                            </a:schemeClr>
                          </a:solidFill>
                        </a:rPr>
                        <a:t>----</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c>
                  <a:txBody>
                    <a:bodyPr/>
                    <a:lstStyle/>
                    <a:p>
                      <a:pPr algn="ctr"/>
                      <a:r>
                        <a:rPr lang="en-US" dirty="0" smtClean="0">
                          <a:solidFill>
                            <a:schemeClr val="tx2">
                              <a:lumMod val="50000"/>
                            </a:schemeClr>
                          </a:solidFill>
                        </a:rPr>
                        <a:t>----</a:t>
                      </a:r>
                      <a:endParaRPr lang="en-ID" dirty="0">
                        <a:solidFill>
                          <a:schemeClr val="tx2">
                            <a:lumMod val="50000"/>
                          </a:schemeClr>
                        </a:solidFill>
                      </a:endParaRPr>
                    </a:p>
                  </a:txBody>
                  <a:tcP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30681395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grpSp>
        <p:nvGrpSpPr>
          <p:cNvPr id="2" name="Google Shape;1015;p51"/>
          <p:cNvGrpSpPr/>
          <p:nvPr/>
        </p:nvGrpSpPr>
        <p:grpSpPr>
          <a:xfrm>
            <a:off x="7713005" y="4371950"/>
            <a:ext cx="2112788" cy="1060183"/>
            <a:chOff x="3396275" y="1859950"/>
            <a:chExt cx="1310500" cy="657600"/>
          </a:xfrm>
        </p:grpSpPr>
        <p:sp>
          <p:nvSpPr>
            <p:cNvPr id="1016" name="Google Shape;1016;p51"/>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51"/>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51"/>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51"/>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51"/>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51"/>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51"/>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51"/>
          <p:cNvSpPr/>
          <p:nvPr/>
        </p:nvSpPr>
        <p:spPr>
          <a:xfrm>
            <a:off x="0" y="0"/>
            <a:ext cx="395536" cy="1542000"/>
          </a:xfrm>
          <a:prstGeom prst="rect">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1028;p51"/>
          <p:cNvGrpSpPr/>
          <p:nvPr/>
        </p:nvGrpSpPr>
        <p:grpSpPr>
          <a:xfrm rot="-5400000">
            <a:off x="8521019" y="-150619"/>
            <a:ext cx="827133" cy="818134"/>
            <a:chOff x="2440850" y="358825"/>
            <a:chExt cx="870850" cy="861375"/>
          </a:xfrm>
        </p:grpSpPr>
        <p:sp>
          <p:nvSpPr>
            <p:cNvPr id="1029" name="Google Shape;1029;p51"/>
            <p:cNvSpPr/>
            <p:nvPr/>
          </p:nvSpPr>
          <p:spPr>
            <a:xfrm>
              <a:off x="2440850" y="358825"/>
              <a:ext cx="870850" cy="861375"/>
            </a:xfrm>
            <a:custGeom>
              <a:avLst/>
              <a:gdLst/>
              <a:ahLst/>
              <a:cxnLst/>
              <a:rect l="l" t="t" r="r" b="b"/>
              <a:pathLst>
                <a:path w="34834" h="34455" extrusionOk="0">
                  <a:moveTo>
                    <a:pt x="23157" y="1"/>
                  </a:moveTo>
                  <a:cubicBezTo>
                    <a:pt x="22245" y="1"/>
                    <a:pt x="21339" y="50"/>
                    <a:pt x="20445" y="148"/>
                  </a:cubicBezTo>
                  <a:cubicBezTo>
                    <a:pt x="15284" y="859"/>
                    <a:pt x="10849" y="3176"/>
                    <a:pt x="7109" y="6731"/>
                  </a:cubicBezTo>
                  <a:cubicBezTo>
                    <a:pt x="3555" y="10456"/>
                    <a:pt x="1252" y="14906"/>
                    <a:pt x="541" y="20052"/>
                  </a:cubicBezTo>
                  <a:cubicBezTo>
                    <a:pt x="1" y="24858"/>
                    <a:pt x="896" y="29834"/>
                    <a:pt x="3200" y="34270"/>
                  </a:cubicBezTo>
                  <a:cubicBezTo>
                    <a:pt x="3200" y="34270"/>
                    <a:pt x="3384" y="34455"/>
                    <a:pt x="3555" y="34455"/>
                  </a:cubicBezTo>
                  <a:lnTo>
                    <a:pt x="3740" y="34270"/>
                  </a:lnTo>
                  <a:cubicBezTo>
                    <a:pt x="3911" y="34270"/>
                    <a:pt x="3911" y="34099"/>
                    <a:pt x="3740" y="33914"/>
                  </a:cubicBezTo>
                  <a:cubicBezTo>
                    <a:pt x="1607" y="29649"/>
                    <a:pt x="712" y="24858"/>
                    <a:pt x="1252" y="20052"/>
                  </a:cubicBezTo>
                  <a:cubicBezTo>
                    <a:pt x="1963" y="15261"/>
                    <a:pt x="4095" y="10811"/>
                    <a:pt x="7650" y="7257"/>
                  </a:cubicBezTo>
                  <a:cubicBezTo>
                    <a:pt x="11204" y="3702"/>
                    <a:pt x="15640" y="1570"/>
                    <a:pt x="20445" y="859"/>
                  </a:cubicBezTo>
                  <a:cubicBezTo>
                    <a:pt x="21445" y="711"/>
                    <a:pt x="22446" y="640"/>
                    <a:pt x="23442" y="640"/>
                  </a:cubicBezTo>
                  <a:cubicBezTo>
                    <a:pt x="27219" y="640"/>
                    <a:pt x="30932" y="1659"/>
                    <a:pt x="34307" y="3347"/>
                  </a:cubicBezTo>
                  <a:cubicBezTo>
                    <a:pt x="34364" y="3409"/>
                    <a:pt x="34423" y="3429"/>
                    <a:pt x="34482" y="3429"/>
                  </a:cubicBezTo>
                  <a:cubicBezTo>
                    <a:pt x="34599" y="3429"/>
                    <a:pt x="34720" y="3347"/>
                    <a:pt x="34833" y="3347"/>
                  </a:cubicBezTo>
                  <a:cubicBezTo>
                    <a:pt x="34833" y="3176"/>
                    <a:pt x="34833" y="2821"/>
                    <a:pt x="34663" y="2821"/>
                  </a:cubicBezTo>
                  <a:cubicBezTo>
                    <a:pt x="31193" y="936"/>
                    <a:pt x="27131" y="1"/>
                    <a:pt x="23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51"/>
            <p:cNvSpPr/>
            <p:nvPr/>
          </p:nvSpPr>
          <p:spPr>
            <a:xfrm>
              <a:off x="2569875" y="473775"/>
              <a:ext cx="110925" cy="115525"/>
            </a:xfrm>
            <a:custGeom>
              <a:avLst/>
              <a:gdLst/>
              <a:ahLst/>
              <a:cxnLst/>
              <a:rect l="l" t="t" r="r" b="b"/>
              <a:pathLst>
                <a:path w="4437" h="4621" extrusionOk="0">
                  <a:moveTo>
                    <a:pt x="2304" y="0"/>
                  </a:moveTo>
                  <a:cubicBezTo>
                    <a:pt x="882" y="0"/>
                    <a:pt x="1" y="1066"/>
                    <a:pt x="1" y="2303"/>
                  </a:cubicBezTo>
                  <a:cubicBezTo>
                    <a:pt x="1" y="3554"/>
                    <a:pt x="882" y="4621"/>
                    <a:pt x="2304" y="4621"/>
                  </a:cubicBezTo>
                  <a:cubicBezTo>
                    <a:pt x="3555" y="4621"/>
                    <a:pt x="4436" y="3554"/>
                    <a:pt x="4436" y="2303"/>
                  </a:cubicBezTo>
                  <a:cubicBezTo>
                    <a:pt x="4436" y="1066"/>
                    <a:pt x="3555" y="0"/>
                    <a:pt x="2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51"/>
            <p:cNvSpPr/>
            <p:nvPr/>
          </p:nvSpPr>
          <p:spPr>
            <a:xfrm>
              <a:off x="2552100" y="456000"/>
              <a:ext cx="146475" cy="146450"/>
            </a:xfrm>
            <a:custGeom>
              <a:avLst/>
              <a:gdLst/>
              <a:ahLst/>
              <a:cxnLst/>
              <a:rect l="l" t="t" r="r" b="b"/>
              <a:pathLst>
                <a:path w="5859" h="5858" extrusionOk="0">
                  <a:moveTo>
                    <a:pt x="3015" y="711"/>
                  </a:moveTo>
                  <a:cubicBezTo>
                    <a:pt x="4266" y="711"/>
                    <a:pt x="5147" y="1777"/>
                    <a:pt x="5147" y="3014"/>
                  </a:cubicBezTo>
                  <a:cubicBezTo>
                    <a:pt x="5147" y="4265"/>
                    <a:pt x="4266" y="5332"/>
                    <a:pt x="3015" y="5332"/>
                  </a:cubicBezTo>
                  <a:cubicBezTo>
                    <a:pt x="1593" y="5332"/>
                    <a:pt x="712" y="4265"/>
                    <a:pt x="712" y="3014"/>
                  </a:cubicBezTo>
                  <a:cubicBezTo>
                    <a:pt x="712" y="1777"/>
                    <a:pt x="1593" y="711"/>
                    <a:pt x="3015" y="711"/>
                  </a:cubicBezTo>
                  <a:close/>
                  <a:moveTo>
                    <a:pt x="3015" y="0"/>
                  </a:moveTo>
                  <a:cubicBezTo>
                    <a:pt x="1238" y="0"/>
                    <a:pt x="1" y="1422"/>
                    <a:pt x="1" y="3014"/>
                  </a:cubicBezTo>
                  <a:cubicBezTo>
                    <a:pt x="1" y="4621"/>
                    <a:pt x="1238" y="5858"/>
                    <a:pt x="3015" y="5858"/>
                  </a:cubicBezTo>
                  <a:cubicBezTo>
                    <a:pt x="4621" y="5858"/>
                    <a:pt x="5858" y="4621"/>
                    <a:pt x="5858" y="3014"/>
                  </a:cubicBezTo>
                  <a:cubicBezTo>
                    <a:pt x="5858" y="1422"/>
                    <a:pt x="462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51"/>
          <p:cNvSpPr/>
          <p:nvPr/>
        </p:nvSpPr>
        <p:spPr>
          <a:xfrm>
            <a:off x="8775598" y="-258449"/>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51"/>
          <p:cNvSpPr/>
          <p:nvPr/>
        </p:nvSpPr>
        <p:spPr>
          <a:xfrm>
            <a:off x="-44672" y="1025103"/>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mc:Choice xmlns:a14="http://schemas.microsoft.com/office/drawing/2010/main" xmlns="" Requires="a14">
          <p:sp>
            <p:nvSpPr>
              <p:cNvPr id="22" name="Google Shape;1025;p51"/>
              <p:cNvSpPr txBox="1">
                <a:spLocks/>
              </p:cNvSpPr>
              <p:nvPr/>
            </p:nvSpPr>
            <p:spPr>
              <a:xfrm>
                <a:off x="702338" y="679976"/>
                <a:ext cx="7602453" cy="284279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Rubik"/>
                  <a:buChar char="●"/>
                  <a:defRPr sz="1600" b="0" i="0" u="none" strike="noStrike" cap="none">
                    <a:solidFill>
                      <a:schemeClr val="dk1"/>
                    </a:solidFill>
                    <a:latin typeface="Rubik"/>
                    <a:ea typeface="Rubik"/>
                    <a:cs typeface="Rubik"/>
                    <a:sym typeface="Rubik"/>
                  </a:defRPr>
                </a:lvl1pPr>
                <a:lvl2pPr marL="914400" marR="0" lvl="1" indent="-317500" algn="l" rtl="0">
                  <a:lnSpc>
                    <a:spcPct val="115000"/>
                  </a:lnSpc>
                  <a:spcBef>
                    <a:spcPts val="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2pPr>
                <a:lvl3pPr marL="1371600" marR="0" lvl="2"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3pPr>
                <a:lvl4pPr marL="1828800" marR="0" lvl="3"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4pPr>
                <a:lvl5pPr marL="2286000" marR="0" lvl="4"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5pPr>
                <a:lvl6pPr marL="2743200" marR="0" lvl="5"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6pPr>
                <a:lvl7pPr marL="3200400" marR="0" lvl="6"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7pPr>
                <a:lvl8pPr marL="3657600" marR="0" lvl="7" indent="-317500" algn="l" rtl="0">
                  <a:lnSpc>
                    <a:spcPct val="115000"/>
                  </a:lnSpc>
                  <a:spcBef>
                    <a:spcPts val="1600"/>
                  </a:spcBef>
                  <a:spcAft>
                    <a:spcPts val="0"/>
                  </a:spcAft>
                  <a:buClr>
                    <a:schemeClr val="dk1"/>
                  </a:buClr>
                  <a:buSzPts val="1400"/>
                  <a:buFont typeface="Rubik"/>
                  <a:buChar char="○"/>
                  <a:defRPr sz="1400" b="0" i="0" u="none" strike="noStrike" cap="none">
                    <a:solidFill>
                      <a:schemeClr val="dk1"/>
                    </a:solidFill>
                    <a:latin typeface="Rubik"/>
                    <a:ea typeface="Rubik"/>
                    <a:cs typeface="Rubik"/>
                    <a:sym typeface="Rubik"/>
                  </a:defRPr>
                </a:lvl8pPr>
                <a:lvl9pPr marL="4114800" marR="0" lvl="8" indent="-317500" algn="l" rtl="0">
                  <a:lnSpc>
                    <a:spcPct val="115000"/>
                  </a:lnSpc>
                  <a:spcBef>
                    <a:spcPts val="1600"/>
                  </a:spcBef>
                  <a:spcAft>
                    <a:spcPts val="1600"/>
                  </a:spcAft>
                  <a:buClr>
                    <a:schemeClr val="dk1"/>
                  </a:buClr>
                  <a:buSzPts val="1400"/>
                  <a:buFont typeface="Rubik"/>
                  <a:buChar char="■"/>
                  <a:defRPr sz="1400" b="0" i="0" u="none" strike="noStrike" cap="none">
                    <a:solidFill>
                      <a:schemeClr val="dk1"/>
                    </a:solidFill>
                    <a:latin typeface="Rubik"/>
                    <a:ea typeface="Rubik"/>
                    <a:cs typeface="Rubik"/>
                    <a:sym typeface="Rubik"/>
                  </a:defRPr>
                </a:lvl9pPr>
              </a:lstStyle>
              <a:p>
                <a:pPr marL="127000" indent="0">
                  <a:buNone/>
                </a:pPr>
                <a:r>
                  <a:rPr lang="id-ID" dirty="0"/>
                  <a:t>Dari daftar distribusi F dengan dk pembilang 3 dan dk </a:t>
                </a:r>
                <a:r>
                  <a:rPr lang="id-ID" dirty="0" smtClean="0"/>
                  <a:t>penyebut </a:t>
                </a:r>
                <a:r>
                  <a:rPr lang="id-ID" dirty="0"/>
                  <a:t>14 dan peluang 0,95 (jadi </a:t>
                </a:r>
                <a14:m>
                  <m:oMath xmlns:m="http://schemas.openxmlformats.org/officeDocument/2006/math">
                    <m:r>
                      <m:rPr>
                        <m:sty m:val="p"/>
                      </m:rPr>
                      <a:rPr lang="id-ID"/>
                      <m:t>α</m:t>
                    </m:r>
                    <m:r>
                      <a:rPr lang="id-ID"/>
                      <m:t>=0,05</m:t>
                    </m:r>
                  </m:oMath>
                </a14:m>
                <a:r>
                  <a:rPr lang="id-ID" dirty="0"/>
                  <a:t>) didapat F = 3,34. Teryata bahwa F = 0,128 lebih kecil dari 3,34; jadi hipotesis </a:t>
                </a:r>
                <a14:m>
                  <m:oMath xmlns:m="http://schemas.openxmlformats.org/officeDocument/2006/math">
                    <m:sSub>
                      <m:sSubPr>
                        <m:ctrlPr>
                          <a:rPr lang="en-ID" i="1"/>
                        </m:ctrlPr>
                      </m:sSubPr>
                      <m:e>
                        <m:r>
                          <m:rPr>
                            <m:sty m:val="p"/>
                          </m:rPr>
                          <a:rPr lang="id-ID"/>
                          <m:t>H</m:t>
                        </m:r>
                      </m:e>
                      <m:sub>
                        <m:r>
                          <a:rPr lang="id-ID"/>
                          <m:t>0</m:t>
                        </m:r>
                      </m:sub>
                    </m:sSub>
                    <m:r>
                      <a:rPr lang="id-ID"/>
                      <m:t>: </m:t>
                    </m:r>
                    <m:sSub>
                      <m:sSubPr>
                        <m:ctrlPr>
                          <a:rPr lang="en-ID" i="1"/>
                        </m:ctrlPr>
                      </m:sSubPr>
                      <m:e>
                        <m:r>
                          <m:rPr>
                            <m:sty m:val="p"/>
                          </m:rPr>
                          <a:rPr lang="id-ID"/>
                          <m:t>μ</m:t>
                        </m:r>
                      </m:e>
                      <m:sub>
                        <m:r>
                          <a:rPr lang="id-ID"/>
                          <m:t>1</m:t>
                        </m:r>
                      </m:sub>
                    </m:sSub>
                    <m:r>
                      <a:rPr lang="id-ID"/>
                      <m:t>=</m:t>
                    </m:r>
                    <m:sSub>
                      <m:sSubPr>
                        <m:ctrlPr>
                          <a:rPr lang="en-ID" i="1"/>
                        </m:ctrlPr>
                      </m:sSubPr>
                      <m:e>
                        <m:r>
                          <m:rPr>
                            <m:sty m:val="p"/>
                          </m:rPr>
                          <a:rPr lang="id-ID"/>
                          <m:t>μ</m:t>
                        </m:r>
                      </m:e>
                      <m:sub>
                        <m:r>
                          <a:rPr lang="id-ID"/>
                          <m:t>2</m:t>
                        </m:r>
                      </m:sub>
                    </m:sSub>
                    <m:r>
                      <a:rPr lang="id-ID"/>
                      <m:t>=</m:t>
                    </m:r>
                    <m:sSub>
                      <m:sSubPr>
                        <m:ctrlPr>
                          <a:rPr lang="en-ID" i="1"/>
                        </m:ctrlPr>
                      </m:sSubPr>
                      <m:e>
                        <m:r>
                          <m:rPr>
                            <m:sty m:val="p"/>
                          </m:rPr>
                          <a:rPr lang="id-ID"/>
                          <m:t>μ</m:t>
                        </m:r>
                      </m:e>
                      <m:sub>
                        <m:r>
                          <a:rPr lang="id-ID"/>
                          <m:t>3</m:t>
                        </m:r>
                      </m:sub>
                    </m:sSub>
                    <m:r>
                      <a:rPr lang="id-ID"/>
                      <m:t>=</m:t>
                    </m:r>
                    <m:sSub>
                      <m:sSubPr>
                        <m:ctrlPr>
                          <a:rPr lang="en-ID" i="1"/>
                        </m:ctrlPr>
                      </m:sSubPr>
                      <m:e>
                        <m:r>
                          <m:rPr>
                            <m:sty m:val="p"/>
                          </m:rPr>
                          <a:rPr lang="id-ID"/>
                          <m:t>μ</m:t>
                        </m:r>
                      </m:e>
                      <m:sub>
                        <m:r>
                          <a:rPr lang="id-ID"/>
                          <m:t>4</m:t>
                        </m:r>
                      </m:sub>
                    </m:sSub>
                  </m:oMath>
                </a14:m>
                <a:r>
                  <a:rPr lang="id-ID" dirty="0"/>
                  <a:t> diterima dalam taraf nyata 0,05. Keempat macam campuran makanan itu menyebabkan pertambahan berat badan kambing yang tidak berbeda secara nyata. Dengan kata lain, keempat macam makanan itu sama efektifnya sehiingga campuran mana saja yang digunakan akan  memberikan hasil yang secara nyata tidak berbeda.</a:t>
                </a:r>
                <a:endParaRPr lang="en-ID" dirty="0"/>
              </a:p>
            </p:txBody>
          </p:sp>
        </mc:Choice>
        <mc:Fallback>
          <p:sp>
            <p:nvSpPr>
              <p:cNvPr id="22" name="Google Shape;1025;p51"/>
              <p:cNvSpPr txBox="1">
                <a:spLocks noRot="1" noChangeAspect="1" noMove="1" noResize="1" noEditPoints="1" noAdjustHandles="1" noChangeArrowheads="1" noChangeShapeType="1" noTextEdit="1"/>
              </p:cNvSpPr>
              <p:nvPr/>
            </p:nvSpPr>
            <p:spPr>
              <a:xfrm>
                <a:off x="702338" y="679976"/>
                <a:ext cx="7602453" cy="2842792"/>
              </a:xfrm>
              <a:prstGeom prst="rect">
                <a:avLst/>
              </a:prstGeom>
              <a:blipFill rotWithShape="1">
                <a:blip r:embed="rId3"/>
                <a:stretch>
                  <a:fillRect r="-401"/>
                </a:stretch>
              </a:blipFill>
              <a:ln>
                <a:noFill/>
              </a:ln>
            </p:spPr>
            <p:txBody>
              <a:bodyPr/>
              <a:lstStyle/>
              <a:p>
                <a:r>
                  <a:rPr lang="en-ID">
                    <a:noFill/>
                  </a:rPr>
                  <a:t> </a:t>
                </a:r>
              </a:p>
            </p:txBody>
          </p:sp>
        </mc:Fallback>
      </mc:AlternateContent>
    </p:spTree>
    <p:extLst>
      <p:ext uri="{BB962C8B-B14F-4D97-AF65-F5344CB8AC3E}">
        <p14:creationId xmlns:p14="http://schemas.microsoft.com/office/powerpoint/2010/main" xmlns="" val="2992357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grpSp>
        <p:nvGrpSpPr>
          <p:cNvPr id="2" name="Google Shape;1015;p51"/>
          <p:cNvGrpSpPr/>
          <p:nvPr/>
        </p:nvGrpSpPr>
        <p:grpSpPr>
          <a:xfrm>
            <a:off x="7713005" y="4371950"/>
            <a:ext cx="2112788" cy="1060183"/>
            <a:chOff x="3396275" y="1859950"/>
            <a:chExt cx="1310500" cy="657600"/>
          </a:xfrm>
        </p:grpSpPr>
        <p:sp>
          <p:nvSpPr>
            <p:cNvPr id="1016" name="Google Shape;1016;p51"/>
            <p:cNvSpPr/>
            <p:nvPr/>
          </p:nvSpPr>
          <p:spPr>
            <a:xfrm>
              <a:off x="3573975" y="2037675"/>
              <a:ext cx="955075" cy="479875"/>
            </a:xfrm>
            <a:custGeom>
              <a:avLst/>
              <a:gdLst/>
              <a:ahLst/>
              <a:cxnLst/>
              <a:rect l="l" t="t" r="r" b="b"/>
              <a:pathLst>
                <a:path w="38203" h="19195" extrusionOk="0">
                  <a:moveTo>
                    <a:pt x="19009" y="1"/>
                  </a:moveTo>
                  <a:cubicBezTo>
                    <a:pt x="8531" y="1"/>
                    <a:pt x="1" y="8531"/>
                    <a:pt x="1" y="19194"/>
                  </a:cubicBezTo>
                  <a:lnTo>
                    <a:pt x="2304" y="19194"/>
                  </a:lnTo>
                  <a:cubicBezTo>
                    <a:pt x="2304" y="9953"/>
                    <a:pt x="9768" y="2304"/>
                    <a:pt x="19009" y="2304"/>
                  </a:cubicBezTo>
                  <a:cubicBezTo>
                    <a:pt x="28435" y="2304"/>
                    <a:pt x="35900" y="9953"/>
                    <a:pt x="35900" y="19194"/>
                  </a:cubicBezTo>
                  <a:lnTo>
                    <a:pt x="38203" y="19194"/>
                  </a:lnTo>
                  <a:cubicBezTo>
                    <a:pt x="38203" y="8531"/>
                    <a:pt x="29672" y="1"/>
                    <a:pt x="19009" y="1"/>
                  </a:cubicBezTo>
                  <a:close/>
                </a:path>
              </a:pathLst>
            </a:cu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51"/>
            <p:cNvSpPr/>
            <p:nvPr/>
          </p:nvSpPr>
          <p:spPr>
            <a:xfrm>
              <a:off x="3396275" y="1859950"/>
              <a:ext cx="1310500" cy="657600"/>
            </a:xfrm>
            <a:custGeom>
              <a:avLst/>
              <a:gdLst/>
              <a:ahLst/>
              <a:cxnLst/>
              <a:rect l="l" t="t" r="r" b="b"/>
              <a:pathLst>
                <a:path w="52420" h="26304" extrusionOk="0">
                  <a:moveTo>
                    <a:pt x="26117" y="1"/>
                  </a:moveTo>
                  <a:cubicBezTo>
                    <a:pt x="11729" y="1"/>
                    <a:pt x="0" y="11730"/>
                    <a:pt x="0" y="26303"/>
                  </a:cubicBezTo>
                  <a:lnTo>
                    <a:pt x="2303" y="26303"/>
                  </a:lnTo>
                  <a:cubicBezTo>
                    <a:pt x="2303" y="13152"/>
                    <a:pt x="12966" y="2489"/>
                    <a:pt x="26117" y="2489"/>
                  </a:cubicBezTo>
                  <a:cubicBezTo>
                    <a:pt x="39453" y="2489"/>
                    <a:pt x="50116" y="13152"/>
                    <a:pt x="50116" y="26303"/>
                  </a:cubicBezTo>
                  <a:lnTo>
                    <a:pt x="52419" y="26303"/>
                  </a:lnTo>
                  <a:cubicBezTo>
                    <a:pt x="52419" y="11730"/>
                    <a:pt x="40690" y="1"/>
                    <a:pt x="26117" y="1"/>
                  </a:cubicBezTo>
                  <a:close/>
                </a:path>
              </a:pathLst>
            </a:custGeom>
            <a:solidFill>
              <a:schemeClr val="accent5"/>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51"/>
            <p:cNvSpPr/>
            <p:nvPr/>
          </p:nvSpPr>
          <p:spPr>
            <a:xfrm>
              <a:off x="3453850" y="1922150"/>
              <a:ext cx="1195350" cy="595400"/>
            </a:xfrm>
            <a:custGeom>
              <a:avLst/>
              <a:gdLst/>
              <a:ahLst/>
              <a:cxnLst/>
              <a:rect l="l" t="t" r="r" b="b"/>
              <a:pathLst>
                <a:path w="47814" h="23816" extrusionOk="0">
                  <a:moveTo>
                    <a:pt x="23814" y="1"/>
                  </a:moveTo>
                  <a:cubicBezTo>
                    <a:pt x="10663" y="1"/>
                    <a:pt x="0" y="10664"/>
                    <a:pt x="0" y="23815"/>
                  </a:cubicBezTo>
                  <a:lnTo>
                    <a:pt x="2488" y="23815"/>
                  </a:lnTo>
                  <a:cubicBezTo>
                    <a:pt x="2488" y="11901"/>
                    <a:pt x="12085" y="2304"/>
                    <a:pt x="23814" y="2304"/>
                  </a:cubicBezTo>
                  <a:cubicBezTo>
                    <a:pt x="35728" y="2304"/>
                    <a:pt x="45325" y="11901"/>
                    <a:pt x="45325" y="23815"/>
                  </a:cubicBezTo>
                  <a:lnTo>
                    <a:pt x="47813" y="23815"/>
                  </a:lnTo>
                  <a:cubicBezTo>
                    <a:pt x="47813" y="10664"/>
                    <a:pt x="37150" y="1"/>
                    <a:pt x="23814" y="1"/>
                  </a:cubicBezTo>
                  <a:close/>
                </a:path>
              </a:pathLst>
            </a:custGeom>
            <a:solidFill>
              <a:schemeClr val="accent4"/>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51"/>
            <p:cNvSpPr/>
            <p:nvPr/>
          </p:nvSpPr>
          <p:spPr>
            <a:xfrm>
              <a:off x="3516050" y="1979750"/>
              <a:ext cx="1070950" cy="537800"/>
            </a:xfrm>
            <a:custGeom>
              <a:avLst/>
              <a:gdLst/>
              <a:ahLst/>
              <a:cxnLst/>
              <a:rect l="l" t="t" r="r" b="b"/>
              <a:pathLst>
                <a:path w="42838" h="21512" extrusionOk="0">
                  <a:moveTo>
                    <a:pt x="21326" y="0"/>
                  </a:moveTo>
                  <a:cubicBezTo>
                    <a:pt x="9597" y="0"/>
                    <a:pt x="0" y="9597"/>
                    <a:pt x="0" y="21511"/>
                  </a:cubicBezTo>
                  <a:lnTo>
                    <a:pt x="2318" y="21511"/>
                  </a:lnTo>
                  <a:cubicBezTo>
                    <a:pt x="2318" y="10848"/>
                    <a:pt x="10848" y="2318"/>
                    <a:pt x="21326" y="2318"/>
                  </a:cubicBezTo>
                  <a:cubicBezTo>
                    <a:pt x="31989" y="2318"/>
                    <a:pt x="40520" y="10848"/>
                    <a:pt x="40520" y="21511"/>
                  </a:cubicBezTo>
                  <a:lnTo>
                    <a:pt x="42837" y="21511"/>
                  </a:lnTo>
                  <a:cubicBezTo>
                    <a:pt x="42837" y="9597"/>
                    <a:pt x="33240" y="0"/>
                    <a:pt x="21326" y="0"/>
                  </a:cubicBezTo>
                  <a:close/>
                </a:path>
              </a:pathLst>
            </a:custGeom>
            <a:solidFill>
              <a:schemeClr val="accent3"/>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51"/>
            <p:cNvSpPr/>
            <p:nvPr/>
          </p:nvSpPr>
          <p:spPr>
            <a:xfrm>
              <a:off x="3631550" y="2095250"/>
              <a:ext cx="839925" cy="422300"/>
            </a:xfrm>
            <a:custGeom>
              <a:avLst/>
              <a:gdLst/>
              <a:ahLst/>
              <a:cxnLst/>
              <a:rect l="l" t="t" r="r" b="b"/>
              <a:pathLst>
                <a:path w="33597" h="16892" extrusionOk="0">
                  <a:moveTo>
                    <a:pt x="16706" y="1"/>
                  </a:moveTo>
                  <a:cubicBezTo>
                    <a:pt x="7465" y="1"/>
                    <a:pt x="1" y="7650"/>
                    <a:pt x="1" y="16891"/>
                  </a:cubicBezTo>
                  <a:lnTo>
                    <a:pt x="2489" y="16891"/>
                  </a:lnTo>
                  <a:cubicBezTo>
                    <a:pt x="2489" y="8887"/>
                    <a:pt x="8887" y="2489"/>
                    <a:pt x="16706" y="2489"/>
                  </a:cubicBezTo>
                  <a:cubicBezTo>
                    <a:pt x="24711" y="2489"/>
                    <a:pt x="31108" y="8887"/>
                    <a:pt x="31108" y="16891"/>
                  </a:cubicBezTo>
                  <a:lnTo>
                    <a:pt x="33597" y="16891"/>
                  </a:lnTo>
                  <a:cubicBezTo>
                    <a:pt x="33597" y="7650"/>
                    <a:pt x="26132" y="1"/>
                    <a:pt x="16706" y="1"/>
                  </a:cubicBezTo>
                  <a:close/>
                </a:path>
              </a:pathLst>
            </a:cu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51"/>
            <p:cNvSpPr/>
            <p:nvPr/>
          </p:nvSpPr>
          <p:spPr>
            <a:xfrm>
              <a:off x="3693750" y="2157450"/>
              <a:ext cx="715525" cy="360100"/>
            </a:xfrm>
            <a:custGeom>
              <a:avLst/>
              <a:gdLst/>
              <a:ahLst/>
              <a:cxnLst/>
              <a:rect l="l" t="t" r="r" b="b"/>
              <a:pathLst>
                <a:path w="28621" h="14404" extrusionOk="0">
                  <a:moveTo>
                    <a:pt x="14218" y="1"/>
                  </a:moveTo>
                  <a:cubicBezTo>
                    <a:pt x="6399" y="1"/>
                    <a:pt x="1" y="6399"/>
                    <a:pt x="1" y="14403"/>
                  </a:cubicBezTo>
                  <a:lnTo>
                    <a:pt x="2318" y="14403"/>
                  </a:lnTo>
                  <a:cubicBezTo>
                    <a:pt x="2318" y="7820"/>
                    <a:pt x="7650" y="2489"/>
                    <a:pt x="14218" y="2489"/>
                  </a:cubicBezTo>
                  <a:cubicBezTo>
                    <a:pt x="20972" y="2489"/>
                    <a:pt x="26303" y="7820"/>
                    <a:pt x="26303" y="14403"/>
                  </a:cubicBezTo>
                  <a:lnTo>
                    <a:pt x="28620" y="14403"/>
                  </a:lnTo>
                  <a:cubicBezTo>
                    <a:pt x="28620" y="6399"/>
                    <a:pt x="22223" y="1"/>
                    <a:pt x="14218" y="1"/>
                  </a:cubicBez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51"/>
            <p:cNvSpPr/>
            <p:nvPr/>
          </p:nvSpPr>
          <p:spPr>
            <a:xfrm>
              <a:off x="3751700" y="2219650"/>
              <a:ext cx="599650" cy="297900"/>
            </a:xfrm>
            <a:custGeom>
              <a:avLst/>
              <a:gdLst/>
              <a:ahLst/>
              <a:cxnLst/>
              <a:rect l="l" t="t" r="r" b="b"/>
              <a:pathLst>
                <a:path w="23986" h="11916" extrusionOk="0">
                  <a:moveTo>
                    <a:pt x="11900" y="1"/>
                  </a:moveTo>
                  <a:cubicBezTo>
                    <a:pt x="5332" y="1"/>
                    <a:pt x="0" y="5332"/>
                    <a:pt x="0" y="11915"/>
                  </a:cubicBezTo>
                  <a:lnTo>
                    <a:pt x="2488" y="11915"/>
                  </a:lnTo>
                  <a:cubicBezTo>
                    <a:pt x="2488" y="6584"/>
                    <a:pt x="6754" y="2318"/>
                    <a:pt x="11900" y="2318"/>
                  </a:cubicBezTo>
                  <a:cubicBezTo>
                    <a:pt x="17232" y="2318"/>
                    <a:pt x="21497" y="6584"/>
                    <a:pt x="21497" y="11915"/>
                  </a:cubicBezTo>
                  <a:lnTo>
                    <a:pt x="23985" y="11915"/>
                  </a:lnTo>
                  <a:cubicBezTo>
                    <a:pt x="23985" y="5332"/>
                    <a:pt x="18654" y="1"/>
                    <a:pt x="11900"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51"/>
          <p:cNvSpPr/>
          <p:nvPr/>
        </p:nvSpPr>
        <p:spPr>
          <a:xfrm>
            <a:off x="0" y="0"/>
            <a:ext cx="395536" cy="1542000"/>
          </a:xfrm>
          <a:prstGeom prst="rect">
            <a:avLst/>
          </a:prstGeom>
          <a:solidFill>
            <a:schemeClr val="accen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1028;p51"/>
          <p:cNvGrpSpPr/>
          <p:nvPr/>
        </p:nvGrpSpPr>
        <p:grpSpPr>
          <a:xfrm rot="-5400000">
            <a:off x="8521019" y="-150619"/>
            <a:ext cx="827133" cy="818134"/>
            <a:chOff x="2440850" y="358825"/>
            <a:chExt cx="870850" cy="861375"/>
          </a:xfrm>
        </p:grpSpPr>
        <p:sp>
          <p:nvSpPr>
            <p:cNvPr id="1029" name="Google Shape;1029;p51"/>
            <p:cNvSpPr/>
            <p:nvPr/>
          </p:nvSpPr>
          <p:spPr>
            <a:xfrm>
              <a:off x="2440850" y="358825"/>
              <a:ext cx="870850" cy="861375"/>
            </a:xfrm>
            <a:custGeom>
              <a:avLst/>
              <a:gdLst/>
              <a:ahLst/>
              <a:cxnLst/>
              <a:rect l="l" t="t" r="r" b="b"/>
              <a:pathLst>
                <a:path w="34834" h="34455" extrusionOk="0">
                  <a:moveTo>
                    <a:pt x="23157" y="1"/>
                  </a:moveTo>
                  <a:cubicBezTo>
                    <a:pt x="22245" y="1"/>
                    <a:pt x="21339" y="50"/>
                    <a:pt x="20445" y="148"/>
                  </a:cubicBezTo>
                  <a:cubicBezTo>
                    <a:pt x="15284" y="859"/>
                    <a:pt x="10849" y="3176"/>
                    <a:pt x="7109" y="6731"/>
                  </a:cubicBezTo>
                  <a:cubicBezTo>
                    <a:pt x="3555" y="10456"/>
                    <a:pt x="1252" y="14906"/>
                    <a:pt x="541" y="20052"/>
                  </a:cubicBezTo>
                  <a:cubicBezTo>
                    <a:pt x="1" y="24858"/>
                    <a:pt x="896" y="29834"/>
                    <a:pt x="3200" y="34270"/>
                  </a:cubicBezTo>
                  <a:cubicBezTo>
                    <a:pt x="3200" y="34270"/>
                    <a:pt x="3384" y="34455"/>
                    <a:pt x="3555" y="34455"/>
                  </a:cubicBezTo>
                  <a:lnTo>
                    <a:pt x="3740" y="34270"/>
                  </a:lnTo>
                  <a:cubicBezTo>
                    <a:pt x="3911" y="34270"/>
                    <a:pt x="3911" y="34099"/>
                    <a:pt x="3740" y="33914"/>
                  </a:cubicBezTo>
                  <a:cubicBezTo>
                    <a:pt x="1607" y="29649"/>
                    <a:pt x="712" y="24858"/>
                    <a:pt x="1252" y="20052"/>
                  </a:cubicBezTo>
                  <a:cubicBezTo>
                    <a:pt x="1963" y="15261"/>
                    <a:pt x="4095" y="10811"/>
                    <a:pt x="7650" y="7257"/>
                  </a:cubicBezTo>
                  <a:cubicBezTo>
                    <a:pt x="11204" y="3702"/>
                    <a:pt x="15640" y="1570"/>
                    <a:pt x="20445" y="859"/>
                  </a:cubicBezTo>
                  <a:cubicBezTo>
                    <a:pt x="21445" y="711"/>
                    <a:pt x="22446" y="640"/>
                    <a:pt x="23442" y="640"/>
                  </a:cubicBezTo>
                  <a:cubicBezTo>
                    <a:pt x="27219" y="640"/>
                    <a:pt x="30932" y="1659"/>
                    <a:pt x="34307" y="3347"/>
                  </a:cubicBezTo>
                  <a:cubicBezTo>
                    <a:pt x="34364" y="3409"/>
                    <a:pt x="34423" y="3429"/>
                    <a:pt x="34482" y="3429"/>
                  </a:cubicBezTo>
                  <a:cubicBezTo>
                    <a:pt x="34599" y="3429"/>
                    <a:pt x="34720" y="3347"/>
                    <a:pt x="34833" y="3347"/>
                  </a:cubicBezTo>
                  <a:cubicBezTo>
                    <a:pt x="34833" y="3176"/>
                    <a:pt x="34833" y="2821"/>
                    <a:pt x="34663" y="2821"/>
                  </a:cubicBezTo>
                  <a:cubicBezTo>
                    <a:pt x="31193" y="936"/>
                    <a:pt x="27131" y="1"/>
                    <a:pt x="23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51"/>
            <p:cNvSpPr/>
            <p:nvPr/>
          </p:nvSpPr>
          <p:spPr>
            <a:xfrm>
              <a:off x="2569875" y="473775"/>
              <a:ext cx="110925" cy="115525"/>
            </a:xfrm>
            <a:custGeom>
              <a:avLst/>
              <a:gdLst/>
              <a:ahLst/>
              <a:cxnLst/>
              <a:rect l="l" t="t" r="r" b="b"/>
              <a:pathLst>
                <a:path w="4437" h="4621" extrusionOk="0">
                  <a:moveTo>
                    <a:pt x="2304" y="0"/>
                  </a:moveTo>
                  <a:cubicBezTo>
                    <a:pt x="882" y="0"/>
                    <a:pt x="1" y="1066"/>
                    <a:pt x="1" y="2303"/>
                  </a:cubicBezTo>
                  <a:cubicBezTo>
                    <a:pt x="1" y="3554"/>
                    <a:pt x="882" y="4621"/>
                    <a:pt x="2304" y="4621"/>
                  </a:cubicBezTo>
                  <a:cubicBezTo>
                    <a:pt x="3555" y="4621"/>
                    <a:pt x="4436" y="3554"/>
                    <a:pt x="4436" y="2303"/>
                  </a:cubicBezTo>
                  <a:cubicBezTo>
                    <a:pt x="4436" y="1066"/>
                    <a:pt x="3555" y="0"/>
                    <a:pt x="2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51"/>
            <p:cNvSpPr/>
            <p:nvPr/>
          </p:nvSpPr>
          <p:spPr>
            <a:xfrm>
              <a:off x="2552100" y="456000"/>
              <a:ext cx="146475" cy="146450"/>
            </a:xfrm>
            <a:custGeom>
              <a:avLst/>
              <a:gdLst/>
              <a:ahLst/>
              <a:cxnLst/>
              <a:rect l="l" t="t" r="r" b="b"/>
              <a:pathLst>
                <a:path w="5859" h="5858" extrusionOk="0">
                  <a:moveTo>
                    <a:pt x="3015" y="711"/>
                  </a:moveTo>
                  <a:cubicBezTo>
                    <a:pt x="4266" y="711"/>
                    <a:pt x="5147" y="1777"/>
                    <a:pt x="5147" y="3014"/>
                  </a:cubicBezTo>
                  <a:cubicBezTo>
                    <a:pt x="5147" y="4265"/>
                    <a:pt x="4266" y="5332"/>
                    <a:pt x="3015" y="5332"/>
                  </a:cubicBezTo>
                  <a:cubicBezTo>
                    <a:pt x="1593" y="5332"/>
                    <a:pt x="712" y="4265"/>
                    <a:pt x="712" y="3014"/>
                  </a:cubicBezTo>
                  <a:cubicBezTo>
                    <a:pt x="712" y="1777"/>
                    <a:pt x="1593" y="711"/>
                    <a:pt x="3015" y="711"/>
                  </a:cubicBezTo>
                  <a:close/>
                  <a:moveTo>
                    <a:pt x="3015" y="0"/>
                  </a:moveTo>
                  <a:cubicBezTo>
                    <a:pt x="1238" y="0"/>
                    <a:pt x="1" y="1422"/>
                    <a:pt x="1" y="3014"/>
                  </a:cubicBezTo>
                  <a:cubicBezTo>
                    <a:pt x="1" y="4621"/>
                    <a:pt x="1238" y="5858"/>
                    <a:pt x="3015" y="5858"/>
                  </a:cubicBezTo>
                  <a:cubicBezTo>
                    <a:pt x="4621" y="5858"/>
                    <a:pt x="5858" y="4621"/>
                    <a:pt x="5858" y="3014"/>
                  </a:cubicBezTo>
                  <a:cubicBezTo>
                    <a:pt x="5858" y="1422"/>
                    <a:pt x="462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51"/>
          <p:cNvSpPr/>
          <p:nvPr/>
        </p:nvSpPr>
        <p:spPr>
          <a:xfrm>
            <a:off x="8775598" y="-258449"/>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51"/>
          <p:cNvSpPr/>
          <p:nvPr/>
        </p:nvSpPr>
        <p:spPr>
          <a:xfrm>
            <a:off x="-44672" y="1025103"/>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Box 17"/>
          <p:cNvSpPr txBox="1"/>
          <p:nvPr/>
        </p:nvSpPr>
        <p:spPr>
          <a:xfrm>
            <a:off x="2357422" y="1928808"/>
            <a:ext cx="5072098" cy="830997"/>
          </a:xfrm>
          <a:prstGeom prst="rect">
            <a:avLst/>
          </a:prstGeom>
          <a:noFill/>
        </p:spPr>
        <p:txBody>
          <a:bodyPr wrap="square" rtlCol="0">
            <a:spAutoFit/>
          </a:bodyPr>
          <a:lstStyle/>
          <a:p>
            <a:r>
              <a:rPr lang="en-US" sz="4800" dirty="0" smtClean="0">
                <a:latin typeface="Algerian" pitchFamily="82" charset="0"/>
              </a:rPr>
              <a:t>TERIMAKASIH</a:t>
            </a:r>
            <a:endParaRPr lang="en-US" sz="4800" dirty="0">
              <a:latin typeface="Algerian" pitchFamily="82" charset="0"/>
            </a:endParaRPr>
          </a:p>
        </p:txBody>
      </p:sp>
    </p:spTree>
    <p:extLst>
      <p:ext uri="{BB962C8B-B14F-4D97-AF65-F5344CB8AC3E}">
        <p14:creationId xmlns:p14="http://schemas.microsoft.com/office/powerpoint/2010/main" xmlns="" val="299235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sp>
        <p:nvSpPr>
          <p:cNvPr id="882" name="Google Shape;882;p42"/>
          <p:cNvSpPr txBox="1">
            <a:spLocks noGrp="1"/>
          </p:cNvSpPr>
          <p:nvPr>
            <p:ph type="title"/>
          </p:nvPr>
        </p:nvSpPr>
        <p:spPr>
          <a:xfrm>
            <a:off x="2106000" y="1188825"/>
            <a:ext cx="4932000" cy="1926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dirty="0" smtClean="0"/>
              <a:t>ANAVA</a:t>
            </a:r>
            <a:endParaRPr sz="10000"/>
          </a:p>
        </p:txBody>
      </p:sp>
      <p:sp>
        <p:nvSpPr>
          <p:cNvPr id="883" name="Google Shape;883;p42"/>
          <p:cNvSpPr txBox="1">
            <a:spLocks noGrp="1"/>
          </p:cNvSpPr>
          <p:nvPr>
            <p:ph type="subTitle" idx="1"/>
          </p:nvPr>
        </p:nvSpPr>
        <p:spPr>
          <a:xfrm>
            <a:off x="2106000" y="3305019"/>
            <a:ext cx="4932000" cy="53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t>ANA</a:t>
            </a:r>
            <a:r>
              <a:rPr lang="en" dirty="0" smtClean="0"/>
              <a:t> dari Analisis dan </a:t>
            </a:r>
            <a:r>
              <a:rPr lang="en" b="1" dirty="0" smtClean="0"/>
              <a:t>VA</a:t>
            </a:r>
            <a:r>
              <a:rPr lang="en" dirty="0" smtClean="0"/>
              <a:t> dari Varians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43"/>
          <p:cNvSpPr txBox="1">
            <a:spLocks noGrp="1"/>
          </p:cNvSpPr>
          <p:nvPr>
            <p:ph type="title"/>
          </p:nvPr>
        </p:nvSpPr>
        <p:spPr>
          <a:xfrm>
            <a:off x="500034" y="500048"/>
            <a:ext cx="3644586" cy="71436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 sz="3200" dirty="0" smtClean="0"/>
              <a:t>Jenis-Jenis Varians</a:t>
            </a:r>
            <a:endParaRPr sz="3200"/>
          </a:p>
        </p:txBody>
      </p:sp>
      <p:sp>
        <p:nvSpPr>
          <p:cNvPr id="889" name="Google Shape;889;p43"/>
          <p:cNvSpPr txBox="1">
            <a:spLocks noGrp="1"/>
          </p:cNvSpPr>
          <p:nvPr>
            <p:ph type="subTitle" idx="1"/>
          </p:nvPr>
        </p:nvSpPr>
        <p:spPr>
          <a:xfrm>
            <a:off x="428596" y="1071552"/>
            <a:ext cx="8216568" cy="3214692"/>
          </a:xfrm>
          <a:prstGeom prst="rect">
            <a:avLst/>
          </a:prstGeom>
        </p:spPr>
        <p:txBody>
          <a:bodyPr spcFirstLastPara="1" wrap="square" lIns="91425" tIns="91425" rIns="91425" bIns="91425" anchor="ctr" anchorCtr="0">
            <a:noAutofit/>
          </a:bodyPr>
          <a:lstStyle/>
          <a:p>
            <a:pPr marL="0" lvl="0" indent="0" algn="just"/>
            <a:r>
              <a:rPr lang="en-US" sz="1600" dirty="0" smtClean="0"/>
              <a:t>S</a:t>
            </a:r>
            <a:r>
              <a:rPr lang="id-ID" sz="1600" dirty="0" smtClean="0"/>
              <a:t>ecara umum varians dapat, digolongkan kedalam varians </a:t>
            </a:r>
            <a:r>
              <a:rPr lang="id-ID" sz="1600" i="1" dirty="0" smtClean="0"/>
              <a:t>sistematik </a:t>
            </a:r>
            <a:r>
              <a:rPr lang="id-ID" sz="1600" dirty="0" smtClean="0"/>
              <a:t> dan </a:t>
            </a:r>
            <a:r>
              <a:rPr lang="id-ID" sz="1600" i="1" dirty="0" smtClean="0"/>
              <a:t>varians galat. </a:t>
            </a:r>
            <a:r>
              <a:rPr lang="id-ID" sz="1600" dirty="0" smtClean="0"/>
              <a:t>Varians sistematik adalah variasi pengukuran kearena adanya pengaruh yang menyebabkan skor atau nilai data lebih condong ke satu arah tertentu dibandingkan kearah lain. Setiap pengauh alami atau buatan manusia yang menyebabkan terjadinya peristiwa dapat diduga atau diramaikan dalam arah tertentu. Merupakan pengaruh sistematik sehingga menyebabkan terjadinya varians sistematik.</a:t>
            </a:r>
            <a:endParaRPr lang="en-US" sz="1600" dirty="0" smtClean="0"/>
          </a:p>
          <a:p>
            <a:pPr marL="0" lvl="0" indent="0" algn="just"/>
            <a:endParaRPr lang="en-US" sz="1600" dirty="0" smtClean="0"/>
          </a:p>
          <a:p>
            <a:pPr marL="0" lvl="0" indent="0" algn="just"/>
            <a:r>
              <a:rPr lang="id-ID" sz="1600" dirty="0" smtClean="0"/>
              <a:t>Salah satu jenis varians sistematik dalam kumpulan  data hasil penelitian adalah varians antar kelompok atau kadang-kadang disebut pula varians ekperimental. Varians ini  menggambarkan adanya perbedaan atau variasi sistematik antara kelompok-kelompok hasil pengukuran. Dengan demikian varians ini terjadi karena adanya perbedaan antara kelompok-kelompok individu.</a:t>
            </a:r>
            <a:endParaRPr sz="1600"/>
          </a:p>
        </p:txBody>
      </p:sp>
      <p:sp>
        <p:nvSpPr>
          <p:cNvPr id="892" name="Google Shape;892;p43"/>
          <p:cNvSpPr/>
          <p:nvPr/>
        </p:nvSpPr>
        <p:spPr>
          <a:xfrm>
            <a:off x="5143504" y="285734"/>
            <a:ext cx="484880" cy="516897"/>
          </a:xfrm>
          <a:custGeom>
            <a:avLst/>
            <a:gdLst/>
            <a:ahLst/>
            <a:cxnLst/>
            <a:rect l="l" t="t" r="r" b="b"/>
            <a:pathLst>
              <a:path w="5162" h="5503" extrusionOk="0">
                <a:moveTo>
                  <a:pt x="2488" y="0"/>
                </a:moveTo>
                <a:cubicBezTo>
                  <a:pt x="2133" y="1237"/>
                  <a:pt x="1252" y="2133"/>
                  <a:pt x="0" y="2659"/>
                </a:cubicBezTo>
                <a:cubicBezTo>
                  <a:pt x="1252" y="3199"/>
                  <a:pt x="2133" y="4266"/>
                  <a:pt x="2488" y="5502"/>
                </a:cubicBezTo>
                <a:cubicBezTo>
                  <a:pt x="3029" y="4266"/>
                  <a:pt x="3910" y="3199"/>
                  <a:pt x="5161" y="2659"/>
                </a:cubicBezTo>
                <a:cubicBezTo>
                  <a:pt x="3910" y="2133"/>
                  <a:pt x="3029" y="1237"/>
                  <a:pt x="2488"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Lightning Bolt 7"/>
          <p:cNvSpPr/>
          <p:nvPr/>
        </p:nvSpPr>
        <p:spPr>
          <a:xfrm flipV="1">
            <a:off x="500034" y="1071553"/>
            <a:ext cx="4071966" cy="71438"/>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8" name="Google Shape;898;p44"/>
          <p:cNvSpPr txBox="1">
            <a:spLocks noGrp="1"/>
          </p:cNvSpPr>
          <p:nvPr>
            <p:ph type="title" idx="2"/>
          </p:nvPr>
        </p:nvSpPr>
        <p:spPr>
          <a:xfrm>
            <a:off x="0" y="0"/>
            <a:ext cx="1632900" cy="71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dirty="0" smtClean="0"/>
              <a:t>Contoh 1</a:t>
            </a:r>
            <a:endParaRPr sz="2800"/>
          </a:p>
        </p:txBody>
      </p:sp>
      <p:sp>
        <p:nvSpPr>
          <p:cNvPr id="899" name="Google Shape;899;p44"/>
          <p:cNvSpPr txBox="1">
            <a:spLocks noGrp="1"/>
          </p:cNvSpPr>
          <p:nvPr>
            <p:ph type="subTitle" idx="1"/>
          </p:nvPr>
        </p:nvSpPr>
        <p:spPr>
          <a:xfrm>
            <a:off x="142844" y="785800"/>
            <a:ext cx="8215370" cy="1143008"/>
          </a:xfrm>
          <a:prstGeom prst="rect">
            <a:avLst/>
          </a:prstGeom>
        </p:spPr>
        <p:txBody>
          <a:bodyPr spcFirstLastPara="1" wrap="square" lIns="91425" tIns="91425" rIns="91425" bIns="91425" anchor="ctr" anchorCtr="0">
            <a:noAutofit/>
          </a:bodyPr>
          <a:lstStyle/>
          <a:p>
            <a:pPr marL="0" lvl="0" indent="0"/>
            <a:r>
              <a:rPr lang="id-ID" dirty="0" smtClean="0"/>
              <a:t>Misalkan ada empat kelas siswa, tiap kelas banyak muridnya sama, sedang belajar bahasa inggris, masing-masing kelas diajar oleh seorang guru dan tiap guru menggunakan metoda mengajar yang berbeda, sebut A, B, C dan D. Nilai hasil ujian akhir proses belajar untuk tiap metoda, rata-ratanya seperti berikut.</a:t>
            </a:r>
            <a:endParaRPr/>
          </a:p>
        </p:txBody>
      </p:sp>
      <p:graphicFrame>
        <p:nvGraphicFramePr>
          <p:cNvPr id="11" name="Table 10"/>
          <p:cNvGraphicFramePr>
            <a:graphicFrameLocks noGrp="1"/>
          </p:cNvGraphicFramePr>
          <p:nvPr/>
        </p:nvGraphicFramePr>
        <p:xfrm>
          <a:off x="142844" y="2071684"/>
          <a:ext cx="4839335" cy="548640"/>
        </p:xfrm>
        <a:graphic>
          <a:graphicData uri="http://schemas.openxmlformats.org/drawingml/2006/table">
            <a:tbl>
              <a:tblPr>
                <a:tableStyleId>{08FB837D-C827-4EFA-A057-4D05807E0F7C}</a:tableStyleId>
              </a:tblPr>
              <a:tblGrid>
                <a:gridCol w="1285884"/>
                <a:gridCol w="705476"/>
                <a:gridCol w="991870"/>
                <a:gridCol w="992505"/>
                <a:gridCol w="863600"/>
              </a:tblGrid>
              <a:tr h="0">
                <a:tc>
                  <a:txBody>
                    <a:bodyPr/>
                    <a:lstStyle/>
                    <a:p>
                      <a:pPr marL="457200" algn="l">
                        <a:lnSpc>
                          <a:spcPct val="150000"/>
                        </a:lnSpc>
                        <a:spcAft>
                          <a:spcPts val="0"/>
                        </a:spcAft>
                      </a:pPr>
                      <a:r>
                        <a:rPr lang="id-ID" sz="1200" dirty="0"/>
                        <a:t>Metode</a:t>
                      </a:r>
                      <a:endParaRPr lang="en-US" sz="1100" dirty="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A</a:t>
                      </a:r>
                      <a:endParaRPr lang="en-US" sz="110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B</a:t>
                      </a:r>
                      <a:endParaRPr lang="en-US" sz="110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C</a:t>
                      </a:r>
                      <a:endParaRPr lang="en-US" sz="110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D</a:t>
                      </a:r>
                      <a:endParaRPr lang="en-US" sz="1100">
                        <a:latin typeface="Calibri"/>
                        <a:ea typeface="Calibri"/>
                        <a:cs typeface="Times New Roman"/>
                      </a:endParaRPr>
                    </a:p>
                  </a:txBody>
                  <a:tcPr marL="68580" marR="68580" marT="0" marB="0" anchor="ctr"/>
                </a:tc>
              </a:tr>
              <a:tr h="0">
                <a:tc>
                  <a:txBody>
                    <a:bodyPr/>
                    <a:lstStyle/>
                    <a:p>
                      <a:pPr marL="457200" algn="l">
                        <a:lnSpc>
                          <a:spcPct val="150000"/>
                        </a:lnSpc>
                        <a:spcAft>
                          <a:spcPts val="0"/>
                        </a:spcAft>
                      </a:pPr>
                      <a:r>
                        <a:rPr lang="id-ID" sz="1200" dirty="0"/>
                        <a:t>Rata-rata</a:t>
                      </a:r>
                      <a:endParaRPr lang="en-US" sz="1100" dirty="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67,3</a:t>
                      </a:r>
                      <a:endParaRPr lang="en-US" sz="110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76,5</a:t>
                      </a:r>
                      <a:endParaRPr lang="en-US" sz="110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a:t>56,9</a:t>
                      </a:r>
                      <a:endParaRPr lang="en-US" sz="1100">
                        <a:latin typeface="Calibri"/>
                        <a:ea typeface="Calibri"/>
                        <a:cs typeface="Times New Roman"/>
                      </a:endParaRPr>
                    </a:p>
                  </a:txBody>
                  <a:tcPr marL="68580" marR="68580" marT="0" marB="0" anchor="ctr"/>
                </a:tc>
                <a:tc>
                  <a:txBody>
                    <a:bodyPr/>
                    <a:lstStyle/>
                    <a:p>
                      <a:pPr marL="176530" algn="ctr">
                        <a:lnSpc>
                          <a:spcPct val="150000"/>
                        </a:lnSpc>
                        <a:spcAft>
                          <a:spcPts val="0"/>
                        </a:spcAft>
                      </a:pPr>
                      <a:r>
                        <a:rPr lang="id-ID" sz="1200" dirty="0"/>
                        <a:t>63,7</a:t>
                      </a:r>
                      <a:endParaRPr lang="en-US" sz="1100" dirty="0">
                        <a:latin typeface="Calibri"/>
                        <a:ea typeface="Calibri"/>
                        <a:cs typeface="Times New Roman"/>
                      </a:endParaRPr>
                    </a:p>
                  </a:txBody>
                  <a:tcPr marL="68580" marR="68580" marT="0" marB="0" anchor="ctr"/>
                </a:tc>
              </a:tr>
            </a:tbl>
          </a:graphicData>
        </a:graphic>
      </p:graphicFrame>
      <p:sp>
        <p:nvSpPr>
          <p:cNvPr id="12" name="Google Shape;899;p44"/>
          <p:cNvSpPr txBox="1">
            <a:spLocks/>
          </p:cNvSpPr>
          <p:nvPr/>
        </p:nvSpPr>
        <p:spPr>
          <a:xfrm>
            <a:off x="142844" y="2643188"/>
            <a:ext cx="8858312" cy="2357454"/>
          </a:xfrm>
          <a:prstGeom prst="rect">
            <a:avLst/>
          </a:prstGeom>
          <a:ln>
            <a:headEnd type="none" w="sm" len="sm"/>
            <a:tailEnd type="none" w="sm" len="sm"/>
          </a:ln>
        </p:spPr>
        <p:style>
          <a:lnRef idx="3">
            <a:schemeClr val="lt1"/>
          </a:lnRef>
          <a:fillRef idx="1">
            <a:schemeClr val="accent6"/>
          </a:fillRef>
          <a:effectRef idx="1">
            <a:schemeClr val="accent6"/>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r>
              <a:rPr kumimoji="0" lang="en-US" b="1" i="0" u="none" strike="noStrike" kern="0" cap="none" spc="0" normalizeH="0" baseline="0" noProof="0" dirty="0" err="1" smtClean="0">
                <a:ln>
                  <a:noFill/>
                </a:ln>
                <a:solidFill>
                  <a:srgbClr val="002060"/>
                </a:solidFill>
                <a:effectLst/>
                <a:uLnTx/>
                <a:uFillTx/>
                <a:latin typeface="Times New Roman" pitchFamily="18" charset="0"/>
                <a:ea typeface="Rubik"/>
                <a:cs typeface="Times New Roman" pitchFamily="18" charset="0"/>
                <a:sym typeface="Rubik"/>
              </a:rPr>
              <a:t>Jawab</a:t>
            </a:r>
            <a:r>
              <a:rPr kumimoji="0" lang="en-US" b="1" i="0" u="none" strike="noStrike" kern="0" cap="none" spc="0" normalizeH="0" baseline="0" noProof="0" dirty="0" smtClean="0">
                <a:ln>
                  <a:noFill/>
                </a:ln>
                <a:solidFill>
                  <a:srgbClr val="002060"/>
                </a:solidFill>
                <a:effectLst/>
                <a:uLnTx/>
                <a:uFillTx/>
                <a:latin typeface="Times New Roman" pitchFamily="18" charset="0"/>
                <a:ea typeface="Rubik"/>
                <a:cs typeface="Times New Roman" pitchFamily="18" charset="0"/>
                <a:sym typeface="Rubik"/>
              </a:rPr>
              <a:t>:</a:t>
            </a:r>
          </a:p>
          <a:p>
            <a:r>
              <a:rPr lang="id-ID" dirty="0" smtClean="0">
                <a:solidFill>
                  <a:srgbClr val="002060"/>
                </a:solidFill>
                <a:latin typeface="Times New Roman" pitchFamily="18" charset="0"/>
                <a:cs typeface="Times New Roman" pitchFamily="18" charset="0"/>
              </a:rPr>
              <a:t>Anggap rata-rata ini sebagai data biasa lalu hitung variansnya; diperoleh varians antar kelompok A, B, C, dan D. Besarya dihitung sebagai berikut,</a:t>
            </a:r>
            <a:endParaRPr lang="en-US" dirty="0" smtClean="0">
              <a:solidFill>
                <a:srgbClr val="002060"/>
              </a:solidFill>
              <a:latin typeface="Times New Roman" pitchFamily="18" charset="0"/>
              <a:cs typeface="Times New Roman" pitchFamily="18" charset="0"/>
            </a:endParaRPr>
          </a:p>
          <a:p>
            <a:r>
              <a:rPr lang="id-ID" dirty="0" smtClean="0">
                <a:solidFill>
                  <a:srgbClr val="002060"/>
                </a:solidFill>
                <a:latin typeface="Times New Roman" pitchFamily="18" charset="0"/>
                <a:cs typeface="Times New Roman" pitchFamily="18" charset="0"/>
              </a:rPr>
              <a:t>Karena tiap kelas banyak muridnya sama, maka:</a:t>
            </a:r>
            <a:endParaRPr lang="en-US" dirty="0" smtClean="0">
              <a:solidFill>
                <a:srgbClr val="002060"/>
              </a:solidFill>
              <a:latin typeface="Times New Roman" pitchFamily="18" charset="0"/>
              <a:cs typeface="Times New Roman" pitchFamily="18" charset="0"/>
            </a:endParaRPr>
          </a:p>
          <a:p>
            <a:pPr>
              <a:buClr>
                <a:schemeClr val="dk1"/>
              </a:buClr>
              <a:buSzPts val="1400"/>
            </a:pPr>
            <a:r>
              <a:rPr lang="id-ID" dirty="0" smtClean="0">
                <a:solidFill>
                  <a:srgbClr val="002060"/>
                </a:solidFill>
                <a:latin typeface="Times New Roman" pitchFamily="18" charset="0"/>
                <a:cs typeface="Times New Roman" pitchFamily="18" charset="0"/>
              </a:rPr>
              <a:t>Rata-rata untuk keempat rata-rata itu </a:t>
            </a:r>
            <a:endParaRPr lang="en-US" dirty="0" smtClean="0">
              <a:solidFill>
                <a:srgbClr val="002060"/>
              </a:solidFill>
              <a:latin typeface="Times New Roman" pitchFamily="18" charset="0"/>
              <a:cs typeface="Times New Roman" pitchFamily="18" charset="0"/>
            </a:endParaRPr>
          </a:p>
          <a:p>
            <a:pPr>
              <a:buClr>
                <a:schemeClr val="dk1"/>
              </a:buClr>
              <a:buSzPts val="1400"/>
            </a:pPr>
            <a:r>
              <a:rPr lang="id-ID" dirty="0" smtClean="0">
                <a:solidFill>
                  <a:srgbClr val="002060"/>
                </a:solidFill>
                <a:latin typeface="Times New Roman" pitchFamily="18" charset="0"/>
                <a:cs typeface="Times New Roman" pitchFamily="18" charset="0"/>
              </a:rPr>
              <a:t>Jumlah kuadrat-kuadrat (JK) dikoreksi, yaitu setiap data dikurangi rata-ratanya lalu kuadratkan, dan kemudian dijumlahkan, adalah</a:t>
            </a:r>
            <a:endParaRPr lang="en-US" dirty="0" smtClean="0">
              <a:solidFill>
                <a:srgbClr val="002060"/>
              </a:solidFill>
              <a:latin typeface="Times New Roman" pitchFamily="18" charset="0"/>
              <a:cs typeface="Times New Roman" pitchFamily="18" charset="0"/>
            </a:endParaRPr>
          </a:p>
          <a:p>
            <a:pPr>
              <a:buClr>
                <a:schemeClr val="dk1"/>
              </a:buClr>
              <a:buSzPts val="1400"/>
            </a:pPr>
            <a:endParaRPr lang="en-US" dirty="0" smtClean="0">
              <a:solidFill>
                <a:srgbClr val="002060"/>
              </a:solidFill>
              <a:latin typeface="Times New Roman" pitchFamily="18" charset="0"/>
              <a:cs typeface="Times New Roman" pitchFamily="18" charset="0"/>
            </a:endParaRPr>
          </a:p>
          <a:p>
            <a:pPr>
              <a:buClr>
                <a:schemeClr val="dk1"/>
              </a:buClr>
              <a:buSzPts val="1400"/>
            </a:pPr>
            <a:r>
              <a:rPr lang="id-ID" dirty="0" smtClean="0">
                <a:solidFill>
                  <a:srgbClr val="002060"/>
                </a:solidFill>
                <a:latin typeface="Times New Roman" pitchFamily="18" charset="0"/>
                <a:cs typeface="Times New Roman" pitchFamily="18" charset="0"/>
              </a:rPr>
              <a:t>Bagi oleh derajat kebebasanya, ialah banyak kelompok dikurangi satu, jadi 4 – 1 = 3, diperoleh varians antar kelompok A, B, C dan D sebesar 66,67.</a:t>
            </a:r>
            <a:endParaRPr kumimoji="0" lang="id-ID" b="0" i="0" u="none" strike="noStrike" kern="0" cap="none" spc="0" normalizeH="0" baseline="0" noProof="0" dirty="0">
              <a:ln>
                <a:noFill/>
              </a:ln>
              <a:solidFill>
                <a:srgbClr val="002060"/>
              </a:solidFill>
              <a:effectLst/>
              <a:uLnTx/>
              <a:uFillTx/>
              <a:latin typeface="Times New Roman" pitchFamily="18" charset="0"/>
              <a:ea typeface="Rubik"/>
              <a:cs typeface="Times New Roman" pitchFamily="18" charset="0"/>
              <a:sym typeface="Rubik"/>
            </a:endParaRPr>
          </a:p>
        </p:txBody>
      </p:sp>
      <p:sp>
        <p:nvSpPr>
          <p:cNvPr id="1044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444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00364" y="3571882"/>
            <a:ext cx="2043110" cy="316196"/>
          </a:xfrm>
          <a:prstGeom prst="rect">
            <a:avLst/>
          </a:prstGeom>
          <a:noFill/>
        </p:spPr>
      </p:pic>
      <p:sp>
        <p:nvSpPr>
          <p:cNvPr id="1044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4451"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14282" y="4286262"/>
            <a:ext cx="4429156" cy="20300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8" name="Google Shape;898;p44"/>
          <p:cNvSpPr txBox="1">
            <a:spLocks noGrp="1"/>
          </p:cNvSpPr>
          <p:nvPr>
            <p:ph type="title" idx="2"/>
          </p:nvPr>
        </p:nvSpPr>
        <p:spPr>
          <a:xfrm>
            <a:off x="0" y="0"/>
            <a:ext cx="1632900" cy="71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dirty="0" smtClean="0"/>
              <a:t>Contoh 2</a:t>
            </a:r>
            <a:endParaRPr sz="2800"/>
          </a:p>
        </p:txBody>
      </p:sp>
      <p:sp>
        <p:nvSpPr>
          <p:cNvPr id="899" name="Google Shape;899;p44"/>
          <p:cNvSpPr txBox="1">
            <a:spLocks noGrp="1"/>
          </p:cNvSpPr>
          <p:nvPr>
            <p:ph type="subTitle" idx="1"/>
          </p:nvPr>
        </p:nvSpPr>
        <p:spPr>
          <a:xfrm>
            <a:off x="142844" y="785800"/>
            <a:ext cx="8215370" cy="1071570"/>
          </a:xfrm>
          <a:prstGeom prst="rect">
            <a:avLst/>
          </a:prstGeom>
        </p:spPr>
        <p:txBody>
          <a:bodyPr spcFirstLastPara="1" wrap="square" lIns="91425" tIns="91425" rIns="91425" bIns="91425" anchor="ctr" anchorCtr="0">
            <a:noAutofit/>
          </a:bodyPr>
          <a:lstStyle/>
          <a:p>
            <a:pPr marL="0" indent="0"/>
            <a:r>
              <a:rPr lang="id-ID" sz="1400" dirty="0" smtClean="0"/>
              <a:t>Misalkan dua jenis makanan ayam, (sebut A dan B) dicobakan; A terhadap 5 ekor ayam dan B terhadap 4 ekor ayam. Segala karakteristik ke-9 ekor ayam itu (misalnya besarnya, jenisnya, umurnya, dan lain-lain) sama. Setelah 20 hari percobaan pertambahan berat dagingnya (dalam ons) ditimbag dan dicatat. Hasilnya sebagai berikut:</a:t>
            </a:r>
            <a:endParaRPr sz="1400"/>
          </a:p>
        </p:txBody>
      </p:sp>
      <p:sp>
        <p:nvSpPr>
          <p:cNvPr id="12" name="Google Shape;899;p44"/>
          <p:cNvSpPr txBox="1">
            <a:spLocks/>
          </p:cNvSpPr>
          <p:nvPr/>
        </p:nvSpPr>
        <p:spPr>
          <a:xfrm>
            <a:off x="142844" y="2643188"/>
            <a:ext cx="8858312" cy="2357454"/>
          </a:xfrm>
          <a:prstGeom prst="rect">
            <a:avLst/>
          </a:prstGeom>
          <a:ln>
            <a:headEnd type="none" w="sm" len="sm"/>
            <a:tailEnd type="none" w="sm" len="sm"/>
          </a:ln>
        </p:spPr>
        <p:style>
          <a:lnRef idx="3">
            <a:schemeClr val="lt1"/>
          </a:lnRef>
          <a:fillRef idx="1">
            <a:schemeClr val="accent6"/>
          </a:fillRef>
          <a:effectRef idx="1">
            <a:schemeClr val="accent6"/>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Rubik"/>
              <a:buNone/>
              <a:tabLst/>
              <a:defRPr/>
            </a:pPr>
            <a:endParaRPr kumimoji="0" lang="id-ID" b="0" i="0" u="none" strike="noStrike" kern="0" cap="none" spc="0" normalizeH="0" baseline="0" noProof="0" dirty="0">
              <a:ln>
                <a:noFill/>
              </a:ln>
              <a:solidFill>
                <a:srgbClr val="002060"/>
              </a:solidFill>
              <a:effectLst/>
              <a:uLnTx/>
              <a:uFillTx/>
              <a:latin typeface="Times New Roman" pitchFamily="18" charset="0"/>
              <a:ea typeface="Rubik"/>
              <a:cs typeface="Times New Roman" pitchFamily="18" charset="0"/>
              <a:sym typeface="Rubik"/>
            </a:endParaRPr>
          </a:p>
        </p:txBody>
      </p:sp>
      <p:sp>
        <p:nvSpPr>
          <p:cNvPr id="1044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4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Table 9"/>
          <p:cNvGraphicFramePr>
            <a:graphicFrameLocks noGrp="1"/>
          </p:cNvGraphicFramePr>
          <p:nvPr/>
        </p:nvGraphicFramePr>
        <p:xfrm>
          <a:off x="142844" y="2010726"/>
          <a:ext cx="7143767" cy="548640"/>
        </p:xfrm>
        <a:graphic>
          <a:graphicData uri="http://schemas.openxmlformats.org/drawingml/2006/table">
            <a:tbl>
              <a:tblPr>
                <a:tableStyleId>{08FB837D-C827-4EFA-A057-4D05807E0F7C}</a:tableStyleId>
              </a:tblPr>
              <a:tblGrid>
                <a:gridCol w="1417407"/>
                <a:gridCol w="1145272"/>
                <a:gridCol w="1145272"/>
                <a:gridCol w="1145272"/>
                <a:gridCol w="1145272"/>
                <a:gridCol w="1145272"/>
              </a:tblGrid>
              <a:tr h="179705">
                <a:tc>
                  <a:txBody>
                    <a:bodyPr/>
                    <a:lstStyle/>
                    <a:p>
                      <a:pPr marL="457200" algn="ctr">
                        <a:lnSpc>
                          <a:spcPct val="150000"/>
                        </a:lnSpc>
                        <a:spcAft>
                          <a:spcPts val="0"/>
                        </a:spcAft>
                      </a:pPr>
                      <a:r>
                        <a:rPr lang="id-ID" sz="1200" dirty="0"/>
                        <a:t>Makanan A</a:t>
                      </a:r>
                      <a:endParaRPr lang="en-US" sz="1100" dirty="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3,2</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3,7</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3,9</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3,6</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3,5</a:t>
                      </a:r>
                      <a:endParaRPr lang="en-US" sz="1100">
                        <a:latin typeface="Calibri"/>
                        <a:ea typeface="Calibri"/>
                        <a:cs typeface="Times New Roman"/>
                      </a:endParaRPr>
                    </a:p>
                  </a:txBody>
                  <a:tcPr marL="68580" marR="68580" marT="0" marB="0" anchor="ctr"/>
                </a:tc>
              </a:tr>
              <a:tr h="179705">
                <a:tc>
                  <a:txBody>
                    <a:bodyPr/>
                    <a:lstStyle/>
                    <a:p>
                      <a:pPr marL="457200" algn="ctr">
                        <a:lnSpc>
                          <a:spcPct val="150000"/>
                        </a:lnSpc>
                        <a:spcAft>
                          <a:spcPts val="0"/>
                        </a:spcAft>
                      </a:pPr>
                      <a:r>
                        <a:rPr lang="id-ID" sz="1200"/>
                        <a:t>Makanan B</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2,2</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2,9</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2,5</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a:t>2,4</a:t>
                      </a:r>
                      <a:endParaRPr lang="en-US" sz="1100">
                        <a:latin typeface="Calibri"/>
                        <a:ea typeface="Calibri"/>
                        <a:cs typeface="Times New Roman"/>
                      </a:endParaRPr>
                    </a:p>
                  </a:txBody>
                  <a:tcPr marL="68580" marR="68580" marT="0" marB="0" anchor="ctr"/>
                </a:tc>
                <a:tc>
                  <a:txBody>
                    <a:bodyPr/>
                    <a:lstStyle/>
                    <a:p>
                      <a:pPr marL="457200" algn="ctr">
                        <a:lnSpc>
                          <a:spcPct val="150000"/>
                        </a:lnSpc>
                        <a:spcAft>
                          <a:spcPts val="0"/>
                        </a:spcAft>
                      </a:pPr>
                      <a:r>
                        <a:rPr lang="id-ID" sz="1200" dirty="0"/>
                        <a:t>-</a:t>
                      </a:r>
                      <a:endParaRPr lang="en-US" sz="1100" dirty="0">
                        <a:latin typeface="Calibri"/>
                        <a:ea typeface="Calibri"/>
                        <a:cs typeface="Times New Roman"/>
                      </a:endParaRPr>
                    </a:p>
                  </a:txBody>
                  <a:tcPr marL="68580" marR="68580" marT="0" marB="0" anchor="ctr"/>
                </a:tc>
              </a:tr>
            </a:tbl>
          </a:graphicData>
        </a:graphic>
      </p:graphicFrame>
      <p:sp>
        <p:nvSpPr>
          <p:cNvPr id="15360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53604"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14282" y="3000378"/>
            <a:ext cx="8715436" cy="1928825"/>
          </a:xfrm>
          <a:prstGeom prst="rect">
            <a:avLst/>
          </a:prstGeom>
          <a:noFill/>
          <a:ln w="9525">
            <a:noFill/>
            <a:miter lim="800000"/>
            <a:headEnd/>
            <a:tailEnd/>
          </a:ln>
          <a:effectLst/>
        </p:spPr>
      </p:pic>
      <p:sp>
        <p:nvSpPr>
          <p:cNvPr id="15" name="TextBox 14"/>
          <p:cNvSpPr txBox="1"/>
          <p:nvPr/>
        </p:nvSpPr>
        <p:spPr>
          <a:xfrm>
            <a:off x="142844" y="2643188"/>
            <a:ext cx="1928826" cy="338554"/>
          </a:xfrm>
          <a:prstGeom prst="rect">
            <a:avLst/>
          </a:prstGeom>
          <a:noFill/>
        </p:spPr>
        <p:txBody>
          <a:bodyPr wrap="square" rtlCol="0">
            <a:spAutoFit/>
          </a:bodyPr>
          <a:lstStyle/>
          <a:p>
            <a:r>
              <a:rPr lang="en-US" sz="1600" b="1" dirty="0" err="1" smtClean="0">
                <a:latin typeface="Times New Roman" pitchFamily="18" charset="0"/>
                <a:cs typeface="Times New Roman" pitchFamily="18" charset="0"/>
              </a:rPr>
              <a:t>Jawab</a:t>
            </a:r>
            <a:r>
              <a:rPr lang="en-US" sz="1600" b="1" dirty="0" smtClean="0">
                <a:latin typeface="Times New Roman" pitchFamily="18" charset="0"/>
                <a:cs typeface="Times New Roman" pitchFamily="18" charset="0"/>
              </a:rPr>
              <a:t>:</a:t>
            </a:r>
            <a:endParaRPr lang="en-US" sz="16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CF4"/>
        </a:solidFill>
        <a:effectLst/>
      </p:bgPr>
    </p:bg>
    <p:spTree>
      <p:nvGrpSpPr>
        <p:cNvPr id="1" name="Shape 930"/>
        <p:cNvGrpSpPr/>
        <p:nvPr/>
      </p:nvGrpSpPr>
      <p:grpSpPr>
        <a:xfrm>
          <a:off x="0" y="0"/>
          <a:ext cx="0" cy="0"/>
          <a:chOff x="0" y="0"/>
          <a:chExt cx="0" cy="0"/>
        </a:xfrm>
      </p:grpSpPr>
      <p:pic>
        <p:nvPicPr>
          <p:cNvPr id="9830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28596" y="2261808"/>
            <a:ext cx="7072362" cy="2881692"/>
          </a:xfrm>
          <a:prstGeom prst="rect">
            <a:avLst/>
          </a:prstGeom>
          <a:noFill/>
          <a:ln w="9525">
            <a:noFill/>
            <a:miter lim="800000"/>
            <a:headEnd/>
            <a:tailEnd/>
          </a:ln>
          <a:effectLst/>
        </p:spPr>
      </p:pic>
      <p:pic>
        <p:nvPicPr>
          <p:cNvPr id="98309"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28596" y="500049"/>
            <a:ext cx="7037193" cy="1785949"/>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CF4"/>
        </a:solidFill>
        <a:effectLst/>
      </p:bgPr>
    </p:bg>
    <p:spTree>
      <p:nvGrpSpPr>
        <p:cNvPr id="1" name="Shape 930"/>
        <p:cNvGrpSpPr/>
        <p:nvPr/>
      </p:nvGrpSpPr>
      <p:grpSpPr>
        <a:xfrm>
          <a:off x="0" y="0"/>
          <a:ext cx="0" cy="0"/>
          <a:chOff x="0" y="0"/>
          <a:chExt cx="0" cy="0"/>
        </a:xfrm>
      </p:grpSpPr>
      <p:pic>
        <p:nvPicPr>
          <p:cNvPr id="154626"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7158" y="714362"/>
            <a:ext cx="8088313" cy="387667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CF4"/>
        </a:solidFill>
        <a:effectLst/>
      </p:bgPr>
    </p:bg>
    <p:spTree>
      <p:nvGrpSpPr>
        <p:cNvPr id="1" name="Shape 930"/>
        <p:cNvGrpSpPr/>
        <p:nvPr/>
      </p:nvGrpSpPr>
      <p:grpSpPr>
        <a:xfrm>
          <a:off x="0" y="0"/>
          <a:ext cx="0" cy="0"/>
          <a:chOff x="0" y="0"/>
          <a:chExt cx="0" cy="0"/>
        </a:xfrm>
      </p:grpSpPr>
      <p:pic>
        <p:nvPicPr>
          <p:cNvPr id="155650"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31813" y="463550"/>
            <a:ext cx="8078787" cy="421957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Pastel School Center Yearbook by Slidesgo">
  <a:themeElements>
    <a:clrScheme name="Simple Light">
      <a:dk1>
        <a:srgbClr val="8E7CC3"/>
      </a:dk1>
      <a:lt1>
        <a:srgbClr val="FFFCF4"/>
      </a:lt1>
      <a:dk2>
        <a:srgbClr val="FFEAEA"/>
      </a:dk2>
      <a:lt2>
        <a:srgbClr val="D9D2E9"/>
      </a:lt2>
      <a:accent1>
        <a:srgbClr val="B4A7D6"/>
      </a:accent1>
      <a:accent2>
        <a:srgbClr val="DFDEFC"/>
      </a:accent2>
      <a:accent3>
        <a:srgbClr val="CFE2F3"/>
      </a:accent3>
      <a:accent4>
        <a:srgbClr val="FFF2CC"/>
      </a:accent4>
      <a:accent5>
        <a:srgbClr val="FFE599"/>
      </a:accent5>
      <a:accent6>
        <a:srgbClr val="F6C8D9"/>
      </a:accent6>
      <a:hlink>
        <a:srgbClr val="8E7CC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678</Words>
  <PresentationFormat>On-screen Show (16:9)</PresentationFormat>
  <Paragraphs>220</Paragraphs>
  <Slides>22</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Rubik</vt:lpstr>
      <vt:lpstr>Patua One</vt:lpstr>
      <vt:lpstr>Calibri</vt:lpstr>
      <vt:lpstr>Times New Roman</vt:lpstr>
      <vt:lpstr>Algerian</vt:lpstr>
      <vt:lpstr>Pastel School Center Yearbook by Slidesgo</vt:lpstr>
      <vt:lpstr>Analisi Varians</vt:lpstr>
      <vt:lpstr>Anggota Kelompok 4</vt:lpstr>
      <vt:lpstr>ANAVA</vt:lpstr>
      <vt:lpstr>Jenis-Jenis Varians</vt:lpstr>
      <vt:lpstr>Contoh 1</vt:lpstr>
      <vt:lpstr>Contoh 2</vt:lpstr>
      <vt:lpstr>Slide 7</vt:lpstr>
      <vt:lpstr>Slide 8</vt:lpstr>
      <vt:lpstr>Slide 9</vt:lpstr>
      <vt:lpstr>Analisis Varians Satu Arah</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 Varians</dc:title>
  <cp:lastModifiedBy>DC ACER</cp:lastModifiedBy>
  <cp:revision>19</cp:revision>
  <dcterms:modified xsi:type="dcterms:W3CDTF">2021-11-22T08:08:03Z</dcterms:modified>
</cp:coreProperties>
</file>