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9/23/2021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29718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id-ID" sz="5400" dirty="0" smtClean="0">
                <a:latin typeface="Algerian" pitchFamily="82" charset="0"/>
              </a:rPr>
              <a:t>Perkembangan AUD </a:t>
            </a:r>
            <a:r>
              <a:rPr lang="en-US" sz="5400" dirty="0" smtClean="0">
                <a:latin typeface="Algerian" pitchFamily="82" charset="0"/>
              </a:rPr>
              <a:t/>
            </a:r>
            <a:br>
              <a:rPr lang="en-US" sz="5400" dirty="0" smtClean="0">
                <a:latin typeface="Algerian" pitchFamily="82" charset="0"/>
              </a:rPr>
            </a:br>
            <a:r>
              <a:rPr lang="id-ID" sz="5400" dirty="0" smtClean="0">
                <a:latin typeface="Algerian" pitchFamily="82" charset="0"/>
              </a:rPr>
              <a:t>dan </a:t>
            </a:r>
            <a:r>
              <a:rPr lang="en-US" sz="5400" dirty="0" smtClean="0">
                <a:latin typeface="Algerian" pitchFamily="82" charset="0"/>
              </a:rPr>
              <a:t/>
            </a:r>
            <a:br>
              <a:rPr lang="en-US" sz="5400" dirty="0" smtClean="0">
                <a:latin typeface="Algerian" pitchFamily="82" charset="0"/>
              </a:rPr>
            </a:br>
            <a:r>
              <a:rPr lang="id-ID" sz="5400" dirty="0" smtClean="0">
                <a:latin typeface="Algerian" pitchFamily="82" charset="0"/>
              </a:rPr>
              <a:t>Permasalahannya</a:t>
            </a:r>
            <a:endParaRPr lang="id-ID" sz="5400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178491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452438" indent="-342900">
              <a:buFont typeface="Wingdings" pitchFamily="2" charset="2"/>
              <a:buChar char="q"/>
            </a:pPr>
            <a:r>
              <a:rPr lang="id-ID" sz="3200" dirty="0" smtClean="0"/>
              <a:t>Perkembangan fisik motorik</a:t>
            </a:r>
          </a:p>
          <a:p>
            <a:pPr marL="452438" indent="-342900">
              <a:buFont typeface="Wingdings" pitchFamily="2" charset="2"/>
              <a:buChar char="q"/>
            </a:pPr>
            <a:r>
              <a:rPr lang="id-ID" sz="3200" dirty="0" smtClean="0"/>
              <a:t>Perkembangan Kognitif</a:t>
            </a:r>
          </a:p>
          <a:p>
            <a:pPr marL="452438" indent="-342900">
              <a:buFont typeface="Wingdings" pitchFamily="2" charset="2"/>
              <a:buChar char="q"/>
            </a:pPr>
            <a:r>
              <a:rPr lang="id-ID" sz="3200" dirty="0" smtClean="0"/>
              <a:t>Perkembangan bahasa</a:t>
            </a:r>
          </a:p>
          <a:p>
            <a:pPr marL="452438" indent="-342900">
              <a:buFont typeface="Wingdings" pitchFamily="2" charset="2"/>
              <a:buChar char="q"/>
            </a:pPr>
            <a:r>
              <a:rPr lang="id-ID" sz="3200" dirty="0" smtClean="0"/>
              <a:t>Perkembangan sosial emosional </a:t>
            </a:r>
          </a:p>
          <a:p>
            <a:pPr marL="452438" indent="-342900">
              <a:buFont typeface="Wingdings" pitchFamily="2" charset="2"/>
              <a:buChar char="q"/>
            </a:pPr>
            <a:r>
              <a:rPr lang="id-ID" sz="3200" dirty="0" smtClean="0"/>
              <a:t>Perkembangan seni</a:t>
            </a:r>
          </a:p>
          <a:p>
            <a:pPr marL="452438" indent="-342900">
              <a:buFont typeface="Wingdings" pitchFamily="2" charset="2"/>
              <a:buChar char="q"/>
            </a:pPr>
            <a:r>
              <a:rPr lang="id-ID" sz="3200" dirty="0" smtClean="0"/>
              <a:t>Perkembangan nilai-nilai dan moral agama</a:t>
            </a: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id-ID" dirty="0" smtClean="0"/>
              <a:t>Aspek</a:t>
            </a:r>
            <a:r>
              <a:rPr lang="en-US" dirty="0" smtClean="0"/>
              <a:t>-</a:t>
            </a:r>
            <a:r>
              <a:rPr lang="en-US" dirty="0" err="1" smtClean="0"/>
              <a:t>Aspek</a:t>
            </a:r>
            <a:r>
              <a:rPr lang="id-ID" dirty="0" smtClean="0"/>
              <a:t> </a:t>
            </a:r>
            <a:r>
              <a:rPr lang="en-US" dirty="0"/>
              <a:t>P</a:t>
            </a:r>
            <a:r>
              <a:rPr lang="id-ID" dirty="0" smtClean="0"/>
              <a:t>erkembangan </a:t>
            </a:r>
            <a:r>
              <a:rPr lang="id-ID" dirty="0" smtClean="0"/>
              <a:t>AUD</a:t>
            </a: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891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marL="534988" indent="-425450">
              <a:buClrTx/>
              <a:buSzPct val="100000"/>
              <a:buFont typeface="Wingdings" pitchFamily="2" charset="2"/>
              <a:buChar char="Ø"/>
            </a:pPr>
            <a:r>
              <a:rPr lang="id-ID" sz="3200" dirty="0" smtClean="0"/>
              <a:t>Perkembangan fisik motorik</a:t>
            </a:r>
          </a:p>
          <a:p>
            <a:pPr marL="534988" indent="-425450">
              <a:buClrTx/>
              <a:buSzPct val="100000"/>
              <a:buFont typeface="Wingdings" pitchFamily="2" charset="2"/>
              <a:buChar char="Ø"/>
            </a:pPr>
            <a:r>
              <a:rPr lang="id-ID" sz="3200" dirty="0" smtClean="0"/>
              <a:t>Perkembangan Kognitif</a:t>
            </a:r>
          </a:p>
          <a:p>
            <a:pPr marL="534988" indent="-425450">
              <a:buClrTx/>
              <a:buSzPct val="100000"/>
              <a:buFont typeface="Wingdings" pitchFamily="2" charset="2"/>
              <a:buChar char="Ø"/>
            </a:pPr>
            <a:r>
              <a:rPr lang="id-ID" sz="3200" dirty="0" smtClean="0"/>
              <a:t>Perkembangan bahasa</a:t>
            </a:r>
          </a:p>
          <a:p>
            <a:pPr marL="534988" indent="-425450">
              <a:buClrTx/>
              <a:buSzPct val="100000"/>
              <a:buFont typeface="Wingdings" pitchFamily="2" charset="2"/>
              <a:buChar char="Ø"/>
            </a:pPr>
            <a:r>
              <a:rPr lang="id-ID" sz="3200" dirty="0" smtClean="0"/>
              <a:t>Perkembangan sosial emosional </a:t>
            </a:r>
          </a:p>
          <a:p>
            <a:pPr marL="534988" indent="-425450">
              <a:buClrTx/>
              <a:buSzPct val="100000"/>
              <a:buFont typeface="Wingdings" pitchFamily="2" charset="2"/>
              <a:buChar char="Ø"/>
            </a:pPr>
            <a:r>
              <a:rPr lang="id-ID" sz="3200" dirty="0" smtClean="0"/>
              <a:t>Perkembangan seni</a:t>
            </a:r>
          </a:p>
          <a:p>
            <a:pPr marL="534988" indent="-425450">
              <a:buClrTx/>
              <a:buSzPct val="100000"/>
              <a:buFont typeface="Wingdings" pitchFamily="2" charset="2"/>
              <a:buChar char="Ø"/>
            </a:pPr>
            <a:r>
              <a:rPr lang="id-ID" sz="3200" dirty="0" smtClean="0"/>
              <a:t>Perkembangan nilai-nilai dan moral agama</a:t>
            </a: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AUD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133043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135</TotalTime>
  <Words>44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Perkembangan AUD  dan  Permasalahannya</vt:lpstr>
      <vt:lpstr>Aspek-Aspek Perkembangan AUD</vt:lpstr>
      <vt:lpstr>Permasalahan perkembangan AUD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Perkembangan AUD dan Permasalahannya</dc:title>
  <dc:creator>Hp</dc:creator>
  <cp:lastModifiedBy>ASUS</cp:lastModifiedBy>
  <cp:revision>25</cp:revision>
  <dcterms:created xsi:type="dcterms:W3CDTF">2006-08-16T00:00:00Z</dcterms:created>
  <dcterms:modified xsi:type="dcterms:W3CDTF">2021-09-23T14:31:05Z</dcterms:modified>
</cp:coreProperties>
</file>