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5"/>
  </p:normalViewPr>
  <p:slideViewPr>
    <p:cSldViewPr>
      <p:cViewPr varScale="1">
        <p:scale>
          <a:sx n="70" d="100"/>
          <a:sy n="70" d="100"/>
        </p:scale>
        <p:origin x="840" y="2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EFEFE"/>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sz="3000" b="0" i="0">
                <a:solidFill>
                  <a:srgbClr val="2A4A81"/>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EFEFE"/>
                </a:solidFill>
                <a:latin typeface="Microsoft Sans Serif"/>
                <a:cs typeface="Microsoft Sans Serif"/>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4DDDE"/>
          </a:solidFill>
        </p:spPr>
        <p:txBody>
          <a:bodyPr wrap="square" lIns="0" tIns="0" rIns="0" bIns="0" rtlCol="0"/>
          <a:lstStyle/>
          <a:p>
            <a:endParaRPr/>
          </a:p>
        </p:txBody>
      </p:sp>
      <p:sp>
        <p:nvSpPr>
          <p:cNvPr id="17" name="bg object 17"/>
          <p:cNvSpPr/>
          <p:nvPr/>
        </p:nvSpPr>
        <p:spPr>
          <a:xfrm>
            <a:off x="13524673" y="3431921"/>
            <a:ext cx="3094355" cy="3189605"/>
          </a:xfrm>
          <a:custGeom>
            <a:avLst/>
            <a:gdLst/>
            <a:ahLst/>
            <a:cxnLst/>
            <a:rect l="l" t="t" r="r" b="b"/>
            <a:pathLst>
              <a:path w="3094355" h="3189604">
                <a:moveTo>
                  <a:pt x="0" y="3189458"/>
                </a:moveTo>
                <a:lnTo>
                  <a:pt x="13284" y="1780128"/>
                </a:lnTo>
                <a:lnTo>
                  <a:pt x="3093893" y="0"/>
                </a:lnTo>
                <a:lnTo>
                  <a:pt x="3093893" y="211251"/>
                </a:lnTo>
                <a:lnTo>
                  <a:pt x="0" y="3189458"/>
                </a:lnTo>
                <a:close/>
              </a:path>
            </a:pathLst>
          </a:custGeom>
          <a:solidFill>
            <a:srgbClr val="F0ABC1"/>
          </a:solidFill>
        </p:spPr>
        <p:txBody>
          <a:bodyPr wrap="square" lIns="0" tIns="0" rIns="0" bIns="0" rtlCol="0"/>
          <a:lstStyle/>
          <a:p>
            <a:endParaRPr/>
          </a:p>
        </p:txBody>
      </p:sp>
      <p:sp>
        <p:nvSpPr>
          <p:cNvPr id="18" name="bg object 18"/>
          <p:cNvSpPr/>
          <p:nvPr/>
        </p:nvSpPr>
        <p:spPr>
          <a:xfrm>
            <a:off x="13146793" y="3089191"/>
            <a:ext cx="4021454" cy="3532504"/>
          </a:xfrm>
          <a:custGeom>
            <a:avLst/>
            <a:gdLst/>
            <a:ahLst/>
            <a:cxnLst/>
            <a:rect l="l" t="t" r="r" b="b"/>
            <a:pathLst>
              <a:path w="4021455" h="3532504">
                <a:moveTo>
                  <a:pt x="377880" y="3532188"/>
                </a:moveTo>
                <a:lnTo>
                  <a:pt x="0" y="1887970"/>
                </a:lnTo>
                <a:lnTo>
                  <a:pt x="4020880" y="0"/>
                </a:lnTo>
                <a:lnTo>
                  <a:pt x="757236" y="2325246"/>
                </a:lnTo>
                <a:lnTo>
                  <a:pt x="377880" y="3532188"/>
                </a:lnTo>
                <a:close/>
              </a:path>
            </a:pathLst>
          </a:custGeom>
          <a:solidFill>
            <a:srgbClr val="F6B4A6"/>
          </a:solidFill>
        </p:spPr>
        <p:txBody>
          <a:bodyPr wrap="square" lIns="0" tIns="0" rIns="0" bIns="0" rtlCol="0"/>
          <a:lstStyle/>
          <a:p>
            <a:endParaRPr/>
          </a:p>
        </p:txBody>
      </p:sp>
      <p:sp>
        <p:nvSpPr>
          <p:cNvPr id="19" name="bg object 19"/>
          <p:cNvSpPr/>
          <p:nvPr/>
        </p:nvSpPr>
        <p:spPr>
          <a:xfrm>
            <a:off x="11716458" y="3052005"/>
            <a:ext cx="5516245" cy="3188335"/>
          </a:xfrm>
          <a:custGeom>
            <a:avLst/>
            <a:gdLst/>
            <a:ahLst/>
            <a:cxnLst/>
            <a:rect l="l" t="t" r="r" b="b"/>
            <a:pathLst>
              <a:path w="5516244" h="3188335">
                <a:moveTo>
                  <a:pt x="1434763" y="1925156"/>
                </a:moveTo>
                <a:lnTo>
                  <a:pt x="0" y="1094922"/>
                </a:lnTo>
                <a:lnTo>
                  <a:pt x="5265227" y="4685"/>
                </a:lnTo>
                <a:lnTo>
                  <a:pt x="5314007" y="0"/>
                </a:lnTo>
                <a:lnTo>
                  <a:pt x="5363203" y="4870"/>
                </a:lnTo>
                <a:lnTo>
                  <a:pt x="5409907" y="17773"/>
                </a:lnTo>
                <a:lnTo>
                  <a:pt x="5451215" y="37186"/>
                </a:lnTo>
                <a:lnTo>
                  <a:pt x="1434763" y="1925156"/>
                </a:lnTo>
                <a:close/>
              </a:path>
              <a:path w="5516244" h="3188335">
                <a:moveTo>
                  <a:pt x="3619382" y="3188235"/>
                </a:moveTo>
                <a:lnTo>
                  <a:pt x="2191999" y="2362432"/>
                </a:lnTo>
                <a:lnTo>
                  <a:pt x="5451215" y="37186"/>
                </a:lnTo>
                <a:lnTo>
                  <a:pt x="5485096" y="61307"/>
                </a:lnTo>
                <a:lnTo>
                  <a:pt x="5507491" y="88337"/>
                </a:lnTo>
                <a:lnTo>
                  <a:pt x="5515771" y="116751"/>
                </a:lnTo>
                <a:lnTo>
                  <a:pt x="5507306" y="145028"/>
                </a:lnTo>
                <a:lnTo>
                  <a:pt x="3619382" y="3188235"/>
                </a:lnTo>
                <a:close/>
              </a:path>
            </a:pathLst>
          </a:custGeom>
          <a:solidFill>
            <a:srgbClr val="94DDDE"/>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9866912" y="3025322"/>
            <a:ext cx="7394193" cy="4624617"/>
          </a:xfrm>
          <a:prstGeom prst="rect">
            <a:avLst/>
          </a:prstGeom>
        </p:spPr>
      </p:pic>
      <p:sp>
        <p:nvSpPr>
          <p:cNvPr id="2" name="Holder 2"/>
          <p:cNvSpPr>
            <a:spLocks noGrp="1"/>
          </p:cNvSpPr>
          <p:nvPr>
            <p:ph type="title"/>
          </p:nvPr>
        </p:nvSpPr>
        <p:spPr/>
        <p:txBody>
          <a:bodyPr lIns="0" tIns="0" rIns="0" bIns="0"/>
          <a:lstStyle>
            <a:lvl1pPr>
              <a:defRPr sz="4400" b="0" i="0">
                <a:solidFill>
                  <a:srgbClr val="FEFEFE"/>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endParaRPr/>
          </a:p>
        </p:txBody>
      </p:sp>
      <p:sp>
        <p:nvSpPr>
          <p:cNvPr id="2" name="Holder 2"/>
          <p:cNvSpPr>
            <a:spLocks noGrp="1"/>
          </p:cNvSpPr>
          <p:nvPr>
            <p:ph type="title"/>
          </p:nvPr>
        </p:nvSpPr>
        <p:spPr>
          <a:xfrm>
            <a:off x="9128754" y="1550834"/>
            <a:ext cx="3531234" cy="699135"/>
          </a:xfrm>
          <a:prstGeom prst="rect">
            <a:avLst/>
          </a:prstGeom>
        </p:spPr>
        <p:txBody>
          <a:bodyPr wrap="square" lIns="0" tIns="0" rIns="0" bIns="0">
            <a:spAutoFit/>
          </a:bodyPr>
          <a:lstStyle>
            <a:lvl1pPr>
              <a:defRPr sz="4400" b="0" i="0">
                <a:solidFill>
                  <a:srgbClr val="FEFEFE"/>
                </a:solidFill>
                <a:latin typeface="Microsoft Sans Serif"/>
                <a:cs typeface="Microsoft Sans Serif"/>
              </a:defRPr>
            </a:lvl1pPr>
          </a:lstStyle>
          <a:p>
            <a:endParaRPr/>
          </a:p>
        </p:txBody>
      </p:sp>
      <p:sp>
        <p:nvSpPr>
          <p:cNvPr id="3" name="Holder 3"/>
          <p:cNvSpPr>
            <a:spLocks noGrp="1"/>
          </p:cNvSpPr>
          <p:nvPr>
            <p:ph type="body" idx="1"/>
          </p:nvPr>
        </p:nvSpPr>
        <p:spPr>
          <a:xfrm>
            <a:off x="1816111" y="3898681"/>
            <a:ext cx="14655777" cy="3759200"/>
          </a:xfrm>
          <a:prstGeom prst="rect">
            <a:avLst/>
          </a:prstGeom>
        </p:spPr>
        <p:txBody>
          <a:bodyPr wrap="square" lIns="0" tIns="0" rIns="0" bIns="0">
            <a:spAutoFit/>
          </a:bodyPr>
          <a:lstStyle>
            <a:lvl1pPr>
              <a:defRPr sz="3000" b="0" i="0">
                <a:solidFill>
                  <a:srgbClr val="2A4A81"/>
                </a:solidFill>
                <a:latin typeface="Microsoft Sans Serif"/>
                <a:cs typeface="Microsoft Sans Serif"/>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6/8/22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endParaRPr/>
          </a:p>
        </p:txBody>
      </p:sp>
      <p:sp>
        <p:nvSpPr>
          <p:cNvPr id="3" name="object 3"/>
          <p:cNvSpPr txBox="1"/>
          <p:nvPr/>
        </p:nvSpPr>
        <p:spPr>
          <a:xfrm>
            <a:off x="257637" y="2045281"/>
            <a:ext cx="12789535" cy="3680460"/>
          </a:xfrm>
          <a:prstGeom prst="rect">
            <a:avLst/>
          </a:prstGeom>
        </p:spPr>
        <p:txBody>
          <a:bodyPr vert="horz" wrap="square" lIns="0" tIns="12700" rIns="0" bIns="0" rtlCol="0">
            <a:spAutoFit/>
          </a:bodyPr>
          <a:lstStyle/>
          <a:p>
            <a:pPr marL="12700" marR="5080" algn="just">
              <a:lnSpc>
                <a:spcPct val="115300"/>
              </a:lnSpc>
              <a:spcBef>
                <a:spcPts val="100"/>
              </a:spcBef>
            </a:pPr>
            <a:r>
              <a:rPr sz="2600" spc="-10" dirty="0">
                <a:solidFill>
                  <a:srgbClr val="94DDDE"/>
                </a:solidFill>
                <a:latin typeface="Microsoft Sans Serif"/>
                <a:cs typeface="Microsoft Sans Serif"/>
              </a:rPr>
              <a:t>Kewirausahaan </a:t>
            </a:r>
            <a:r>
              <a:rPr sz="2600" spc="25" dirty="0">
                <a:solidFill>
                  <a:srgbClr val="94DDDE"/>
                </a:solidFill>
                <a:latin typeface="Microsoft Sans Serif"/>
                <a:cs typeface="Microsoft Sans Serif"/>
              </a:rPr>
              <a:t>bukanlah </a:t>
            </a:r>
            <a:r>
              <a:rPr sz="2600" spc="-20" dirty="0">
                <a:solidFill>
                  <a:srgbClr val="94DDDE"/>
                </a:solidFill>
                <a:latin typeface="Microsoft Sans Serif"/>
                <a:cs typeface="Microsoft Sans Serif"/>
              </a:rPr>
              <a:t>seorang </a:t>
            </a:r>
            <a:r>
              <a:rPr sz="2600" spc="30" dirty="0">
                <a:solidFill>
                  <a:srgbClr val="94DDDE"/>
                </a:solidFill>
                <a:latin typeface="Microsoft Sans Serif"/>
                <a:cs typeface="Microsoft Sans Serif"/>
              </a:rPr>
              <a:t>yang </a:t>
            </a:r>
            <a:r>
              <a:rPr sz="2600" spc="15" dirty="0">
                <a:solidFill>
                  <a:srgbClr val="94DDDE"/>
                </a:solidFill>
                <a:latin typeface="Microsoft Sans Serif"/>
                <a:cs typeface="Microsoft Sans Serif"/>
              </a:rPr>
              <a:t>hanya </a:t>
            </a:r>
            <a:r>
              <a:rPr sz="2600" spc="65" dirty="0">
                <a:solidFill>
                  <a:srgbClr val="94DDDE"/>
                </a:solidFill>
                <a:latin typeface="Microsoft Sans Serif"/>
                <a:cs typeface="Microsoft Sans Serif"/>
              </a:rPr>
              <a:t>dagang </a:t>
            </a:r>
            <a:r>
              <a:rPr sz="2600" spc="-15" dirty="0">
                <a:solidFill>
                  <a:srgbClr val="94DDDE"/>
                </a:solidFill>
                <a:latin typeface="Microsoft Sans Serif"/>
                <a:cs typeface="Microsoft Sans Serif"/>
              </a:rPr>
              <a:t>sayuran </a:t>
            </a:r>
            <a:r>
              <a:rPr sz="2600" dirty="0">
                <a:solidFill>
                  <a:srgbClr val="94DDDE"/>
                </a:solidFill>
                <a:latin typeface="Microsoft Sans Serif"/>
                <a:cs typeface="Microsoft Sans Serif"/>
              </a:rPr>
              <a:t>seperti </a:t>
            </a:r>
            <a:r>
              <a:rPr sz="2600" spc="30" dirty="0">
                <a:solidFill>
                  <a:srgbClr val="94DDDE"/>
                </a:solidFill>
                <a:latin typeface="Microsoft Sans Serif"/>
                <a:cs typeface="Microsoft Sans Serif"/>
              </a:rPr>
              <a:t>cabai dipasar </a:t>
            </a:r>
            <a:r>
              <a:rPr sz="2600" spc="35" dirty="0">
                <a:solidFill>
                  <a:srgbClr val="94DDDE"/>
                </a:solidFill>
                <a:latin typeface="Microsoft Sans Serif"/>
                <a:cs typeface="Microsoft Sans Serif"/>
              </a:rPr>
              <a:t> </a:t>
            </a:r>
            <a:r>
              <a:rPr sz="2600" spc="75" dirty="0">
                <a:solidFill>
                  <a:srgbClr val="94DDDE"/>
                </a:solidFill>
                <a:latin typeface="Microsoft Sans Serif"/>
                <a:cs typeface="Microsoft Sans Serif"/>
              </a:rPr>
              <a:t>atau </a:t>
            </a:r>
            <a:r>
              <a:rPr sz="2600" spc="-20" dirty="0">
                <a:solidFill>
                  <a:srgbClr val="94DDDE"/>
                </a:solidFill>
                <a:latin typeface="Microsoft Sans Serif"/>
                <a:cs typeface="Microsoft Sans Serif"/>
              </a:rPr>
              <a:t>seorang </a:t>
            </a:r>
            <a:r>
              <a:rPr sz="2600" spc="65" dirty="0">
                <a:solidFill>
                  <a:srgbClr val="94DDDE"/>
                </a:solidFill>
                <a:latin typeface="Microsoft Sans Serif"/>
                <a:cs typeface="Microsoft Sans Serif"/>
              </a:rPr>
              <a:t>dagang </a:t>
            </a:r>
            <a:r>
              <a:rPr sz="2600" spc="25" dirty="0">
                <a:solidFill>
                  <a:srgbClr val="94DDDE"/>
                </a:solidFill>
                <a:latin typeface="Microsoft Sans Serif"/>
                <a:cs typeface="Microsoft Sans Serif"/>
              </a:rPr>
              <a:t>ikan </a:t>
            </a:r>
            <a:r>
              <a:rPr sz="2600" spc="-5" dirty="0">
                <a:solidFill>
                  <a:srgbClr val="94DDDE"/>
                </a:solidFill>
                <a:latin typeface="Microsoft Sans Serif"/>
                <a:cs typeface="Microsoft Sans Serif"/>
              </a:rPr>
              <a:t>dorong, </a:t>
            </a:r>
            <a:r>
              <a:rPr sz="2600" spc="85" dirty="0">
                <a:solidFill>
                  <a:srgbClr val="94DDDE"/>
                </a:solidFill>
                <a:latin typeface="Microsoft Sans Serif"/>
                <a:cs typeface="Microsoft Sans Serif"/>
              </a:rPr>
              <a:t>tetapi </a:t>
            </a:r>
            <a:r>
              <a:rPr sz="2600" dirty="0">
                <a:solidFill>
                  <a:srgbClr val="94DDDE"/>
                </a:solidFill>
                <a:latin typeface="Microsoft Sans Serif"/>
                <a:cs typeface="Microsoft Sans Serif"/>
              </a:rPr>
              <a:t>mengolah </a:t>
            </a:r>
            <a:r>
              <a:rPr sz="2600" spc="5" dirty="0">
                <a:solidFill>
                  <a:srgbClr val="94DDDE"/>
                </a:solidFill>
                <a:latin typeface="Microsoft Sans Serif"/>
                <a:cs typeface="Microsoft Sans Serif"/>
              </a:rPr>
              <a:t>cahain </a:t>
            </a:r>
            <a:r>
              <a:rPr sz="2600" spc="75" dirty="0">
                <a:solidFill>
                  <a:srgbClr val="94DDDE"/>
                </a:solidFill>
                <a:latin typeface="Microsoft Sans Serif"/>
                <a:cs typeface="Microsoft Sans Serif"/>
              </a:rPr>
              <a:t>atau </a:t>
            </a:r>
            <a:r>
              <a:rPr sz="2600" spc="25" dirty="0">
                <a:solidFill>
                  <a:srgbClr val="94DDDE"/>
                </a:solidFill>
                <a:latin typeface="Microsoft Sans Serif"/>
                <a:cs typeface="Microsoft Sans Serif"/>
              </a:rPr>
              <a:t>ikan </a:t>
            </a:r>
            <a:r>
              <a:rPr sz="2600" spc="85" dirty="0">
                <a:solidFill>
                  <a:srgbClr val="94DDDE"/>
                </a:solidFill>
                <a:latin typeface="Microsoft Sans Serif"/>
                <a:cs typeface="Microsoft Sans Serif"/>
              </a:rPr>
              <a:t>agar </a:t>
            </a:r>
            <a:r>
              <a:rPr sz="2600" spc="5" dirty="0">
                <a:solidFill>
                  <a:srgbClr val="94DDDE"/>
                </a:solidFill>
                <a:latin typeface="Microsoft Sans Serif"/>
                <a:cs typeface="Microsoft Sans Serif"/>
              </a:rPr>
              <a:t>memiliki </a:t>
            </a:r>
            <a:r>
              <a:rPr sz="2600" spc="10" dirty="0">
                <a:solidFill>
                  <a:srgbClr val="94DDDE"/>
                </a:solidFill>
                <a:latin typeface="Microsoft Sans Serif"/>
                <a:cs typeface="Microsoft Sans Serif"/>
              </a:rPr>
              <a:t> </a:t>
            </a:r>
            <a:r>
              <a:rPr sz="2600" spc="45" dirty="0">
                <a:solidFill>
                  <a:srgbClr val="94DDDE"/>
                </a:solidFill>
                <a:latin typeface="Microsoft Sans Serif"/>
                <a:cs typeface="Microsoft Sans Serif"/>
              </a:rPr>
              <a:t>nilai </a:t>
            </a:r>
            <a:r>
              <a:rPr sz="2600" spc="60" dirty="0">
                <a:solidFill>
                  <a:srgbClr val="94DDDE"/>
                </a:solidFill>
                <a:latin typeface="Microsoft Sans Serif"/>
                <a:cs typeface="Microsoft Sans Serif"/>
              </a:rPr>
              <a:t>tambah </a:t>
            </a:r>
            <a:r>
              <a:rPr sz="2600" spc="30" dirty="0">
                <a:solidFill>
                  <a:srgbClr val="94DDDE"/>
                </a:solidFill>
                <a:latin typeface="Microsoft Sans Serif"/>
                <a:cs typeface="Microsoft Sans Serif"/>
              </a:rPr>
              <a:t>yang </a:t>
            </a:r>
            <a:r>
              <a:rPr sz="2600" spc="85" dirty="0">
                <a:solidFill>
                  <a:srgbClr val="94DDDE"/>
                </a:solidFill>
                <a:latin typeface="Microsoft Sans Serif"/>
                <a:cs typeface="Microsoft Sans Serif"/>
              </a:rPr>
              <a:t>tinggi </a:t>
            </a:r>
            <a:r>
              <a:rPr sz="2600" spc="45" dirty="0">
                <a:solidFill>
                  <a:srgbClr val="94DDDE"/>
                </a:solidFill>
                <a:latin typeface="Microsoft Sans Serif"/>
                <a:cs typeface="Microsoft Sans Serif"/>
              </a:rPr>
              <a:t>dan nilai </a:t>
            </a:r>
            <a:r>
              <a:rPr sz="2600" spc="60" dirty="0">
                <a:solidFill>
                  <a:srgbClr val="94DDDE"/>
                </a:solidFill>
                <a:latin typeface="Microsoft Sans Serif"/>
                <a:cs typeface="Microsoft Sans Serif"/>
              </a:rPr>
              <a:t>tambah </a:t>
            </a:r>
            <a:r>
              <a:rPr sz="2600" spc="30" dirty="0">
                <a:solidFill>
                  <a:srgbClr val="94DDDE"/>
                </a:solidFill>
                <a:latin typeface="Microsoft Sans Serif"/>
                <a:cs typeface="Microsoft Sans Serif"/>
              </a:rPr>
              <a:t>yang </a:t>
            </a:r>
            <a:r>
              <a:rPr sz="2600" spc="-65" dirty="0">
                <a:solidFill>
                  <a:srgbClr val="94DDDE"/>
                </a:solidFill>
                <a:latin typeface="Microsoft Sans Serif"/>
                <a:cs typeface="Microsoft Sans Serif"/>
              </a:rPr>
              <a:t>besar. </a:t>
            </a:r>
            <a:r>
              <a:rPr sz="2600" spc="110" dirty="0">
                <a:solidFill>
                  <a:srgbClr val="94DDDE"/>
                </a:solidFill>
                <a:latin typeface="Microsoft Sans Serif"/>
                <a:cs typeface="Microsoft Sans Serif"/>
              </a:rPr>
              <a:t>Nilai </a:t>
            </a:r>
            <a:r>
              <a:rPr sz="2600" spc="60" dirty="0">
                <a:solidFill>
                  <a:srgbClr val="94DDDE"/>
                </a:solidFill>
                <a:latin typeface="Microsoft Sans Serif"/>
                <a:cs typeface="Microsoft Sans Serif"/>
              </a:rPr>
              <a:t>tambah </a:t>
            </a:r>
            <a:r>
              <a:rPr sz="2600" spc="-10" dirty="0">
                <a:solidFill>
                  <a:srgbClr val="94DDDE"/>
                </a:solidFill>
                <a:latin typeface="Microsoft Sans Serif"/>
                <a:cs typeface="Microsoft Sans Serif"/>
              </a:rPr>
              <a:t>berisi </a:t>
            </a:r>
            <a:r>
              <a:rPr sz="2600" spc="80" dirty="0">
                <a:solidFill>
                  <a:srgbClr val="94DDDE"/>
                </a:solidFill>
                <a:latin typeface="Microsoft Sans Serif"/>
                <a:cs typeface="Microsoft Sans Serif"/>
              </a:rPr>
              <a:t>dari </a:t>
            </a:r>
            <a:r>
              <a:rPr sz="2600" spc="45" dirty="0">
                <a:solidFill>
                  <a:srgbClr val="94DDDE"/>
                </a:solidFill>
                <a:latin typeface="Microsoft Sans Serif"/>
                <a:cs typeface="Microsoft Sans Serif"/>
              </a:rPr>
              <a:t>nilai </a:t>
            </a:r>
            <a:r>
              <a:rPr sz="2600" spc="50" dirty="0">
                <a:solidFill>
                  <a:srgbClr val="94DDDE"/>
                </a:solidFill>
                <a:latin typeface="Microsoft Sans Serif"/>
                <a:cs typeface="Microsoft Sans Serif"/>
              </a:rPr>
              <a:t> </a:t>
            </a:r>
            <a:r>
              <a:rPr sz="2600" spc="60" dirty="0">
                <a:solidFill>
                  <a:srgbClr val="94DDDE"/>
                </a:solidFill>
                <a:latin typeface="Microsoft Sans Serif"/>
                <a:cs typeface="Microsoft Sans Serif"/>
              </a:rPr>
              <a:t>tambah </a:t>
            </a:r>
            <a:r>
              <a:rPr sz="2600" spc="55" dirty="0">
                <a:solidFill>
                  <a:srgbClr val="94DDDE"/>
                </a:solidFill>
                <a:latin typeface="Microsoft Sans Serif"/>
                <a:cs typeface="Microsoft Sans Serif"/>
              </a:rPr>
              <a:t>benefit </a:t>
            </a:r>
            <a:r>
              <a:rPr sz="2600" spc="45" dirty="0">
                <a:solidFill>
                  <a:srgbClr val="94DDDE"/>
                </a:solidFill>
                <a:latin typeface="Microsoft Sans Serif"/>
                <a:cs typeface="Microsoft Sans Serif"/>
              </a:rPr>
              <a:t>dan </a:t>
            </a:r>
            <a:r>
              <a:rPr sz="2600" spc="55" dirty="0">
                <a:solidFill>
                  <a:srgbClr val="94DDDE"/>
                </a:solidFill>
                <a:latin typeface="Microsoft Sans Serif"/>
                <a:cs typeface="Microsoft Sans Serif"/>
              </a:rPr>
              <a:t>profit. </a:t>
            </a:r>
            <a:r>
              <a:rPr sz="2600" spc="20" dirty="0">
                <a:solidFill>
                  <a:srgbClr val="94DDDE"/>
                </a:solidFill>
                <a:latin typeface="Microsoft Sans Serif"/>
                <a:cs typeface="Microsoft Sans Serif"/>
              </a:rPr>
              <a:t>Benefit </a:t>
            </a:r>
            <a:r>
              <a:rPr sz="2600" spc="10" dirty="0">
                <a:solidFill>
                  <a:srgbClr val="94DDDE"/>
                </a:solidFill>
                <a:latin typeface="Microsoft Sans Serif"/>
                <a:cs typeface="Microsoft Sans Serif"/>
              </a:rPr>
              <a:t>merupakan efek </a:t>
            </a:r>
            <a:r>
              <a:rPr sz="2600" spc="80" dirty="0">
                <a:solidFill>
                  <a:srgbClr val="94DDDE"/>
                </a:solidFill>
                <a:latin typeface="Microsoft Sans Serif"/>
                <a:cs typeface="Microsoft Sans Serif"/>
              </a:rPr>
              <a:t>dari </a:t>
            </a:r>
            <a:r>
              <a:rPr sz="2600" spc="5" dirty="0">
                <a:solidFill>
                  <a:srgbClr val="94DDDE"/>
                </a:solidFill>
                <a:latin typeface="Microsoft Sans Serif"/>
                <a:cs typeface="Microsoft Sans Serif"/>
              </a:rPr>
              <a:t>kegunaan </a:t>
            </a:r>
            <a:r>
              <a:rPr sz="2600" spc="45" dirty="0">
                <a:solidFill>
                  <a:srgbClr val="94DDDE"/>
                </a:solidFill>
                <a:latin typeface="Microsoft Sans Serif"/>
                <a:cs typeface="Microsoft Sans Serif"/>
              </a:rPr>
              <a:t>dan </a:t>
            </a:r>
            <a:r>
              <a:rPr sz="2600" spc="85" dirty="0">
                <a:solidFill>
                  <a:srgbClr val="94DDDE"/>
                </a:solidFill>
                <a:latin typeface="Microsoft Sans Serif"/>
                <a:cs typeface="Microsoft Sans Serif"/>
              </a:rPr>
              <a:t>maanfaat </a:t>
            </a:r>
            <a:r>
              <a:rPr sz="2600" spc="90" dirty="0">
                <a:solidFill>
                  <a:srgbClr val="94DDDE"/>
                </a:solidFill>
                <a:latin typeface="Microsoft Sans Serif"/>
                <a:cs typeface="Microsoft Sans Serif"/>
              </a:rPr>
              <a:t> </a:t>
            </a:r>
            <a:r>
              <a:rPr sz="2600" spc="40" dirty="0">
                <a:solidFill>
                  <a:srgbClr val="94DDDE"/>
                </a:solidFill>
                <a:latin typeface="Microsoft Sans Serif"/>
                <a:cs typeface="Microsoft Sans Serif"/>
              </a:rPr>
              <a:t>adanya </a:t>
            </a:r>
            <a:r>
              <a:rPr sz="2600" spc="55" dirty="0">
                <a:solidFill>
                  <a:srgbClr val="94DDDE"/>
                </a:solidFill>
                <a:latin typeface="Microsoft Sans Serif"/>
                <a:cs typeface="Microsoft Sans Serif"/>
              </a:rPr>
              <a:t>timbul </a:t>
            </a:r>
            <a:r>
              <a:rPr sz="2600" spc="-20" dirty="0">
                <a:solidFill>
                  <a:srgbClr val="94DDDE"/>
                </a:solidFill>
                <a:latin typeface="Microsoft Sans Serif"/>
                <a:cs typeface="Microsoft Sans Serif"/>
              </a:rPr>
              <a:t>ATM. </a:t>
            </a:r>
            <a:r>
              <a:rPr sz="2600" spc="25" dirty="0">
                <a:solidFill>
                  <a:srgbClr val="94DDDE"/>
                </a:solidFill>
                <a:latin typeface="Microsoft Sans Serif"/>
                <a:cs typeface="Microsoft Sans Serif"/>
              </a:rPr>
              <a:t>Singkatan </a:t>
            </a:r>
            <a:r>
              <a:rPr sz="2600" spc="80" dirty="0">
                <a:solidFill>
                  <a:srgbClr val="94DDDE"/>
                </a:solidFill>
                <a:latin typeface="Microsoft Sans Serif"/>
                <a:cs typeface="Microsoft Sans Serif"/>
              </a:rPr>
              <a:t>dari </a:t>
            </a:r>
            <a:r>
              <a:rPr sz="2600" spc="75" dirty="0">
                <a:solidFill>
                  <a:srgbClr val="94DDDE"/>
                </a:solidFill>
                <a:latin typeface="Microsoft Sans Serif"/>
                <a:cs typeface="Microsoft Sans Serif"/>
              </a:rPr>
              <a:t>ATM </a:t>
            </a:r>
            <a:r>
              <a:rPr sz="2600" spc="5" dirty="0">
                <a:solidFill>
                  <a:srgbClr val="94DDDE"/>
                </a:solidFill>
                <a:latin typeface="Microsoft Sans Serif"/>
                <a:cs typeface="Microsoft Sans Serif"/>
              </a:rPr>
              <a:t>ialah, </a:t>
            </a:r>
            <a:r>
              <a:rPr sz="2600" spc="80" dirty="0">
                <a:solidFill>
                  <a:srgbClr val="94DDDE"/>
                </a:solidFill>
                <a:latin typeface="Microsoft Sans Serif"/>
                <a:cs typeface="Microsoft Sans Serif"/>
              </a:rPr>
              <a:t>A </a:t>
            </a:r>
            <a:r>
              <a:rPr sz="2600" spc="55" dirty="0">
                <a:solidFill>
                  <a:srgbClr val="94DDDE"/>
                </a:solidFill>
                <a:latin typeface="Microsoft Sans Serif"/>
                <a:cs typeface="Microsoft Sans Serif"/>
              </a:rPr>
              <a:t>adalah </a:t>
            </a:r>
            <a:r>
              <a:rPr sz="2600" spc="75" dirty="0">
                <a:solidFill>
                  <a:srgbClr val="94DDDE"/>
                </a:solidFill>
                <a:latin typeface="Microsoft Sans Serif"/>
                <a:cs typeface="Microsoft Sans Serif"/>
              </a:rPr>
              <a:t>amati </a:t>
            </a:r>
            <a:r>
              <a:rPr sz="2600" spc="20" dirty="0">
                <a:solidFill>
                  <a:srgbClr val="94DDDE"/>
                </a:solidFill>
                <a:latin typeface="Microsoft Sans Serif"/>
                <a:cs typeface="Microsoft Sans Serif"/>
              </a:rPr>
              <a:t>untuk </a:t>
            </a:r>
            <a:r>
              <a:rPr sz="2600" spc="-10" dirty="0">
                <a:solidFill>
                  <a:srgbClr val="94DDDE"/>
                </a:solidFill>
                <a:latin typeface="Microsoft Sans Serif"/>
                <a:cs typeface="Microsoft Sans Serif"/>
              </a:rPr>
              <a:t>menghasilkan </a:t>
            </a:r>
            <a:r>
              <a:rPr sz="2600" spc="-5" dirty="0">
                <a:solidFill>
                  <a:srgbClr val="94DDDE"/>
                </a:solidFill>
                <a:latin typeface="Microsoft Sans Serif"/>
                <a:cs typeface="Microsoft Sans Serif"/>
              </a:rPr>
              <a:t> </a:t>
            </a:r>
            <a:r>
              <a:rPr sz="2600" spc="40" dirty="0">
                <a:solidFill>
                  <a:srgbClr val="94DDDE"/>
                </a:solidFill>
                <a:latin typeface="Microsoft Sans Serif"/>
                <a:cs typeface="Microsoft Sans Serif"/>
              </a:rPr>
              <a:t>identifikasi </a:t>
            </a:r>
            <a:r>
              <a:rPr sz="2600" spc="-10" dirty="0">
                <a:solidFill>
                  <a:srgbClr val="94DDDE"/>
                </a:solidFill>
                <a:latin typeface="Microsoft Sans Serif"/>
                <a:cs typeface="Microsoft Sans Serif"/>
              </a:rPr>
              <a:t>potensi </a:t>
            </a:r>
            <a:r>
              <a:rPr sz="2600" spc="45" dirty="0">
                <a:solidFill>
                  <a:srgbClr val="94DDDE"/>
                </a:solidFill>
                <a:latin typeface="Microsoft Sans Serif"/>
                <a:cs typeface="Microsoft Sans Serif"/>
              </a:rPr>
              <a:t>dan </a:t>
            </a:r>
            <a:r>
              <a:rPr sz="2600" spc="-25" dirty="0">
                <a:solidFill>
                  <a:srgbClr val="94DDDE"/>
                </a:solidFill>
                <a:latin typeface="Microsoft Sans Serif"/>
                <a:cs typeface="Microsoft Sans Serif"/>
              </a:rPr>
              <a:t>diferensiasi. </a:t>
            </a:r>
            <a:r>
              <a:rPr sz="2600" spc="-85" dirty="0">
                <a:solidFill>
                  <a:srgbClr val="94DDDE"/>
                </a:solidFill>
                <a:latin typeface="Microsoft Sans Serif"/>
                <a:cs typeface="Microsoft Sans Serif"/>
              </a:rPr>
              <a:t>T</a:t>
            </a:r>
            <a:r>
              <a:rPr sz="2600" spc="-80" dirty="0">
                <a:solidFill>
                  <a:srgbClr val="94DDDE"/>
                </a:solidFill>
                <a:latin typeface="Microsoft Sans Serif"/>
                <a:cs typeface="Microsoft Sans Serif"/>
              </a:rPr>
              <a:t> </a:t>
            </a:r>
            <a:r>
              <a:rPr sz="2600" spc="55" dirty="0">
                <a:solidFill>
                  <a:srgbClr val="94DDDE"/>
                </a:solidFill>
                <a:latin typeface="Microsoft Sans Serif"/>
                <a:cs typeface="Microsoft Sans Serif"/>
              </a:rPr>
              <a:t>adalah </a:t>
            </a:r>
            <a:r>
              <a:rPr sz="2600" spc="85" dirty="0">
                <a:solidFill>
                  <a:srgbClr val="94DDDE"/>
                </a:solidFill>
                <a:latin typeface="Microsoft Sans Serif"/>
                <a:cs typeface="Microsoft Sans Serif"/>
              </a:rPr>
              <a:t>tiru/duplikat </a:t>
            </a:r>
            <a:r>
              <a:rPr sz="2600" spc="-20" dirty="0">
                <a:solidFill>
                  <a:srgbClr val="94DDDE"/>
                </a:solidFill>
                <a:latin typeface="Microsoft Sans Serif"/>
                <a:cs typeface="Microsoft Sans Serif"/>
              </a:rPr>
              <a:t>maksudnya </a:t>
            </a:r>
            <a:r>
              <a:rPr sz="2600" spc="15" dirty="0">
                <a:solidFill>
                  <a:srgbClr val="94DDDE"/>
                </a:solidFill>
                <a:latin typeface="Microsoft Sans Serif"/>
                <a:cs typeface="Microsoft Sans Serif"/>
              </a:rPr>
              <a:t>peniruan </a:t>
            </a:r>
            <a:r>
              <a:rPr sz="2600" spc="35" dirty="0">
                <a:solidFill>
                  <a:srgbClr val="94DDDE"/>
                </a:solidFill>
                <a:latin typeface="Microsoft Sans Serif"/>
                <a:cs typeface="Microsoft Sans Serif"/>
              </a:rPr>
              <a:t>ini </a:t>
            </a:r>
            <a:r>
              <a:rPr sz="2600" spc="40" dirty="0">
                <a:solidFill>
                  <a:srgbClr val="94DDDE"/>
                </a:solidFill>
                <a:latin typeface="Microsoft Sans Serif"/>
                <a:cs typeface="Microsoft Sans Serif"/>
              </a:rPr>
              <a:t> </a:t>
            </a:r>
            <a:r>
              <a:rPr sz="2600" spc="50" dirty="0">
                <a:solidFill>
                  <a:srgbClr val="94DDDE"/>
                </a:solidFill>
                <a:latin typeface="Microsoft Sans Serif"/>
                <a:cs typeface="Microsoft Sans Serif"/>
              </a:rPr>
              <a:t>ialah </a:t>
            </a:r>
            <a:r>
              <a:rPr sz="2600" spc="30" dirty="0">
                <a:solidFill>
                  <a:srgbClr val="94DDDE"/>
                </a:solidFill>
                <a:latin typeface="Microsoft Sans Serif"/>
                <a:cs typeface="Microsoft Sans Serif"/>
              </a:rPr>
              <a:t>yang </a:t>
            </a:r>
            <a:r>
              <a:rPr sz="2600" spc="40" dirty="0">
                <a:solidFill>
                  <a:srgbClr val="94DDDE"/>
                </a:solidFill>
                <a:latin typeface="Microsoft Sans Serif"/>
                <a:cs typeface="Microsoft Sans Serif"/>
              </a:rPr>
              <a:t>telah </a:t>
            </a:r>
            <a:r>
              <a:rPr sz="2600" spc="55" dirty="0">
                <a:solidFill>
                  <a:srgbClr val="94DDDE"/>
                </a:solidFill>
                <a:latin typeface="Microsoft Sans Serif"/>
                <a:cs typeface="Microsoft Sans Serif"/>
              </a:rPr>
              <a:t>dialami </a:t>
            </a:r>
            <a:r>
              <a:rPr sz="2600" spc="45" dirty="0">
                <a:solidFill>
                  <a:srgbClr val="94DDDE"/>
                </a:solidFill>
                <a:latin typeface="Microsoft Sans Serif"/>
                <a:cs typeface="Microsoft Sans Serif"/>
              </a:rPr>
              <a:t>dan </a:t>
            </a:r>
            <a:r>
              <a:rPr sz="2600" spc="55" dirty="0">
                <a:solidFill>
                  <a:srgbClr val="94DDDE"/>
                </a:solidFill>
                <a:latin typeface="Microsoft Sans Serif"/>
                <a:cs typeface="Microsoft Sans Serif"/>
              </a:rPr>
              <a:t>dijalani </a:t>
            </a:r>
            <a:r>
              <a:rPr sz="2600" spc="40" dirty="0">
                <a:solidFill>
                  <a:srgbClr val="94DDDE"/>
                </a:solidFill>
                <a:latin typeface="Microsoft Sans Serif"/>
                <a:cs typeface="Microsoft Sans Serif"/>
              </a:rPr>
              <a:t>lalu </a:t>
            </a:r>
            <a:r>
              <a:rPr sz="2600" spc="-5" dirty="0">
                <a:solidFill>
                  <a:srgbClr val="94DDDE"/>
                </a:solidFill>
                <a:latin typeface="Microsoft Sans Serif"/>
                <a:cs typeface="Microsoft Sans Serif"/>
              </a:rPr>
              <a:t>melakukan </a:t>
            </a:r>
            <a:r>
              <a:rPr sz="2600" spc="-75" dirty="0">
                <a:solidFill>
                  <a:srgbClr val="94DDDE"/>
                </a:solidFill>
                <a:latin typeface="Microsoft Sans Serif"/>
                <a:cs typeface="Microsoft Sans Serif"/>
              </a:rPr>
              <a:t>proses </a:t>
            </a:r>
            <a:r>
              <a:rPr sz="2600" spc="20" dirty="0">
                <a:solidFill>
                  <a:srgbClr val="94DDDE"/>
                </a:solidFill>
                <a:latin typeface="Microsoft Sans Serif"/>
                <a:cs typeface="Microsoft Sans Serif"/>
              </a:rPr>
              <a:t>M,Modifikasi. </a:t>
            </a:r>
            <a:r>
              <a:rPr sz="2600" spc="50" dirty="0">
                <a:solidFill>
                  <a:srgbClr val="94DDDE"/>
                </a:solidFill>
                <a:latin typeface="Microsoft Sans Serif"/>
                <a:cs typeface="Microsoft Sans Serif"/>
              </a:rPr>
              <a:t>Modifikasi </a:t>
            </a:r>
            <a:r>
              <a:rPr sz="2600" spc="55" dirty="0">
                <a:solidFill>
                  <a:srgbClr val="94DDDE"/>
                </a:solidFill>
                <a:latin typeface="Microsoft Sans Serif"/>
                <a:cs typeface="Microsoft Sans Serif"/>
              </a:rPr>
              <a:t> </a:t>
            </a:r>
            <a:r>
              <a:rPr sz="2600" spc="5" dirty="0">
                <a:solidFill>
                  <a:srgbClr val="94DDDE"/>
                </a:solidFill>
                <a:latin typeface="Microsoft Sans Serif"/>
                <a:cs typeface="Microsoft Sans Serif"/>
              </a:rPr>
              <a:t>sebagai</a:t>
            </a:r>
            <a:r>
              <a:rPr sz="2600" spc="120" dirty="0">
                <a:solidFill>
                  <a:srgbClr val="94DDDE"/>
                </a:solidFill>
                <a:latin typeface="Microsoft Sans Serif"/>
                <a:cs typeface="Microsoft Sans Serif"/>
              </a:rPr>
              <a:t> </a:t>
            </a:r>
            <a:r>
              <a:rPr sz="2600" spc="35" dirty="0">
                <a:solidFill>
                  <a:srgbClr val="94DDDE"/>
                </a:solidFill>
                <a:latin typeface="Microsoft Sans Serif"/>
                <a:cs typeface="Microsoft Sans Serif"/>
              </a:rPr>
              <a:t>langkah</a:t>
            </a:r>
            <a:r>
              <a:rPr sz="2600" spc="125" dirty="0">
                <a:solidFill>
                  <a:srgbClr val="94DDDE"/>
                </a:solidFill>
                <a:latin typeface="Microsoft Sans Serif"/>
                <a:cs typeface="Microsoft Sans Serif"/>
              </a:rPr>
              <a:t> </a:t>
            </a:r>
            <a:r>
              <a:rPr sz="2600" spc="20" dirty="0">
                <a:solidFill>
                  <a:srgbClr val="94DDDE"/>
                </a:solidFill>
                <a:latin typeface="Microsoft Sans Serif"/>
                <a:cs typeface="Microsoft Sans Serif"/>
              </a:rPr>
              <a:t>untuk</a:t>
            </a:r>
            <a:r>
              <a:rPr sz="2600" spc="125" dirty="0">
                <a:solidFill>
                  <a:srgbClr val="94DDDE"/>
                </a:solidFill>
                <a:latin typeface="Microsoft Sans Serif"/>
                <a:cs typeface="Microsoft Sans Serif"/>
              </a:rPr>
              <a:t> </a:t>
            </a:r>
            <a:r>
              <a:rPr sz="2600" spc="10" dirty="0">
                <a:solidFill>
                  <a:srgbClr val="94DDDE"/>
                </a:solidFill>
                <a:latin typeface="Microsoft Sans Serif"/>
                <a:cs typeface="Microsoft Sans Serif"/>
              </a:rPr>
              <a:t>merubah</a:t>
            </a:r>
            <a:r>
              <a:rPr sz="2600" spc="125" dirty="0">
                <a:solidFill>
                  <a:srgbClr val="94DDDE"/>
                </a:solidFill>
                <a:latin typeface="Microsoft Sans Serif"/>
                <a:cs typeface="Microsoft Sans Serif"/>
              </a:rPr>
              <a:t> </a:t>
            </a:r>
            <a:r>
              <a:rPr sz="2600" spc="20" dirty="0">
                <a:solidFill>
                  <a:srgbClr val="94DDDE"/>
                </a:solidFill>
                <a:latin typeface="Microsoft Sans Serif"/>
                <a:cs typeface="Microsoft Sans Serif"/>
              </a:rPr>
              <a:t>bentuk</a:t>
            </a:r>
            <a:r>
              <a:rPr sz="2600" spc="125" dirty="0">
                <a:solidFill>
                  <a:srgbClr val="94DDDE"/>
                </a:solidFill>
                <a:latin typeface="Microsoft Sans Serif"/>
                <a:cs typeface="Microsoft Sans Serif"/>
              </a:rPr>
              <a:t> </a:t>
            </a:r>
            <a:r>
              <a:rPr sz="2600" spc="25" dirty="0">
                <a:solidFill>
                  <a:srgbClr val="94DDDE"/>
                </a:solidFill>
                <a:latin typeface="Microsoft Sans Serif"/>
                <a:cs typeface="Microsoft Sans Serif"/>
              </a:rPr>
              <a:t>rancangan</a:t>
            </a:r>
            <a:r>
              <a:rPr sz="2600" spc="125" dirty="0">
                <a:solidFill>
                  <a:srgbClr val="94DDDE"/>
                </a:solidFill>
                <a:latin typeface="Microsoft Sans Serif"/>
                <a:cs typeface="Microsoft Sans Serif"/>
              </a:rPr>
              <a:t> </a:t>
            </a:r>
            <a:r>
              <a:rPr sz="2600" spc="20" dirty="0">
                <a:solidFill>
                  <a:srgbClr val="94DDDE"/>
                </a:solidFill>
                <a:latin typeface="Microsoft Sans Serif"/>
                <a:cs typeface="Microsoft Sans Serif"/>
              </a:rPr>
              <a:t>menjadi</a:t>
            </a:r>
            <a:r>
              <a:rPr sz="2600" spc="125" dirty="0">
                <a:solidFill>
                  <a:srgbClr val="94DDDE"/>
                </a:solidFill>
                <a:latin typeface="Microsoft Sans Serif"/>
                <a:cs typeface="Microsoft Sans Serif"/>
              </a:rPr>
              <a:t> </a:t>
            </a:r>
            <a:r>
              <a:rPr sz="2600" spc="-10" dirty="0">
                <a:solidFill>
                  <a:srgbClr val="94DDDE"/>
                </a:solidFill>
                <a:latin typeface="Microsoft Sans Serif"/>
                <a:cs typeface="Microsoft Sans Serif"/>
              </a:rPr>
              <a:t>bervariasi.</a:t>
            </a:r>
            <a:endParaRPr sz="2600">
              <a:latin typeface="Microsoft Sans Serif"/>
              <a:cs typeface="Microsoft Sans Serif"/>
            </a:endParaRPr>
          </a:p>
        </p:txBody>
      </p:sp>
      <p:grpSp>
        <p:nvGrpSpPr>
          <p:cNvPr id="4" name="object 4"/>
          <p:cNvGrpSpPr/>
          <p:nvPr/>
        </p:nvGrpSpPr>
        <p:grpSpPr>
          <a:xfrm>
            <a:off x="13726281" y="2913528"/>
            <a:ext cx="4061460" cy="4455160"/>
            <a:chOff x="13726281" y="2913528"/>
            <a:chExt cx="4061460" cy="4455160"/>
          </a:xfrm>
        </p:grpSpPr>
        <p:sp>
          <p:nvSpPr>
            <p:cNvPr id="5" name="object 5"/>
            <p:cNvSpPr/>
            <p:nvPr/>
          </p:nvSpPr>
          <p:spPr>
            <a:xfrm>
              <a:off x="13827095" y="3012301"/>
              <a:ext cx="2385060" cy="1574800"/>
            </a:xfrm>
            <a:custGeom>
              <a:avLst/>
              <a:gdLst/>
              <a:ahLst/>
              <a:cxnLst/>
              <a:rect l="l" t="t" r="r" b="b"/>
              <a:pathLst>
                <a:path w="2385059" h="1574800">
                  <a:moveTo>
                    <a:pt x="0" y="1574190"/>
                  </a:moveTo>
                  <a:lnTo>
                    <a:pt x="0" y="1432890"/>
                  </a:lnTo>
                  <a:lnTo>
                    <a:pt x="41148" y="1408882"/>
                  </a:lnTo>
                  <a:lnTo>
                    <a:pt x="41148" y="1354009"/>
                  </a:lnTo>
                  <a:lnTo>
                    <a:pt x="2384548" y="0"/>
                  </a:lnTo>
                  <a:lnTo>
                    <a:pt x="2384548" y="350505"/>
                  </a:lnTo>
                  <a:lnTo>
                    <a:pt x="878518" y="1220254"/>
                  </a:lnTo>
                  <a:lnTo>
                    <a:pt x="748900" y="1141373"/>
                  </a:lnTo>
                  <a:lnTo>
                    <a:pt x="0" y="1574190"/>
                  </a:lnTo>
                  <a:close/>
                </a:path>
              </a:pathLst>
            </a:custGeom>
            <a:solidFill>
              <a:srgbClr val="FEFEFE"/>
            </a:solidFill>
          </p:spPr>
          <p:txBody>
            <a:bodyPr wrap="square" lIns="0" tIns="0" rIns="0" bIns="0" rtlCol="0"/>
            <a:lstStyle/>
            <a:p>
              <a:endParaRPr/>
            </a:p>
          </p:txBody>
        </p:sp>
        <p:pic>
          <p:nvPicPr>
            <p:cNvPr id="6" name="object 6"/>
            <p:cNvPicPr/>
            <p:nvPr/>
          </p:nvPicPr>
          <p:blipFill>
            <a:blip r:embed="rId2" cstate="print"/>
            <a:stretch>
              <a:fillRect/>
            </a:stretch>
          </p:blipFill>
          <p:spPr>
            <a:xfrm>
              <a:off x="13726281" y="2913528"/>
              <a:ext cx="2595777" cy="3428999"/>
            </a:xfrm>
            <a:prstGeom prst="rect">
              <a:avLst/>
            </a:prstGeom>
          </p:spPr>
        </p:pic>
        <p:sp>
          <p:nvSpPr>
            <p:cNvPr id="7" name="object 7"/>
            <p:cNvSpPr/>
            <p:nvPr/>
          </p:nvSpPr>
          <p:spPr>
            <a:xfrm>
              <a:off x="14545251" y="3542415"/>
              <a:ext cx="2385060" cy="1574800"/>
            </a:xfrm>
            <a:custGeom>
              <a:avLst/>
              <a:gdLst/>
              <a:ahLst/>
              <a:cxnLst/>
              <a:rect l="l" t="t" r="r" b="b"/>
              <a:pathLst>
                <a:path w="2385059" h="1574800">
                  <a:moveTo>
                    <a:pt x="0" y="1574190"/>
                  </a:moveTo>
                  <a:lnTo>
                    <a:pt x="0" y="1432890"/>
                  </a:lnTo>
                  <a:lnTo>
                    <a:pt x="41148" y="1408882"/>
                  </a:lnTo>
                  <a:lnTo>
                    <a:pt x="41148" y="1354009"/>
                  </a:lnTo>
                  <a:lnTo>
                    <a:pt x="2384548" y="0"/>
                  </a:lnTo>
                  <a:lnTo>
                    <a:pt x="2384548" y="350505"/>
                  </a:lnTo>
                  <a:lnTo>
                    <a:pt x="878518" y="1220254"/>
                  </a:lnTo>
                  <a:lnTo>
                    <a:pt x="748900" y="1141373"/>
                  </a:lnTo>
                  <a:lnTo>
                    <a:pt x="0" y="1574190"/>
                  </a:lnTo>
                  <a:close/>
                </a:path>
              </a:pathLst>
            </a:custGeom>
            <a:solidFill>
              <a:srgbClr val="FEFEFE"/>
            </a:solidFill>
          </p:spPr>
          <p:txBody>
            <a:bodyPr wrap="square" lIns="0" tIns="0" rIns="0" bIns="0" rtlCol="0"/>
            <a:lstStyle/>
            <a:p>
              <a:endParaRPr/>
            </a:p>
          </p:txBody>
        </p:sp>
        <p:pic>
          <p:nvPicPr>
            <p:cNvPr id="8" name="object 8"/>
            <p:cNvPicPr/>
            <p:nvPr/>
          </p:nvPicPr>
          <p:blipFill>
            <a:blip r:embed="rId3" cstate="print"/>
            <a:stretch>
              <a:fillRect/>
            </a:stretch>
          </p:blipFill>
          <p:spPr>
            <a:xfrm>
              <a:off x="14444438" y="3443642"/>
              <a:ext cx="2595777" cy="3428999"/>
            </a:xfrm>
            <a:prstGeom prst="rect">
              <a:avLst/>
            </a:prstGeom>
          </p:spPr>
        </p:pic>
        <p:sp>
          <p:nvSpPr>
            <p:cNvPr id="9" name="object 9"/>
            <p:cNvSpPr/>
            <p:nvPr/>
          </p:nvSpPr>
          <p:spPr>
            <a:xfrm>
              <a:off x="15292596" y="4037999"/>
              <a:ext cx="2385060" cy="1574800"/>
            </a:xfrm>
            <a:custGeom>
              <a:avLst/>
              <a:gdLst/>
              <a:ahLst/>
              <a:cxnLst/>
              <a:rect l="l" t="t" r="r" b="b"/>
              <a:pathLst>
                <a:path w="2385059" h="1574800">
                  <a:moveTo>
                    <a:pt x="0" y="1574190"/>
                  </a:moveTo>
                  <a:lnTo>
                    <a:pt x="0" y="1432890"/>
                  </a:lnTo>
                  <a:lnTo>
                    <a:pt x="41148" y="1408882"/>
                  </a:lnTo>
                  <a:lnTo>
                    <a:pt x="41148" y="1354009"/>
                  </a:lnTo>
                  <a:lnTo>
                    <a:pt x="2384548" y="0"/>
                  </a:lnTo>
                  <a:lnTo>
                    <a:pt x="2384548" y="350505"/>
                  </a:lnTo>
                  <a:lnTo>
                    <a:pt x="878518" y="1220254"/>
                  </a:lnTo>
                  <a:lnTo>
                    <a:pt x="748900" y="1141373"/>
                  </a:lnTo>
                  <a:lnTo>
                    <a:pt x="0" y="1574190"/>
                  </a:lnTo>
                  <a:close/>
                </a:path>
              </a:pathLst>
            </a:custGeom>
            <a:solidFill>
              <a:srgbClr val="FEFEFE"/>
            </a:solidFill>
          </p:spPr>
          <p:txBody>
            <a:bodyPr wrap="square" lIns="0" tIns="0" rIns="0" bIns="0" rtlCol="0"/>
            <a:lstStyle/>
            <a:p>
              <a:endParaRPr/>
            </a:p>
          </p:txBody>
        </p:sp>
        <p:pic>
          <p:nvPicPr>
            <p:cNvPr id="10" name="object 10"/>
            <p:cNvPicPr/>
            <p:nvPr/>
          </p:nvPicPr>
          <p:blipFill>
            <a:blip r:embed="rId4" cstate="print"/>
            <a:stretch>
              <a:fillRect/>
            </a:stretch>
          </p:blipFill>
          <p:spPr>
            <a:xfrm>
              <a:off x="15191783" y="3939226"/>
              <a:ext cx="2595777" cy="3428999"/>
            </a:xfrm>
            <a:prstGeom prst="rect">
              <a:avLst/>
            </a:prstGeom>
          </p:spPr>
        </p:pic>
      </p:grpSp>
      <p:sp>
        <p:nvSpPr>
          <p:cNvPr id="11" name="object 11"/>
          <p:cNvSpPr txBox="1">
            <a:spLocks noGrp="1"/>
          </p:cNvSpPr>
          <p:nvPr>
            <p:ph type="title"/>
          </p:nvPr>
        </p:nvSpPr>
        <p:spPr>
          <a:xfrm>
            <a:off x="428897" y="611251"/>
            <a:ext cx="7270750" cy="741680"/>
          </a:xfrm>
          <a:prstGeom prst="rect">
            <a:avLst/>
          </a:prstGeom>
        </p:spPr>
        <p:txBody>
          <a:bodyPr vert="horz" wrap="square" lIns="0" tIns="12700" rIns="0" bIns="0" rtlCol="0">
            <a:spAutoFit/>
          </a:bodyPr>
          <a:lstStyle/>
          <a:p>
            <a:pPr marL="12700">
              <a:lnSpc>
                <a:spcPct val="100000"/>
              </a:lnSpc>
              <a:spcBef>
                <a:spcPts val="100"/>
              </a:spcBef>
            </a:pPr>
            <a:r>
              <a:rPr sz="4700" spc="-35" dirty="0">
                <a:solidFill>
                  <a:srgbClr val="94DDDE"/>
                </a:solidFill>
                <a:latin typeface="Lucida Sans Unicode"/>
                <a:cs typeface="Lucida Sans Unicode"/>
              </a:rPr>
              <a:t>Pengantar</a:t>
            </a:r>
            <a:r>
              <a:rPr sz="4700" spc="-315" dirty="0">
                <a:solidFill>
                  <a:srgbClr val="94DDDE"/>
                </a:solidFill>
                <a:latin typeface="Lucida Sans Unicode"/>
                <a:cs typeface="Lucida Sans Unicode"/>
              </a:rPr>
              <a:t> </a:t>
            </a:r>
            <a:r>
              <a:rPr sz="4700" spc="-50" dirty="0">
                <a:solidFill>
                  <a:srgbClr val="94DDDE"/>
                </a:solidFill>
                <a:latin typeface="Lucida Sans Unicode"/>
                <a:cs typeface="Lucida Sans Unicode"/>
              </a:rPr>
              <a:t>kewirausahaan</a:t>
            </a:r>
            <a:endParaRPr sz="4700">
              <a:latin typeface="Lucida Sans Unicode"/>
              <a:cs typeface="Lucida Sans Uni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FEFEF"/>
          </a:solidFill>
        </p:spPr>
        <p:txBody>
          <a:bodyPr wrap="square" lIns="0" tIns="0" rIns="0" bIns="0" rtlCol="0"/>
          <a:lstStyle/>
          <a:p>
            <a:endParaRPr/>
          </a:p>
        </p:txBody>
      </p:sp>
      <p:grpSp>
        <p:nvGrpSpPr>
          <p:cNvPr id="3" name="object 3"/>
          <p:cNvGrpSpPr/>
          <p:nvPr/>
        </p:nvGrpSpPr>
        <p:grpSpPr>
          <a:xfrm>
            <a:off x="1287657" y="1045272"/>
            <a:ext cx="3484245" cy="2832100"/>
            <a:chOff x="1287657" y="1045272"/>
            <a:chExt cx="3484245" cy="2832100"/>
          </a:xfrm>
        </p:grpSpPr>
        <p:sp>
          <p:nvSpPr>
            <p:cNvPr id="4" name="object 4"/>
            <p:cNvSpPr/>
            <p:nvPr/>
          </p:nvSpPr>
          <p:spPr>
            <a:xfrm>
              <a:off x="2648890" y="1139960"/>
              <a:ext cx="1958339" cy="2517775"/>
            </a:xfrm>
            <a:custGeom>
              <a:avLst/>
              <a:gdLst/>
              <a:ahLst/>
              <a:cxnLst/>
              <a:rect l="l" t="t" r="r" b="b"/>
              <a:pathLst>
                <a:path w="1958339" h="2517775">
                  <a:moveTo>
                    <a:pt x="1446397" y="2517360"/>
                  </a:moveTo>
                  <a:lnTo>
                    <a:pt x="1280257" y="2041459"/>
                  </a:lnTo>
                  <a:lnTo>
                    <a:pt x="339261" y="1498569"/>
                  </a:lnTo>
                  <a:lnTo>
                    <a:pt x="299620" y="1473115"/>
                  </a:lnTo>
                  <a:lnTo>
                    <a:pt x="261342" y="1443401"/>
                  </a:lnTo>
                  <a:lnTo>
                    <a:pt x="224679" y="1409867"/>
                  </a:lnTo>
                  <a:lnTo>
                    <a:pt x="189882" y="1372952"/>
                  </a:lnTo>
                  <a:lnTo>
                    <a:pt x="157205" y="1333095"/>
                  </a:lnTo>
                  <a:lnTo>
                    <a:pt x="126897" y="1290735"/>
                  </a:lnTo>
                  <a:lnTo>
                    <a:pt x="99212" y="1246313"/>
                  </a:lnTo>
                  <a:lnTo>
                    <a:pt x="74402" y="1200267"/>
                  </a:lnTo>
                  <a:lnTo>
                    <a:pt x="52717" y="1153037"/>
                  </a:lnTo>
                  <a:lnTo>
                    <a:pt x="34410" y="1105063"/>
                  </a:lnTo>
                  <a:lnTo>
                    <a:pt x="19733" y="1056783"/>
                  </a:lnTo>
                  <a:lnTo>
                    <a:pt x="8938" y="1008638"/>
                  </a:lnTo>
                  <a:lnTo>
                    <a:pt x="2276" y="961067"/>
                  </a:lnTo>
                  <a:lnTo>
                    <a:pt x="0" y="914508"/>
                  </a:lnTo>
                  <a:lnTo>
                    <a:pt x="0" y="238338"/>
                  </a:lnTo>
                  <a:lnTo>
                    <a:pt x="3088" y="187481"/>
                  </a:lnTo>
                  <a:lnTo>
                    <a:pt x="12086" y="142177"/>
                  </a:lnTo>
                  <a:lnTo>
                    <a:pt x="26592" y="102659"/>
                  </a:lnTo>
                  <a:lnTo>
                    <a:pt x="46201" y="69159"/>
                  </a:lnTo>
                  <a:lnTo>
                    <a:pt x="99125" y="21147"/>
                  </a:lnTo>
                  <a:lnTo>
                    <a:pt x="167639" y="0"/>
                  </a:lnTo>
                  <a:lnTo>
                    <a:pt x="206737" y="82"/>
                  </a:lnTo>
                  <a:lnTo>
                    <a:pt x="248525" y="7578"/>
                  </a:lnTo>
                  <a:lnTo>
                    <a:pt x="292601" y="22722"/>
                  </a:lnTo>
                  <a:lnTo>
                    <a:pt x="338563" y="45744"/>
                  </a:lnTo>
                  <a:lnTo>
                    <a:pt x="1618820" y="784717"/>
                  </a:lnTo>
                  <a:lnTo>
                    <a:pt x="1658332" y="810031"/>
                  </a:lnTo>
                  <a:lnTo>
                    <a:pt x="1696519" y="839626"/>
                  </a:lnTo>
                  <a:lnTo>
                    <a:pt x="1733125" y="873059"/>
                  </a:lnTo>
                  <a:lnTo>
                    <a:pt x="1767893" y="909890"/>
                  </a:lnTo>
                  <a:lnTo>
                    <a:pt x="1800567" y="949678"/>
                  </a:lnTo>
                  <a:lnTo>
                    <a:pt x="1830890" y="991982"/>
                  </a:lnTo>
                  <a:lnTo>
                    <a:pt x="1858606" y="1036362"/>
                  </a:lnTo>
                  <a:lnTo>
                    <a:pt x="1883459" y="1082375"/>
                  </a:lnTo>
                  <a:lnTo>
                    <a:pt x="1905192" y="1129582"/>
                  </a:lnTo>
                  <a:lnTo>
                    <a:pt x="1923548" y="1177541"/>
                  </a:lnTo>
                  <a:lnTo>
                    <a:pt x="1938271" y="1225811"/>
                  </a:lnTo>
                  <a:lnTo>
                    <a:pt x="1949106" y="1273951"/>
                  </a:lnTo>
                  <a:lnTo>
                    <a:pt x="1955794" y="1321521"/>
                  </a:lnTo>
                  <a:lnTo>
                    <a:pt x="1958081" y="1368079"/>
                  </a:lnTo>
                  <a:lnTo>
                    <a:pt x="1958081" y="2044250"/>
                  </a:lnTo>
                  <a:lnTo>
                    <a:pt x="1954992" y="2095107"/>
                  </a:lnTo>
                  <a:lnTo>
                    <a:pt x="1945994" y="2140411"/>
                  </a:lnTo>
                  <a:lnTo>
                    <a:pt x="1931489" y="2179929"/>
                  </a:lnTo>
                  <a:lnTo>
                    <a:pt x="1911879" y="2213428"/>
                  </a:lnTo>
                  <a:lnTo>
                    <a:pt x="1858955" y="2261441"/>
                  </a:lnTo>
                  <a:lnTo>
                    <a:pt x="1790441" y="2282588"/>
                  </a:lnTo>
                  <a:lnTo>
                    <a:pt x="1751344" y="2282506"/>
                  </a:lnTo>
                  <a:lnTo>
                    <a:pt x="1709556" y="2275009"/>
                  </a:lnTo>
                  <a:lnTo>
                    <a:pt x="1665480" y="2259866"/>
                  </a:lnTo>
                  <a:lnTo>
                    <a:pt x="1619518" y="2236843"/>
                  </a:lnTo>
                  <a:lnTo>
                    <a:pt x="1612537" y="2232656"/>
                  </a:lnTo>
                  <a:lnTo>
                    <a:pt x="1446397" y="2517360"/>
                  </a:lnTo>
                  <a:close/>
                </a:path>
              </a:pathLst>
            </a:custGeom>
            <a:solidFill>
              <a:srgbClr val="F0ABC1"/>
            </a:solidFill>
          </p:spPr>
          <p:txBody>
            <a:bodyPr wrap="square" lIns="0" tIns="0" rIns="0" bIns="0" rtlCol="0"/>
            <a:lstStyle/>
            <a:p>
              <a:endParaRPr/>
            </a:p>
          </p:txBody>
        </p:sp>
        <p:sp>
          <p:nvSpPr>
            <p:cNvPr id="5" name="object 5"/>
            <p:cNvSpPr/>
            <p:nvPr/>
          </p:nvSpPr>
          <p:spPr>
            <a:xfrm>
              <a:off x="1428667" y="1702501"/>
              <a:ext cx="1654810" cy="2129155"/>
            </a:xfrm>
            <a:custGeom>
              <a:avLst/>
              <a:gdLst/>
              <a:ahLst/>
              <a:cxnLst/>
              <a:rect l="l" t="t" r="r" b="b"/>
              <a:pathLst>
                <a:path w="1654810" h="2129154">
                  <a:moveTo>
                    <a:pt x="432802" y="2128571"/>
                  </a:moveTo>
                  <a:lnTo>
                    <a:pt x="292490" y="1887830"/>
                  </a:lnTo>
                  <a:lnTo>
                    <a:pt x="286207" y="1891319"/>
                  </a:lnTo>
                  <a:lnTo>
                    <a:pt x="239688" y="1913859"/>
                  </a:lnTo>
                  <a:lnTo>
                    <a:pt x="195593" y="1926862"/>
                  </a:lnTo>
                  <a:lnTo>
                    <a:pt x="154505" y="1930671"/>
                  </a:lnTo>
                  <a:lnTo>
                    <a:pt x="117007" y="1925628"/>
                  </a:lnTo>
                  <a:lnTo>
                    <a:pt x="55108" y="1890364"/>
                  </a:lnTo>
                  <a:lnTo>
                    <a:pt x="14553" y="1823816"/>
                  </a:lnTo>
                  <a:lnTo>
                    <a:pt x="3735" y="1779669"/>
                  </a:lnTo>
                  <a:lnTo>
                    <a:pt x="0" y="1728731"/>
                  </a:lnTo>
                  <a:lnTo>
                    <a:pt x="0" y="1157231"/>
                  </a:lnTo>
                  <a:lnTo>
                    <a:pt x="2778" y="1111157"/>
                  </a:lnTo>
                  <a:lnTo>
                    <a:pt x="10538" y="1064039"/>
                  </a:lnTo>
                  <a:lnTo>
                    <a:pt x="22938" y="1016460"/>
                  </a:lnTo>
                  <a:lnTo>
                    <a:pt x="39634" y="969005"/>
                  </a:lnTo>
                  <a:lnTo>
                    <a:pt x="60287" y="922257"/>
                  </a:lnTo>
                  <a:lnTo>
                    <a:pt x="84553" y="876801"/>
                  </a:lnTo>
                  <a:lnTo>
                    <a:pt x="112091" y="833221"/>
                  </a:lnTo>
                  <a:lnTo>
                    <a:pt x="142560" y="792099"/>
                  </a:lnTo>
                  <a:lnTo>
                    <a:pt x="175618" y="754021"/>
                  </a:lnTo>
                  <a:lnTo>
                    <a:pt x="210923" y="719570"/>
                  </a:lnTo>
                  <a:lnTo>
                    <a:pt x="248132" y="689330"/>
                  </a:lnTo>
                  <a:lnTo>
                    <a:pt x="286905" y="663884"/>
                  </a:lnTo>
                  <a:lnTo>
                    <a:pt x="1368213" y="39351"/>
                  </a:lnTo>
                  <a:lnTo>
                    <a:pt x="1414733" y="16811"/>
                  </a:lnTo>
                  <a:lnTo>
                    <a:pt x="1458828" y="3808"/>
                  </a:lnTo>
                  <a:lnTo>
                    <a:pt x="1499916" y="0"/>
                  </a:lnTo>
                  <a:lnTo>
                    <a:pt x="1537414" y="5042"/>
                  </a:lnTo>
                  <a:lnTo>
                    <a:pt x="1599313" y="40306"/>
                  </a:lnTo>
                  <a:lnTo>
                    <a:pt x="1639868" y="106854"/>
                  </a:lnTo>
                  <a:lnTo>
                    <a:pt x="1650686" y="151001"/>
                  </a:lnTo>
                  <a:lnTo>
                    <a:pt x="1654421" y="201939"/>
                  </a:lnTo>
                  <a:lnTo>
                    <a:pt x="1654421" y="773439"/>
                  </a:lnTo>
                  <a:lnTo>
                    <a:pt x="1651803" y="819513"/>
                  </a:lnTo>
                  <a:lnTo>
                    <a:pt x="1644176" y="866632"/>
                  </a:lnTo>
                  <a:lnTo>
                    <a:pt x="1631887" y="914210"/>
                  </a:lnTo>
                  <a:lnTo>
                    <a:pt x="1615278" y="961665"/>
                  </a:lnTo>
                  <a:lnTo>
                    <a:pt x="1594694" y="1008413"/>
                  </a:lnTo>
                  <a:lnTo>
                    <a:pt x="1570479" y="1053869"/>
                  </a:lnTo>
                  <a:lnTo>
                    <a:pt x="1542977" y="1097449"/>
                  </a:lnTo>
                  <a:lnTo>
                    <a:pt x="1512532" y="1138571"/>
                  </a:lnTo>
                  <a:lnTo>
                    <a:pt x="1479490" y="1176649"/>
                  </a:lnTo>
                  <a:lnTo>
                    <a:pt x="1444193" y="1211100"/>
                  </a:lnTo>
                  <a:lnTo>
                    <a:pt x="1406986" y="1241341"/>
                  </a:lnTo>
                  <a:lnTo>
                    <a:pt x="1368213" y="1266786"/>
                  </a:lnTo>
                  <a:lnTo>
                    <a:pt x="573114" y="1725939"/>
                  </a:lnTo>
                  <a:lnTo>
                    <a:pt x="432802" y="2128571"/>
                  </a:lnTo>
                  <a:close/>
                </a:path>
              </a:pathLst>
            </a:custGeom>
            <a:solidFill>
              <a:srgbClr val="94DDDE"/>
            </a:solidFill>
          </p:spPr>
          <p:txBody>
            <a:bodyPr wrap="square" lIns="0" tIns="0" rIns="0" bIns="0" rtlCol="0"/>
            <a:lstStyle/>
            <a:p>
              <a:endParaRPr/>
            </a:p>
          </p:txBody>
        </p:sp>
        <p:sp>
          <p:nvSpPr>
            <p:cNvPr id="6" name="object 6"/>
            <p:cNvSpPr/>
            <p:nvPr/>
          </p:nvSpPr>
          <p:spPr>
            <a:xfrm>
              <a:off x="1927306" y="1860397"/>
              <a:ext cx="2070735" cy="1267460"/>
            </a:xfrm>
            <a:custGeom>
              <a:avLst/>
              <a:gdLst/>
              <a:ahLst/>
              <a:cxnLst/>
              <a:rect l="l" t="t" r="r" b="b"/>
              <a:pathLst>
                <a:path w="2070735" h="1267460">
                  <a:moveTo>
                    <a:pt x="1700276" y="782319"/>
                  </a:moveTo>
                  <a:lnTo>
                    <a:pt x="1415464" y="383874"/>
                  </a:lnTo>
                  <a:lnTo>
                    <a:pt x="1384317" y="334100"/>
                  </a:lnTo>
                  <a:lnTo>
                    <a:pt x="1359899" y="282690"/>
                  </a:lnTo>
                  <a:lnTo>
                    <a:pt x="1342527" y="231171"/>
                  </a:lnTo>
                  <a:lnTo>
                    <a:pt x="1332518" y="181067"/>
                  </a:lnTo>
                  <a:lnTo>
                    <a:pt x="1330190" y="133906"/>
                  </a:lnTo>
                  <a:lnTo>
                    <a:pt x="1335860" y="91212"/>
                  </a:lnTo>
                  <a:lnTo>
                    <a:pt x="1349846" y="54511"/>
                  </a:lnTo>
                  <a:lnTo>
                    <a:pt x="1394796" y="9791"/>
                  </a:lnTo>
                  <a:lnTo>
                    <a:pt x="1455581" y="0"/>
                  </a:lnTo>
                  <a:lnTo>
                    <a:pt x="1489677" y="7266"/>
                  </a:lnTo>
                  <a:lnTo>
                    <a:pt x="1525051" y="22143"/>
                  </a:lnTo>
                  <a:lnTo>
                    <a:pt x="1560808" y="44254"/>
                  </a:lnTo>
                  <a:lnTo>
                    <a:pt x="1596056" y="73225"/>
                  </a:lnTo>
                  <a:lnTo>
                    <a:pt x="1629901" y="108683"/>
                  </a:lnTo>
                  <a:lnTo>
                    <a:pt x="1661448" y="150253"/>
                  </a:lnTo>
                  <a:lnTo>
                    <a:pt x="1689805" y="197560"/>
                  </a:lnTo>
                  <a:lnTo>
                    <a:pt x="1700276" y="217099"/>
                  </a:lnTo>
                  <a:lnTo>
                    <a:pt x="1863113" y="217099"/>
                  </a:lnTo>
                  <a:lnTo>
                    <a:pt x="1910875" y="249615"/>
                  </a:lnTo>
                  <a:lnTo>
                    <a:pt x="1944971" y="281679"/>
                  </a:lnTo>
                  <a:lnTo>
                    <a:pt x="1976896" y="319255"/>
                  </a:lnTo>
                  <a:lnTo>
                    <a:pt x="2005756" y="361691"/>
                  </a:lnTo>
                  <a:lnTo>
                    <a:pt x="2030657" y="408336"/>
                  </a:lnTo>
                  <a:lnTo>
                    <a:pt x="2050706" y="458538"/>
                  </a:lnTo>
                  <a:lnTo>
                    <a:pt x="2066254" y="520045"/>
                  </a:lnTo>
                  <a:lnTo>
                    <a:pt x="2070614" y="576338"/>
                  </a:lnTo>
                  <a:lnTo>
                    <a:pt x="2064231" y="625575"/>
                  </a:lnTo>
                  <a:lnTo>
                    <a:pt x="2047552" y="665915"/>
                  </a:lnTo>
                  <a:lnTo>
                    <a:pt x="2021022" y="695517"/>
                  </a:lnTo>
                  <a:lnTo>
                    <a:pt x="1985087" y="712538"/>
                  </a:lnTo>
                  <a:lnTo>
                    <a:pt x="1700276" y="782319"/>
                  </a:lnTo>
                  <a:close/>
                </a:path>
                <a:path w="2070735" h="1267460">
                  <a:moveTo>
                    <a:pt x="1863113" y="217099"/>
                  </a:moveTo>
                  <a:lnTo>
                    <a:pt x="1700276" y="217099"/>
                  </a:lnTo>
                  <a:lnTo>
                    <a:pt x="1710747" y="209423"/>
                  </a:lnTo>
                  <a:lnTo>
                    <a:pt x="1739103" y="194747"/>
                  </a:lnTo>
                  <a:lnTo>
                    <a:pt x="1770651" y="189489"/>
                  </a:lnTo>
                  <a:lnTo>
                    <a:pt x="1804495" y="192998"/>
                  </a:lnTo>
                  <a:lnTo>
                    <a:pt x="1839743" y="204623"/>
                  </a:lnTo>
                  <a:lnTo>
                    <a:pt x="1863113" y="217099"/>
                  </a:lnTo>
                  <a:close/>
                </a:path>
                <a:path w="2070735" h="1267460">
                  <a:moveTo>
                    <a:pt x="126393" y="1266855"/>
                  </a:moveTo>
                  <a:lnTo>
                    <a:pt x="115759" y="1257904"/>
                  </a:lnTo>
                  <a:lnTo>
                    <a:pt x="113566" y="1238681"/>
                  </a:lnTo>
                  <a:lnTo>
                    <a:pt x="145678" y="1003522"/>
                  </a:lnTo>
                  <a:lnTo>
                    <a:pt x="8856" y="929555"/>
                  </a:lnTo>
                  <a:lnTo>
                    <a:pt x="0" y="916951"/>
                  </a:lnTo>
                  <a:lnTo>
                    <a:pt x="828" y="897282"/>
                  </a:lnTo>
                  <a:lnTo>
                    <a:pt x="10034" y="875781"/>
                  </a:lnTo>
                  <a:lnTo>
                    <a:pt x="26308" y="857681"/>
                  </a:lnTo>
                  <a:lnTo>
                    <a:pt x="216183" y="716725"/>
                  </a:lnTo>
                  <a:lnTo>
                    <a:pt x="300649" y="471099"/>
                  </a:lnTo>
                  <a:lnTo>
                    <a:pt x="312930" y="448998"/>
                  </a:lnTo>
                  <a:lnTo>
                    <a:pt x="329270" y="434551"/>
                  </a:lnTo>
                  <a:lnTo>
                    <a:pt x="345609" y="430179"/>
                  </a:lnTo>
                  <a:lnTo>
                    <a:pt x="357890" y="438302"/>
                  </a:lnTo>
                  <a:lnTo>
                    <a:pt x="442357" y="586236"/>
                  </a:lnTo>
                  <a:lnTo>
                    <a:pt x="634070" y="586236"/>
                  </a:lnTo>
                  <a:lnTo>
                    <a:pt x="512861" y="792088"/>
                  </a:lnTo>
                  <a:lnTo>
                    <a:pt x="544973" y="989566"/>
                  </a:lnTo>
                  <a:lnTo>
                    <a:pt x="542780" y="1011285"/>
                  </a:lnTo>
                  <a:lnTo>
                    <a:pt x="532146" y="1032481"/>
                  </a:lnTo>
                  <a:lnTo>
                    <a:pt x="516406" y="1048443"/>
                  </a:lnTo>
                  <a:lnTo>
                    <a:pt x="511079" y="1050275"/>
                  </a:lnTo>
                  <a:lnTo>
                    <a:pt x="329270" y="1050275"/>
                  </a:lnTo>
                  <a:lnTo>
                    <a:pt x="159639" y="1250544"/>
                  </a:lnTo>
                  <a:lnTo>
                    <a:pt x="142133" y="1264686"/>
                  </a:lnTo>
                  <a:lnTo>
                    <a:pt x="126393" y="1266855"/>
                  </a:lnTo>
                  <a:close/>
                </a:path>
                <a:path w="2070735" h="1267460">
                  <a:moveTo>
                    <a:pt x="634070" y="586236"/>
                  </a:moveTo>
                  <a:lnTo>
                    <a:pt x="442357" y="586236"/>
                  </a:lnTo>
                  <a:lnTo>
                    <a:pt x="632231" y="508083"/>
                  </a:lnTo>
                  <a:lnTo>
                    <a:pt x="648505" y="506927"/>
                  </a:lnTo>
                  <a:lnTo>
                    <a:pt x="657711" y="517677"/>
                  </a:lnTo>
                  <a:lnTo>
                    <a:pt x="658540" y="536540"/>
                  </a:lnTo>
                  <a:lnTo>
                    <a:pt x="649683" y="559720"/>
                  </a:lnTo>
                  <a:lnTo>
                    <a:pt x="634070" y="586236"/>
                  </a:lnTo>
                  <a:close/>
                </a:path>
                <a:path w="2070735" h="1267460">
                  <a:moveTo>
                    <a:pt x="498900" y="1054462"/>
                  </a:moveTo>
                  <a:lnTo>
                    <a:pt x="329270" y="1050275"/>
                  </a:lnTo>
                  <a:lnTo>
                    <a:pt x="511079" y="1050275"/>
                  </a:lnTo>
                  <a:lnTo>
                    <a:pt x="498900" y="1054462"/>
                  </a:lnTo>
                  <a:close/>
                </a:path>
              </a:pathLst>
            </a:custGeom>
            <a:solidFill>
              <a:srgbClr val="FFFFFF"/>
            </a:solidFill>
          </p:spPr>
          <p:txBody>
            <a:bodyPr wrap="square" lIns="0" tIns="0" rIns="0" bIns="0" rtlCol="0"/>
            <a:lstStyle/>
            <a:p>
              <a:endParaRPr/>
            </a:p>
          </p:txBody>
        </p:sp>
        <p:sp>
          <p:nvSpPr>
            <p:cNvPr id="7" name="object 7"/>
            <p:cNvSpPr/>
            <p:nvPr/>
          </p:nvSpPr>
          <p:spPr>
            <a:xfrm>
              <a:off x="1287657" y="1045272"/>
              <a:ext cx="3484245" cy="2832100"/>
            </a:xfrm>
            <a:custGeom>
              <a:avLst/>
              <a:gdLst/>
              <a:ahLst/>
              <a:cxnLst/>
              <a:rect l="l" t="t" r="r" b="b"/>
              <a:pathLst>
                <a:path w="3484245" h="2832100">
                  <a:moveTo>
                    <a:pt x="578698" y="2832100"/>
                  </a:moveTo>
                  <a:lnTo>
                    <a:pt x="460725" y="2781300"/>
                  </a:lnTo>
                  <a:lnTo>
                    <a:pt x="355316" y="2590800"/>
                  </a:lnTo>
                  <a:lnTo>
                    <a:pt x="219193" y="2590800"/>
                  </a:lnTo>
                  <a:lnTo>
                    <a:pt x="212910" y="2578100"/>
                  </a:lnTo>
                  <a:lnTo>
                    <a:pt x="94937" y="2527300"/>
                  </a:lnTo>
                  <a:lnTo>
                    <a:pt x="61474" y="2501900"/>
                  </a:lnTo>
                  <a:lnTo>
                    <a:pt x="34981" y="2463800"/>
                  </a:lnTo>
                  <a:lnTo>
                    <a:pt x="15726" y="2425700"/>
                  </a:lnTo>
                  <a:lnTo>
                    <a:pt x="3976" y="2374900"/>
                  </a:lnTo>
                  <a:lnTo>
                    <a:pt x="0" y="2324100"/>
                  </a:lnTo>
                  <a:lnTo>
                    <a:pt x="0" y="1752600"/>
                  </a:lnTo>
                  <a:lnTo>
                    <a:pt x="2331" y="1701800"/>
                  </a:lnTo>
                  <a:lnTo>
                    <a:pt x="9138" y="1663700"/>
                  </a:lnTo>
                  <a:lnTo>
                    <a:pt x="20134" y="1612900"/>
                  </a:lnTo>
                  <a:lnTo>
                    <a:pt x="35037" y="1574800"/>
                  </a:lnTo>
                  <a:lnTo>
                    <a:pt x="53562" y="1524000"/>
                  </a:lnTo>
                  <a:lnTo>
                    <a:pt x="75425" y="1485900"/>
                  </a:lnTo>
                  <a:lnTo>
                    <a:pt x="100342" y="1435100"/>
                  </a:lnTo>
                  <a:lnTo>
                    <a:pt x="128030" y="1397000"/>
                  </a:lnTo>
                  <a:lnTo>
                    <a:pt x="158203" y="1358900"/>
                  </a:lnTo>
                  <a:lnTo>
                    <a:pt x="190578" y="1320800"/>
                  </a:lnTo>
                  <a:lnTo>
                    <a:pt x="224871" y="1295400"/>
                  </a:lnTo>
                  <a:lnTo>
                    <a:pt x="260798" y="1257300"/>
                  </a:lnTo>
                  <a:lnTo>
                    <a:pt x="298075" y="1231900"/>
                  </a:lnTo>
                  <a:lnTo>
                    <a:pt x="1151114" y="749300"/>
                  </a:lnTo>
                  <a:lnTo>
                    <a:pt x="1338196" y="635000"/>
                  </a:lnTo>
                  <a:lnTo>
                    <a:pt x="1338196" y="330200"/>
                  </a:lnTo>
                  <a:lnTo>
                    <a:pt x="1341687" y="266700"/>
                  </a:lnTo>
                  <a:lnTo>
                    <a:pt x="1351983" y="228600"/>
                  </a:lnTo>
                  <a:lnTo>
                    <a:pt x="1368824" y="177800"/>
                  </a:lnTo>
                  <a:lnTo>
                    <a:pt x="1391948" y="139700"/>
                  </a:lnTo>
                  <a:lnTo>
                    <a:pt x="1432392" y="101600"/>
                  </a:lnTo>
                  <a:lnTo>
                    <a:pt x="1590897" y="12700"/>
                  </a:lnTo>
                  <a:lnTo>
                    <a:pt x="1628331" y="0"/>
                  </a:lnTo>
                  <a:lnTo>
                    <a:pt x="1758433" y="0"/>
                  </a:lnTo>
                  <a:lnTo>
                    <a:pt x="1805989" y="12700"/>
                  </a:lnTo>
                  <a:lnTo>
                    <a:pt x="1854767" y="38100"/>
                  </a:lnTo>
                  <a:lnTo>
                    <a:pt x="1987135" y="114300"/>
                  </a:lnTo>
                  <a:lnTo>
                    <a:pt x="1508263" y="114300"/>
                  </a:lnTo>
                  <a:lnTo>
                    <a:pt x="1489622" y="127000"/>
                  </a:lnTo>
                  <a:lnTo>
                    <a:pt x="1472225" y="127000"/>
                  </a:lnTo>
                  <a:lnTo>
                    <a:pt x="1441778" y="152400"/>
                  </a:lnTo>
                  <a:lnTo>
                    <a:pt x="1417631" y="190500"/>
                  </a:lnTo>
                  <a:lnTo>
                    <a:pt x="1400051" y="228600"/>
                  </a:lnTo>
                  <a:lnTo>
                    <a:pt x="1389306" y="279400"/>
                  </a:lnTo>
                  <a:lnTo>
                    <a:pt x="1385665" y="330200"/>
                  </a:lnTo>
                  <a:lnTo>
                    <a:pt x="1385665" y="609600"/>
                  </a:lnTo>
                  <a:lnTo>
                    <a:pt x="1636271" y="609600"/>
                  </a:lnTo>
                  <a:lnTo>
                    <a:pt x="1724228" y="647700"/>
                  </a:lnTo>
                  <a:lnTo>
                    <a:pt x="1729813" y="647700"/>
                  </a:lnTo>
                  <a:lnTo>
                    <a:pt x="1753576" y="673100"/>
                  </a:lnTo>
                  <a:lnTo>
                    <a:pt x="1619867" y="673100"/>
                  </a:lnTo>
                  <a:lnTo>
                    <a:pt x="1572398" y="685800"/>
                  </a:lnTo>
                  <a:lnTo>
                    <a:pt x="1521788" y="711200"/>
                  </a:lnTo>
                  <a:lnTo>
                    <a:pt x="439783" y="1333500"/>
                  </a:lnTo>
                  <a:lnTo>
                    <a:pt x="402563" y="1358900"/>
                  </a:lnTo>
                  <a:lnTo>
                    <a:pt x="366864" y="1384300"/>
                  </a:lnTo>
                  <a:lnTo>
                    <a:pt x="333011" y="1422400"/>
                  </a:lnTo>
                  <a:lnTo>
                    <a:pt x="301332" y="1460500"/>
                  </a:lnTo>
                  <a:lnTo>
                    <a:pt x="272155" y="1498600"/>
                  </a:lnTo>
                  <a:lnTo>
                    <a:pt x="245807" y="1536700"/>
                  </a:lnTo>
                  <a:lnTo>
                    <a:pt x="222614" y="1587500"/>
                  </a:lnTo>
                  <a:lnTo>
                    <a:pt x="202905" y="1625600"/>
                  </a:lnTo>
                  <a:lnTo>
                    <a:pt x="187005" y="1676400"/>
                  </a:lnTo>
                  <a:lnTo>
                    <a:pt x="175244" y="1714500"/>
                  </a:lnTo>
                  <a:lnTo>
                    <a:pt x="167947" y="1765300"/>
                  </a:lnTo>
                  <a:lnTo>
                    <a:pt x="165442" y="1803400"/>
                  </a:lnTo>
                  <a:lnTo>
                    <a:pt x="165442" y="2374900"/>
                  </a:lnTo>
                  <a:lnTo>
                    <a:pt x="170088" y="2438400"/>
                  </a:lnTo>
                  <a:lnTo>
                    <a:pt x="183766" y="2476500"/>
                  </a:lnTo>
                  <a:lnTo>
                    <a:pt x="206082" y="2514600"/>
                  </a:lnTo>
                  <a:lnTo>
                    <a:pt x="236645" y="2540000"/>
                  </a:lnTo>
                  <a:lnTo>
                    <a:pt x="274689" y="2552700"/>
                  </a:lnTo>
                  <a:lnTo>
                    <a:pt x="472304" y="2552700"/>
                  </a:lnTo>
                  <a:lnTo>
                    <a:pt x="568925" y="2717800"/>
                  </a:lnTo>
                  <a:lnTo>
                    <a:pt x="618368" y="2717800"/>
                  </a:lnTo>
                  <a:lnTo>
                    <a:pt x="578698" y="2832100"/>
                  </a:lnTo>
                  <a:close/>
                </a:path>
                <a:path w="3484245" h="2832100">
                  <a:moveTo>
                    <a:pt x="3278826" y="2349500"/>
                  </a:moveTo>
                  <a:lnTo>
                    <a:pt x="3172776" y="2349500"/>
                  </a:lnTo>
                  <a:lnTo>
                    <a:pt x="3209019" y="2324100"/>
                  </a:lnTo>
                  <a:lnTo>
                    <a:pt x="3239466" y="2298700"/>
                  </a:lnTo>
                  <a:lnTo>
                    <a:pt x="3281194" y="2235200"/>
                  </a:lnTo>
                  <a:lnTo>
                    <a:pt x="3291939" y="2184400"/>
                  </a:lnTo>
                  <a:lnTo>
                    <a:pt x="3295580" y="2133600"/>
                  </a:lnTo>
                  <a:lnTo>
                    <a:pt x="3296278" y="1460500"/>
                  </a:lnTo>
                  <a:lnTo>
                    <a:pt x="3294075" y="1409700"/>
                  </a:lnTo>
                  <a:lnTo>
                    <a:pt x="3287632" y="1371600"/>
                  </a:lnTo>
                  <a:lnTo>
                    <a:pt x="3277196" y="1320800"/>
                  </a:lnTo>
                  <a:lnTo>
                    <a:pt x="3263014" y="1270000"/>
                  </a:lnTo>
                  <a:lnTo>
                    <a:pt x="3245334" y="1231900"/>
                  </a:lnTo>
                  <a:lnTo>
                    <a:pt x="3224403" y="1181100"/>
                  </a:lnTo>
                  <a:lnTo>
                    <a:pt x="3200468" y="1130300"/>
                  </a:lnTo>
                  <a:lnTo>
                    <a:pt x="3173776" y="1092200"/>
                  </a:lnTo>
                  <a:lnTo>
                    <a:pt x="3144574" y="1054100"/>
                  </a:lnTo>
                  <a:lnTo>
                    <a:pt x="3113111" y="1016000"/>
                  </a:lnTo>
                  <a:lnTo>
                    <a:pt x="3079633" y="977900"/>
                  </a:lnTo>
                  <a:lnTo>
                    <a:pt x="3044387" y="952500"/>
                  </a:lnTo>
                  <a:lnTo>
                    <a:pt x="3007621" y="914400"/>
                  </a:lnTo>
                  <a:lnTo>
                    <a:pt x="2969582" y="889000"/>
                  </a:lnTo>
                  <a:lnTo>
                    <a:pt x="1689325" y="152400"/>
                  </a:lnTo>
                  <a:lnTo>
                    <a:pt x="1652185" y="139700"/>
                  </a:lnTo>
                  <a:lnTo>
                    <a:pt x="1616289" y="127000"/>
                  </a:lnTo>
                  <a:lnTo>
                    <a:pt x="1581833" y="114300"/>
                  </a:lnTo>
                  <a:lnTo>
                    <a:pt x="1987135" y="114300"/>
                  </a:lnTo>
                  <a:lnTo>
                    <a:pt x="3134326" y="774700"/>
                  </a:lnTo>
                  <a:lnTo>
                    <a:pt x="3172488" y="800100"/>
                  </a:lnTo>
                  <a:lnTo>
                    <a:pt x="3209480" y="838200"/>
                  </a:lnTo>
                  <a:lnTo>
                    <a:pt x="3245084" y="863600"/>
                  </a:lnTo>
                  <a:lnTo>
                    <a:pt x="3279080" y="901700"/>
                  </a:lnTo>
                  <a:lnTo>
                    <a:pt x="3311247" y="939800"/>
                  </a:lnTo>
                  <a:lnTo>
                    <a:pt x="3341367" y="977900"/>
                  </a:lnTo>
                  <a:lnTo>
                    <a:pt x="3369220" y="1016000"/>
                  </a:lnTo>
                  <a:lnTo>
                    <a:pt x="3394585" y="1066800"/>
                  </a:lnTo>
                  <a:lnTo>
                    <a:pt x="3417244" y="1104900"/>
                  </a:lnTo>
                  <a:lnTo>
                    <a:pt x="3436977" y="1155700"/>
                  </a:lnTo>
                  <a:lnTo>
                    <a:pt x="3453564" y="1206500"/>
                  </a:lnTo>
                  <a:lnTo>
                    <a:pt x="3466785" y="1244600"/>
                  </a:lnTo>
                  <a:lnTo>
                    <a:pt x="3476421" y="1295400"/>
                  </a:lnTo>
                  <a:lnTo>
                    <a:pt x="3482251" y="1346200"/>
                  </a:lnTo>
                  <a:lnTo>
                    <a:pt x="3484058" y="1384300"/>
                  </a:lnTo>
                  <a:lnTo>
                    <a:pt x="3484058" y="2057400"/>
                  </a:lnTo>
                  <a:lnTo>
                    <a:pt x="3480832" y="2120900"/>
                  </a:lnTo>
                  <a:lnTo>
                    <a:pt x="3471286" y="2159000"/>
                  </a:lnTo>
                  <a:lnTo>
                    <a:pt x="3455611" y="2209800"/>
                  </a:lnTo>
                  <a:lnTo>
                    <a:pt x="3434004" y="2247900"/>
                  </a:lnTo>
                  <a:lnTo>
                    <a:pt x="3373763" y="2298700"/>
                  </a:lnTo>
                  <a:lnTo>
                    <a:pt x="3278826" y="2349500"/>
                  </a:lnTo>
                  <a:close/>
                </a:path>
                <a:path w="3484245" h="2832100">
                  <a:moveTo>
                    <a:pt x="1636271" y="609600"/>
                  </a:moveTo>
                  <a:lnTo>
                    <a:pt x="1385665" y="609600"/>
                  </a:lnTo>
                  <a:lnTo>
                    <a:pt x="1434479" y="584200"/>
                  </a:lnTo>
                  <a:lnTo>
                    <a:pt x="1481652" y="571500"/>
                  </a:lnTo>
                  <a:lnTo>
                    <a:pt x="1568525" y="571500"/>
                  </a:lnTo>
                  <a:lnTo>
                    <a:pt x="1606953" y="596900"/>
                  </a:lnTo>
                  <a:lnTo>
                    <a:pt x="1636271" y="609600"/>
                  </a:lnTo>
                  <a:close/>
                </a:path>
                <a:path w="3484245" h="2832100">
                  <a:moveTo>
                    <a:pt x="618368" y="2717800"/>
                  </a:moveTo>
                  <a:lnTo>
                    <a:pt x="568925" y="2717800"/>
                  </a:lnTo>
                  <a:lnTo>
                    <a:pt x="695275" y="2362200"/>
                  </a:lnTo>
                  <a:lnTo>
                    <a:pt x="702954" y="2362200"/>
                  </a:lnTo>
                  <a:lnTo>
                    <a:pt x="1498054" y="1892300"/>
                  </a:lnTo>
                  <a:lnTo>
                    <a:pt x="1535273" y="1866900"/>
                  </a:lnTo>
                  <a:lnTo>
                    <a:pt x="1570973" y="1841500"/>
                  </a:lnTo>
                  <a:lnTo>
                    <a:pt x="1604826" y="1816100"/>
                  </a:lnTo>
                  <a:lnTo>
                    <a:pt x="1636504" y="1778000"/>
                  </a:lnTo>
                  <a:lnTo>
                    <a:pt x="1665681" y="1739900"/>
                  </a:lnTo>
                  <a:lnTo>
                    <a:pt x="1692030" y="1689100"/>
                  </a:lnTo>
                  <a:lnTo>
                    <a:pt x="1715222" y="1651000"/>
                  </a:lnTo>
                  <a:lnTo>
                    <a:pt x="1734932" y="1600200"/>
                  </a:lnTo>
                  <a:lnTo>
                    <a:pt x="1750831" y="1562100"/>
                  </a:lnTo>
                  <a:lnTo>
                    <a:pt x="1762593" y="1511300"/>
                  </a:lnTo>
                  <a:lnTo>
                    <a:pt x="1769890" y="1473200"/>
                  </a:lnTo>
                  <a:lnTo>
                    <a:pt x="1772395" y="1422400"/>
                  </a:lnTo>
                  <a:lnTo>
                    <a:pt x="1772395" y="850900"/>
                  </a:lnTo>
                  <a:lnTo>
                    <a:pt x="1767748" y="800100"/>
                  </a:lnTo>
                  <a:lnTo>
                    <a:pt x="1754070" y="749300"/>
                  </a:lnTo>
                  <a:lnTo>
                    <a:pt x="1731754" y="711200"/>
                  </a:lnTo>
                  <a:lnTo>
                    <a:pt x="1701192" y="685800"/>
                  </a:lnTo>
                  <a:lnTo>
                    <a:pt x="1663147" y="673100"/>
                  </a:lnTo>
                  <a:lnTo>
                    <a:pt x="1753576" y="673100"/>
                  </a:lnTo>
                  <a:lnTo>
                    <a:pt x="1792464" y="723900"/>
                  </a:lnTo>
                  <a:lnTo>
                    <a:pt x="1810309" y="774700"/>
                  </a:lnTo>
                  <a:lnTo>
                    <a:pt x="1818467" y="838200"/>
                  </a:lnTo>
                  <a:lnTo>
                    <a:pt x="1819165" y="850900"/>
                  </a:lnTo>
                  <a:lnTo>
                    <a:pt x="1819165" y="1422400"/>
                  </a:lnTo>
                  <a:lnTo>
                    <a:pt x="1816842" y="1473200"/>
                  </a:lnTo>
                  <a:lnTo>
                    <a:pt x="1810003" y="1511300"/>
                  </a:lnTo>
                  <a:lnTo>
                    <a:pt x="1798845" y="1562100"/>
                  </a:lnTo>
                  <a:lnTo>
                    <a:pt x="1783564" y="1612900"/>
                  </a:lnTo>
                  <a:lnTo>
                    <a:pt x="1851008" y="1651000"/>
                  </a:lnTo>
                  <a:lnTo>
                    <a:pt x="1766112" y="1651000"/>
                  </a:lnTo>
                  <a:lnTo>
                    <a:pt x="1744104" y="1701800"/>
                  </a:lnTo>
                  <a:lnTo>
                    <a:pt x="1719102" y="1739900"/>
                  </a:lnTo>
                  <a:lnTo>
                    <a:pt x="1691383" y="1778000"/>
                  </a:lnTo>
                  <a:lnTo>
                    <a:pt x="1661227" y="1816100"/>
                  </a:lnTo>
                  <a:lnTo>
                    <a:pt x="1628912" y="1854200"/>
                  </a:lnTo>
                  <a:lnTo>
                    <a:pt x="1594715" y="1892300"/>
                  </a:lnTo>
                  <a:lnTo>
                    <a:pt x="1558914" y="1917700"/>
                  </a:lnTo>
                  <a:lnTo>
                    <a:pt x="1521788" y="1943100"/>
                  </a:lnTo>
                  <a:lnTo>
                    <a:pt x="732971" y="2387600"/>
                  </a:lnTo>
                  <a:lnTo>
                    <a:pt x="618368" y="2717800"/>
                  </a:lnTo>
                  <a:close/>
                </a:path>
                <a:path w="3484245" h="2832100">
                  <a:moveTo>
                    <a:pt x="2329453" y="1612900"/>
                  </a:moveTo>
                  <a:lnTo>
                    <a:pt x="2035567" y="1206500"/>
                  </a:lnTo>
                  <a:lnTo>
                    <a:pt x="2006117" y="1155700"/>
                  </a:lnTo>
                  <a:lnTo>
                    <a:pt x="1982295" y="1117600"/>
                  </a:lnTo>
                  <a:lnTo>
                    <a:pt x="1964298" y="1066800"/>
                  </a:lnTo>
                  <a:lnTo>
                    <a:pt x="1952322" y="1016000"/>
                  </a:lnTo>
                  <a:lnTo>
                    <a:pt x="1946563" y="965200"/>
                  </a:lnTo>
                  <a:lnTo>
                    <a:pt x="1947217" y="927100"/>
                  </a:lnTo>
                  <a:lnTo>
                    <a:pt x="1954482" y="889000"/>
                  </a:lnTo>
                  <a:lnTo>
                    <a:pt x="1968552" y="850900"/>
                  </a:lnTo>
                  <a:lnTo>
                    <a:pt x="2016108" y="800100"/>
                  </a:lnTo>
                  <a:lnTo>
                    <a:pt x="2047379" y="787400"/>
                  </a:lnTo>
                  <a:lnTo>
                    <a:pt x="2123482" y="787400"/>
                  </a:lnTo>
                  <a:lnTo>
                    <a:pt x="2164626" y="800100"/>
                  </a:lnTo>
                  <a:lnTo>
                    <a:pt x="2205537" y="825500"/>
                  </a:lnTo>
                  <a:lnTo>
                    <a:pt x="2081639" y="825500"/>
                  </a:lnTo>
                  <a:lnTo>
                    <a:pt x="2059421" y="838200"/>
                  </a:lnTo>
                  <a:lnTo>
                    <a:pt x="2040016" y="838200"/>
                  </a:lnTo>
                  <a:lnTo>
                    <a:pt x="2023623" y="850900"/>
                  </a:lnTo>
                  <a:lnTo>
                    <a:pt x="2010436" y="876300"/>
                  </a:lnTo>
                  <a:lnTo>
                    <a:pt x="1998204" y="901700"/>
                  </a:lnTo>
                  <a:lnTo>
                    <a:pt x="1993617" y="952500"/>
                  </a:lnTo>
                  <a:lnTo>
                    <a:pt x="1996369" y="990600"/>
                  </a:lnTo>
                  <a:lnTo>
                    <a:pt x="2006154" y="1041400"/>
                  </a:lnTo>
                  <a:lnTo>
                    <a:pt x="2022667" y="1079500"/>
                  </a:lnTo>
                  <a:lnTo>
                    <a:pt x="2045604" y="1130300"/>
                  </a:lnTo>
                  <a:lnTo>
                    <a:pt x="2074658" y="1181100"/>
                  </a:lnTo>
                  <a:lnTo>
                    <a:pt x="2349697" y="1562100"/>
                  </a:lnTo>
                  <a:lnTo>
                    <a:pt x="2569589" y="1562100"/>
                  </a:lnTo>
                  <a:lnTo>
                    <a:pt x="2329453" y="1612900"/>
                  </a:lnTo>
                  <a:close/>
                </a:path>
                <a:path w="3484245" h="2832100">
                  <a:moveTo>
                    <a:pt x="2331547" y="1066800"/>
                  </a:moveTo>
                  <a:lnTo>
                    <a:pt x="2308511" y="1016000"/>
                  </a:lnTo>
                  <a:lnTo>
                    <a:pt x="2272803" y="965200"/>
                  </a:lnTo>
                  <a:lnTo>
                    <a:pt x="2233895" y="914400"/>
                  </a:lnTo>
                  <a:lnTo>
                    <a:pt x="2193592" y="876300"/>
                  </a:lnTo>
                  <a:lnTo>
                    <a:pt x="2153695" y="850900"/>
                  </a:lnTo>
                  <a:lnTo>
                    <a:pt x="2116009" y="838200"/>
                  </a:lnTo>
                  <a:lnTo>
                    <a:pt x="2082337" y="825500"/>
                  </a:lnTo>
                  <a:lnTo>
                    <a:pt x="2205537" y="825500"/>
                  </a:lnTo>
                  <a:lnTo>
                    <a:pt x="2245288" y="863600"/>
                  </a:lnTo>
                  <a:lnTo>
                    <a:pt x="2282951" y="901700"/>
                  </a:lnTo>
                  <a:lnTo>
                    <a:pt x="2317598" y="939800"/>
                  </a:lnTo>
                  <a:lnTo>
                    <a:pt x="2348301" y="990600"/>
                  </a:lnTo>
                  <a:lnTo>
                    <a:pt x="2484614" y="990600"/>
                  </a:lnTo>
                  <a:lnTo>
                    <a:pt x="2503651" y="1003300"/>
                  </a:lnTo>
                  <a:lnTo>
                    <a:pt x="2540990" y="1016000"/>
                  </a:lnTo>
                  <a:lnTo>
                    <a:pt x="2409295" y="1016000"/>
                  </a:lnTo>
                  <a:lnTo>
                    <a:pt x="2386335" y="1028700"/>
                  </a:lnTo>
                  <a:lnTo>
                    <a:pt x="2364356" y="1041400"/>
                  </a:lnTo>
                  <a:lnTo>
                    <a:pt x="2331547" y="1066800"/>
                  </a:lnTo>
                  <a:close/>
                </a:path>
                <a:path w="3484245" h="2832100">
                  <a:moveTo>
                    <a:pt x="2484614" y="990600"/>
                  </a:moveTo>
                  <a:lnTo>
                    <a:pt x="2348301" y="990600"/>
                  </a:lnTo>
                  <a:lnTo>
                    <a:pt x="2374282" y="977900"/>
                  </a:lnTo>
                  <a:lnTo>
                    <a:pt x="2465577" y="977900"/>
                  </a:lnTo>
                  <a:lnTo>
                    <a:pt x="2484614" y="990600"/>
                  </a:lnTo>
                  <a:close/>
                </a:path>
                <a:path w="3484245" h="2832100">
                  <a:moveTo>
                    <a:pt x="2569589" y="1562100"/>
                  </a:moveTo>
                  <a:lnTo>
                    <a:pt x="2349697" y="1562100"/>
                  </a:lnTo>
                  <a:lnTo>
                    <a:pt x="2619151" y="1498600"/>
                  </a:lnTo>
                  <a:lnTo>
                    <a:pt x="2634465" y="1498600"/>
                  </a:lnTo>
                  <a:lnTo>
                    <a:pt x="2647947" y="1485900"/>
                  </a:lnTo>
                  <a:lnTo>
                    <a:pt x="2659596" y="1473200"/>
                  </a:lnTo>
                  <a:lnTo>
                    <a:pt x="2669412" y="1460500"/>
                  </a:lnTo>
                  <a:lnTo>
                    <a:pt x="2682348" y="1422400"/>
                  </a:lnTo>
                  <a:lnTo>
                    <a:pt x="2686515" y="1371600"/>
                  </a:lnTo>
                  <a:lnTo>
                    <a:pt x="2681781" y="1333500"/>
                  </a:lnTo>
                  <a:lnTo>
                    <a:pt x="2668016" y="1270000"/>
                  </a:lnTo>
                  <a:lnTo>
                    <a:pt x="2646065" y="1219200"/>
                  </a:lnTo>
                  <a:lnTo>
                    <a:pt x="2618826" y="1168400"/>
                  </a:lnTo>
                  <a:lnTo>
                    <a:pt x="2587679" y="1130300"/>
                  </a:lnTo>
                  <a:lnTo>
                    <a:pt x="2554005" y="1092200"/>
                  </a:lnTo>
                  <a:lnTo>
                    <a:pt x="2484593" y="1041400"/>
                  </a:lnTo>
                  <a:lnTo>
                    <a:pt x="2451615" y="1028700"/>
                  </a:lnTo>
                  <a:lnTo>
                    <a:pt x="2431600" y="1028700"/>
                  </a:lnTo>
                  <a:lnTo>
                    <a:pt x="2409295" y="1016000"/>
                  </a:lnTo>
                  <a:lnTo>
                    <a:pt x="2540990" y="1016000"/>
                  </a:lnTo>
                  <a:lnTo>
                    <a:pt x="2576921" y="1054100"/>
                  </a:lnTo>
                  <a:lnTo>
                    <a:pt x="2610775" y="1079500"/>
                  </a:lnTo>
                  <a:lnTo>
                    <a:pt x="2641880" y="1117600"/>
                  </a:lnTo>
                  <a:lnTo>
                    <a:pt x="2669565" y="1168400"/>
                  </a:lnTo>
                  <a:lnTo>
                    <a:pt x="2693160" y="1206500"/>
                  </a:lnTo>
                  <a:lnTo>
                    <a:pt x="2711995" y="1257300"/>
                  </a:lnTo>
                  <a:lnTo>
                    <a:pt x="2725649" y="1308100"/>
                  </a:lnTo>
                  <a:lnTo>
                    <a:pt x="2732267" y="1358900"/>
                  </a:lnTo>
                  <a:lnTo>
                    <a:pt x="2731848" y="1409700"/>
                  </a:lnTo>
                  <a:lnTo>
                    <a:pt x="2724393" y="1447800"/>
                  </a:lnTo>
                  <a:lnTo>
                    <a:pt x="2709901" y="1485900"/>
                  </a:lnTo>
                  <a:lnTo>
                    <a:pt x="2694510" y="1498600"/>
                  </a:lnTo>
                  <a:lnTo>
                    <a:pt x="2675783" y="1524000"/>
                  </a:lnTo>
                  <a:lnTo>
                    <a:pt x="2654044" y="1536700"/>
                  </a:lnTo>
                  <a:lnTo>
                    <a:pt x="2629623" y="1549400"/>
                  </a:lnTo>
                  <a:lnTo>
                    <a:pt x="2569589" y="1562100"/>
                  </a:lnTo>
                  <a:close/>
                </a:path>
                <a:path w="3484245" h="2832100">
                  <a:moveTo>
                    <a:pt x="794139" y="2095500"/>
                  </a:moveTo>
                  <a:lnTo>
                    <a:pt x="743028" y="2095500"/>
                  </a:lnTo>
                  <a:lnTo>
                    <a:pt x="734542" y="2082800"/>
                  </a:lnTo>
                  <a:lnTo>
                    <a:pt x="729459" y="2070100"/>
                  </a:lnTo>
                  <a:lnTo>
                    <a:pt x="729481" y="2044700"/>
                  </a:lnTo>
                  <a:lnTo>
                    <a:pt x="759498" y="1828800"/>
                  </a:lnTo>
                  <a:lnTo>
                    <a:pt x="636638" y="1765300"/>
                  </a:lnTo>
                  <a:lnTo>
                    <a:pt x="628152" y="1752600"/>
                  </a:lnTo>
                  <a:lnTo>
                    <a:pt x="621629" y="1739900"/>
                  </a:lnTo>
                  <a:lnTo>
                    <a:pt x="617201" y="1739900"/>
                  </a:lnTo>
                  <a:lnTo>
                    <a:pt x="614998" y="1727200"/>
                  </a:lnTo>
                  <a:lnTo>
                    <a:pt x="616546" y="1701800"/>
                  </a:lnTo>
                  <a:lnTo>
                    <a:pt x="623723" y="1676400"/>
                  </a:lnTo>
                  <a:lnTo>
                    <a:pt x="635612" y="1663700"/>
                  </a:lnTo>
                  <a:lnTo>
                    <a:pt x="651297" y="1651000"/>
                  </a:lnTo>
                  <a:lnTo>
                    <a:pt x="834889" y="1511300"/>
                  </a:lnTo>
                  <a:lnTo>
                    <a:pt x="917261" y="1270000"/>
                  </a:lnTo>
                  <a:lnTo>
                    <a:pt x="928038" y="1244600"/>
                  </a:lnTo>
                  <a:lnTo>
                    <a:pt x="942741" y="1231900"/>
                  </a:lnTo>
                  <a:lnTo>
                    <a:pt x="960061" y="1219200"/>
                  </a:lnTo>
                  <a:lnTo>
                    <a:pt x="1001378" y="1219200"/>
                  </a:lnTo>
                  <a:lnTo>
                    <a:pt x="1010497" y="1231900"/>
                  </a:lnTo>
                  <a:lnTo>
                    <a:pt x="1017783" y="1231900"/>
                  </a:lnTo>
                  <a:lnTo>
                    <a:pt x="1040191" y="1270000"/>
                  </a:lnTo>
                  <a:lnTo>
                    <a:pt x="971449" y="1270000"/>
                  </a:lnTo>
                  <a:lnTo>
                    <a:pt x="967031" y="1282700"/>
                  </a:lnTo>
                  <a:lnTo>
                    <a:pt x="963334" y="1282700"/>
                  </a:lnTo>
                  <a:lnTo>
                    <a:pt x="876075" y="1536700"/>
                  </a:lnTo>
                  <a:lnTo>
                    <a:pt x="680616" y="1689100"/>
                  </a:lnTo>
                  <a:lnTo>
                    <a:pt x="672490" y="1689100"/>
                  </a:lnTo>
                  <a:lnTo>
                    <a:pt x="666916" y="1701800"/>
                  </a:lnTo>
                  <a:lnTo>
                    <a:pt x="663830" y="1714500"/>
                  </a:lnTo>
                  <a:lnTo>
                    <a:pt x="663164" y="1714500"/>
                  </a:lnTo>
                  <a:lnTo>
                    <a:pt x="811853" y="1803400"/>
                  </a:lnTo>
                  <a:lnTo>
                    <a:pt x="777648" y="2044700"/>
                  </a:lnTo>
                  <a:lnTo>
                    <a:pt x="838333" y="2044700"/>
                  </a:lnTo>
                  <a:lnTo>
                    <a:pt x="816739" y="2070100"/>
                  </a:lnTo>
                  <a:lnTo>
                    <a:pt x="805799" y="2082800"/>
                  </a:lnTo>
                  <a:lnTo>
                    <a:pt x="794139" y="2095500"/>
                  </a:lnTo>
                  <a:close/>
                </a:path>
                <a:path w="3484245" h="2832100">
                  <a:moveTo>
                    <a:pt x="1072232" y="1422400"/>
                  </a:moveTo>
                  <a:lnTo>
                    <a:pt x="980087" y="1270000"/>
                  </a:lnTo>
                  <a:lnTo>
                    <a:pt x="1040191" y="1270000"/>
                  </a:lnTo>
                  <a:lnTo>
                    <a:pt x="1092476" y="1358900"/>
                  </a:lnTo>
                  <a:lnTo>
                    <a:pt x="1241514" y="1358900"/>
                  </a:lnTo>
                  <a:lnTo>
                    <a:pt x="1072232" y="1422400"/>
                  </a:lnTo>
                  <a:close/>
                </a:path>
                <a:path w="3484245" h="2832100">
                  <a:moveTo>
                    <a:pt x="1241514" y="1358900"/>
                  </a:moveTo>
                  <a:lnTo>
                    <a:pt x="1092476" y="1358900"/>
                  </a:lnTo>
                  <a:lnTo>
                    <a:pt x="1262805" y="1295400"/>
                  </a:lnTo>
                  <a:lnTo>
                    <a:pt x="1301580" y="1295400"/>
                  </a:lnTo>
                  <a:lnTo>
                    <a:pt x="1311670" y="1308100"/>
                  </a:lnTo>
                  <a:lnTo>
                    <a:pt x="1320177" y="1320800"/>
                  </a:lnTo>
                  <a:lnTo>
                    <a:pt x="1322664" y="1333500"/>
                  </a:lnTo>
                  <a:lnTo>
                    <a:pt x="1320897" y="1346200"/>
                  </a:lnTo>
                  <a:lnTo>
                    <a:pt x="1272578" y="1346200"/>
                  </a:lnTo>
                  <a:lnTo>
                    <a:pt x="1272257" y="1347367"/>
                  </a:lnTo>
                  <a:lnTo>
                    <a:pt x="1241514" y="1358900"/>
                  </a:lnTo>
                  <a:close/>
                </a:path>
                <a:path w="3484245" h="2832100">
                  <a:moveTo>
                    <a:pt x="1272257" y="1347367"/>
                  </a:moveTo>
                  <a:lnTo>
                    <a:pt x="1272578" y="1346200"/>
                  </a:lnTo>
                  <a:lnTo>
                    <a:pt x="1275370" y="1346200"/>
                  </a:lnTo>
                  <a:lnTo>
                    <a:pt x="1272257" y="1347367"/>
                  </a:lnTo>
                  <a:close/>
                </a:path>
                <a:path w="3484245" h="2832100">
                  <a:moveTo>
                    <a:pt x="838333" y="2044700"/>
                  </a:moveTo>
                  <a:lnTo>
                    <a:pt x="781836" y="2044700"/>
                  </a:lnTo>
                  <a:lnTo>
                    <a:pt x="958447" y="1841500"/>
                  </a:lnTo>
                  <a:lnTo>
                    <a:pt x="1146228" y="1841500"/>
                  </a:lnTo>
                  <a:lnTo>
                    <a:pt x="1151812" y="1828800"/>
                  </a:lnTo>
                  <a:lnTo>
                    <a:pt x="1156568" y="1816100"/>
                  </a:lnTo>
                  <a:lnTo>
                    <a:pt x="1159491" y="1816100"/>
                  </a:lnTo>
                  <a:lnTo>
                    <a:pt x="1160843" y="1803400"/>
                  </a:lnTo>
                  <a:lnTo>
                    <a:pt x="1127380" y="1600200"/>
                  </a:lnTo>
                  <a:lnTo>
                    <a:pt x="1269088" y="1358900"/>
                  </a:lnTo>
                  <a:lnTo>
                    <a:pt x="1272257" y="1347367"/>
                  </a:lnTo>
                  <a:lnTo>
                    <a:pt x="1275370" y="1346200"/>
                  </a:lnTo>
                  <a:lnTo>
                    <a:pt x="1320897" y="1346200"/>
                  </a:lnTo>
                  <a:lnTo>
                    <a:pt x="1319130" y="1358900"/>
                  </a:lnTo>
                  <a:lnTo>
                    <a:pt x="1309575" y="1384300"/>
                  </a:lnTo>
                  <a:lnTo>
                    <a:pt x="1176942" y="1600200"/>
                  </a:lnTo>
                  <a:lnTo>
                    <a:pt x="1207657" y="1790700"/>
                  </a:lnTo>
                  <a:lnTo>
                    <a:pt x="1207788" y="1816100"/>
                  </a:lnTo>
                  <a:lnTo>
                    <a:pt x="1202945" y="1828800"/>
                  </a:lnTo>
                  <a:lnTo>
                    <a:pt x="1194700" y="1854200"/>
                  </a:lnTo>
                  <a:lnTo>
                    <a:pt x="1184621" y="1866900"/>
                  </a:lnTo>
                  <a:lnTo>
                    <a:pt x="1173572" y="1879600"/>
                  </a:lnTo>
                  <a:lnTo>
                    <a:pt x="978691" y="1879600"/>
                  </a:lnTo>
                  <a:lnTo>
                    <a:pt x="838333" y="2044700"/>
                  </a:lnTo>
                  <a:close/>
                </a:path>
                <a:path w="3484245" h="2832100">
                  <a:moveTo>
                    <a:pt x="2801347" y="2667000"/>
                  </a:moveTo>
                  <a:lnTo>
                    <a:pt x="2729446" y="2451100"/>
                  </a:lnTo>
                  <a:lnTo>
                    <a:pt x="2621944" y="2146300"/>
                  </a:lnTo>
                  <a:lnTo>
                    <a:pt x="1766112" y="1651000"/>
                  </a:lnTo>
                  <a:lnTo>
                    <a:pt x="1851008" y="1651000"/>
                  </a:lnTo>
                  <a:lnTo>
                    <a:pt x="2660338" y="2108200"/>
                  </a:lnTo>
                  <a:lnTo>
                    <a:pt x="2812517" y="2552700"/>
                  </a:lnTo>
                  <a:lnTo>
                    <a:pt x="2966135" y="2552700"/>
                  </a:lnTo>
                  <a:lnTo>
                    <a:pt x="2943753" y="2590800"/>
                  </a:lnTo>
                  <a:lnTo>
                    <a:pt x="2801347" y="2667000"/>
                  </a:lnTo>
                  <a:close/>
                </a:path>
                <a:path w="3484245" h="2832100">
                  <a:moveTo>
                    <a:pt x="1149380" y="1892300"/>
                  </a:moveTo>
                  <a:lnTo>
                    <a:pt x="1137152" y="1892300"/>
                  </a:lnTo>
                  <a:lnTo>
                    <a:pt x="978691" y="1879600"/>
                  </a:lnTo>
                  <a:lnTo>
                    <a:pt x="1161672" y="1879600"/>
                  </a:lnTo>
                  <a:lnTo>
                    <a:pt x="1149380" y="1892300"/>
                  </a:lnTo>
                  <a:close/>
                </a:path>
                <a:path w="3484245" h="2832100">
                  <a:moveTo>
                    <a:pt x="2966135" y="2552700"/>
                  </a:moveTo>
                  <a:lnTo>
                    <a:pt x="2812517" y="2552700"/>
                  </a:lnTo>
                  <a:lnTo>
                    <a:pt x="2964695" y="2286000"/>
                  </a:lnTo>
                  <a:lnTo>
                    <a:pt x="2992618" y="2298700"/>
                  </a:lnTo>
                  <a:lnTo>
                    <a:pt x="3041595" y="2324100"/>
                  </a:lnTo>
                  <a:lnTo>
                    <a:pt x="3088393" y="2349500"/>
                  </a:lnTo>
                  <a:lnTo>
                    <a:pt x="3278826" y="2349500"/>
                  </a:lnTo>
                  <a:lnTo>
                    <a:pt x="3231357" y="2374900"/>
                  </a:lnTo>
                  <a:lnTo>
                    <a:pt x="3214080" y="2374900"/>
                  </a:lnTo>
                  <a:lnTo>
                    <a:pt x="3208321" y="2387600"/>
                  </a:lnTo>
                  <a:lnTo>
                    <a:pt x="3063123" y="2387600"/>
                  </a:lnTo>
                  <a:lnTo>
                    <a:pt x="2966135" y="2552700"/>
                  </a:lnTo>
                  <a:close/>
                </a:path>
                <a:path w="3484245" h="2832100">
                  <a:moveTo>
                    <a:pt x="3151777" y="2400300"/>
                  </a:moveTo>
                  <a:lnTo>
                    <a:pt x="3112206" y="2400300"/>
                  </a:lnTo>
                  <a:lnTo>
                    <a:pt x="3096107" y="2387600"/>
                  </a:lnTo>
                  <a:lnTo>
                    <a:pt x="3159456" y="2387600"/>
                  </a:lnTo>
                  <a:lnTo>
                    <a:pt x="3151777" y="2400300"/>
                  </a:lnTo>
                  <a:close/>
                </a:path>
                <a:path w="3484245" h="2832100">
                  <a:moveTo>
                    <a:pt x="472304" y="2552700"/>
                  </a:moveTo>
                  <a:lnTo>
                    <a:pt x="317970" y="2552700"/>
                  </a:lnTo>
                  <a:lnTo>
                    <a:pt x="365438" y="2540000"/>
                  </a:lnTo>
                  <a:lnTo>
                    <a:pt x="416048" y="2527300"/>
                  </a:lnTo>
                  <a:lnTo>
                    <a:pt x="442575" y="2501900"/>
                  </a:lnTo>
                  <a:lnTo>
                    <a:pt x="472304" y="2552700"/>
                  </a:lnTo>
                  <a:close/>
                </a:path>
                <a:path w="3484245" h="2832100">
                  <a:moveTo>
                    <a:pt x="341202" y="2603500"/>
                  </a:moveTo>
                  <a:lnTo>
                    <a:pt x="248512" y="2603500"/>
                  </a:lnTo>
                  <a:lnTo>
                    <a:pt x="244323" y="2590800"/>
                  </a:lnTo>
                  <a:lnTo>
                    <a:pt x="355316" y="2590800"/>
                  </a:lnTo>
                  <a:lnTo>
                    <a:pt x="341202" y="2603500"/>
                  </a:lnTo>
                  <a:close/>
                </a:path>
              </a:pathLst>
            </a:custGeom>
            <a:solidFill>
              <a:srgbClr val="2A4A81"/>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25005" y="4411194"/>
            <a:ext cx="4615329" cy="4102099"/>
          </a:xfrm>
          <a:prstGeom prst="rect">
            <a:avLst/>
          </a:prstGeom>
        </p:spPr>
      </p:pic>
      <p:pic>
        <p:nvPicPr>
          <p:cNvPr id="9" name="object 9"/>
          <p:cNvPicPr/>
          <p:nvPr/>
        </p:nvPicPr>
        <p:blipFill>
          <a:blip r:embed="rId3" cstate="print"/>
          <a:stretch>
            <a:fillRect/>
          </a:stretch>
        </p:blipFill>
        <p:spPr>
          <a:xfrm>
            <a:off x="6442820" y="4281392"/>
            <a:ext cx="85725" cy="85724"/>
          </a:xfrm>
          <a:prstGeom prst="rect">
            <a:avLst/>
          </a:prstGeom>
        </p:spPr>
      </p:pic>
      <p:pic>
        <p:nvPicPr>
          <p:cNvPr id="10" name="object 10"/>
          <p:cNvPicPr/>
          <p:nvPr/>
        </p:nvPicPr>
        <p:blipFill>
          <a:blip r:embed="rId3" cstate="print"/>
          <a:stretch>
            <a:fillRect/>
          </a:stretch>
        </p:blipFill>
        <p:spPr>
          <a:xfrm>
            <a:off x="6442820" y="5652992"/>
            <a:ext cx="85725" cy="85724"/>
          </a:xfrm>
          <a:prstGeom prst="rect">
            <a:avLst/>
          </a:prstGeom>
        </p:spPr>
      </p:pic>
      <p:pic>
        <p:nvPicPr>
          <p:cNvPr id="11" name="object 11"/>
          <p:cNvPicPr/>
          <p:nvPr/>
        </p:nvPicPr>
        <p:blipFill>
          <a:blip r:embed="rId3" cstate="print"/>
          <a:stretch>
            <a:fillRect/>
          </a:stretch>
        </p:blipFill>
        <p:spPr>
          <a:xfrm>
            <a:off x="6442820" y="6567392"/>
            <a:ext cx="85725" cy="85724"/>
          </a:xfrm>
          <a:prstGeom prst="rect">
            <a:avLst/>
          </a:prstGeom>
        </p:spPr>
      </p:pic>
      <p:pic>
        <p:nvPicPr>
          <p:cNvPr id="12" name="object 12"/>
          <p:cNvPicPr/>
          <p:nvPr/>
        </p:nvPicPr>
        <p:blipFill>
          <a:blip r:embed="rId3" cstate="print"/>
          <a:stretch>
            <a:fillRect/>
          </a:stretch>
        </p:blipFill>
        <p:spPr>
          <a:xfrm>
            <a:off x="6442820" y="7938992"/>
            <a:ext cx="85725" cy="85724"/>
          </a:xfrm>
          <a:prstGeom prst="rect">
            <a:avLst/>
          </a:prstGeom>
        </p:spPr>
      </p:pic>
      <p:sp>
        <p:nvSpPr>
          <p:cNvPr id="13" name="object 13"/>
          <p:cNvSpPr txBox="1"/>
          <p:nvPr/>
        </p:nvSpPr>
        <p:spPr>
          <a:xfrm>
            <a:off x="6657976" y="4001344"/>
            <a:ext cx="10561320" cy="4597400"/>
          </a:xfrm>
          <a:prstGeom prst="rect">
            <a:avLst/>
          </a:prstGeom>
        </p:spPr>
        <p:txBody>
          <a:bodyPr vert="horz" wrap="square" lIns="0" tIns="12700" rIns="0" bIns="0" rtlCol="0">
            <a:spAutoFit/>
          </a:bodyPr>
          <a:lstStyle/>
          <a:p>
            <a:pPr marL="12700" marR="5080">
              <a:lnSpc>
                <a:spcPct val="115399"/>
              </a:lnSpc>
              <a:spcBef>
                <a:spcPts val="100"/>
              </a:spcBef>
              <a:buAutoNum type="arabicPeriod"/>
              <a:tabLst>
                <a:tab pos="281940" algn="l"/>
              </a:tabLst>
            </a:pPr>
            <a:r>
              <a:rPr sz="2600" spc="5" dirty="0">
                <a:solidFill>
                  <a:srgbClr val="2A4A81"/>
                </a:solidFill>
                <a:latin typeface="Microsoft Sans Serif"/>
                <a:cs typeface="Microsoft Sans Serif"/>
              </a:rPr>
              <a:t>Conceptual</a:t>
            </a:r>
            <a:r>
              <a:rPr sz="2600" spc="125" dirty="0">
                <a:solidFill>
                  <a:srgbClr val="2A4A81"/>
                </a:solidFill>
                <a:latin typeface="Microsoft Sans Serif"/>
                <a:cs typeface="Microsoft Sans Serif"/>
              </a:rPr>
              <a:t> </a:t>
            </a:r>
            <a:r>
              <a:rPr sz="2600" spc="-30" dirty="0">
                <a:solidFill>
                  <a:srgbClr val="2A4A81"/>
                </a:solidFill>
                <a:latin typeface="Microsoft Sans Serif"/>
                <a:cs typeface="Microsoft Sans Serif"/>
              </a:rPr>
              <a:t>academic,</a:t>
            </a:r>
            <a:r>
              <a:rPr sz="2600" spc="130" dirty="0">
                <a:solidFill>
                  <a:srgbClr val="2A4A81"/>
                </a:solidFill>
                <a:latin typeface="Microsoft Sans Serif"/>
                <a:cs typeface="Microsoft Sans Serif"/>
              </a:rPr>
              <a:t> </a:t>
            </a:r>
            <a:r>
              <a:rPr sz="2600" spc="5" dirty="0">
                <a:solidFill>
                  <a:srgbClr val="2A4A81"/>
                </a:solidFill>
                <a:latin typeface="Microsoft Sans Serif"/>
                <a:cs typeface="Microsoft Sans Serif"/>
              </a:rPr>
              <a:t>kemampuan</a:t>
            </a:r>
            <a:r>
              <a:rPr sz="2600" spc="130" dirty="0">
                <a:solidFill>
                  <a:srgbClr val="2A4A81"/>
                </a:solidFill>
                <a:latin typeface="Microsoft Sans Serif"/>
                <a:cs typeface="Microsoft Sans Serif"/>
              </a:rPr>
              <a:t> </a:t>
            </a:r>
            <a:r>
              <a:rPr sz="2600" spc="40" dirty="0">
                <a:solidFill>
                  <a:srgbClr val="2A4A81"/>
                </a:solidFill>
                <a:latin typeface="Microsoft Sans Serif"/>
                <a:cs typeface="Microsoft Sans Serif"/>
              </a:rPr>
              <a:t>melihat</a:t>
            </a:r>
            <a:r>
              <a:rPr sz="2600" spc="125" dirty="0">
                <a:solidFill>
                  <a:srgbClr val="2A4A81"/>
                </a:solidFill>
                <a:latin typeface="Microsoft Sans Serif"/>
                <a:cs typeface="Microsoft Sans Serif"/>
              </a:rPr>
              <a:t> </a:t>
            </a:r>
            <a:r>
              <a:rPr sz="2600" spc="60" dirty="0">
                <a:solidFill>
                  <a:srgbClr val="2A4A81"/>
                </a:solidFill>
                <a:latin typeface="Microsoft Sans Serif"/>
                <a:cs typeface="Microsoft Sans Serif"/>
              </a:rPr>
              <a:t>gambaran</a:t>
            </a:r>
            <a:r>
              <a:rPr sz="2600" spc="130" dirty="0">
                <a:solidFill>
                  <a:srgbClr val="2A4A81"/>
                </a:solidFill>
                <a:latin typeface="Microsoft Sans Serif"/>
                <a:cs typeface="Microsoft Sans Serif"/>
              </a:rPr>
              <a:t> </a:t>
            </a:r>
            <a:r>
              <a:rPr sz="2600" spc="-15" dirty="0">
                <a:solidFill>
                  <a:srgbClr val="2A4A81"/>
                </a:solidFill>
                <a:latin typeface="Microsoft Sans Serif"/>
                <a:cs typeface="Microsoft Sans Serif"/>
              </a:rPr>
              <a:t>besar</a:t>
            </a:r>
            <a:r>
              <a:rPr sz="2600" spc="130" dirty="0">
                <a:solidFill>
                  <a:srgbClr val="2A4A81"/>
                </a:solidFill>
                <a:latin typeface="Microsoft Sans Serif"/>
                <a:cs typeface="Microsoft Sans Serif"/>
              </a:rPr>
              <a:t> </a:t>
            </a:r>
            <a:r>
              <a:rPr sz="2600" spc="65" dirty="0">
                <a:solidFill>
                  <a:srgbClr val="2A4A81"/>
                </a:solidFill>
                <a:latin typeface="Microsoft Sans Serif"/>
                <a:cs typeface="Microsoft Sans Serif"/>
              </a:rPr>
              <a:t>tentang </a:t>
            </a:r>
            <a:r>
              <a:rPr sz="2600" spc="-675" dirty="0">
                <a:solidFill>
                  <a:srgbClr val="2A4A81"/>
                </a:solidFill>
                <a:latin typeface="Microsoft Sans Serif"/>
                <a:cs typeface="Microsoft Sans Serif"/>
              </a:rPr>
              <a:t> </a:t>
            </a:r>
            <a:r>
              <a:rPr sz="2600" spc="30" dirty="0">
                <a:solidFill>
                  <a:srgbClr val="2A4A81"/>
                </a:solidFill>
                <a:latin typeface="Microsoft Sans Serif"/>
                <a:cs typeface="Microsoft Sans Serif"/>
              </a:rPr>
              <a:t>realitas</a:t>
            </a:r>
            <a:r>
              <a:rPr sz="2600" spc="130" dirty="0">
                <a:solidFill>
                  <a:srgbClr val="2A4A81"/>
                </a:solidFill>
                <a:latin typeface="Microsoft Sans Serif"/>
                <a:cs typeface="Microsoft Sans Serif"/>
              </a:rPr>
              <a:t> </a:t>
            </a:r>
            <a:r>
              <a:rPr sz="2600" dirty="0">
                <a:solidFill>
                  <a:srgbClr val="2A4A81"/>
                </a:solidFill>
                <a:latin typeface="Microsoft Sans Serif"/>
                <a:cs typeface="Microsoft Sans Serif"/>
              </a:rPr>
              <a:t>konseptual</a:t>
            </a:r>
            <a:r>
              <a:rPr sz="2600" spc="135" dirty="0">
                <a:solidFill>
                  <a:srgbClr val="2A4A81"/>
                </a:solidFill>
                <a:latin typeface="Microsoft Sans Serif"/>
                <a:cs typeface="Microsoft Sans Serif"/>
              </a:rPr>
              <a:t> </a:t>
            </a:r>
            <a:r>
              <a:rPr sz="2600" spc="50" dirty="0">
                <a:solidFill>
                  <a:srgbClr val="2A4A81"/>
                </a:solidFill>
                <a:latin typeface="Microsoft Sans Serif"/>
                <a:cs typeface="Microsoft Sans Serif"/>
              </a:rPr>
              <a:t>dan</a:t>
            </a:r>
            <a:r>
              <a:rPr sz="2600" spc="130" dirty="0">
                <a:solidFill>
                  <a:srgbClr val="2A4A81"/>
                </a:solidFill>
                <a:latin typeface="Microsoft Sans Serif"/>
                <a:cs typeface="Microsoft Sans Serif"/>
              </a:rPr>
              <a:t> </a:t>
            </a:r>
            <a:r>
              <a:rPr sz="2600" spc="20" dirty="0">
                <a:solidFill>
                  <a:srgbClr val="2A4A81"/>
                </a:solidFill>
                <a:latin typeface="Microsoft Sans Serif"/>
                <a:cs typeface="Microsoft Sans Serif"/>
              </a:rPr>
              <a:t>interrelasi</a:t>
            </a:r>
            <a:r>
              <a:rPr sz="2600" spc="135" dirty="0">
                <a:solidFill>
                  <a:srgbClr val="2A4A81"/>
                </a:solidFill>
                <a:latin typeface="Microsoft Sans Serif"/>
                <a:cs typeface="Microsoft Sans Serif"/>
              </a:rPr>
              <a:t> </a:t>
            </a:r>
            <a:r>
              <a:rPr sz="2600" spc="75" dirty="0">
                <a:solidFill>
                  <a:srgbClr val="2A4A81"/>
                </a:solidFill>
                <a:latin typeface="Microsoft Sans Serif"/>
                <a:cs typeface="Microsoft Sans Serif"/>
              </a:rPr>
              <a:t>factual</a:t>
            </a:r>
            <a:r>
              <a:rPr sz="2600" spc="130" dirty="0">
                <a:solidFill>
                  <a:srgbClr val="2A4A81"/>
                </a:solidFill>
                <a:latin typeface="Microsoft Sans Serif"/>
                <a:cs typeface="Microsoft Sans Serif"/>
              </a:rPr>
              <a:t> </a:t>
            </a:r>
            <a:r>
              <a:rPr sz="2600" spc="-5" dirty="0">
                <a:solidFill>
                  <a:srgbClr val="2A4A81"/>
                </a:solidFill>
                <a:latin typeface="Microsoft Sans Serif"/>
                <a:cs typeface="Microsoft Sans Serif"/>
              </a:rPr>
              <a:t>sehingga</a:t>
            </a:r>
            <a:r>
              <a:rPr sz="2600" spc="135" dirty="0">
                <a:solidFill>
                  <a:srgbClr val="2A4A81"/>
                </a:solidFill>
                <a:latin typeface="Microsoft Sans Serif"/>
                <a:cs typeface="Microsoft Sans Serif"/>
              </a:rPr>
              <a:t> </a:t>
            </a:r>
            <a:r>
              <a:rPr sz="2600" spc="50" dirty="0">
                <a:solidFill>
                  <a:srgbClr val="2A4A81"/>
                </a:solidFill>
                <a:latin typeface="Microsoft Sans Serif"/>
                <a:cs typeface="Microsoft Sans Serif"/>
              </a:rPr>
              <a:t>data,</a:t>
            </a:r>
            <a:r>
              <a:rPr sz="2600" spc="130" dirty="0">
                <a:solidFill>
                  <a:srgbClr val="2A4A81"/>
                </a:solidFill>
                <a:latin typeface="Microsoft Sans Serif"/>
                <a:cs typeface="Microsoft Sans Serif"/>
              </a:rPr>
              <a:t> </a:t>
            </a:r>
            <a:r>
              <a:rPr sz="2600" spc="65" dirty="0">
                <a:solidFill>
                  <a:srgbClr val="2A4A81"/>
                </a:solidFill>
                <a:latin typeface="Microsoft Sans Serif"/>
                <a:cs typeface="Microsoft Sans Serif"/>
              </a:rPr>
              <a:t>fakta, </a:t>
            </a:r>
            <a:r>
              <a:rPr sz="2600" spc="70" dirty="0">
                <a:solidFill>
                  <a:srgbClr val="2A4A81"/>
                </a:solidFill>
                <a:latin typeface="Microsoft Sans Serif"/>
                <a:cs typeface="Microsoft Sans Serif"/>
              </a:rPr>
              <a:t> </a:t>
            </a:r>
            <a:r>
              <a:rPr sz="2600" spc="15" dirty="0">
                <a:solidFill>
                  <a:srgbClr val="2A4A81"/>
                </a:solidFill>
                <a:latin typeface="Microsoft Sans Serif"/>
                <a:cs typeface="Microsoft Sans Serif"/>
              </a:rPr>
              <a:t>peristiwa</a:t>
            </a:r>
            <a:r>
              <a:rPr sz="2600" spc="130" dirty="0">
                <a:solidFill>
                  <a:srgbClr val="2A4A81"/>
                </a:solidFill>
                <a:latin typeface="Microsoft Sans Serif"/>
                <a:cs typeface="Microsoft Sans Serif"/>
              </a:rPr>
              <a:t> </a:t>
            </a:r>
            <a:r>
              <a:rPr sz="2600" spc="-5" dirty="0">
                <a:solidFill>
                  <a:srgbClr val="2A4A81"/>
                </a:solidFill>
                <a:latin typeface="Microsoft Sans Serif"/>
                <a:cs typeface="Microsoft Sans Serif"/>
              </a:rPr>
              <a:t>bisa</a:t>
            </a:r>
            <a:r>
              <a:rPr sz="2600" spc="135" dirty="0">
                <a:solidFill>
                  <a:srgbClr val="2A4A81"/>
                </a:solidFill>
                <a:latin typeface="Microsoft Sans Serif"/>
                <a:cs typeface="Microsoft Sans Serif"/>
              </a:rPr>
              <a:t> </a:t>
            </a:r>
            <a:r>
              <a:rPr sz="2600" spc="30" dirty="0">
                <a:solidFill>
                  <a:srgbClr val="2A4A81"/>
                </a:solidFill>
                <a:latin typeface="Microsoft Sans Serif"/>
                <a:cs typeface="Microsoft Sans Serif"/>
              </a:rPr>
              <a:t>diterjemahkan</a:t>
            </a:r>
            <a:r>
              <a:rPr sz="2600" spc="130" dirty="0">
                <a:solidFill>
                  <a:srgbClr val="2A4A81"/>
                </a:solidFill>
                <a:latin typeface="Microsoft Sans Serif"/>
                <a:cs typeface="Microsoft Sans Serif"/>
              </a:rPr>
              <a:t> </a:t>
            </a:r>
            <a:r>
              <a:rPr sz="2600" spc="-55" dirty="0">
                <a:solidFill>
                  <a:srgbClr val="2A4A81"/>
                </a:solidFill>
                <a:latin typeface="Microsoft Sans Serif"/>
                <a:cs typeface="Microsoft Sans Serif"/>
              </a:rPr>
              <a:t>ke</a:t>
            </a:r>
            <a:r>
              <a:rPr sz="2600" spc="135" dirty="0">
                <a:solidFill>
                  <a:srgbClr val="2A4A81"/>
                </a:solidFill>
                <a:latin typeface="Microsoft Sans Serif"/>
                <a:cs typeface="Microsoft Sans Serif"/>
              </a:rPr>
              <a:t> </a:t>
            </a:r>
            <a:r>
              <a:rPr sz="2600" spc="55" dirty="0">
                <a:solidFill>
                  <a:srgbClr val="2A4A81"/>
                </a:solidFill>
                <a:latin typeface="Microsoft Sans Serif"/>
                <a:cs typeface="Microsoft Sans Serif"/>
              </a:rPr>
              <a:t>dalam</a:t>
            </a:r>
            <a:r>
              <a:rPr sz="2600" spc="130" dirty="0">
                <a:solidFill>
                  <a:srgbClr val="2A4A81"/>
                </a:solidFill>
                <a:latin typeface="Microsoft Sans Serif"/>
                <a:cs typeface="Microsoft Sans Serif"/>
              </a:rPr>
              <a:t> </a:t>
            </a:r>
            <a:r>
              <a:rPr sz="2600" spc="60" dirty="0">
                <a:solidFill>
                  <a:srgbClr val="2A4A81"/>
                </a:solidFill>
                <a:latin typeface="Microsoft Sans Serif"/>
                <a:cs typeface="Microsoft Sans Serif"/>
              </a:rPr>
              <a:t>tindakan</a:t>
            </a:r>
            <a:r>
              <a:rPr sz="2600" spc="135" dirty="0">
                <a:solidFill>
                  <a:srgbClr val="2A4A81"/>
                </a:solidFill>
                <a:latin typeface="Microsoft Sans Serif"/>
                <a:cs typeface="Microsoft Sans Serif"/>
              </a:rPr>
              <a:t> </a:t>
            </a:r>
            <a:r>
              <a:rPr sz="2600" spc="65" dirty="0">
                <a:solidFill>
                  <a:srgbClr val="2A4A81"/>
                </a:solidFill>
                <a:latin typeface="Microsoft Sans Serif"/>
                <a:cs typeface="Microsoft Sans Serif"/>
              </a:rPr>
              <a:t>nyata</a:t>
            </a:r>
            <a:r>
              <a:rPr sz="2600" spc="130" dirty="0">
                <a:solidFill>
                  <a:srgbClr val="2A4A81"/>
                </a:solidFill>
                <a:latin typeface="Microsoft Sans Serif"/>
                <a:cs typeface="Microsoft Sans Serif"/>
              </a:rPr>
              <a:t> </a:t>
            </a:r>
            <a:r>
              <a:rPr sz="2600" spc="50" dirty="0">
                <a:solidFill>
                  <a:srgbClr val="2A4A81"/>
                </a:solidFill>
                <a:latin typeface="Microsoft Sans Serif"/>
                <a:cs typeface="Microsoft Sans Serif"/>
              </a:rPr>
              <a:t>dan</a:t>
            </a:r>
            <a:r>
              <a:rPr sz="2600" spc="135" dirty="0">
                <a:solidFill>
                  <a:srgbClr val="2A4A81"/>
                </a:solidFill>
                <a:latin typeface="Microsoft Sans Serif"/>
                <a:cs typeface="Microsoft Sans Serif"/>
              </a:rPr>
              <a:t> </a:t>
            </a:r>
            <a:r>
              <a:rPr sz="2600" spc="25" dirty="0">
                <a:solidFill>
                  <a:srgbClr val="2A4A81"/>
                </a:solidFill>
                <a:latin typeface="Microsoft Sans Serif"/>
                <a:cs typeface="Microsoft Sans Serif"/>
              </a:rPr>
              <a:t>realistik</a:t>
            </a:r>
            <a:endParaRPr sz="2600">
              <a:latin typeface="Microsoft Sans Serif"/>
              <a:cs typeface="Microsoft Sans Serif"/>
            </a:endParaRPr>
          </a:p>
          <a:p>
            <a:pPr marL="12700" marR="334645">
              <a:lnSpc>
                <a:spcPct val="115399"/>
              </a:lnSpc>
              <a:buAutoNum type="arabicPeriod"/>
              <a:tabLst>
                <a:tab pos="353060" algn="l"/>
              </a:tabLst>
            </a:pPr>
            <a:r>
              <a:rPr sz="2600" spc="5" dirty="0">
                <a:solidFill>
                  <a:srgbClr val="2A4A81"/>
                </a:solidFill>
                <a:latin typeface="Microsoft Sans Serif"/>
                <a:cs typeface="Microsoft Sans Serif"/>
              </a:rPr>
              <a:t>Theoretical</a:t>
            </a:r>
            <a:r>
              <a:rPr sz="2600" spc="135" dirty="0">
                <a:solidFill>
                  <a:srgbClr val="2A4A81"/>
                </a:solidFill>
                <a:latin typeface="Microsoft Sans Serif"/>
                <a:cs typeface="Microsoft Sans Serif"/>
              </a:rPr>
              <a:t> </a:t>
            </a:r>
            <a:r>
              <a:rPr sz="2600" spc="5" dirty="0">
                <a:solidFill>
                  <a:srgbClr val="2A4A81"/>
                </a:solidFill>
                <a:latin typeface="Microsoft Sans Serif"/>
                <a:cs typeface="Microsoft Sans Serif"/>
              </a:rPr>
              <a:t>capacity,</a:t>
            </a:r>
            <a:r>
              <a:rPr sz="2600" spc="140" dirty="0">
                <a:solidFill>
                  <a:srgbClr val="2A4A81"/>
                </a:solidFill>
                <a:latin typeface="Microsoft Sans Serif"/>
                <a:cs typeface="Microsoft Sans Serif"/>
              </a:rPr>
              <a:t> </a:t>
            </a:r>
            <a:r>
              <a:rPr sz="2600" spc="-20" dirty="0">
                <a:solidFill>
                  <a:srgbClr val="2A4A81"/>
                </a:solidFill>
                <a:latin typeface="Microsoft Sans Serif"/>
                <a:cs typeface="Microsoft Sans Serif"/>
              </a:rPr>
              <a:t>menganalisis</a:t>
            </a:r>
            <a:r>
              <a:rPr sz="2600" spc="140" dirty="0">
                <a:solidFill>
                  <a:srgbClr val="2A4A81"/>
                </a:solidFill>
                <a:latin typeface="Microsoft Sans Serif"/>
                <a:cs typeface="Microsoft Sans Serif"/>
              </a:rPr>
              <a:t> </a:t>
            </a:r>
            <a:r>
              <a:rPr sz="2600" spc="25" dirty="0">
                <a:solidFill>
                  <a:srgbClr val="2A4A81"/>
                </a:solidFill>
                <a:latin typeface="Microsoft Sans Serif"/>
                <a:cs typeface="Microsoft Sans Serif"/>
              </a:rPr>
              <a:t>peluang</a:t>
            </a:r>
            <a:r>
              <a:rPr sz="2600" spc="140" dirty="0">
                <a:solidFill>
                  <a:srgbClr val="2A4A81"/>
                </a:solidFill>
                <a:latin typeface="Microsoft Sans Serif"/>
                <a:cs typeface="Microsoft Sans Serif"/>
              </a:rPr>
              <a:t> </a:t>
            </a:r>
            <a:r>
              <a:rPr sz="2600" spc="-195" dirty="0">
                <a:solidFill>
                  <a:srgbClr val="2A4A81"/>
                </a:solidFill>
                <a:latin typeface="Microsoft Sans Serif"/>
                <a:cs typeface="Microsoft Sans Serif"/>
              </a:rPr>
              <a:t>,</a:t>
            </a:r>
            <a:r>
              <a:rPr sz="2600" spc="140" dirty="0">
                <a:solidFill>
                  <a:srgbClr val="2A4A81"/>
                </a:solidFill>
                <a:latin typeface="Microsoft Sans Serif"/>
                <a:cs typeface="Microsoft Sans Serif"/>
              </a:rPr>
              <a:t> </a:t>
            </a:r>
            <a:r>
              <a:rPr sz="2600" spc="50" dirty="0">
                <a:solidFill>
                  <a:srgbClr val="2A4A81"/>
                </a:solidFill>
                <a:latin typeface="Microsoft Sans Serif"/>
                <a:cs typeface="Microsoft Sans Serif"/>
              </a:rPr>
              <a:t>tantangan,</a:t>
            </a:r>
            <a:r>
              <a:rPr sz="2600" spc="135" dirty="0">
                <a:solidFill>
                  <a:srgbClr val="2A4A81"/>
                </a:solidFill>
                <a:latin typeface="Microsoft Sans Serif"/>
                <a:cs typeface="Microsoft Sans Serif"/>
              </a:rPr>
              <a:t> </a:t>
            </a:r>
            <a:r>
              <a:rPr sz="2600" spc="-10" dirty="0">
                <a:solidFill>
                  <a:srgbClr val="2A4A81"/>
                </a:solidFill>
                <a:latin typeface="Microsoft Sans Serif"/>
                <a:cs typeface="Microsoft Sans Serif"/>
              </a:rPr>
              <a:t>risiko</a:t>
            </a:r>
            <a:r>
              <a:rPr sz="2600" spc="140" dirty="0">
                <a:solidFill>
                  <a:srgbClr val="2A4A81"/>
                </a:solidFill>
                <a:latin typeface="Microsoft Sans Serif"/>
                <a:cs typeface="Microsoft Sans Serif"/>
              </a:rPr>
              <a:t> </a:t>
            </a:r>
            <a:r>
              <a:rPr sz="2600" spc="50" dirty="0">
                <a:solidFill>
                  <a:srgbClr val="2A4A81"/>
                </a:solidFill>
                <a:latin typeface="Microsoft Sans Serif"/>
                <a:cs typeface="Microsoft Sans Serif"/>
              </a:rPr>
              <a:t>dan </a:t>
            </a:r>
            <a:r>
              <a:rPr sz="2600" spc="-675" dirty="0">
                <a:solidFill>
                  <a:srgbClr val="2A4A81"/>
                </a:solidFill>
                <a:latin typeface="Microsoft Sans Serif"/>
                <a:cs typeface="Microsoft Sans Serif"/>
              </a:rPr>
              <a:t> </a:t>
            </a:r>
            <a:r>
              <a:rPr sz="2600" spc="-40" dirty="0">
                <a:solidFill>
                  <a:srgbClr val="2A4A81"/>
                </a:solidFill>
                <a:latin typeface="Microsoft Sans Serif"/>
                <a:cs typeface="Microsoft Sans Serif"/>
              </a:rPr>
              <a:t>seterusnya</a:t>
            </a:r>
            <a:r>
              <a:rPr sz="2600" spc="135" dirty="0">
                <a:solidFill>
                  <a:srgbClr val="2A4A81"/>
                </a:solidFill>
                <a:latin typeface="Microsoft Sans Serif"/>
                <a:cs typeface="Microsoft Sans Serif"/>
              </a:rPr>
              <a:t> </a:t>
            </a:r>
            <a:r>
              <a:rPr sz="2600" spc="-35" dirty="0">
                <a:solidFill>
                  <a:srgbClr val="2A4A81"/>
                </a:solidFill>
                <a:latin typeface="Microsoft Sans Serif"/>
                <a:cs typeface="Microsoft Sans Serif"/>
              </a:rPr>
              <a:t>secara</a:t>
            </a:r>
            <a:r>
              <a:rPr sz="2600" spc="130" dirty="0">
                <a:solidFill>
                  <a:srgbClr val="2A4A81"/>
                </a:solidFill>
                <a:latin typeface="Microsoft Sans Serif"/>
                <a:cs typeface="Microsoft Sans Serif"/>
              </a:rPr>
              <a:t> </a:t>
            </a:r>
            <a:r>
              <a:rPr sz="2600" spc="70" dirty="0">
                <a:solidFill>
                  <a:srgbClr val="2A4A81"/>
                </a:solidFill>
                <a:latin typeface="Microsoft Sans Serif"/>
                <a:cs typeface="Microsoft Sans Serif"/>
              </a:rPr>
              <a:t>akurat</a:t>
            </a:r>
            <a:r>
              <a:rPr sz="2600" spc="135" dirty="0">
                <a:solidFill>
                  <a:srgbClr val="2A4A81"/>
                </a:solidFill>
                <a:latin typeface="Microsoft Sans Serif"/>
                <a:cs typeface="Microsoft Sans Serif"/>
              </a:rPr>
              <a:t> </a:t>
            </a:r>
            <a:r>
              <a:rPr sz="2600" spc="20" dirty="0">
                <a:solidFill>
                  <a:srgbClr val="2A4A81"/>
                </a:solidFill>
                <a:latin typeface="Microsoft Sans Serif"/>
                <a:cs typeface="Microsoft Sans Serif"/>
              </a:rPr>
              <a:t>berdasarkan</a:t>
            </a:r>
            <a:r>
              <a:rPr sz="2600" spc="135" dirty="0">
                <a:solidFill>
                  <a:srgbClr val="2A4A81"/>
                </a:solidFill>
                <a:latin typeface="Microsoft Sans Serif"/>
                <a:cs typeface="Microsoft Sans Serif"/>
              </a:rPr>
              <a:t> </a:t>
            </a:r>
            <a:r>
              <a:rPr sz="2600" spc="10" dirty="0">
                <a:solidFill>
                  <a:srgbClr val="2A4A81"/>
                </a:solidFill>
                <a:latin typeface="Microsoft Sans Serif"/>
                <a:cs typeface="Microsoft Sans Serif"/>
              </a:rPr>
              <a:t>kebenaran</a:t>
            </a:r>
            <a:r>
              <a:rPr sz="2600" spc="135" dirty="0">
                <a:solidFill>
                  <a:srgbClr val="2A4A81"/>
                </a:solidFill>
                <a:latin typeface="Microsoft Sans Serif"/>
                <a:cs typeface="Microsoft Sans Serif"/>
              </a:rPr>
              <a:t> </a:t>
            </a:r>
            <a:r>
              <a:rPr sz="2600" spc="15" dirty="0">
                <a:solidFill>
                  <a:srgbClr val="2A4A81"/>
                </a:solidFill>
                <a:latin typeface="Microsoft Sans Serif"/>
                <a:cs typeface="Microsoft Sans Serif"/>
              </a:rPr>
              <a:t>teoretikal.</a:t>
            </a:r>
            <a:endParaRPr sz="2600">
              <a:latin typeface="Microsoft Sans Serif"/>
              <a:cs typeface="Microsoft Sans Serif"/>
            </a:endParaRPr>
          </a:p>
          <a:p>
            <a:pPr marL="12700" marR="494665">
              <a:lnSpc>
                <a:spcPct val="115399"/>
              </a:lnSpc>
              <a:buAutoNum type="arabicPeriod"/>
              <a:tabLst>
                <a:tab pos="346075" algn="l"/>
              </a:tabLst>
            </a:pPr>
            <a:r>
              <a:rPr sz="2600" spc="40" dirty="0">
                <a:solidFill>
                  <a:srgbClr val="2A4A81"/>
                </a:solidFill>
                <a:latin typeface="Microsoft Sans Serif"/>
                <a:cs typeface="Microsoft Sans Serif"/>
              </a:rPr>
              <a:t>Methodological</a:t>
            </a:r>
            <a:r>
              <a:rPr sz="2600" spc="135" dirty="0">
                <a:solidFill>
                  <a:srgbClr val="2A4A81"/>
                </a:solidFill>
                <a:latin typeface="Microsoft Sans Serif"/>
                <a:cs typeface="Microsoft Sans Serif"/>
              </a:rPr>
              <a:t> </a:t>
            </a:r>
            <a:r>
              <a:rPr sz="2600" spc="40" dirty="0">
                <a:solidFill>
                  <a:srgbClr val="2A4A81"/>
                </a:solidFill>
                <a:latin typeface="Microsoft Sans Serif"/>
                <a:cs typeface="Microsoft Sans Serif"/>
              </a:rPr>
              <a:t>ability,</a:t>
            </a:r>
            <a:r>
              <a:rPr sz="2600" spc="140" dirty="0">
                <a:solidFill>
                  <a:srgbClr val="2A4A81"/>
                </a:solidFill>
                <a:latin typeface="Microsoft Sans Serif"/>
                <a:cs typeface="Microsoft Sans Serif"/>
              </a:rPr>
              <a:t> </a:t>
            </a:r>
            <a:r>
              <a:rPr sz="2600" spc="5" dirty="0">
                <a:solidFill>
                  <a:srgbClr val="2A4A81"/>
                </a:solidFill>
                <a:latin typeface="Microsoft Sans Serif"/>
                <a:cs typeface="Microsoft Sans Serif"/>
              </a:rPr>
              <a:t>kecakapan</a:t>
            </a:r>
            <a:r>
              <a:rPr sz="2600" spc="140" dirty="0">
                <a:solidFill>
                  <a:srgbClr val="2A4A81"/>
                </a:solidFill>
                <a:latin typeface="Microsoft Sans Serif"/>
                <a:cs typeface="Microsoft Sans Serif"/>
              </a:rPr>
              <a:t> </a:t>
            </a:r>
            <a:r>
              <a:rPr sz="2600" spc="5" dirty="0">
                <a:solidFill>
                  <a:srgbClr val="2A4A81"/>
                </a:solidFill>
                <a:latin typeface="Microsoft Sans Serif"/>
                <a:cs typeface="Microsoft Sans Serif"/>
              </a:rPr>
              <a:t>metodologis</a:t>
            </a:r>
            <a:r>
              <a:rPr sz="2600" spc="140" dirty="0">
                <a:solidFill>
                  <a:srgbClr val="2A4A81"/>
                </a:solidFill>
                <a:latin typeface="Microsoft Sans Serif"/>
                <a:cs typeface="Microsoft Sans Serif"/>
              </a:rPr>
              <a:t> </a:t>
            </a:r>
            <a:r>
              <a:rPr sz="2600" spc="25" dirty="0">
                <a:solidFill>
                  <a:srgbClr val="2A4A81"/>
                </a:solidFill>
                <a:latin typeface="Microsoft Sans Serif"/>
                <a:cs typeface="Microsoft Sans Serif"/>
              </a:rPr>
              <a:t>untuk</a:t>
            </a:r>
            <a:r>
              <a:rPr sz="2600" spc="140" dirty="0">
                <a:solidFill>
                  <a:srgbClr val="2A4A81"/>
                </a:solidFill>
                <a:latin typeface="Microsoft Sans Serif"/>
                <a:cs typeface="Microsoft Sans Serif"/>
              </a:rPr>
              <a:t> </a:t>
            </a:r>
            <a:r>
              <a:rPr sz="2600" spc="20" dirty="0">
                <a:solidFill>
                  <a:srgbClr val="2A4A81"/>
                </a:solidFill>
                <a:latin typeface="Microsoft Sans Serif"/>
                <a:cs typeface="Microsoft Sans Serif"/>
              </a:rPr>
              <a:t>melahirkan </a:t>
            </a:r>
            <a:r>
              <a:rPr sz="2600" spc="-675" dirty="0">
                <a:solidFill>
                  <a:srgbClr val="2A4A81"/>
                </a:solidFill>
                <a:latin typeface="Microsoft Sans Serif"/>
                <a:cs typeface="Microsoft Sans Serif"/>
              </a:rPr>
              <a:t> </a:t>
            </a:r>
            <a:r>
              <a:rPr sz="2600" spc="30" dirty="0">
                <a:solidFill>
                  <a:srgbClr val="2A4A81"/>
                </a:solidFill>
                <a:latin typeface="Microsoft Sans Serif"/>
                <a:cs typeface="Microsoft Sans Serif"/>
              </a:rPr>
              <a:t>pendekatan</a:t>
            </a:r>
            <a:r>
              <a:rPr sz="2600" spc="125" dirty="0">
                <a:solidFill>
                  <a:srgbClr val="2A4A81"/>
                </a:solidFill>
                <a:latin typeface="Microsoft Sans Serif"/>
                <a:cs typeface="Microsoft Sans Serif"/>
              </a:rPr>
              <a:t> </a:t>
            </a:r>
            <a:r>
              <a:rPr sz="2600" spc="-195" dirty="0">
                <a:solidFill>
                  <a:srgbClr val="2A4A81"/>
                </a:solidFill>
                <a:latin typeface="Microsoft Sans Serif"/>
                <a:cs typeface="Microsoft Sans Serif"/>
              </a:rPr>
              <a:t>,</a:t>
            </a:r>
            <a:r>
              <a:rPr sz="2600" spc="130" dirty="0">
                <a:solidFill>
                  <a:srgbClr val="2A4A81"/>
                </a:solidFill>
                <a:latin typeface="Microsoft Sans Serif"/>
                <a:cs typeface="Microsoft Sans Serif"/>
              </a:rPr>
              <a:t> </a:t>
            </a:r>
            <a:r>
              <a:rPr sz="2600" spc="25" dirty="0">
                <a:solidFill>
                  <a:srgbClr val="2A4A81"/>
                </a:solidFill>
                <a:latin typeface="Microsoft Sans Serif"/>
                <a:cs typeface="Microsoft Sans Serif"/>
              </a:rPr>
              <a:t>strategi,</a:t>
            </a:r>
            <a:r>
              <a:rPr sz="2600" spc="130" dirty="0">
                <a:solidFill>
                  <a:srgbClr val="2A4A81"/>
                </a:solidFill>
                <a:latin typeface="Microsoft Sans Serif"/>
                <a:cs typeface="Microsoft Sans Serif"/>
              </a:rPr>
              <a:t> </a:t>
            </a:r>
            <a:r>
              <a:rPr sz="2600" spc="25" dirty="0">
                <a:solidFill>
                  <a:srgbClr val="2A4A81"/>
                </a:solidFill>
                <a:latin typeface="Microsoft Sans Serif"/>
                <a:cs typeface="Microsoft Sans Serif"/>
              </a:rPr>
              <a:t>teknik</a:t>
            </a:r>
            <a:r>
              <a:rPr sz="2600" spc="130" dirty="0">
                <a:solidFill>
                  <a:srgbClr val="2A4A81"/>
                </a:solidFill>
                <a:latin typeface="Microsoft Sans Serif"/>
                <a:cs typeface="Microsoft Sans Serif"/>
              </a:rPr>
              <a:t> </a:t>
            </a:r>
            <a:r>
              <a:rPr sz="2600" spc="25" dirty="0">
                <a:solidFill>
                  <a:srgbClr val="2A4A81"/>
                </a:solidFill>
                <a:latin typeface="Microsoft Sans Serif"/>
                <a:cs typeface="Microsoft Sans Serif"/>
              </a:rPr>
              <a:t>untuk</a:t>
            </a:r>
            <a:r>
              <a:rPr sz="2600" spc="130" dirty="0">
                <a:solidFill>
                  <a:srgbClr val="2A4A81"/>
                </a:solidFill>
                <a:latin typeface="Microsoft Sans Serif"/>
                <a:cs typeface="Microsoft Sans Serif"/>
              </a:rPr>
              <a:t> </a:t>
            </a:r>
            <a:r>
              <a:rPr sz="2600" spc="30" dirty="0">
                <a:solidFill>
                  <a:srgbClr val="2A4A81"/>
                </a:solidFill>
                <a:latin typeface="Microsoft Sans Serif"/>
                <a:cs typeface="Microsoft Sans Serif"/>
              </a:rPr>
              <a:t>menjabarkan</a:t>
            </a:r>
            <a:r>
              <a:rPr sz="2600" spc="130" dirty="0">
                <a:solidFill>
                  <a:srgbClr val="2A4A81"/>
                </a:solidFill>
                <a:latin typeface="Microsoft Sans Serif"/>
                <a:cs typeface="Microsoft Sans Serif"/>
              </a:rPr>
              <a:t> </a:t>
            </a:r>
            <a:r>
              <a:rPr sz="2600" spc="-195" dirty="0">
                <a:solidFill>
                  <a:srgbClr val="2A4A81"/>
                </a:solidFill>
                <a:latin typeface="Microsoft Sans Serif"/>
                <a:cs typeface="Microsoft Sans Serif"/>
              </a:rPr>
              <a:t>,</a:t>
            </a:r>
            <a:r>
              <a:rPr sz="2600" spc="130" dirty="0">
                <a:solidFill>
                  <a:srgbClr val="2A4A81"/>
                </a:solidFill>
                <a:latin typeface="Microsoft Sans Serif"/>
                <a:cs typeface="Microsoft Sans Serif"/>
              </a:rPr>
              <a:t> </a:t>
            </a:r>
            <a:r>
              <a:rPr sz="2600" spc="-20" dirty="0">
                <a:solidFill>
                  <a:srgbClr val="2A4A81"/>
                </a:solidFill>
                <a:latin typeface="Microsoft Sans Serif"/>
                <a:cs typeface="Microsoft Sans Serif"/>
              </a:rPr>
              <a:t>mengelola, </a:t>
            </a:r>
            <a:r>
              <a:rPr sz="2600" spc="-15" dirty="0">
                <a:solidFill>
                  <a:srgbClr val="2A4A81"/>
                </a:solidFill>
                <a:latin typeface="Microsoft Sans Serif"/>
                <a:cs typeface="Microsoft Sans Serif"/>
              </a:rPr>
              <a:t> </a:t>
            </a:r>
            <a:r>
              <a:rPr sz="2600" dirty="0">
                <a:solidFill>
                  <a:srgbClr val="2A4A81"/>
                </a:solidFill>
                <a:latin typeface="Microsoft Sans Serif"/>
                <a:cs typeface="Microsoft Sans Serif"/>
              </a:rPr>
              <a:t>mengendalikan,</a:t>
            </a:r>
            <a:r>
              <a:rPr sz="2600" spc="125" dirty="0">
                <a:solidFill>
                  <a:srgbClr val="2A4A81"/>
                </a:solidFill>
                <a:latin typeface="Microsoft Sans Serif"/>
                <a:cs typeface="Microsoft Sans Serif"/>
              </a:rPr>
              <a:t> </a:t>
            </a:r>
            <a:r>
              <a:rPr sz="2600" spc="50" dirty="0">
                <a:solidFill>
                  <a:srgbClr val="2A4A81"/>
                </a:solidFill>
                <a:latin typeface="Microsoft Sans Serif"/>
                <a:cs typeface="Microsoft Sans Serif"/>
              </a:rPr>
              <a:t>dan</a:t>
            </a:r>
            <a:r>
              <a:rPr sz="2600" spc="130" dirty="0">
                <a:solidFill>
                  <a:srgbClr val="2A4A81"/>
                </a:solidFill>
                <a:latin typeface="Microsoft Sans Serif"/>
                <a:cs typeface="Microsoft Sans Serif"/>
              </a:rPr>
              <a:t> </a:t>
            </a:r>
            <a:r>
              <a:rPr sz="2600" spc="-5" dirty="0">
                <a:solidFill>
                  <a:srgbClr val="2A4A81"/>
                </a:solidFill>
                <a:latin typeface="Microsoft Sans Serif"/>
                <a:cs typeface="Microsoft Sans Serif"/>
              </a:rPr>
              <a:t>memenangkan</a:t>
            </a:r>
            <a:r>
              <a:rPr sz="2600" spc="125" dirty="0">
                <a:solidFill>
                  <a:srgbClr val="2A4A81"/>
                </a:solidFill>
                <a:latin typeface="Microsoft Sans Serif"/>
                <a:cs typeface="Microsoft Sans Serif"/>
              </a:rPr>
              <a:t> </a:t>
            </a:r>
            <a:r>
              <a:rPr sz="2600" spc="15" dirty="0">
                <a:solidFill>
                  <a:srgbClr val="2A4A81"/>
                </a:solidFill>
                <a:latin typeface="Microsoft Sans Serif"/>
                <a:cs typeface="Microsoft Sans Serif"/>
              </a:rPr>
              <a:t>persaingan</a:t>
            </a:r>
            <a:endParaRPr sz="2600">
              <a:latin typeface="Microsoft Sans Serif"/>
              <a:cs typeface="Microsoft Sans Serif"/>
            </a:endParaRPr>
          </a:p>
          <a:p>
            <a:pPr marL="12700" marR="414655">
              <a:lnSpc>
                <a:spcPct val="115399"/>
              </a:lnSpc>
              <a:buAutoNum type="arabicPeriod"/>
              <a:tabLst>
                <a:tab pos="349885" algn="l"/>
              </a:tabLst>
            </a:pPr>
            <a:r>
              <a:rPr sz="2600" spc="40" dirty="0">
                <a:solidFill>
                  <a:srgbClr val="2A4A81"/>
                </a:solidFill>
                <a:latin typeface="Microsoft Sans Serif"/>
                <a:cs typeface="Microsoft Sans Serif"/>
              </a:rPr>
              <a:t>Actional/Practical</a:t>
            </a:r>
            <a:r>
              <a:rPr sz="2600" spc="135" dirty="0">
                <a:solidFill>
                  <a:srgbClr val="2A4A81"/>
                </a:solidFill>
                <a:latin typeface="Microsoft Sans Serif"/>
                <a:cs typeface="Microsoft Sans Serif"/>
              </a:rPr>
              <a:t> </a:t>
            </a:r>
            <a:r>
              <a:rPr sz="2600" spc="-40" dirty="0">
                <a:solidFill>
                  <a:srgbClr val="2A4A81"/>
                </a:solidFill>
                <a:latin typeface="Microsoft Sans Serif"/>
                <a:cs typeface="Microsoft Sans Serif"/>
              </a:rPr>
              <a:t>Skill,</a:t>
            </a:r>
            <a:r>
              <a:rPr sz="2600" spc="135" dirty="0">
                <a:solidFill>
                  <a:srgbClr val="2A4A81"/>
                </a:solidFill>
                <a:latin typeface="Microsoft Sans Serif"/>
                <a:cs typeface="Microsoft Sans Serif"/>
              </a:rPr>
              <a:t> </a:t>
            </a:r>
            <a:r>
              <a:rPr sz="2600" spc="35" dirty="0">
                <a:solidFill>
                  <a:srgbClr val="2A4A81"/>
                </a:solidFill>
                <a:latin typeface="Microsoft Sans Serif"/>
                <a:cs typeface="Microsoft Sans Serif"/>
              </a:rPr>
              <a:t>keterampilan</a:t>
            </a:r>
            <a:r>
              <a:rPr sz="2600" spc="140" dirty="0">
                <a:solidFill>
                  <a:srgbClr val="2A4A81"/>
                </a:solidFill>
                <a:latin typeface="Microsoft Sans Serif"/>
                <a:cs typeface="Microsoft Sans Serif"/>
              </a:rPr>
              <a:t> </a:t>
            </a:r>
            <a:r>
              <a:rPr sz="2600" spc="55" dirty="0">
                <a:solidFill>
                  <a:srgbClr val="2A4A81"/>
                </a:solidFill>
                <a:latin typeface="Microsoft Sans Serif"/>
                <a:cs typeface="Microsoft Sans Serif"/>
              </a:rPr>
              <a:t>dalam</a:t>
            </a:r>
            <a:r>
              <a:rPr sz="2600" spc="135" dirty="0">
                <a:solidFill>
                  <a:srgbClr val="2A4A81"/>
                </a:solidFill>
                <a:latin typeface="Microsoft Sans Serif"/>
                <a:cs typeface="Microsoft Sans Serif"/>
              </a:rPr>
              <a:t> </a:t>
            </a:r>
            <a:r>
              <a:rPr sz="2600" dirty="0">
                <a:solidFill>
                  <a:srgbClr val="2A4A81"/>
                </a:solidFill>
                <a:latin typeface="Microsoft Sans Serif"/>
                <a:cs typeface="Microsoft Sans Serif"/>
              </a:rPr>
              <a:t>melakukan</a:t>
            </a:r>
            <a:r>
              <a:rPr sz="2600" spc="135" dirty="0">
                <a:solidFill>
                  <a:srgbClr val="2A4A81"/>
                </a:solidFill>
                <a:latin typeface="Microsoft Sans Serif"/>
                <a:cs typeface="Microsoft Sans Serif"/>
              </a:rPr>
              <a:t> </a:t>
            </a:r>
            <a:r>
              <a:rPr sz="2600" spc="60" dirty="0">
                <a:solidFill>
                  <a:srgbClr val="2A4A81"/>
                </a:solidFill>
                <a:latin typeface="Microsoft Sans Serif"/>
                <a:cs typeface="Microsoft Sans Serif"/>
              </a:rPr>
              <a:t>tindakan </a:t>
            </a:r>
            <a:r>
              <a:rPr sz="2600" spc="65" dirty="0">
                <a:solidFill>
                  <a:srgbClr val="2A4A81"/>
                </a:solidFill>
                <a:latin typeface="Microsoft Sans Serif"/>
                <a:cs typeface="Microsoft Sans Serif"/>
              </a:rPr>
              <a:t> </a:t>
            </a:r>
            <a:r>
              <a:rPr sz="2600" spc="-35" dirty="0">
                <a:solidFill>
                  <a:srgbClr val="2A4A81"/>
                </a:solidFill>
                <a:latin typeface="Microsoft Sans Serif"/>
                <a:cs typeface="Microsoft Sans Serif"/>
              </a:rPr>
              <a:t>secara</a:t>
            </a:r>
            <a:r>
              <a:rPr sz="2600" spc="135" dirty="0">
                <a:solidFill>
                  <a:srgbClr val="2A4A81"/>
                </a:solidFill>
                <a:latin typeface="Microsoft Sans Serif"/>
                <a:cs typeface="Microsoft Sans Serif"/>
              </a:rPr>
              <a:t> </a:t>
            </a:r>
            <a:r>
              <a:rPr sz="2600" spc="-10" dirty="0">
                <a:solidFill>
                  <a:srgbClr val="2A4A81"/>
                </a:solidFill>
                <a:latin typeface="Microsoft Sans Serif"/>
                <a:cs typeface="Microsoft Sans Serif"/>
              </a:rPr>
              <a:t>personal</a:t>
            </a:r>
            <a:r>
              <a:rPr sz="2600" spc="135" dirty="0">
                <a:solidFill>
                  <a:srgbClr val="2A4A81"/>
                </a:solidFill>
                <a:latin typeface="Microsoft Sans Serif"/>
                <a:cs typeface="Microsoft Sans Serif"/>
              </a:rPr>
              <a:t> </a:t>
            </a:r>
            <a:r>
              <a:rPr sz="2600" spc="-195" dirty="0">
                <a:solidFill>
                  <a:srgbClr val="2A4A81"/>
                </a:solidFill>
                <a:latin typeface="Microsoft Sans Serif"/>
                <a:cs typeface="Microsoft Sans Serif"/>
              </a:rPr>
              <a:t>,</a:t>
            </a:r>
            <a:r>
              <a:rPr sz="2600" spc="135" dirty="0">
                <a:solidFill>
                  <a:srgbClr val="2A4A81"/>
                </a:solidFill>
                <a:latin typeface="Microsoft Sans Serif"/>
                <a:cs typeface="Microsoft Sans Serif"/>
              </a:rPr>
              <a:t> </a:t>
            </a:r>
            <a:r>
              <a:rPr sz="2600" spc="50" dirty="0">
                <a:solidFill>
                  <a:srgbClr val="2A4A81"/>
                </a:solidFill>
                <a:latin typeface="Microsoft Sans Serif"/>
                <a:cs typeface="Microsoft Sans Serif"/>
              </a:rPr>
              <a:t>berpikir</a:t>
            </a:r>
            <a:r>
              <a:rPr sz="2600" spc="135" dirty="0">
                <a:solidFill>
                  <a:srgbClr val="2A4A81"/>
                </a:solidFill>
                <a:latin typeface="Microsoft Sans Serif"/>
                <a:cs typeface="Microsoft Sans Serif"/>
              </a:rPr>
              <a:t> </a:t>
            </a:r>
            <a:r>
              <a:rPr sz="2600" spc="60" dirty="0">
                <a:solidFill>
                  <a:srgbClr val="2A4A81"/>
                </a:solidFill>
                <a:latin typeface="Microsoft Sans Serif"/>
                <a:cs typeface="Microsoft Sans Serif"/>
              </a:rPr>
              <a:t>tindakan</a:t>
            </a:r>
            <a:r>
              <a:rPr sz="2600" spc="135" dirty="0">
                <a:solidFill>
                  <a:srgbClr val="2A4A81"/>
                </a:solidFill>
                <a:latin typeface="Microsoft Sans Serif"/>
                <a:cs typeface="Microsoft Sans Serif"/>
              </a:rPr>
              <a:t> </a:t>
            </a:r>
            <a:r>
              <a:rPr sz="2600" spc="-195" dirty="0">
                <a:solidFill>
                  <a:srgbClr val="2A4A81"/>
                </a:solidFill>
                <a:latin typeface="Microsoft Sans Serif"/>
                <a:cs typeface="Microsoft Sans Serif"/>
              </a:rPr>
              <a:t>,</a:t>
            </a:r>
            <a:r>
              <a:rPr sz="2600" spc="135" dirty="0">
                <a:solidFill>
                  <a:srgbClr val="2A4A81"/>
                </a:solidFill>
                <a:latin typeface="Microsoft Sans Serif"/>
                <a:cs typeface="Microsoft Sans Serif"/>
              </a:rPr>
              <a:t> </a:t>
            </a:r>
            <a:r>
              <a:rPr sz="2600" spc="5" dirty="0">
                <a:solidFill>
                  <a:srgbClr val="2A4A81"/>
                </a:solidFill>
                <a:latin typeface="Microsoft Sans Serif"/>
                <a:cs typeface="Microsoft Sans Serif"/>
              </a:rPr>
              <a:t>pokoknya</a:t>
            </a:r>
            <a:r>
              <a:rPr sz="2600" spc="140" dirty="0">
                <a:solidFill>
                  <a:srgbClr val="2A4A81"/>
                </a:solidFill>
                <a:latin typeface="Microsoft Sans Serif"/>
                <a:cs typeface="Microsoft Sans Serif"/>
              </a:rPr>
              <a:t> </a:t>
            </a:r>
            <a:r>
              <a:rPr sz="2600" spc="60" dirty="0">
                <a:solidFill>
                  <a:srgbClr val="2A4A81"/>
                </a:solidFill>
                <a:latin typeface="Microsoft Sans Serif"/>
                <a:cs typeface="Microsoft Sans Serif"/>
              </a:rPr>
              <a:t>berbuat</a:t>
            </a:r>
            <a:r>
              <a:rPr sz="2600" spc="135" dirty="0">
                <a:solidFill>
                  <a:srgbClr val="2A4A81"/>
                </a:solidFill>
                <a:latin typeface="Microsoft Sans Serif"/>
                <a:cs typeface="Microsoft Sans Serif"/>
              </a:rPr>
              <a:t> </a:t>
            </a:r>
            <a:r>
              <a:rPr sz="2600" spc="50" dirty="0">
                <a:solidFill>
                  <a:srgbClr val="2A4A81"/>
                </a:solidFill>
                <a:latin typeface="Microsoft Sans Serif"/>
                <a:cs typeface="Microsoft Sans Serif"/>
              </a:rPr>
              <a:t>dan</a:t>
            </a:r>
            <a:r>
              <a:rPr sz="2600" spc="135" dirty="0">
                <a:solidFill>
                  <a:srgbClr val="2A4A81"/>
                </a:solidFill>
                <a:latin typeface="Microsoft Sans Serif"/>
                <a:cs typeface="Microsoft Sans Serif"/>
              </a:rPr>
              <a:t> </a:t>
            </a:r>
            <a:r>
              <a:rPr sz="2600" spc="60" dirty="0">
                <a:solidFill>
                  <a:srgbClr val="2A4A81"/>
                </a:solidFill>
                <a:latin typeface="Microsoft Sans Serif"/>
                <a:cs typeface="Microsoft Sans Serif"/>
              </a:rPr>
              <a:t>berbuat</a:t>
            </a:r>
            <a:endParaRPr sz="2600">
              <a:latin typeface="Microsoft Sans Serif"/>
              <a:cs typeface="Microsoft Sans Serif"/>
            </a:endParaRPr>
          </a:p>
        </p:txBody>
      </p:sp>
      <p:sp>
        <p:nvSpPr>
          <p:cNvPr id="14" name="object 14"/>
          <p:cNvSpPr txBox="1">
            <a:spLocks noGrp="1"/>
          </p:cNvSpPr>
          <p:nvPr>
            <p:ph type="title"/>
          </p:nvPr>
        </p:nvSpPr>
        <p:spPr>
          <a:xfrm>
            <a:off x="6259241" y="557928"/>
            <a:ext cx="9847580" cy="1339850"/>
          </a:xfrm>
          <a:prstGeom prst="rect">
            <a:avLst/>
          </a:prstGeom>
        </p:spPr>
        <p:txBody>
          <a:bodyPr vert="horz" wrap="square" lIns="0" tIns="12065" rIns="0" bIns="0" rtlCol="0">
            <a:spAutoFit/>
          </a:bodyPr>
          <a:lstStyle/>
          <a:p>
            <a:pPr marL="12700" marR="5080">
              <a:lnSpc>
                <a:spcPct val="116599"/>
              </a:lnSpc>
              <a:spcBef>
                <a:spcPts val="95"/>
              </a:spcBef>
            </a:pPr>
            <a:r>
              <a:rPr sz="3700" b="1" spc="-55" dirty="0">
                <a:solidFill>
                  <a:srgbClr val="2A4A81"/>
                </a:solidFill>
                <a:latin typeface="Arial"/>
                <a:cs typeface="Arial"/>
              </a:rPr>
              <a:t>Kompetensi</a:t>
            </a:r>
            <a:r>
              <a:rPr sz="3700" b="1" spc="140" dirty="0">
                <a:solidFill>
                  <a:srgbClr val="2A4A81"/>
                </a:solidFill>
                <a:latin typeface="Arial"/>
                <a:cs typeface="Arial"/>
              </a:rPr>
              <a:t> </a:t>
            </a:r>
            <a:r>
              <a:rPr sz="3700" b="1" spc="-10" dirty="0">
                <a:solidFill>
                  <a:srgbClr val="2A4A81"/>
                </a:solidFill>
                <a:latin typeface="Arial"/>
                <a:cs typeface="Arial"/>
              </a:rPr>
              <a:t>sekurang-kurangnya</a:t>
            </a:r>
            <a:r>
              <a:rPr sz="3700" b="1" spc="140" dirty="0">
                <a:solidFill>
                  <a:srgbClr val="2A4A81"/>
                </a:solidFill>
                <a:latin typeface="Arial"/>
                <a:cs typeface="Arial"/>
              </a:rPr>
              <a:t> </a:t>
            </a:r>
            <a:r>
              <a:rPr sz="3700" b="1" spc="-50" dirty="0">
                <a:solidFill>
                  <a:srgbClr val="2A4A81"/>
                </a:solidFill>
                <a:latin typeface="Arial"/>
                <a:cs typeface="Arial"/>
              </a:rPr>
              <a:t>mencakup </a:t>
            </a:r>
            <a:r>
              <a:rPr sz="3700" b="1" spc="-1015" dirty="0">
                <a:solidFill>
                  <a:srgbClr val="2A4A81"/>
                </a:solidFill>
                <a:latin typeface="Arial"/>
                <a:cs typeface="Arial"/>
              </a:rPr>
              <a:t> </a:t>
            </a:r>
            <a:r>
              <a:rPr sz="3700" b="1" spc="70" dirty="0">
                <a:solidFill>
                  <a:srgbClr val="2A4A81"/>
                </a:solidFill>
                <a:latin typeface="Arial"/>
                <a:cs typeface="Arial"/>
              </a:rPr>
              <a:t>empat</a:t>
            </a:r>
            <a:r>
              <a:rPr sz="3700" b="1" spc="165" dirty="0">
                <a:solidFill>
                  <a:srgbClr val="2A4A81"/>
                </a:solidFill>
                <a:latin typeface="Arial"/>
                <a:cs typeface="Arial"/>
              </a:rPr>
              <a:t> </a:t>
            </a:r>
            <a:r>
              <a:rPr sz="3700" b="1" spc="85" dirty="0">
                <a:solidFill>
                  <a:srgbClr val="2A4A81"/>
                </a:solidFill>
                <a:latin typeface="Arial"/>
                <a:cs typeface="Arial"/>
              </a:rPr>
              <a:t>karakter</a:t>
            </a:r>
            <a:r>
              <a:rPr sz="3700" b="1" spc="170" dirty="0">
                <a:solidFill>
                  <a:srgbClr val="2A4A81"/>
                </a:solidFill>
                <a:latin typeface="Arial"/>
                <a:cs typeface="Arial"/>
              </a:rPr>
              <a:t> </a:t>
            </a:r>
            <a:r>
              <a:rPr sz="3700" b="1" spc="-10" dirty="0">
                <a:solidFill>
                  <a:srgbClr val="2A4A81"/>
                </a:solidFill>
                <a:latin typeface="Arial"/>
                <a:cs typeface="Arial"/>
              </a:rPr>
              <a:t>mendasar</a:t>
            </a:r>
            <a:endParaRPr sz="37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endParaRPr/>
          </a:p>
        </p:txBody>
      </p:sp>
      <p:grpSp>
        <p:nvGrpSpPr>
          <p:cNvPr id="3" name="object 3"/>
          <p:cNvGrpSpPr/>
          <p:nvPr/>
        </p:nvGrpSpPr>
        <p:grpSpPr>
          <a:xfrm>
            <a:off x="13031714" y="1710975"/>
            <a:ext cx="3608704" cy="5626100"/>
            <a:chOff x="13031714" y="1710975"/>
            <a:chExt cx="3608704" cy="5626100"/>
          </a:xfrm>
        </p:grpSpPr>
        <p:sp>
          <p:nvSpPr>
            <p:cNvPr id="4" name="object 4"/>
            <p:cNvSpPr/>
            <p:nvPr/>
          </p:nvSpPr>
          <p:spPr>
            <a:xfrm>
              <a:off x="13753103" y="5650580"/>
              <a:ext cx="2160270" cy="1670050"/>
            </a:xfrm>
            <a:custGeom>
              <a:avLst/>
              <a:gdLst/>
              <a:ahLst/>
              <a:cxnLst/>
              <a:rect l="l" t="t" r="r" b="b"/>
              <a:pathLst>
                <a:path w="2160269" h="1670050">
                  <a:moveTo>
                    <a:pt x="1060816" y="1669878"/>
                  </a:moveTo>
                  <a:lnTo>
                    <a:pt x="1001586" y="1668214"/>
                  </a:lnTo>
                  <a:lnTo>
                    <a:pt x="943250" y="1664611"/>
                  </a:lnTo>
                  <a:lnTo>
                    <a:pt x="885889" y="1659119"/>
                  </a:lnTo>
                  <a:lnTo>
                    <a:pt x="829584" y="1651792"/>
                  </a:lnTo>
                  <a:lnTo>
                    <a:pt x="774413" y="1642681"/>
                  </a:lnTo>
                  <a:lnTo>
                    <a:pt x="720460" y="1631839"/>
                  </a:lnTo>
                  <a:lnTo>
                    <a:pt x="667803" y="1619318"/>
                  </a:lnTo>
                  <a:lnTo>
                    <a:pt x="616524" y="1605170"/>
                  </a:lnTo>
                  <a:lnTo>
                    <a:pt x="566702" y="1589446"/>
                  </a:lnTo>
                  <a:lnTo>
                    <a:pt x="518420" y="1572200"/>
                  </a:lnTo>
                  <a:lnTo>
                    <a:pt x="471757" y="1553483"/>
                  </a:lnTo>
                  <a:lnTo>
                    <a:pt x="426793" y="1533347"/>
                  </a:lnTo>
                  <a:lnTo>
                    <a:pt x="383610" y="1511845"/>
                  </a:lnTo>
                  <a:lnTo>
                    <a:pt x="342288" y="1489028"/>
                  </a:lnTo>
                  <a:lnTo>
                    <a:pt x="302908" y="1464949"/>
                  </a:lnTo>
                  <a:lnTo>
                    <a:pt x="265550" y="1439659"/>
                  </a:lnTo>
                  <a:lnTo>
                    <a:pt x="230295" y="1413212"/>
                  </a:lnTo>
                  <a:lnTo>
                    <a:pt x="197223" y="1385658"/>
                  </a:lnTo>
                  <a:lnTo>
                    <a:pt x="166415" y="1357051"/>
                  </a:lnTo>
                  <a:lnTo>
                    <a:pt x="137952" y="1327442"/>
                  </a:lnTo>
                  <a:lnTo>
                    <a:pt x="111914" y="1296883"/>
                  </a:lnTo>
                  <a:lnTo>
                    <a:pt x="88381" y="1265427"/>
                  </a:lnTo>
                  <a:lnTo>
                    <a:pt x="67435" y="1233125"/>
                  </a:lnTo>
                  <a:lnTo>
                    <a:pt x="33625" y="1166194"/>
                  </a:lnTo>
                  <a:lnTo>
                    <a:pt x="11126" y="1096506"/>
                  </a:lnTo>
                  <a:lnTo>
                    <a:pt x="585" y="1024480"/>
                  </a:lnTo>
                  <a:lnTo>
                    <a:pt x="0" y="987720"/>
                  </a:lnTo>
                  <a:lnTo>
                    <a:pt x="3336" y="943341"/>
                  </a:lnTo>
                  <a:lnTo>
                    <a:pt x="11438" y="899913"/>
                  </a:lnTo>
                  <a:lnTo>
                    <a:pt x="23989" y="857542"/>
                  </a:lnTo>
                  <a:lnTo>
                    <a:pt x="40670" y="816334"/>
                  </a:lnTo>
                  <a:lnTo>
                    <a:pt x="22082" y="769207"/>
                  </a:lnTo>
                  <a:lnTo>
                    <a:pt x="8896" y="720917"/>
                  </a:lnTo>
                  <a:lnTo>
                    <a:pt x="1429" y="671570"/>
                  </a:lnTo>
                  <a:lnTo>
                    <a:pt x="0" y="621271"/>
                  </a:lnTo>
                  <a:lnTo>
                    <a:pt x="0" y="620143"/>
                  </a:lnTo>
                  <a:lnTo>
                    <a:pt x="3336" y="575764"/>
                  </a:lnTo>
                  <a:lnTo>
                    <a:pt x="11438" y="532337"/>
                  </a:lnTo>
                  <a:lnTo>
                    <a:pt x="23989" y="489966"/>
                  </a:lnTo>
                  <a:lnTo>
                    <a:pt x="40670" y="448758"/>
                  </a:lnTo>
                  <a:lnTo>
                    <a:pt x="22082" y="401631"/>
                  </a:lnTo>
                  <a:lnTo>
                    <a:pt x="8896" y="353341"/>
                  </a:lnTo>
                  <a:lnTo>
                    <a:pt x="1429" y="303993"/>
                  </a:lnTo>
                  <a:lnTo>
                    <a:pt x="0" y="253695"/>
                  </a:lnTo>
                  <a:lnTo>
                    <a:pt x="4826" y="200141"/>
                  </a:lnTo>
                  <a:lnTo>
                    <a:pt x="16376" y="147833"/>
                  </a:lnTo>
                  <a:lnTo>
                    <a:pt x="34325" y="96931"/>
                  </a:lnTo>
                  <a:lnTo>
                    <a:pt x="58348" y="47599"/>
                  </a:lnTo>
                  <a:lnTo>
                    <a:pt x="88118" y="0"/>
                  </a:lnTo>
                  <a:lnTo>
                    <a:pt x="95197" y="36750"/>
                  </a:lnTo>
                  <a:lnTo>
                    <a:pt x="104923" y="72444"/>
                  </a:lnTo>
                  <a:lnTo>
                    <a:pt x="134437" y="139814"/>
                  </a:lnTo>
                  <a:lnTo>
                    <a:pt x="163485" y="180387"/>
                  </a:lnTo>
                  <a:lnTo>
                    <a:pt x="198172" y="215981"/>
                  </a:lnTo>
                  <a:lnTo>
                    <a:pt x="237089" y="247299"/>
                  </a:lnTo>
                  <a:lnTo>
                    <a:pt x="278826" y="275046"/>
                  </a:lnTo>
                  <a:lnTo>
                    <a:pt x="321972" y="299924"/>
                  </a:lnTo>
                  <a:lnTo>
                    <a:pt x="366530" y="323343"/>
                  </a:lnTo>
                  <a:lnTo>
                    <a:pt x="411638" y="344997"/>
                  </a:lnTo>
                  <a:lnTo>
                    <a:pt x="457266" y="364916"/>
                  </a:lnTo>
                  <a:lnTo>
                    <a:pt x="503382" y="383132"/>
                  </a:lnTo>
                  <a:lnTo>
                    <a:pt x="549955" y="399677"/>
                  </a:lnTo>
                  <a:lnTo>
                    <a:pt x="596953" y="414582"/>
                  </a:lnTo>
                  <a:lnTo>
                    <a:pt x="644346" y="427878"/>
                  </a:lnTo>
                  <a:lnTo>
                    <a:pt x="692100" y="439597"/>
                  </a:lnTo>
                  <a:lnTo>
                    <a:pt x="740186" y="449770"/>
                  </a:lnTo>
                  <a:lnTo>
                    <a:pt x="788571" y="458428"/>
                  </a:lnTo>
                  <a:lnTo>
                    <a:pt x="837224" y="465603"/>
                  </a:lnTo>
                  <a:lnTo>
                    <a:pt x="886113" y="471327"/>
                  </a:lnTo>
                  <a:lnTo>
                    <a:pt x="935208" y="475629"/>
                  </a:lnTo>
                  <a:lnTo>
                    <a:pt x="984477" y="478543"/>
                  </a:lnTo>
                  <a:lnTo>
                    <a:pt x="1033888" y="480099"/>
                  </a:lnTo>
                  <a:lnTo>
                    <a:pt x="2131824" y="480329"/>
                  </a:lnTo>
                  <a:lnTo>
                    <a:pt x="2137960" y="495886"/>
                  </a:lnTo>
                  <a:lnTo>
                    <a:pt x="2151146" y="544176"/>
                  </a:lnTo>
                  <a:lnTo>
                    <a:pt x="2158613" y="593523"/>
                  </a:lnTo>
                  <a:lnTo>
                    <a:pt x="2160042" y="643822"/>
                  </a:lnTo>
                  <a:lnTo>
                    <a:pt x="2160042" y="644949"/>
                  </a:lnTo>
                  <a:lnTo>
                    <a:pt x="2156706" y="689328"/>
                  </a:lnTo>
                  <a:lnTo>
                    <a:pt x="2148604" y="732756"/>
                  </a:lnTo>
                  <a:lnTo>
                    <a:pt x="2136053" y="775127"/>
                  </a:lnTo>
                  <a:lnTo>
                    <a:pt x="2119372" y="816335"/>
                  </a:lnTo>
                  <a:lnTo>
                    <a:pt x="2137960" y="863462"/>
                  </a:lnTo>
                  <a:lnTo>
                    <a:pt x="2151146" y="911752"/>
                  </a:lnTo>
                  <a:lnTo>
                    <a:pt x="2158613" y="961099"/>
                  </a:lnTo>
                  <a:lnTo>
                    <a:pt x="2160042" y="1011398"/>
                  </a:lnTo>
                  <a:lnTo>
                    <a:pt x="2157432" y="1048125"/>
                  </a:lnTo>
                  <a:lnTo>
                    <a:pt x="2142899" y="1119887"/>
                  </a:lnTo>
                  <a:lnTo>
                    <a:pt x="2116511" y="1189058"/>
                  </a:lnTo>
                  <a:lnTo>
                    <a:pt x="2078942" y="1255232"/>
                  </a:lnTo>
                  <a:lnTo>
                    <a:pt x="2056174" y="1287068"/>
                  </a:lnTo>
                  <a:lnTo>
                    <a:pt x="2030864" y="1318004"/>
                  </a:lnTo>
                  <a:lnTo>
                    <a:pt x="2003094" y="1347988"/>
                  </a:lnTo>
                  <a:lnTo>
                    <a:pt x="1972949" y="1376970"/>
                  </a:lnTo>
                  <a:lnTo>
                    <a:pt x="1940513" y="1404898"/>
                  </a:lnTo>
                  <a:lnTo>
                    <a:pt x="1905871" y="1431724"/>
                  </a:lnTo>
                  <a:lnTo>
                    <a:pt x="1869106" y="1457395"/>
                  </a:lnTo>
                  <a:lnTo>
                    <a:pt x="1830303" y="1481862"/>
                  </a:lnTo>
                  <a:lnTo>
                    <a:pt x="1789545" y="1505073"/>
                  </a:lnTo>
                  <a:lnTo>
                    <a:pt x="1746916" y="1526978"/>
                  </a:lnTo>
                  <a:lnTo>
                    <a:pt x="1702502" y="1547527"/>
                  </a:lnTo>
                  <a:lnTo>
                    <a:pt x="1656385" y="1566669"/>
                  </a:lnTo>
                  <a:lnTo>
                    <a:pt x="1608651" y="1584352"/>
                  </a:lnTo>
                  <a:lnTo>
                    <a:pt x="1559382" y="1600528"/>
                  </a:lnTo>
                  <a:lnTo>
                    <a:pt x="1508664" y="1615144"/>
                  </a:lnTo>
                  <a:lnTo>
                    <a:pt x="1456580" y="1628151"/>
                  </a:lnTo>
                  <a:lnTo>
                    <a:pt x="1403214" y="1639498"/>
                  </a:lnTo>
                  <a:lnTo>
                    <a:pt x="1348651" y="1649134"/>
                  </a:lnTo>
                  <a:lnTo>
                    <a:pt x="1292974" y="1657008"/>
                  </a:lnTo>
                  <a:lnTo>
                    <a:pt x="1236268" y="1663070"/>
                  </a:lnTo>
                  <a:lnTo>
                    <a:pt x="1178617" y="1667270"/>
                  </a:lnTo>
                  <a:lnTo>
                    <a:pt x="1120105" y="1669556"/>
                  </a:lnTo>
                  <a:lnTo>
                    <a:pt x="1060816" y="1669878"/>
                  </a:lnTo>
                  <a:close/>
                </a:path>
                <a:path w="2160269" h="1670050">
                  <a:moveTo>
                    <a:pt x="2131824" y="480329"/>
                  </a:moveTo>
                  <a:lnTo>
                    <a:pt x="1083410" y="480329"/>
                  </a:lnTo>
                  <a:lnTo>
                    <a:pt x="1132920" y="480099"/>
                  </a:lnTo>
                  <a:lnTo>
                    <a:pt x="1182297" y="478543"/>
                  </a:lnTo>
                  <a:lnTo>
                    <a:pt x="1231515" y="475629"/>
                  </a:lnTo>
                  <a:lnTo>
                    <a:pt x="1280548" y="471327"/>
                  </a:lnTo>
                  <a:lnTo>
                    <a:pt x="1329369" y="465603"/>
                  </a:lnTo>
                  <a:lnTo>
                    <a:pt x="1377952" y="458428"/>
                  </a:lnTo>
                  <a:lnTo>
                    <a:pt x="1426270" y="449770"/>
                  </a:lnTo>
                  <a:lnTo>
                    <a:pt x="1474297" y="439597"/>
                  </a:lnTo>
                  <a:lnTo>
                    <a:pt x="1522006" y="427878"/>
                  </a:lnTo>
                  <a:lnTo>
                    <a:pt x="1569370" y="414582"/>
                  </a:lnTo>
                  <a:lnTo>
                    <a:pt x="1616365" y="399677"/>
                  </a:lnTo>
                  <a:lnTo>
                    <a:pt x="1662961" y="383132"/>
                  </a:lnTo>
                  <a:lnTo>
                    <a:pt x="1709135" y="364916"/>
                  </a:lnTo>
                  <a:lnTo>
                    <a:pt x="1754858" y="344997"/>
                  </a:lnTo>
                  <a:lnTo>
                    <a:pt x="1800104" y="323343"/>
                  </a:lnTo>
                  <a:lnTo>
                    <a:pt x="1844848" y="299924"/>
                  </a:lnTo>
                  <a:lnTo>
                    <a:pt x="1888537" y="274938"/>
                  </a:lnTo>
                  <a:lnTo>
                    <a:pt x="1930545" y="246975"/>
                  </a:lnTo>
                  <a:lnTo>
                    <a:pt x="1969462" y="215494"/>
                  </a:lnTo>
                  <a:lnTo>
                    <a:pt x="2003878" y="179954"/>
                  </a:lnTo>
                  <a:lnTo>
                    <a:pt x="2032383" y="139814"/>
                  </a:lnTo>
                  <a:lnTo>
                    <a:pt x="2060909" y="75967"/>
                  </a:lnTo>
                  <a:lnTo>
                    <a:pt x="2077572" y="7892"/>
                  </a:lnTo>
                  <a:lnTo>
                    <a:pt x="2103059" y="50248"/>
                  </a:lnTo>
                  <a:lnTo>
                    <a:pt x="2124058" y="93794"/>
                  </a:lnTo>
                  <a:lnTo>
                    <a:pt x="2140413" y="138404"/>
                  </a:lnTo>
                  <a:lnTo>
                    <a:pt x="2151967" y="183955"/>
                  </a:lnTo>
                  <a:lnTo>
                    <a:pt x="2158562" y="230319"/>
                  </a:lnTo>
                  <a:lnTo>
                    <a:pt x="2160042" y="277373"/>
                  </a:lnTo>
                  <a:lnTo>
                    <a:pt x="2156706" y="321752"/>
                  </a:lnTo>
                  <a:lnTo>
                    <a:pt x="2148604" y="365180"/>
                  </a:lnTo>
                  <a:lnTo>
                    <a:pt x="2136053" y="407550"/>
                  </a:lnTo>
                  <a:lnTo>
                    <a:pt x="2119372" y="448758"/>
                  </a:lnTo>
                  <a:lnTo>
                    <a:pt x="2131824" y="480329"/>
                  </a:lnTo>
                  <a:close/>
                </a:path>
              </a:pathLst>
            </a:custGeom>
            <a:solidFill>
              <a:srgbClr val="F0ABC1"/>
            </a:solidFill>
          </p:spPr>
          <p:txBody>
            <a:bodyPr wrap="square" lIns="0" tIns="0" rIns="0" bIns="0" rtlCol="0"/>
            <a:lstStyle/>
            <a:p>
              <a:endParaRPr/>
            </a:p>
          </p:txBody>
        </p:sp>
        <p:sp>
          <p:nvSpPr>
            <p:cNvPr id="5" name="object 5"/>
            <p:cNvSpPr/>
            <p:nvPr/>
          </p:nvSpPr>
          <p:spPr>
            <a:xfrm>
              <a:off x="13062236" y="1741419"/>
              <a:ext cx="3550920" cy="4381500"/>
            </a:xfrm>
            <a:custGeom>
              <a:avLst/>
              <a:gdLst/>
              <a:ahLst/>
              <a:cxnLst/>
              <a:rect l="l" t="t" r="r" b="b"/>
              <a:pathLst>
                <a:path w="3550919" h="4381500">
                  <a:moveTo>
                    <a:pt x="2000317" y="12699"/>
                  </a:moveTo>
                  <a:lnTo>
                    <a:pt x="1547957" y="12699"/>
                  </a:lnTo>
                  <a:lnTo>
                    <a:pt x="1592986" y="0"/>
                  </a:lnTo>
                  <a:lnTo>
                    <a:pt x="1955339" y="0"/>
                  </a:lnTo>
                  <a:lnTo>
                    <a:pt x="2000317" y="12699"/>
                  </a:lnTo>
                  <a:close/>
                </a:path>
                <a:path w="3550919" h="4381500">
                  <a:moveTo>
                    <a:pt x="2134174" y="38099"/>
                  </a:moveTo>
                  <a:lnTo>
                    <a:pt x="1413959" y="38099"/>
                  </a:lnTo>
                  <a:lnTo>
                    <a:pt x="1503093" y="12699"/>
                  </a:lnTo>
                  <a:lnTo>
                    <a:pt x="2045131" y="12699"/>
                  </a:lnTo>
                  <a:lnTo>
                    <a:pt x="2134174" y="38099"/>
                  </a:lnTo>
                  <a:close/>
                </a:path>
                <a:path w="3550919" h="4381500">
                  <a:moveTo>
                    <a:pt x="2069948" y="4368799"/>
                  </a:moveTo>
                  <a:lnTo>
                    <a:pt x="1480567" y="4368799"/>
                  </a:lnTo>
                  <a:lnTo>
                    <a:pt x="1195379" y="4292599"/>
                  </a:lnTo>
                  <a:lnTo>
                    <a:pt x="1149262" y="4267199"/>
                  </a:lnTo>
                  <a:lnTo>
                    <a:pt x="1103634" y="4254499"/>
                  </a:lnTo>
                  <a:lnTo>
                    <a:pt x="1013969" y="4203699"/>
                  </a:lnTo>
                  <a:lnTo>
                    <a:pt x="970822" y="4178299"/>
                  </a:lnTo>
                  <a:lnTo>
                    <a:pt x="929085" y="4152899"/>
                  </a:lnTo>
                  <a:lnTo>
                    <a:pt x="890168" y="4127499"/>
                  </a:lnTo>
                  <a:lnTo>
                    <a:pt x="855481" y="4089399"/>
                  </a:lnTo>
                  <a:lnTo>
                    <a:pt x="826434" y="4051299"/>
                  </a:lnTo>
                  <a:lnTo>
                    <a:pt x="803161" y="4000499"/>
                  </a:lnTo>
                  <a:lnTo>
                    <a:pt x="787481" y="3949699"/>
                  </a:lnTo>
                  <a:lnTo>
                    <a:pt x="777223" y="3886199"/>
                  </a:lnTo>
                  <a:lnTo>
                    <a:pt x="770218" y="3835399"/>
                  </a:lnTo>
                  <a:lnTo>
                    <a:pt x="764299" y="3784599"/>
                  </a:lnTo>
                  <a:lnTo>
                    <a:pt x="758060" y="3733799"/>
                  </a:lnTo>
                  <a:lnTo>
                    <a:pt x="750371" y="3682999"/>
                  </a:lnTo>
                  <a:lnTo>
                    <a:pt x="741299" y="3644899"/>
                  </a:lnTo>
                  <a:lnTo>
                    <a:pt x="730912" y="3594099"/>
                  </a:lnTo>
                  <a:lnTo>
                    <a:pt x="719278" y="3543299"/>
                  </a:lnTo>
                  <a:lnTo>
                    <a:pt x="706463" y="3505199"/>
                  </a:lnTo>
                  <a:lnTo>
                    <a:pt x="692537" y="3454399"/>
                  </a:lnTo>
                  <a:lnTo>
                    <a:pt x="677567" y="3416299"/>
                  </a:lnTo>
                  <a:lnTo>
                    <a:pt x="661620" y="3365499"/>
                  </a:lnTo>
                  <a:lnTo>
                    <a:pt x="644764" y="3327399"/>
                  </a:lnTo>
                  <a:lnTo>
                    <a:pt x="627067" y="3289299"/>
                  </a:lnTo>
                  <a:lnTo>
                    <a:pt x="608597" y="3238499"/>
                  </a:lnTo>
                  <a:lnTo>
                    <a:pt x="589421" y="3200399"/>
                  </a:lnTo>
                  <a:lnTo>
                    <a:pt x="569608" y="3162299"/>
                  </a:lnTo>
                  <a:lnTo>
                    <a:pt x="549224" y="3111499"/>
                  </a:lnTo>
                  <a:lnTo>
                    <a:pt x="528338" y="3073399"/>
                  </a:lnTo>
                  <a:lnTo>
                    <a:pt x="507017" y="3035299"/>
                  </a:lnTo>
                  <a:lnTo>
                    <a:pt x="485329" y="2997199"/>
                  </a:lnTo>
                  <a:lnTo>
                    <a:pt x="463342" y="2946399"/>
                  </a:lnTo>
                  <a:lnTo>
                    <a:pt x="441124" y="2908299"/>
                  </a:lnTo>
                  <a:lnTo>
                    <a:pt x="373756" y="2793999"/>
                  </a:lnTo>
                  <a:lnTo>
                    <a:pt x="351289" y="2743199"/>
                  </a:lnTo>
                  <a:lnTo>
                    <a:pt x="328929" y="2705099"/>
                  </a:lnTo>
                  <a:lnTo>
                    <a:pt x="306744" y="2666999"/>
                  </a:lnTo>
                  <a:lnTo>
                    <a:pt x="284801" y="2628899"/>
                  </a:lnTo>
                  <a:lnTo>
                    <a:pt x="263169" y="2590799"/>
                  </a:lnTo>
                  <a:lnTo>
                    <a:pt x="241915" y="2539999"/>
                  </a:lnTo>
                  <a:lnTo>
                    <a:pt x="221106" y="2501899"/>
                  </a:lnTo>
                  <a:lnTo>
                    <a:pt x="200812" y="2463799"/>
                  </a:lnTo>
                  <a:lnTo>
                    <a:pt x="181098" y="2425699"/>
                  </a:lnTo>
                  <a:lnTo>
                    <a:pt x="162033" y="2374899"/>
                  </a:lnTo>
                  <a:lnTo>
                    <a:pt x="143686" y="2336799"/>
                  </a:lnTo>
                  <a:lnTo>
                    <a:pt x="126122" y="2298699"/>
                  </a:lnTo>
                  <a:lnTo>
                    <a:pt x="109411" y="2247899"/>
                  </a:lnTo>
                  <a:lnTo>
                    <a:pt x="93620" y="2209799"/>
                  </a:lnTo>
                  <a:lnTo>
                    <a:pt x="78816" y="2171699"/>
                  </a:lnTo>
                  <a:lnTo>
                    <a:pt x="65068" y="2120899"/>
                  </a:lnTo>
                  <a:lnTo>
                    <a:pt x="52442" y="2082799"/>
                  </a:lnTo>
                  <a:lnTo>
                    <a:pt x="41008" y="2031999"/>
                  </a:lnTo>
                  <a:lnTo>
                    <a:pt x="30832" y="1993899"/>
                  </a:lnTo>
                  <a:lnTo>
                    <a:pt x="21983" y="1943099"/>
                  </a:lnTo>
                  <a:lnTo>
                    <a:pt x="14527" y="1892299"/>
                  </a:lnTo>
                  <a:lnTo>
                    <a:pt x="8533" y="1854199"/>
                  </a:lnTo>
                  <a:lnTo>
                    <a:pt x="4069" y="1803399"/>
                  </a:lnTo>
                  <a:lnTo>
                    <a:pt x="1202" y="1752599"/>
                  </a:lnTo>
                  <a:lnTo>
                    <a:pt x="0" y="1701799"/>
                  </a:lnTo>
                  <a:lnTo>
                    <a:pt x="530" y="1663699"/>
                  </a:lnTo>
                  <a:lnTo>
                    <a:pt x="2861" y="1612899"/>
                  </a:lnTo>
                  <a:lnTo>
                    <a:pt x="2861" y="1600199"/>
                  </a:lnTo>
                  <a:lnTo>
                    <a:pt x="4573" y="1587499"/>
                  </a:lnTo>
                  <a:lnTo>
                    <a:pt x="6391" y="1562099"/>
                  </a:lnTo>
                  <a:lnTo>
                    <a:pt x="8421" y="1549399"/>
                  </a:lnTo>
                  <a:lnTo>
                    <a:pt x="17922" y="1473199"/>
                  </a:lnTo>
                  <a:lnTo>
                    <a:pt x="26424" y="1422399"/>
                  </a:lnTo>
                  <a:lnTo>
                    <a:pt x="36252" y="1371599"/>
                  </a:lnTo>
                  <a:lnTo>
                    <a:pt x="47381" y="1320799"/>
                  </a:lnTo>
                  <a:lnTo>
                    <a:pt x="59787" y="1269999"/>
                  </a:lnTo>
                  <a:lnTo>
                    <a:pt x="73446" y="1231899"/>
                  </a:lnTo>
                  <a:lnTo>
                    <a:pt x="88333" y="1181099"/>
                  </a:lnTo>
                  <a:lnTo>
                    <a:pt x="104425" y="1130299"/>
                  </a:lnTo>
                  <a:lnTo>
                    <a:pt x="121697" y="1092199"/>
                  </a:lnTo>
                  <a:lnTo>
                    <a:pt x="140125" y="1041399"/>
                  </a:lnTo>
                  <a:lnTo>
                    <a:pt x="159685" y="1003299"/>
                  </a:lnTo>
                  <a:lnTo>
                    <a:pt x="180353" y="965199"/>
                  </a:lnTo>
                  <a:lnTo>
                    <a:pt x="202105" y="914399"/>
                  </a:lnTo>
                  <a:lnTo>
                    <a:pt x="224917" y="876299"/>
                  </a:lnTo>
                  <a:lnTo>
                    <a:pt x="248763" y="838199"/>
                  </a:lnTo>
                  <a:lnTo>
                    <a:pt x="273621" y="800099"/>
                  </a:lnTo>
                  <a:lnTo>
                    <a:pt x="299466" y="761999"/>
                  </a:lnTo>
                  <a:lnTo>
                    <a:pt x="326274" y="723899"/>
                  </a:lnTo>
                  <a:lnTo>
                    <a:pt x="354021" y="685799"/>
                  </a:lnTo>
                  <a:lnTo>
                    <a:pt x="382682" y="647699"/>
                  </a:lnTo>
                  <a:lnTo>
                    <a:pt x="412233" y="609599"/>
                  </a:lnTo>
                  <a:lnTo>
                    <a:pt x="442651" y="584199"/>
                  </a:lnTo>
                  <a:lnTo>
                    <a:pt x="473911" y="546099"/>
                  </a:lnTo>
                  <a:lnTo>
                    <a:pt x="505989" y="520699"/>
                  </a:lnTo>
                  <a:lnTo>
                    <a:pt x="538860" y="482599"/>
                  </a:lnTo>
                  <a:lnTo>
                    <a:pt x="572501" y="457199"/>
                  </a:lnTo>
                  <a:lnTo>
                    <a:pt x="606888" y="419099"/>
                  </a:lnTo>
                  <a:lnTo>
                    <a:pt x="641996" y="393699"/>
                  </a:lnTo>
                  <a:lnTo>
                    <a:pt x="677801" y="368299"/>
                  </a:lnTo>
                  <a:lnTo>
                    <a:pt x="714279" y="342899"/>
                  </a:lnTo>
                  <a:lnTo>
                    <a:pt x="751406" y="317499"/>
                  </a:lnTo>
                  <a:lnTo>
                    <a:pt x="789157" y="292099"/>
                  </a:lnTo>
                  <a:lnTo>
                    <a:pt x="827509" y="266699"/>
                  </a:lnTo>
                  <a:lnTo>
                    <a:pt x="905918" y="215899"/>
                  </a:lnTo>
                  <a:lnTo>
                    <a:pt x="945926" y="203199"/>
                  </a:lnTo>
                  <a:lnTo>
                    <a:pt x="986439" y="177799"/>
                  </a:lnTo>
                  <a:lnTo>
                    <a:pt x="1027431" y="165099"/>
                  </a:lnTo>
                  <a:lnTo>
                    <a:pt x="1068878" y="139699"/>
                  </a:lnTo>
                  <a:lnTo>
                    <a:pt x="1153043" y="114299"/>
                  </a:lnTo>
                  <a:lnTo>
                    <a:pt x="1195712" y="88899"/>
                  </a:lnTo>
                  <a:lnTo>
                    <a:pt x="1369736" y="38099"/>
                  </a:lnTo>
                  <a:lnTo>
                    <a:pt x="2178353" y="38099"/>
                  </a:lnTo>
                  <a:lnTo>
                    <a:pt x="2352229" y="88899"/>
                  </a:lnTo>
                  <a:lnTo>
                    <a:pt x="2394867" y="114299"/>
                  </a:lnTo>
                  <a:lnTo>
                    <a:pt x="2478976" y="139699"/>
                  </a:lnTo>
                  <a:lnTo>
                    <a:pt x="2520399" y="165099"/>
                  </a:lnTo>
                  <a:lnTo>
                    <a:pt x="2561369" y="177799"/>
                  </a:lnTo>
                  <a:lnTo>
                    <a:pt x="2601861" y="203199"/>
                  </a:lnTo>
                  <a:lnTo>
                    <a:pt x="2641851" y="215899"/>
                  </a:lnTo>
                  <a:lnTo>
                    <a:pt x="2720231" y="266699"/>
                  </a:lnTo>
                  <a:lnTo>
                    <a:pt x="2758572" y="292099"/>
                  </a:lnTo>
                  <a:lnTo>
                    <a:pt x="2796314" y="317499"/>
                  </a:lnTo>
                  <a:lnTo>
                    <a:pt x="2833434" y="342899"/>
                  </a:lnTo>
                  <a:lnTo>
                    <a:pt x="2869908" y="368299"/>
                  </a:lnTo>
                  <a:lnTo>
                    <a:pt x="2905711" y="393699"/>
                  </a:lnTo>
                  <a:lnTo>
                    <a:pt x="2940818" y="419099"/>
                  </a:lnTo>
                  <a:lnTo>
                    <a:pt x="2975207" y="457199"/>
                  </a:lnTo>
                  <a:lnTo>
                    <a:pt x="3008853" y="482599"/>
                  </a:lnTo>
                  <a:lnTo>
                    <a:pt x="3041731" y="507999"/>
                  </a:lnTo>
                  <a:lnTo>
                    <a:pt x="3073818" y="546099"/>
                  </a:lnTo>
                  <a:lnTo>
                    <a:pt x="3105089" y="584199"/>
                  </a:lnTo>
                  <a:lnTo>
                    <a:pt x="3135520" y="609599"/>
                  </a:lnTo>
                  <a:lnTo>
                    <a:pt x="3165087" y="647699"/>
                  </a:lnTo>
                  <a:lnTo>
                    <a:pt x="3193767" y="685799"/>
                  </a:lnTo>
                  <a:lnTo>
                    <a:pt x="3221533" y="723899"/>
                  </a:lnTo>
                  <a:lnTo>
                    <a:pt x="3248363" y="761999"/>
                  </a:lnTo>
                  <a:lnTo>
                    <a:pt x="3274233" y="800099"/>
                  </a:lnTo>
                  <a:lnTo>
                    <a:pt x="3299118" y="838199"/>
                  </a:lnTo>
                  <a:lnTo>
                    <a:pt x="3322994" y="876299"/>
                  </a:lnTo>
                  <a:lnTo>
                    <a:pt x="3345836" y="914399"/>
                  </a:lnTo>
                  <a:lnTo>
                    <a:pt x="3367622" y="965199"/>
                  </a:lnTo>
                  <a:lnTo>
                    <a:pt x="3388326" y="1003299"/>
                  </a:lnTo>
                  <a:lnTo>
                    <a:pt x="3407924" y="1041399"/>
                  </a:lnTo>
                  <a:lnTo>
                    <a:pt x="3426393" y="1092199"/>
                  </a:lnTo>
                  <a:lnTo>
                    <a:pt x="3443707" y="1130299"/>
                  </a:lnTo>
                  <a:lnTo>
                    <a:pt x="3459844" y="1181099"/>
                  </a:lnTo>
                  <a:lnTo>
                    <a:pt x="3474778" y="1231899"/>
                  </a:lnTo>
                  <a:lnTo>
                    <a:pt x="3488486" y="1269999"/>
                  </a:lnTo>
                  <a:lnTo>
                    <a:pt x="3500944" y="1320799"/>
                  </a:lnTo>
                  <a:lnTo>
                    <a:pt x="3512126" y="1371599"/>
                  </a:lnTo>
                  <a:lnTo>
                    <a:pt x="3522010" y="1422399"/>
                  </a:lnTo>
                  <a:lnTo>
                    <a:pt x="3530571" y="1473199"/>
                  </a:lnTo>
                  <a:lnTo>
                    <a:pt x="3537784" y="1523999"/>
                  </a:lnTo>
                  <a:lnTo>
                    <a:pt x="3540132" y="1536699"/>
                  </a:lnTo>
                  <a:lnTo>
                    <a:pt x="3542162" y="1562099"/>
                  </a:lnTo>
                  <a:lnTo>
                    <a:pt x="3543980" y="1587499"/>
                  </a:lnTo>
                  <a:lnTo>
                    <a:pt x="3545693" y="1600199"/>
                  </a:lnTo>
                  <a:lnTo>
                    <a:pt x="3547952" y="1612899"/>
                  </a:lnTo>
                  <a:lnTo>
                    <a:pt x="3550216" y="1663699"/>
                  </a:lnTo>
                  <a:lnTo>
                    <a:pt x="3550683" y="1701799"/>
                  </a:lnTo>
                  <a:lnTo>
                    <a:pt x="3549420" y="1752599"/>
                  </a:lnTo>
                  <a:lnTo>
                    <a:pt x="3546495" y="1803399"/>
                  </a:lnTo>
                  <a:lnTo>
                    <a:pt x="3541975" y="1854199"/>
                  </a:lnTo>
                  <a:lnTo>
                    <a:pt x="3535928" y="1892299"/>
                  </a:lnTo>
                  <a:lnTo>
                    <a:pt x="3528422" y="1943099"/>
                  </a:lnTo>
                  <a:lnTo>
                    <a:pt x="3519525" y="1993899"/>
                  </a:lnTo>
                  <a:lnTo>
                    <a:pt x="3509305" y="2031999"/>
                  </a:lnTo>
                  <a:lnTo>
                    <a:pt x="3497828" y="2082799"/>
                  </a:lnTo>
                  <a:lnTo>
                    <a:pt x="3485164" y="2120899"/>
                  </a:lnTo>
                  <a:lnTo>
                    <a:pt x="3471379" y="2171699"/>
                  </a:lnTo>
                  <a:lnTo>
                    <a:pt x="3456541" y="2209799"/>
                  </a:lnTo>
                  <a:lnTo>
                    <a:pt x="3440719" y="2247899"/>
                  </a:lnTo>
                  <a:lnTo>
                    <a:pt x="3423979" y="2298699"/>
                  </a:lnTo>
                  <a:lnTo>
                    <a:pt x="3406390" y="2336799"/>
                  </a:lnTo>
                  <a:lnTo>
                    <a:pt x="3388019" y="2374899"/>
                  </a:lnTo>
                  <a:lnTo>
                    <a:pt x="3368934" y="2425699"/>
                  </a:lnTo>
                  <a:lnTo>
                    <a:pt x="3349203" y="2463799"/>
                  </a:lnTo>
                  <a:lnTo>
                    <a:pt x="3328893" y="2501899"/>
                  </a:lnTo>
                  <a:lnTo>
                    <a:pt x="3308072" y="2539999"/>
                  </a:lnTo>
                  <a:lnTo>
                    <a:pt x="3286809" y="2590799"/>
                  </a:lnTo>
                  <a:lnTo>
                    <a:pt x="3265170" y="2628899"/>
                  </a:lnTo>
                  <a:lnTo>
                    <a:pt x="3243223" y="2666999"/>
                  </a:lnTo>
                  <a:lnTo>
                    <a:pt x="3221037" y="2705099"/>
                  </a:lnTo>
                  <a:lnTo>
                    <a:pt x="3198678" y="2743199"/>
                  </a:lnTo>
                  <a:lnTo>
                    <a:pt x="3153715" y="2832099"/>
                  </a:lnTo>
                  <a:lnTo>
                    <a:pt x="3108876" y="2908299"/>
                  </a:lnTo>
                  <a:lnTo>
                    <a:pt x="3086672" y="2946399"/>
                  </a:lnTo>
                  <a:lnTo>
                    <a:pt x="3064703" y="2997199"/>
                  </a:lnTo>
                  <a:lnTo>
                    <a:pt x="3043035" y="3035299"/>
                  </a:lnTo>
                  <a:lnTo>
                    <a:pt x="3021738" y="3073399"/>
                  </a:lnTo>
                  <a:lnTo>
                    <a:pt x="3000877" y="3111499"/>
                  </a:lnTo>
                  <a:lnTo>
                    <a:pt x="2980522" y="3162299"/>
                  </a:lnTo>
                  <a:lnTo>
                    <a:pt x="2960739" y="3200399"/>
                  </a:lnTo>
                  <a:lnTo>
                    <a:pt x="2941598" y="3238499"/>
                  </a:lnTo>
                  <a:lnTo>
                    <a:pt x="2923164" y="3289299"/>
                  </a:lnTo>
                  <a:lnTo>
                    <a:pt x="2905506" y="3327399"/>
                  </a:lnTo>
                  <a:lnTo>
                    <a:pt x="2888693" y="3365499"/>
                  </a:lnTo>
                  <a:lnTo>
                    <a:pt x="2872791" y="3416299"/>
                  </a:lnTo>
                  <a:lnTo>
                    <a:pt x="2857868" y="3454399"/>
                  </a:lnTo>
                  <a:lnTo>
                    <a:pt x="2843991" y="3505199"/>
                  </a:lnTo>
                  <a:lnTo>
                    <a:pt x="2831230" y="3543299"/>
                  </a:lnTo>
                  <a:lnTo>
                    <a:pt x="2819651" y="3594099"/>
                  </a:lnTo>
                  <a:lnTo>
                    <a:pt x="2809322" y="3644899"/>
                  </a:lnTo>
                  <a:lnTo>
                    <a:pt x="2800312" y="3682999"/>
                  </a:lnTo>
                  <a:lnTo>
                    <a:pt x="2792686" y="3733799"/>
                  </a:lnTo>
                  <a:lnTo>
                    <a:pt x="2786514" y="3784599"/>
                  </a:lnTo>
                  <a:lnTo>
                    <a:pt x="2780595" y="3835399"/>
                  </a:lnTo>
                  <a:lnTo>
                    <a:pt x="2773590" y="3886199"/>
                  </a:lnTo>
                  <a:lnTo>
                    <a:pt x="2763332" y="3949699"/>
                  </a:lnTo>
                  <a:lnTo>
                    <a:pt x="2747652" y="4000499"/>
                  </a:lnTo>
                  <a:lnTo>
                    <a:pt x="2724379" y="4051299"/>
                  </a:lnTo>
                  <a:lnTo>
                    <a:pt x="2695874" y="4089399"/>
                  </a:lnTo>
                  <a:lnTo>
                    <a:pt x="2661458" y="4127499"/>
                  </a:lnTo>
                  <a:lnTo>
                    <a:pt x="2622541" y="4152899"/>
                  </a:lnTo>
                  <a:lnTo>
                    <a:pt x="2580533" y="4178299"/>
                  </a:lnTo>
                  <a:lnTo>
                    <a:pt x="2536844" y="4203699"/>
                  </a:lnTo>
                  <a:lnTo>
                    <a:pt x="2446854" y="4254499"/>
                  </a:lnTo>
                  <a:lnTo>
                    <a:pt x="2401131" y="4267199"/>
                  </a:lnTo>
                  <a:lnTo>
                    <a:pt x="2354958" y="4292599"/>
                  </a:lnTo>
                  <a:lnTo>
                    <a:pt x="2069948" y="4368799"/>
                  </a:lnTo>
                  <a:close/>
                </a:path>
                <a:path w="3550919" h="4381500">
                  <a:moveTo>
                    <a:pt x="1972544" y="4381499"/>
                  </a:moveTo>
                  <a:lnTo>
                    <a:pt x="1578110" y="4381499"/>
                  </a:lnTo>
                  <a:lnTo>
                    <a:pt x="1529220" y="4368799"/>
                  </a:lnTo>
                  <a:lnTo>
                    <a:pt x="2021365" y="4368799"/>
                  </a:lnTo>
                  <a:lnTo>
                    <a:pt x="1972544" y="4381499"/>
                  </a:lnTo>
                  <a:close/>
                </a:path>
              </a:pathLst>
            </a:custGeom>
            <a:solidFill>
              <a:srgbClr val="94DDDE"/>
            </a:solidFill>
          </p:spPr>
          <p:txBody>
            <a:bodyPr wrap="square" lIns="0" tIns="0" rIns="0" bIns="0" rtlCol="0"/>
            <a:lstStyle/>
            <a:p>
              <a:endParaRPr/>
            </a:p>
          </p:txBody>
        </p:sp>
        <p:sp>
          <p:nvSpPr>
            <p:cNvPr id="6" name="object 6"/>
            <p:cNvSpPr/>
            <p:nvPr/>
          </p:nvSpPr>
          <p:spPr>
            <a:xfrm>
              <a:off x="13562178" y="1755393"/>
              <a:ext cx="3041650" cy="3346450"/>
            </a:xfrm>
            <a:custGeom>
              <a:avLst/>
              <a:gdLst/>
              <a:ahLst/>
              <a:cxnLst/>
              <a:rect l="l" t="t" r="r" b="b"/>
              <a:pathLst>
                <a:path w="3041650" h="3346450">
                  <a:moveTo>
                    <a:pt x="21463" y="490042"/>
                  </a:moveTo>
                  <a:lnTo>
                    <a:pt x="0" y="490042"/>
                  </a:lnTo>
                  <a:lnTo>
                    <a:pt x="0" y="510336"/>
                  </a:lnTo>
                  <a:lnTo>
                    <a:pt x="5092" y="505256"/>
                  </a:lnTo>
                  <a:lnTo>
                    <a:pt x="10299" y="500189"/>
                  </a:lnTo>
                  <a:lnTo>
                    <a:pt x="15722" y="495109"/>
                  </a:lnTo>
                  <a:lnTo>
                    <a:pt x="21463" y="490042"/>
                  </a:lnTo>
                  <a:close/>
                </a:path>
                <a:path w="3041650" h="3346450">
                  <a:moveTo>
                    <a:pt x="922985" y="41859"/>
                  </a:moveTo>
                  <a:lnTo>
                    <a:pt x="881189" y="41859"/>
                  </a:lnTo>
                  <a:lnTo>
                    <a:pt x="881189" y="34251"/>
                  </a:lnTo>
                  <a:lnTo>
                    <a:pt x="881189" y="32981"/>
                  </a:lnTo>
                  <a:lnTo>
                    <a:pt x="881189" y="31711"/>
                  </a:lnTo>
                  <a:lnTo>
                    <a:pt x="880922" y="31711"/>
                  </a:lnTo>
                  <a:lnTo>
                    <a:pt x="880922" y="32981"/>
                  </a:lnTo>
                  <a:lnTo>
                    <a:pt x="874852" y="32981"/>
                  </a:lnTo>
                  <a:lnTo>
                    <a:pt x="874852" y="34251"/>
                  </a:lnTo>
                  <a:lnTo>
                    <a:pt x="872147" y="34251"/>
                  </a:lnTo>
                  <a:lnTo>
                    <a:pt x="872147" y="34518"/>
                  </a:lnTo>
                  <a:lnTo>
                    <a:pt x="858735" y="37896"/>
                  </a:lnTo>
                  <a:lnTo>
                    <a:pt x="852284" y="39585"/>
                  </a:lnTo>
                  <a:lnTo>
                    <a:pt x="846162" y="41275"/>
                  </a:lnTo>
                  <a:lnTo>
                    <a:pt x="872147" y="41275"/>
                  </a:lnTo>
                  <a:lnTo>
                    <a:pt x="872147" y="41859"/>
                  </a:lnTo>
                  <a:lnTo>
                    <a:pt x="842695" y="41859"/>
                  </a:lnTo>
                  <a:lnTo>
                    <a:pt x="845032" y="41275"/>
                  </a:lnTo>
                  <a:lnTo>
                    <a:pt x="841184" y="41275"/>
                  </a:lnTo>
                  <a:lnTo>
                    <a:pt x="841184" y="42240"/>
                  </a:lnTo>
                  <a:lnTo>
                    <a:pt x="841184" y="43129"/>
                  </a:lnTo>
                  <a:lnTo>
                    <a:pt x="836891" y="43129"/>
                  </a:lnTo>
                  <a:lnTo>
                    <a:pt x="840511" y="42405"/>
                  </a:lnTo>
                  <a:lnTo>
                    <a:pt x="841184" y="42240"/>
                  </a:lnTo>
                  <a:lnTo>
                    <a:pt x="841184" y="41275"/>
                  </a:lnTo>
                  <a:lnTo>
                    <a:pt x="830351" y="41275"/>
                  </a:lnTo>
                  <a:lnTo>
                    <a:pt x="830351" y="44665"/>
                  </a:lnTo>
                  <a:lnTo>
                    <a:pt x="834859" y="43535"/>
                  </a:lnTo>
                  <a:lnTo>
                    <a:pt x="835063" y="43497"/>
                  </a:lnTo>
                  <a:lnTo>
                    <a:pt x="835063" y="44399"/>
                  </a:lnTo>
                  <a:lnTo>
                    <a:pt x="831481" y="44399"/>
                  </a:lnTo>
                  <a:lnTo>
                    <a:pt x="831481" y="50749"/>
                  </a:lnTo>
                  <a:lnTo>
                    <a:pt x="872147" y="50749"/>
                  </a:lnTo>
                  <a:lnTo>
                    <a:pt x="872147" y="92621"/>
                  </a:lnTo>
                  <a:lnTo>
                    <a:pt x="881189" y="92621"/>
                  </a:lnTo>
                  <a:lnTo>
                    <a:pt x="881189" y="50749"/>
                  </a:lnTo>
                  <a:lnTo>
                    <a:pt x="922985" y="50749"/>
                  </a:lnTo>
                  <a:lnTo>
                    <a:pt x="922985" y="44399"/>
                  </a:lnTo>
                  <a:lnTo>
                    <a:pt x="922985" y="43129"/>
                  </a:lnTo>
                  <a:lnTo>
                    <a:pt x="922985" y="41859"/>
                  </a:lnTo>
                  <a:close/>
                </a:path>
                <a:path w="3041650" h="3346450">
                  <a:moveTo>
                    <a:pt x="1142149" y="261366"/>
                  </a:moveTo>
                  <a:lnTo>
                    <a:pt x="1101483" y="261366"/>
                  </a:lnTo>
                  <a:lnTo>
                    <a:pt x="1101483" y="219494"/>
                  </a:lnTo>
                  <a:lnTo>
                    <a:pt x="1092441" y="219494"/>
                  </a:lnTo>
                  <a:lnTo>
                    <a:pt x="1092441" y="261366"/>
                  </a:lnTo>
                  <a:lnTo>
                    <a:pt x="1050645" y="261366"/>
                  </a:lnTo>
                  <a:lnTo>
                    <a:pt x="1050645" y="270243"/>
                  </a:lnTo>
                  <a:lnTo>
                    <a:pt x="1142149" y="270243"/>
                  </a:lnTo>
                  <a:lnTo>
                    <a:pt x="1142149" y="261366"/>
                  </a:lnTo>
                  <a:close/>
                </a:path>
                <a:path w="3041650" h="3346450">
                  <a:moveTo>
                    <a:pt x="1362443" y="41859"/>
                  </a:moveTo>
                  <a:lnTo>
                    <a:pt x="1321777" y="41859"/>
                  </a:lnTo>
                  <a:lnTo>
                    <a:pt x="1321777" y="0"/>
                  </a:lnTo>
                  <a:lnTo>
                    <a:pt x="1311605" y="0"/>
                  </a:lnTo>
                  <a:lnTo>
                    <a:pt x="1311605" y="41859"/>
                  </a:lnTo>
                  <a:lnTo>
                    <a:pt x="1270939" y="41859"/>
                  </a:lnTo>
                  <a:lnTo>
                    <a:pt x="1270939" y="50749"/>
                  </a:lnTo>
                  <a:lnTo>
                    <a:pt x="1311605" y="50749"/>
                  </a:lnTo>
                  <a:lnTo>
                    <a:pt x="1311605" y="92621"/>
                  </a:lnTo>
                  <a:lnTo>
                    <a:pt x="1321777" y="92621"/>
                  </a:lnTo>
                  <a:lnTo>
                    <a:pt x="1321777" y="50749"/>
                  </a:lnTo>
                  <a:lnTo>
                    <a:pt x="1362443" y="50749"/>
                  </a:lnTo>
                  <a:lnTo>
                    <a:pt x="1362443" y="41859"/>
                  </a:lnTo>
                  <a:close/>
                </a:path>
                <a:path w="3041650" h="3346450">
                  <a:moveTo>
                    <a:pt x="1582750" y="261366"/>
                  </a:moveTo>
                  <a:lnTo>
                    <a:pt x="1540941" y="261366"/>
                  </a:lnTo>
                  <a:lnTo>
                    <a:pt x="1540941" y="219494"/>
                  </a:lnTo>
                  <a:lnTo>
                    <a:pt x="1531912" y="219494"/>
                  </a:lnTo>
                  <a:lnTo>
                    <a:pt x="1531912" y="261366"/>
                  </a:lnTo>
                  <a:lnTo>
                    <a:pt x="1491234" y="261366"/>
                  </a:lnTo>
                  <a:lnTo>
                    <a:pt x="1491234" y="270243"/>
                  </a:lnTo>
                  <a:lnTo>
                    <a:pt x="1531912" y="270243"/>
                  </a:lnTo>
                  <a:lnTo>
                    <a:pt x="1531912" y="310845"/>
                  </a:lnTo>
                  <a:lnTo>
                    <a:pt x="1540941" y="310845"/>
                  </a:lnTo>
                  <a:lnTo>
                    <a:pt x="1540941" y="270243"/>
                  </a:lnTo>
                  <a:lnTo>
                    <a:pt x="1582750" y="270243"/>
                  </a:lnTo>
                  <a:lnTo>
                    <a:pt x="1582750" y="261366"/>
                  </a:lnTo>
                  <a:close/>
                </a:path>
                <a:path w="3041650" h="3346450">
                  <a:moveTo>
                    <a:pt x="1733003" y="50304"/>
                  </a:moveTo>
                  <a:lnTo>
                    <a:pt x="1726222" y="48044"/>
                  </a:lnTo>
                  <a:lnTo>
                    <a:pt x="1718310" y="46913"/>
                  </a:lnTo>
                  <a:lnTo>
                    <a:pt x="1710410" y="44665"/>
                  </a:lnTo>
                  <a:lnTo>
                    <a:pt x="1710410" y="50304"/>
                  </a:lnTo>
                  <a:lnTo>
                    <a:pt x="1733003" y="50304"/>
                  </a:lnTo>
                  <a:close/>
                </a:path>
                <a:path w="3041650" h="3346450">
                  <a:moveTo>
                    <a:pt x="1752206" y="50304"/>
                  </a:moveTo>
                  <a:lnTo>
                    <a:pt x="1733003" y="50304"/>
                  </a:lnTo>
                  <a:lnTo>
                    <a:pt x="1739773" y="52552"/>
                  </a:lnTo>
                  <a:lnTo>
                    <a:pt x="1745424" y="53682"/>
                  </a:lnTo>
                  <a:lnTo>
                    <a:pt x="1752206" y="55943"/>
                  </a:lnTo>
                  <a:lnTo>
                    <a:pt x="1752206" y="50304"/>
                  </a:lnTo>
                  <a:close/>
                </a:path>
                <a:path w="3041650" h="3346450">
                  <a:moveTo>
                    <a:pt x="1761248" y="58191"/>
                  </a:moveTo>
                  <a:lnTo>
                    <a:pt x="1757857" y="57061"/>
                  </a:lnTo>
                  <a:lnTo>
                    <a:pt x="1755597" y="55943"/>
                  </a:lnTo>
                  <a:lnTo>
                    <a:pt x="1752206" y="55943"/>
                  </a:lnTo>
                  <a:lnTo>
                    <a:pt x="1752206" y="92024"/>
                  </a:lnTo>
                  <a:lnTo>
                    <a:pt x="1761248" y="92024"/>
                  </a:lnTo>
                  <a:lnTo>
                    <a:pt x="1761248" y="58191"/>
                  </a:lnTo>
                  <a:close/>
                </a:path>
                <a:path w="3041650" h="3346450">
                  <a:moveTo>
                    <a:pt x="2023338" y="261366"/>
                  </a:moveTo>
                  <a:lnTo>
                    <a:pt x="1981542" y="261366"/>
                  </a:lnTo>
                  <a:lnTo>
                    <a:pt x="1981542" y="219494"/>
                  </a:lnTo>
                  <a:lnTo>
                    <a:pt x="1972500" y="219494"/>
                  </a:lnTo>
                  <a:lnTo>
                    <a:pt x="1972500" y="261366"/>
                  </a:lnTo>
                  <a:lnTo>
                    <a:pt x="1931835" y="261366"/>
                  </a:lnTo>
                  <a:lnTo>
                    <a:pt x="1931835" y="270243"/>
                  </a:lnTo>
                  <a:lnTo>
                    <a:pt x="1972500" y="270243"/>
                  </a:lnTo>
                  <a:lnTo>
                    <a:pt x="1972500" y="310845"/>
                  </a:lnTo>
                  <a:lnTo>
                    <a:pt x="1981542" y="310845"/>
                  </a:lnTo>
                  <a:lnTo>
                    <a:pt x="1981542" y="270243"/>
                  </a:lnTo>
                  <a:lnTo>
                    <a:pt x="2023338" y="270243"/>
                  </a:lnTo>
                  <a:lnTo>
                    <a:pt x="2023338" y="261366"/>
                  </a:lnTo>
                  <a:close/>
                </a:path>
                <a:path w="3041650" h="3346450">
                  <a:moveTo>
                    <a:pt x="2392756" y="3337064"/>
                  </a:moveTo>
                  <a:lnTo>
                    <a:pt x="2371293" y="3337064"/>
                  </a:lnTo>
                  <a:lnTo>
                    <a:pt x="2371293" y="3346081"/>
                  </a:lnTo>
                  <a:lnTo>
                    <a:pt x="2389378" y="3346081"/>
                  </a:lnTo>
                  <a:lnTo>
                    <a:pt x="2390508" y="3342703"/>
                  </a:lnTo>
                  <a:lnTo>
                    <a:pt x="2391626" y="3340443"/>
                  </a:lnTo>
                  <a:lnTo>
                    <a:pt x="2392756" y="3337064"/>
                  </a:lnTo>
                  <a:close/>
                </a:path>
                <a:path w="3041650" h="3346450">
                  <a:moveTo>
                    <a:pt x="2463939" y="2897860"/>
                  </a:moveTo>
                  <a:lnTo>
                    <a:pt x="2422131" y="2897860"/>
                  </a:lnTo>
                  <a:lnTo>
                    <a:pt x="2422131" y="2857258"/>
                  </a:lnTo>
                  <a:lnTo>
                    <a:pt x="2413101" y="2857258"/>
                  </a:lnTo>
                  <a:lnTo>
                    <a:pt x="2413101" y="2897860"/>
                  </a:lnTo>
                  <a:lnTo>
                    <a:pt x="2371293" y="2897860"/>
                  </a:lnTo>
                  <a:lnTo>
                    <a:pt x="2371293" y="2908008"/>
                  </a:lnTo>
                  <a:lnTo>
                    <a:pt x="2413101" y="2908008"/>
                  </a:lnTo>
                  <a:lnTo>
                    <a:pt x="2413101" y="2948609"/>
                  </a:lnTo>
                  <a:lnTo>
                    <a:pt x="2422131" y="2948609"/>
                  </a:lnTo>
                  <a:lnTo>
                    <a:pt x="2422131" y="2908008"/>
                  </a:lnTo>
                  <a:lnTo>
                    <a:pt x="2463939" y="2908008"/>
                  </a:lnTo>
                  <a:lnTo>
                    <a:pt x="2463939" y="2897860"/>
                  </a:lnTo>
                  <a:close/>
                </a:path>
                <a:path w="3041650" h="3346450">
                  <a:moveTo>
                    <a:pt x="2463939" y="2458859"/>
                  </a:moveTo>
                  <a:lnTo>
                    <a:pt x="2422131" y="2458859"/>
                  </a:lnTo>
                  <a:lnTo>
                    <a:pt x="2422131" y="2416987"/>
                  </a:lnTo>
                  <a:lnTo>
                    <a:pt x="2413101" y="2416987"/>
                  </a:lnTo>
                  <a:lnTo>
                    <a:pt x="2413101" y="2458859"/>
                  </a:lnTo>
                  <a:lnTo>
                    <a:pt x="2371293" y="2458859"/>
                  </a:lnTo>
                  <a:lnTo>
                    <a:pt x="2371293" y="2467737"/>
                  </a:lnTo>
                  <a:lnTo>
                    <a:pt x="2413101" y="2467737"/>
                  </a:lnTo>
                  <a:lnTo>
                    <a:pt x="2413101" y="2508339"/>
                  </a:lnTo>
                  <a:lnTo>
                    <a:pt x="2422131" y="2508339"/>
                  </a:lnTo>
                  <a:lnTo>
                    <a:pt x="2422131" y="2467737"/>
                  </a:lnTo>
                  <a:lnTo>
                    <a:pt x="2463939" y="2467737"/>
                  </a:lnTo>
                  <a:lnTo>
                    <a:pt x="2463939" y="2458859"/>
                  </a:lnTo>
                  <a:close/>
                </a:path>
                <a:path w="3041650" h="3346450">
                  <a:moveTo>
                    <a:pt x="2463939" y="2018601"/>
                  </a:moveTo>
                  <a:lnTo>
                    <a:pt x="2422131" y="2018601"/>
                  </a:lnTo>
                  <a:lnTo>
                    <a:pt x="2422131" y="1976729"/>
                  </a:lnTo>
                  <a:lnTo>
                    <a:pt x="2413101" y="1976729"/>
                  </a:lnTo>
                  <a:lnTo>
                    <a:pt x="2413101" y="2018601"/>
                  </a:lnTo>
                  <a:lnTo>
                    <a:pt x="2371293" y="2018601"/>
                  </a:lnTo>
                  <a:lnTo>
                    <a:pt x="2371293" y="2027478"/>
                  </a:lnTo>
                  <a:lnTo>
                    <a:pt x="2413101" y="2027478"/>
                  </a:lnTo>
                  <a:lnTo>
                    <a:pt x="2413101" y="2069350"/>
                  </a:lnTo>
                  <a:lnTo>
                    <a:pt x="2422131" y="2069350"/>
                  </a:lnTo>
                  <a:lnTo>
                    <a:pt x="2422131" y="2027478"/>
                  </a:lnTo>
                  <a:lnTo>
                    <a:pt x="2463939" y="2027478"/>
                  </a:lnTo>
                  <a:lnTo>
                    <a:pt x="2463939" y="2018601"/>
                  </a:lnTo>
                  <a:close/>
                </a:path>
                <a:path w="3041650" h="3346450">
                  <a:moveTo>
                    <a:pt x="2463939" y="1579613"/>
                  </a:moveTo>
                  <a:lnTo>
                    <a:pt x="2422131" y="1579613"/>
                  </a:lnTo>
                  <a:lnTo>
                    <a:pt x="2422131" y="1539011"/>
                  </a:lnTo>
                  <a:lnTo>
                    <a:pt x="2413101" y="1539011"/>
                  </a:lnTo>
                  <a:lnTo>
                    <a:pt x="2413101" y="1579613"/>
                  </a:lnTo>
                  <a:lnTo>
                    <a:pt x="2371293" y="1579613"/>
                  </a:lnTo>
                  <a:lnTo>
                    <a:pt x="2371293" y="1588490"/>
                  </a:lnTo>
                  <a:lnTo>
                    <a:pt x="2413101" y="1588490"/>
                  </a:lnTo>
                  <a:lnTo>
                    <a:pt x="2413101" y="1630362"/>
                  </a:lnTo>
                  <a:lnTo>
                    <a:pt x="2422131" y="1630362"/>
                  </a:lnTo>
                  <a:lnTo>
                    <a:pt x="2422131" y="1588490"/>
                  </a:lnTo>
                  <a:lnTo>
                    <a:pt x="2463939" y="1588490"/>
                  </a:lnTo>
                  <a:lnTo>
                    <a:pt x="2463939" y="1579613"/>
                  </a:lnTo>
                  <a:close/>
                </a:path>
                <a:path w="3041650" h="3346450">
                  <a:moveTo>
                    <a:pt x="2463939" y="1139342"/>
                  </a:moveTo>
                  <a:lnTo>
                    <a:pt x="2422131" y="1139342"/>
                  </a:lnTo>
                  <a:lnTo>
                    <a:pt x="2422131" y="1098740"/>
                  </a:lnTo>
                  <a:lnTo>
                    <a:pt x="2413101" y="1098740"/>
                  </a:lnTo>
                  <a:lnTo>
                    <a:pt x="2413101" y="1139342"/>
                  </a:lnTo>
                  <a:lnTo>
                    <a:pt x="2371293" y="1139342"/>
                  </a:lnTo>
                  <a:lnTo>
                    <a:pt x="2371293" y="1148232"/>
                  </a:lnTo>
                  <a:lnTo>
                    <a:pt x="2413101" y="1148232"/>
                  </a:lnTo>
                  <a:lnTo>
                    <a:pt x="2413101" y="1190091"/>
                  </a:lnTo>
                  <a:lnTo>
                    <a:pt x="2422131" y="1190091"/>
                  </a:lnTo>
                  <a:lnTo>
                    <a:pt x="2422131" y="1148232"/>
                  </a:lnTo>
                  <a:lnTo>
                    <a:pt x="2463939" y="1148232"/>
                  </a:lnTo>
                  <a:lnTo>
                    <a:pt x="2463939" y="1139342"/>
                  </a:lnTo>
                  <a:close/>
                </a:path>
                <a:path w="3041650" h="3346450">
                  <a:moveTo>
                    <a:pt x="2463939" y="700354"/>
                  </a:moveTo>
                  <a:lnTo>
                    <a:pt x="2422131" y="700354"/>
                  </a:lnTo>
                  <a:lnTo>
                    <a:pt x="2422131" y="659752"/>
                  </a:lnTo>
                  <a:lnTo>
                    <a:pt x="2413101" y="659752"/>
                  </a:lnTo>
                  <a:lnTo>
                    <a:pt x="2413101" y="700354"/>
                  </a:lnTo>
                  <a:lnTo>
                    <a:pt x="2371293" y="700354"/>
                  </a:lnTo>
                  <a:lnTo>
                    <a:pt x="2371293" y="710501"/>
                  </a:lnTo>
                  <a:lnTo>
                    <a:pt x="2413101" y="710501"/>
                  </a:lnTo>
                  <a:lnTo>
                    <a:pt x="2413101" y="751103"/>
                  </a:lnTo>
                  <a:lnTo>
                    <a:pt x="2422131" y="751103"/>
                  </a:lnTo>
                  <a:lnTo>
                    <a:pt x="2422131" y="710501"/>
                  </a:lnTo>
                  <a:lnTo>
                    <a:pt x="2463939" y="710501"/>
                  </a:lnTo>
                  <a:lnTo>
                    <a:pt x="2463939" y="700354"/>
                  </a:lnTo>
                  <a:close/>
                </a:path>
                <a:path w="3041650" h="3346450">
                  <a:moveTo>
                    <a:pt x="2683103" y="2678353"/>
                  </a:moveTo>
                  <a:lnTo>
                    <a:pt x="2642438" y="2678353"/>
                  </a:lnTo>
                  <a:lnTo>
                    <a:pt x="2642438" y="2636494"/>
                  </a:lnTo>
                  <a:lnTo>
                    <a:pt x="2633395" y="2636494"/>
                  </a:lnTo>
                  <a:lnTo>
                    <a:pt x="2633395" y="2678353"/>
                  </a:lnTo>
                  <a:lnTo>
                    <a:pt x="2591600" y="2678353"/>
                  </a:lnTo>
                  <a:lnTo>
                    <a:pt x="2591600" y="2687243"/>
                  </a:lnTo>
                  <a:lnTo>
                    <a:pt x="2633395" y="2687243"/>
                  </a:lnTo>
                  <a:lnTo>
                    <a:pt x="2633395" y="2727845"/>
                  </a:lnTo>
                  <a:lnTo>
                    <a:pt x="2642438" y="2727845"/>
                  </a:lnTo>
                  <a:lnTo>
                    <a:pt x="2642438" y="2687243"/>
                  </a:lnTo>
                  <a:lnTo>
                    <a:pt x="2683103" y="2687243"/>
                  </a:lnTo>
                  <a:lnTo>
                    <a:pt x="2683103" y="2678353"/>
                  </a:lnTo>
                  <a:close/>
                </a:path>
                <a:path w="3041650" h="3346450">
                  <a:moveTo>
                    <a:pt x="2683103" y="2239365"/>
                  </a:moveTo>
                  <a:lnTo>
                    <a:pt x="2642438" y="2239365"/>
                  </a:lnTo>
                  <a:lnTo>
                    <a:pt x="2642438" y="2197493"/>
                  </a:lnTo>
                  <a:lnTo>
                    <a:pt x="2633395" y="2197493"/>
                  </a:lnTo>
                  <a:lnTo>
                    <a:pt x="2633395" y="2239365"/>
                  </a:lnTo>
                  <a:lnTo>
                    <a:pt x="2591600" y="2239365"/>
                  </a:lnTo>
                  <a:lnTo>
                    <a:pt x="2591600" y="2248243"/>
                  </a:lnTo>
                  <a:lnTo>
                    <a:pt x="2633395" y="2248243"/>
                  </a:lnTo>
                  <a:lnTo>
                    <a:pt x="2633395" y="2290114"/>
                  </a:lnTo>
                  <a:lnTo>
                    <a:pt x="2642438" y="2290114"/>
                  </a:lnTo>
                  <a:lnTo>
                    <a:pt x="2642438" y="2248243"/>
                  </a:lnTo>
                  <a:lnTo>
                    <a:pt x="2683103" y="2248243"/>
                  </a:lnTo>
                  <a:lnTo>
                    <a:pt x="2683103" y="2239365"/>
                  </a:lnTo>
                  <a:close/>
                </a:path>
                <a:path w="3041650" h="3346450">
                  <a:moveTo>
                    <a:pt x="2683103" y="1799107"/>
                  </a:moveTo>
                  <a:lnTo>
                    <a:pt x="2642438" y="1799107"/>
                  </a:lnTo>
                  <a:lnTo>
                    <a:pt x="2642438" y="1758505"/>
                  </a:lnTo>
                  <a:lnTo>
                    <a:pt x="2633395" y="1758505"/>
                  </a:lnTo>
                  <a:lnTo>
                    <a:pt x="2633395" y="1799107"/>
                  </a:lnTo>
                  <a:lnTo>
                    <a:pt x="2591600" y="1799107"/>
                  </a:lnTo>
                  <a:lnTo>
                    <a:pt x="2591600" y="1807984"/>
                  </a:lnTo>
                  <a:lnTo>
                    <a:pt x="2633395" y="1807984"/>
                  </a:lnTo>
                  <a:lnTo>
                    <a:pt x="2633395" y="1849856"/>
                  </a:lnTo>
                  <a:lnTo>
                    <a:pt x="2642438" y="1849856"/>
                  </a:lnTo>
                  <a:lnTo>
                    <a:pt x="2642438" y="1807984"/>
                  </a:lnTo>
                  <a:lnTo>
                    <a:pt x="2683103" y="1807984"/>
                  </a:lnTo>
                  <a:lnTo>
                    <a:pt x="2683103" y="1799107"/>
                  </a:lnTo>
                  <a:close/>
                </a:path>
                <a:path w="3041650" h="3346450">
                  <a:moveTo>
                    <a:pt x="2683103" y="1358836"/>
                  </a:moveTo>
                  <a:lnTo>
                    <a:pt x="2642438" y="1358836"/>
                  </a:lnTo>
                  <a:lnTo>
                    <a:pt x="2642438" y="1318247"/>
                  </a:lnTo>
                  <a:lnTo>
                    <a:pt x="2633395" y="1318247"/>
                  </a:lnTo>
                  <a:lnTo>
                    <a:pt x="2633395" y="1358836"/>
                  </a:lnTo>
                  <a:lnTo>
                    <a:pt x="2591600" y="1358836"/>
                  </a:lnTo>
                  <a:lnTo>
                    <a:pt x="2591600" y="1368996"/>
                  </a:lnTo>
                  <a:lnTo>
                    <a:pt x="2633395" y="1368996"/>
                  </a:lnTo>
                  <a:lnTo>
                    <a:pt x="2633395" y="1409598"/>
                  </a:lnTo>
                  <a:lnTo>
                    <a:pt x="2642438" y="1409598"/>
                  </a:lnTo>
                  <a:lnTo>
                    <a:pt x="2642438" y="1368996"/>
                  </a:lnTo>
                  <a:lnTo>
                    <a:pt x="2683103" y="1368996"/>
                  </a:lnTo>
                  <a:lnTo>
                    <a:pt x="2683103" y="1358836"/>
                  </a:lnTo>
                  <a:close/>
                </a:path>
                <a:path w="3041650" h="3346450">
                  <a:moveTo>
                    <a:pt x="2683103" y="919848"/>
                  </a:moveTo>
                  <a:lnTo>
                    <a:pt x="2642438" y="919848"/>
                  </a:lnTo>
                  <a:lnTo>
                    <a:pt x="2642438" y="879246"/>
                  </a:lnTo>
                  <a:lnTo>
                    <a:pt x="2633395" y="879246"/>
                  </a:lnTo>
                  <a:lnTo>
                    <a:pt x="2633395" y="919848"/>
                  </a:lnTo>
                  <a:lnTo>
                    <a:pt x="2591600" y="919848"/>
                  </a:lnTo>
                  <a:lnTo>
                    <a:pt x="2591600" y="929995"/>
                  </a:lnTo>
                  <a:lnTo>
                    <a:pt x="2633395" y="929995"/>
                  </a:lnTo>
                  <a:lnTo>
                    <a:pt x="2633395" y="970597"/>
                  </a:lnTo>
                  <a:lnTo>
                    <a:pt x="2642438" y="970597"/>
                  </a:lnTo>
                  <a:lnTo>
                    <a:pt x="2642438" y="929995"/>
                  </a:lnTo>
                  <a:lnTo>
                    <a:pt x="2683103" y="929995"/>
                  </a:lnTo>
                  <a:lnTo>
                    <a:pt x="2683103" y="919848"/>
                  </a:lnTo>
                  <a:close/>
                </a:path>
                <a:path w="3041650" h="3346450">
                  <a:moveTo>
                    <a:pt x="2841269" y="2458720"/>
                  </a:moveTo>
                  <a:lnTo>
                    <a:pt x="2811894" y="2458720"/>
                  </a:lnTo>
                  <a:lnTo>
                    <a:pt x="2811894" y="2467737"/>
                  </a:lnTo>
                  <a:lnTo>
                    <a:pt x="2836748" y="2467737"/>
                  </a:lnTo>
                  <a:lnTo>
                    <a:pt x="2837878" y="2464346"/>
                  </a:lnTo>
                  <a:lnTo>
                    <a:pt x="2840139" y="2462098"/>
                  </a:lnTo>
                  <a:lnTo>
                    <a:pt x="2841269" y="2458720"/>
                  </a:lnTo>
                  <a:close/>
                </a:path>
                <a:path w="3041650" h="3346450">
                  <a:moveTo>
                    <a:pt x="2853690" y="2432786"/>
                  </a:moveTo>
                  <a:lnTo>
                    <a:pt x="2850477" y="2439365"/>
                  </a:lnTo>
                  <a:lnTo>
                    <a:pt x="2844482" y="2452128"/>
                  </a:lnTo>
                  <a:lnTo>
                    <a:pt x="2841269" y="2458720"/>
                  </a:lnTo>
                  <a:lnTo>
                    <a:pt x="2853690" y="2458720"/>
                  </a:lnTo>
                  <a:lnTo>
                    <a:pt x="2853690" y="2432786"/>
                  </a:lnTo>
                  <a:close/>
                </a:path>
                <a:path w="3041650" h="3346450">
                  <a:moveTo>
                    <a:pt x="2860471" y="2417000"/>
                  </a:moveTo>
                  <a:lnTo>
                    <a:pt x="2853690" y="2417000"/>
                  </a:lnTo>
                  <a:lnTo>
                    <a:pt x="2853690" y="2432786"/>
                  </a:lnTo>
                  <a:lnTo>
                    <a:pt x="2855950" y="2427147"/>
                  </a:lnTo>
                  <a:lnTo>
                    <a:pt x="2858211" y="2422639"/>
                  </a:lnTo>
                  <a:lnTo>
                    <a:pt x="2860471" y="2417000"/>
                  </a:lnTo>
                  <a:close/>
                </a:path>
                <a:path w="3041650" h="3346450">
                  <a:moveTo>
                    <a:pt x="2903397" y="2018601"/>
                  </a:moveTo>
                  <a:lnTo>
                    <a:pt x="2862732" y="2018601"/>
                  </a:lnTo>
                  <a:lnTo>
                    <a:pt x="2862732" y="1976729"/>
                  </a:lnTo>
                  <a:lnTo>
                    <a:pt x="2853690" y="1976729"/>
                  </a:lnTo>
                  <a:lnTo>
                    <a:pt x="2853690" y="2018601"/>
                  </a:lnTo>
                  <a:lnTo>
                    <a:pt x="2811894" y="2018601"/>
                  </a:lnTo>
                  <a:lnTo>
                    <a:pt x="2811894" y="2027478"/>
                  </a:lnTo>
                  <a:lnTo>
                    <a:pt x="2853690" y="2027478"/>
                  </a:lnTo>
                  <a:lnTo>
                    <a:pt x="2853690" y="2069350"/>
                  </a:lnTo>
                  <a:lnTo>
                    <a:pt x="2862732" y="2069350"/>
                  </a:lnTo>
                  <a:lnTo>
                    <a:pt x="2862732" y="2027478"/>
                  </a:lnTo>
                  <a:lnTo>
                    <a:pt x="2903397" y="2027478"/>
                  </a:lnTo>
                  <a:lnTo>
                    <a:pt x="2903397" y="2018601"/>
                  </a:lnTo>
                  <a:close/>
                </a:path>
                <a:path w="3041650" h="3346450">
                  <a:moveTo>
                    <a:pt x="2903397" y="1579613"/>
                  </a:moveTo>
                  <a:lnTo>
                    <a:pt x="2862732" y="1579613"/>
                  </a:lnTo>
                  <a:lnTo>
                    <a:pt x="2862732" y="1539011"/>
                  </a:lnTo>
                  <a:lnTo>
                    <a:pt x="2853690" y="1539011"/>
                  </a:lnTo>
                  <a:lnTo>
                    <a:pt x="2853690" y="1579613"/>
                  </a:lnTo>
                  <a:lnTo>
                    <a:pt x="2811894" y="1579613"/>
                  </a:lnTo>
                  <a:lnTo>
                    <a:pt x="2811894" y="1588490"/>
                  </a:lnTo>
                  <a:lnTo>
                    <a:pt x="2853690" y="1588490"/>
                  </a:lnTo>
                  <a:lnTo>
                    <a:pt x="2853690" y="1630362"/>
                  </a:lnTo>
                  <a:lnTo>
                    <a:pt x="2862732" y="1630362"/>
                  </a:lnTo>
                  <a:lnTo>
                    <a:pt x="2862732" y="1588490"/>
                  </a:lnTo>
                  <a:lnTo>
                    <a:pt x="2903397" y="1588490"/>
                  </a:lnTo>
                  <a:lnTo>
                    <a:pt x="2903397" y="1579613"/>
                  </a:lnTo>
                  <a:close/>
                </a:path>
                <a:path w="3041650" h="3346450">
                  <a:moveTo>
                    <a:pt x="2903397" y="1139342"/>
                  </a:moveTo>
                  <a:lnTo>
                    <a:pt x="2862732" y="1139342"/>
                  </a:lnTo>
                  <a:lnTo>
                    <a:pt x="2862732" y="1098740"/>
                  </a:lnTo>
                  <a:lnTo>
                    <a:pt x="2853690" y="1098740"/>
                  </a:lnTo>
                  <a:lnTo>
                    <a:pt x="2853690" y="1139342"/>
                  </a:lnTo>
                  <a:lnTo>
                    <a:pt x="2811894" y="1139342"/>
                  </a:lnTo>
                  <a:lnTo>
                    <a:pt x="2811894" y="1148232"/>
                  </a:lnTo>
                  <a:lnTo>
                    <a:pt x="2853690" y="1148232"/>
                  </a:lnTo>
                  <a:lnTo>
                    <a:pt x="2853690" y="1190091"/>
                  </a:lnTo>
                  <a:lnTo>
                    <a:pt x="2862732" y="1190091"/>
                  </a:lnTo>
                  <a:lnTo>
                    <a:pt x="2862732" y="1148232"/>
                  </a:lnTo>
                  <a:lnTo>
                    <a:pt x="2903397" y="1148232"/>
                  </a:lnTo>
                  <a:lnTo>
                    <a:pt x="2903397" y="1139342"/>
                  </a:lnTo>
                  <a:close/>
                </a:path>
                <a:path w="3041650" h="3346450">
                  <a:moveTo>
                    <a:pt x="3041231" y="1799107"/>
                  </a:moveTo>
                  <a:lnTo>
                    <a:pt x="3032188" y="1799107"/>
                  </a:lnTo>
                  <a:lnTo>
                    <a:pt x="3032188" y="1808124"/>
                  </a:lnTo>
                  <a:lnTo>
                    <a:pt x="3040100" y="1808124"/>
                  </a:lnTo>
                  <a:lnTo>
                    <a:pt x="3040100" y="1802485"/>
                  </a:lnTo>
                  <a:lnTo>
                    <a:pt x="3041231" y="1799107"/>
                  </a:lnTo>
                  <a:close/>
                </a:path>
              </a:pathLst>
            </a:custGeom>
            <a:solidFill>
              <a:srgbClr val="2A4A81"/>
            </a:solidFill>
          </p:spPr>
          <p:txBody>
            <a:bodyPr wrap="square" lIns="0" tIns="0" rIns="0" bIns="0" rtlCol="0"/>
            <a:lstStyle/>
            <a:p>
              <a:endParaRPr/>
            </a:p>
          </p:txBody>
        </p:sp>
        <p:sp>
          <p:nvSpPr>
            <p:cNvPr id="7" name="object 7"/>
            <p:cNvSpPr/>
            <p:nvPr/>
          </p:nvSpPr>
          <p:spPr>
            <a:xfrm>
              <a:off x="14172223" y="1974887"/>
              <a:ext cx="1633855" cy="1410970"/>
            </a:xfrm>
            <a:custGeom>
              <a:avLst/>
              <a:gdLst/>
              <a:ahLst/>
              <a:cxnLst/>
              <a:rect l="l" t="t" r="r" b="b"/>
              <a:pathLst>
                <a:path w="1633855" h="1410970">
                  <a:moveTo>
                    <a:pt x="91516" y="919848"/>
                  </a:moveTo>
                  <a:lnTo>
                    <a:pt x="50838" y="919848"/>
                  </a:lnTo>
                  <a:lnTo>
                    <a:pt x="50838" y="879246"/>
                  </a:lnTo>
                  <a:lnTo>
                    <a:pt x="41808" y="879246"/>
                  </a:lnTo>
                  <a:lnTo>
                    <a:pt x="41808" y="919848"/>
                  </a:lnTo>
                  <a:lnTo>
                    <a:pt x="0" y="919848"/>
                  </a:lnTo>
                  <a:lnTo>
                    <a:pt x="0" y="928738"/>
                  </a:lnTo>
                  <a:lnTo>
                    <a:pt x="41808" y="928738"/>
                  </a:lnTo>
                  <a:lnTo>
                    <a:pt x="41808" y="970597"/>
                  </a:lnTo>
                  <a:lnTo>
                    <a:pt x="50838" y="970597"/>
                  </a:lnTo>
                  <a:lnTo>
                    <a:pt x="50838" y="928738"/>
                  </a:lnTo>
                  <a:lnTo>
                    <a:pt x="91516" y="928738"/>
                  </a:lnTo>
                  <a:lnTo>
                    <a:pt x="91516" y="919848"/>
                  </a:lnTo>
                  <a:close/>
                </a:path>
                <a:path w="1633855" h="1410970">
                  <a:moveTo>
                    <a:pt x="91516" y="480860"/>
                  </a:moveTo>
                  <a:lnTo>
                    <a:pt x="50838" y="480860"/>
                  </a:lnTo>
                  <a:lnTo>
                    <a:pt x="50838" y="440258"/>
                  </a:lnTo>
                  <a:lnTo>
                    <a:pt x="41808" y="440258"/>
                  </a:lnTo>
                  <a:lnTo>
                    <a:pt x="41808" y="480860"/>
                  </a:lnTo>
                  <a:lnTo>
                    <a:pt x="0" y="480860"/>
                  </a:lnTo>
                  <a:lnTo>
                    <a:pt x="0" y="491007"/>
                  </a:lnTo>
                  <a:lnTo>
                    <a:pt x="41808" y="491007"/>
                  </a:lnTo>
                  <a:lnTo>
                    <a:pt x="41808" y="531609"/>
                  </a:lnTo>
                  <a:lnTo>
                    <a:pt x="50838" y="531609"/>
                  </a:lnTo>
                  <a:lnTo>
                    <a:pt x="50838" y="491007"/>
                  </a:lnTo>
                  <a:lnTo>
                    <a:pt x="91516" y="491007"/>
                  </a:lnTo>
                  <a:lnTo>
                    <a:pt x="91516" y="480860"/>
                  </a:lnTo>
                  <a:close/>
                </a:path>
                <a:path w="1633855" h="1410970">
                  <a:moveTo>
                    <a:pt x="91516" y="41871"/>
                  </a:moveTo>
                  <a:lnTo>
                    <a:pt x="50838" y="41871"/>
                  </a:lnTo>
                  <a:lnTo>
                    <a:pt x="50838" y="0"/>
                  </a:lnTo>
                  <a:lnTo>
                    <a:pt x="41808" y="0"/>
                  </a:lnTo>
                  <a:lnTo>
                    <a:pt x="41808" y="41871"/>
                  </a:lnTo>
                  <a:lnTo>
                    <a:pt x="0" y="41871"/>
                  </a:lnTo>
                  <a:lnTo>
                    <a:pt x="0" y="50749"/>
                  </a:lnTo>
                  <a:lnTo>
                    <a:pt x="41808" y="50749"/>
                  </a:lnTo>
                  <a:lnTo>
                    <a:pt x="41808" y="91351"/>
                  </a:lnTo>
                  <a:lnTo>
                    <a:pt x="50838" y="91351"/>
                  </a:lnTo>
                  <a:lnTo>
                    <a:pt x="50838" y="50749"/>
                  </a:lnTo>
                  <a:lnTo>
                    <a:pt x="91516" y="50749"/>
                  </a:lnTo>
                  <a:lnTo>
                    <a:pt x="91516" y="41871"/>
                  </a:lnTo>
                  <a:close/>
                </a:path>
                <a:path w="1633855" h="1410970">
                  <a:moveTo>
                    <a:pt x="311810" y="1139342"/>
                  </a:moveTo>
                  <a:lnTo>
                    <a:pt x="271145" y="1139342"/>
                  </a:lnTo>
                  <a:lnTo>
                    <a:pt x="271145" y="1098753"/>
                  </a:lnTo>
                  <a:lnTo>
                    <a:pt x="262102" y="1098753"/>
                  </a:lnTo>
                  <a:lnTo>
                    <a:pt x="262102" y="1139342"/>
                  </a:lnTo>
                  <a:lnTo>
                    <a:pt x="220306" y="1139342"/>
                  </a:lnTo>
                  <a:lnTo>
                    <a:pt x="220306" y="1149502"/>
                  </a:lnTo>
                  <a:lnTo>
                    <a:pt x="262102" y="1149502"/>
                  </a:lnTo>
                  <a:lnTo>
                    <a:pt x="262102" y="1190104"/>
                  </a:lnTo>
                  <a:lnTo>
                    <a:pt x="271145" y="1190104"/>
                  </a:lnTo>
                  <a:lnTo>
                    <a:pt x="271145" y="1149502"/>
                  </a:lnTo>
                  <a:lnTo>
                    <a:pt x="311810" y="1149502"/>
                  </a:lnTo>
                  <a:lnTo>
                    <a:pt x="311810" y="1139342"/>
                  </a:lnTo>
                  <a:close/>
                </a:path>
                <a:path w="1633855" h="1410970">
                  <a:moveTo>
                    <a:pt x="311810" y="700354"/>
                  </a:moveTo>
                  <a:lnTo>
                    <a:pt x="271145" y="700354"/>
                  </a:lnTo>
                  <a:lnTo>
                    <a:pt x="271145" y="659752"/>
                  </a:lnTo>
                  <a:lnTo>
                    <a:pt x="262102" y="659752"/>
                  </a:lnTo>
                  <a:lnTo>
                    <a:pt x="262102" y="700354"/>
                  </a:lnTo>
                  <a:lnTo>
                    <a:pt x="220306" y="700354"/>
                  </a:lnTo>
                  <a:lnTo>
                    <a:pt x="220306" y="710501"/>
                  </a:lnTo>
                  <a:lnTo>
                    <a:pt x="262102" y="710501"/>
                  </a:lnTo>
                  <a:lnTo>
                    <a:pt x="262102" y="751103"/>
                  </a:lnTo>
                  <a:lnTo>
                    <a:pt x="271145" y="751103"/>
                  </a:lnTo>
                  <a:lnTo>
                    <a:pt x="271145" y="710501"/>
                  </a:lnTo>
                  <a:lnTo>
                    <a:pt x="311810" y="710501"/>
                  </a:lnTo>
                  <a:lnTo>
                    <a:pt x="311810" y="700354"/>
                  </a:lnTo>
                  <a:close/>
                </a:path>
                <a:path w="1633855" h="1410970">
                  <a:moveTo>
                    <a:pt x="311810" y="261366"/>
                  </a:moveTo>
                  <a:lnTo>
                    <a:pt x="271145" y="261366"/>
                  </a:lnTo>
                  <a:lnTo>
                    <a:pt x="271145" y="219494"/>
                  </a:lnTo>
                  <a:lnTo>
                    <a:pt x="262102" y="219494"/>
                  </a:lnTo>
                  <a:lnTo>
                    <a:pt x="262102" y="261366"/>
                  </a:lnTo>
                  <a:lnTo>
                    <a:pt x="220306" y="261366"/>
                  </a:lnTo>
                  <a:lnTo>
                    <a:pt x="220306" y="270243"/>
                  </a:lnTo>
                  <a:lnTo>
                    <a:pt x="262102" y="270243"/>
                  </a:lnTo>
                  <a:lnTo>
                    <a:pt x="262102" y="310845"/>
                  </a:lnTo>
                  <a:lnTo>
                    <a:pt x="271145" y="310845"/>
                  </a:lnTo>
                  <a:lnTo>
                    <a:pt x="271145" y="270243"/>
                  </a:lnTo>
                  <a:lnTo>
                    <a:pt x="311810" y="270243"/>
                  </a:lnTo>
                  <a:lnTo>
                    <a:pt x="311810" y="261366"/>
                  </a:lnTo>
                  <a:close/>
                </a:path>
                <a:path w="1633855" h="1410970">
                  <a:moveTo>
                    <a:pt x="532104" y="919848"/>
                  </a:moveTo>
                  <a:lnTo>
                    <a:pt x="491439" y="919848"/>
                  </a:lnTo>
                  <a:lnTo>
                    <a:pt x="491439" y="879246"/>
                  </a:lnTo>
                  <a:lnTo>
                    <a:pt x="482396" y="879246"/>
                  </a:lnTo>
                  <a:lnTo>
                    <a:pt x="482396" y="919848"/>
                  </a:lnTo>
                  <a:lnTo>
                    <a:pt x="440601" y="919848"/>
                  </a:lnTo>
                  <a:lnTo>
                    <a:pt x="440601" y="928738"/>
                  </a:lnTo>
                  <a:lnTo>
                    <a:pt x="482396" y="928738"/>
                  </a:lnTo>
                  <a:lnTo>
                    <a:pt x="482396" y="970597"/>
                  </a:lnTo>
                  <a:lnTo>
                    <a:pt x="491439" y="970597"/>
                  </a:lnTo>
                  <a:lnTo>
                    <a:pt x="491439" y="928738"/>
                  </a:lnTo>
                  <a:lnTo>
                    <a:pt x="532104" y="928738"/>
                  </a:lnTo>
                  <a:lnTo>
                    <a:pt x="532104" y="919848"/>
                  </a:lnTo>
                  <a:close/>
                </a:path>
                <a:path w="1633855" h="1410970">
                  <a:moveTo>
                    <a:pt x="532104" y="480860"/>
                  </a:moveTo>
                  <a:lnTo>
                    <a:pt x="491439" y="480860"/>
                  </a:lnTo>
                  <a:lnTo>
                    <a:pt x="491439" y="440258"/>
                  </a:lnTo>
                  <a:lnTo>
                    <a:pt x="482396" y="440258"/>
                  </a:lnTo>
                  <a:lnTo>
                    <a:pt x="482396" y="480860"/>
                  </a:lnTo>
                  <a:lnTo>
                    <a:pt x="440601" y="480860"/>
                  </a:lnTo>
                  <a:lnTo>
                    <a:pt x="440601" y="491007"/>
                  </a:lnTo>
                  <a:lnTo>
                    <a:pt x="482396" y="491007"/>
                  </a:lnTo>
                  <a:lnTo>
                    <a:pt x="482396" y="531609"/>
                  </a:lnTo>
                  <a:lnTo>
                    <a:pt x="491439" y="531609"/>
                  </a:lnTo>
                  <a:lnTo>
                    <a:pt x="491439" y="491007"/>
                  </a:lnTo>
                  <a:lnTo>
                    <a:pt x="532104" y="491007"/>
                  </a:lnTo>
                  <a:lnTo>
                    <a:pt x="532104" y="480860"/>
                  </a:lnTo>
                  <a:close/>
                </a:path>
                <a:path w="1633855" h="1410970">
                  <a:moveTo>
                    <a:pt x="532104" y="41871"/>
                  </a:moveTo>
                  <a:lnTo>
                    <a:pt x="440601" y="41871"/>
                  </a:lnTo>
                  <a:lnTo>
                    <a:pt x="440601" y="50749"/>
                  </a:lnTo>
                  <a:lnTo>
                    <a:pt x="482396" y="50749"/>
                  </a:lnTo>
                  <a:lnTo>
                    <a:pt x="482396" y="91351"/>
                  </a:lnTo>
                  <a:lnTo>
                    <a:pt x="491439" y="91351"/>
                  </a:lnTo>
                  <a:lnTo>
                    <a:pt x="491439" y="50749"/>
                  </a:lnTo>
                  <a:lnTo>
                    <a:pt x="532104" y="50749"/>
                  </a:lnTo>
                  <a:lnTo>
                    <a:pt x="532104" y="41871"/>
                  </a:lnTo>
                  <a:close/>
                </a:path>
                <a:path w="1633855" h="1410970">
                  <a:moveTo>
                    <a:pt x="752398" y="1139342"/>
                  </a:moveTo>
                  <a:lnTo>
                    <a:pt x="711733" y="1139342"/>
                  </a:lnTo>
                  <a:lnTo>
                    <a:pt x="711733" y="1098753"/>
                  </a:lnTo>
                  <a:lnTo>
                    <a:pt x="701560" y="1098753"/>
                  </a:lnTo>
                  <a:lnTo>
                    <a:pt x="701560" y="1139342"/>
                  </a:lnTo>
                  <a:lnTo>
                    <a:pt x="660895" y="1139342"/>
                  </a:lnTo>
                  <a:lnTo>
                    <a:pt x="660895" y="1149502"/>
                  </a:lnTo>
                  <a:lnTo>
                    <a:pt x="701560" y="1149502"/>
                  </a:lnTo>
                  <a:lnTo>
                    <a:pt x="701560" y="1190104"/>
                  </a:lnTo>
                  <a:lnTo>
                    <a:pt x="711733" y="1190104"/>
                  </a:lnTo>
                  <a:lnTo>
                    <a:pt x="711733" y="1149502"/>
                  </a:lnTo>
                  <a:lnTo>
                    <a:pt x="752398" y="1149502"/>
                  </a:lnTo>
                  <a:lnTo>
                    <a:pt x="752398" y="1139342"/>
                  </a:lnTo>
                  <a:close/>
                </a:path>
                <a:path w="1633855" h="1410970">
                  <a:moveTo>
                    <a:pt x="752398" y="700354"/>
                  </a:moveTo>
                  <a:lnTo>
                    <a:pt x="711733" y="700354"/>
                  </a:lnTo>
                  <a:lnTo>
                    <a:pt x="711733" y="659752"/>
                  </a:lnTo>
                  <a:lnTo>
                    <a:pt x="701560" y="659752"/>
                  </a:lnTo>
                  <a:lnTo>
                    <a:pt x="701560" y="700354"/>
                  </a:lnTo>
                  <a:lnTo>
                    <a:pt x="660895" y="700354"/>
                  </a:lnTo>
                  <a:lnTo>
                    <a:pt x="660895" y="710501"/>
                  </a:lnTo>
                  <a:lnTo>
                    <a:pt x="701560" y="710501"/>
                  </a:lnTo>
                  <a:lnTo>
                    <a:pt x="701560" y="751103"/>
                  </a:lnTo>
                  <a:lnTo>
                    <a:pt x="711733" y="751103"/>
                  </a:lnTo>
                  <a:lnTo>
                    <a:pt x="711733" y="710501"/>
                  </a:lnTo>
                  <a:lnTo>
                    <a:pt x="752398" y="710501"/>
                  </a:lnTo>
                  <a:lnTo>
                    <a:pt x="752398" y="700354"/>
                  </a:lnTo>
                  <a:close/>
                </a:path>
                <a:path w="1633855" h="1410970">
                  <a:moveTo>
                    <a:pt x="752398" y="261366"/>
                  </a:moveTo>
                  <a:lnTo>
                    <a:pt x="711733" y="261366"/>
                  </a:lnTo>
                  <a:lnTo>
                    <a:pt x="711733" y="219494"/>
                  </a:lnTo>
                  <a:lnTo>
                    <a:pt x="701560" y="219494"/>
                  </a:lnTo>
                  <a:lnTo>
                    <a:pt x="701560" y="261366"/>
                  </a:lnTo>
                  <a:lnTo>
                    <a:pt x="660895" y="261366"/>
                  </a:lnTo>
                  <a:lnTo>
                    <a:pt x="660895" y="270243"/>
                  </a:lnTo>
                  <a:lnTo>
                    <a:pt x="701560" y="270243"/>
                  </a:lnTo>
                  <a:lnTo>
                    <a:pt x="701560" y="310845"/>
                  </a:lnTo>
                  <a:lnTo>
                    <a:pt x="711733" y="310845"/>
                  </a:lnTo>
                  <a:lnTo>
                    <a:pt x="711733" y="270243"/>
                  </a:lnTo>
                  <a:lnTo>
                    <a:pt x="752398" y="270243"/>
                  </a:lnTo>
                  <a:lnTo>
                    <a:pt x="752398" y="261366"/>
                  </a:lnTo>
                  <a:close/>
                </a:path>
                <a:path w="1633855" h="1410970">
                  <a:moveTo>
                    <a:pt x="972705" y="1360119"/>
                  </a:moveTo>
                  <a:lnTo>
                    <a:pt x="930897" y="1360119"/>
                  </a:lnTo>
                  <a:lnTo>
                    <a:pt x="930897" y="1319517"/>
                  </a:lnTo>
                  <a:lnTo>
                    <a:pt x="921867" y="1319517"/>
                  </a:lnTo>
                  <a:lnTo>
                    <a:pt x="921867" y="1360119"/>
                  </a:lnTo>
                  <a:lnTo>
                    <a:pt x="881189" y="1360119"/>
                  </a:lnTo>
                  <a:lnTo>
                    <a:pt x="881189" y="1368996"/>
                  </a:lnTo>
                  <a:lnTo>
                    <a:pt x="921867" y="1368996"/>
                  </a:lnTo>
                  <a:lnTo>
                    <a:pt x="921867" y="1410868"/>
                  </a:lnTo>
                  <a:lnTo>
                    <a:pt x="930897" y="1410868"/>
                  </a:lnTo>
                  <a:lnTo>
                    <a:pt x="930897" y="1368996"/>
                  </a:lnTo>
                  <a:lnTo>
                    <a:pt x="972705" y="1368996"/>
                  </a:lnTo>
                  <a:lnTo>
                    <a:pt x="972705" y="1360119"/>
                  </a:lnTo>
                  <a:close/>
                </a:path>
                <a:path w="1633855" h="1410970">
                  <a:moveTo>
                    <a:pt x="972705" y="919848"/>
                  </a:moveTo>
                  <a:lnTo>
                    <a:pt x="930897" y="919848"/>
                  </a:lnTo>
                  <a:lnTo>
                    <a:pt x="930897" y="879246"/>
                  </a:lnTo>
                  <a:lnTo>
                    <a:pt x="921867" y="879246"/>
                  </a:lnTo>
                  <a:lnTo>
                    <a:pt x="921867" y="919848"/>
                  </a:lnTo>
                  <a:lnTo>
                    <a:pt x="881189" y="919848"/>
                  </a:lnTo>
                  <a:lnTo>
                    <a:pt x="881189" y="928738"/>
                  </a:lnTo>
                  <a:lnTo>
                    <a:pt x="921867" y="928738"/>
                  </a:lnTo>
                  <a:lnTo>
                    <a:pt x="921867" y="970597"/>
                  </a:lnTo>
                  <a:lnTo>
                    <a:pt x="930897" y="970597"/>
                  </a:lnTo>
                  <a:lnTo>
                    <a:pt x="930897" y="928738"/>
                  </a:lnTo>
                  <a:lnTo>
                    <a:pt x="972705" y="928738"/>
                  </a:lnTo>
                  <a:lnTo>
                    <a:pt x="972705" y="919848"/>
                  </a:lnTo>
                  <a:close/>
                </a:path>
                <a:path w="1633855" h="1410970">
                  <a:moveTo>
                    <a:pt x="972705" y="480860"/>
                  </a:moveTo>
                  <a:lnTo>
                    <a:pt x="930897" y="480860"/>
                  </a:lnTo>
                  <a:lnTo>
                    <a:pt x="930897" y="440258"/>
                  </a:lnTo>
                  <a:lnTo>
                    <a:pt x="921867" y="440258"/>
                  </a:lnTo>
                  <a:lnTo>
                    <a:pt x="921867" y="480860"/>
                  </a:lnTo>
                  <a:lnTo>
                    <a:pt x="881189" y="480860"/>
                  </a:lnTo>
                  <a:lnTo>
                    <a:pt x="881189" y="491007"/>
                  </a:lnTo>
                  <a:lnTo>
                    <a:pt x="921867" y="491007"/>
                  </a:lnTo>
                  <a:lnTo>
                    <a:pt x="921867" y="531609"/>
                  </a:lnTo>
                  <a:lnTo>
                    <a:pt x="930897" y="531609"/>
                  </a:lnTo>
                  <a:lnTo>
                    <a:pt x="930897" y="491007"/>
                  </a:lnTo>
                  <a:lnTo>
                    <a:pt x="972705" y="491007"/>
                  </a:lnTo>
                  <a:lnTo>
                    <a:pt x="972705" y="480860"/>
                  </a:lnTo>
                  <a:close/>
                </a:path>
                <a:path w="1633855" h="1410970">
                  <a:moveTo>
                    <a:pt x="1192999" y="1139342"/>
                  </a:moveTo>
                  <a:lnTo>
                    <a:pt x="1151204" y="1139342"/>
                  </a:lnTo>
                  <a:lnTo>
                    <a:pt x="1151204" y="1098753"/>
                  </a:lnTo>
                  <a:lnTo>
                    <a:pt x="1142161" y="1098753"/>
                  </a:lnTo>
                  <a:lnTo>
                    <a:pt x="1142161" y="1139342"/>
                  </a:lnTo>
                  <a:lnTo>
                    <a:pt x="1101496" y="1139342"/>
                  </a:lnTo>
                  <a:lnTo>
                    <a:pt x="1101496" y="1149502"/>
                  </a:lnTo>
                  <a:lnTo>
                    <a:pt x="1142161" y="1149502"/>
                  </a:lnTo>
                  <a:lnTo>
                    <a:pt x="1142161" y="1190104"/>
                  </a:lnTo>
                  <a:lnTo>
                    <a:pt x="1151204" y="1190104"/>
                  </a:lnTo>
                  <a:lnTo>
                    <a:pt x="1151204" y="1149502"/>
                  </a:lnTo>
                  <a:lnTo>
                    <a:pt x="1192999" y="1149502"/>
                  </a:lnTo>
                  <a:lnTo>
                    <a:pt x="1192999" y="1139342"/>
                  </a:lnTo>
                  <a:close/>
                </a:path>
                <a:path w="1633855" h="1410970">
                  <a:moveTo>
                    <a:pt x="1192999" y="700354"/>
                  </a:moveTo>
                  <a:lnTo>
                    <a:pt x="1151204" y="700354"/>
                  </a:lnTo>
                  <a:lnTo>
                    <a:pt x="1151204" y="659752"/>
                  </a:lnTo>
                  <a:lnTo>
                    <a:pt x="1142161" y="659752"/>
                  </a:lnTo>
                  <a:lnTo>
                    <a:pt x="1142161" y="700354"/>
                  </a:lnTo>
                  <a:lnTo>
                    <a:pt x="1101496" y="700354"/>
                  </a:lnTo>
                  <a:lnTo>
                    <a:pt x="1101496" y="710501"/>
                  </a:lnTo>
                  <a:lnTo>
                    <a:pt x="1142161" y="710501"/>
                  </a:lnTo>
                  <a:lnTo>
                    <a:pt x="1142161" y="751103"/>
                  </a:lnTo>
                  <a:lnTo>
                    <a:pt x="1151204" y="751103"/>
                  </a:lnTo>
                  <a:lnTo>
                    <a:pt x="1151204" y="710501"/>
                  </a:lnTo>
                  <a:lnTo>
                    <a:pt x="1192999" y="710501"/>
                  </a:lnTo>
                  <a:lnTo>
                    <a:pt x="1192999" y="700354"/>
                  </a:lnTo>
                  <a:close/>
                </a:path>
                <a:path w="1633855" h="1410970">
                  <a:moveTo>
                    <a:pt x="1192999" y="261366"/>
                  </a:moveTo>
                  <a:lnTo>
                    <a:pt x="1151204" y="261366"/>
                  </a:lnTo>
                  <a:lnTo>
                    <a:pt x="1151204" y="219494"/>
                  </a:lnTo>
                  <a:lnTo>
                    <a:pt x="1142161" y="219494"/>
                  </a:lnTo>
                  <a:lnTo>
                    <a:pt x="1142161" y="261366"/>
                  </a:lnTo>
                  <a:lnTo>
                    <a:pt x="1101496" y="261366"/>
                  </a:lnTo>
                  <a:lnTo>
                    <a:pt x="1101496" y="270243"/>
                  </a:lnTo>
                  <a:lnTo>
                    <a:pt x="1142161" y="270243"/>
                  </a:lnTo>
                  <a:lnTo>
                    <a:pt x="1142161" y="310845"/>
                  </a:lnTo>
                  <a:lnTo>
                    <a:pt x="1151204" y="310845"/>
                  </a:lnTo>
                  <a:lnTo>
                    <a:pt x="1151204" y="270243"/>
                  </a:lnTo>
                  <a:lnTo>
                    <a:pt x="1192999" y="270243"/>
                  </a:lnTo>
                  <a:lnTo>
                    <a:pt x="1192999" y="261366"/>
                  </a:lnTo>
                  <a:close/>
                </a:path>
                <a:path w="1633855" h="1410970">
                  <a:moveTo>
                    <a:pt x="1413294" y="1360119"/>
                  </a:moveTo>
                  <a:lnTo>
                    <a:pt x="1371498" y="1360119"/>
                  </a:lnTo>
                  <a:lnTo>
                    <a:pt x="1371498" y="1319517"/>
                  </a:lnTo>
                  <a:lnTo>
                    <a:pt x="1362456" y="1319517"/>
                  </a:lnTo>
                  <a:lnTo>
                    <a:pt x="1362456" y="1360119"/>
                  </a:lnTo>
                  <a:lnTo>
                    <a:pt x="1321790" y="1360119"/>
                  </a:lnTo>
                  <a:lnTo>
                    <a:pt x="1321790" y="1368996"/>
                  </a:lnTo>
                  <a:lnTo>
                    <a:pt x="1362456" y="1368996"/>
                  </a:lnTo>
                  <a:lnTo>
                    <a:pt x="1362456" y="1410868"/>
                  </a:lnTo>
                  <a:lnTo>
                    <a:pt x="1371498" y="1410868"/>
                  </a:lnTo>
                  <a:lnTo>
                    <a:pt x="1371498" y="1368996"/>
                  </a:lnTo>
                  <a:lnTo>
                    <a:pt x="1413294" y="1368996"/>
                  </a:lnTo>
                  <a:lnTo>
                    <a:pt x="1413294" y="1360119"/>
                  </a:lnTo>
                  <a:close/>
                </a:path>
                <a:path w="1633855" h="1410970">
                  <a:moveTo>
                    <a:pt x="1413294" y="919848"/>
                  </a:moveTo>
                  <a:lnTo>
                    <a:pt x="1371498" y="919848"/>
                  </a:lnTo>
                  <a:lnTo>
                    <a:pt x="1371498" y="879246"/>
                  </a:lnTo>
                  <a:lnTo>
                    <a:pt x="1362456" y="879246"/>
                  </a:lnTo>
                  <a:lnTo>
                    <a:pt x="1362456" y="919848"/>
                  </a:lnTo>
                  <a:lnTo>
                    <a:pt x="1321790" y="919848"/>
                  </a:lnTo>
                  <a:lnTo>
                    <a:pt x="1321790" y="928738"/>
                  </a:lnTo>
                  <a:lnTo>
                    <a:pt x="1362456" y="928738"/>
                  </a:lnTo>
                  <a:lnTo>
                    <a:pt x="1362456" y="970597"/>
                  </a:lnTo>
                  <a:lnTo>
                    <a:pt x="1371498" y="970597"/>
                  </a:lnTo>
                  <a:lnTo>
                    <a:pt x="1371498" y="928738"/>
                  </a:lnTo>
                  <a:lnTo>
                    <a:pt x="1413294" y="928738"/>
                  </a:lnTo>
                  <a:lnTo>
                    <a:pt x="1413294" y="919848"/>
                  </a:lnTo>
                  <a:close/>
                </a:path>
                <a:path w="1633855" h="1410970">
                  <a:moveTo>
                    <a:pt x="1413294" y="480860"/>
                  </a:moveTo>
                  <a:lnTo>
                    <a:pt x="1371498" y="480860"/>
                  </a:lnTo>
                  <a:lnTo>
                    <a:pt x="1371498" y="440258"/>
                  </a:lnTo>
                  <a:lnTo>
                    <a:pt x="1362456" y="440258"/>
                  </a:lnTo>
                  <a:lnTo>
                    <a:pt x="1362456" y="480860"/>
                  </a:lnTo>
                  <a:lnTo>
                    <a:pt x="1321790" y="480860"/>
                  </a:lnTo>
                  <a:lnTo>
                    <a:pt x="1321790" y="491007"/>
                  </a:lnTo>
                  <a:lnTo>
                    <a:pt x="1362456" y="491007"/>
                  </a:lnTo>
                  <a:lnTo>
                    <a:pt x="1362456" y="531609"/>
                  </a:lnTo>
                  <a:lnTo>
                    <a:pt x="1371498" y="531609"/>
                  </a:lnTo>
                  <a:lnTo>
                    <a:pt x="1371498" y="491007"/>
                  </a:lnTo>
                  <a:lnTo>
                    <a:pt x="1413294" y="491007"/>
                  </a:lnTo>
                  <a:lnTo>
                    <a:pt x="1413294" y="480860"/>
                  </a:lnTo>
                  <a:close/>
                </a:path>
                <a:path w="1633855" h="1410970">
                  <a:moveTo>
                    <a:pt x="1633588" y="1139342"/>
                  </a:moveTo>
                  <a:lnTo>
                    <a:pt x="1591792" y="1139342"/>
                  </a:lnTo>
                  <a:lnTo>
                    <a:pt x="1591792" y="1098753"/>
                  </a:lnTo>
                  <a:lnTo>
                    <a:pt x="1582750" y="1098753"/>
                  </a:lnTo>
                  <a:lnTo>
                    <a:pt x="1582750" y="1139342"/>
                  </a:lnTo>
                  <a:lnTo>
                    <a:pt x="1540954" y="1139342"/>
                  </a:lnTo>
                  <a:lnTo>
                    <a:pt x="1540954" y="1149502"/>
                  </a:lnTo>
                  <a:lnTo>
                    <a:pt x="1582750" y="1149502"/>
                  </a:lnTo>
                  <a:lnTo>
                    <a:pt x="1582750" y="1190104"/>
                  </a:lnTo>
                  <a:lnTo>
                    <a:pt x="1591792" y="1190104"/>
                  </a:lnTo>
                  <a:lnTo>
                    <a:pt x="1591792" y="1149502"/>
                  </a:lnTo>
                  <a:lnTo>
                    <a:pt x="1633588" y="1149502"/>
                  </a:lnTo>
                  <a:lnTo>
                    <a:pt x="1633588" y="1139342"/>
                  </a:lnTo>
                  <a:close/>
                </a:path>
                <a:path w="1633855" h="1410970">
                  <a:moveTo>
                    <a:pt x="1633588" y="700354"/>
                  </a:moveTo>
                  <a:lnTo>
                    <a:pt x="1591792" y="700354"/>
                  </a:lnTo>
                  <a:lnTo>
                    <a:pt x="1591792" y="659752"/>
                  </a:lnTo>
                  <a:lnTo>
                    <a:pt x="1582750" y="659752"/>
                  </a:lnTo>
                  <a:lnTo>
                    <a:pt x="1582750" y="700354"/>
                  </a:lnTo>
                  <a:lnTo>
                    <a:pt x="1540954" y="700354"/>
                  </a:lnTo>
                  <a:lnTo>
                    <a:pt x="1540954" y="710501"/>
                  </a:lnTo>
                  <a:lnTo>
                    <a:pt x="1582750" y="710501"/>
                  </a:lnTo>
                  <a:lnTo>
                    <a:pt x="1582750" y="751103"/>
                  </a:lnTo>
                  <a:lnTo>
                    <a:pt x="1591792" y="751103"/>
                  </a:lnTo>
                  <a:lnTo>
                    <a:pt x="1591792" y="710501"/>
                  </a:lnTo>
                  <a:lnTo>
                    <a:pt x="1633588" y="710501"/>
                  </a:lnTo>
                  <a:lnTo>
                    <a:pt x="1633588" y="700354"/>
                  </a:lnTo>
                  <a:close/>
                </a:path>
                <a:path w="1633855" h="1410970">
                  <a:moveTo>
                    <a:pt x="1633588" y="261366"/>
                  </a:moveTo>
                  <a:lnTo>
                    <a:pt x="1591792" y="261366"/>
                  </a:lnTo>
                  <a:lnTo>
                    <a:pt x="1591792" y="219494"/>
                  </a:lnTo>
                  <a:lnTo>
                    <a:pt x="1582750" y="219494"/>
                  </a:lnTo>
                  <a:lnTo>
                    <a:pt x="1582750" y="261366"/>
                  </a:lnTo>
                  <a:lnTo>
                    <a:pt x="1540954" y="261366"/>
                  </a:lnTo>
                  <a:lnTo>
                    <a:pt x="1540954" y="270243"/>
                  </a:lnTo>
                  <a:lnTo>
                    <a:pt x="1582750" y="270243"/>
                  </a:lnTo>
                  <a:lnTo>
                    <a:pt x="1582750" y="310845"/>
                  </a:lnTo>
                  <a:lnTo>
                    <a:pt x="1591792" y="310845"/>
                  </a:lnTo>
                  <a:lnTo>
                    <a:pt x="1591792" y="270243"/>
                  </a:lnTo>
                  <a:lnTo>
                    <a:pt x="1633588" y="270243"/>
                  </a:lnTo>
                  <a:lnTo>
                    <a:pt x="1633588" y="261366"/>
                  </a:lnTo>
                  <a:close/>
                </a:path>
              </a:pathLst>
            </a:custGeom>
            <a:solidFill>
              <a:srgbClr val="2A4A81"/>
            </a:solidFill>
          </p:spPr>
          <p:txBody>
            <a:bodyPr wrap="square" lIns="0" tIns="0" rIns="0" bIns="0" rtlCol="0"/>
            <a:lstStyle/>
            <a:p>
              <a:endParaRPr/>
            </a:p>
          </p:txBody>
        </p:sp>
        <p:sp>
          <p:nvSpPr>
            <p:cNvPr id="8" name="object 8"/>
            <p:cNvSpPr/>
            <p:nvPr/>
          </p:nvSpPr>
          <p:spPr>
            <a:xfrm>
              <a:off x="14172223" y="3294404"/>
              <a:ext cx="1633855" cy="1409700"/>
            </a:xfrm>
            <a:custGeom>
              <a:avLst/>
              <a:gdLst/>
              <a:ahLst/>
              <a:cxnLst/>
              <a:rect l="l" t="t" r="r" b="b"/>
              <a:pathLst>
                <a:path w="1633855" h="1409700">
                  <a:moveTo>
                    <a:pt x="91516" y="919848"/>
                  </a:moveTo>
                  <a:lnTo>
                    <a:pt x="50838" y="919848"/>
                  </a:lnTo>
                  <a:lnTo>
                    <a:pt x="50838" y="877976"/>
                  </a:lnTo>
                  <a:lnTo>
                    <a:pt x="41808" y="877976"/>
                  </a:lnTo>
                  <a:lnTo>
                    <a:pt x="41808" y="919848"/>
                  </a:lnTo>
                  <a:lnTo>
                    <a:pt x="0" y="919848"/>
                  </a:lnTo>
                  <a:lnTo>
                    <a:pt x="0" y="928725"/>
                  </a:lnTo>
                  <a:lnTo>
                    <a:pt x="41808" y="928725"/>
                  </a:lnTo>
                  <a:lnTo>
                    <a:pt x="41808" y="969327"/>
                  </a:lnTo>
                  <a:lnTo>
                    <a:pt x="50838" y="969327"/>
                  </a:lnTo>
                  <a:lnTo>
                    <a:pt x="50838" y="928725"/>
                  </a:lnTo>
                  <a:lnTo>
                    <a:pt x="91516" y="928725"/>
                  </a:lnTo>
                  <a:lnTo>
                    <a:pt x="91516" y="919848"/>
                  </a:lnTo>
                  <a:close/>
                </a:path>
                <a:path w="1633855" h="1409700">
                  <a:moveTo>
                    <a:pt x="91516" y="479590"/>
                  </a:moveTo>
                  <a:lnTo>
                    <a:pt x="50838" y="479590"/>
                  </a:lnTo>
                  <a:lnTo>
                    <a:pt x="50838" y="437718"/>
                  </a:lnTo>
                  <a:lnTo>
                    <a:pt x="41808" y="437718"/>
                  </a:lnTo>
                  <a:lnTo>
                    <a:pt x="41808" y="479590"/>
                  </a:lnTo>
                  <a:lnTo>
                    <a:pt x="0" y="479590"/>
                  </a:lnTo>
                  <a:lnTo>
                    <a:pt x="0" y="488467"/>
                  </a:lnTo>
                  <a:lnTo>
                    <a:pt x="41808" y="488467"/>
                  </a:lnTo>
                  <a:lnTo>
                    <a:pt x="41808" y="530339"/>
                  </a:lnTo>
                  <a:lnTo>
                    <a:pt x="50838" y="530339"/>
                  </a:lnTo>
                  <a:lnTo>
                    <a:pt x="50838" y="488467"/>
                  </a:lnTo>
                  <a:lnTo>
                    <a:pt x="91516" y="488467"/>
                  </a:lnTo>
                  <a:lnTo>
                    <a:pt x="91516" y="479590"/>
                  </a:lnTo>
                  <a:close/>
                </a:path>
                <a:path w="1633855" h="1409700">
                  <a:moveTo>
                    <a:pt x="91516" y="40601"/>
                  </a:moveTo>
                  <a:lnTo>
                    <a:pt x="50838" y="40601"/>
                  </a:lnTo>
                  <a:lnTo>
                    <a:pt x="50838" y="0"/>
                  </a:lnTo>
                  <a:lnTo>
                    <a:pt x="41808" y="0"/>
                  </a:lnTo>
                  <a:lnTo>
                    <a:pt x="41808" y="40601"/>
                  </a:lnTo>
                  <a:lnTo>
                    <a:pt x="0" y="40601"/>
                  </a:lnTo>
                  <a:lnTo>
                    <a:pt x="0" y="49479"/>
                  </a:lnTo>
                  <a:lnTo>
                    <a:pt x="41808" y="49479"/>
                  </a:lnTo>
                  <a:lnTo>
                    <a:pt x="41808" y="91351"/>
                  </a:lnTo>
                  <a:lnTo>
                    <a:pt x="50838" y="91351"/>
                  </a:lnTo>
                  <a:lnTo>
                    <a:pt x="50838" y="49479"/>
                  </a:lnTo>
                  <a:lnTo>
                    <a:pt x="91516" y="49479"/>
                  </a:lnTo>
                  <a:lnTo>
                    <a:pt x="91516" y="40601"/>
                  </a:lnTo>
                  <a:close/>
                </a:path>
                <a:path w="1633855" h="1409700">
                  <a:moveTo>
                    <a:pt x="311810" y="1139342"/>
                  </a:moveTo>
                  <a:lnTo>
                    <a:pt x="271145" y="1139342"/>
                  </a:lnTo>
                  <a:lnTo>
                    <a:pt x="271145" y="1097483"/>
                  </a:lnTo>
                  <a:lnTo>
                    <a:pt x="262102" y="1097483"/>
                  </a:lnTo>
                  <a:lnTo>
                    <a:pt x="262102" y="1139342"/>
                  </a:lnTo>
                  <a:lnTo>
                    <a:pt x="220306" y="1139342"/>
                  </a:lnTo>
                  <a:lnTo>
                    <a:pt x="220306" y="1148232"/>
                  </a:lnTo>
                  <a:lnTo>
                    <a:pt x="262102" y="1148232"/>
                  </a:lnTo>
                  <a:lnTo>
                    <a:pt x="262102" y="1188834"/>
                  </a:lnTo>
                  <a:lnTo>
                    <a:pt x="271145" y="1188834"/>
                  </a:lnTo>
                  <a:lnTo>
                    <a:pt x="271145" y="1148232"/>
                  </a:lnTo>
                  <a:lnTo>
                    <a:pt x="311810" y="1148232"/>
                  </a:lnTo>
                  <a:lnTo>
                    <a:pt x="311810" y="1139342"/>
                  </a:lnTo>
                  <a:close/>
                </a:path>
                <a:path w="1633855" h="1409700">
                  <a:moveTo>
                    <a:pt x="311810" y="700354"/>
                  </a:moveTo>
                  <a:lnTo>
                    <a:pt x="271145" y="700354"/>
                  </a:lnTo>
                  <a:lnTo>
                    <a:pt x="271145" y="658482"/>
                  </a:lnTo>
                  <a:lnTo>
                    <a:pt x="262102" y="658482"/>
                  </a:lnTo>
                  <a:lnTo>
                    <a:pt x="262102" y="700354"/>
                  </a:lnTo>
                  <a:lnTo>
                    <a:pt x="220306" y="700354"/>
                  </a:lnTo>
                  <a:lnTo>
                    <a:pt x="220306" y="709231"/>
                  </a:lnTo>
                  <a:lnTo>
                    <a:pt x="262102" y="709231"/>
                  </a:lnTo>
                  <a:lnTo>
                    <a:pt x="262102" y="751103"/>
                  </a:lnTo>
                  <a:lnTo>
                    <a:pt x="271145" y="751103"/>
                  </a:lnTo>
                  <a:lnTo>
                    <a:pt x="271145" y="709231"/>
                  </a:lnTo>
                  <a:lnTo>
                    <a:pt x="311810" y="709231"/>
                  </a:lnTo>
                  <a:lnTo>
                    <a:pt x="311810" y="700354"/>
                  </a:lnTo>
                  <a:close/>
                </a:path>
                <a:path w="1633855" h="1409700">
                  <a:moveTo>
                    <a:pt x="311810" y="260096"/>
                  </a:moveTo>
                  <a:lnTo>
                    <a:pt x="271145" y="260096"/>
                  </a:lnTo>
                  <a:lnTo>
                    <a:pt x="271145" y="219494"/>
                  </a:lnTo>
                  <a:lnTo>
                    <a:pt x="262102" y="219494"/>
                  </a:lnTo>
                  <a:lnTo>
                    <a:pt x="262102" y="260096"/>
                  </a:lnTo>
                  <a:lnTo>
                    <a:pt x="220306" y="260096"/>
                  </a:lnTo>
                  <a:lnTo>
                    <a:pt x="220306" y="268973"/>
                  </a:lnTo>
                  <a:lnTo>
                    <a:pt x="262102" y="268973"/>
                  </a:lnTo>
                  <a:lnTo>
                    <a:pt x="262102" y="310845"/>
                  </a:lnTo>
                  <a:lnTo>
                    <a:pt x="271145" y="310845"/>
                  </a:lnTo>
                  <a:lnTo>
                    <a:pt x="271145" y="268973"/>
                  </a:lnTo>
                  <a:lnTo>
                    <a:pt x="311810" y="268973"/>
                  </a:lnTo>
                  <a:lnTo>
                    <a:pt x="311810" y="260096"/>
                  </a:lnTo>
                  <a:close/>
                </a:path>
                <a:path w="1633855" h="1409700">
                  <a:moveTo>
                    <a:pt x="532104" y="919848"/>
                  </a:moveTo>
                  <a:lnTo>
                    <a:pt x="491439" y="919848"/>
                  </a:lnTo>
                  <a:lnTo>
                    <a:pt x="491439" y="877976"/>
                  </a:lnTo>
                  <a:lnTo>
                    <a:pt x="482396" y="877976"/>
                  </a:lnTo>
                  <a:lnTo>
                    <a:pt x="482396" y="919848"/>
                  </a:lnTo>
                  <a:lnTo>
                    <a:pt x="440601" y="919848"/>
                  </a:lnTo>
                  <a:lnTo>
                    <a:pt x="440601" y="928725"/>
                  </a:lnTo>
                  <a:lnTo>
                    <a:pt x="482396" y="928725"/>
                  </a:lnTo>
                  <a:lnTo>
                    <a:pt x="482396" y="969327"/>
                  </a:lnTo>
                  <a:lnTo>
                    <a:pt x="491439" y="969327"/>
                  </a:lnTo>
                  <a:lnTo>
                    <a:pt x="491439" y="928725"/>
                  </a:lnTo>
                  <a:lnTo>
                    <a:pt x="532104" y="928725"/>
                  </a:lnTo>
                  <a:lnTo>
                    <a:pt x="532104" y="919848"/>
                  </a:lnTo>
                  <a:close/>
                </a:path>
                <a:path w="1633855" h="1409700">
                  <a:moveTo>
                    <a:pt x="532104" y="479590"/>
                  </a:moveTo>
                  <a:lnTo>
                    <a:pt x="491439" y="479590"/>
                  </a:lnTo>
                  <a:lnTo>
                    <a:pt x="491439" y="437718"/>
                  </a:lnTo>
                  <a:lnTo>
                    <a:pt x="482396" y="437718"/>
                  </a:lnTo>
                  <a:lnTo>
                    <a:pt x="482396" y="479590"/>
                  </a:lnTo>
                  <a:lnTo>
                    <a:pt x="440601" y="479590"/>
                  </a:lnTo>
                  <a:lnTo>
                    <a:pt x="440601" y="488467"/>
                  </a:lnTo>
                  <a:lnTo>
                    <a:pt x="482396" y="488467"/>
                  </a:lnTo>
                  <a:lnTo>
                    <a:pt x="482396" y="530339"/>
                  </a:lnTo>
                  <a:lnTo>
                    <a:pt x="491439" y="530339"/>
                  </a:lnTo>
                  <a:lnTo>
                    <a:pt x="491439" y="488467"/>
                  </a:lnTo>
                  <a:lnTo>
                    <a:pt x="532104" y="488467"/>
                  </a:lnTo>
                  <a:lnTo>
                    <a:pt x="532104" y="479590"/>
                  </a:lnTo>
                  <a:close/>
                </a:path>
                <a:path w="1633855" h="1409700">
                  <a:moveTo>
                    <a:pt x="532104" y="40601"/>
                  </a:moveTo>
                  <a:lnTo>
                    <a:pt x="491439" y="40601"/>
                  </a:lnTo>
                  <a:lnTo>
                    <a:pt x="491439" y="0"/>
                  </a:lnTo>
                  <a:lnTo>
                    <a:pt x="482396" y="0"/>
                  </a:lnTo>
                  <a:lnTo>
                    <a:pt x="482396" y="40601"/>
                  </a:lnTo>
                  <a:lnTo>
                    <a:pt x="440601" y="40601"/>
                  </a:lnTo>
                  <a:lnTo>
                    <a:pt x="440601" y="49479"/>
                  </a:lnTo>
                  <a:lnTo>
                    <a:pt x="482396" y="49479"/>
                  </a:lnTo>
                  <a:lnTo>
                    <a:pt x="482396" y="91351"/>
                  </a:lnTo>
                  <a:lnTo>
                    <a:pt x="491439" y="91351"/>
                  </a:lnTo>
                  <a:lnTo>
                    <a:pt x="491439" y="49479"/>
                  </a:lnTo>
                  <a:lnTo>
                    <a:pt x="532104" y="49479"/>
                  </a:lnTo>
                  <a:lnTo>
                    <a:pt x="532104" y="40601"/>
                  </a:lnTo>
                  <a:close/>
                </a:path>
                <a:path w="1633855" h="1409700">
                  <a:moveTo>
                    <a:pt x="752398" y="1139342"/>
                  </a:moveTo>
                  <a:lnTo>
                    <a:pt x="711733" y="1139342"/>
                  </a:lnTo>
                  <a:lnTo>
                    <a:pt x="711733" y="1097483"/>
                  </a:lnTo>
                  <a:lnTo>
                    <a:pt x="701560" y="1097483"/>
                  </a:lnTo>
                  <a:lnTo>
                    <a:pt x="701560" y="1139342"/>
                  </a:lnTo>
                  <a:lnTo>
                    <a:pt x="660895" y="1139342"/>
                  </a:lnTo>
                  <a:lnTo>
                    <a:pt x="660895" y="1148232"/>
                  </a:lnTo>
                  <a:lnTo>
                    <a:pt x="701560" y="1148232"/>
                  </a:lnTo>
                  <a:lnTo>
                    <a:pt x="701560" y="1188834"/>
                  </a:lnTo>
                  <a:lnTo>
                    <a:pt x="711733" y="1188834"/>
                  </a:lnTo>
                  <a:lnTo>
                    <a:pt x="711733" y="1148232"/>
                  </a:lnTo>
                  <a:lnTo>
                    <a:pt x="752398" y="1148232"/>
                  </a:lnTo>
                  <a:lnTo>
                    <a:pt x="752398" y="1139342"/>
                  </a:lnTo>
                  <a:close/>
                </a:path>
                <a:path w="1633855" h="1409700">
                  <a:moveTo>
                    <a:pt x="752398" y="700354"/>
                  </a:moveTo>
                  <a:lnTo>
                    <a:pt x="711733" y="700354"/>
                  </a:lnTo>
                  <a:lnTo>
                    <a:pt x="711733" y="658482"/>
                  </a:lnTo>
                  <a:lnTo>
                    <a:pt x="701560" y="658482"/>
                  </a:lnTo>
                  <a:lnTo>
                    <a:pt x="701560" y="700354"/>
                  </a:lnTo>
                  <a:lnTo>
                    <a:pt x="660895" y="700354"/>
                  </a:lnTo>
                  <a:lnTo>
                    <a:pt x="660895" y="709231"/>
                  </a:lnTo>
                  <a:lnTo>
                    <a:pt x="701560" y="709231"/>
                  </a:lnTo>
                  <a:lnTo>
                    <a:pt x="701560" y="751103"/>
                  </a:lnTo>
                  <a:lnTo>
                    <a:pt x="711733" y="751103"/>
                  </a:lnTo>
                  <a:lnTo>
                    <a:pt x="711733" y="709231"/>
                  </a:lnTo>
                  <a:lnTo>
                    <a:pt x="752398" y="709231"/>
                  </a:lnTo>
                  <a:lnTo>
                    <a:pt x="752398" y="700354"/>
                  </a:lnTo>
                  <a:close/>
                </a:path>
                <a:path w="1633855" h="1409700">
                  <a:moveTo>
                    <a:pt x="752398" y="260096"/>
                  </a:moveTo>
                  <a:lnTo>
                    <a:pt x="711733" y="260096"/>
                  </a:lnTo>
                  <a:lnTo>
                    <a:pt x="711733" y="219494"/>
                  </a:lnTo>
                  <a:lnTo>
                    <a:pt x="701560" y="219494"/>
                  </a:lnTo>
                  <a:lnTo>
                    <a:pt x="701560" y="260096"/>
                  </a:lnTo>
                  <a:lnTo>
                    <a:pt x="660895" y="260096"/>
                  </a:lnTo>
                  <a:lnTo>
                    <a:pt x="660895" y="268973"/>
                  </a:lnTo>
                  <a:lnTo>
                    <a:pt x="701560" y="268973"/>
                  </a:lnTo>
                  <a:lnTo>
                    <a:pt x="701560" y="310845"/>
                  </a:lnTo>
                  <a:lnTo>
                    <a:pt x="711733" y="310845"/>
                  </a:lnTo>
                  <a:lnTo>
                    <a:pt x="711733" y="268973"/>
                  </a:lnTo>
                  <a:lnTo>
                    <a:pt x="752398" y="268973"/>
                  </a:lnTo>
                  <a:lnTo>
                    <a:pt x="752398" y="260096"/>
                  </a:lnTo>
                  <a:close/>
                </a:path>
                <a:path w="1633855" h="1409700">
                  <a:moveTo>
                    <a:pt x="930897" y="1318247"/>
                  </a:moveTo>
                  <a:lnTo>
                    <a:pt x="921867" y="1318247"/>
                  </a:lnTo>
                  <a:lnTo>
                    <a:pt x="921867" y="1358849"/>
                  </a:lnTo>
                  <a:lnTo>
                    <a:pt x="930897" y="1358849"/>
                  </a:lnTo>
                  <a:lnTo>
                    <a:pt x="930897" y="1318247"/>
                  </a:lnTo>
                  <a:close/>
                </a:path>
                <a:path w="1633855" h="1409700">
                  <a:moveTo>
                    <a:pt x="930897" y="49479"/>
                  </a:moveTo>
                  <a:lnTo>
                    <a:pt x="921867" y="49479"/>
                  </a:lnTo>
                  <a:lnTo>
                    <a:pt x="921867" y="91351"/>
                  </a:lnTo>
                  <a:lnTo>
                    <a:pt x="930897" y="91351"/>
                  </a:lnTo>
                  <a:lnTo>
                    <a:pt x="930897" y="49479"/>
                  </a:lnTo>
                  <a:close/>
                </a:path>
                <a:path w="1633855" h="1409700">
                  <a:moveTo>
                    <a:pt x="972705" y="919848"/>
                  </a:moveTo>
                  <a:lnTo>
                    <a:pt x="930897" y="919848"/>
                  </a:lnTo>
                  <a:lnTo>
                    <a:pt x="930897" y="877976"/>
                  </a:lnTo>
                  <a:lnTo>
                    <a:pt x="921867" y="877976"/>
                  </a:lnTo>
                  <a:lnTo>
                    <a:pt x="921867" y="919848"/>
                  </a:lnTo>
                  <a:lnTo>
                    <a:pt x="881189" y="919848"/>
                  </a:lnTo>
                  <a:lnTo>
                    <a:pt x="881189" y="928725"/>
                  </a:lnTo>
                  <a:lnTo>
                    <a:pt x="921867" y="928725"/>
                  </a:lnTo>
                  <a:lnTo>
                    <a:pt x="921867" y="969327"/>
                  </a:lnTo>
                  <a:lnTo>
                    <a:pt x="930897" y="969327"/>
                  </a:lnTo>
                  <a:lnTo>
                    <a:pt x="930897" y="928725"/>
                  </a:lnTo>
                  <a:lnTo>
                    <a:pt x="972705" y="928725"/>
                  </a:lnTo>
                  <a:lnTo>
                    <a:pt x="972705" y="919848"/>
                  </a:lnTo>
                  <a:close/>
                </a:path>
                <a:path w="1633855" h="1409700">
                  <a:moveTo>
                    <a:pt x="972705" y="479590"/>
                  </a:moveTo>
                  <a:lnTo>
                    <a:pt x="930897" y="479590"/>
                  </a:lnTo>
                  <a:lnTo>
                    <a:pt x="930897" y="437718"/>
                  </a:lnTo>
                  <a:lnTo>
                    <a:pt x="921867" y="437718"/>
                  </a:lnTo>
                  <a:lnTo>
                    <a:pt x="921867" y="479590"/>
                  </a:lnTo>
                  <a:lnTo>
                    <a:pt x="881189" y="479590"/>
                  </a:lnTo>
                  <a:lnTo>
                    <a:pt x="881189" y="488467"/>
                  </a:lnTo>
                  <a:lnTo>
                    <a:pt x="921867" y="488467"/>
                  </a:lnTo>
                  <a:lnTo>
                    <a:pt x="921867" y="530339"/>
                  </a:lnTo>
                  <a:lnTo>
                    <a:pt x="930897" y="530339"/>
                  </a:lnTo>
                  <a:lnTo>
                    <a:pt x="930897" y="488467"/>
                  </a:lnTo>
                  <a:lnTo>
                    <a:pt x="972705" y="488467"/>
                  </a:lnTo>
                  <a:lnTo>
                    <a:pt x="972705" y="479590"/>
                  </a:lnTo>
                  <a:close/>
                </a:path>
                <a:path w="1633855" h="1409700">
                  <a:moveTo>
                    <a:pt x="1192999" y="1139342"/>
                  </a:moveTo>
                  <a:lnTo>
                    <a:pt x="1151204" y="1139342"/>
                  </a:lnTo>
                  <a:lnTo>
                    <a:pt x="1151204" y="1097483"/>
                  </a:lnTo>
                  <a:lnTo>
                    <a:pt x="1142161" y="1097483"/>
                  </a:lnTo>
                  <a:lnTo>
                    <a:pt x="1142161" y="1139342"/>
                  </a:lnTo>
                  <a:lnTo>
                    <a:pt x="1101496" y="1139342"/>
                  </a:lnTo>
                  <a:lnTo>
                    <a:pt x="1101496" y="1148232"/>
                  </a:lnTo>
                  <a:lnTo>
                    <a:pt x="1142161" y="1148232"/>
                  </a:lnTo>
                  <a:lnTo>
                    <a:pt x="1142161" y="1188834"/>
                  </a:lnTo>
                  <a:lnTo>
                    <a:pt x="1151204" y="1188834"/>
                  </a:lnTo>
                  <a:lnTo>
                    <a:pt x="1151204" y="1148232"/>
                  </a:lnTo>
                  <a:lnTo>
                    <a:pt x="1192999" y="1148232"/>
                  </a:lnTo>
                  <a:lnTo>
                    <a:pt x="1192999" y="1139342"/>
                  </a:lnTo>
                  <a:close/>
                </a:path>
                <a:path w="1633855" h="1409700">
                  <a:moveTo>
                    <a:pt x="1192999" y="700354"/>
                  </a:moveTo>
                  <a:lnTo>
                    <a:pt x="1151204" y="700354"/>
                  </a:lnTo>
                  <a:lnTo>
                    <a:pt x="1151204" y="658482"/>
                  </a:lnTo>
                  <a:lnTo>
                    <a:pt x="1142161" y="658482"/>
                  </a:lnTo>
                  <a:lnTo>
                    <a:pt x="1142161" y="700354"/>
                  </a:lnTo>
                  <a:lnTo>
                    <a:pt x="1101496" y="700354"/>
                  </a:lnTo>
                  <a:lnTo>
                    <a:pt x="1101496" y="709231"/>
                  </a:lnTo>
                  <a:lnTo>
                    <a:pt x="1142161" y="709231"/>
                  </a:lnTo>
                  <a:lnTo>
                    <a:pt x="1142161" y="751103"/>
                  </a:lnTo>
                  <a:lnTo>
                    <a:pt x="1151204" y="751103"/>
                  </a:lnTo>
                  <a:lnTo>
                    <a:pt x="1151204" y="709231"/>
                  </a:lnTo>
                  <a:lnTo>
                    <a:pt x="1192999" y="709231"/>
                  </a:lnTo>
                  <a:lnTo>
                    <a:pt x="1192999" y="700354"/>
                  </a:lnTo>
                  <a:close/>
                </a:path>
                <a:path w="1633855" h="1409700">
                  <a:moveTo>
                    <a:pt x="1192999" y="260096"/>
                  </a:moveTo>
                  <a:lnTo>
                    <a:pt x="1151204" y="260096"/>
                  </a:lnTo>
                  <a:lnTo>
                    <a:pt x="1151204" y="219494"/>
                  </a:lnTo>
                  <a:lnTo>
                    <a:pt x="1142161" y="219494"/>
                  </a:lnTo>
                  <a:lnTo>
                    <a:pt x="1142161" y="260096"/>
                  </a:lnTo>
                  <a:lnTo>
                    <a:pt x="1101496" y="260096"/>
                  </a:lnTo>
                  <a:lnTo>
                    <a:pt x="1101496" y="268973"/>
                  </a:lnTo>
                  <a:lnTo>
                    <a:pt x="1142161" y="268973"/>
                  </a:lnTo>
                  <a:lnTo>
                    <a:pt x="1142161" y="310845"/>
                  </a:lnTo>
                  <a:lnTo>
                    <a:pt x="1151204" y="310845"/>
                  </a:lnTo>
                  <a:lnTo>
                    <a:pt x="1151204" y="268973"/>
                  </a:lnTo>
                  <a:lnTo>
                    <a:pt x="1192999" y="268973"/>
                  </a:lnTo>
                  <a:lnTo>
                    <a:pt x="1192999" y="260096"/>
                  </a:lnTo>
                  <a:close/>
                </a:path>
                <a:path w="1633855" h="1409700">
                  <a:moveTo>
                    <a:pt x="1413294" y="1358849"/>
                  </a:moveTo>
                  <a:lnTo>
                    <a:pt x="1371498" y="1358849"/>
                  </a:lnTo>
                  <a:lnTo>
                    <a:pt x="1371498" y="1318247"/>
                  </a:lnTo>
                  <a:lnTo>
                    <a:pt x="1362456" y="1318247"/>
                  </a:lnTo>
                  <a:lnTo>
                    <a:pt x="1362456" y="1358849"/>
                  </a:lnTo>
                  <a:lnTo>
                    <a:pt x="1321790" y="1358849"/>
                  </a:lnTo>
                  <a:lnTo>
                    <a:pt x="1321790" y="1368996"/>
                  </a:lnTo>
                  <a:lnTo>
                    <a:pt x="1362456" y="1368996"/>
                  </a:lnTo>
                  <a:lnTo>
                    <a:pt x="1362456" y="1409598"/>
                  </a:lnTo>
                  <a:lnTo>
                    <a:pt x="1371498" y="1409598"/>
                  </a:lnTo>
                  <a:lnTo>
                    <a:pt x="1371498" y="1368996"/>
                  </a:lnTo>
                  <a:lnTo>
                    <a:pt x="1413294" y="1368996"/>
                  </a:lnTo>
                  <a:lnTo>
                    <a:pt x="1413294" y="1358849"/>
                  </a:lnTo>
                  <a:close/>
                </a:path>
                <a:path w="1633855" h="1409700">
                  <a:moveTo>
                    <a:pt x="1413294" y="919848"/>
                  </a:moveTo>
                  <a:lnTo>
                    <a:pt x="1371498" y="919848"/>
                  </a:lnTo>
                  <a:lnTo>
                    <a:pt x="1371498" y="877976"/>
                  </a:lnTo>
                  <a:lnTo>
                    <a:pt x="1362456" y="877976"/>
                  </a:lnTo>
                  <a:lnTo>
                    <a:pt x="1362456" y="919848"/>
                  </a:lnTo>
                  <a:lnTo>
                    <a:pt x="1321790" y="919848"/>
                  </a:lnTo>
                  <a:lnTo>
                    <a:pt x="1321790" y="928725"/>
                  </a:lnTo>
                  <a:lnTo>
                    <a:pt x="1362456" y="928725"/>
                  </a:lnTo>
                  <a:lnTo>
                    <a:pt x="1362456" y="969327"/>
                  </a:lnTo>
                  <a:lnTo>
                    <a:pt x="1371498" y="969327"/>
                  </a:lnTo>
                  <a:lnTo>
                    <a:pt x="1371498" y="928725"/>
                  </a:lnTo>
                  <a:lnTo>
                    <a:pt x="1413294" y="928725"/>
                  </a:lnTo>
                  <a:lnTo>
                    <a:pt x="1413294" y="919848"/>
                  </a:lnTo>
                  <a:close/>
                </a:path>
                <a:path w="1633855" h="1409700">
                  <a:moveTo>
                    <a:pt x="1413294" y="479590"/>
                  </a:moveTo>
                  <a:lnTo>
                    <a:pt x="1371498" y="479590"/>
                  </a:lnTo>
                  <a:lnTo>
                    <a:pt x="1371498" y="437718"/>
                  </a:lnTo>
                  <a:lnTo>
                    <a:pt x="1362456" y="437718"/>
                  </a:lnTo>
                  <a:lnTo>
                    <a:pt x="1362456" y="479590"/>
                  </a:lnTo>
                  <a:lnTo>
                    <a:pt x="1321790" y="479590"/>
                  </a:lnTo>
                  <a:lnTo>
                    <a:pt x="1321790" y="488467"/>
                  </a:lnTo>
                  <a:lnTo>
                    <a:pt x="1362456" y="488467"/>
                  </a:lnTo>
                  <a:lnTo>
                    <a:pt x="1362456" y="530339"/>
                  </a:lnTo>
                  <a:lnTo>
                    <a:pt x="1371498" y="530339"/>
                  </a:lnTo>
                  <a:lnTo>
                    <a:pt x="1371498" y="488467"/>
                  </a:lnTo>
                  <a:lnTo>
                    <a:pt x="1413294" y="488467"/>
                  </a:lnTo>
                  <a:lnTo>
                    <a:pt x="1413294" y="479590"/>
                  </a:lnTo>
                  <a:close/>
                </a:path>
                <a:path w="1633855" h="1409700">
                  <a:moveTo>
                    <a:pt x="1633588" y="1139342"/>
                  </a:moveTo>
                  <a:lnTo>
                    <a:pt x="1591792" y="1139342"/>
                  </a:lnTo>
                  <a:lnTo>
                    <a:pt x="1591792" y="1097483"/>
                  </a:lnTo>
                  <a:lnTo>
                    <a:pt x="1582750" y="1097483"/>
                  </a:lnTo>
                  <a:lnTo>
                    <a:pt x="1582750" y="1139342"/>
                  </a:lnTo>
                  <a:lnTo>
                    <a:pt x="1540954" y="1139342"/>
                  </a:lnTo>
                  <a:lnTo>
                    <a:pt x="1540954" y="1148232"/>
                  </a:lnTo>
                  <a:lnTo>
                    <a:pt x="1582750" y="1148232"/>
                  </a:lnTo>
                  <a:lnTo>
                    <a:pt x="1582750" y="1188834"/>
                  </a:lnTo>
                  <a:lnTo>
                    <a:pt x="1591792" y="1188834"/>
                  </a:lnTo>
                  <a:lnTo>
                    <a:pt x="1591792" y="1148232"/>
                  </a:lnTo>
                  <a:lnTo>
                    <a:pt x="1633588" y="1148232"/>
                  </a:lnTo>
                  <a:lnTo>
                    <a:pt x="1633588" y="1139342"/>
                  </a:lnTo>
                  <a:close/>
                </a:path>
                <a:path w="1633855" h="1409700">
                  <a:moveTo>
                    <a:pt x="1633588" y="700354"/>
                  </a:moveTo>
                  <a:lnTo>
                    <a:pt x="1591792" y="700354"/>
                  </a:lnTo>
                  <a:lnTo>
                    <a:pt x="1591792" y="658482"/>
                  </a:lnTo>
                  <a:lnTo>
                    <a:pt x="1582750" y="658482"/>
                  </a:lnTo>
                  <a:lnTo>
                    <a:pt x="1582750" y="700354"/>
                  </a:lnTo>
                  <a:lnTo>
                    <a:pt x="1540954" y="700354"/>
                  </a:lnTo>
                  <a:lnTo>
                    <a:pt x="1540954" y="709231"/>
                  </a:lnTo>
                  <a:lnTo>
                    <a:pt x="1582750" y="709231"/>
                  </a:lnTo>
                  <a:lnTo>
                    <a:pt x="1582750" y="751103"/>
                  </a:lnTo>
                  <a:lnTo>
                    <a:pt x="1591792" y="751103"/>
                  </a:lnTo>
                  <a:lnTo>
                    <a:pt x="1591792" y="709231"/>
                  </a:lnTo>
                  <a:lnTo>
                    <a:pt x="1633588" y="709231"/>
                  </a:lnTo>
                  <a:lnTo>
                    <a:pt x="1633588" y="700354"/>
                  </a:lnTo>
                  <a:close/>
                </a:path>
                <a:path w="1633855" h="1409700">
                  <a:moveTo>
                    <a:pt x="1633588" y="260096"/>
                  </a:moveTo>
                  <a:lnTo>
                    <a:pt x="1591792" y="260096"/>
                  </a:lnTo>
                  <a:lnTo>
                    <a:pt x="1591792" y="219494"/>
                  </a:lnTo>
                  <a:lnTo>
                    <a:pt x="1582750" y="219494"/>
                  </a:lnTo>
                  <a:lnTo>
                    <a:pt x="1582750" y="260096"/>
                  </a:lnTo>
                  <a:lnTo>
                    <a:pt x="1540954" y="260096"/>
                  </a:lnTo>
                  <a:lnTo>
                    <a:pt x="1540954" y="268973"/>
                  </a:lnTo>
                  <a:lnTo>
                    <a:pt x="1582750" y="268973"/>
                  </a:lnTo>
                  <a:lnTo>
                    <a:pt x="1582750" y="310845"/>
                  </a:lnTo>
                  <a:lnTo>
                    <a:pt x="1591792" y="310845"/>
                  </a:lnTo>
                  <a:lnTo>
                    <a:pt x="1591792" y="268973"/>
                  </a:lnTo>
                  <a:lnTo>
                    <a:pt x="1633588" y="268973"/>
                  </a:lnTo>
                  <a:lnTo>
                    <a:pt x="1633588" y="260096"/>
                  </a:lnTo>
                  <a:close/>
                </a:path>
              </a:pathLst>
            </a:custGeom>
            <a:solidFill>
              <a:srgbClr val="2A4A81"/>
            </a:solidFill>
          </p:spPr>
          <p:txBody>
            <a:bodyPr wrap="square" lIns="0" tIns="0" rIns="0" bIns="0" rtlCol="0"/>
            <a:lstStyle/>
            <a:p>
              <a:endParaRPr/>
            </a:p>
          </p:txBody>
        </p:sp>
        <p:sp>
          <p:nvSpPr>
            <p:cNvPr id="9" name="object 9"/>
            <p:cNvSpPr/>
            <p:nvPr/>
          </p:nvSpPr>
          <p:spPr>
            <a:xfrm>
              <a:off x="14172223" y="4612652"/>
              <a:ext cx="1633855" cy="1190625"/>
            </a:xfrm>
            <a:custGeom>
              <a:avLst/>
              <a:gdLst/>
              <a:ahLst/>
              <a:cxnLst/>
              <a:rect l="l" t="t" r="r" b="b"/>
              <a:pathLst>
                <a:path w="1633855" h="1190625">
                  <a:moveTo>
                    <a:pt x="91516" y="919848"/>
                  </a:moveTo>
                  <a:lnTo>
                    <a:pt x="50838" y="919848"/>
                  </a:lnTo>
                  <a:lnTo>
                    <a:pt x="50838" y="879246"/>
                  </a:lnTo>
                  <a:lnTo>
                    <a:pt x="41808" y="879246"/>
                  </a:lnTo>
                  <a:lnTo>
                    <a:pt x="41808" y="919848"/>
                  </a:lnTo>
                  <a:lnTo>
                    <a:pt x="0" y="919848"/>
                  </a:lnTo>
                  <a:lnTo>
                    <a:pt x="0" y="928725"/>
                  </a:lnTo>
                  <a:lnTo>
                    <a:pt x="41808" y="928725"/>
                  </a:lnTo>
                  <a:lnTo>
                    <a:pt x="41808" y="970597"/>
                  </a:lnTo>
                  <a:lnTo>
                    <a:pt x="50838" y="970597"/>
                  </a:lnTo>
                  <a:lnTo>
                    <a:pt x="50838" y="928725"/>
                  </a:lnTo>
                  <a:lnTo>
                    <a:pt x="91516" y="928725"/>
                  </a:lnTo>
                  <a:lnTo>
                    <a:pt x="91516" y="919848"/>
                  </a:lnTo>
                  <a:close/>
                </a:path>
                <a:path w="1633855" h="1190625">
                  <a:moveTo>
                    <a:pt x="91516" y="479590"/>
                  </a:moveTo>
                  <a:lnTo>
                    <a:pt x="50838" y="479590"/>
                  </a:lnTo>
                  <a:lnTo>
                    <a:pt x="50838" y="438988"/>
                  </a:lnTo>
                  <a:lnTo>
                    <a:pt x="41808" y="438988"/>
                  </a:lnTo>
                  <a:lnTo>
                    <a:pt x="41808" y="479590"/>
                  </a:lnTo>
                  <a:lnTo>
                    <a:pt x="0" y="479590"/>
                  </a:lnTo>
                  <a:lnTo>
                    <a:pt x="0" y="488467"/>
                  </a:lnTo>
                  <a:lnTo>
                    <a:pt x="41808" y="488467"/>
                  </a:lnTo>
                  <a:lnTo>
                    <a:pt x="41808" y="530339"/>
                  </a:lnTo>
                  <a:lnTo>
                    <a:pt x="50838" y="530339"/>
                  </a:lnTo>
                  <a:lnTo>
                    <a:pt x="50838" y="488467"/>
                  </a:lnTo>
                  <a:lnTo>
                    <a:pt x="91516" y="488467"/>
                  </a:lnTo>
                  <a:lnTo>
                    <a:pt x="91516" y="479590"/>
                  </a:lnTo>
                  <a:close/>
                </a:path>
                <a:path w="1633855" h="1190625">
                  <a:moveTo>
                    <a:pt x="91516" y="40601"/>
                  </a:moveTo>
                  <a:lnTo>
                    <a:pt x="50838" y="40601"/>
                  </a:lnTo>
                  <a:lnTo>
                    <a:pt x="50838" y="0"/>
                  </a:lnTo>
                  <a:lnTo>
                    <a:pt x="41808" y="0"/>
                  </a:lnTo>
                  <a:lnTo>
                    <a:pt x="41808" y="40601"/>
                  </a:lnTo>
                  <a:lnTo>
                    <a:pt x="0" y="40601"/>
                  </a:lnTo>
                  <a:lnTo>
                    <a:pt x="0" y="50749"/>
                  </a:lnTo>
                  <a:lnTo>
                    <a:pt x="41808" y="50749"/>
                  </a:lnTo>
                  <a:lnTo>
                    <a:pt x="41808" y="91351"/>
                  </a:lnTo>
                  <a:lnTo>
                    <a:pt x="50838" y="91351"/>
                  </a:lnTo>
                  <a:lnTo>
                    <a:pt x="50838" y="50749"/>
                  </a:lnTo>
                  <a:lnTo>
                    <a:pt x="91516" y="50749"/>
                  </a:lnTo>
                  <a:lnTo>
                    <a:pt x="91516" y="40601"/>
                  </a:lnTo>
                  <a:close/>
                </a:path>
                <a:path w="1633855" h="1190625">
                  <a:moveTo>
                    <a:pt x="311810" y="1139342"/>
                  </a:moveTo>
                  <a:lnTo>
                    <a:pt x="271145" y="1139342"/>
                  </a:lnTo>
                  <a:lnTo>
                    <a:pt x="271145" y="1097470"/>
                  </a:lnTo>
                  <a:lnTo>
                    <a:pt x="262102" y="1097470"/>
                  </a:lnTo>
                  <a:lnTo>
                    <a:pt x="262102" y="1139342"/>
                  </a:lnTo>
                  <a:lnTo>
                    <a:pt x="220306" y="1139342"/>
                  </a:lnTo>
                  <a:lnTo>
                    <a:pt x="220306" y="1148232"/>
                  </a:lnTo>
                  <a:lnTo>
                    <a:pt x="311810" y="1148232"/>
                  </a:lnTo>
                  <a:lnTo>
                    <a:pt x="311810" y="1139342"/>
                  </a:lnTo>
                  <a:close/>
                </a:path>
                <a:path w="1633855" h="1190625">
                  <a:moveTo>
                    <a:pt x="311810" y="699084"/>
                  </a:moveTo>
                  <a:lnTo>
                    <a:pt x="271145" y="699084"/>
                  </a:lnTo>
                  <a:lnTo>
                    <a:pt x="271145" y="658482"/>
                  </a:lnTo>
                  <a:lnTo>
                    <a:pt x="262102" y="658482"/>
                  </a:lnTo>
                  <a:lnTo>
                    <a:pt x="262102" y="699084"/>
                  </a:lnTo>
                  <a:lnTo>
                    <a:pt x="220306" y="699084"/>
                  </a:lnTo>
                  <a:lnTo>
                    <a:pt x="220306" y="709231"/>
                  </a:lnTo>
                  <a:lnTo>
                    <a:pt x="262102" y="709231"/>
                  </a:lnTo>
                  <a:lnTo>
                    <a:pt x="262102" y="749833"/>
                  </a:lnTo>
                  <a:lnTo>
                    <a:pt x="271145" y="749833"/>
                  </a:lnTo>
                  <a:lnTo>
                    <a:pt x="271145" y="709231"/>
                  </a:lnTo>
                  <a:lnTo>
                    <a:pt x="311810" y="709231"/>
                  </a:lnTo>
                  <a:lnTo>
                    <a:pt x="311810" y="699084"/>
                  </a:lnTo>
                  <a:close/>
                </a:path>
                <a:path w="1633855" h="1190625">
                  <a:moveTo>
                    <a:pt x="311810" y="260096"/>
                  </a:moveTo>
                  <a:lnTo>
                    <a:pt x="271145" y="260096"/>
                  </a:lnTo>
                  <a:lnTo>
                    <a:pt x="271145" y="219494"/>
                  </a:lnTo>
                  <a:lnTo>
                    <a:pt x="262102" y="219494"/>
                  </a:lnTo>
                  <a:lnTo>
                    <a:pt x="262102" y="260096"/>
                  </a:lnTo>
                  <a:lnTo>
                    <a:pt x="220306" y="260096"/>
                  </a:lnTo>
                  <a:lnTo>
                    <a:pt x="220306" y="270243"/>
                  </a:lnTo>
                  <a:lnTo>
                    <a:pt x="262102" y="270243"/>
                  </a:lnTo>
                  <a:lnTo>
                    <a:pt x="262102" y="310845"/>
                  </a:lnTo>
                  <a:lnTo>
                    <a:pt x="271145" y="310845"/>
                  </a:lnTo>
                  <a:lnTo>
                    <a:pt x="271145" y="270243"/>
                  </a:lnTo>
                  <a:lnTo>
                    <a:pt x="311810" y="270243"/>
                  </a:lnTo>
                  <a:lnTo>
                    <a:pt x="311810" y="260096"/>
                  </a:lnTo>
                  <a:close/>
                </a:path>
                <a:path w="1633855" h="1190625">
                  <a:moveTo>
                    <a:pt x="532104" y="919848"/>
                  </a:moveTo>
                  <a:lnTo>
                    <a:pt x="491439" y="919848"/>
                  </a:lnTo>
                  <a:lnTo>
                    <a:pt x="491439" y="879246"/>
                  </a:lnTo>
                  <a:lnTo>
                    <a:pt x="482396" y="879246"/>
                  </a:lnTo>
                  <a:lnTo>
                    <a:pt x="482396" y="919848"/>
                  </a:lnTo>
                  <a:lnTo>
                    <a:pt x="440601" y="919848"/>
                  </a:lnTo>
                  <a:lnTo>
                    <a:pt x="440601" y="928725"/>
                  </a:lnTo>
                  <a:lnTo>
                    <a:pt x="482396" y="928725"/>
                  </a:lnTo>
                  <a:lnTo>
                    <a:pt x="482396" y="970597"/>
                  </a:lnTo>
                  <a:lnTo>
                    <a:pt x="491439" y="970597"/>
                  </a:lnTo>
                  <a:lnTo>
                    <a:pt x="491439" y="928725"/>
                  </a:lnTo>
                  <a:lnTo>
                    <a:pt x="532104" y="928725"/>
                  </a:lnTo>
                  <a:lnTo>
                    <a:pt x="532104" y="919848"/>
                  </a:lnTo>
                  <a:close/>
                </a:path>
                <a:path w="1633855" h="1190625">
                  <a:moveTo>
                    <a:pt x="532104" y="479590"/>
                  </a:moveTo>
                  <a:lnTo>
                    <a:pt x="491439" y="479590"/>
                  </a:lnTo>
                  <a:lnTo>
                    <a:pt x="491439" y="438988"/>
                  </a:lnTo>
                  <a:lnTo>
                    <a:pt x="482396" y="438988"/>
                  </a:lnTo>
                  <a:lnTo>
                    <a:pt x="482396" y="479590"/>
                  </a:lnTo>
                  <a:lnTo>
                    <a:pt x="440601" y="479590"/>
                  </a:lnTo>
                  <a:lnTo>
                    <a:pt x="440601" y="488467"/>
                  </a:lnTo>
                  <a:lnTo>
                    <a:pt x="482396" y="488467"/>
                  </a:lnTo>
                  <a:lnTo>
                    <a:pt x="482396" y="530339"/>
                  </a:lnTo>
                  <a:lnTo>
                    <a:pt x="491439" y="530339"/>
                  </a:lnTo>
                  <a:lnTo>
                    <a:pt x="491439" y="488467"/>
                  </a:lnTo>
                  <a:lnTo>
                    <a:pt x="532104" y="488467"/>
                  </a:lnTo>
                  <a:lnTo>
                    <a:pt x="532104" y="479590"/>
                  </a:lnTo>
                  <a:close/>
                </a:path>
                <a:path w="1633855" h="1190625">
                  <a:moveTo>
                    <a:pt x="532104" y="40601"/>
                  </a:moveTo>
                  <a:lnTo>
                    <a:pt x="491439" y="40601"/>
                  </a:lnTo>
                  <a:lnTo>
                    <a:pt x="491439" y="0"/>
                  </a:lnTo>
                  <a:lnTo>
                    <a:pt x="482396" y="0"/>
                  </a:lnTo>
                  <a:lnTo>
                    <a:pt x="482396" y="40601"/>
                  </a:lnTo>
                  <a:lnTo>
                    <a:pt x="440601" y="40601"/>
                  </a:lnTo>
                  <a:lnTo>
                    <a:pt x="440601" y="50749"/>
                  </a:lnTo>
                  <a:lnTo>
                    <a:pt x="482396" y="50749"/>
                  </a:lnTo>
                  <a:lnTo>
                    <a:pt x="482396" y="91351"/>
                  </a:lnTo>
                  <a:lnTo>
                    <a:pt x="491439" y="91351"/>
                  </a:lnTo>
                  <a:lnTo>
                    <a:pt x="491439" y="50749"/>
                  </a:lnTo>
                  <a:lnTo>
                    <a:pt x="532104" y="50749"/>
                  </a:lnTo>
                  <a:lnTo>
                    <a:pt x="532104" y="40601"/>
                  </a:lnTo>
                  <a:close/>
                </a:path>
                <a:path w="1633855" h="1190625">
                  <a:moveTo>
                    <a:pt x="752398" y="1139342"/>
                  </a:moveTo>
                  <a:lnTo>
                    <a:pt x="711733" y="1139342"/>
                  </a:lnTo>
                  <a:lnTo>
                    <a:pt x="711733" y="1097470"/>
                  </a:lnTo>
                  <a:lnTo>
                    <a:pt x="701560" y="1097470"/>
                  </a:lnTo>
                  <a:lnTo>
                    <a:pt x="701560" y="1139342"/>
                  </a:lnTo>
                  <a:lnTo>
                    <a:pt x="660895" y="1139342"/>
                  </a:lnTo>
                  <a:lnTo>
                    <a:pt x="660895" y="1148232"/>
                  </a:lnTo>
                  <a:lnTo>
                    <a:pt x="701560" y="1148232"/>
                  </a:lnTo>
                  <a:lnTo>
                    <a:pt x="701560" y="1190091"/>
                  </a:lnTo>
                  <a:lnTo>
                    <a:pt x="711733" y="1190091"/>
                  </a:lnTo>
                  <a:lnTo>
                    <a:pt x="711733" y="1148232"/>
                  </a:lnTo>
                  <a:lnTo>
                    <a:pt x="752398" y="1148232"/>
                  </a:lnTo>
                  <a:lnTo>
                    <a:pt x="752398" y="1139342"/>
                  </a:lnTo>
                  <a:close/>
                </a:path>
                <a:path w="1633855" h="1190625">
                  <a:moveTo>
                    <a:pt x="752398" y="699084"/>
                  </a:moveTo>
                  <a:lnTo>
                    <a:pt x="711733" y="699084"/>
                  </a:lnTo>
                  <a:lnTo>
                    <a:pt x="711733" y="658482"/>
                  </a:lnTo>
                  <a:lnTo>
                    <a:pt x="701560" y="658482"/>
                  </a:lnTo>
                  <a:lnTo>
                    <a:pt x="701560" y="699084"/>
                  </a:lnTo>
                  <a:lnTo>
                    <a:pt x="660895" y="699084"/>
                  </a:lnTo>
                  <a:lnTo>
                    <a:pt x="660895" y="709231"/>
                  </a:lnTo>
                  <a:lnTo>
                    <a:pt x="701560" y="709231"/>
                  </a:lnTo>
                  <a:lnTo>
                    <a:pt x="701560" y="749833"/>
                  </a:lnTo>
                  <a:lnTo>
                    <a:pt x="711733" y="749833"/>
                  </a:lnTo>
                  <a:lnTo>
                    <a:pt x="711733" y="709231"/>
                  </a:lnTo>
                  <a:lnTo>
                    <a:pt x="752398" y="709231"/>
                  </a:lnTo>
                  <a:lnTo>
                    <a:pt x="752398" y="699084"/>
                  </a:lnTo>
                  <a:close/>
                </a:path>
                <a:path w="1633855" h="1190625">
                  <a:moveTo>
                    <a:pt x="752398" y="260096"/>
                  </a:moveTo>
                  <a:lnTo>
                    <a:pt x="711733" y="260096"/>
                  </a:lnTo>
                  <a:lnTo>
                    <a:pt x="711733" y="219494"/>
                  </a:lnTo>
                  <a:lnTo>
                    <a:pt x="701560" y="219494"/>
                  </a:lnTo>
                  <a:lnTo>
                    <a:pt x="701560" y="260096"/>
                  </a:lnTo>
                  <a:lnTo>
                    <a:pt x="660895" y="260096"/>
                  </a:lnTo>
                  <a:lnTo>
                    <a:pt x="660895" y="270243"/>
                  </a:lnTo>
                  <a:lnTo>
                    <a:pt x="701560" y="270243"/>
                  </a:lnTo>
                  <a:lnTo>
                    <a:pt x="701560" y="310845"/>
                  </a:lnTo>
                  <a:lnTo>
                    <a:pt x="711733" y="310845"/>
                  </a:lnTo>
                  <a:lnTo>
                    <a:pt x="711733" y="270243"/>
                  </a:lnTo>
                  <a:lnTo>
                    <a:pt x="752398" y="270243"/>
                  </a:lnTo>
                  <a:lnTo>
                    <a:pt x="752398" y="260096"/>
                  </a:lnTo>
                  <a:close/>
                </a:path>
                <a:path w="1633855" h="1190625">
                  <a:moveTo>
                    <a:pt x="972705" y="919848"/>
                  </a:moveTo>
                  <a:lnTo>
                    <a:pt x="930897" y="919848"/>
                  </a:lnTo>
                  <a:lnTo>
                    <a:pt x="930897" y="879246"/>
                  </a:lnTo>
                  <a:lnTo>
                    <a:pt x="921867" y="879246"/>
                  </a:lnTo>
                  <a:lnTo>
                    <a:pt x="921867" y="919848"/>
                  </a:lnTo>
                  <a:lnTo>
                    <a:pt x="881189" y="919848"/>
                  </a:lnTo>
                  <a:lnTo>
                    <a:pt x="881189" y="928725"/>
                  </a:lnTo>
                  <a:lnTo>
                    <a:pt x="921867" y="928725"/>
                  </a:lnTo>
                  <a:lnTo>
                    <a:pt x="921867" y="970597"/>
                  </a:lnTo>
                  <a:lnTo>
                    <a:pt x="930897" y="970597"/>
                  </a:lnTo>
                  <a:lnTo>
                    <a:pt x="930897" y="928725"/>
                  </a:lnTo>
                  <a:lnTo>
                    <a:pt x="972705" y="928725"/>
                  </a:lnTo>
                  <a:lnTo>
                    <a:pt x="972705" y="919848"/>
                  </a:lnTo>
                  <a:close/>
                </a:path>
                <a:path w="1633855" h="1190625">
                  <a:moveTo>
                    <a:pt x="972705" y="479590"/>
                  </a:moveTo>
                  <a:lnTo>
                    <a:pt x="930897" y="479590"/>
                  </a:lnTo>
                  <a:lnTo>
                    <a:pt x="930897" y="438988"/>
                  </a:lnTo>
                  <a:lnTo>
                    <a:pt x="921867" y="438988"/>
                  </a:lnTo>
                  <a:lnTo>
                    <a:pt x="921867" y="479590"/>
                  </a:lnTo>
                  <a:lnTo>
                    <a:pt x="881189" y="479590"/>
                  </a:lnTo>
                  <a:lnTo>
                    <a:pt x="881189" y="488467"/>
                  </a:lnTo>
                  <a:lnTo>
                    <a:pt x="921867" y="488467"/>
                  </a:lnTo>
                  <a:lnTo>
                    <a:pt x="921867" y="530339"/>
                  </a:lnTo>
                  <a:lnTo>
                    <a:pt x="930897" y="530339"/>
                  </a:lnTo>
                  <a:lnTo>
                    <a:pt x="930897" y="488467"/>
                  </a:lnTo>
                  <a:lnTo>
                    <a:pt x="972705" y="488467"/>
                  </a:lnTo>
                  <a:lnTo>
                    <a:pt x="972705" y="479590"/>
                  </a:lnTo>
                  <a:close/>
                </a:path>
                <a:path w="1633855" h="1190625">
                  <a:moveTo>
                    <a:pt x="972705" y="40601"/>
                  </a:moveTo>
                  <a:lnTo>
                    <a:pt x="930897" y="40601"/>
                  </a:lnTo>
                  <a:lnTo>
                    <a:pt x="930897" y="0"/>
                  </a:lnTo>
                  <a:lnTo>
                    <a:pt x="921867" y="0"/>
                  </a:lnTo>
                  <a:lnTo>
                    <a:pt x="921867" y="40601"/>
                  </a:lnTo>
                  <a:lnTo>
                    <a:pt x="881189" y="40601"/>
                  </a:lnTo>
                  <a:lnTo>
                    <a:pt x="881189" y="50749"/>
                  </a:lnTo>
                  <a:lnTo>
                    <a:pt x="921867" y="50749"/>
                  </a:lnTo>
                  <a:lnTo>
                    <a:pt x="921867" y="91351"/>
                  </a:lnTo>
                  <a:lnTo>
                    <a:pt x="930897" y="91351"/>
                  </a:lnTo>
                  <a:lnTo>
                    <a:pt x="930897" y="50749"/>
                  </a:lnTo>
                  <a:lnTo>
                    <a:pt x="972705" y="50749"/>
                  </a:lnTo>
                  <a:lnTo>
                    <a:pt x="972705" y="40601"/>
                  </a:lnTo>
                  <a:close/>
                </a:path>
                <a:path w="1633855" h="1190625">
                  <a:moveTo>
                    <a:pt x="1192999" y="1139342"/>
                  </a:moveTo>
                  <a:lnTo>
                    <a:pt x="1151204" y="1139342"/>
                  </a:lnTo>
                  <a:lnTo>
                    <a:pt x="1151204" y="1097470"/>
                  </a:lnTo>
                  <a:lnTo>
                    <a:pt x="1142161" y="1097470"/>
                  </a:lnTo>
                  <a:lnTo>
                    <a:pt x="1142161" y="1139342"/>
                  </a:lnTo>
                  <a:lnTo>
                    <a:pt x="1101496" y="1139342"/>
                  </a:lnTo>
                  <a:lnTo>
                    <a:pt x="1101496" y="1148232"/>
                  </a:lnTo>
                  <a:lnTo>
                    <a:pt x="1142161" y="1148232"/>
                  </a:lnTo>
                  <a:lnTo>
                    <a:pt x="1142161" y="1190091"/>
                  </a:lnTo>
                  <a:lnTo>
                    <a:pt x="1151204" y="1190091"/>
                  </a:lnTo>
                  <a:lnTo>
                    <a:pt x="1151204" y="1148232"/>
                  </a:lnTo>
                  <a:lnTo>
                    <a:pt x="1192999" y="1148232"/>
                  </a:lnTo>
                  <a:lnTo>
                    <a:pt x="1192999" y="1139342"/>
                  </a:lnTo>
                  <a:close/>
                </a:path>
                <a:path w="1633855" h="1190625">
                  <a:moveTo>
                    <a:pt x="1192999" y="699084"/>
                  </a:moveTo>
                  <a:lnTo>
                    <a:pt x="1151204" y="699084"/>
                  </a:lnTo>
                  <a:lnTo>
                    <a:pt x="1151204" y="658482"/>
                  </a:lnTo>
                  <a:lnTo>
                    <a:pt x="1142161" y="658482"/>
                  </a:lnTo>
                  <a:lnTo>
                    <a:pt x="1142161" y="699084"/>
                  </a:lnTo>
                  <a:lnTo>
                    <a:pt x="1101496" y="699084"/>
                  </a:lnTo>
                  <a:lnTo>
                    <a:pt x="1101496" y="709231"/>
                  </a:lnTo>
                  <a:lnTo>
                    <a:pt x="1142161" y="709231"/>
                  </a:lnTo>
                  <a:lnTo>
                    <a:pt x="1142161" y="749833"/>
                  </a:lnTo>
                  <a:lnTo>
                    <a:pt x="1151204" y="749833"/>
                  </a:lnTo>
                  <a:lnTo>
                    <a:pt x="1151204" y="709231"/>
                  </a:lnTo>
                  <a:lnTo>
                    <a:pt x="1192999" y="709231"/>
                  </a:lnTo>
                  <a:lnTo>
                    <a:pt x="1192999" y="699084"/>
                  </a:lnTo>
                  <a:close/>
                </a:path>
                <a:path w="1633855" h="1190625">
                  <a:moveTo>
                    <a:pt x="1192999" y="260096"/>
                  </a:moveTo>
                  <a:lnTo>
                    <a:pt x="1151204" y="260096"/>
                  </a:lnTo>
                  <a:lnTo>
                    <a:pt x="1151204" y="219494"/>
                  </a:lnTo>
                  <a:lnTo>
                    <a:pt x="1142161" y="219494"/>
                  </a:lnTo>
                  <a:lnTo>
                    <a:pt x="1142161" y="260096"/>
                  </a:lnTo>
                  <a:lnTo>
                    <a:pt x="1101496" y="260096"/>
                  </a:lnTo>
                  <a:lnTo>
                    <a:pt x="1101496" y="270243"/>
                  </a:lnTo>
                  <a:lnTo>
                    <a:pt x="1142161" y="270243"/>
                  </a:lnTo>
                  <a:lnTo>
                    <a:pt x="1142161" y="310845"/>
                  </a:lnTo>
                  <a:lnTo>
                    <a:pt x="1151204" y="310845"/>
                  </a:lnTo>
                  <a:lnTo>
                    <a:pt x="1151204" y="270243"/>
                  </a:lnTo>
                  <a:lnTo>
                    <a:pt x="1192999" y="270243"/>
                  </a:lnTo>
                  <a:lnTo>
                    <a:pt x="1192999" y="260096"/>
                  </a:lnTo>
                  <a:close/>
                </a:path>
                <a:path w="1633855" h="1190625">
                  <a:moveTo>
                    <a:pt x="1413294" y="919848"/>
                  </a:moveTo>
                  <a:lnTo>
                    <a:pt x="1371498" y="919848"/>
                  </a:lnTo>
                  <a:lnTo>
                    <a:pt x="1371498" y="879246"/>
                  </a:lnTo>
                  <a:lnTo>
                    <a:pt x="1362456" y="879246"/>
                  </a:lnTo>
                  <a:lnTo>
                    <a:pt x="1362456" y="919848"/>
                  </a:lnTo>
                  <a:lnTo>
                    <a:pt x="1321790" y="919848"/>
                  </a:lnTo>
                  <a:lnTo>
                    <a:pt x="1321790" y="928725"/>
                  </a:lnTo>
                  <a:lnTo>
                    <a:pt x="1362456" y="928725"/>
                  </a:lnTo>
                  <a:lnTo>
                    <a:pt x="1362456" y="970597"/>
                  </a:lnTo>
                  <a:lnTo>
                    <a:pt x="1371498" y="970597"/>
                  </a:lnTo>
                  <a:lnTo>
                    <a:pt x="1371498" y="928725"/>
                  </a:lnTo>
                  <a:lnTo>
                    <a:pt x="1413294" y="928725"/>
                  </a:lnTo>
                  <a:lnTo>
                    <a:pt x="1413294" y="919848"/>
                  </a:lnTo>
                  <a:close/>
                </a:path>
                <a:path w="1633855" h="1190625">
                  <a:moveTo>
                    <a:pt x="1413294" y="479590"/>
                  </a:moveTo>
                  <a:lnTo>
                    <a:pt x="1371498" y="479590"/>
                  </a:lnTo>
                  <a:lnTo>
                    <a:pt x="1371498" y="438988"/>
                  </a:lnTo>
                  <a:lnTo>
                    <a:pt x="1362456" y="438988"/>
                  </a:lnTo>
                  <a:lnTo>
                    <a:pt x="1362456" y="479590"/>
                  </a:lnTo>
                  <a:lnTo>
                    <a:pt x="1321790" y="479590"/>
                  </a:lnTo>
                  <a:lnTo>
                    <a:pt x="1321790" y="488467"/>
                  </a:lnTo>
                  <a:lnTo>
                    <a:pt x="1362456" y="488467"/>
                  </a:lnTo>
                  <a:lnTo>
                    <a:pt x="1362456" y="530339"/>
                  </a:lnTo>
                  <a:lnTo>
                    <a:pt x="1371498" y="530339"/>
                  </a:lnTo>
                  <a:lnTo>
                    <a:pt x="1371498" y="488467"/>
                  </a:lnTo>
                  <a:lnTo>
                    <a:pt x="1413294" y="488467"/>
                  </a:lnTo>
                  <a:lnTo>
                    <a:pt x="1413294" y="479590"/>
                  </a:lnTo>
                  <a:close/>
                </a:path>
                <a:path w="1633855" h="1190625">
                  <a:moveTo>
                    <a:pt x="1633588" y="1139418"/>
                  </a:moveTo>
                  <a:lnTo>
                    <a:pt x="1629079" y="1139418"/>
                  </a:lnTo>
                  <a:lnTo>
                    <a:pt x="1628457" y="1141285"/>
                  </a:lnTo>
                  <a:lnTo>
                    <a:pt x="1628457" y="1139342"/>
                  </a:lnTo>
                  <a:lnTo>
                    <a:pt x="1627759" y="1139342"/>
                  </a:lnTo>
                  <a:lnTo>
                    <a:pt x="1627759" y="1143152"/>
                  </a:lnTo>
                  <a:lnTo>
                    <a:pt x="1627441" y="1143800"/>
                  </a:lnTo>
                  <a:lnTo>
                    <a:pt x="1627441" y="1143152"/>
                  </a:lnTo>
                  <a:lnTo>
                    <a:pt x="1627759" y="1143152"/>
                  </a:lnTo>
                  <a:lnTo>
                    <a:pt x="1627759" y="1139342"/>
                  </a:lnTo>
                  <a:lnTo>
                    <a:pt x="1627124" y="1139342"/>
                  </a:lnTo>
                  <a:lnTo>
                    <a:pt x="1627124" y="1144422"/>
                  </a:lnTo>
                  <a:lnTo>
                    <a:pt x="1626819" y="1145044"/>
                  </a:lnTo>
                  <a:lnTo>
                    <a:pt x="1626387" y="1146340"/>
                  </a:lnTo>
                  <a:lnTo>
                    <a:pt x="1626387" y="1144422"/>
                  </a:lnTo>
                  <a:lnTo>
                    <a:pt x="1627124" y="1144422"/>
                  </a:lnTo>
                  <a:lnTo>
                    <a:pt x="1627124" y="1139342"/>
                  </a:lnTo>
                  <a:lnTo>
                    <a:pt x="1591792" y="1139342"/>
                  </a:lnTo>
                  <a:lnTo>
                    <a:pt x="1591792" y="1097470"/>
                  </a:lnTo>
                  <a:lnTo>
                    <a:pt x="1582750" y="1097470"/>
                  </a:lnTo>
                  <a:lnTo>
                    <a:pt x="1582750" y="1139342"/>
                  </a:lnTo>
                  <a:lnTo>
                    <a:pt x="1540954" y="1139342"/>
                  </a:lnTo>
                  <a:lnTo>
                    <a:pt x="1540954" y="1143152"/>
                  </a:lnTo>
                  <a:lnTo>
                    <a:pt x="1540954" y="1144422"/>
                  </a:lnTo>
                  <a:lnTo>
                    <a:pt x="1540954" y="1148232"/>
                  </a:lnTo>
                  <a:lnTo>
                    <a:pt x="1582750" y="1148232"/>
                  </a:lnTo>
                  <a:lnTo>
                    <a:pt x="1582750" y="1190091"/>
                  </a:lnTo>
                  <a:lnTo>
                    <a:pt x="1591792" y="1190091"/>
                  </a:lnTo>
                  <a:lnTo>
                    <a:pt x="1591792" y="1148232"/>
                  </a:lnTo>
                  <a:lnTo>
                    <a:pt x="1625752" y="1148232"/>
                  </a:lnTo>
                  <a:lnTo>
                    <a:pt x="1625688" y="1148435"/>
                  </a:lnTo>
                  <a:lnTo>
                    <a:pt x="1633588" y="1148435"/>
                  </a:lnTo>
                  <a:lnTo>
                    <a:pt x="1633588" y="1139418"/>
                  </a:lnTo>
                  <a:close/>
                </a:path>
                <a:path w="1633855" h="1190625">
                  <a:moveTo>
                    <a:pt x="1633588" y="699084"/>
                  </a:moveTo>
                  <a:lnTo>
                    <a:pt x="1591792" y="699084"/>
                  </a:lnTo>
                  <a:lnTo>
                    <a:pt x="1591792" y="658482"/>
                  </a:lnTo>
                  <a:lnTo>
                    <a:pt x="1582750" y="658482"/>
                  </a:lnTo>
                  <a:lnTo>
                    <a:pt x="1582750" y="699084"/>
                  </a:lnTo>
                  <a:lnTo>
                    <a:pt x="1540954" y="699084"/>
                  </a:lnTo>
                  <a:lnTo>
                    <a:pt x="1540954" y="709231"/>
                  </a:lnTo>
                  <a:lnTo>
                    <a:pt x="1582750" y="709231"/>
                  </a:lnTo>
                  <a:lnTo>
                    <a:pt x="1582750" y="749833"/>
                  </a:lnTo>
                  <a:lnTo>
                    <a:pt x="1591792" y="749833"/>
                  </a:lnTo>
                  <a:lnTo>
                    <a:pt x="1591792" y="709231"/>
                  </a:lnTo>
                  <a:lnTo>
                    <a:pt x="1633588" y="709231"/>
                  </a:lnTo>
                  <a:lnTo>
                    <a:pt x="1633588" y="699084"/>
                  </a:lnTo>
                  <a:close/>
                </a:path>
                <a:path w="1633855" h="1190625">
                  <a:moveTo>
                    <a:pt x="1633588" y="260096"/>
                  </a:moveTo>
                  <a:lnTo>
                    <a:pt x="1591792" y="260096"/>
                  </a:lnTo>
                  <a:lnTo>
                    <a:pt x="1591792" y="219494"/>
                  </a:lnTo>
                  <a:lnTo>
                    <a:pt x="1582750" y="219494"/>
                  </a:lnTo>
                  <a:lnTo>
                    <a:pt x="1582750" y="260096"/>
                  </a:lnTo>
                  <a:lnTo>
                    <a:pt x="1540954" y="260096"/>
                  </a:lnTo>
                  <a:lnTo>
                    <a:pt x="1540954" y="270243"/>
                  </a:lnTo>
                  <a:lnTo>
                    <a:pt x="1582750" y="270243"/>
                  </a:lnTo>
                  <a:lnTo>
                    <a:pt x="1582750" y="310845"/>
                  </a:lnTo>
                  <a:lnTo>
                    <a:pt x="1591792" y="310845"/>
                  </a:lnTo>
                  <a:lnTo>
                    <a:pt x="1591792" y="270243"/>
                  </a:lnTo>
                  <a:lnTo>
                    <a:pt x="1633588" y="270243"/>
                  </a:lnTo>
                  <a:lnTo>
                    <a:pt x="1633588" y="260096"/>
                  </a:lnTo>
                  <a:close/>
                </a:path>
              </a:pathLst>
            </a:custGeom>
            <a:solidFill>
              <a:srgbClr val="2A4A81"/>
            </a:solidFill>
          </p:spPr>
          <p:txBody>
            <a:bodyPr wrap="square" lIns="0" tIns="0" rIns="0" bIns="0" rtlCol="0"/>
            <a:lstStyle/>
            <a:p>
              <a:endParaRPr/>
            </a:p>
          </p:txBody>
        </p:sp>
        <p:sp>
          <p:nvSpPr>
            <p:cNvPr id="10" name="object 10"/>
            <p:cNvSpPr/>
            <p:nvPr/>
          </p:nvSpPr>
          <p:spPr>
            <a:xfrm>
              <a:off x="13292164" y="2194381"/>
              <a:ext cx="2265680" cy="3828415"/>
            </a:xfrm>
            <a:custGeom>
              <a:avLst/>
              <a:gdLst/>
              <a:ahLst/>
              <a:cxnLst/>
              <a:rect l="l" t="t" r="r" b="b"/>
              <a:pathLst>
                <a:path w="2265680" h="3828415">
                  <a:moveTo>
                    <a:pt x="91516" y="2019871"/>
                  </a:moveTo>
                  <a:lnTo>
                    <a:pt x="49707" y="2019871"/>
                  </a:lnTo>
                  <a:lnTo>
                    <a:pt x="49707" y="1977999"/>
                  </a:lnTo>
                  <a:lnTo>
                    <a:pt x="40678" y="1977999"/>
                  </a:lnTo>
                  <a:lnTo>
                    <a:pt x="40678" y="2019871"/>
                  </a:lnTo>
                  <a:lnTo>
                    <a:pt x="0" y="2019871"/>
                  </a:lnTo>
                  <a:lnTo>
                    <a:pt x="0" y="2028748"/>
                  </a:lnTo>
                  <a:lnTo>
                    <a:pt x="40678" y="2028748"/>
                  </a:lnTo>
                  <a:lnTo>
                    <a:pt x="40678" y="2069350"/>
                  </a:lnTo>
                  <a:lnTo>
                    <a:pt x="49707" y="2069350"/>
                  </a:lnTo>
                  <a:lnTo>
                    <a:pt x="49707" y="2028748"/>
                  </a:lnTo>
                  <a:lnTo>
                    <a:pt x="91516" y="2028748"/>
                  </a:lnTo>
                  <a:lnTo>
                    <a:pt x="91516" y="2019871"/>
                  </a:lnTo>
                  <a:close/>
                </a:path>
                <a:path w="2265680" h="3828415">
                  <a:moveTo>
                    <a:pt x="91516" y="700354"/>
                  </a:moveTo>
                  <a:lnTo>
                    <a:pt x="49707" y="700354"/>
                  </a:lnTo>
                  <a:lnTo>
                    <a:pt x="49707" y="659752"/>
                  </a:lnTo>
                  <a:lnTo>
                    <a:pt x="40678" y="659752"/>
                  </a:lnTo>
                  <a:lnTo>
                    <a:pt x="40678" y="700354"/>
                  </a:lnTo>
                  <a:lnTo>
                    <a:pt x="0" y="700354"/>
                  </a:lnTo>
                  <a:lnTo>
                    <a:pt x="0" y="709244"/>
                  </a:lnTo>
                  <a:lnTo>
                    <a:pt x="40678" y="709244"/>
                  </a:lnTo>
                  <a:lnTo>
                    <a:pt x="40678" y="751103"/>
                  </a:lnTo>
                  <a:lnTo>
                    <a:pt x="49707" y="751103"/>
                  </a:lnTo>
                  <a:lnTo>
                    <a:pt x="49707" y="709244"/>
                  </a:lnTo>
                  <a:lnTo>
                    <a:pt x="91516" y="709244"/>
                  </a:lnTo>
                  <a:lnTo>
                    <a:pt x="91516" y="700354"/>
                  </a:lnTo>
                  <a:close/>
                </a:path>
                <a:path w="2265680" h="3828415">
                  <a:moveTo>
                    <a:pt x="270014" y="70218"/>
                  </a:moveTo>
                  <a:lnTo>
                    <a:pt x="266623" y="73596"/>
                  </a:lnTo>
                  <a:lnTo>
                    <a:pt x="264363" y="76987"/>
                  </a:lnTo>
                  <a:lnTo>
                    <a:pt x="260972" y="79235"/>
                  </a:lnTo>
                  <a:lnTo>
                    <a:pt x="260972" y="90512"/>
                  </a:lnTo>
                  <a:lnTo>
                    <a:pt x="270014" y="90512"/>
                  </a:lnTo>
                  <a:lnTo>
                    <a:pt x="270014" y="70218"/>
                  </a:lnTo>
                  <a:close/>
                </a:path>
                <a:path w="2265680" h="3828415">
                  <a:moveTo>
                    <a:pt x="311810" y="2239365"/>
                  </a:moveTo>
                  <a:lnTo>
                    <a:pt x="270014" y="2239365"/>
                  </a:lnTo>
                  <a:lnTo>
                    <a:pt x="270014" y="2197506"/>
                  </a:lnTo>
                  <a:lnTo>
                    <a:pt x="260972" y="2197506"/>
                  </a:lnTo>
                  <a:lnTo>
                    <a:pt x="260972" y="2239365"/>
                  </a:lnTo>
                  <a:lnTo>
                    <a:pt x="220306" y="2239365"/>
                  </a:lnTo>
                  <a:lnTo>
                    <a:pt x="220306" y="2248255"/>
                  </a:lnTo>
                  <a:lnTo>
                    <a:pt x="260972" y="2248255"/>
                  </a:lnTo>
                  <a:lnTo>
                    <a:pt x="260972" y="2288857"/>
                  </a:lnTo>
                  <a:lnTo>
                    <a:pt x="270014" y="2288857"/>
                  </a:lnTo>
                  <a:lnTo>
                    <a:pt x="270014" y="2248255"/>
                  </a:lnTo>
                  <a:lnTo>
                    <a:pt x="311810" y="2248255"/>
                  </a:lnTo>
                  <a:lnTo>
                    <a:pt x="311810" y="2239365"/>
                  </a:lnTo>
                  <a:close/>
                </a:path>
                <a:path w="2265680" h="3828415">
                  <a:moveTo>
                    <a:pt x="311810" y="1800377"/>
                  </a:moveTo>
                  <a:lnTo>
                    <a:pt x="270014" y="1800377"/>
                  </a:lnTo>
                  <a:lnTo>
                    <a:pt x="270014" y="1758505"/>
                  </a:lnTo>
                  <a:lnTo>
                    <a:pt x="260972" y="1758505"/>
                  </a:lnTo>
                  <a:lnTo>
                    <a:pt x="260972" y="1800377"/>
                  </a:lnTo>
                  <a:lnTo>
                    <a:pt x="220306" y="1800377"/>
                  </a:lnTo>
                  <a:lnTo>
                    <a:pt x="220306" y="1809254"/>
                  </a:lnTo>
                  <a:lnTo>
                    <a:pt x="260972" y="1809254"/>
                  </a:lnTo>
                  <a:lnTo>
                    <a:pt x="260972" y="1851126"/>
                  </a:lnTo>
                  <a:lnTo>
                    <a:pt x="270014" y="1851126"/>
                  </a:lnTo>
                  <a:lnTo>
                    <a:pt x="270014" y="1809254"/>
                  </a:lnTo>
                  <a:lnTo>
                    <a:pt x="311810" y="1809254"/>
                  </a:lnTo>
                  <a:lnTo>
                    <a:pt x="311810" y="1800377"/>
                  </a:lnTo>
                  <a:close/>
                </a:path>
                <a:path w="2265680" h="3828415">
                  <a:moveTo>
                    <a:pt x="311810" y="919848"/>
                  </a:moveTo>
                  <a:lnTo>
                    <a:pt x="270014" y="919848"/>
                  </a:lnTo>
                  <a:lnTo>
                    <a:pt x="270014" y="879259"/>
                  </a:lnTo>
                  <a:lnTo>
                    <a:pt x="260972" y="879259"/>
                  </a:lnTo>
                  <a:lnTo>
                    <a:pt x="260972" y="919848"/>
                  </a:lnTo>
                  <a:lnTo>
                    <a:pt x="220306" y="919848"/>
                  </a:lnTo>
                  <a:lnTo>
                    <a:pt x="220306" y="930008"/>
                  </a:lnTo>
                  <a:lnTo>
                    <a:pt x="260972" y="930008"/>
                  </a:lnTo>
                  <a:lnTo>
                    <a:pt x="260972" y="970610"/>
                  </a:lnTo>
                  <a:lnTo>
                    <a:pt x="270014" y="970610"/>
                  </a:lnTo>
                  <a:lnTo>
                    <a:pt x="270014" y="930008"/>
                  </a:lnTo>
                  <a:lnTo>
                    <a:pt x="311810" y="930008"/>
                  </a:lnTo>
                  <a:lnTo>
                    <a:pt x="311810" y="919848"/>
                  </a:lnTo>
                  <a:close/>
                </a:path>
                <a:path w="2265680" h="3828415">
                  <a:moveTo>
                    <a:pt x="311810" y="480860"/>
                  </a:moveTo>
                  <a:lnTo>
                    <a:pt x="270014" y="480860"/>
                  </a:lnTo>
                  <a:lnTo>
                    <a:pt x="270014" y="440258"/>
                  </a:lnTo>
                  <a:lnTo>
                    <a:pt x="260972" y="440258"/>
                  </a:lnTo>
                  <a:lnTo>
                    <a:pt x="260972" y="480860"/>
                  </a:lnTo>
                  <a:lnTo>
                    <a:pt x="220306" y="480860"/>
                  </a:lnTo>
                  <a:lnTo>
                    <a:pt x="220306" y="491007"/>
                  </a:lnTo>
                  <a:lnTo>
                    <a:pt x="260972" y="491007"/>
                  </a:lnTo>
                  <a:lnTo>
                    <a:pt x="260972" y="531609"/>
                  </a:lnTo>
                  <a:lnTo>
                    <a:pt x="270014" y="531609"/>
                  </a:lnTo>
                  <a:lnTo>
                    <a:pt x="270014" y="491007"/>
                  </a:lnTo>
                  <a:lnTo>
                    <a:pt x="311810" y="491007"/>
                  </a:lnTo>
                  <a:lnTo>
                    <a:pt x="311810" y="480860"/>
                  </a:lnTo>
                  <a:close/>
                </a:path>
                <a:path w="2265680" h="3828415">
                  <a:moveTo>
                    <a:pt x="311810" y="42037"/>
                  </a:moveTo>
                  <a:lnTo>
                    <a:pt x="301637" y="42037"/>
                  </a:lnTo>
                  <a:lnTo>
                    <a:pt x="298246" y="45415"/>
                  </a:lnTo>
                  <a:lnTo>
                    <a:pt x="294868" y="47663"/>
                  </a:lnTo>
                  <a:lnTo>
                    <a:pt x="291477" y="51054"/>
                  </a:lnTo>
                  <a:lnTo>
                    <a:pt x="311810" y="51054"/>
                  </a:lnTo>
                  <a:lnTo>
                    <a:pt x="311810" y="42037"/>
                  </a:lnTo>
                  <a:close/>
                </a:path>
                <a:path w="2265680" h="3828415">
                  <a:moveTo>
                    <a:pt x="532104" y="3337814"/>
                  </a:moveTo>
                  <a:lnTo>
                    <a:pt x="530974" y="3341192"/>
                  </a:lnTo>
                  <a:lnTo>
                    <a:pt x="532104" y="3343452"/>
                  </a:lnTo>
                  <a:lnTo>
                    <a:pt x="532104" y="3337814"/>
                  </a:lnTo>
                  <a:close/>
                </a:path>
                <a:path w="2265680" h="3828415">
                  <a:moveTo>
                    <a:pt x="532104" y="2897860"/>
                  </a:moveTo>
                  <a:lnTo>
                    <a:pt x="490308" y="2897860"/>
                  </a:lnTo>
                  <a:lnTo>
                    <a:pt x="490308" y="2857258"/>
                  </a:lnTo>
                  <a:lnTo>
                    <a:pt x="481266" y="2857258"/>
                  </a:lnTo>
                  <a:lnTo>
                    <a:pt x="481266" y="2897860"/>
                  </a:lnTo>
                  <a:lnTo>
                    <a:pt x="439470" y="2897860"/>
                  </a:lnTo>
                  <a:lnTo>
                    <a:pt x="439470" y="2906738"/>
                  </a:lnTo>
                  <a:lnTo>
                    <a:pt x="481266" y="2906738"/>
                  </a:lnTo>
                  <a:lnTo>
                    <a:pt x="481266" y="2948609"/>
                  </a:lnTo>
                  <a:lnTo>
                    <a:pt x="490308" y="2948609"/>
                  </a:lnTo>
                  <a:lnTo>
                    <a:pt x="490308" y="2906738"/>
                  </a:lnTo>
                  <a:lnTo>
                    <a:pt x="532104" y="2906738"/>
                  </a:lnTo>
                  <a:lnTo>
                    <a:pt x="532104" y="2897860"/>
                  </a:lnTo>
                  <a:close/>
                </a:path>
                <a:path w="2265680" h="3828415">
                  <a:moveTo>
                    <a:pt x="532104" y="2458872"/>
                  </a:moveTo>
                  <a:lnTo>
                    <a:pt x="490308" y="2458872"/>
                  </a:lnTo>
                  <a:lnTo>
                    <a:pt x="490308" y="2418270"/>
                  </a:lnTo>
                  <a:lnTo>
                    <a:pt x="481266" y="2418270"/>
                  </a:lnTo>
                  <a:lnTo>
                    <a:pt x="481266" y="2458872"/>
                  </a:lnTo>
                  <a:lnTo>
                    <a:pt x="439470" y="2458872"/>
                  </a:lnTo>
                  <a:lnTo>
                    <a:pt x="439470" y="2469019"/>
                  </a:lnTo>
                  <a:lnTo>
                    <a:pt x="481266" y="2469019"/>
                  </a:lnTo>
                  <a:lnTo>
                    <a:pt x="481266" y="2509621"/>
                  </a:lnTo>
                  <a:lnTo>
                    <a:pt x="490308" y="2509621"/>
                  </a:lnTo>
                  <a:lnTo>
                    <a:pt x="490308" y="2469019"/>
                  </a:lnTo>
                  <a:lnTo>
                    <a:pt x="532104" y="2469019"/>
                  </a:lnTo>
                  <a:lnTo>
                    <a:pt x="532104" y="2458872"/>
                  </a:lnTo>
                  <a:close/>
                </a:path>
                <a:path w="2265680" h="3828415">
                  <a:moveTo>
                    <a:pt x="532104" y="2019871"/>
                  </a:moveTo>
                  <a:lnTo>
                    <a:pt x="490308" y="2019871"/>
                  </a:lnTo>
                  <a:lnTo>
                    <a:pt x="490308" y="1977999"/>
                  </a:lnTo>
                  <a:lnTo>
                    <a:pt x="481266" y="1977999"/>
                  </a:lnTo>
                  <a:lnTo>
                    <a:pt x="481266" y="2019871"/>
                  </a:lnTo>
                  <a:lnTo>
                    <a:pt x="439470" y="2019871"/>
                  </a:lnTo>
                  <a:lnTo>
                    <a:pt x="439470" y="2028748"/>
                  </a:lnTo>
                  <a:lnTo>
                    <a:pt x="481266" y="2028748"/>
                  </a:lnTo>
                  <a:lnTo>
                    <a:pt x="481266" y="2069350"/>
                  </a:lnTo>
                  <a:lnTo>
                    <a:pt x="490308" y="2069350"/>
                  </a:lnTo>
                  <a:lnTo>
                    <a:pt x="490308" y="2028748"/>
                  </a:lnTo>
                  <a:lnTo>
                    <a:pt x="532104" y="2028748"/>
                  </a:lnTo>
                  <a:lnTo>
                    <a:pt x="532104" y="2019871"/>
                  </a:lnTo>
                  <a:close/>
                </a:path>
                <a:path w="2265680" h="3828415">
                  <a:moveTo>
                    <a:pt x="532104" y="700354"/>
                  </a:moveTo>
                  <a:lnTo>
                    <a:pt x="490308" y="700354"/>
                  </a:lnTo>
                  <a:lnTo>
                    <a:pt x="490308" y="659752"/>
                  </a:lnTo>
                  <a:lnTo>
                    <a:pt x="481266" y="659752"/>
                  </a:lnTo>
                  <a:lnTo>
                    <a:pt x="481266" y="700354"/>
                  </a:lnTo>
                  <a:lnTo>
                    <a:pt x="439470" y="700354"/>
                  </a:lnTo>
                  <a:lnTo>
                    <a:pt x="439470" y="709244"/>
                  </a:lnTo>
                  <a:lnTo>
                    <a:pt x="481266" y="709244"/>
                  </a:lnTo>
                  <a:lnTo>
                    <a:pt x="481266" y="751103"/>
                  </a:lnTo>
                  <a:lnTo>
                    <a:pt x="490308" y="751103"/>
                  </a:lnTo>
                  <a:lnTo>
                    <a:pt x="490308" y="709244"/>
                  </a:lnTo>
                  <a:lnTo>
                    <a:pt x="532104" y="709244"/>
                  </a:lnTo>
                  <a:lnTo>
                    <a:pt x="532104" y="700354"/>
                  </a:lnTo>
                  <a:close/>
                </a:path>
                <a:path w="2265680" h="3828415">
                  <a:moveTo>
                    <a:pt x="532104" y="261366"/>
                  </a:moveTo>
                  <a:lnTo>
                    <a:pt x="490308" y="261366"/>
                  </a:lnTo>
                  <a:lnTo>
                    <a:pt x="490308" y="220764"/>
                  </a:lnTo>
                  <a:lnTo>
                    <a:pt x="481266" y="220764"/>
                  </a:lnTo>
                  <a:lnTo>
                    <a:pt x="481266" y="261366"/>
                  </a:lnTo>
                  <a:lnTo>
                    <a:pt x="439470" y="261366"/>
                  </a:lnTo>
                  <a:lnTo>
                    <a:pt x="439470" y="271513"/>
                  </a:lnTo>
                  <a:lnTo>
                    <a:pt x="481266" y="271513"/>
                  </a:lnTo>
                  <a:lnTo>
                    <a:pt x="481266" y="312115"/>
                  </a:lnTo>
                  <a:lnTo>
                    <a:pt x="490308" y="312115"/>
                  </a:lnTo>
                  <a:lnTo>
                    <a:pt x="490308" y="271513"/>
                  </a:lnTo>
                  <a:lnTo>
                    <a:pt x="532104" y="271513"/>
                  </a:lnTo>
                  <a:lnTo>
                    <a:pt x="532104" y="261366"/>
                  </a:lnTo>
                  <a:close/>
                </a:path>
                <a:path w="2265680" h="3828415">
                  <a:moveTo>
                    <a:pt x="752398" y="3557613"/>
                  </a:moveTo>
                  <a:lnTo>
                    <a:pt x="710603" y="3557613"/>
                  </a:lnTo>
                  <a:lnTo>
                    <a:pt x="710603" y="3515741"/>
                  </a:lnTo>
                  <a:lnTo>
                    <a:pt x="701560" y="3515741"/>
                  </a:lnTo>
                  <a:lnTo>
                    <a:pt x="701560" y="3557613"/>
                  </a:lnTo>
                  <a:lnTo>
                    <a:pt x="659765" y="3557613"/>
                  </a:lnTo>
                  <a:lnTo>
                    <a:pt x="659765" y="3566503"/>
                  </a:lnTo>
                  <a:lnTo>
                    <a:pt x="701560" y="3566503"/>
                  </a:lnTo>
                  <a:lnTo>
                    <a:pt x="701560" y="3608362"/>
                  </a:lnTo>
                  <a:lnTo>
                    <a:pt x="710603" y="3608362"/>
                  </a:lnTo>
                  <a:lnTo>
                    <a:pt x="710603" y="3566503"/>
                  </a:lnTo>
                  <a:lnTo>
                    <a:pt x="752398" y="3566503"/>
                  </a:lnTo>
                  <a:lnTo>
                    <a:pt x="752398" y="3557613"/>
                  </a:lnTo>
                  <a:close/>
                </a:path>
                <a:path w="2265680" h="3828415">
                  <a:moveTo>
                    <a:pt x="752398" y="3117354"/>
                  </a:moveTo>
                  <a:lnTo>
                    <a:pt x="710603" y="3117354"/>
                  </a:lnTo>
                  <a:lnTo>
                    <a:pt x="710603" y="3076752"/>
                  </a:lnTo>
                  <a:lnTo>
                    <a:pt x="701560" y="3076752"/>
                  </a:lnTo>
                  <a:lnTo>
                    <a:pt x="701560" y="3117354"/>
                  </a:lnTo>
                  <a:lnTo>
                    <a:pt x="659765" y="3117354"/>
                  </a:lnTo>
                  <a:lnTo>
                    <a:pt x="659765" y="3127502"/>
                  </a:lnTo>
                  <a:lnTo>
                    <a:pt x="701560" y="3127502"/>
                  </a:lnTo>
                  <a:lnTo>
                    <a:pt x="701560" y="3168104"/>
                  </a:lnTo>
                  <a:lnTo>
                    <a:pt x="710603" y="3168104"/>
                  </a:lnTo>
                  <a:lnTo>
                    <a:pt x="710603" y="3127502"/>
                  </a:lnTo>
                  <a:lnTo>
                    <a:pt x="752398" y="3127502"/>
                  </a:lnTo>
                  <a:lnTo>
                    <a:pt x="752398" y="3117354"/>
                  </a:lnTo>
                  <a:close/>
                </a:path>
                <a:path w="2265680" h="3828415">
                  <a:moveTo>
                    <a:pt x="752398" y="2678366"/>
                  </a:moveTo>
                  <a:lnTo>
                    <a:pt x="710603" y="2678366"/>
                  </a:lnTo>
                  <a:lnTo>
                    <a:pt x="710603" y="2637764"/>
                  </a:lnTo>
                  <a:lnTo>
                    <a:pt x="701560" y="2637764"/>
                  </a:lnTo>
                  <a:lnTo>
                    <a:pt x="701560" y="2678366"/>
                  </a:lnTo>
                  <a:lnTo>
                    <a:pt x="659765" y="2678366"/>
                  </a:lnTo>
                  <a:lnTo>
                    <a:pt x="659765" y="2688513"/>
                  </a:lnTo>
                  <a:lnTo>
                    <a:pt x="701560" y="2688513"/>
                  </a:lnTo>
                  <a:lnTo>
                    <a:pt x="701560" y="2729115"/>
                  </a:lnTo>
                  <a:lnTo>
                    <a:pt x="710603" y="2729115"/>
                  </a:lnTo>
                  <a:lnTo>
                    <a:pt x="710603" y="2688513"/>
                  </a:lnTo>
                  <a:lnTo>
                    <a:pt x="752398" y="2688513"/>
                  </a:lnTo>
                  <a:lnTo>
                    <a:pt x="752398" y="2678366"/>
                  </a:lnTo>
                  <a:close/>
                </a:path>
                <a:path w="2265680" h="3828415">
                  <a:moveTo>
                    <a:pt x="752398" y="2239365"/>
                  </a:moveTo>
                  <a:lnTo>
                    <a:pt x="710603" y="2239365"/>
                  </a:lnTo>
                  <a:lnTo>
                    <a:pt x="710603" y="2197506"/>
                  </a:lnTo>
                  <a:lnTo>
                    <a:pt x="701560" y="2197506"/>
                  </a:lnTo>
                  <a:lnTo>
                    <a:pt x="701560" y="2239365"/>
                  </a:lnTo>
                  <a:lnTo>
                    <a:pt x="659765" y="2239365"/>
                  </a:lnTo>
                  <a:lnTo>
                    <a:pt x="659765" y="2248255"/>
                  </a:lnTo>
                  <a:lnTo>
                    <a:pt x="701560" y="2248255"/>
                  </a:lnTo>
                  <a:lnTo>
                    <a:pt x="701560" y="2288857"/>
                  </a:lnTo>
                  <a:lnTo>
                    <a:pt x="710603" y="2288857"/>
                  </a:lnTo>
                  <a:lnTo>
                    <a:pt x="710603" y="2248255"/>
                  </a:lnTo>
                  <a:lnTo>
                    <a:pt x="752398" y="2248255"/>
                  </a:lnTo>
                  <a:lnTo>
                    <a:pt x="752398" y="2239365"/>
                  </a:lnTo>
                  <a:close/>
                </a:path>
                <a:path w="2265680" h="3828415">
                  <a:moveTo>
                    <a:pt x="752398" y="1800377"/>
                  </a:moveTo>
                  <a:lnTo>
                    <a:pt x="710603" y="1800377"/>
                  </a:lnTo>
                  <a:lnTo>
                    <a:pt x="710603" y="1758505"/>
                  </a:lnTo>
                  <a:lnTo>
                    <a:pt x="701560" y="1758505"/>
                  </a:lnTo>
                  <a:lnTo>
                    <a:pt x="701560" y="1800377"/>
                  </a:lnTo>
                  <a:lnTo>
                    <a:pt x="659765" y="1800377"/>
                  </a:lnTo>
                  <a:lnTo>
                    <a:pt x="659765" y="1809254"/>
                  </a:lnTo>
                  <a:lnTo>
                    <a:pt x="701560" y="1809254"/>
                  </a:lnTo>
                  <a:lnTo>
                    <a:pt x="701560" y="1851126"/>
                  </a:lnTo>
                  <a:lnTo>
                    <a:pt x="710603" y="1851126"/>
                  </a:lnTo>
                  <a:lnTo>
                    <a:pt x="710603" y="1809254"/>
                  </a:lnTo>
                  <a:lnTo>
                    <a:pt x="752398" y="1809254"/>
                  </a:lnTo>
                  <a:lnTo>
                    <a:pt x="752398" y="1800377"/>
                  </a:lnTo>
                  <a:close/>
                </a:path>
                <a:path w="2265680" h="3828415">
                  <a:moveTo>
                    <a:pt x="752398" y="919848"/>
                  </a:moveTo>
                  <a:lnTo>
                    <a:pt x="710603" y="919848"/>
                  </a:lnTo>
                  <a:lnTo>
                    <a:pt x="710603" y="879259"/>
                  </a:lnTo>
                  <a:lnTo>
                    <a:pt x="701560" y="879259"/>
                  </a:lnTo>
                  <a:lnTo>
                    <a:pt x="701560" y="919848"/>
                  </a:lnTo>
                  <a:lnTo>
                    <a:pt x="659765" y="919848"/>
                  </a:lnTo>
                  <a:lnTo>
                    <a:pt x="659765" y="930008"/>
                  </a:lnTo>
                  <a:lnTo>
                    <a:pt x="701560" y="930008"/>
                  </a:lnTo>
                  <a:lnTo>
                    <a:pt x="701560" y="970610"/>
                  </a:lnTo>
                  <a:lnTo>
                    <a:pt x="710603" y="970610"/>
                  </a:lnTo>
                  <a:lnTo>
                    <a:pt x="710603" y="930008"/>
                  </a:lnTo>
                  <a:lnTo>
                    <a:pt x="752398" y="930008"/>
                  </a:lnTo>
                  <a:lnTo>
                    <a:pt x="752398" y="919848"/>
                  </a:lnTo>
                  <a:close/>
                </a:path>
                <a:path w="2265680" h="3828415">
                  <a:moveTo>
                    <a:pt x="752398" y="480860"/>
                  </a:moveTo>
                  <a:lnTo>
                    <a:pt x="710603" y="480860"/>
                  </a:lnTo>
                  <a:lnTo>
                    <a:pt x="710603" y="440258"/>
                  </a:lnTo>
                  <a:lnTo>
                    <a:pt x="701560" y="440258"/>
                  </a:lnTo>
                  <a:lnTo>
                    <a:pt x="701560" y="480860"/>
                  </a:lnTo>
                  <a:lnTo>
                    <a:pt x="659765" y="480860"/>
                  </a:lnTo>
                  <a:lnTo>
                    <a:pt x="659765" y="491007"/>
                  </a:lnTo>
                  <a:lnTo>
                    <a:pt x="701560" y="491007"/>
                  </a:lnTo>
                  <a:lnTo>
                    <a:pt x="701560" y="531609"/>
                  </a:lnTo>
                  <a:lnTo>
                    <a:pt x="710603" y="531609"/>
                  </a:lnTo>
                  <a:lnTo>
                    <a:pt x="710603" y="491007"/>
                  </a:lnTo>
                  <a:lnTo>
                    <a:pt x="752398" y="491007"/>
                  </a:lnTo>
                  <a:lnTo>
                    <a:pt x="752398" y="480860"/>
                  </a:lnTo>
                  <a:close/>
                </a:path>
                <a:path w="2265680" h="3828415">
                  <a:moveTo>
                    <a:pt x="752398" y="41871"/>
                  </a:moveTo>
                  <a:lnTo>
                    <a:pt x="710603" y="41871"/>
                  </a:lnTo>
                  <a:lnTo>
                    <a:pt x="710603" y="0"/>
                  </a:lnTo>
                  <a:lnTo>
                    <a:pt x="701560" y="0"/>
                  </a:lnTo>
                  <a:lnTo>
                    <a:pt x="701560" y="41871"/>
                  </a:lnTo>
                  <a:lnTo>
                    <a:pt x="659765" y="41871"/>
                  </a:lnTo>
                  <a:lnTo>
                    <a:pt x="659765" y="50749"/>
                  </a:lnTo>
                  <a:lnTo>
                    <a:pt x="701560" y="50749"/>
                  </a:lnTo>
                  <a:lnTo>
                    <a:pt x="701560" y="91351"/>
                  </a:lnTo>
                  <a:lnTo>
                    <a:pt x="710603" y="91351"/>
                  </a:lnTo>
                  <a:lnTo>
                    <a:pt x="710603" y="50749"/>
                  </a:lnTo>
                  <a:lnTo>
                    <a:pt x="752398" y="50749"/>
                  </a:lnTo>
                  <a:lnTo>
                    <a:pt x="752398" y="41871"/>
                  </a:lnTo>
                  <a:close/>
                </a:path>
                <a:path w="2265680" h="3828415">
                  <a:moveTo>
                    <a:pt x="972705" y="3777551"/>
                  </a:moveTo>
                  <a:lnTo>
                    <a:pt x="930897" y="3777551"/>
                  </a:lnTo>
                  <a:lnTo>
                    <a:pt x="930897" y="3735832"/>
                  </a:lnTo>
                  <a:lnTo>
                    <a:pt x="921867" y="3735832"/>
                  </a:lnTo>
                  <a:lnTo>
                    <a:pt x="921867" y="3777551"/>
                  </a:lnTo>
                  <a:lnTo>
                    <a:pt x="880059" y="3777551"/>
                  </a:lnTo>
                  <a:lnTo>
                    <a:pt x="880059" y="3786568"/>
                  </a:lnTo>
                  <a:lnTo>
                    <a:pt x="921867" y="3786568"/>
                  </a:lnTo>
                  <a:lnTo>
                    <a:pt x="921867" y="3824909"/>
                  </a:lnTo>
                  <a:lnTo>
                    <a:pt x="924115" y="3826040"/>
                  </a:lnTo>
                  <a:lnTo>
                    <a:pt x="921867" y="3826040"/>
                  </a:lnTo>
                  <a:lnTo>
                    <a:pt x="921867" y="3828288"/>
                  </a:lnTo>
                  <a:lnTo>
                    <a:pt x="928636" y="3828288"/>
                  </a:lnTo>
                  <a:lnTo>
                    <a:pt x="926388" y="3827170"/>
                  </a:lnTo>
                  <a:lnTo>
                    <a:pt x="930897" y="3827170"/>
                  </a:lnTo>
                  <a:lnTo>
                    <a:pt x="930897" y="3786568"/>
                  </a:lnTo>
                  <a:lnTo>
                    <a:pt x="972705" y="3786568"/>
                  </a:lnTo>
                  <a:lnTo>
                    <a:pt x="972705" y="3777551"/>
                  </a:lnTo>
                  <a:close/>
                </a:path>
                <a:path w="2265680" h="3828415">
                  <a:moveTo>
                    <a:pt x="1191869" y="3557613"/>
                  </a:moveTo>
                  <a:lnTo>
                    <a:pt x="1100366" y="3557613"/>
                  </a:lnTo>
                  <a:lnTo>
                    <a:pt x="1100366" y="3566503"/>
                  </a:lnTo>
                  <a:lnTo>
                    <a:pt x="1142161" y="3566503"/>
                  </a:lnTo>
                  <a:lnTo>
                    <a:pt x="1142161" y="3608362"/>
                  </a:lnTo>
                  <a:lnTo>
                    <a:pt x="1151204" y="3608362"/>
                  </a:lnTo>
                  <a:lnTo>
                    <a:pt x="1151204" y="3566503"/>
                  </a:lnTo>
                  <a:lnTo>
                    <a:pt x="1191869" y="3566503"/>
                  </a:lnTo>
                  <a:lnTo>
                    <a:pt x="1191869" y="3557613"/>
                  </a:lnTo>
                  <a:close/>
                </a:path>
                <a:path w="2265680" h="3828415">
                  <a:moveTo>
                    <a:pt x="1412163" y="3777107"/>
                  </a:moveTo>
                  <a:lnTo>
                    <a:pt x="1371498" y="3777107"/>
                  </a:lnTo>
                  <a:lnTo>
                    <a:pt x="1371498" y="3735247"/>
                  </a:lnTo>
                  <a:lnTo>
                    <a:pt x="1362456" y="3735247"/>
                  </a:lnTo>
                  <a:lnTo>
                    <a:pt x="1362456" y="3777107"/>
                  </a:lnTo>
                  <a:lnTo>
                    <a:pt x="1320660" y="3777107"/>
                  </a:lnTo>
                  <a:lnTo>
                    <a:pt x="1320660" y="3785997"/>
                  </a:lnTo>
                  <a:lnTo>
                    <a:pt x="1362456" y="3785997"/>
                  </a:lnTo>
                  <a:lnTo>
                    <a:pt x="1362456" y="3827869"/>
                  </a:lnTo>
                  <a:lnTo>
                    <a:pt x="1371498" y="3827869"/>
                  </a:lnTo>
                  <a:lnTo>
                    <a:pt x="1371498" y="3785997"/>
                  </a:lnTo>
                  <a:lnTo>
                    <a:pt x="1412163" y="3785997"/>
                  </a:lnTo>
                  <a:lnTo>
                    <a:pt x="1412163" y="3777107"/>
                  </a:lnTo>
                  <a:close/>
                </a:path>
                <a:path w="2265680" h="3828415">
                  <a:moveTo>
                    <a:pt x="1852764" y="3777107"/>
                  </a:moveTo>
                  <a:lnTo>
                    <a:pt x="1810956" y="3777107"/>
                  </a:lnTo>
                  <a:lnTo>
                    <a:pt x="1810956" y="3735247"/>
                  </a:lnTo>
                  <a:lnTo>
                    <a:pt x="1801926" y="3735247"/>
                  </a:lnTo>
                  <a:lnTo>
                    <a:pt x="1801926" y="3777107"/>
                  </a:lnTo>
                  <a:lnTo>
                    <a:pt x="1761248" y="3777107"/>
                  </a:lnTo>
                  <a:lnTo>
                    <a:pt x="1761248" y="3785997"/>
                  </a:lnTo>
                  <a:lnTo>
                    <a:pt x="1801926" y="3785997"/>
                  </a:lnTo>
                  <a:lnTo>
                    <a:pt x="1801926" y="3827869"/>
                  </a:lnTo>
                  <a:lnTo>
                    <a:pt x="1810956" y="3827869"/>
                  </a:lnTo>
                  <a:lnTo>
                    <a:pt x="1810956" y="3785997"/>
                  </a:lnTo>
                  <a:lnTo>
                    <a:pt x="1852764" y="3785997"/>
                  </a:lnTo>
                  <a:lnTo>
                    <a:pt x="1852764" y="3777107"/>
                  </a:lnTo>
                  <a:close/>
                </a:path>
                <a:path w="2265680" h="3828415">
                  <a:moveTo>
                    <a:pt x="2265108" y="3777551"/>
                  </a:moveTo>
                  <a:lnTo>
                    <a:pt x="2252688" y="3777551"/>
                  </a:lnTo>
                  <a:lnTo>
                    <a:pt x="2252688" y="3735832"/>
                  </a:lnTo>
                  <a:lnTo>
                    <a:pt x="2251557" y="3735832"/>
                  </a:lnTo>
                  <a:lnTo>
                    <a:pt x="2242515" y="3735832"/>
                  </a:lnTo>
                  <a:lnTo>
                    <a:pt x="2242515" y="3777551"/>
                  </a:lnTo>
                  <a:lnTo>
                    <a:pt x="2201849" y="3777551"/>
                  </a:lnTo>
                  <a:lnTo>
                    <a:pt x="2201849" y="3786568"/>
                  </a:lnTo>
                  <a:lnTo>
                    <a:pt x="2243645" y="3786568"/>
                  </a:lnTo>
                  <a:lnTo>
                    <a:pt x="2243645" y="3787698"/>
                  </a:lnTo>
                  <a:lnTo>
                    <a:pt x="2250427" y="3784320"/>
                  </a:lnTo>
                  <a:lnTo>
                    <a:pt x="2258339" y="3780929"/>
                  </a:lnTo>
                  <a:lnTo>
                    <a:pt x="2265108" y="3777551"/>
                  </a:lnTo>
                  <a:close/>
                </a:path>
              </a:pathLst>
            </a:custGeom>
            <a:solidFill>
              <a:srgbClr val="2A4A81"/>
            </a:solidFill>
          </p:spPr>
          <p:txBody>
            <a:bodyPr wrap="square" lIns="0" tIns="0" rIns="0" bIns="0" rtlCol="0"/>
            <a:lstStyle/>
            <a:p>
              <a:endParaRPr/>
            </a:p>
          </p:txBody>
        </p:sp>
        <p:sp>
          <p:nvSpPr>
            <p:cNvPr id="11" name="object 11"/>
            <p:cNvSpPr/>
            <p:nvPr/>
          </p:nvSpPr>
          <p:spPr>
            <a:xfrm>
              <a:off x="13553141" y="3124380"/>
              <a:ext cx="9525" cy="40640"/>
            </a:xfrm>
            <a:custGeom>
              <a:avLst/>
              <a:gdLst/>
              <a:ahLst/>
              <a:cxnLst/>
              <a:rect l="l" t="t" r="r" b="b"/>
              <a:pathLst>
                <a:path w="9525" h="40639">
                  <a:moveTo>
                    <a:pt x="0" y="0"/>
                  </a:moveTo>
                  <a:lnTo>
                    <a:pt x="9038" y="0"/>
                  </a:lnTo>
                  <a:lnTo>
                    <a:pt x="9038" y="40600"/>
                  </a:lnTo>
                  <a:lnTo>
                    <a:pt x="0" y="40600"/>
                  </a:lnTo>
                  <a:lnTo>
                    <a:pt x="0" y="0"/>
                  </a:lnTo>
                  <a:close/>
                </a:path>
              </a:pathLst>
            </a:custGeom>
            <a:solidFill>
              <a:srgbClr val="2A4A81"/>
            </a:solidFill>
          </p:spPr>
          <p:txBody>
            <a:bodyPr wrap="square" lIns="0" tIns="0" rIns="0" bIns="0" rtlCol="0"/>
            <a:lstStyle/>
            <a:p>
              <a:endParaRPr/>
            </a:p>
          </p:txBody>
        </p:sp>
        <p:pic>
          <p:nvPicPr>
            <p:cNvPr id="12" name="object 12"/>
            <p:cNvPicPr/>
            <p:nvPr/>
          </p:nvPicPr>
          <p:blipFill>
            <a:blip r:embed="rId2" cstate="print"/>
            <a:stretch>
              <a:fillRect/>
            </a:stretch>
          </p:blipFill>
          <p:spPr>
            <a:xfrm>
              <a:off x="13094470" y="3073037"/>
              <a:ext cx="68913" cy="92457"/>
            </a:xfrm>
            <a:prstGeom prst="rect">
              <a:avLst/>
            </a:prstGeom>
          </p:spPr>
        </p:pic>
        <p:sp>
          <p:nvSpPr>
            <p:cNvPr id="13" name="object 13"/>
            <p:cNvSpPr/>
            <p:nvPr/>
          </p:nvSpPr>
          <p:spPr>
            <a:xfrm>
              <a:off x="13071869" y="3294404"/>
              <a:ext cx="972819" cy="530860"/>
            </a:xfrm>
            <a:custGeom>
              <a:avLst/>
              <a:gdLst/>
              <a:ahLst/>
              <a:cxnLst/>
              <a:rect l="l" t="t" r="r" b="b"/>
              <a:pathLst>
                <a:path w="972819" h="530860">
                  <a:moveTo>
                    <a:pt x="91503" y="260096"/>
                  </a:moveTo>
                  <a:lnTo>
                    <a:pt x="49707" y="260096"/>
                  </a:lnTo>
                  <a:lnTo>
                    <a:pt x="49707" y="219494"/>
                  </a:lnTo>
                  <a:lnTo>
                    <a:pt x="40665" y="219494"/>
                  </a:lnTo>
                  <a:lnTo>
                    <a:pt x="40665" y="260096"/>
                  </a:lnTo>
                  <a:lnTo>
                    <a:pt x="0" y="260096"/>
                  </a:lnTo>
                  <a:lnTo>
                    <a:pt x="0" y="268973"/>
                  </a:lnTo>
                  <a:lnTo>
                    <a:pt x="40665" y="268973"/>
                  </a:lnTo>
                  <a:lnTo>
                    <a:pt x="40665" y="310845"/>
                  </a:lnTo>
                  <a:lnTo>
                    <a:pt x="49707" y="310845"/>
                  </a:lnTo>
                  <a:lnTo>
                    <a:pt x="49707" y="268973"/>
                  </a:lnTo>
                  <a:lnTo>
                    <a:pt x="91503" y="268973"/>
                  </a:lnTo>
                  <a:lnTo>
                    <a:pt x="91503" y="260096"/>
                  </a:lnTo>
                  <a:close/>
                </a:path>
                <a:path w="972819" h="530860">
                  <a:moveTo>
                    <a:pt x="311810" y="479590"/>
                  </a:moveTo>
                  <a:lnTo>
                    <a:pt x="270002" y="479590"/>
                  </a:lnTo>
                  <a:lnTo>
                    <a:pt x="270002" y="437718"/>
                  </a:lnTo>
                  <a:lnTo>
                    <a:pt x="260972" y="437718"/>
                  </a:lnTo>
                  <a:lnTo>
                    <a:pt x="260972" y="479590"/>
                  </a:lnTo>
                  <a:lnTo>
                    <a:pt x="220294" y="479590"/>
                  </a:lnTo>
                  <a:lnTo>
                    <a:pt x="220294" y="488467"/>
                  </a:lnTo>
                  <a:lnTo>
                    <a:pt x="260972" y="488467"/>
                  </a:lnTo>
                  <a:lnTo>
                    <a:pt x="260972" y="530339"/>
                  </a:lnTo>
                  <a:lnTo>
                    <a:pt x="270002" y="530339"/>
                  </a:lnTo>
                  <a:lnTo>
                    <a:pt x="270002" y="488467"/>
                  </a:lnTo>
                  <a:lnTo>
                    <a:pt x="311810" y="488467"/>
                  </a:lnTo>
                  <a:lnTo>
                    <a:pt x="311810" y="479590"/>
                  </a:lnTo>
                  <a:close/>
                </a:path>
                <a:path w="972819" h="530860">
                  <a:moveTo>
                    <a:pt x="311810" y="40601"/>
                  </a:moveTo>
                  <a:lnTo>
                    <a:pt x="270002" y="40601"/>
                  </a:lnTo>
                  <a:lnTo>
                    <a:pt x="270002" y="0"/>
                  </a:lnTo>
                  <a:lnTo>
                    <a:pt x="260972" y="0"/>
                  </a:lnTo>
                  <a:lnTo>
                    <a:pt x="260972" y="40601"/>
                  </a:lnTo>
                  <a:lnTo>
                    <a:pt x="220294" y="40601"/>
                  </a:lnTo>
                  <a:lnTo>
                    <a:pt x="220294" y="49479"/>
                  </a:lnTo>
                  <a:lnTo>
                    <a:pt x="260972" y="49479"/>
                  </a:lnTo>
                  <a:lnTo>
                    <a:pt x="260972" y="91351"/>
                  </a:lnTo>
                  <a:lnTo>
                    <a:pt x="270002" y="91351"/>
                  </a:lnTo>
                  <a:lnTo>
                    <a:pt x="270002" y="49479"/>
                  </a:lnTo>
                  <a:lnTo>
                    <a:pt x="311810" y="49479"/>
                  </a:lnTo>
                  <a:lnTo>
                    <a:pt x="311810" y="40601"/>
                  </a:lnTo>
                  <a:close/>
                </a:path>
                <a:path w="972819" h="530860">
                  <a:moveTo>
                    <a:pt x="532104" y="260096"/>
                  </a:moveTo>
                  <a:lnTo>
                    <a:pt x="490308" y="260096"/>
                  </a:lnTo>
                  <a:lnTo>
                    <a:pt x="490308" y="219494"/>
                  </a:lnTo>
                  <a:lnTo>
                    <a:pt x="481266" y="219494"/>
                  </a:lnTo>
                  <a:lnTo>
                    <a:pt x="481266" y="260096"/>
                  </a:lnTo>
                  <a:lnTo>
                    <a:pt x="440601" y="260096"/>
                  </a:lnTo>
                  <a:lnTo>
                    <a:pt x="440601" y="268973"/>
                  </a:lnTo>
                  <a:lnTo>
                    <a:pt x="481266" y="268973"/>
                  </a:lnTo>
                  <a:lnTo>
                    <a:pt x="481266" y="310845"/>
                  </a:lnTo>
                  <a:lnTo>
                    <a:pt x="490308" y="310845"/>
                  </a:lnTo>
                  <a:lnTo>
                    <a:pt x="490308" y="268973"/>
                  </a:lnTo>
                  <a:lnTo>
                    <a:pt x="532104" y="268973"/>
                  </a:lnTo>
                  <a:lnTo>
                    <a:pt x="532104" y="260096"/>
                  </a:lnTo>
                  <a:close/>
                </a:path>
                <a:path w="972819" h="530860">
                  <a:moveTo>
                    <a:pt x="752398" y="479590"/>
                  </a:moveTo>
                  <a:lnTo>
                    <a:pt x="710603" y="479590"/>
                  </a:lnTo>
                  <a:lnTo>
                    <a:pt x="710603" y="437718"/>
                  </a:lnTo>
                  <a:lnTo>
                    <a:pt x="701560" y="437718"/>
                  </a:lnTo>
                  <a:lnTo>
                    <a:pt x="701560" y="479590"/>
                  </a:lnTo>
                  <a:lnTo>
                    <a:pt x="659765" y="479590"/>
                  </a:lnTo>
                  <a:lnTo>
                    <a:pt x="659765" y="488467"/>
                  </a:lnTo>
                  <a:lnTo>
                    <a:pt x="701560" y="488467"/>
                  </a:lnTo>
                  <a:lnTo>
                    <a:pt x="701560" y="530339"/>
                  </a:lnTo>
                  <a:lnTo>
                    <a:pt x="710603" y="530339"/>
                  </a:lnTo>
                  <a:lnTo>
                    <a:pt x="710603" y="488467"/>
                  </a:lnTo>
                  <a:lnTo>
                    <a:pt x="752398" y="488467"/>
                  </a:lnTo>
                  <a:lnTo>
                    <a:pt x="752398" y="479590"/>
                  </a:lnTo>
                  <a:close/>
                </a:path>
                <a:path w="972819" h="530860">
                  <a:moveTo>
                    <a:pt x="752398" y="40601"/>
                  </a:moveTo>
                  <a:lnTo>
                    <a:pt x="710603" y="40601"/>
                  </a:lnTo>
                  <a:lnTo>
                    <a:pt x="710603" y="0"/>
                  </a:lnTo>
                  <a:lnTo>
                    <a:pt x="701560" y="0"/>
                  </a:lnTo>
                  <a:lnTo>
                    <a:pt x="701560" y="40601"/>
                  </a:lnTo>
                  <a:lnTo>
                    <a:pt x="659765" y="40601"/>
                  </a:lnTo>
                  <a:lnTo>
                    <a:pt x="659765" y="49479"/>
                  </a:lnTo>
                  <a:lnTo>
                    <a:pt x="701560" y="49479"/>
                  </a:lnTo>
                  <a:lnTo>
                    <a:pt x="701560" y="91351"/>
                  </a:lnTo>
                  <a:lnTo>
                    <a:pt x="710603" y="91351"/>
                  </a:lnTo>
                  <a:lnTo>
                    <a:pt x="710603" y="49479"/>
                  </a:lnTo>
                  <a:lnTo>
                    <a:pt x="752398" y="49479"/>
                  </a:lnTo>
                  <a:lnTo>
                    <a:pt x="752398" y="40601"/>
                  </a:lnTo>
                  <a:close/>
                </a:path>
                <a:path w="972819" h="530860">
                  <a:moveTo>
                    <a:pt x="972693" y="260096"/>
                  </a:moveTo>
                  <a:lnTo>
                    <a:pt x="930897" y="260096"/>
                  </a:lnTo>
                  <a:lnTo>
                    <a:pt x="930897" y="219494"/>
                  </a:lnTo>
                  <a:lnTo>
                    <a:pt x="921854" y="219494"/>
                  </a:lnTo>
                  <a:lnTo>
                    <a:pt x="921854" y="260096"/>
                  </a:lnTo>
                  <a:lnTo>
                    <a:pt x="880059" y="260096"/>
                  </a:lnTo>
                  <a:lnTo>
                    <a:pt x="880059" y="268973"/>
                  </a:lnTo>
                  <a:lnTo>
                    <a:pt x="921854" y="268973"/>
                  </a:lnTo>
                  <a:lnTo>
                    <a:pt x="921854" y="310845"/>
                  </a:lnTo>
                  <a:lnTo>
                    <a:pt x="930897" y="310845"/>
                  </a:lnTo>
                  <a:lnTo>
                    <a:pt x="930897" y="268973"/>
                  </a:lnTo>
                  <a:lnTo>
                    <a:pt x="972693" y="268973"/>
                  </a:lnTo>
                  <a:lnTo>
                    <a:pt x="972693" y="260096"/>
                  </a:lnTo>
                  <a:close/>
                </a:path>
              </a:pathLst>
            </a:custGeom>
            <a:solidFill>
              <a:srgbClr val="2A4A81"/>
            </a:solidFill>
          </p:spPr>
          <p:txBody>
            <a:bodyPr wrap="square" lIns="0" tIns="0" rIns="0" bIns="0" rtlCol="0"/>
            <a:lstStyle/>
            <a:p>
              <a:endParaRPr/>
            </a:p>
          </p:txBody>
        </p:sp>
        <p:sp>
          <p:nvSpPr>
            <p:cNvPr id="14" name="object 14"/>
            <p:cNvSpPr/>
            <p:nvPr/>
          </p:nvSpPr>
          <p:spPr>
            <a:xfrm>
              <a:off x="13973400" y="3420317"/>
              <a:ext cx="1719580" cy="1716405"/>
            </a:xfrm>
            <a:custGeom>
              <a:avLst/>
              <a:gdLst/>
              <a:ahLst/>
              <a:cxnLst/>
              <a:rect l="l" t="t" r="r" b="b"/>
              <a:pathLst>
                <a:path w="1719580" h="1716404">
                  <a:moveTo>
                    <a:pt x="859724" y="1716107"/>
                  </a:moveTo>
                  <a:lnTo>
                    <a:pt x="810969" y="1714748"/>
                  </a:lnTo>
                  <a:lnTo>
                    <a:pt x="762925" y="1710718"/>
                  </a:lnTo>
                  <a:lnTo>
                    <a:pt x="715662" y="1704090"/>
                  </a:lnTo>
                  <a:lnTo>
                    <a:pt x="669255" y="1694938"/>
                  </a:lnTo>
                  <a:lnTo>
                    <a:pt x="623776" y="1683333"/>
                  </a:lnTo>
                  <a:lnTo>
                    <a:pt x="579297" y="1669348"/>
                  </a:lnTo>
                  <a:lnTo>
                    <a:pt x="535893" y="1653056"/>
                  </a:lnTo>
                  <a:lnTo>
                    <a:pt x="493634" y="1634530"/>
                  </a:lnTo>
                  <a:lnTo>
                    <a:pt x="452595" y="1613842"/>
                  </a:lnTo>
                  <a:lnTo>
                    <a:pt x="412848" y="1591065"/>
                  </a:lnTo>
                  <a:lnTo>
                    <a:pt x="374466" y="1566272"/>
                  </a:lnTo>
                  <a:lnTo>
                    <a:pt x="337522" y="1539535"/>
                  </a:lnTo>
                  <a:lnTo>
                    <a:pt x="302088" y="1510928"/>
                  </a:lnTo>
                  <a:lnTo>
                    <a:pt x="268238" y="1480522"/>
                  </a:lnTo>
                  <a:lnTo>
                    <a:pt x="236044" y="1448390"/>
                  </a:lnTo>
                  <a:lnTo>
                    <a:pt x="205578" y="1414605"/>
                  </a:lnTo>
                  <a:lnTo>
                    <a:pt x="176915" y="1379240"/>
                  </a:lnTo>
                  <a:lnTo>
                    <a:pt x="150126" y="1342368"/>
                  </a:lnTo>
                  <a:lnTo>
                    <a:pt x="125285" y="1304060"/>
                  </a:lnTo>
                  <a:lnTo>
                    <a:pt x="102463" y="1264390"/>
                  </a:lnTo>
                  <a:lnTo>
                    <a:pt x="81735" y="1223431"/>
                  </a:lnTo>
                  <a:lnTo>
                    <a:pt x="63173" y="1181255"/>
                  </a:lnTo>
                  <a:lnTo>
                    <a:pt x="46850" y="1137935"/>
                  </a:lnTo>
                  <a:lnTo>
                    <a:pt x="32838" y="1093543"/>
                  </a:lnTo>
                  <a:lnTo>
                    <a:pt x="21210" y="1048152"/>
                  </a:lnTo>
                  <a:lnTo>
                    <a:pt x="12040" y="1001835"/>
                  </a:lnTo>
                  <a:lnTo>
                    <a:pt x="5399" y="954664"/>
                  </a:lnTo>
                  <a:lnTo>
                    <a:pt x="1362" y="906713"/>
                  </a:lnTo>
                  <a:lnTo>
                    <a:pt x="0" y="858053"/>
                  </a:lnTo>
                  <a:lnTo>
                    <a:pt x="1362" y="809394"/>
                  </a:lnTo>
                  <a:lnTo>
                    <a:pt x="5399" y="761442"/>
                  </a:lnTo>
                  <a:lnTo>
                    <a:pt x="12040" y="714272"/>
                  </a:lnTo>
                  <a:lnTo>
                    <a:pt x="21210" y="667955"/>
                  </a:lnTo>
                  <a:lnTo>
                    <a:pt x="32838" y="622564"/>
                  </a:lnTo>
                  <a:lnTo>
                    <a:pt x="46850" y="578172"/>
                  </a:lnTo>
                  <a:lnTo>
                    <a:pt x="63173" y="534852"/>
                  </a:lnTo>
                  <a:lnTo>
                    <a:pt x="81735" y="492675"/>
                  </a:lnTo>
                  <a:lnTo>
                    <a:pt x="102463" y="451716"/>
                  </a:lnTo>
                  <a:lnTo>
                    <a:pt x="125285" y="412046"/>
                  </a:lnTo>
                  <a:lnTo>
                    <a:pt x="150126" y="373739"/>
                  </a:lnTo>
                  <a:lnTo>
                    <a:pt x="176915" y="336866"/>
                  </a:lnTo>
                  <a:lnTo>
                    <a:pt x="205578" y="301501"/>
                  </a:lnTo>
                  <a:lnTo>
                    <a:pt x="236044" y="267717"/>
                  </a:lnTo>
                  <a:lnTo>
                    <a:pt x="268238" y="235585"/>
                  </a:lnTo>
                  <a:lnTo>
                    <a:pt x="302088" y="205179"/>
                  </a:lnTo>
                  <a:lnTo>
                    <a:pt x="337522" y="176571"/>
                  </a:lnTo>
                  <a:lnTo>
                    <a:pt x="374466" y="149834"/>
                  </a:lnTo>
                  <a:lnTo>
                    <a:pt x="412848" y="125041"/>
                  </a:lnTo>
                  <a:lnTo>
                    <a:pt x="452595" y="102264"/>
                  </a:lnTo>
                  <a:lnTo>
                    <a:pt x="493634" y="81577"/>
                  </a:lnTo>
                  <a:lnTo>
                    <a:pt x="535893" y="63050"/>
                  </a:lnTo>
                  <a:lnTo>
                    <a:pt x="579297" y="46759"/>
                  </a:lnTo>
                  <a:lnTo>
                    <a:pt x="623776" y="32774"/>
                  </a:lnTo>
                  <a:lnTo>
                    <a:pt x="669255" y="21169"/>
                  </a:lnTo>
                  <a:lnTo>
                    <a:pt x="715662" y="12016"/>
                  </a:lnTo>
                  <a:lnTo>
                    <a:pt x="762925" y="5389"/>
                  </a:lnTo>
                  <a:lnTo>
                    <a:pt x="810969" y="1359"/>
                  </a:lnTo>
                  <a:lnTo>
                    <a:pt x="859724" y="0"/>
                  </a:lnTo>
                  <a:lnTo>
                    <a:pt x="908478" y="1359"/>
                  </a:lnTo>
                  <a:lnTo>
                    <a:pt x="956523" y="5389"/>
                  </a:lnTo>
                  <a:lnTo>
                    <a:pt x="1003785" y="12016"/>
                  </a:lnTo>
                  <a:lnTo>
                    <a:pt x="1050192" y="21169"/>
                  </a:lnTo>
                  <a:lnTo>
                    <a:pt x="1095671" y="32774"/>
                  </a:lnTo>
                  <a:lnTo>
                    <a:pt x="1140150" y="46759"/>
                  </a:lnTo>
                  <a:lnTo>
                    <a:pt x="1183555" y="63051"/>
                  </a:lnTo>
                  <a:lnTo>
                    <a:pt x="1225813" y="81577"/>
                  </a:lnTo>
                  <a:lnTo>
                    <a:pt x="1266852" y="102264"/>
                  </a:lnTo>
                  <a:lnTo>
                    <a:pt x="1306599" y="125041"/>
                  </a:lnTo>
                  <a:lnTo>
                    <a:pt x="1344981" y="149834"/>
                  </a:lnTo>
                  <a:lnTo>
                    <a:pt x="1381925" y="176571"/>
                  </a:lnTo>
                  <a:lnTo>
                    <a:pt x="1417359" y="205179"/>
                  </a:lnTo>
                  <a:lnTo>
                    <a:pt x="1451209" y="235585"/>
                  </a:lnTo>
                  <a:lnTo>
                    <a:pt x="1483404" y="267717"/>
                  </a:lnTo>
                  <a:lnTo>
                    <a:pt x="1513869" y="301502"/>
                  </a:lnTo>
                  <a:lnTo>
                    <a:pt x="1542532" y="336866"/>
                  </a:lnTo>
                  <a:lnTo>
                    <a:pt x="1569321" y="373739"/>
                  </a:lnTo>
                  <a:lnTo>
                    <a:pt x="1594163" y="412046"/>
                  </a:lnTo>
                  <a:lnTo>
                    <a:pt x="1616984" y="451716"/>
                  </a:lnTo>
                  <a:lnTo>
                    <a:pt x="1637712" y="492675"/>
                  </a:lnTo>
                  <a:lnTo>
                    <a:pt x="1656274" y="534852"/>
                  </a:lnTo>
                  <a:lnTo>
                    <a:pt x="1672598" y="578172"/>
                  </a:lnTo>
                  <a:lnTo>
                    <a:pt x="1686610" y="622564"/>
                  </a:lnTo>
                  <a:lnTo>
                    <a:pt x="1698237" y="667955"/>
                  </a:lnTo>
                  <a:lnTo>
                    <a:pt x="1707408" y="714272"/>
                  </a:lnTo>
                  <a:lnTo>
                    <a:pt x="1714048" y="761443"/>
                  </a:lnTo>
                  <a:lnTo>
                    <a:pt x="1718086" y="809394"/>
                  </a:lnTo>
                  <a:lnTo>
                    <a:pt x="1719448" y="858053"/>
                  </a:lnTo>
                  <a:lnTo>
                    <a:pt x="1718086" y="906713"/>
                  </a:lnTo>
                  <a:lnTo>
                    <a:pt x="1714048" y="954664"/>
                  </a:lnTo>
                  <a:lnTo>
                    <a:pt x="1707408" y="1001835"/>
                  </a:lnTo>
                  <a:lnTo>
                    <a:pt x="1698237" y="1048152"/>
                  </a:lnTo>
                  <a:lnTo>
                    <a:pt x="1686610" y="1093543"/>
                  </a:lnTo>
                  <a:lnTo>
                    <a:pt x="1672598" y="1137935"/>
                  </a:lnTo>
                  <a:lnTo>
                    <a:pt x="1656274" y="1181255"/>
                  </a:lnTo>
                  <a:lnTo>
                    <a:pt x="1637712" y="1223431"/>
                  </a:lnTo>
                  <a:lnTo>
                    <a:pt x="1616984" y="1264391"/>
                  </a:lnTo>
                  <a:lnTo>
                    <a:pt x="1594163" y="1304060"/>
                  </a:lnTo>
                  <a:lnTo>
                    <a:pt x="1569321" y="1342368"/>
                  </a:lnTo>
                  <a:lnTo>
                    <a:pt x="1542532" y="1379240"/>
                  </a:lnTo>
                  <a:lnTo>
                    <a:pt x="1513869" y="1414605"/>
                  </a:lnTo>
                  <a:lnTo>
                    <a:pt x="1483404" y="1448390"/>
                  </a:lnTo>
                  <a:lnTo>
                    <a:pt x="1451209" y="1480522"/>
                  </a:lnTo>
                  <a:lnTo>
                    <a:pt x="1417359" y="1510928"/>
                  </a:lnTo>
                  <a:lnTo>
                    <a:pt x="1381925" y="1539536"/>
                  </a:lnTo>
                  <a:lnTo>
                    <a:pt x="1344981" y="1566272"/>
                  </a:lnTo>
                  <a:lnTo>
                    <a:pt x="1306599" y="1591065"/>
                  </a:lnTo>
                  <a:lnTo>
                    <a:pt x="1266852" y="1613842"/>
                  </a:lnTo>
                  <a:lnTo>
                    <a:pt x="1225813" y="1634530"/>
                  </a:lnTo>
                  <a:lnTo>
                    <a:pt x="1183555" y="1653056"/>
                  </a:lnTo>
                  <a:lnTo>
                    <a:pt x="1140150" y="1669348"/>
                  </a:lnTo>
                  <a:lnTo>
                    <a:pt x="1095671" y="1683333"/>
                  </a:lnTo>
                  <a:lnTo>
                    <a:pt x="1050192" y="1694938"/>
                  </a:lnTo>
                  <a:lnTo>
                    <a:pt x="1003785" y="1704090"/>
                  </a:lnTo>
                  <a:lnTo>
                    <a:pt x="956523" y="1710718"/>
                  </a:lnTo>
                  <a:lnTo>
                    <a:pt x="908478" y="1714748"/>
                  </a:lnTo>
                  <a:lnTo>
                    <a:pt x="859724" y="1716107"/>
                  </a:lnTo>
                  <a:close/>
                </a:path>
              </a:pathLst>
            </a:custGeom>
            <a:solidFill>
              <a:srgbClr val="F6B4A6"/>
            </a:solidFill>
          </p:spPr>
          <p:txBody>
            <a:bodyPr wrap="square" lIns="0" tIns="0" rIns="0" bIns="0" rtlCol="0"/>
            <a:lstStyle/>
            <a:p>
              <a:endParaRPr/>
            </a:p>
          </p:txBody>
        </p:sp>
        <p:sp>
          <p:nvSpPr>
            <p:cNvPr id="15" name="object 15"/>
            <p:cNvSpPr/>
            <p:nvPr/>
          </p:nvSpPr>
          <p:spPr>
            <a:xfrm>
              <a:off x="13031714" y="1710975"/>
              <a:ext cx="3608704" cy="5626100"/>
            </a:xfrm>
            <a:custGeom>
              <a:avLst/>
              <a:gdLst/>
              <a:ahLst/>
              <a:cxnLst/>
              <a:rect l="l" t="t" r="r" b="b"/>
              <a:pathLst>
                <a:path w="3608705" h="5626100">
                  <a:moveTo>
                    <a:pt x="2017956" y="12699"/>
                  </a:moveTo>
                  <a:lnTo>
                    <a:pt x="1589683" y="12699"/>
                  </a:lnTo>
                  <a:lnTo>
                    <a:pt x="1632606" y="0"/>
                  </a:lnTo>
                  <a:lnTo>
                    <a:pt x="1974973" y="0"/>
                  </a:lnTo>
                  <a:lnTo>
                    <a:pt x="2017956" y="12699"/>
                  </a:lnTo>
                  <a:close/>
                </a:path>
                <a:path w="3608705" h="5626100">
                  <a:moveTo>
                    <a:pt x="2103912" y="25399"/>
                  </a:moveTo>
                  <a:lnTo>
                    <a:pt x="1503845" y="25399"/>
                  </a:lnTo>
                  <a:lnTo>
                    <a:pt x="1546754" y="12699"/>
                  </a:lnTo>
                  <a:lnTo>
                    <a:pt x="2060945" y="12699"/>
                  </a:lnTo>
                  <a:lnTo>
                    <a:pt x="2103912" y="25399"/>
                  </a:lnTo>
                  <a:close/>
                </a:path>
                <a:path w="3608705" h="5626100">
                  <a:moveTo>
                    <a:pt x="2083358" y="5613399"/>
                  </a:moveTo>
                  <a:lnTo>
                    <a:pt x="1502667" y="5613399"/>
                  </a:lnTo>
                  <a:lnTo>
                    <a:pt x="1449318" y="5600699"/>
                  </a:lnTo>
                  <a:lnTo>
                    <a:pt x="1295915" y="5562599"/>
                  </a:lnTo>
                  <a:lnTo>
                    <a:pt x="1247277" y="5537199"/>
                  </a:lnTo>
                  <a:lnTo>
                    <a:pt x="1200029" y="5524499"/>
                  </a:lnTo>
                  <a:lnTo>
                    <a:pt x="1154255" y="5499099"/>
                  </a:lnTo>
                  <a:lnTo>
                    <a:pt x="1110041" y="5486399"/>
                  </a:lnTo>
                  <a:lnTo>
                    <a:pt x="1067469" y="5460999"/>
                  </a:lnTo>
                  <a:lnTo>
                    <a:pt x="1026627" y="5435599"/>
                  </a:lnTo>
                  <a:lnTo>
                    <a:pt x="987598" y="5410199"/>
                  </a:lnTo>
                  <a:lnTo>
                    <a:pt x="950466" y="5384799"/>
                  </a:lnTo>
                  <a:lnTo>
                    <a:pt x="915318" y="5359399"/>
                  </a:lnTo>
                  <a:lnTo>
                    <a:pt x="882236" y="5321299"/>
                  </a:lnTo>
                  <a:lnTo>
                    <a:pt x="851307" y="5295899"/>
                  </a:lnTo>
                  <a:lnTo>
                    <a:pt x="817130" y="5257799"/>
                  </a:lnTo>
                  <a:lnTo>
                    <a:pt x="786933" y="5219699"/>
                  </a:lnTo>
                  <a:lnTo>
                    <a:pt x="760761" y="5181599"/>
                  </a:lnTo>
                  <a:lnTo>
                    <a:pt x="738663" y="5130799"/>
                  </a:lnTo>
                  <a:lnTo>
                    <a:pt x="720683" y="5092699"/>
                  </a:lnTo>
                  <a:lnTo>
                    <a:pt x="706869" y="5054599"/>
                  </a:lnTo>
                  <a:lnTo>
                    <a:pt x="697267" y="5003799"/>
                  </a:lnTo>
                  <a:lnTo>
                    <a:pt x="691924" y="4965699"/>
                  </a:lnTo>
                  <a:lnTo>
                    <a:pt x="690885" y="4914899"/>
                  </a:lnTo>
                  <a:lnTo>
                    <a:pt x="694504" y="4876799"/>
                  </a:lnTo>
                  <a:lnTo>
                    <a:pt x="702042" y="4838699"/>
                  </a:lnTo>
                  <a:lnTo>
                    <a:pt x="713604" y="4787899"/>
                  </a:lnTo>
                  <a:lnTo>
                    <a:pt x="729296" y="4749799"/>
                  </a:lnTo>
                  <a:lnTo>
                    <a:pt x="711538" y="4698999"/>
                  </a:lnTo>
                  <a:lnTo>
                    <a:pt x="699076" y="4648199"/>
                  </a:lnTo>
                  <a:lnTo>
                    <a:pt x="692121" y="4597399"/>
                  </a:lnTo>
                  <a:lnTo>
                    <a:pt x="690885" y="4559299"/>
                  </a:lnTo>
                  <a:lnTo>
                    <a:pt x="694504" y="4508499"/>
                  </a:lnTo>
                  <a:lnTo>
                    <a:pt x="702042" y="4470399"/>
                  </a:lnTo>
                  <a:lnTo>
                    <a:pt x="713604" y="4419599"/>
                  </a:lnTo>
                  <a:lnTo>
                    <a:pt x="729296" y="4381499"/>
                  </a:lnTo>
                  <a:lnTo>
                    <a:pt x="711538" y="4330699"/>
                  </a:lnTo>
                  <a:lnTo>
                    <a:pt x="699076" y="4279899"/>
                  </a:lnTo>
                  <a:lnTo>
                    <a:pt x="692121" y="4241799"/>
                  </a:lnTo>
                  <a:lnTo>
                    <a:pt x="690885" y="4190999"/>
                  </a:lnTo>
                  <a:lnTo>
                    <a:pt x="694343" y="4140199"/>
                  </a:lnTo>
                  <a:lnTo>
                    <a:pt x="702350" y="4102099"/>
                  </a:lnTo>
                  <a:lnTo>
                    <a:pt x="714751" y="4051299"/>
                  </a:lnTo>
                  <a:lnTo>
                    <a:pt x="731388" y="4013199"/>
                  </a:lnTo>
                  <a:lnTo>
                    <a:pt x="752105" y="3975099"/>
                  </a:lnTo>
                  <a:lnTo>
                    <a:pt x="776745" y="3924299"/>
                  </a:lnTo>
                  <a:lnTo>
                    <a:pt x="773726" y="3911599"/>
                  </a:lnTo>
                  <a:lnTo>
                    <a:pt x="771237" y="3886199"/>
                  </a:lnTo>
                  <a:lnTo>
                    <a:pt x="768960" y="3860799"/>
                  </a:lnTo>
                  <a:lnTo>
                    <a:pt x="766577" y="3848099"/>
                  </a:lnTo>
                  <a:lnTo>
                    <a:pt x="763188" y="3809999"/>
                  </a:lnTo>
                  <a:lnTo>
                    <a:pt x="756501" y="3759199"/>
                  </a:lnTo>
                  <a:lnTo>
                    <a:pt x="748120" y="3708399"/>
                  </a:lnTo>
                  <a:lnTo>
                    <a:pt x="738133" y="3657599"/>
                  </a:lnTo>
                  <a:lnTo>
                    <a:pt x="726629" y="3619499"/>
                  </a:lnTo>
                  <a:lnTo>
                    <a:pt x="713696" y="3568699"/>
                  </a:lnTo>
                  <a:lnTo>
                    <a:pt x="699423" y="3517899"/>
                  </a:lnTo>
                  <a:lnTo>
                    <a:pt x="683898" y="3467099"/>
                  </a:lnTo>
                  <a:lnTo>
                    <a:pt x="667210" y="3428999"/>
                  </a:lnTo>
                  <a:lnTo>
                    <a:pt x="649448" y="3378199"/>
                  </a:lnTo>
                  <a:lnTo>
                    <a:pt x="630700" y="3327399"/>
                  </a:lnTo>
                  <a:lnTo>
                    <a:pt x="611054" y="3289299"/>
                  </a:lnTo>
                  <a:lnTo>
                    <a:pt x="590600" y="3238499"/>
                  </a:lnTo>
                  <a:lnTo>
                    <a:pt x="569425" y="3200399"/>
                  </a:lnTo>
                  <a:lnTo>
                    <a:pt x="547619" y="3149599"/>
                  </a:lnTo>
                  <a:lnTo>
                    <a:pt x="525270" y="3111499"/>
                  </a:lnTo>
                  <a:lnTo>
                    <a:pt x="502466" y="3060699"/>
                  </a:lnTo>
                  <a:lnTo>
                    <a:pt x="479296" y="3022599"/>
                  </a:lnTo>
                  <a:lnTo>
                    <a:pt x="455849" y="2971799"/>
                  </a:lnTo>
                  <a:lnTo>
                    <a:pt x="432213" y="2933699"/>
                  </a:lnTo>
                  <a:lnTo>
                    <a:pt x="408477" y="2882899"/>
                  </a:lnTo>
                  <a:lnTo>
                    <a:pt x="361374" y="2806699"/>
                  </a:lnTo>
                  <a:lnTo>
                    <a:pt x="338035" y="2755899"/>
                  </a:lnTo>
                  <a:lnTo>
                    <a:pt x="314795" y="2717799"/>
                  </a:lnTo>
                  <a:lnTo>
                    <a:pt x="291739" y="2679699"/>
                  </a:lnTo>
                  <a:lnTo>
                    <a:pt x="268953" y="2628899"/>
                  </a:lnTo>
                  <a:lnTo>
                    <a:pt x="246520" y="2590799"/>
                  </a:lnTo>
                  <a:lnTo>
                    <a:pt x="224527" y="2539999"/>
                  </a:lnTo>
                  <a:lnTo>
                    <a:pt x="203057" y="2501899"/>
                  </a:lnTo>
                  <a:lnTo>
                    <a:pt x="182195" y="2463799"/>
                  </a:lnTo>
                  <a:lnTo>
                    <a:pt x="162027" y="2412999"/>
                  </a:lnTo>
                  <a:lnTo>
                    <a:pt x="142638" y="2374899"/>
                  </a:lnTo>
                  <a:lnTo>
                    <a:pt x="124111" y="2324099"/>
                  </a:lnTo>
                  <a:lnTo>
                    <a:pt x="106533" y="2273299"/>
                  </a:lnTo>
                  <a:lnTo>
                    <a:pt x="89987" y="2235199"/>
                  </a:lnTo>
                  <a:lnTo>
                    <a:pt x="74559" y="2184399"/>
                  </a:lnTo>
                  <a:lnTo>
                    <a:pt x="60333" y="2133599"/>
                  </a:lnTo>
                  <a:lnTo>
                    <a:pt x="47395" y="2095499"/>
                  </a:lnTo>
                  <a:lnTo>
                    <a:pt x="35829" y="2044699"/>
                  </a:lnTo>
                  <a:lnTo>
                    <a:pt x="25720" y="1993899"/>
                  </a:lnTo>
                  <a:lnTo>
                    <a:pt x="17153" y="1943099"/>
                  </a:lnTo>
                  <a:lnTo>
                    <a:pt x="10212" y="1892299"/>
                  </a:lnTo>
                  <a:lnTo>
                    <a:pt x="4983" y="1841499"/>
                  </a:lnTo>
                  <a:lnTo>
                    <a:pt x="1551" y="1790699"/>
                  </a:lnTo>
                  <a:lnTo>
                    <a:pt x="0" y="1739899"/>
                  </a:lnTo>
                  <a:lnTo>
                    <a:pt x="414" y="1689099"/>
                  </a:lnTo>
                  <a:lnTo>
                    <a:pt x="4116" y="1612899"/>
                  </a:lnTo>
                  <a:lnTo>
                    <a:pt x="5987" y="1587499"/>
                  </a:lnTo>
                  <a:lnTo>
                    <a:pt x="8282" y="1574799"/>
                  </a:lnTo>
                  <a:lnTo>
                    <a:pt x="10788" y="1549399"/>
                  </a:lnTo>
                  <a:lnTo>
                    <a:pt x="18334" y="1498599"/>
                  </a:lnTo>
                  <a:lnTo>
                    <a:pt x="27273" y="1447799"/>
                  </a:lnTo>
                  <a:lnTo>
                    <a:pt x="37579" y="1384299"/>
                  </a:lnTo>
                  <a:lnTo>
                    <a:pt x="49223" y="1333499"/>
                  </a:lnTo>
                  <a:lnTo>
                    <a:pt x="62177" y="1295399"/>
                  </a:lnTo>
                  <a:lnTo>
                    <a:pt x="76413" y="1244599"/>
                  </a:lnTo>
                  <a:lnTo>
                    <a:pt x="91904" y="1193799"/>
                  </a:lnTo>
                  <a:lnTo>
                    <a:pt x="108620" y="1142999"/>
                  </a:lnTo>
                  <a:lnTo>
                    <a:pt x="126535" y="1104899"/>
                  </a:lnTo>
                  <a:lnTo>
                    <a:pt x="145619" y="1054099"/>
                  </a:lnTo>
                  <a:lnTo>
                    <a:pt x="165846" y="1003299"/>
                  </a:lnTo>
                  <a:lnTo>
                    <a:pt x="187187" y="965199"/>
                  </a:lnTo>
                  <a:lnTo>
                    <a:pt x="209613" y="927099"/>
                  </a:lnTo>
                  <a:lnTo>
                    <a:pt x="233098" y="876299"/>
                  </a:lnTo>
                  <a:lnTo>
                    <a:pt x="257612" y="838199"/>
                  </a:lnTo>
                  <a:lnTo>
                    <a:pt x="283129" y="800099"/>
                  </a:lnTo>
                  <a:lnTo>
                    <a:pt x="309619" y="761999"/>
                  </a:lnTo>
                  <a:lnTo>
                    <a:pt x="337055" y="723899"/>
                  </a:lnTo>
                  <a:lnTo>
                    <a:pt x="365409" y="685799"/>
                  </a:lnTo>
                  <a:lnTo>
                    <a:pt x="394653" y="647699"/>
                  </a:lnTo>
                  <a:lnTo>
                    <a:pt x="424759" y="622299"/>
                  </a:lnTo>
                  <a:lnTo>
                    <a:pt x="455699" y="584199"/>
                  </a:lnTo>
                  <a:lnTo>
                    <a:pt x="487444" y="546099"/>
                  </a:lnTo>
                  <a:lnTo>
                    <a:pt x="519967" y="520699"/>
                  </a:lnTo>
                  <a:lnTo>
                    <a:pt x="553240" y="482599"/>
                  </a:lnTo>
                  <a:lnTo>
                    <a:pt x="587234" y="457199"/>
                  </a:lnTo>
                  <a:lnTo>
                    <a:pt x="621922" y="419099"/>
                  </a:lnTo>
                  <a:lnTo>
                    <a:pt x="657276" y="393699"/>
                  </a:lnTo>
                  <a:lnTo>
                    <a:pt x="693267" y="368299"/>
                  </a:lnTo>
                  <a:lnTo>
                    <a:pt x="729868" y="342899"/>
                  </a:lnTo>
                  <a:lnTo>
                    <a:pt x="767051" y="317499"/>
                  </a:lnTo>
                  <a:lnTo>
                    <a:pt x="804787" y="292099"/>
                  </a:lnTo>
                  <a:lnTo>
                    <a:pt x="881808" y="241299"/>
                  </a:lnTo>
                  <a:lnTo>
                    <a:pt x="921037" y="228599"/>
                  </a:lnTo>
                  <a:lnTo>
                    <a:pt x="1000791" y="177799"/>
                  </a:lnTo>
                  <a:lnTo>
                    <a:pt x="1082087" y="152399"/>
                  </a:lnTo>
                  <a:lnTo>
                    <a:pt x="1123242" y="126999"/>
                  </a:lnTo>
                  <a:lnTo>
                    <a:pt x="1460985" y="25399"/>
                  </a:lnTo>
                  <a:lnTo>
                    <a:pt x="2146830" y="25399"/>
                  </a:lnTo>
                  <a:lnTo>
                    <a:pt x="2232404" y="50799"/>
                  </a:lnTo>
                  <a:lnTo>
                    <a:pt x="1760981" y="50799"/>
                  </a:lnTo>
                  <a:lnTo>
                    <a:pt x="1718171" y="63499"/>
                  </a:lnTo>
                  <a:lnTo>
                    <a:pt x="1632299" y="63499"/>
                  </a:lnTo>
                  <a:lnTo>
                    <a:pt x="1589299" y="76199"/>
                  </a:lnTo>
                  <a:lnTo>
                    <a:pt x="1546297" y="76199"/>
                  </a:lnTo>
                  <a:lnTo>
                    <a:pt x="1503321" y="88899"/>
                  </a:lnTo>
                  <a:lnTo>
                    <a:pt x="1460404" y="88899"/>
                  </a:lnTo>
                  <a:lnTo>
                    <a:pt x="1122748" y="190499"/>
                  </a:lnTo>
                  <a:lnTo>
                    <a:pt x="1081703" y="215899"/>
                  </a:lnTo>
                  <a:lnTo>
                    <a:pt x="1041018" y="228599"/>
                  </a:lnTo>
                  <a:lnTo>
                    <a:pt x="1000721" y="253999"/>
                  </a:lnTo>
                  <a:lnTo>
                    <a:pt x="960844" y="266699"/>
                  </a:lnTo>
                  <a:lnTo>
                    <a:pt x="882467" y="317499"/>
                  </a:lnTo>
                  <a:lnTo>
                    <a:pt x="806129" y="368299"/>
                  </a:lnTo>
                  <a:lnTo>
                    <a:pt x="768799" y="393699"/>
                  </a:lnTo>
                  <a:lnTo>
                    <a:pt x="732069" y="419099"/>
                  </a:lnTo>
                  <a:lnTo>
                    <a:pt x="695969" y="444499"/>
                  </a:lnTo>
                  <a:lnTo>
                    <a:pt x="660530" y="469899"/>
                  </a:lnTo>
                  <a:lnTo>
                    <a:pt x="625780" y="495299"/>
                  </a:lnTo>
                  <a:lnTo>
                    <a:pt x="591751" y="533399"/>
                  </a:lnTo>
                  <a:lnTo>
                    <a:pt x="558473" y="558799"/>
                  </a:lnTo>
                  <a:lnTo>
                    <a:pt x="525975" y="596899"/>
                  </a:lnTo>
                  <a:lnTo>
                    <a:pt x="494288" y="634999"/>
                  </a:lnTo>
                  <a:lnTo>
                    <a:pt x="463443" y="660399"/>
                  </a:lnTo>
                  <a:lnTo>
                    <a:pt x="433468" y="698499"/>
                  </a:lnTo>
                  <a:lnTo>
                    <a:pt x="404394" y="736599"/>
                  </a:lnTo>
                  <a:lnTo>
                    <a:pt x="376252" y="774699"/>
                  </a:lnTo>
                  <a:lnTo>
                    <a:pt x="349072" y="812799"/>
                  </a:lnTo>
                  <a:lnTo>
                    <a:pt x="322883" y="850899"/>
                  </a:lnTo>
                  <a:lnTo>
                    <a:pt x="297715" y="888999"/>
                  </a:lnTo>
                  <a:lnTo>
                    <a:pt x="273600" y="927099"/>
                  </a:lnTo>
                  <a:lnTo>
                    <a:pt x="250567" y="977899"/>
                  </a:lnTo>
                  <a:lnTo>
                    <a:pt x="228646" y="1015999"/>
                  </a:lnTo>
                  <a:lnTo>
                    <a:pt x="207867" y="1066799"/>
                  </a:lnTo>
                  <a:lnTo>
                    <a:pt x="188260" y="1104899"/>
                  </a:lnTo>
                  <a:lnTo>
                    <a:pt x="169857" y="1155699"/>
                  </a:lnTo>
                  <a:lnTo>
                    <a:pt x="152685" y="1206499"/>
                  </a:lnTo>
                  <a:lnTo>
                    <a:pt x="136777" y="1244599"/>
                  </a:lnTo>
                  <a:lnTo>
                    <a:pt x="122162" y="1295399"/>
                  </a:lnTo>
                  <a:lnTo>
                    <a:pt x="108870" y="1346199"/>
                  </a:lnTo>
                  <a:lnTo>
                    <a:pt x="96930" y="1396999"/>
                  </a:lnTo>
                  <a:lnTo>
                    <a:pt x="86375" y="1447799"/>
                  </a:lnTo>
                  <a:lnTo>
                    <a:pt x="77233" y="1498599"/>
                  </a:lnTo>
                  <a:lnTo>
                    <a:pt x="69534" y="1562099"/>
                  </a:lnTo>
                  <a:lnTo>
                    <a:pt x="66145" y="1587499"/>
                  </a:lnTo>
                  <a:lnTo>
                    <a:pt x="62756" y="1625599"/>
                  </a:lnTo>
                  <a:lnTo>
                    <a:pt x="62756" y="1638299"/>
                  </a:lnTo>
                  <a:lnTo>
                    <a:pt x="60432" y="1689099"/>
                  </a:lnTo>
                  <a:lnTo>
                    <a:pt x="60185" y="1752599"/>
                  </a:lnTo>
                  <a:lnTo>
                    <a:pt x="61931" y="1803399"/>
                  </a:lnTo>
                  <a:lnTo>
                    <a:pt x="65590" y="1854199"/>
                  </a:lnTo>
                  <a:lnTo>
                    <a:pt x="71080" y="1904999"/>
                  </a:lnTo>
                  <a:lnTo>
                    <a:pt x="78317" y="1943099"/>
                  </a:lnTo>
                  <a:lnTo>
                    <a:pt x="87221" y="1993899"/>
                  </a:lnTo>
                  <a:lnTo>
                    <a:pt x="97709" y="2044699"/>
                  </a:lnTo>
                  <a:lnTo>
                    <a:pt x="109700" y="2095499"/>
                  </a:lnTo>
                  <a:lnTo>
                    <a:pt x="123110" y="2133599"/>
                  </a:lnTo>
                  <a:lnTo>
                    <a:pt x="137860" y="2184399"/>
                  </a:lnTo>
                  <a:lnTo>
                    <a:pt x="153865" y="2235199"/>
                  </a:lnTo>
                  <a:lnTo>
                    <a:pt x="171045" y="2273299"/>
                  </a:lnTo>
                  <a:lnTo>
                    <a:pt x="189317" y="2324099"/>
                  </a:lnTo>
                  <a:lnTo>
                    <a:pt x="208599" y="2362199"/>
                  </a:lnTo>
                  <a:lnTo>
                    <a:pt x="228810" y="2412999"/>
                  </a:lnTo>
                  <a:lnTo>
                    <a:pt x="249867" y="2463799"/>
                  </a:lnTo>
                  <a:lnTo>
                    <a:pt x="271689" y="2501899"/>
                  </a:lnTo>
                  <a:lnTo>
                    <a:pt x="294193" y="2552699"/>
                  </a:lnTo>
                  <a:lnTo>
                    <a:pt x="317297" y="2590799"/>
                  </a:lnTo>
                  <a:lnTo>
                    <a:pt x="340920" y="2641599"/>
                  </a:lnTo>
                  <a:lnTo>
                    <a:pt x="364979" y="2679699"/>
                  </a:lnTo>
                  <a:lnTo>
                    <a:pt x="389393" y="2730499"/>
                  </a:lnTo>
                  <a:lnTo>
                    <a:pt x="414079" y="2768599"/>
                  </a:lnTo>
                  <a:lnTo>
                    <a:pt x="438956" y="2819399"/>
                  </a:lnTo>
                  <a:lnTo>
                    <a:pt x="463187" y="2857499"/>
                  </a:lnTo>
                  <a:lnTo>
                    <a:pt x="487406" y="2908299"/>
                  </a:lnTo>
                  <a:lnTo>
                    <a:pt x="511522" y="2946399"/>
                  </a:lnTo>
                  <a:lnTo>
                    <a:pt x="535444" y="2997199"/>
                  </a:lnTo>
                  <a:lnTo>
                    <a:pt x="559083" y="3035299"/>
                  </a:lnTo>
                  <a:lnTo>
                    <a:pt x="582349" y="3086099"/>
                  </a:lnTo>
                  <a:lnTo>
                    <a:pt x="605151" y="3124199"/>
                  </a:lnTo>
                  <a:lnTo>
                    <a:pt x="627400" y="3174999"/>
                  </a:lnTo>
                  <a:lnTo>
                    <a:pt x="649006" y="3213099"/>
                  </a:lnTo>
                  <a:lnTo>
                    <a:pt x="669879" y="3263899"/>
                  </a:lnTo>
                  <a:lnTo>
                    <a:pt x="689928" y="3314699"/>
                  </a:lnTo>
                  <a:lnTo>
                    <a:pt x="709063" y="3352799"/>
                  </a:lnTo>
                  <a:lnTo>
                    <a:pt x="727195" y="3403599"/>
                  </a:lnTo>
                  <a:lnTo>
                    <a:pt x="744234" y="3454399"/>
                  </a:lnTo>
                  <a:lnTo>
                    <a:pt x="760089" y="3505199"/>
                  </a:lnTo>
                  <a:lnTo>
                    <a:pt x="774670" y="3555999"/>
                  </a:lnTo>
                  <a:lnTo>
                    <a:pt x="787888" y="3606799"/>
                  </a:lnTo>
                  <a:lnTo>
                    <a:pt x="799652" y="3657599"/>
                  </a:lnTo>
                  <a:lnTo>
                    <a:pt x="809873" y="3708399"/>
                  </a:lnTo>
                  <a:lnTo>
                    <a:pt x="818460" y="3759199"/>
                  </a:lnTo>
                  <a:lnTo>
                    <a:pt x="825323" y="3809999"/>
                  </a:lnTo>
                  <a:lnTo>
                    <a:pt x="833810" y="3886199"/>
                  </a:lnTo>
                  <a:lnTo>
                    <a:pt x="840480" y="3936999"/>
                  </a:lnTo>
                  <a:lnTo>
                    <a:pt x="850024" y="3975099"/>
                  </a:lnTo>
                  <a:lnTo>
                    <a:pt x="863743" y="4013199"/>
                  </a:lnTo>
                  <a:lnTo>
                    <a:pt x="798210" y="4013199"/>
                  </a:lnTo>
                  <a:lnTo>
                    <a:pt x="779551" y="4051299"/>
                  </a:lnTo>
                  <a:lnTo>
                    <a:pt x="765871" y="4102099"/>
                  </a:lnTo>
                  <a:lnTo>
                    <a:pt x="757063" y="4140199"/>
                  </a:lnTo>
                  <a:lnTo>
                    <a:pt x="753020" y="4190999"/>
                  </a:lnTo>
                  <a:lnTo>
                    <a:pt x="754733" y="4229099"/>
                  </a:lnTo>
                  <a:lnTo>
                    <a:pt x="761635" y="4279899"/>
                  </a:lnTo>
                  <a:lnTo>
                    <a:pt x="773832" y="4330699"/>
                  </a:lnTo>
                  <a:lnTo>
                    <a:pt x="791431" y="4368799"/>
                  </a:lnTo>
                  <a:lnTo>
                    <a:pt x="808425" y="4406899"/>
                  </a:lnTo>
                  <a:lnTo>
                    <a:pt x="828272" y="4432299"/>
                  </a:lnTo>
                  <a:lnTo>
                    <a:pt x="843339" y="4457699"/>
                  </a:lnTo>
                  <a:lnTo>
                    <a:pt x="769966" y="4457699"/>
                  </a:lnTo>
                  <a:lnTo>
                    <a:pt x="763841" y="4483099"/>
                  </a:lnTo>
                  <a:lnTo>
                    <a:pt x="759093" y="4508499"/>
                  </a:lnTo>
                  <a:lnTo>
                    <a:pt x="755827" y="4533899"/>
                  </a:lnTo>
                  <a:lnTo>
                    <a:pt x="754150" y="4559299"/>
                  </a:lnTo>
                  <a:lnTo>
                    <a:pt x="755862" y="4597399"/>
                  </a:lnTo>
                  <a:lnTo>
                    <a:pt x="762764" y="4648199"/>
                  </a:lnTo>
                  <a:lnTo>
                    <a:pt x="774962" y="4686299"/>
                  </a:lnTo>
                  <a:lnTo>
                    <a:pt x="792561" y="4737099"/>
                  </a:lnTo>
                  <a:lnTo>
                    <a:pt x="809555" y="4775199"/>
                  </a:lnTo>
                  <a:lnTo>
                    <a:pt x="829402" y="4800599"/>
                  </a:lnTo>
                  <a:lnTo>
                    <a:pt x="844469" y="4825999"/>
                  </a:lnTo>
                  <a:lnTo>
                    <a:pt x="767707" y="4825999"/>
                  </a:lnTo>
                  <a:lnTo>
                    <a:pt x="761582" y="4851399"/>
                  </a:lnTo>
                  <a:lnTo>
                    <a:pt x="756833" y="4876799"/>
                  </a:lnTo>
                  <a:lnTo>
                    <a:pt x="753568" y="4902199"/>
                  </a:lnTo>
                  <a:lnTo>
                    <a:pt x="751891" y="4927599"/>
                  </a:lnTo>
                  <a:lnTo>
                    <a:pt x="753098" y="4965699"/>
                  </a:lnTo>
                  <a:lnTo>
                    <a:pt x="759216" y="5003799"/>
                  </a:lnTo>
                  <a:lnTo>
                    <a:pt x="770181" y="5054599"/>
                  </a:lnTo>
                  <a:lnTo>
                    <a:pt x="785924" y="5092699"/>
                  </a:lnTo>
                  <a:lnTo>
                    <a:pt x="806380" y="5130799"/>
                  </a:lnTo>
                  <a:lnTo>
                    <a:pt x="831484" y="5181599"/>
                  </a:lnTo>
                  <a:lnTo>
                    <a:pt x="861168" y="5219699"/>
                  </a:lnTo>
                  <a:lnTo>
                    <a:pt x="895367" y="5257799"/>
                  </a:lnTo>
                  <a:lnTo>
                    <a:pt x="926154" y="5283199"/>
                  </a:lnTo>
                  <a:lnTo>
                    <a:pt x="959234" y="5308599"/>
                  </a:lnTo>
                  <a:lnTo>
                    <a:pt x="994512" y="5346699"/>
                  </a:lnTo>
                  <a:lnTo>
                    <a:pt x="1031896" y="5372099"/>
                  </a:lnTo>
                  <a:lnTo>
                    <a:pt x="1071293" y="5397499"/>
                  </a:lnTo>
                  <a:lnTo>
                    <a:pt x="1112611" y="5410199"/>
                  </a:lnTo>
                  <a:lnTo>
                    <a:pt x="1155755" y="5435599"/>
                  </a:lnTo>
                  <a:lnTo>
                    <a:pt x="1200634" y="5460999"/>
                  </a:lnTo>
                  <a:lnTo>
                    <a:pt x="1247155" y="5473699"/>
                  </a:lnTo>
                  <a:lnTo>
                    <a:pt x="1295224" y="5499099"/>
                  </a:lnTo>
                  <a:lnTo>
                    <a:pt x="1447794" y="5537199"/>
                  </a:lnTo>
                  <a:lnTo>
                    <a:pt x="1501128" y="5549899"/>
                  </a:lnTo>
                  <a:lnTo>
                    <a:pt x="1555547" y="5549899"/>
                  </a:lnTo>
                  <a:lnTo>
                    <a:pt x="1610957" y="5562599"/>
                  </a:lnTo>
                  <a:lnTo>
                    <a:pt x="1667265" y="5562599"/>
                  </a:lnTo>
                  <a:lnTo>
                    <a:pt x="1724378" y="5575299"/>
                  </a:lnTo>
                  <a:lnTo>
                    <a:pt x="2240534" y="5575299"/>
                  </a:lnTo>
                  <a:lnTo>
                    <a:pt x="2083358" y="5613399"/>
                  </a:lnTo>
                  <a:close/>
                </a:path>
                <a:path w="3608705" h="5626100">
                  <a:moveTo>
                    <a:pt x="2430534" y="4330699"/>
                  </a:moveTo>
                  <a:lnTo>
                    <a:pt x="2239745" y="4330699"/>
                  </a:lnTo>
                  <a:lnTo>
                    <a:pt x="2332488" y="4305299"/>
                  </a:lnTo>
                  <a:lnTo>
                    <a:pt x="2377881" y="4279899"/>
                  </a:lnTo>
                  <a:lnTo>
                    <a:pt x="2466415" y="4254499"/>
                  </a:lnTo>
                  <a:lnTo>
                    <a:pt x="2509437" y="4229099"/>
                  </a:lnTo>
                  <a:lnTo>
                    <a:pt x="2551550" y="4203699"/>
                  </a:lnTo>
                  <a:lnTo>
                    <a:pt x="2589400" y="4190999"/>
                  </a:lnTo>
                  <a:lnTo>
                    <a:pt x="2628227" y="4165599"/>
                  </a:lnTo>
                  <a:lnTo>
                    <a:pt x="2665752" y="4127499"/>
                  </a:lnTo>
                  <a:lnTo>
                    <a:pt x="2699698" y="4102099"/>
                  </a:lnTo>
                  <a:lnTo>
                    <a:pt x="2727788" y="4063999"/>
                  </a:lnTo>
                  <a:lnTo>
                    <a:pt x="2746984" y="4013199"/>
                  </a:lnTo>
                  <a:lnTo>
                    <a:pt x="2760704" y="3975099"/>
                  </a:lnTo>
                  <a:lnTo>
                    <a:pt x="2770248" y="3936999"/>
                  </a:lnTo>
                  <a:lnTo>
                    <a:pt x="2776918" y="3886199"/>
                  </a:lnTo>
                  <a:lnTo>
                    <a:pt x="2782015" y="3835399"/>
                  </a:lnTo>
                  <a:lnTo>
                    <a:pt x="2785404" y="3809999"/>
                  </a:lnTo>
                  <a:lnTo>
                    <a:pt x="2792260" y="3759199"/>
                  </a:lnTo>
                  <a:lnTo>
                    <a:pt x="2800826" y="3708399"/>
                  </a:lnTo>
                  <a:lnTo>
                    <a:pt x="2811012" y="3657599"/>
                  </a:lnTo>
                  <a:lnTo>
                    <a:pt x="2822732" y="3606799"/>
                  </a:lnTo>
                  <a:lnTo>
                    <a:pt x="2835895" y="3555999"/>
                  </a:lnTo>
                  <a:lnTo>
                    <a:pt x="2850415" y="3505199"/>
                  </a:lnTo>
                  <a:lnTo>
                    <a:pt x="2866201" y="3454399"/>
                  </a:lnTo>
                  <a:lnTo>
                    <a:pt x="2883165" y="3403599"/>
                  </a:lnTo>
                  <a:lnTo>
                    <a:pt x="2901219" y="3352799"/>
                  </a:lnTo>
                  <a:lnTo>
                    <a:pt x="2920275" y="3314699"/>
                  </a:lnTo>
                  <a:lnTo>
                    <a:pt x="2940243" y="3263899"/>
                  </a:lnTo>
                  <a:lnTo>
                    <a:pt x="2961036" y="3213099"/>
                  </a:lnTo>
                  <a:lnTo>
                    <a:pt x="2982564" y="3174999"/>
                  </a:lnTo>
                  <a:lnTo>
                    <a:pt x="3004739" y="3124199"/>
                  </a:lnTo>
                  <a:lnTo>
                    <a:pt x="3027473" y="3086099"/>
                  </a:lnTo>
                  <a:lnTo>
                    <a:pt x="3050676" y="3035299"/>
                  </a:lnTo>
                  <a:lnTo>
                    <a:pt x="3074261" y="2997199"/>
                  </a:lnTo>
                  <a:lnTo>
                    <a:pt x="3098138" y="2946399"/>
                  </a:lnTo>
                  <a:lnTo>
                    <a:pt x="3122220" y="2908299"/>
                  </a:lnTo>
                  <a:lnTo>
                    <a:pt x="3146417" y="2857499"/>
                  </a:lnTo>
                  <a:lnTo>
                    <a:pt x="3170642" y="2819399"/>
                  </a:lnTo>
                  <a:lnTo>
                    <a:pt x="3195388" y="2768599"/>
                  </a:lnTo>
                  <a:lnTo>
                    <a:pt x="3219955" y="2730499"/>
                  </a:lnTo>
                  <a:lnTo>
                    <a:pt x="3244258" y="2679699"/>
                  </a:lnTo>
                  <a:lnTo>
                    <a:pt x="3268217" y="2641599"/>
                  </a:lnTo>
                  <a:lnTo>
                    <a:pt x="3291749" y="2590799"/>
                  </a:lnTo>
                  <a:lnTo>
                    <a:pt x="3314771" y="2552699"/>
                  </a:lnTo>
                  <a:lnTo>
                    <a:pt x="3337201" y="2501899"/>
                  </a:lnTo>
                  <a:lnTo>
                    <a:pt x="3358956" y="2463799"/>
                  </a:lnTo>
                  <a:lnTo>
                    <a:pt x="3379954" y="2412999"/>
                  </a:lnTo>
                  <a:lnTo>
                    <a:pt x="3400113" y="2374899"/>
                  </a:lnTo>
                  <a:lnTo>
                    <a:pt x="3419350" y="2324099"/>
                  </a:lnTo>
                  <a:lnTo>
                    <a:pt x="3437582" y="2273299"/>
                  </a:lnTo>
                  <a:lnTo>
                    <a:pt x="3454728" y="2235199"/>
                  </a:lnTo>
                  <a:lnTo>
                    <a:pt x="3470705" y="2184399"/>
                  </a:lnTo>
                  <a:lnTo>
                    <a:pt x="3485430" y="2146299"/>
                  </a:lnTo>
                  <a:lnTo>
                    <a:pt x="3498821" y="2095499"/>
                  </a:lnTo>
                  <a:lnTo>
                    <a:pt x="3510796" y="2044699"/>
                  </a:lnTo>
                  <a:lnTo>
                    <a:pt x="3521272" y="1993899"/>
                  </a:lnTo>
                  <a:lnTo>
                    <a:pt x="3530166" y="1943099"/>
                  </a:lnTo>
                  <a:lnTo>
                    <a:pt x="3537397" y="1904999"/>
                  </a:lnTo>
                  <a:lnTo>
                    <a:pt x="3542882" y="1854199"/>
                  </a:lnTo>
                  <a:lnTo>
                    <a:pt x="3546539" y="1803399"/>
                  </a:lnTo>
                  <a:lnTo>
                    <a:pt x="3548284" y="1752599"/>
                  </a:lnTo>
                  <a:lnTo>
                    <a:pt x="3548036" y="1701799"/>
                  </a:lnTo>
                  <a:lnTo>
                    <a:pt x="3545712" y="1638299"/>
                  </a:lnTo>
                  <a:lnTo>
                    <a:pt x="3544000" y="1612899"/>
                  </a:lnTo>
                  <a:lnTo>
                    <a:pt x="3542182" y="1600199"/>
                  </a:lnTo>
                  <a:lnTo>
                    <a:pt x="3540152" y="1574799"/>
                  </a:lnTo>
                  <a:lnTo>
                    <a:pt x="3537804" y="1562099"/>
                  </a:lnTo>
                  <a:lnTo>
                    <a:pt x="3530167" y="1498599"/>
                  </a:lnTo>
                  <a:lnTo>
                    <a:pt x="3521084" y="1447799"/>
                  </a:lnTo>
                  <a:lnTo>
                    <a:pt x="3510586" y="1396999"/>
                  </a:lnTo>
                  <a:lnTo>
                    <a:pt x="3498701" y="1346199"/>
                  </a:lnTo>
                  <a:lnTo>
                    <a:pt x="3485461" y="1295399"/>
                  </a:lnTo>
                  <a:lnTo>
                    <a:pt x="3470896" y="1244599"/>
                  </a:lnTo>
                  <a:lnTo>
                    <a:pt x="3455035" y="1206499"/>
                  </a:lnTo>
                  <a:lnTo>
                    <a:pt x="3437909" y="1155699"/>
                  </a:lnTo>
                  <a:lnTo>
                    <a:pt x="3419549" y="1104899"/>
                  </a:lnTo>
                  <a:lnTo>
                    <a:pt x="3399983" y="1066799"/>
                  </a:lnTo>
                  <a:lnTo>
                    <a:pt x="3379242" y="1015999"/>
                  </a:lnTo>
                  <a:lnTo>
                    <a:pt x="3357357" y="977899"/>
                  </a:lnTo>
                  <a:lnTo>
                    <a:pt x="3334358" y="927099"/>
                  </a:lnTo>
                  <a:lnTo>
                    <a:pt x="3310274" y="888999"/>
                  </a:lnTo>
                  <a:lnTo>
                    <a:pt x="3285135" y="850899"/>
                  </a:lnTo>
                  <a:lnTo>
                    <a:pt x="3258973" y="812799"/>
                  </a:lnTo>
                  <a:lnTo>
                    <a:pt x="3231817" y="774699"/>
                  </a:lnTo>
                  <a:lnTo>
                    <a:pt x="3203697" y="736599"/>
                  </a:lnTo>
                  <a:lnTo>
                    <a:pt x="3174643" y="698499"/>
                  </a:lnTo>
                  <a:lnTo>
                    <a:pt x="3144686" y="660399"/>
                  </a:lnTo>
                  <a:lnTo>
                    <a:pt x="3113855" y="634999"/>
                  </a:lnTo>
                  <a:lnTo>
                    <a:pt x="3082181" y="596899"/>
                  </a:lnTo>
                  <a:lnTo>
                    <a:pt x="3049694" y="558799"/>
                  </a:lnTo>
                  <a:lnTo>
                    <a:pt x="3016424" y="533399"/>
                  </a:lnTo>
                  <a:lnTo>
                    <a:pt x="2982401" y="495299"/>
                  </a:lnTo>
                  <a:lnTo>
                    <a:pt x="2947655" y="469899"/>
                  </a:lnTo>
                  <a:lnTo>
                    <a:pt x="2912216" y="444499"/>
                  </a:lnTo>
                  <a:lnTo>
                    <a:pt x="2876115" y="419099"/>
                  </a:lnTo>
                  <a:lnTo>
                    <a:pt x="2839382" y="393699"/>
                  </a:lnTo>
                  <a:lnTo>
                    <a:pt x="2802046" y="368299"/>
                  </a:lnTo>
                  <a:lnTo>
                    <a:pt x="2725689" y="317499"/>
                  </a:lnTo>
                  <a:lnTo>
                    <a:pt x="2647284" y="266699"/>
                  </a:lnTo>
                  <a:lnTo>
                    <a:pt x="2607390" y="253999"/>
                  </a:lnTo>
                  <a:lnTo>
                    <a:pt x="2567073" y="228599"/>
                  </a:lnTo>
                  <a:lnTo>
                    <a:pt x="2526366" y="215899"/>
                  </a:lnTo>
                  <a:lnTo>
                    <a:pt x="2485297" y="190499"/>
                  </a:lnTo>
                  <a:lnTo>
                    <a:pt x="2147362" y="88899"/>
                  </a:lnTo>
                  <a:lnTo>
                    <a:pt x="2104399" y="88899"/>
                  </a:lnTo>
                  <a:lnTo>
                    <a:pt x="2061376" y="76199"/>
                  </a:lnTo>
                  <a:lnTo>
                    <a:pt x="2018323" y="76199"/>
                  </a:lnTo>
                  <a:lnTo>
                    <a:pt x="1975271" y="63499"/>
                  </a:lnTo>
                  <a:lnTo>
                    <a:pt x="1889288" y="63499"/>
                  </a:lnTo>
                  <a:lnTo>
                    <a:pt x="1846418" y="50799"/>
                  </a:lnTo>
                  <a:lnTo>
                    <a:pt x="2232404" y="50799"/>
                  </a:lnTo>
                  <a:lnTo>
                    <a:pt x="2485011" y="126999"/>
                  </a:lnTo>
                  <a:lnTo>
                    <a:pt x="2526217" y="152399"/>
                  </a:lnTo>
                  <a:lnTo>
                    <a:pt x="2607609" y="177799"/>
                  </a:lnTo>
                  <a:lnTo>
                    <a:pt x="2687453" y="228599"/>
                  </a:lnTo>
                  <a:lnTo>
                    <a:pt x="2726724" y="241299"/>
                  </a:lnTo>
                  <a:lnTo>
                    <a:pt x="2803825" y="292099"/>
                  </a:lnTo>
                  <a:lnTo>
                    <a:pt x="2841599" y="317499"/>
                  </a:lnTo>
                  <a:lnTo>
                    <a:pt x="2878817" y="342899"/>
                  </a:lnTo>
                  <a:lnTo>
                    <a:pt x="2915451" y="368299"/>
                  </a:lnTo>
                  <a:lnTo>
                    <a:pt x="2951474" y="393699"/>
                  </a:lnTo>
                  <a:lnTo>
                    <a:pt x="2986857" y="419099"/>
                  </a:lnTo>
                  <a:lnTo>
                    <a:pt x="3021572" y="457199"/>
                  </a:lnTo>
                  <a:lnTo>
                    <a:pt x="3055591" y="482599"/>
                  </a:lnTo>
                  <a:lnTo>
                    <a:pt x="3088886" y="520699"/>
                  </a:lnTo>
                  <a:lnTo>
                    <a:pt x="3121429" y="546099"/>
                  </a:lnTo>
                  <a:lnTo>
                    <a:pt x="3153191" y="584199"/>
                  </a:lnTo>
                  <a:lnTo>
                    <a:pt x="3184145" y="622299"/>
                  </a:lnTo>
                  <a:lnTo>
                    <a:pt x="3214263" y="647699"/>
                  </a:lnTo>
                  <a:lnTo>
                    <a:pt x="3243516" y="685799"/>
                  </a:lnTo>
                  <a:lnTo>
                    <a:pt x="3271876" y="723899"/>
                  </a:lnTo>
                  <a:lnTo>
                    <a:pt x="3299316" y="761999"/>
                  </a:lnTo>
                  <a:lnTo>
                    <a:pt x="3325807" y="800099"/>
                  </a:lnTo>
                  <a:lnTo>
                    <a:pt x="3351320" y="838199"/>
                  </a:lnTo>
                  <a:lnTo>
                    <a:pt x="3375829" y="876299"/>
                  </a:lnTo>
                  <a:lnTo>
                    <a:pt x="3399304" y="927099"/>
                  </a:lnTo>
                  <a:lnTo>
                    <a:pt x="3421718" y="965199"/>
                  </a:lnTo>
                  <a:lnTo>
                    <a:pt x="3443043" y="1003299"/>
                  </a:lnTo>
                  <a:lnTo>
                    <a:pt x="3463250" y="1054099"/>
                  </a:lnTo>
                  <a:lnTo>
                    <a:pt x="3482312" y="1104899"/>
                  </a:lnTo>
                  <a:lnTo>
                    <a:pt x="3500200" y="1142999"/>
                  </a:lnTo>
                  <a:lnTo>
                    <a:pt x="3516886" y="1193799"/>
                  </a:lnTo>
                  <a:lnTo>
                    <a:pt x="3532342" y="1244599"/>
                  </a:lnTo>
                  <a:lnTo>
                    <a:pt x="3546541" y="1295399"/>
                  </a:lnTo>
                  <a:lnTo>
                    <a:pt x="3559453" y="1333499"/>
                  </a:lnTo>
                  <a:lnTo>
                    <a:pt x="3571051" y="1384299"/>
                  </a:lnTo>
                  <a:lnTo>
                    <a:pt x="3581307" y="1447799"/>
                  </a:lnTo>
                  <a:lnTo>
                    <a:pt x="3590192" y="1498599"/>
                  </a:lnTo>
                  <a:lnTo>
                    <a:pt x="3597679" y="1549399"/>
                  </a:lnTo>
                  <a:lnTo>
                    <a:pt x="3600027" y="1562099"/>
                  </a:lnTo>
                  <a:lnTo>
                    <a:pt x="3602057" y="1587499"/>
                  </a:lnTo>
                  <a:lnTo>
                    <a:pt x="3603875" y="1612899"/>
                  </a:lnTo>
                  <a:lnTo>
                    <a:pt x="3605587" y="1625599"/>
                  </a:lnTo>
                  <a:lnTo>
                    <a:pt x="3605587" y="1638299"/>
                  </a:lnTo>
                  <a:lnTo>
                    <a:pt x="3607933" y="1689099"/>
                  </a:lnTo>
                  <a:lnTo>
                    <a:pt x="3608246" y="1739899"/>
                  </a:lnTo>
                  <a:lnTo>
                    <a:pt x="3606611" y="1790699"/>
                  </a:lnTo>
                  <a:lnTo>
                    <a:pt x="3603111" y="1841499"/>
                  </a:lnTo>
                  <a:lnTo>
                    <a:pt x="3597830" y="1892299"/>
                  </a:lnTo>
                  <a:lnTo>
                    <a:pt x="3590852" y="1943099"/>
                  </a:lnTo>
                  <a:lnTo>
                    <a:pt x="3582260" y="1993899"/>
                  </a:lnTo>
                  <a:lnTo>
                    <a:pt x="3572139" y="2044699"/>
                  </a:lnTo>
                  <a:lnTo>
                    <a:pt x="3560571" y="2095499"/>
                  </a:lnTo>
                  <a:lnTo>
                    <a:pt x="3547641" y="2133599"/>
                  </a:lnTo>
                  <a:lnTo>
                    <a:pt x="3533431" y="2184399"/>
                  </a:lnTo>
                  <a:lnTo>
                    <a:pt x="3518027" y="2235199"/>
                  </a:lnTo>
                  <a:lnTo>
                    <a:pt x="3501511" y="2273299"/>
                  </a:lnTo>
                  <a:lnTo>
                    <a:pt x="3483968" y="2324099"/>
                  </a:lnTo>
                  <a:lnTo>
                    <a:pt x="3465480" y="2374899"/>
                  </a:lnTo>
                  <a:lnTo>
                    <a:pt x="3446132" y="2412999"/>
                  </a:lnTo>
                  <a:lnTo>
                    <a:pt x="3426007" y="2463799"/>
                  </a:lnTo>
                  <a:lnTo>
                    <a:pt x="3405189" y="2501899"/>
                  </a:lnTo>
                  <a:lnTo>
                    <a:pt x="3383762" y="2539999"/>
                  </a:lnTo>
                  <a:lnTo>
                    <a:pt x="3361809" y="2590799"/>
                  </a:lnTo>
                  <a:lnTo>
                    <a:pt x="3339414" y="2628899"/>
                  </a:lnTo>
                  <a:lnTo>
                    <a:pt x="3316661" y="2679699"/>
                  </a:lnTo>
                  <a:lnTo>
                    <a:pt x="3293633" y="2717799"/>
                  </a:lnTo>
                  <a:lnTo>
                    <a:pt x="3270414" y="2755899"/>
                  </a:lnTo>
                  <a:lnTo>
                    <a:pt x="3247088" y="2806699"/>
                  </a:lnTo>
                  <a:lnTo>
                    <a:pt x="3199991" y="2882899"/>
                  </a:lnTo>
                  <a:lnTo>
                    <a:pt x="3176255" y="2933699"/>
                  </a:lnTo>
                  <a:lnTo>
                    <a:pt x="3152619" y="2971799"/>
                  </a:lnTo>
                  <a:lnTo>
                    <a:pt x="3129172" y="3022599"/>
                  </a:lnTo>
                  <a:lnTo>
                    <a:pt x="3106002" y="3060699"/>
                  </a:lnTo>
                  <a:lnTo>
                    <a:pt x="3083198" y="3111499"/>
                  </a:lnTo>
                  <a:lnTo>
                    <a:pt x="3060849" y="3149599"/>
                  </a:lnTo>
                  <a:lnTo>
                    <a:pt x="3039042" y="3200399"/>
                  </a:lnTo>
                  <a:lnTo>
                    <a:pt x="3017868" y="3238499"/>
                  </a:lnTo>
                  <a:lnTo>
                    <a:pt x="2997414" y="3289299"/>
                  </a:lnTo>
                  <a:lnTo>
                    <a:pt x="2977768" y="3327399"/>
                  </a:lnTo>
                  <a:lnTo>
                    <a:pt x="2959020" y="3378199"/>
                  </a:lnTo>
                  <a:lnTo>
                    <a:pt x="2941258" y="3428999"/>
                  </a:lnTo>
                  <a:lnTo>
                    <a:pt x="2924570" y="3467099"/>
                  </a:lnTo>
                  <a:lnTo>
                    <a:pt x="2909045" y="3517899"/>
                  </a:lnTo>
                  <a:lnTo>
                    <a:pt x="2894772" y="3568699"/>
                  </a:lnTo>
                  <a:lnTo>
                    <a:pt x="2881839" y="3619499"/>
                  </a:lnTo>
                  <a:lnTo>
                    <a:pt x="2870335" y="3657599"/>
                  </a:lnTo>
                  <a:lnTo>
                    <a:pt x="2860348" y="3708399"/>
                  </a:lnTo>
                  <a:lnTo>
                    <a:pt x="2851966" y="3759199"/>
                  </a:lnTo>
                  <a:lnTo>
                    <a:pt x="2845280" y="3809999"/>
                  </a:lnTo>
                  <a:lnTo>
                    <a:pt x="2840761" y="3848099"/>
                  </a:lnTo>
                  <a:lnTo>
                    <a:pt x="2838201" y="3873499"/>
                  </a:lnTo>
                  <a:lnTo>
                    <a:pt x="2835536" y="3886199"/>
                  </a:lnTo>
                  <a:lnTo>
                    <a:pt x="2832658" y="3911599"/>
                  </a:lnTo>
                  <a:lnTo>
                    <a:pt x="2829463" y="3936999"/>
                  </a:lnTo>
                  <a:lnTo>
                    <a:pt x="2855259" y="3987799"/>
                  </a:lnTo>
                  <a:lnTo>
                    <a:pt x="2876159" y="4025899"/>
                  </a:lnTo>
                  <a:lnTo>
                    <a:pt x="2811388" y="4025899"/>
                  </a:lnTo>
                  <a:lnTo>
                    <a:pt x="2805686" y="4038599"/>
                  </a:lnTo>
                  <a:lnTo>
                    <a:pt x="2798819" y="4051299"/>
                  </a:lnTo>
                  <a:lnTo>
                    <a:pt x="2790894" y="4076699"/>
                  </a:lnTo>
                  <a:lnTo>
                    <a:pt x="2782015" y="4089399"/>
                  </a:lnTo>
                  <a:lnTo>
                    <a:pt x="2749072" y="4140199"/>
                  </a:lnTo>
                  <a:lnTo>
                    <a:pt x="2710164" y="4178299"/>
                  </a:lnTo>
                  <a:lnTo>
                    <a:pt x="2667731" y="4203699"/>
                  </a:lnTo>
                  <a:lnTo>
                    <a:pt x="2624214" y="4241799"/>
                  </a:lnTo>
                  <a:lnTo>
                    <a:pt x="2582053" y="4267199"/>
                  </a:lnTo>
                  <a:lnTo>
                    <a:pt x="2539729" y="4279899"/>
                  </a:lnTo>
                  <a:lnTo>
                    <a:pt x="2496648" y="4305299"/>
                  </a:lnTo>
                  <a:lnTo>
                    <a:pt x="2452818" y="4317999"/>
                  </a:lnTo>
                  <a:lnTo>
                    <a:pt x="2430534" y="4330699"/>
                  </a:lnTo>
                  <a:close/>
                </a:path>
                <a:path w="3608705" h="5626100">
                  <a:moveTo>
                    <a:pt x="1946884" y="1689099"/>
                  </a:moveTo>
                  <a:lnTo>
                    <a:pt x="1658469" y="1689099"/>
                  </a:lnTo>
                  <a:lnTo>
                    <a:pt x="1705775" y="1676399"/>
                  </a:lnTo>
                  <a:lnTo>
                    <a:pt x="1899500" y="1676399"/>
                  </a:lnTo>
                  <a:lnTo>
                    <a:pt x="1946884" y="1689099"/>
                  </a:lnTo>
                  <a:close/>
                </a:path>
                <a:path w="3608705" h="5626100">
                  <a:moveTo>
                    <a:pt x="1424361" y="4330699"/>
                  </a:moveTo>
                  <a:lnTo>
                    <a:pt x="1365334" y="4330699"/>
                  </a:lnTo>
                  <a:lnTo>
                    <a:pt x="1368147" y="4305299"/>
                  </a:lnTo>
                  <a:lnTo>
                    <a:pt x="1371219" y="4279899"/>
                  </a:lnTo>
                  <a:lnTo>
                    <a:pt x="1374530" y="4254499"/>
                  </a:lnTo>
                  <a:lnTo>
                    <a:pt x="1378058" y="4216399"/>
                  </a:lnTo>
                  <a:lnTo>
                    <a:pt x="1381780" y="4178299"/>
                  </a:lnTo>
                  <a:lnTo>
                    <a:pt x="1385675" y="4140199"/>
                  </a:lnTo>
                  <a:lnTo>
                    <a:pt x="1389721" y="4089399"/>
                  </a:lnTo>
                  <a:lnTo>
                    <a:pt x="1393897" y="4038599"/>
                  </a:lnTo>
                  <a:lnTo>
                    <a:pt x="1398180" y="3987799"/>
                  </a:lnTo>
                  <a:lnTo>
                    <a:pt x="1402550" y="3936999"/>
                  </a:lnTo>
                  <a:lnTo>
                    <a:pt x="1406983" y="3873499"/>
                  </a:lnTo>
                  <a:lnTo>
                    <a:pt x="1411459" y="3822699"/>
                  </a:lnTo>
                  <a:lnTo>
                    <a:pt x="1424925" y="3632199"/>
                  </a:lnTo>
                  <a:lnTo>
                    <a:pt x="1429354" y="3568699"/>
                  </a:lnTo>
                  <a:lnTo>
                    <a:pt x="1433716" y="3505199"/>
                  </a:lnTo>
                  <a:lnTo>
                    <a:pt x="1437991" y="3441699"/>
                  </a:lnTo>
                  <a:lnTo>
                    <a:pt x="1442155" y="3365499"/>
                  </a:lnTo>
                  <a:lnTo>
                    <a:pt x="1398263" y="3352799"/>
                  </a:lnTo>
                  <a:lnTo>
                    <a:pt x="1355727" y="3327399"/>
                  </a:lnTo>
                  <a:lnTo>
                    <a:pt x="1314628" y="3301999"/>
                  </a:lnTo>
                  <a:lnTo>
                    <a:pt x="1275046" y="3276599"/>
                  </a:lnTo>
                  <a:lnTo>
                    <a:pt x="1237062" y="3251199"/>
                  </a:lnTo>
                  <a:lnTo>
                    <a:pt x="1200756" y="3213099"/>
                  </a:lnTo>
                  <a:lnTo>
                    <a:pt x="1166209" y="3174999"/>
                  </a:lnTo>
                  <a:lnTo>
                    <a:pt x="1133501" y="3149599"/>
                  </a:lnTo>
                  <a:lnTo>
                    <a:pt x="1102713" y="3111499"/>
                  </a:lnTo>
                  <a:lnTo>
                    <a:pt x="1073925" y="3073399"/>
                  </a:lnTo>
                  <a:lnTo>
                    <a:pt x="1047219" y="3035299"/>
                  </a:lnTo>
                  <a:lnTo>
                    <a:pt x="1022673" y="2984499"/>
                  </a:lnTo>
                  <a:lnTo>
                    <a:pt x="1000370" y="2946399"/>
                  </a:lnTo>
                  <a:lnTo>
                    <a:pt x="980389" y="2895599"/>
                  </a:lnTo>
                  <a:lnTo>
                    <a:pt x="962811" y="2857499"/>
                  </a:lnTo>
                  <a:lnTo>
                    <a:pt x="947716" y="2806699"/>
                  </a:lnTo>
                  <a:lnTo>
                    <a:pt x="935185" y="2755899"/>
                  </a:lnTo>
                  <a:lnTo>
                    <a:pt x="925299" y="2717799"/>
                  </a:lnTo>
                  <a:lnTo>
                    <a:pt x="918138" y="2666999"/>
                  </a:lnTo>
                  <a:lnTo>
                    <a:pt x="913782" y="2616199"/>
                  </a:lnTo>
                  <a:lnTo>
                    <a:pt x="912312" y="2565399"/>
                  </a:lnTo>
                  <a:lnTo>
                    <a:pt x="913634" y="2514599"/>
                  </a:lnTo>
                  <a:lnTo>
                    <a:pt x="917553" y="2463799"/>
                  </a:lnTo>
                  <a:lnTo>
                    <a:pt x="924000" y="2412999"/>
                  </a:lnTo>
                  <a:lnTo>
                    <a:pt x="932908" y="2374899"/>
                  </a:lnTo>
                  <a:lnTo>
                    <a:pt x="944206" y="2324099"/>
                  </a:lnTo>
                  <a:lnTo>
                    <a:pt x="957827" y="2273299"/>
                  </a:lnTo>
                  <a:lnTo>
                    <a:pt x="973701" y="2235199"/>
                  </a:lnTo>
                  <a:lnTo>
                    <a:pt x="991760" y="2197099"/>
                  </a:lnTo>
                  <a:lnTo>
                    <a:pt x="1011934" y="2146299"/>
                  </a:lnTo>
                  <a:lnTo>
                    <a:pt x="1034156" y="2108199"/>
                  </a:lnTo>
                  <a:lnTo>
                    <a:pt x="1058356" y="2070099"/>
                  </a:lnTo>
                  <a:lnTo>
                    <a:pt x="1084465" y="2031999"/>
                  </a:lnTo>
                  <a:lnTo>
                    <a:pt x="1112415" y="1993899"/>
                  </a:lnTo>
                  <a:lnTo>
                    <a:pt x="1142137" y="1968499"/>
                  </a:lnTo>
                  <a:lnTo>
                    <a:pt x="1173562" y="1930399"/>
                  </a:lnTo>
                  <a:lnTo>
                    <a:pt x="1206622" y="1904999"/>
                  </a:lnTo>
                  <a:lnTo>
                    <a:pt x="1241247" y="1866899"/>
                  </a:lnTo>
                  <a:lnTo>
                    <a:pt x="1277369" y="1841499"/>
                  </a:lnTo>
                  <a:lnTo>
                    <a:pt x="1314918" y="1816099"/>
                  </a:lnTo>
                  <a:lnTo>
                    <a:pt x="1353827" y="1790699"/>
                  </a:lnTo>
                  <a:lnTo>
                    <a:pt x="1394027" y="1765299"/>
                  </a:lnTo>
                  <a:lnTo>
                    <a:pt x="1435448" y="1752599"/>
                  </a:lnTo>
                  <a:lnTo>
                    <a:pt x="1478022" y="1727199"/>
                  </a:lnTo>
                  <a:lnTo>
                    <a:pt x="1611972" y="1689099"/>
                  </a:lnTo>
                  <a:lnTo>
                    <a:pt x="1993446" y="1689099"/>
                  </a:lnTo>
                  <a:lnTo>
                    <a:pt x="2127522" y="1727199"/>
                  </a:lnTo>
                  <a:lnTo>
                    <a:pt x="1800280" y="1727199"/>
                  </a:lnTo>
                  <a:lnTo>
                    <a:pt x="1751599" y="1739899"/>
                  </a:lnTo>
                  <a:lnTo>
                    <a:pt x="1656522" y="1739899"/>
                  </a:lnTo>
                  <a:lnTo>
                    <a:pt x="1520787" y="1777999"/>
                  </a:lnTo>
                  <a:lnTo>
                    <a:pt x="1477689" y="1803399"/>
                  </a:lnTo>
                  <a:lnTo>
                    <a:pt x="1435796" y="1816099"/>
                  </a:lnTo>
                  <a:lnTo>
                    <a:pt x="1395184" y="1841499"/>
                  </a:lnTo>
                  <a:lnTo>
                    <a:pt x="1355933" y="1866899"/>
                  </a:lnTo>
                  <a:lnTo>
                    <a:pt x="1318120" y="1892299"/>
                  </a:lnTo>
                  <a:lnTo>
                    <a:pt x="1281823" y="1917699"/>
                  </a:lnTo>
                  <a:lnTo>
                    <a:pt x="1247121" y="1943099"/>
                  </a:lnTo>
                  <a:lnTo>
                    <a:pt x="1214092" y="1981199"/>
                  </a:lnTo>
                  <a:lnTo>
                    <a:pt x="1182813" y="2006599"/>
                  </a:lnTo>
                  <a:lnTo>
                    <a:pt x="1153363" y="2044699"/>
                  </a:lnTo>
                  <a:lnTo>
                    <a:pt x="1125821" y="2082799"/>
                  </a:lnTo>
                  <a:lnTo>
                    <a:pt x="1100263" y="2120899"/>
                  </a:lnTo>
                  <a:lnTo>
                    <a:pt x="1076769" y="2158999"/>
                  </a:lnTo>
                  <a:lnTo>
                    <a:pt x="1055416" y="2197099"/>
                  </a:lnTo>
                  <a:lnTo>
                    <a:pt x="1036283" y="2235199"/>
                  </a:lnTo>
                  <a:lnTo>
                    <a:pt x="1019447" y="2285999"/>
                  </a:lnTo>
                  <a:lnTo>
                    <a:pt x="1004987" y="2324099"/>
                  </a:lnTo>
                  <a:lnTo>
                    <a:pt x="992981" y="2374899"/>
                  </a:lnTo>
                  <a:lnTo>
                    <a:pt x="983507" y="2412999"/>
                  </a:lnTo>
                  <a:lnTo>
                    <a:pt x="976643" y="2463799"/>
                  </a:lnTo>
                  <a:lnTo>
                    <a:pt x="972468" y="2514599"/>
                  </a:lnTo>
                  <a:lnTo>
                    <a:pt x="971059" y="2565399"/>
                  </a:lnTo>
                  <a:lnTo>
                    <a:pt x="972648" y="2616199"/>
                  </a:lnTo>
                  <a:lnTo>
                    <a:pt x="977355" y="2666999"/>
                  </a:lnTo>
                  <a:lnTo>
                    <a:pt x="985085" y="2717799"/>
                  </a:lnTo>
                  <a:lnTo>
                    <a:pt x="995744" y="2755899"/>
                  </a:lnTo>
                  <a:lnTo>
                    <a:pt x="1009238" y="2806699"/>
                  </a:lnTo>
                  <a:lnTo>
                    <a:pt x="1025473" y="2857499"/>
                  </a:lnTo>
                  <a:lnTo>
                    <a:pt x="1044356" y="2895599"/>
                  </a:lnTo>
                  <a:lnTo>
                    <a:pt x="1065793" y="2946399"/>
                  </a:lnTo>
                  <a:lnTo>
                    <a:pt x="1089690" y="2984499"/>
                  </a:lnTo>
                  <a:lnTo>
                    <a:pt x="1115952" y="3022599"/>
                  </a:lnTo>
                  <a:lnTo>
                    <a:pt x="1144486" y="3060699"/>
                  </a:lnTo>
                  <a:lnTo>
                    <a:pt x="1175199" y="3098799"/>
                  </a:lnTo>
                  <a:lnTo>
                    <a:pt x="1207995" y="3136899"/>
                  </a:lnTo>
                  <a:lnTo>
                    <a:pt x="1242782" y="3174999"/>
                  </a:lnTo>
                  <a:lnTo>
                    <a:pt x="1279465" y="3200399"/>
                  </a:lnTo>
                  <a:lnTo>
                    <a:pt x="1317951" y="3238499"/>
                  </a:lnTo>
                  <a:lnTo>
                    <a:pt x="1358146" y="3263899"/>
                  </a:lnTo>
                  <a:lnTo>
                    <a:pt x="1399955" y="3289299"/>
                  </a:lnTo>
                  <a:lnTo>
                    <a:pt x="1443286" y="3301999"/>
                  </a:lnTo>
                  <a:lnTo>
                    <a:pt x="1507073" y="3301999"/>
                  </a:lnTo>
                  <a:lnTo>
                    <a:pt x="1505420" y="3327399"/>
                  </a:lnTo>
                  <a:lnTo>
                    <a:pt x="1551901" y="3352799"/>
                  </a:lnTo>
                  <a:lnTo>
                    <a:pt x="1648755" y="3378199"/>
                  </a:lnTo>
                  <a:lnTo>
                    <a:pt x="1698813" y="3378199"/>
                  </a:lnTo>
                  <a:lnTo>
                    <a:pt x="1749751" y="3390899"/>
                  </a:lnTo>
                  <a:lnTo>
                    <a:pt x="1500901" y="3390899"/>
                  </a:lnTo>
                  <a:lnTo>
                    <a:pt x="1496728" y="3467099"/>
                  </a:lnTo>
                  <a:lnTo>
                    <a:pt x="1492427" y="3530599"/>
                  </a:lnTo>
                  <a:lnTo>
                    <a:pt x="1488024" y="3594099"/>
                  </a:lnTo>
                  <a:lnTo>
                    <a:pt x="1483542" y="3657599"/>
                  </a:lnTo>
                  <a:lnTo>
                    <a:pt x="1479004" y="3721099"/>
                  </a:lnTo>
                  <a:lnTo>
                    <a:pt x="1469858" y="3848099"/>
                  </a:lnTo>
                  <a:lnTo>
                    <a:pt x="1465297" y="3898899"/>
                  </a:lnTo>
                  <a:lnTo>
                    <a:pt x="1460775" y="3962399"/>
                  </a:lnTo>
                  <a:lnTo>
                    <a:pt x="1456317" y="4013199"/>
                  </a:lnTo>
                  <a:lnTo>
                    <a:pt x="1451945" y="4063999"/>
                  </a:lnTo>
                  <a:lnTo>
                    <a:pt x="1447685" y="4114799"/>
                  </a:lnTo>
                  <a:lnTo>
                    <a:pt x="1443558" y="4152899"/>
                  </a:lnTo>
                  <a:lnTo>
                    <a:pt x="1439590" y="4190999"/>
                  </a:lnTo>
                  <a:lnTo>
                    <a:pt x="1435803" y="4229099"/>
                  </a:lnTo>
                  <a:lnTo>
                    <a:pt x="1432222" y="4267199"/>
                  </a:lnTo>
                  <a:lnTo>
                    <a:pt x="1428871" y="4292599"/>
                  </a:lnTo>
                  <a:lnTo>
                    <a:pt x="1425772" y="4317999"/>
                  </a:lnTo>
                  <a:lnTo>
                    <a:pt x="1424361" y="4330699"/>
                  </a:lnTo>
                  <a:close/>
                </a:path>
                <a:path w="3608705" h="5626100">
                  <a:moveTo>
                    <a:pt x="2290451" y="3301999"/>
                  </a:moveTo>
                  <a:lnTo>
                    <a:pt x="2157275" y="3301999"/>
                  </a:lnTo>
                  <a:lnTo>
                    <a:pt x="2200605" y="3289299"/>
                  </a:lnTo>
                  <a:lnTo>
                    <a:pt x="2242414" y="3263899"/>
                  </a:lnTo>
                  <a:lnTo>
                    <a:pt x="2282609" y="3238499"/>
                  </a:lnTo>
                  <a:lnTo>
                    <a:pt x="2321095" y="3200399"/>
                  </a:lnTo>
                  <a:lnTo>
                    <a:pt x="2357778" y="3174999"/>
                  </a:lnTo>
                  <a:lnTo>
                    <a:pt x="2392565" y="3136899"/>
                  </a:lnTo>
                  <a:lnTo>
                    <a:pt x="2425362" y="3098799"/>
                  </a:lnTo>
                  <a:lnTo>
                    <a:pt x="2456074" y="3060699"/>
                  </a:lnTo>
                  <a:lnTo>
                    <a:pt x="2484608" y="3022599"/>
                  </a:lnTo>
                  <a:lnTo>
                    <a:pt x="2510871" y="2984499"/>
                  </a:lnTo>
                  <a:lnTo>
                    <a:pt x="2534767" y="2946399"/>
                  </a:lnTo>
                  <a:lnTo>
                    <a:pt x="2556204" y="2895599"/>
                  </a:lnTo>
                  <a:lnTo>
                    <a:pt x="2575087" y="2857499"/>
                  </a:lnTo>
                  <a:lnTo>
                    <a:pt x="2591322" y="2806699"/>
                  </a:lnTo>
                  <a:lnTo>
                    <a:pt x="2604816" y="2755899"/>
                  </a:lnTo>
                  <a:lnTo>
                    <a:pt x="2615475" y="2717799"/>
                  </a:lnTo>
                  <a:lnTo>
                    <a:pt x="2623205" y="2666999"/>
                  </a:lnTo>
                  <a:lnTo>
                    <a:pt x="2627912" y="2616199"/>
                  </a:lnTo>
                  <a:lnTo>
                    <a:pt x="2629502" y="2565399"/>
                  </a:lnTo>
                  <a:lnTo>
                    <a:pt x="2628092" y="2514599"/>
                  </a:lnTo>
                  <a:lnTo>
                    <a:pt x="2623917" y="2463799"/>
                  </a:lnTo>
                  <a:lnTo>
                    <a:pt x="2617053" y="2412999"/>
                  </a:lnTo>
                  <a:lnTo>
                    <a:pt x="2607579" y="2374899"/>
                  </a:lnTo>
                  <a:lnTo>
                    <a:pt x="2595573" y="2324099"/>
                  </a:lnTo>
                  <a:lnTo>
                    <a:pt x="2581113" y="2285999"/>
                  </a:lnTo>
                  <a:lnTo>
                    <a:pt x="2564277" y="2235199"/>
                  </a:lnTo>
                  <a:lnTo>
                    <a:pt x="2545144" y="2197099"/>
                  </a:lnTo>
                  <a:lnTo>
                    <a:pt x="2523791" y="2158999"/>
                  </a:lnTo>
                  <a:lnTo>
                    <a:pt x="2500297" y="2120899"/>
                  </a:lnTo>
                  <a:lnTo>
                    <a:pt x="2474739" y="2082799"/>
                  </a:lnTo>
                  <a:lnTo>
                    <a:pt x="2447197" y="2044699"/>
                  </a:lnTo>
                  <a:lnTo>
                    <a:pt x="2417747" y="2006599"/>
                  </a:lnTo>
                  <a:lnTo>
                    <a:pt x="2386468" y="1981199"/>
                  </a:lnTo>
                  <a:lnTo>
                    <a:pt x="2353439" y="1943099"/>
                  </a:lnTo>
                  <a:lnTo>
                    <a:pt x="2318737" y="1917699"/>
                  </a:lnTo>
                  <a:lnTo>
                    <a:pt x="2282440" y="1892299"/>
                  </a:lnTo>
                  <a:lnTo>
                    <a:pt x="2244627" y="1866899"/>
                  </a:lnTo>
                  <a:lnTo>
                    <a:pt x="2205376" y="1841499"/>
                  </a:lnTo>
                  <a:lnTo>
                    <a:pt x="2164764" y="1816099"/>
                  </a:lnTo>
                  <a:lnTo>
                    <a:pt x="2122871" y="1803399"/>
                  </a:lnTo>
                  <a:lnTo>
                    <a:pt x="2079773" y="1777999"/>
                  </a:lnTo>
                  <a:lnTo>
                    <a:pt x="1944038" y="1739899"/>
                  </a:lnTo>
                  <a:lnTo>
                    <a:pt x="1848961" y="1739899"/>
                  </a:lnTo>
                  <a:lnTo>
                    <a:pt x="1800280" y="1727199"/>
                  </a:lnTo>
                  <a:lnTo>
                    <a:pt x="2127522" y="1727199"/>
                  </a:lnTo>
                  <a:lnTo>
                    <a:pt x="2170117" y="1752599"/>
                  </a:lnTo>
                  <a:lnTo>
                    <a:pt x="2211550" y="1765299"/>
                  </a:lnTo>
                  <a:lnTo>
                    <a:pt x="2251753" y="1790699"/>
                  </a:lnTo>
                  <a:lnTo>
                    <a:pt x="2290658" y="1816099"/>
                  </a:lnTo>
                  <a:lnTo>
                    <a:pt x="2328198" y="1841499"/>
                  </a:lnTo>
                  <a:lnTo>
                    <a:pt x="2364303" y="1866899"/>
                  </a:lnTo>
                  <a:lnTo>
                    <a:pt x="2398907" y="1904999"/>
                  </a:lnTo>
                  <a:lnTo>
                    <a:pt x="2431940" y="1930399"/>
                  </a:lnTo>
                  <a:lnTo>
                    <a:pt x="2463335" y="1968499"/>
                  </a:lnTo>
                  <a:lnTo>
                    <a:pt x="2493024" y="1993899"/>
                  </a:lnTo>
                  <a:lnTo>
                    <a:pt x="2520939" y="2031999"/>
                  </a:lnTo>
                  <a:lnTo>
                    <a:pt x="2547011" y="2070099"/>
                  </a:lnTo>
                  <a:lnTo>
                    <a:pt x="2571174" y="2108199"/>
                  </a:lnTo>
                  <a:lnTo>
                    <a:pt x="2593358" y="2146299"/>
                  </a:lnTo>
                  <a:lnTo>
                    <a:pt x="2613496" y="2197099"/>
                  </a:lnTo>
                  <a:lnTo>
                    <a:pt x="2631519" y="2235199"/>
                  </a:lnTo>
                  <a:lnTo>
                    <a:pt x="2647360" y="2273299"/>
                  </a:lnTo>
                  <a:lnTo>
                    <a:pt x="2660951" y="2324099"/>
                  </a:lnTo>
                  <a:lnTo>
                    <a:pt x="2672223" y="2374899"/>
                  </a:lnTo>
                  <a:lnTo>
                    <a:pt x="2681108" y="2412999"/>
                  </a:lnTo>
                  <a:lnTo>
                    <a:pt x="2687540" y="2463799"/>
                  </a:lnTo>
                  <a:lnTo>
                    <a:pt x="2691448" y="2514599"/>
                  </a:lnTo>
                  <a:lnTo>
                    <a:pt x="2692766" y="2565399"/>
                  </a:lnTo>
                  <a:lnTo>
                    <a:pt x="2691296" y="2616199"/>
                  </a:lnTo>
                  <a:lnTo>
                    <a:pt x="2686940" y="2666999"/>
                  </a:lnTo>
                  <a:lnTo>
                    <a:pt x="2679779" y="2717799"/>
                  </a:lnTo>
                  <a:lnTo>
                    <a:pt x="2669893" y="2755899"/>
                  </a:lnTo>
                  <a:lnTo>
                    <a:pt x="2657362" y="2806699"/>
                  </a:lnTo>
                  <a:lnTo>
                    <a:pt x="2642267" y="2857499"/>
                  </a:lnTo>
                  <a:lnTo>
                    <a:pt x="2624689" y="2895599"/>
                  </a:lnTo>
                  <a:lnTo>
                    <a:pt x="2604708" y="2946399"/>
                  </a:lnTo>
                  <a:lnTo>
                    <a:pt x="2582405" y="2984499"/>
                  </a:lnTo>
                  <a:lnTo>
                    <a:pt x="2557860" y="3035299"/>
                  </a:lnTo>
                  <a:lnTo>
                    <a:pt x="2531153" y="3073399"/>
                  </a:lnTo>
                  <a:lnTo>
                    <a:pt x="2502365" y="3111499"/>
                  </a:lnTo>
                  <a:lnTo>
                    <a:pt x="2471578" y="3149599"/>
                  </a:lnTo>
                  <a:lnTo>
                    <a:pt x="2438870" y="3174999"/>
                  </a:lnTo>
                  <a:lnTo>
                    <a:pt x="2404323" y="3213099"/>
                  </a:lnTo>
                  <a:lnTo>
                    <a:pt x="2368017" y="3251199"/>
                  </a:lnTo>
                  <a:lnTo>
                    <a:pt x="2330033" y="3276599"/>
                  </a:lnTo>
                  <a:lnTo>
                    <a:pt x="2290451" y="3301999"/>
                  </a:lnTo>
                  <a:close/>
                </a:path>
                <a:path w="3608705" h="5626100">
                  <a:moveTo>
                    <a:pt x="1507073" y="3301999"/>
                  </a:moveTo>
                  <a:lnTo>
                    <a:pt x="1443286" y="3301999"/>
                  </a:lnTo>
                  <a:lnTo>
                    <a:pt x="1446255" y="3251199"/>
                  </a:lnTo>
                  <a:lnTo>
                    <a:pt x="1449131" y="3200399"/>
                  </a:lnTo>
                  <a:lnTo>
                    <a:pt x="1451905" y="3149599"/>
                  </a:lnTo>
                  <a:lnTo>
                    <a:pt x="1454567" y="3098799"/>
                  </a:lnTo>
                  <a:lnTo>
                    <a:pt x="1457109" y="3047999"/>
                  </a:lnTo>
                  <a:lnTo>
                    <a:pt x="1459520" y="2997199"/>
                  </a:lnTo>
                  <a:lnTo>
                    <a:pt x="1461792" y="2946399"/>
                  </a:lnTo>
                  <a:lnTo>
                    <a:pt x="1463915" y="2895599"/>
                  </a:lnTo>
                  <a:lnTo>
                    <a:pt x="1465880" y="2857499"/>
                  </a:lnTo>
                  <a:lnTo>
                    <a:pt x="1446604" y="2844799"/>
                  </a:lnTo>
                  <a:lnTo>
                    <a:pt x="1427752" y="2844799"/>
                  </a:lnTo>
                  <a:lnTo>
                    <a:pt x="1409323" y="2832099"/>
                  </a:lnTo>
                  <a:lnTo>
                    <a:pt x="1391318" y="2832099"/>
                  </a:lnTo>
                  <a:lnTo>
                    <a:pt x="1351484" y="2806699"/>
                  </a:lnTo>
                  <a:lnTo>
                    <a:pt x="1314903" y="2781299"/>
                  </a:lnTo>
                  <a:lnTo>
                    <a:pt x="1281915" y="2743199"/>
                  </a:lnTo>
                  <a:lnTo>
                    <a:pt x="1252858" y="2717799"/>
                  </a:lnTo>
                  <a:lnTo>
                    <a:pt x="1228072" y="2679699"/>
                  </a:lnTo>
                  <a:lnTo>
                    <a:pt x="1207895" y="2628899"/>
                  </a:lnTo>
                  <a:lnTo>
                    <a:pt x="1192666" y="2590799"/>
                  </a:lnTo>
                  <a:lnTo>
                    <a:pt x="1182725" y="2539999"/>
                  </a:lnTo>
                  <a:lnTo>
                    <a:pt x="1178409" y="2501899"/>
                  </a:lnTo>
                  <a:lnTo>
                    <a:pt x="1180058" y="2451099"/>
                  </a:lnTo>
                  <a:lnTo>
                    <a:pt x="1188552" y="2412999"/>
                  </a:lnTo>
                  <a:lnTo>
                    <a:pt x="1204703" y="2374899"/>
                  </a:lnTo>
                  <a:lnTo>
                    <a:pt x="1228072" y="2336799"/>
                  </a:lnTo>
                  <a:lnTo>
                    <a:pt x="1258219" y="2298699"/>
                  </a:lnTo>
                  <a:lnTo>
                    <a:pt x="1294705" y="2273299"/>
                  </a:lnTo>
                  <a:lnTo>
                    <a:pt x="1337091" y="2260599"/>
                  </a:lnTo>
                  <a:lnTo>
                    <a:pt x="1383300" y="2260599"/>
                  </a:lnTo>
                  <a:lnTo>
                    <a:pt x="1424331" y="2273299"/>
                  </a:lnTo>
                  <a:lnTo>
                    <a:pt x="1459525" y="2298699"/>
                  </a:lnTo>
                  <a:lnTo>
                    <a:pt x="1473874" y="2311399"/>
                  </a:lnTo>
                  <a:lnTo>
                    <a:pt x="1355166" y="2311399"/>
                  </a:lnTo>
                  <a:lnTo>
                    <a:pt x="1349518" y="2324099"/>
                  </a:lnTo>
                  <a:lnTo>
                    <a:pt x="1309395" y="2336799"/>
                  </a:lnTo>
                  <a:lnTo>
                    <a:pt x="1276791" y="2374899"/>
                  </a:lnTo>
                  <a:lnTo>
                    <a:pt x="1253720" y="2412999"/>
                  </a:lnTo>
                  <a:lnTo>
                    <a:pt x="1242194" y="2463799"/>
                  </a:lnTo>
                  <a:lnTo>
                    <a:pt x="1241150" y="2514599"/>
                  </a:lnTo>
                  <a:lnTo>
                    <a:pt x="1247824" y="2552699"/>
                  </a:lnTo>
                  <a:lnTo>
                    <a:pt x="1261675" y="2603499"/>
                  </a:lnTo>
                  <a:lnTo>
                    <a:pt x="1282158" y="2641599"/>
                  </a:lnTo>
                  <a:lnTo>
                    <a:pt x="1308731" y="2679699"/>
                  </a:lnTo>
                  <a:lnTo>
                    <a:pt x="1340851" y="2717799"/>
                  </a:lnTo>
                  <a:lnTo>
                    <a:pt x="1377975" y="2755899"/>
                  </a:lnTo>
                  <a:lnTo>
                    <a:pt x="1419561" y="2768599"/>
                  </a:lnTo>
                  <a:lnTo>
                    <a:pt x="1431617" y="2781299"/>
                  </a:lnTo>
                  <a:lnTo>
                    <a:pt x="1443991" y="2781299"/>
                  </a:lnTo>
                  <a:lnTo>
                    <a:pt x="1456577" y="2793999"/>
                  </a:lnTo>
                  <a:lnTo>
                    <a:pt x="1529452" y="2793999"/>
                  </a:lnTo>
                  <a:lnTo>
                    <a:pt x="1529145" y="2806699"/>
                  </a:lnTo>
                  <a:lnTo>
                    <a:pt x="1774913" y="2806699"/>
                  </a:lnTo>
                  <a:lnTo>
                    <a:pt x="1755195" y="2819399"/>
                  </a:lnTo>
                  <a:lnTo>
                    <a:pt x="1712998" y="2832099"/>
                  </a:lnTo>
                  <a:lnTo>
                    <a:pt x="1576112" y="2870199"/>
                  </a:lnTo>
                  <a:lnTo>
                    <a:pt x="1529145" y="2870199"/>
                  </a:lnTo>
                  <a:lnTo>
                    <a:pt x="1527178" y="2908299"/>
                  </a:lnTo>
                  <a:lnTo>
                    <a:pt x="1525044" y="2959099"/>
                  </a:lnTo>
                  <a:lnTo>
                    <a:pt x="1522743" y="3009899"/>
                  </a:lnTo>
                  <a:lnTo>
                    <a:pt x="1520274" y="3060699"/>
                  </a:lnTo>
                  <a:lnTo>
                    <a:pt x="1517638" y="3111499"/>
                  </a:lnTo>
                  <a:lnTo>
                    <a:pt x="1514835" y="3174999"/>
                  </a:lnTo>
                  <a:lnTo>
                    <a:pt x="1511864" y="3225799"/>
                  </a:lnTo>
                  <a:lnTo>
                    <a:pt x="1508726" y="3276599"/>
                  </a:lnTo>
                  <a:lnTo>
                    <a:pt x="1507073" y="3301999"/>
                  </a:lnTo>
                  <a:close/>
                </a:path>
                <a:path w="3608705" h="5626100">
                  <a:moveTo>
                    <a:pt x="1774913" y="2806699"/>
                  </a:moveTo>
                  <a:lnTo>
                    <a:pt x="1576828" y="2806699"/>
                  </a:lnTo>
                  <a:lnTo>
                    <a:pt x="1670515" y="2781299"/>
                  </a:lnTo>
                  <a:lnTo>
                    <a:pt x="1714457" y="2768599"/>
                  </a:lnTo>
                  <a:lnTo>
                    <a:pt x="1755091" y="2743199"/>
                  </a:lnTo>
                  <a:lnTo>
                    <a:pt x="1724087" y="2705099"/>
                  </a:lnTo>
                  <a:lnTo>
                    <a:pt x="1698104" y="2654299"/>
                  </a:lnTo>
                  <a:lnTo>
                    <a:pt x="1677456" y="2616199"/>
                  </a:lnTo>
                  <a:lnTo>
                    <a:pt x="1662460" y="2565399"/>
                  </a:lnTo>
                  <a:lnTo>
                    <a:pt x="1653432" y="2514599"/>
                  </a:lnTo>
                  <a:lnTo>
                    <a:pt x="1650688" y="2463799"/>
                  </a:lnTo>
                  <a:lnTo>
                    <a:pt x="1654545" y="2412999"/>
                  </a:lnTo>
                  <a:lnTo>
                    <a:pt x="1667360" y="2362199"/>
                  </a:lnTo>
                  <a:lnTo>
                    <a:pt x="1688437" y="2324099"/>
                  </a:lnTo>
                  <a:lnTo>
                    <a:pt x="1717139" y="2285999"/>
                  </a:lnTo>
                  <a:lnTo>
                    <a:pt x="1752831" y="2273299"/>
                  </a:lnTo>
                  <a:lnTo>
                    <a:pt x="1764693" y="2260599"/>
                  </a:lnTo>
                  <a:lnTo>
                    <a:pt x="1836502" y="2260599"/>
                  </a:lnTo>
                  <a:lnTo>
                    <a:pt x="1847729" y="2273299"/>
                  </a:lnTo>
                  <a:lnTo>
                    <a:pt x="1883580" y="2285999"/>
                  </a:lnTo>
                  <a:lnTo>
                    <a:pt x="1912547" y="2324099"/>
                  </a:lnTo>
                  <a:lnTo>
                    <a:pt x="1783952" y="2324099"/>
                  </a:lnTo>
                  <a:lnTo>
                    <a:pt x="1767659" y="2336799"/>
                  </a:lnTo>
                  <a:lnTo>
                    <a:pt x="1753273" y="2349499"/>
                  </a:lnTo>
                  <a:lnTo>
                    <a:pt x="1741534" y="2362199"/>
                  </a:lnTo>
                  <a:lnTo>
                    <a:pt x="1740404" y="2362199"/>
                  </a:lnTo>
                  <a:lnTo>
                    <a:pt x="1730343" y="2374899"/>
                  </a:lnTo>
                  <a:lnTo>
                    <a:pt x="1723458" y="2400299"/>
                  </a:lnTo>
                  <a:lnTo>
                    <a:pt x="1719116" y="2412999"/>
                  </a:lnTo>
                  <a:lnTo>
                    <a:pt x="1716680" y="2425699"/>
                  </a:lnTo>
                  <a:lnTo>
                    <a:pt x="1713777" y="2476499"/>
                  </a:lnTo>
                  <a:lnTo>
                    <a:pt x="1718312" y="2527299"/>
                  </a:lnTo>
                  <a:lnTo>
                    <a:pt x="1729813" y="2565399"/>
                  </a:lnTo>
                  <a:lnTo>
                    <a:pt x="1747810" y="2616199"/>
                  </a:lnTo>
                  <a:lnTo>
                    <a:pt x="1771833" y="2654299"/>
                  </a:lnTo>
                  <a:lnTo>
                    <a:pt x="1801410" y="2692399"/>
                  </a:lnTo>
                  <a:lnTo>
                    <a:pt x="1882875" y="2692399"/>
                  </a:lnTo>
                  <a:lnTo>
                    <a:pt x="1876413" y="2705099"/>
                  </a:lnTo>
                  <a:lnTo>
                    <a:pt x="1845469" y="2743199"/>
                  </a:lnTo>
                  <a:lnTo>
                    <a:pt x="1886103" y="2768599"/>
                  </a:lnTo>
                  <a:lnTo>
                    <a:pt x="1930045" y="2781299"/>
                  </a:lnTo>
                  <a:lnTo>
                    <a:pt x="1795761" y="2781299"/>
                  </a:lnTo>
                  <a:lnTo>
                    <a:pt x="1794631" y="2793999"/>
                  </a:lnTo>
                  <a:lnTo>
                    <a:pt x="1774913" y="2806699"/>
                  </a:lnTo>
                  <a:close/>
                </a:path>
                <a:path w="3608705" h="5626100">
                  <a:moveTo>
                    <a:pt x="2249351" y="2806699"/>
                  </a:moveTo>
                  <a:lnTo>
                    <a:pt x="2071415" y="2806699"/>
                  </a:lnTo>
                  <a:lnTo>
                    <a:pt x="2069573" y="2730499"/>
                  </a:lnTo>
                  <a:lnTo>
                    <a:pt x="2068326" y="2666999"/>
                  </a:lnTo>
                  <a:lnTo>
                    <a:pt x="2067887" y="2628899"/>
                  </a:lnTo>
                  <a:lnTo>
                    <a:pt x="2067777" y="2603499"/>
                  </a:lnTo>
                  <a:lnTo>
                    <a:pt x="2067885" y="2565399"/>
                  </a:lnTo>
                  <a:lnTo>
                    <a:pt x="2068822" y="2514599"/>
                  </a:lnTo>
                  <a:lnTo>
                    <a:pt x="2070621" y="2476499"/>
                  </a:lnTo>
                  <a:lnTo>
                    <a:pt x="2073346" y="2438399"/>
                  </a:lnTo>
                  <a:lnTo>
                    <a:pt x="2090322" y="2374899"/>
                  </a:lnTo>
                  <a:lnTo>
                    <a:pt x="2111583" y="2324099"/>
                  </a:lnTo>
                  <a:lnTo>
                    <a:pt x="2140187" y="2298699"/>
                  </a:lnTo>
                  <a:lnTo>
                    <a:pt x="2175476" y="2273299"/>
                  </a:lnTo>
                  <a:lnTo>
                    <a:pt x="2216789" y="2260599"/>
                  </a:lnTo>
                  <a:lnTo>
                    <a:pt x="2263469" y="2260599"/>
                  </a:lnTo>
                  <a:lnTo>
                    <a:pt x="2305855" y="2273299"/>
                  </a:lnTo>
                  <a:lnTo>
                    <a:pt x="2342341" y="2298699"/>
                  </a:lnTo>
                  <a:lnTo>
                    <a:pt x="2352390" y="2311399"/>
                  </a:lnTo>
                  <a:lnTo>
                    <a:pt x="2237485" y="2311399"/>
                  </a:lnTo>
                  <a:lnTo>
                    <a:pt x="2199215" y="2324099"/>
                  </a:lnTo>
                  <a:lnTo>
                    <a:pt x="2169419" y="2349499"/>
                  </a:lnTo>
                  <a:lnTo>
                    <a:pt x="2148519" y="2387599"/>
                  </a:lnTo>
                  <a:lnTo>
                    <a:pt x="2136939" y="2425699"/>
                  </a:lnTo>
                  <a:lnTo>
                    <a:pt x="2130609" y="2489199"/>
                  </a:lnTo>
                  <a:lnTo>
                    <a:pt x="2129113" y="2539999"/>
                  </a:lnTo>
                  <a:lnTo>
                    <a:pt x="2128626" y="2590799"/>
                  </a:lnTo>
                  <a:lnTo>
                    <a:pt x="2129067" y="2654299"/>
                  </a:lnTo>
                  <a:lnTo>
                    <a:pt x="2130358" y="2717799"/>
                  </a:lnTo>
                  <a:lnTo>
                    <a:pt x="2132420" y="2793999"/>
                  </a:lnTo>
                  <a:lnTo>
                    <a:pt x="2267721" y="2793999"/>
                  </a:lnTo>
                  <a:lnTo>
                    <a:pt x="2249351" y="2806699"/>
                  </a:lnTo>
                  <a:close/>
                </a:path>
                <a:path w="3608705" h="5626100">
                  <a:moveTo>
                    <a:pt x="1529452" y="2793999"/>
                  </a:moveTo>
                  <a:lnTo>
                    <a:pt x="1469269" y="2793999"/>
                  </a:lnTo>
                  <a:lnTo>
                    <a:pt x="1471331" y="2717799"/>
                  </a:lnTo>
                  <a:lnTo>
                    <a:pt x="1472622" y="2654299"/>
                  </a:lnTo>
                  <a:lnTo>
                    <a:pt x="1473063" y="2590799"/>
                  </a:lnTo>
                  <a:lnTo>
                    <a:pt x="1472576" y="2539999"/>
                  </a:lnTo>
                  <a:lnTo>
                    <a:pt x="1471081" y="2489199"/>
                  </a:lnTo>
                  <a:lnTo>
                    <a:pt x="1468498" y="2451099"/>
                  </a:lnTo>
                  <a:lnTo>
                    <a:pt x="1452694" y="2387599"/>
                  </a:lnTo>
                  <a:lnTo>
                    <a:pt x="1431847" y="2349499"/>
                  </a:lnTo>
                  <a:lnTo>
                    <a:pt x="1402315" y="2324099"/>
                  </a:lnTo>
                  <a:lnTo>
                    <a:pt x="1364204" y="2311399"/>
                  </a:lnTo>
                  <a:lnTo>
                    <a:pt x="1473874" y="2311399"/>
                  </a:lnTo>
                  <a:lnTo>
                    <a:pt x="1509767" y="2374899"/>
                  </a:lnTo>
                  <a:lnTo>
                    <a:pt x="1523496" y="2412999"/>
                  </a:lnTo>
                  <a:lnTo>
                    <a:pt x="1529939" y="2476499"/>
                  </a:lnTo>
                  <a:lnTo>
                    <a:pt x="1531737" y="2514599"/>
                  </a:lnTo>
                  <a:lnTo>
                    <a:pt x="1532675" y="2565399"/>
                  </a:lnTo>
                  <a:lnTo>
                    <a:pt x="1532819" y="2616199"/>
                  </a:lnTo>
                  <a:lnTo>
                    <a:pt x="1532234" y="2666999"/>
                  </a:lnTo>
                  <a:lnTo>
                    <a:pt x="1530987" y="2730499"/>
                  </a:lnTo>
                  <a:lnTo>
                    <a:pt x="1529452" y="2793999"/>
                  </a:lnTo>
                  <a:close/>
                </a:path>
                <a:path w="3608705" h="5626100">
                  <a:moveTo>
                    <a:pt x="2267721" y="2793999"/>
                  </a:moveTo>
                  <a:lnTo>
                    <a:pt x="2145748" y="2793999"/>
                  </a:lnTo>
                  <a:lnTo>
                    <a:pt x="2158545" y="2781299"/>
                  </a:lnTo>
                  <a:lnTo>
                    <a:pt x="2170708" y="2781299"/>
                  </a:lnTo>
                  <a:lnTo>
                    <a:pt x="2182128" y="2768599"/>
                  </a:lnTo>
                  <a:lnTo>
                    <a:pt x="2223714" y="2755899"/>
                  </a:lnTo>
                  <a:lnTo>
                    <a:pt x="2260839" y="2717799"/>
                  </a:lnTo>
                  <a:lnTo>
                    <a:pt x="2292959" y="2679699"/>
                  </a:lnTo>
                  <a:lnTo>
                    <a:pt x="2319532" y="2641599"/>
                  </a:lnTo>
                  <a:lnTo>
                    <a:pt x="2340015" y="2603499"/>
                  </a:lnTo>
                  <a:lnTo>
                    <a:pt x="2353865" y="2552699"/>
                  </a:lnTo>
                  <a:lnTo>
                    <a:pt x="2360540" y="2514599"/>
                  </a:lnTo>
                  <a:lnTo>
                    <a:pt x="2359496" y="2463799"/>
                  </a:lnTo>
                  <a:lnTo>
                    <a:pt x="2348446" y="2412999"/>
                  </a:lnTo>
                  <a:lnTo>
                    <a:pt x="2325322" y="2374899"/>
                  </a:lnTo>
                  <a:lnTo>
                    <a:pt x="2292454" y="2336799"/>
                  </a:lnTo>
                  <a:lnTo>
                    <a:pt x="2252172" y="2324099"/>
                  </a:lnTo>
                  <a:lnTo>
                    <a:pt x="2247653" y="2311399"/>
                  </a:lnTo>
                  <a:lnTo>
                    <a:pt x="2352390" y="2311399"/>
                  </a:lnTo>
                  <a:lnTo>
                    <a:pt x="2372488" y="2336799"/>
                  </a:lnTo>
                  <a:lnTo>
                    <a:pt x="2395857" y="2374899"/>
                  </a:lnTo>
                  <a:lnTo>
                    <a:pt x="2412007" y="2412999"/>
                  </a:lnTo>
                  <a:lnTo>
                    <a:pt x="2420501" y="2451099"/>
                  </a:lnTo>
                  <a:lnTo>
                    <a:pt x="2422181" y="2501899"/>
                  </a:lnTo>
                  <a:lnTo>
                    <a:pt x="2417944" y="2539999"/>
                  </a:lnTo>
                  <a:lnTo>
                    <a:pt x="2408107" y="2590799"/>
                  </a:lnTo>
                  <a:lnTo>
                    <a:pt x="2372912" y="2679699"/>
                  </a:lnTo>
                  <a:lnTo>
                    <a:pt x="2348190" y="2717799"/>
                  </a:lnTo>
                  <a:lnTo>
                    <a:pt x="2319143" y="2743199"/>
                  </a:lnTo>
                  <a:lnTo>
                    <a:pt x="2286091" y="2781299"/>
                  </a:lnTo>
                  <a:lnTo>
                    <a:pt x="2267721" y="2793999"/>
                  </a:lnTo>
                  <a:close/>
                </a:path>
                <a:path w="3608705" h="5626100">
                  <a:moveTo>
                    <a:pt x="1882875" y="2692399"/>
                  </a:moveTo>
                  <a:lnTo>
                    <a:pt x="1801410" y="2692399"/>
                  </a:lnTo>
                  <a:lnTo>
                    <a:pt x="1831379" y="2654299"/>
                  </a:lnTo>
                  <a:lnTo>
                    <a:pt x="1855511" y="2616199"/>
                  </a:lnTo>
                  <a:lnTo>
                    <a:pt x="1873430" y="2565399"/>
                  </a:lnTo>
                  <a:lnTo>
                    <a:pt x="1884759" y="2527299"/>
                  </a:lnTo>
                  <a:lnTo>
                    <a:pt x="1889121" y="2476499"/>
                  </a:lnTo>
                  <a:lnTo>
                    <a:pt x="1886140" y="2425699"/>
                  </a:lnTo>
                  <a:lnTo>
                    <a:pt x="1884180" y="2412999"/>
                  </a:lnTo>
                  <a:lnTo>
                    <a:pt x="1879785" y="2400299"/>
                  </a:lnTo>
                  <a:lnTo>
                    <a:pt x="1872636" y="2374899"/>
                  </a:lnTo>
                  <a:lnTo>
                    <a:pt x="1862415" y="2362199"/>
                  </a:lnTo>
                  <a:lnTo>
                    <a:pt x="1861285" y="2362199"/>
                  </a:lnTo>
                  <a:lnTo>
                    <a:pt x="1849388" y="2349499"/>
                  </a:lnTo>
                  <a:lnTo>
                    <a:pt x="1834737" y="2336799"/>
                  </a:lnTo>
                  <a:lnTo>
                    <a:pt x="1818391" y="2324099"/>
                  </a:lnTo>
                  <a:lnTo>
                    <a:pt x="1912547" y="2324099"/>
                  </a:lnTo>
                  <a:lnTo>
                    <a:pt x="1933676" y="2362199"/>
                  </a:lnTo>
                  <a:lnTo>
                    <a:pt x="1946015" y="2412999"/>
                  </a:lnTo>
                  <a:lnTo>
                    <a:pt x="1949516" y="2463799"/>
                  </a:lnTo>
                  <a:lnTo>
                    <a:pt x="1946634" y="2514599"/>
                  </a:lnTo>
                  <a:lnTo>
                    <a:pt x="1937626" y="2565399"/>
                  </a:lnTo>
                  <a:lnTo>
                    <a:pt x="1922749" y="2616199"/>
                  </a:lnTo>
                  <a:lnTo>
                    <a:pt x="1902259" y="2654299"/>
                  </a:lnTo>
                  <a:lnTo>
                    <a:pt x="1882875" y="2692399"/>
                  </a:lnTo>
                  <a:close/>
                </a:path>
                <a:path w="3608705" h="5626100">
                  <a:moveTo>
                    <a:pt x="2270219" y="4381499"/>
                  </a:moveTo>
                  <a:lnTo>
                    <a:pt x="1969433" y="4381499"/>
                  </a:lnTo>
                  <a:lnTo>
                    <a:pt x="2022935" y="4368799"/>
                  </a:lnTo>
                  <a:lnTo>
                    <a:pt x="2075628" y="4368799"/>
                  </a:lnTo>
                  <a:lnTo>
                    <a:pt x="2178739" y="4343399"/>
                  </a:lnTo>
                  <a:lnTo>
                    <a:pt x="2176087" y="4330699"/>
                  </a:lnTo>
                  <a:lnTo>
                    <a:pt x="2173139" y="4305299"/>
                  </a:lnTo>
                  <a:lnTo>
                    <a:pt x="2169922" y="4267199"/>
                  </a:lnTo>
                  <a:lnTo>
                    <a:pt x="2166460" y="4241799"/>
                  </a:lnTo>
                  <a:lnTo>
                    <a:pt x="2162777" y="4203699"/>
                  </a:lnTo>
                  <a:lnTo>
                    <a:pt x="2158899" y="4152899"/>
                  </a:lnTo>
                  <a:lnTo>
                    <a:pt x="2154850" y="4114799"/>
                  </a:lnTo>
                  <a:lnTo>
                    <a:pt x="2150655" y="4063999"/>
                  </a:lnTo>
                  <a:lnTo>
                    <a:pt x="2146338" y="4013199"/>
                  </a:lnTo>
                  <a:lnTo>
                    <a:pt x="2141924" y="3962399"/>
                  </a:lnTo>
                  <a:lnTo>
                    <a:pt x="2137438" y="3898899"/>
                  </a:lnTo>
                  <a:lnTo>
                    <a:pt x="2132904" y="3848099"/>
                  </a:lnTo>
                  <a:lnTo>
                    <a:pt x="2123794" y="3721099"/>
                  </a:lnTo>
                  <a:lnTo>
                    <a:pt x="2119267" y="3657599"/>
                  </a:lnTo>
                  <a:lnTo>
                    <a:pt x="2114791" y="3594099"/>
                  </a:lnTo>
                  <a:lnTo>
                    <a:pt x="2110391" y="3530599"/>
                  </a:lnTo>
                  <a:lnTo>
                    <a:pt x="2106091" y="3467099"/>
                  </a:lnTo>
                  <a:lnTo>
                    <a:pt x="2101918" y="3390899"/>
                  </a:lnTo>
                  <a:lnTo>
                    <a:pt x="1853466" y="3390899"/>
                  </a:lnTo>
                  <a:lnTo>
                    <a:pt x="1904550" y="3378199"/>
                  </a:lnTo>
                  <a:lnTo>
                    <a:pt x="1954629" y="3378199"/>
                  </a:lnTo>
                  <a:lnTo>
                    <a:pt x="2051650" y="3352799"/>
                  </a:lnTo>
                  <a:lnTo>
                    <a:pt x="2098528" y="3327399"/>
                  </a:lnTo>
                  <a:lnTo>
                    <a:pt x="2095223" y="3276599"/>
                  </a:lnTo>
                  <a:lnTo>
                    <a:pt x="2092085" y="3225799"/>
                  </a:lnTo>
                  <a:lnTo>
                    <a:pt x="2089114" y="3174999"/>
                  </a:lnTo>
                  <a:lnTo>
                    <a:pt x="2086311" y="3111499"/>
                  </a:lnTo>
                  <a:lnTo>
                    <a:pt x="2083675" y="3060699"/>
                  </a:lnTo>
                  <a:lnTo>
                    <a:pt x="2081206" y="3009899"/>
                  </a:lnTo>
                  <a:lnTo>
                    <a:pt x="2078905" y="2959099"/>
                  </a:lnTo>
                  <a:lnTo>
                    <a:pt x="2076771" y="2908299"/>
                  </a:lnTo>
                  <a:lnTo>
                    <a:pt x="2074804" y="2870199"/>
                  </a:lnTo>
                  <a:lnTo>
                    <a:pt x="2027837" y="2870199"/>
                  </a:lnTo>
                  <a:lnTo>
                    <a:pt x="1890951" y="2832099"/>
                  </a:lnTo>
                  <a:lnTo>
                    <a:pt x="1848754" y="2819399"/>
                  </a:lnTo>
                  <a:lnTo>
                    <a:pt x="1809318" y="2793999"/>
                  </a:lnTo>
                  <a:lnTo>
                    <a:pt x="1807058" y="2781299"/>
                  </a:lnTo>
                  <a:lnTo>
                    <a:pt x="1930045" y="2781299"/>
                  </a:lnTo>
                  <a:lnTo>
                    <a:pt x="2023731" y="2806699"/>
                  </a:lnTo>
                  <a:lnTo>
                    <a:pt x="2249351" y="2806699"/>
                  </a:lnTo>
                  <a:lnTo>
                    <a:pt x="2209242" y="2832099"/>
                  </a:lnTo>
                  <a:lnTo>
                    <a:pt x="2191237" y="2832099"/>
                  </a:lnTo>
                  <a:lnTo>
                    <a:pt x="2172808" y="2844799"/>
                  </a:lnTo>
                  <a:lnTo>
                    <a:pt x="2153956" y="2844799"/>
                  </a:lnTo>
                  <a:lnTo>
                    <a:pt x="2134680" y="2857499"/>
                  </a:lnTo>
                  <a:lnTo>
                    <a:pt x="2136347" y="2895599"/>
                  </a:lnTo>
                  <a:lnTo>
                    <a:pt x="2138312" y="2946399"/>
                  </a:lnTo>
                  <a:lnTo>
                    <a:pt x="2140538" y="2997199"/>
                  </a:lnTo>
                  <a:lnTo>
                    <a:pt x="2142986" y="3047999"/>
                  </a:lnTo>
                  <a:lnTo>
                    <a:pt x="2145621" y="3098799"/>
                  </a:lnTo>
                  <a:lnTo>
                    <a:pt x="2148404" y="3149599"/>
                  </a:lnTo>
                  <a:lnTo>
                    <a:pt x="2151299" y="3200399"/>
                  </a:lnTo>
                  <a:lnTo>
                    <a:pt x="2157275" y="3301999"/>
                  </a:lnTo>
                  <a:lnTo>
                    <a:pt x="2290451" y="3301999"/>
                  </a:lnTo>
                  <a:lnTo>
                    <a:pt x="2249351" y="3327399"/>
                  </a:lnTo>
                  <a:lnTo>
                    <a:pt x="2206815" y="3352799"/>
                  </a:lnTo>
                  <a:lnTo>
                    <a:pt x="2162923" y="3365499"/>
                  </a:lnTo>
                  <a:lnTo>
                    <a:pt x="2167097" y="3441699"/>
                  </a:lnTo>
                  <a:lnTo>
                    <a:pt x="2171396" y="3505199"/>
                  </a:lnTo>
                  <a:lnTo>
                    <a:pt x="2175796" y="3568699"/>
                  </a:lnTo>
                  <a:lnTo>
                    <a:pt x="2180272" y="3632199"/>
                  </a:lnTo>
                  <a:lnTo>
                    <a:pt x="2184799" y="3695699"/>
                  </a:lnTo>
                  <a:lnTo>
                    <a:pt x="2198443" y="3886199"/>
                  </a:lnTo>
                  <a:lnTo>
                    <a:pt x="2202929" y="3936999"/>
                  </a:lnTo>
                  <a:lnTo>
                    <a:pt x="2207343" y="3987799"/>
                  </a:lnTo>
                  <a:lnTo>
                    <a:pt x="2211660" y="4038599"/>
                  </a:lnTo>
                  <a:lnTo>
                    <a:pt x="2215855" y="4089399"/>
                  </a:lnTo>
                  <a:lnTo>
                    <a:pt x="2219905" y="4140199"/>
                  </a:lnTo>
                  <a:lnTo>
                    <a:pt x="2223783" y="4178299"/>
                  </a:lnTo>
                  <a:lnTo>
                    <a:pt x="2227465" y="4216399"/>
                  </a:lnTo>
                  <a:lnTo>
                    <a:pt x="2230927" y="4254499"/>
                  </a:lnTo>
                  <a:lnTo>
                    <a:pt x="2234144" y="4279899"/>
                  </a:lnTo>
                  <a:lnTo>
                    <a:pt x="2237092" y="4305299"/>
                  </a:lnTo>
                  <a:lnTo>
                    <a:pt x="2239745" y="4330699"/>
                  </a:lnTo>
                  <a:lnTo>
                    <a:pt x="2430534" y="4330699"/>
                  </a:lnTo>
                  <a:lnTo>
                    <a:pt x="2408251" y="4343399"/>
                  </a:lnTo>
                  <a:lnTo>
                    <a:pt x="2270219" y="4381499"/>
                  </a:lnTo>
                  <a:close/>
                </a:path>
                <a:path w="3608705" h="5626100">
                  <a:moveTo>
                    <a:pt x="2005681" y="3428999"/>
                  </a:moveTo>
                  <a:lnTo>
                    <a:pt x="1597138" y="3428999"/>
                  </a:lnTo>
                  <a:lnTo>
                    <a:pt x="1548423" y="3416299"/>
                  </a:lnTo>
                  <a:lnTo>
                    <a:pt x="1500901" y="3390899"/>
                  </a:lnTo>
                  <a:lnTo>
                    <a:pt x="2101918" y="3390899"/>
                  </a:lnTo>
                  <a:lnTo>
                    <a:pt x="2054396" y="3416299"/>
                  </a:lnTo>
                  <a:lnTo>
                    <a:pt x="2005681" y="3428999"/>
                  </a:lnTo>
                  <a:close/>
                </a:path>
                <a:path w="3608705" h="5626100">
                  <a:moveTo>
                    <a:pt x="1905177" y="3441699"/>
                  </a:moveTo>
                  <a:lnTo>
                    <a:pt x="1697642" y="3441699"/>
                  </a:lnTo>
                  <a:lnTo>
                    <a:pt x="1646919" y="3428999"/>
                  </a:lnTo>
                  <a:lnTo>
                    <a:pt x="1955900" y="3428999"/>
                  </a:lnTo>
                  <a:lnTo>
                    <a:pt x="1905177" y="3441699"/>
                  </a:lnTo>
                  <a:close/>
                </a:path>
                <a:path w="3608705" h="5626100">
                  <a:moveTo>
                    <a:pt x="1801410" y="3454399"/>
                  </a:moveTo>
                  <a:lnTo>
                    <a:pt x="1749180" y="3441699"/>
                  </a:lnTo>
                  <a:lnTo>
                    <a:pt x="1853639" y="3441699"/>
                  </a:lnTo>
                  <a:lnTo>
                    <a:pt x="1801410" y="3454399"/>
                  </a:lnTo>
                  <a:close/>
                </a:path>
                <a:path w="3608705" h="5626100">
                  <a:moveTo>
                    <a:pt x="2076446" y="4432299"/>
                  </a:moveTo>
                  <a:lnTo>
                    <a:pt x="1536540" y="4432299"/>
                  </a:lnTo>
                  <a:lnTo>
                    <a:pt x="1438297" y="4406899"/>
                  </a:lnTo>
                  <a:lnTo>
                    <a:pt x="1204736" y="4343399"/>
                  </a:lnTo>
                  <a:lnTo>
                    <a:pt x="1160168" y="4317999"/>
                  </a:lnTo>
                  <a:lnTo>
                    <a:pt x="1116339" y="4305299"/>
                  </a:lnTo>
                  <a:lnTo>
                    <a:pt x="1073257" y="4279899"/>
                  </a:lnTo>
                  <a:lnTo>
                    <a:pt x="1030934" y="4267199"/>
                  </a:lnTo>
                  <a:lnTo>
                    <a:pt x="988772" y="4241799"/>
                  </a:lnTo>
                  <a:lnTo>
                    <a:pt x="945255" y="4203699"/>
                  </a:lnTo>
                  <a:lnTo>
                    <a:pt x="902823" y="4178299"/>
                  </a:lnTo>
                  <a:lnTo>
                    <a:pt x="863915" y="4140199"/>
                  </a:lnTo>
                  <a:lnTo>
                    <a:pt x="830972" y="4089399"/>
                  </a:lnTo>
                  <a:lnTo>
                    <a:pt x="820769" y="4076699"/>
                  </a:lnTo>
                  <a:lnTo>
                    <a:pt x="812049" y="4051299"/>
                  </a:lnTo>
                  <a:lnTo>
                    <a:pt x="804600" y="4038599"/>
                  </a:lnTo>
                  <a:lnTo>
                    <a:pt x="798210" y="4013199"/>
                  </a:lnTo>
                  <a:lnTo>
                    <a:pt x="863743" y="4013199"/>
                  </a:lnTo>
                  <a:lnTo>
                    <a:pt x="882939" y="4063999"/>
                  </a:lnTo>
                  <a:lnTo>
                    <a:pt x="911029" y="4102099"/>
                  </a:lnTo>
                  <a:lnTo>
                    <a:pt x="944975" y="4127499"/>
                  </a:lnTo>
                  <a:lnTo>
                    <a:pt x="982500" y="4165599"/>
                  </a:lnTo>
                  <a:lnTo>
                    <a:pt x="1021327" y="4190999"/>
                  </a:lnTo>
                  <a:lnTo>
                    <a:pt x="1059177" y="4203699"/>
                  </a:lnTo>
                  <a:lnTo>
                    <a:pt x="1100740" y="4229099"/>
                  </a:lnTo>
                  <a:lnTo>
                    <a:pt x="1143093" y="4254499"/>
                  </a:lnTo>
                  <a:lnTo>
                    <a:pt x="1230013" y="4279899"/>
                  </a:lnTo>
                  <a:lnTo>
                    <a:pt x="1274501" y="4305299"/>
                  </a:lnTo>
                  <a:lnTo>
                    <a:pt x="1365334" y="4330699"/>
                  </a:lnTo>
                  <a:lnTo>
                    <a:pt x="1424361" y="4330699"/>
                  </a:lnTo>
                  <a:lnTo>
                    <a:pt x="1422950" y="4343399"/>
                  </a:lnTo>
                  <a:lnTo>
                    <a:pt x="1514688" y="4368799"/>
                  </a:lnTo>
                  <a:lnTo>
                    <a:pt x="1608650" y="4368799"/>
                  </a:lnTo>
                  <a:lnTo>
                    <a:pt x="1656498" y="4381499"/>
                  </a:lnTo>
                  <a:lnTo>
                    <a:pt x="2270219" y="4381499"/>
                  </a:lnTo>
                  <a:lnTo>
                    <a:pt x="2076446" y="4432299"/>
                  </a:lnTo>
                  <a:close/>
                </a:path>
                <a:path w="3608705" h="5626100">
                  <a:moveTo>
                    <a:pt x="2237025" y="4838699"/>
                  </a:moveTo>
                  <a:lnTo>
                    <a:pt x="1896839" y="4838699"/>
                  </a:lnTo>
                  <a:lnTo>
                    <a:pt x="1952566" y="4825999"/>
                  </a:lnTo>
                  <a:lnTo>
                    <a:pt x="2007486" y="4825999"/>
                  </a:lnTo>
                  <a:lnTo>
                    <a:pt x="2061509" y="4813299"/>
                  </a:lnTo>
                  <a:lnTo>
                    <a:pt x="2114543" y="4813299"/>
                  </a:lnTo>
                  <a:lnTo>
                    <a:pt x="2166497" y="4800599"/>
                  </a:lnTo>
                  <a:lnTo>
                    <a:pt x="2314958" y="4762499"/>
                  </a:lnTo>
                  <a:lnTo>
                    <a:pt x="2361673" y="4737099"/>
                  </a:lnTo>
                  <a:lnTo>
                    <a:pt x="2406850" y="4724399"/>
                  </a:lnTo>
                  <a:lnTo>
                    <a:pt x="2450397" y="4698999"/>
                  </a:lnTo>
                  <a:lnTo>
                    <a:pt x="2492223" y="4686299"/>
                  </a:lnTo>
                  <a:lnTo>
                    <a:pt x="2532236" y="4660899"/>
                  </a:lnTo>
                  <a:lnTo>
                    <a:pt x="2570345" y="4635499"/>
                  </a:lnTo>
                  <a:lnTo>
                    <a:pt x="2606457" y="4610099"/>
                  </a:lnTo>
                  <a:lnTo>
                    <a:pt x="2640482" y="4584699"/>
                  </a:lnTo>
                  <a:lnTo>
                    <a:pt x="2672328" y="4559299"/>
                  </a:lnTo>
                  <a:lnTo>
                    <a:pt x="2701903" y="4533899"/>
                  </a:lnTo>
                  <a:lnTo>
                    <a:pt x="2729117" y="4495799"/>
                  </a:lnTo>
                  <a:lnTo>
                    <a:pt x="2753876" y="4470399"/>
                  </a:lnTo>
                  <a:lnTo>
                    <a:pt x="2776091" y="4432299"/>
                  </a:lnTo>
                  <a:lnTo>
                    <a:pt x="2795668" y="4406899"/>
                  </a:lnTo>
                  <a:lnTo>
                    <a:pt x="2812518" y="4368799"/>
                  </a:lnTo>
                  <a:lnTo>
                    <a:pt x="2828369" y="4330699"/>
                  </a:lnTo>
                  <a:lnTo>
                    <a:pt x="2840196" y="4292599"/>
                  </a:lnTo>
                  <a:lnTo>
                    <a:pt x="2847786" y="4254499"/>
                  </a:lnTo>
                  <a:lnTo>
                    <a:pt x="2850928" y="4203699"/>
                  </a:lnTo>
                  <a:lnTo>
                    <a:pt x="2849040" y="4165599"/>
                  </a:lnTo>
                  <a:lnTo>
                    <a:pt x="2841749" y="4114799"/>
                  </a:lnTo>
                  <a:lnTo>
                    <a:pt x="2829163" y="4063999"/>
                  </a:lnTo>
                  <a:lnTo>
                    <a:pt x="2811388" y="4025899"/>
                  </a:lnTo>
                  <a:lnTo>
                    <a:pt x="2876159" y="4025899"/>
                  </a:lnTo>
                  <a:lnTo>
                    <a:pt x="2892163" y="4076699"/>
                  </a:lnTo>
                  <a:lnTo>
                    <a:pt x="2903272" y="4114799"/>
                  </a:lnTo>
                  <a:lnTo>
                    <a:pt x="2909486" y="4165599"/>
                  </a:lnTo>
                  <a:lnTo>
                    <a:pt x="2910804" y="4216399"/>
                  </a:lnTo>
                  <a:lnTo>
                    <a:pt x="2907185" y="4254499"/>
                  </a:lnTo>
                  <a:lnTo>
                    <a:pt x="2899648" y="4292599"/>
                  </a:lnTo>
                  <a:lnTo>
                    <a:pt x="2888086" y="4343399"/>
                  </a:lnTo>
                  <a:lnTo>
                    <a:pt x="2872393" y="4381499"/>
                  </a:lnTo>
                  <a:lnTo>
                    <a:pt x="2890151" y="4432299"/>
                  </a:lnTo>
                  <a:lnTo>
                    <a:pt x="2896382" y="4457699"/>
                  </a:lnTo>
                  <a:lnTo>
                    <a:pt x="2835112" y="4457699"/>
                  </a:lnTo>
                  <a:lnTo>
                    <a:pt x="2813102" y="4483099"/>
                  </a:lnTo>
                  <a:lnTo>
                    <a:pt x="2788647" y="4521199"/>
                  </a:lnTo>
                  <a:lnTo>
                    <a:pt x="2761832" y="4546599"/>
                  </a:lnTo>
                  <a:lnTo>
                    <a:pt x="2732741" y="4584699"/>
                  </a:lnTo>
                  <a:lnTo>
                    <a:pt x="2701459" y="4610099"/>
                  </a:lnTo>
                  <a:lnTo>
                    <a:pt x="2668071" y="4635499"/>
                  </a:lnTo>
                  <a:lnTo>
                    <a:pt x="2632662" y="4660899"/>
                  </a:lnTo>
                  <a:lnTo>
                    <a:pt x="2595317" y="4686299"/>
                  </a:lnTo>
                  <a:lnTo>
                    <a:pt x="2556120" y="4711699"/>
                  </a:lnTo>
                  <a:lnTo>
                    <a:pt x="2515156" y="4737099"/>
                  </a:lnTo>
                  <a:lnTo>
                    <a:pt x="2472511" y="4762499"/>
                  </a:lnTo>
                  <a:lnTo>
                    <a:pt x="2428268" y="4775199"/>
                  </a:lnTo>
                  <a:lnTo>
                    <a:pt x="2382514" y="4800599"/>
                  </a:lnTo>
                  <a:lnTo>
                    <a:pt x="2286807" y="4825999"/>
                  </a:lnTo>
                  <a:lnTo>
                    <a:pt x="2237025" y="4838699"/>
                  </a:lnTo>
                  <a:close/>
                </a:path>
                <a:path w="3608705" h="5626100">
                  <a:moveTo>
                    <a:pt x="1924166" y="4444999"/>
                  </a:moveTo>
                  <a:lnTo>
                    <a:pt x="1688820" y="4444999"/>
                  </a:lnTo>
                  <a:lnTo>
                    <a:pt x="1637418" y="4432299"/>
                  </a:lnTo>
                  <a:lnTo>
                    <a:pt x="1975568" y="4432299"/>
                  </a:lnTo>
                  <a:lnTo>
                    <a:pt x="1924166" y="4444999"/>
                  </a:lnTo>
                  <a:close/>
                </a:path>
                <a:path w="3608705" h="5626100">
                  <a:moveTo>
                    <a:pt x="2027016" y="4889499"/>
                  </a:moveTo>
                  <a:lnTo>
                    <a:pt x="1616505" y="4889499"/>
                  </a:lnTo>
                  <a:lnTo>
                    <a:pt x="1562137" y="4876799"/>
                  </a:lnTo>
                  <a:lnTo>
                    <a:pt x="1508703" y="4876799"/>
                  </a:lnTo>
                  <a:lnTo>
                    <a:pt x="1404934" y="4851399"/>
                  </a:lnTo>
                  <a:lnTo>
                    <a:pt x="1258146" y="4813299"/>
                  </a:lnTo>
                  <a:lnTo>
                    <a:pt x="1211878" y="4787899"/>
                  </a:lnTo>
                  <a:lnTo>
                    <a:pt x="1167066" y="4775199"/>
                  </a:lnTo>
                  <a:lnTo>
                    <a:pt x="1123784" y="4749799"/>
                  </a:lnTo>
                  <a:lnTo>
                    <a:pt x="1082107" y="4737099"/>
                  </a:lnTo>
                  <a:lnTo>
                    <a:pt x="1042108" y="4711699"/>
                  </a:lnTo>
                  <a:lnTo>
                    <a:pt x="1003862" y="4686299"/>
                  </a:lnTo>
                  <a:lnTo>
                    <a:pt x="967445" y="4660899"/>
                  </a:lnTo>
                  <a:lnTo>
                    <a:pt x="932930" y="4635499"/>
                  </a:lnTo>
                  <a:lnTo>
                    <a:pt x="900392" y="4610099"/>
                  </a:lnTo>
                  <a:lnTo>
                    <a:pt x="869906" y="4584699"/>
                  </a:lnTo>
                  <a:lnTo>
                    <a:pt x="841545" y="4546599"/>
                  </a:lnTo>
                  <a:lnTo>
                    <a:pt x="815386" y="4521199"/>
                  </a:lnTo>
                  <a:lnTo>
                    <a:pt x="791501" y="4483099"/>
                  </a:lnTo>
                  <a:lnTo>
                    <a:pt x="769966" y="4457699"/>
                  </a:lnTo>
                  <a:lnTo>
                    <a:pt x="843339" y="4457699"/>
                  </a:lnTo>
                  <a:lnTo>
                    <a:pt x="850872" y="4470399"/>
                  </a:lnTo>
                  <a:lnTo>
                    <a:pt x="876124" y="4495799"/>
                  </a:lnTo>
                  <a:lnTo>
                    <a:pt x="903928" y="4533899"/>
                  </a:lnTo>
                  <a:lnTo>
                    <a:pt x="934183" y="4559299"/>
                  </a:lnTo>
                  <a:lnTo>
                    <a:pt x="966789" y="4584699"/>
                  </a:lnTo>
                  <a:lnTo>
                    <a:pt x="1001645" y="4610099"/>
                  </a:lnTo>
                  <a:lnTo>
                    <a:pt x="1038650" y="4635499"/>
                  </a:lnTo>
                  <a:lnTo>
                    <a:pt x="1077705" y="4660899"/>
                  </a:lnTo>
                  <a:lnTo>
                    <a:pt x="1118708" y="4686299"/>
                  </a:lnTo>
                  <a:lnTo>
                    <a:pt x="1161559" y="4698999"/>
                  </a:lnTo>
                  <a:lnTo>
                    <a:pt x="1206158" y="4724399"/>
                  </a:lnTo>
                  <a:lnTo>
                    <a:pt x="1252403" y="4737099"/>
                  </a:lnTo>
                  <a:lnTo>
                    <a:pt x="1300196" y="4762499"/>
                  </a:lnTo>
                  <a:lnTo>
                    <a:pt x="1451846" y="4800599"/>
                  </a:lnTo>
                  <a:lnTo>
                    <a:pt x="1558837" y="4825999"/>
                  </a:lnTo>
                  <a:lnTo>
                    <a:pt x="1613797" y="4825999"/>
                  </a:lnTo>
                  <a:lnTo>
                    <a:pt x="1669601" y="4838699"/>
                  </a:lnTo>
                  <a:lnTo>
                    <a:pt x="2237025" y="4838699"/>
                  </a:lnTo>
                  <a:lnTo>
                    <a:pt x="2027016" y="4889499"/>
                  </a:lnTo>
                  <a:close/>
                </a:path>
                <a:path w="3608705" h="5626100">
                  <a:moveTo>
                    <a:pt x="2236356" y="5206999"/>
                  </a:moveTo>
                  <a:lnTo>
                    <a:pt x="1897969" y="5206999"/>
                  </a:lnTo>
                  <a:lnTo>
                    <a:pt x="1953695" y="5194299"/>
                  </a:lnTo>
                  <a:lnTo>
                    <a:pt x="2008616" y="5194299"/>
                  </a:lnTo>
                  <a:lnTo>
                    <a:pt x="2062639" y="5181599"/>
                  </a:lnTo>
                  <a:lnTo>
                    <a:pt x="2115673" y="5181599"/>
                  </a:lnTo>
                  <a:lnTo>
                    <a:pt x="2267925" y="5143499"/>
                  </a:lnTo>
                  <a:lnTo>
                    <a:pt x="2316087" y="5118099"/>
                  </a:lnTo>
                  <a:lnTo>
                    <a:pt x="2407980" y="5092699"/>
                  </a:lnTo>
                  <a:lnTo>
                    <a:pt x="2451527" y="5067299"/>
                  </a:lnTo>
                  <a:lnTo>
                    <a:pt x="2493353" y="5041899"/>
                  </a:lnTo>
                  <a:lnTo>
                    <a:pt x="2533366" y="5029199"/>
                  </a:lnTo>
                  <a:lnTo>
                    <a:pt x="2571474" y="5003799"/>
                  </a:lnTo>
                  <a:lnTo>
                    <a:pt x="2607587" y="4978399"/>
                  </a:lnTo>
                  <a:lnTo>
                    <a:pt x="2641612" y="4952999"/>
                  </a:lnTo>
                  <a:lnTo>
                    <a:pt x="2673458" y="4927599"/>
                  </a:lnTo>
                  <a:lnTo>
                    <a:pt x="2703033" y="4889499"/>
                  </a:lnTo>
                  <a:lnTo>
                    <a:pt x="2730246" y="4864099"/>
                  </a:lnTo>
                  <a:lnTo>
                    <a:pt x="2755006" y="4838699"/>
                  </a:lnTo>
                  <a:lnTo>
                    <a:pt x="2777220" y="4800599"/>
                  </a:lnTo>
                  <a:lnTo>
                    <a:pt x="2796798" y="4775199"/>
                  </a:lnTo>
                  <a:lnTo>
                    <a:pt x="2813647" y="4737099"/>
                  </a:lnTo>
                  <a:lnTo>
                    <a:pt x="2828846" y="4698999"/>
                  </a:lnTo>
                  <a:lnTo>
                    <a:pt x="2840337" y="4660899"/>
                  </a:lnTo>
                  <a:lnTo>
                    <a:pt x="2847804" y="4622799"/>
                  </a:lnTo>
                  <a:lnTo>
                    <a:pt x="2850928" y="4571999"/>
                  </a:lnTo>
                  <a:lnTo>
                    <a:pt x="2850522" y="4546599"/>
                  </a:lnTo>
                  <a:lnTo>
                    <a:pt x="2847680" y="4521199"/>
                  </a:lnTo>
                  <a:lnTo>
                    <a:pt x="2842508" y="4483099"/>
                  </a:lnTo>
                  <a:lnTo>
                    <a:pt x="2835112" y="4457699"/>
                  </a:lnTo>
                  <a:lnTo>
                    <a:pt x="2896382" y="4457699"/>
                  </a:lnTo>
                  <a:lnTo>
                    <a:pt x="2902613" y="4483099"/>
                  </a:lnTo>
                  <a:lnTo>
                    <a:pt x="2909568" y="4533899"/>
                  </a:lnTo>
                  <a:lnTo>
                    <a:pt x="2910804" y="4571999"/>
                  </a:lnTo>
                  <a:lnTo>
                    <a:pt x="2910804" y="4584699"/>
                  </a:lnTo>
                  <a:lnTo>
                    <a:pt x="2907203" y="4622799"/>
                  </a:lnTo>
                  <a:lnTo>
                    <a:pt x="2899789" y="4673599"/>
                  </a:lnTo>
                  <a:lnTo>
                    <a:pt x="2888562" y="4711699"/>
                  </a:lnTo>
                  <a:lnTo>
                    <a:pt x="2873523" y="4749799"/>
                  </a:lnTo>
                  <a:lnTo>
                    <a:pt x="2891281" y="4800599"/>
                  </a:lnTo>
                  <a:lnTo>
                    <a:pt x="2897512" y="4825999"/>
                  </a:lnTo>
                  <a:lnTo>
                    <a:pt x="2835112" y="4825999"/>
                  </a:lnTo>
                  <a:lnTo>
                    <a:pt x="2813102" y="4851399"/>
                  </a:lnTo>
                  <a:lnTo>
                    <a:pt x="2788646" y="4889499"/>
                  </a:lnTo>
                  <a:lnTo>
                    <a:pt x="2761828" y="4914899"/>
                  </a:lnTo>
                  <a:lnTo>
                    <a:pt x="2732731" y="4952999"/>
                  </a:lnTo>
                  <a:lnTo>
                    <a:pt x="2701439" y="4978399"/>
                  </a:lnTo>
                  <a:lnTo>
                    <a:pt x="2668036" y="5003799"/>
                  </a:lnTo>
                  <a:lnTo>
                    <a:pt x="2632606" y="5029199"/>
                  </a:lnTo>
                  <a:lnTo>
                    <a:pt x="2595233" y="5054599"/>
                  </a:lnTo>
                  <a:lnTo>
                    <a:pt x="2556001" y="5079999"/>
                  </a:lnTo>
                  <a:lnTo>
                    <a:pt x="2514993" y="5105399"/>
                  </a:lnTo>
                  <a:lnTo>
                    <a:pt x="2472293" y="5118099"/>
                  </a:lnTo>
                  <a:lnTo>
                    <a:pt x="2427986" y="5143499"/>
                  </a:lnTo>
                  <a:lnTo>
                    <a:pt x="2382155" y="5156199"/>
                  </a:lnTo>
                  <a:lnTo>
                    <a:pt x="2334883" y="5181599"/>
                  </a:lnTo>
                  <a:lnTo>
                    <a:pt x="2236356" y="5206999"/>
                  </a:lnTo>
                  <a:close/>
                </a:path>
                <a:path w="3608705" h="5626100">
                  <a:moveTo>
                    <a:pt x="2025708" y="5257799"/>
                  </a:moveTo>
                  <a:lnTo>
                    <a:pt x="1614245" y="5257799"/>
                  </a:lnTo>
                  <a:lnTo>
                    <a:pt x="1559878" y="5245099"/>
                  </a:lnTo>
                  <a:lnTo>
                    <a:pt x="1506444" y="5245099"/>
                  </a:lnTo>
                  <a:lnTo>
                    <a:pt x="1402675" y="5219699"/>
                  </a:lnTo>
                  <a:lnTo>
                    <a:pt x="1255886" y="5181599"/>
                  </a:lnTo>
                  <a:lnTo>
                    <a:pt x="1209619" y="5156199"/>
                  </a:lnTo>
                  <a:lnTo>
                    <a:pt x="1164807" y="5143499"/>
                  </a:lnTo>
                  <a:lnTo>
                    <a:pt x="1121525" y="5118099"/>
                  </a:lnTo>
                  <a:lnTo>
                    <a:pt x="1079847" y="5105399"/>
                  </a:lnTo>
                  <a:lnTo>
                    <a:pt x="1039848" y="5079999"/>
                  </a:lnTo>
                  <a:lnTo>
                    <a:pt x="1001603" y="5054599"/>
                  </a:lnTo>
                  <a:lnTo>
                    <a:pt x="965186" y="5029199"/>
                  </a:lnTo>
                  <a:lnTo>
                    <a:pt x="930671" y="5003799"/>
                  </a:lnTo>
                  <a:lnTo>
                    <a:pt x="898133" y="4978399"/>
                  </a:lnTo>
                  <a:lnTo>
                    <a:pt x="867646" y="4940299"/>
                  </a:lnTo>
                  <a:lnTo>
                    <a:pt x="839286" y="4914899"/>
                  </a:lnTo>
                  <a:lnTo>
                    <a:pt x="813126" y="4889499"/>
                  </a:lnTo>
                  <a:lnTo>
                    <a:pt x="789242" y="4851399"/>
                  </a:lnTo>
                  <a:lnTo>
                    <a:pt x="767707" y="4825999"/>
                  </a:lnTo>
                  <a:lnTo>
                    <a:pt x="844469" y="4825999"/>
                  </a:lnTo>
                  <a:lnTo>
                    <a:pt x="852002" y="4838699"/>
                  </a:lnTo>
                  <a:lnTo>
                    <a:pt x="877254" y="4864099"/>
                  </a:lnTo>
                  <a:lnTo>
                    <a:pt x="905058" y="4889499"/>
                  </a:lnTo>
                  <a:lnTo>
                    <a:pt x="935313" y="4927599"/>
                  </a:lnTo>
                  <a:lnTo>
                    <a:pt x="967919" y="4952999"/>
                  </a:lnTo>
                  <a:lnTo>
                    <a:pt x="1002774" y="4978399"/>
                  </a:lnTo>
                  <a:lnTo>
                    <a:pt x="1039780" y="5003799"/>
                  </a:lnTo>
                  <a:lnTo>
                    <a:pt x="1078834" y="5029199"/>
                  </a:lnTo>
                  <a:lnTo>
                    <a:pt x="1119838" y="5054599"/>
                  </a:lnTo>
                  <a:lnTo>
                    <a:pt x="1162689" y="5067299"/>
                  </a:lnTo>
                  <a:lnTo>
                    <a:pt x="1207287" y="5092699"/>
                  </a:lnTo>
                  <a:lnTo>
                    <a:pt x="1253533" y="5105399"/>
                  </a:lnTo>
                  <a:lnTo>
                    <a:pt x="1301326" y="5130799"/>
                  </a:lnTo>
                  <a:lnTo>
                    <a:pt x="1452976" y="5168899"/>
                  </a:lnTo>
                  <a:lnTo>
                    <a:pt x="1505949" y="5181599"/>
                  </a:lnTo>
                  <a:lnTo>
                    <a:pt x="1559967" y="5181599"/>
                  </a:lnTo>
                  <a:lnTo>
                    <a:pt x="1614927" y="5194299"/>
                  </a:lnTo>
                  <a:lnTo>
                    <a:pt x="1670730" y="5194299"/>
                  </a:lnTo>
                  <a:lnTo>
                    <a:pt x="1727276" y="5206999"/>
                  </a:lnTo>
                  <a:lnTo>
                    <a:pt x="2236356" y="5206999"/>
                  </a:lnTo>
                  <a:lnTo>
                    <a:pt x="2025708" y="5257799"/>
                  </a:lnTo>
                  <a:close/>
                </a:path>
                <a:path w="3608705" h="5626100">
                  <a:moveTo>
                    <a:pt x="2240534" y="5575299"/>
                  </a:moveTo>
                  <a:lnTo>
                    <a:pt x="1860051" y="5575299"/>
                  </a:lnTo>
                  <a:lnTo>
                    <a:pt x="1917879" y="5562599"/>
                  </a:lnTo>
                  <a:lnTo>
                    <a:pt x="2030744" y="5562599"/>
                  </a:lnTo>
                  <a:lnTo>
                    <a:pt x="2085606" y="5549899"/>
                  </a:lnTo>
                  <a:lnTo>
                    <a:pt x="2242852" y="5511799"/>
                  </a:lnTo>
                  <a:lnTo>
                    <a:pt x="2340689" y="5486399"/>
                  </a:lnTo>
                  <a:lnTo>
                    <a:pt x="2387246" y="5460999"/>
                  </a:lnTo>
                  <a:lnTo>
                    <a:pt x="2432111" y="5448299"/>
                  </a:lnTo>
                  <a:lnTo>
                    <a:pt x="2475198" y="5422899"/>
                  </a:lnTo>
                  <a:lnTo>
                    <a:pt x="2516417" y="5397499"/>
                  </a:lnTo>
                  <a:lnTo>
                    <a:pt x="2555681" y="5372099"/>
                  </a:lnTo>
                  <a:lnTo>
                    <a:pt x="2592902" y="5346699"/>
                  </a:lnTo>
                  <a:lnTo>
                    <a:pt x="2627993" y="5321299"/>
                  </a:lnTo>
                  <a:lnTo>
                    <a:pt x="2660866" y="5295899"/>
                  </a:lnTo>
                  <a:lnTo>
                    <a:pt x="2691432" y="5270499"/>
                  </a:lnTo>
                  <a:lnTo>
                    <a:pt x="2745294" y="5206999"/>
                  </a:lnTo>
                  <a:lnTo>
                    <a:pt x="2768414" y="5181599"/>
                  </a:lnTo>
                  <a:lnTo>
                    <a:pt x="2788877" y="5143499"/>
                  </a:lnTo>
                  <a:lnTo>
                    <a:pt x="2806595" y="5118099"/>
                  </a:lnTo>
                  <a:lnTo>
                    <a:pt x="2821479" y="5079999"/>
                  </a:lnTo>
                  <a:lnTo>
                    <a:pt x="2833443" y="5054599"/>
                  </a:lnTo>
                  <a:lnTo>
                    <a:pt x="2842397" y="5016499"/>
                  </a:lnTo>
                  <a:lnTo>
                    <a:pt x="2848255" y="4978399"/>
                  </a:lnTo>
                  <a:lnTo>
                    <a:pt x="2850928" y="4940299"/>
                  </a:lnTo>
                  <a:lnTo>
                    <a:pt x="2850523" y="4914899"/>
                  </a:lnTo>
                  <a:lnTo>
                    <a:pt x="2847681" y="4876799"/>
                  </a:lnTo>
                  <a:lnTo>
                    <a:pt x="2842509" y="4851399"/>
                  </a:lnTo>
                  <a:lnTo>
                    <a:pt x="2835112" y="4825999"/>
                  </a:lnTo>
                  <a:lnTo>
                    <a:pt x="2897512" y="4825999"/>
                  </a:lnTo>
                  <a:lnTo>
                    <a:pt x="2903743" y="4851399"/>
                  </a:lnTo>
                  <a:lnTo>
                    <a:pt x="2910698" y="4889499"/>
                  </a:lnTo>
                  <a:lnTo>
                    <a:pt x="2911934" y="4940299"/>
                  </a:lnTo>
                  <a:lnTo>
                    <a:pt x="2909340" y="4978399"/>
                  </a:lnTo>
                  <a:lnTo>
                    <a:pt x="2903796" y="5016499"/>
                  </a:lnTo>
                  <a:lnTo>
                    <a:pt x="2895379" y="5054599"/>
                  </a:lnTo>
                  <a:lnTo>
                    <a:pt x="2884164" y="5092699"/>
                  </a:lnTo>
                  <a:lnTo>
                    <a:pt x="2870226" y="5118099"/>
                  </a:lnTo>
                  <a:lnTo>
                    <a:pt x="2853643" y="5156199"/>
                  </a:lnTo>
                  <a:lnTo>
                    <a:pt x="2834490" y="5194299"/>
                  </a:lnTo>
                  <a:lnTo>
                    <a:pt x="2812842" y="5219699"/>
                  </a:lnTo>
                  <a:lnTo>
                    <a:pt x="2788777" y="5257799"/>
                  </a:lnTo>
                  <a:lnTo>
                    <a:pt x="2762370" y="5283199"/>
                  </a:lnTo>
                  <a:lnTo>
                    <a:pt x="2733697" y="5308599"/>
                  </a:lnTo>
                  <a:lnTo>
                    <a:pt x="2702833" y="5333999"/>
                  </a:lnTo>
                  <a:lnTo>
                    <a:pt x="2669856" y="5372099"/>
                  </a:lnTo>
                  <a:lnTo>
                    <a:pt x="2634841" y="5397499"/>
                  </a:lnTo>
                  <a:lnTo>
                    <a:pt x="2597864" y="5422899"/>
                  </a:lnTo>
                  <a:lnTo>
                    <a:pt x="2559001" y="5448299"/>
                  </a:lnTo>
                  <a:lnTo>
                    <a:pt x="2518328" y="5460999"/>
                  </a:lnTo>
                  <a:lnTo>
                    <a:pt x="2475920" y="5486399"/>
                  </a:lnTo>
                  <a:lnTo>
                    <a:pt x="2431855" y="5511799"/>
                  </a:lnTo>
                  <a:lnTo>
                    <a:pt x="2386208" y="5524499"/>
                  </a:lnTo>
                  <a:lnTo>
                    <a:pt x="2339055" y="5549899"/>
                  </a:lnTo>
                  <a:lnTo>
                    <a:pt x="2240534" y="5575299"/>
                  </a:lnTo>
                  <a:close/>
                </a:path>
                <a:path w="3608705" h="5626100">
                  <a:moveTo>
                    <a:pt x="1860459" y="4902199"/>
                  </a:moveTo>
                  <a:lnTo>
                    <a:pt x="1727742" y="4902199"/>
                  </a:lnTo>
                  <a:lnTo>
                    <a:pt x="1671731" y="4889499"/>
                  </a:lnTo>
                  <a:lnTo>
                    <a:pt x="1916670" y="4889499"/>
                  </a:lnTo>
                  <a:lnTo>
                    <a:pt x="1860459" y="4902199"/>
                  </a:lnTo>
                  <a:close/>
                </a:path>
                <a:path w="3608705" h="5626100">
                  <a:moveTo>
                    <a:pt x="1858471" y="5270499"/>
                  </a:moveTo>
                  <a:lnTo>
                    <a:pt x="1725483" y="5270499"/>
                  </a:lnTo>
                  <a:lnTo>
                    <a:pt x="1669472" y="5257799"/>
                  </a:lnTo>
                  <a:lnTo>
                    <a:pt x="1914930" y="5257799"/>
                  </a:lnTo>
                  <a:lnTo>
                    <a:pt x="1858471" y="5270499"/>
                  </a:lnTo>
                  <a:close/>
                </a:path>
                <a:path w="3608705" h="5626100">
                  <a:moveTo>
                    <a:pt x="1973197" y="5626099"/>
                  </a:moveTo>
                  <a:lnTo>
                    <a:pt x="1612177" y="5626099"/>
                  </a:lnTo>
                  <a:lnTo>
                    <a:pt x="1556981" y="5613399"/>
                  </a:lnTo>
                  <a:lnTo>
                    <a:pt x="2028764" y="5613399"/>
                  </a:lnTo>
                  <a:lnTo>
                    <a:pt x="1973197" y="5626099"/>
                  </a:lnTo>
                  <a:close/>
                </a:path>
              </a:pathLst>
            </a:custGeom>
            <a:solidFill>
              <a:srgbClr val="2A4A81"/>
            </a:solidFill>
          </p:spPr>
          <p:txBody>
            <a:bodyPr wrap="square" lIns="0" tIns="0" rIns="0" bIns="0" rtlCol="0"/>
            <a:lstStyle/>
            <a:p>
              <a:endParaRPr/>
            </a:p>
          </p:txBody>
        </p:sp>
      </p:grpSp>
      <p:sp>
        <p:nvSpPr>
          <p:cNvPr id="16" name="object 16"/>
          <p:cNvSpPr txBox="1">
            <a:spLocks noGrp="1"/>
          </p:cNvSpPr>
          <p:nvPr>
            <p:ph type="title"/>
          </p:nvPr>
        </p:nvSpPr>
        <p:spPr>
          <a:xfrm>
            <a:off x="320447" y="1276758"/>
            <a:ext cx="12877800" cy="1287780"/>
          </a:xfrm>
          <a:prstGeom prst="rect">
            <a:avLst/>
          </a:prstGeom>
        </p:spPr>
        <p:txBody>
          <a:bodyPr vert="horz" wrap="square" lIns="0" tIns="27939" rIns="0" bIns="0" rtlCol="0">
            <a:spAutoFit/>
          </a:bodyPr>
          <a:lstStyle/>
          <a:p>
            <a:pPr marL="12700" marR="5080">
              <a:lnSpc>
                <a:spcPts val="4960"/>
              </a:lnSpc>
              <a:spcBef>
                <a:spcPts val="219"/>
              </a:spcBef>
            </a:pPr>
            <a:r>
              <a:rPr sz="4150" b="1" spc="70" dirty="0">
                <a:solidFill>
                  <a:srgbClr val="F6B4A6"/>
                </a:solidFill>
                <a:latin typeface="Arial"/>
                <a:cs typeface="Arial"/>
              </a:rPr>
              <a:t>Menurut</a:t>
            </a:r>
            <a:r>
              <a:rPr sz="4150" b="1" spc="195" dirty="0">
                <a:solidFill>
                  <a:srgbClr val="F6B4A6"/>
                </a:solidFill>
                <a:latin typeface="Arial"/>
                <a:cs typeface="Arial"/>
              </a:rPr>
              <a:t> </a:t>
            </a:r>
            <a:r>
              <a:rPr sz="4150" b="1" spc="165" dirty="0">
                <a:solidFill>
                  <a:srgbClr val="F6B4A6"/>
                </a:solidFill>
                <a:latin typeface="Arial"/>
                <a:cs typeface="Arial"/>
              </a:rPr>
              <a:t>Dab</a:t>
            </a:r>
            <a:r>
              <a:rPr sz="4150" b="1" spc="195" dirty="0">
                <a:solidFill>
                  <a:srgbClr val="F6B4A6"/>
                </a:solidFill>
                <a:latin typeface="Arial"/>
                <a:cs typeface="Arial"/>
              </a:rPr>
              <a:t> </a:t>
            </a:r>
            <a:r>
              <a:rPr sz="4150" b="1" spc="70" dirty="0">
                <a:solidFill>
                  <a:srgbClr val="F6B4A6"/>
                </a:solidFill>
                <a:latin typeface="Arial"/>
                <a:cs typeface="Arial"/>
              </a:rPr>
              <a:t>&amp;</a:t>
            </a:r>
            <a:r>
              <a:rPr sz="4150" b="1" spc="200" dirty="0">
                <a:solidFill>
                  <a:srgbClr val="F6B4A6"/>
                </a:solidFill>
                <a:latin typeface="Arial"/>
                <a:cs typeface="Arial"/>
              </a:rPr>
              <a:t> </a:t>
            </a:r>
            <a:r>
              <a:rPr sz="4150" b="1" spc="15" dirty="0">
                <a:solidFill>
                  <a:srgbClr val="F6B4A6"/>
                </a:solidFill>
                <a:latin typeface="Arial"/>
                <a:cs typeface="Arial"/>
              </a:rPr>
              <a:t>Bradstreet</a:t>
            </a:r>
            <a:r>
              <a:rPr sz="4150" b="1" spc="195" dirty="0">
                <a:solidFill>
                  <a:srgbClr val="F6B4A6"/>
                </a:solidFill>
                <a:latin typeface="Arial"/>
                <a:cs typeface="Arial"/>
              </a:rPr>
              <a:t> </a:t>
            </a:r>
            <a:r>
              <a:rPr sz="4150" b="1" spc="-229" dirty="0">
                <a:solidFill>
                  <a:srgbClr val="F6B4A6"/>
                </a:solidFill>
                <a:latin typeface="Arial"/>
                <a:cs typeface="Arial"/>
              </a:rPr>
              <a:t>Business</a:t>
            </a:r>
            <a:r>
              <a:rPr sz="4150" b="1" spc="200" dirty="0">
                <a:solidFill>
                  <a:srgbClr val="F6B4A6"/>
                </a:solidFill>
                <a:latin typeface="Arial"/>
                <a:cs typeface="Arial"/>
              </a:rPr>
              <a:t> </a:t>
            </a:r>
            <a:r>
              <a:rPr sz="4150" b="1" spc="50" dirty="0">
                <a:solidFill>
                  <a:srgbClr val="F6B4A6"/>
                </a:solidFill>
                <a:latin typeface="Arial"/>
                <a:cs typeface="Arial"/>
              </a:rPr>
              <a:t>Credit</a:t>
            </a:r>
            <a:r>
              <a:rPr sz="4150" b="1" spc="195" dirty="0">
                <a:solidFill>
                  <a:srgbClr val="F6B4A6"/>
                </a:solidFill>
                <a:latin typeface="Arial"/>
                <a:cs typeface="Arial"/>
              </a:rPr>
              <a:t> </a:t>
            </a:r>
            <a:r>
              <a:rPr sz="4150" b="1" spc="-125" dirty="0">
                <a:solidFill>
                  <a:srgbClr val="F6B4A6"/>
                </a:solidFill>
                <a:latin typeface="Arial"/>
                <a:cs typeface="Arial"/>
              </a:rPr>
              <a:t>Service, </a:t>
            </a:r>
            <a:r>
              <a:rPr sz="4150" b="1" spc="-1135" dirty="0">
                <a:solidFill>
                  <a:srgbClr val="F6B4A6"/>
                </a:solidFill>
                <a:latin typeface="Arial"/>
                <a:cs typeface="Arial"/>
              </a:rPr>
              <a:t> </a:t>
            </a:r>
            <a:r>
              <a:rPr sz="4150" b="1" spc="175" dirty="0">
                <a:solidFill>
                  <a:srgbClr val="F6B4A6"/>
                </a:solidFill>
                <a:latin typeface="Arial"/>
                <a:cs typeface="Arial"/>
              </a:rPr>
              <a:t>ada</a:t>
            </a:r>
            <a:r>
              <a:rPr sz="4150" b="1" spc="195" dirty="0">
                <a:solidFill>
                  <a:srgbClr val="F6B4A6"/>
                </a:solidFill>
                <a:latin typeface="Arial"/>
                <a:cs typeface="Arial"/>
              </a:rPr>
              <a:t> </a:t>
            </a:r>
            <a:r>
              <a:rPr sz="4150" b="1" spc="-295" dirty="0">
                <a:solidFill>
                  <a:srgbClr val="F6B4A6"/>
                </a:solidFill>
                <a:latin typeface="Arial"/>
                <a:cs typeface="Arial"/>
              </a:rPr>
              <a:t>10</a:t>
            </a:r>
            <a:r>
              <a:rPr sz="4150" b="1" spc="195" dirty="0">
                <a:solidFill>
                  <a:srgbClr val="F6B4A6"/>
                </a:solidFill>
                <a:latin typeface="Arial"/>
                <a:cs typeface="Arial"/>
              </a:rPr>
              <a:t> </a:t>
            </a:r>
            <a:r>
              <a:rPr sz="4150" b="1" spc="-50" dirty="0">
                <a:solidFill>
                  <a:srgbClr val="F6B4A6"/>
                </a:solidFill>
                <a:latin typeface="Arial"/>
                <a:cs typeface="Arial"/>
              </a:rPr>
              <a:t>kompetisi</a:t>
            </a:r>
            <a:r>
              <a:rPr sz="4150" b="1" spc="195" dirty="0">
                <a:solidFill>
                  <a:srgbClr val="F6B4A6"/>
                </a:solidFill>
                <a:latin typeface="Arial"/>
                <a:cs typeface="Arial"/>
              </a:rPr>
              <a:t> </a:t>
            </a:r>
            <a:r>
              <a:rPr sz="4150" b="1" spc="40" dirty="0">
                <a:solidFill>
                  <a:srgbClr val="F6B4A6"/>
                </a:solidFill>
                <a:latin typeface="Arial"/>
                <a:cs typeface="Arial"/>
              </a:rPr>
              <a:t>yang</a:t>
            </a:r>
            <a:r>
              <a:rPr sz="4150" b="1" spc="195" dirty="0">
                <a:solidFill>
                  <a:srgbClr val="F6B4A6"/>
                </a:solidFill>
                <a:latin typeface="Arial"/>
                <a:cs typeface="Arial"/>
              </a:rPr>
              <a:t> </a:t>
            </a:r>
            <a:r>
              <a:rPr sz="4150" b="1" spc="-65" dirty="0">
                <a:solidFill>
                  <a:srgbClr val="F6B4A6"/>
                </a:solidFill>
                <a:latin typeface="Arial"/>
                <a:cs typeface="Arial"/>
              </a:rPr>
              <a:t>harus</a:t>
            </a:r>
            <a:r>
              <a:rPr sz="4150" b="1" spc="195" dirty="0">
                <a:solidFill>
                  <a:srgbClr val="F6B4A6"/>
                </a:solidFill>
                <a:latin typeface="Arial"/>
                <a:cs typeface="Arial"/>
              </a:rPr>
              <a:t> </a:t>
            </a:r>
            <a:r>
              <a:rPr sz="4150" b="1" dirty="0">
                <a:solidFill>
                  <a:srgbClr val="F6B4A6"/>
                </a:solidFill>
                <a:latin typeface="Arial"/>
                <a:cs typeface="Arial"/>
              </a:rPr>
              <a:t>dimiliki</a:t>
            </a:r>
            <a:endParaRPr sz="4150">
              <a:latin typeface="Arial"/>
              <a:cs typeface="Arial"/>
            </a:endParaRPr>
          </a:p>
        </p:txBody>
      </p:sp>
      <p:sp>
        <p:nvSpPr>
          <p:cNvPr id="17" name="object 17"/>
          <p:cNvSpPr txBox="1"/>
          <p:nvPr/>
        </p:nvSpPr>
        <p:spPr>
          <a:xfrm>
            <a:off x="2329217" y="3761592"/>
            <a:ext cx="10901680" cy="278765"/>
          </a:xfrm>
          <a:prstGeom prst="rect">
            <a:avLst/>
          </a:prstGeom>
        </p:spPr>
        <p:txBody>
          <a:bodyPr vert="horz" wrap="square" lIns="0" tIns="13970" rIns="0" bIns="0" rtlCol="0">
            <a:spAutoFit/>
          </a:bodyPr>
          <a:lstStyle/>
          <a:p>
            <a:pPr marL="12700">
              <a:lnSpc>
                <a:spcPct val="100000"/>
              </a:lnSpc>
              <a:spcBef>
                <a:spcPts val="110"/>
              </a:spcBef>
              <a:tabLst>
                <a:tab pos="927100" algn="l"/>
                <a:tab pos="2515235" algn="l"/>
                <a:tab pos="4771390" algn="l"/>
                <a:tab pos="6221730" algn="l"/>
                <a:tab pos="7289165" algn="l"/>
                <a:tab pos="8208009" algn="l"/>
                <a:tab pos="9108440" algn="l"/>
              </a:tabLst>
            </a:pPr>
            <a:r>
              <a:rPr sz="1650" b="1" spc="95" dirty="0">
                <a:solidFill>
                  <a:srgbClr val="FFFFFF"/>
                </a:solidFill>
                <a:latin typeface="Arial"/>
                <a:cs typeface="Arial"/>
              </a:rPr>
              <a:t>Y</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55" dirty="0">
                <a:solidFill>
                  <a:srgbClr val="FFFFFF"/>
                </a:solidFill>
                <a:latin typeface="Arial"/>
                <a:cs typeface="Arial"/>
              </a:rPr>
              <a:t>R</a:t>
            </a:r>
            <a:r>
              <a:rPr sz="1650" b="1" dirty="0">
                <a:solidFill>
                  <a:srgbClr val="FFFFFF"/>
                </a:solidFill>
                <a:latin typeface="Arial"/>
                <a:cs typeface="Arial"/>
              </a:rPr>
              <a:t>	</a:t>
            </a:r>
            <a:r>
              <a:rPr sz="1650" b="1" spc="-120" dirty="0">
                <a:solidFill>
                  <a:srgbClr val="FFFFFF"/>
                </a:solidFill>
                <a:latin typeface="Arial"/>
                <a:cs typeface="Arial"/>
              </a:rPr>
              <a:t>B</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5" dirty="0">
                <a:solidFill>
                  <a:srgbClr val="FFFFFF"/>
                </a:solidFill>
                <a:latin typeface="Arial"/>
                <a:cs typeface="Arial"/>
              </a:rPr>
              <a:t>P</a:t>
            </a:r>
            <a:r>
              <a:rPr sz="1650" b="1"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54" dirty="0">
                <a:solidFill>
                  <a:srgbClr val="FFFFFF"/>
                </a:solidFill>
                <a:latin typeface="Arial"/>
                <a:cs typeface="Arial"/>
              </a:rPr>
              <a:t>J</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endParaRPr sz="1650">
              <a:latin typeface="Arial"/>
              <a:cs typeface="Arial"/>
            </a:endParaRPr>
          </a:p>
        </p:txBody>
      </p:sp>
      <p:sp>
        <p:nvSpPr>
          <p:cNvPr id="18" name="object 18"/>
          <p:cNvSpPr txBox="1"/>
          <p:nvPr/>
        </p:nvSpPr>
        <p:spPr>
          <a:xfrm>
            <a:off x="2329217" y="4047342"/>
            <a:ext cx="9833610" cy="278765"/>
          </a:xfrm>
          <a:prstGeom prst="rect">
            <a:avLst/>
          </a:prstGeom>
        </p:spPr>
        <p:txBody>
          <a:bodyPr vert="horz" wrap="square" lIns="0" tIns="13970" rIns="0" bIns="0" rtlCol="0">
            <a:spAutoFit/>
          </a:bodyPr>
          <a:lstStyle/>
          <a:p>
            <a:pPr marL="12700">
              <a:lnSpc>
                <a:spcPct val="100000"/>
              </a:lnSpc>
              <a:spcBef>
                <a:spcPts val="110"/>
              </a:spcBef>
              <a:tabLst>
                <a:tab pos="683895" algn="l"/>
                <a:tab pos="1628775" algn="l"/>
                <a:tab pos="3216910" algn="l"/>
                <a:tab pos="5161915" algn="l"/>
                <a:tab pos="7068820" algn="l"/>
                <a:tab pos="8136255" algn="l"/>
                <a:tab pos="9169400" algn="l"/>
              </a:tabLst>
            </a:pPr>
            <a:r>
              <a:rPr sz="1650" b="1" spc="-40" dirty="0">
                <a:solidFill>
                  <a:srgbClr val="FFFFFF"/>
                </a:solidFill>
                <a:latin typeface="Arial"/>
                <a:cs typeface="Arial"/>
              </a:rPr>
              <a:t>T</a:t>
            </a:r>
            <a:r>
              <a:rPr sz="1650" b="1" spc="-130"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dirty="0">
                <a:solidFill>
                  <a:srgbClr val="FFFFFF"/>
                </a:solidFill>
                <a:latin typeface="Arial"/>
                <a:cs typeface="Arial"/>
              </a:rPr>
              <a:t>E	</a:t>
            </a:r>
            <a:r>
              <a:rPr sz="1650" b="1" spc="-120" dirty="0">
                <a:solidFill>
                  <a:srgbClr val="FFFFFF"/>
                </a:solidFill>
                <a:latin typeface="Arial"/>
                <a:cs typeface="Arial"/>
              </a:rPr>
              <a:t>B</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35" dirty="0">
                <a:solidFill>
                  <a:srgbClr val="FFFFFF"/>
                </a:solidFill>
                <a:latin typeface="Arial"/>
                <a:cs typeface="Arial"/>
              </a:rPr>
              <a:t>C</a:t>
            </a:r>
            <a:r>
              <a:rPr sz="1650" b="1" dirty="0">
                <a:solidFill>
                  <a:srgbClr val="FFFFFF"/>
                </a:solidFill>
                <a:latin typeface="Arial"/>
                <a:cs typeface="Arial"/>
              </a:rPr>
              <a:t>	</a:t>
            </a:r>
            <a:r>
              <a:rPr sz="1650" b="1" spc="-120" dirty="0">
                <a:solidFill>
                  <a:srgbClr val="FFFFFF"/>
                </a:solidFill>
                <a:latin typeface="Arial"/>
                <a:cs typeface="Arial"/>
              </a:rPr>
              <a:t>B</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95" dirty="0">
                <a:solidFill>
                  <a:srgbClr val="FFFFFF"/>
                </a:solidFill>
                <a:latin typeface="Arial"/>
                <a:cs typeface="Arial"/>
              </a:rPr>
              <a:t>I</a:t>
            </a:r>
            <a:r>
              <a:rPr sz="1650" b="1"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95" dirty="0">
                <a:solidFill>
                  <a:srgbClr val="FFFFFF"/>
                </a:solidFill>
                <a:latin typeface="Arial"/>
                <a:cs typeface="Arial"/>
              </a:rPr>
              <a:t>I</a:t>
            </a:r>
            <a:endParaRPr sz="1650">
              <a:latin typeface="Arial"/>
              <a:cs typeface="Arial"/>
            </a:endParaRPr>
          </a:p>
        </p:txBody>
      </p:sp>
      <p:sp>
        <p:nvSpPr>
          <p:cNvPr id="19" name="object 19"/>
          <p:cNvSpPr txBox="1"/>
          <p:nvPr/>
        </p:nvSpPr>
        <p:spPr>
          <a:xfrm>
            <a:off x="678677" y="4300288"/>
            <a:ext cx="7759700" cy="596900"/>
          </a:xfrm>
          <a:prstGeom prst="rect">
            <a:avLst/>
          </a:prstGeom>
        </p:spPr>
        <p:txBody>
          <a:bodyPr vert="horz" wrap="square" lIns="0" tIns="12065" rIns="0" bIns="0" rtlCol="0">
            <a:spAutoFit/>
          </a:bodyPr>
          <a:lstStyle/>
          <a:p>
            <a:pPr marL="12700" marR="5080">
              <a:lnSpc>
                <a:spcPct val="113599"/>
              </a:lnSpc>
              <a:spcBef>
                <a:spcPts val="95"/>
              </a:spcBef>
              <a:tabLst>
                <a:tab pos="2357755" algn="l"/>
                <a:tab pos="4695190" algn="l"/>
                <a:tab pos="7172959" algn="l"/>
              </a:tabLst>
            </a:pP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30" dirty="0">
                <a:solidFill>
                  <a:srgbClr val="FFFFFF"/>
                </a:solidFill>
                <a:latin typeface="Arial"/>
                <a:cs typeface="Arial"/>
              </a:rPr>
              <a:t>N  </a:t>
            </a:r>
            <a:r>
              <a:rPr sz="1650" b="1" dirty="0">
                <a:solidFill>
                  <a:srgbClr val="FFFFFF"/>
                </a:solidFill>
                <a:latin typeface="Arial"/>
                <a:cs typeface="Arial"/>
              </a:rPr>
              <a:t>E</a:t>
            </a:r>
            <a:r>
              <a:rPr sz="1650" b="1" spc="-135"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5" dirty="0">
                <a:solidFill>
                  <a:srgbClr val="FFFFFF"/>
                </a:solidFill>
                <a:latin typeface="Arial"/>
                <a:cs typeface="Arial"/>
              </a:rPr>
              <a:t>F</a:t>
            </a:r>
            <a:endParaRPr sz="1650">
              <a:latin typeface="Arial"/>
              <a:cs typeface="Arial"/>
            </a:endParaRPr>
          </a:p>
        </p:txBody>
      </p:sp>
      <p:sp>
        <p:nvSpPr>
          <p:cNvPr id="20" name="object 20"/>
          <p:cNvSpPr txBox="1"/>
          <p:nvPr/>
        </p:nvSpPr>
        <p:spPr>
          <a:xfrm>
            <a:off x="8565662" y="4333092"/>
            <a:ext cx="4672965" cy="850265"/>
          </a:xfrm>
          <a:prstGeom prst="rect">
            <a:avLst/>
          </a:prstGeom>
        </p:spPr>
        <p:txBody>
          <a:bodyPr vert="horz" wrap="square" lIns="0" tIns="13970" rIns="0" bIns="0" rtlCol="0">
            <a:spAutoFit/>
          </a:bodyPr>
          <a:lstStyle/>
          <a:p>
            <a:pPr marL="12700">
              <a:lnSpc>
                <a:spcPct val="100000"/>
              </a:lnSpc>
              <a:spcBef>
                <a:spcPts val="110"/>
              </a:spcBef>
              <a:tabLst>
                <a:tab pos="2533650" algn="l"/>
                <a:tab pos="3601085" algn="l"/>
              </a:tabLst>
            </a:pP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120" dirty="0">
                <a:solidFill>
                  <a:srgbClr val="FFFFFF"/>
                </a:solidFill>
                <a:latin typeface="Arial"/>
                <a:cs typeface="Arial"/>
              </a:rPr>
              <a:t>B</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40" dirty="0">
                <a:solidFill>
                  <a:srgbClr val="FFFFFF"/>
                </a:solidFill>
                <a:latin typeface="Arial"/>
                <a:cs typeface="Arial"/>
              </a:rPr>
              <a:t>A</a:t>
            </a:r>
            <a:endParaRPr sz="1650">
              <a:latin typeface="Arial"/>
              <a:cs typeface="Arial"/>
            </a:endParaRPr>
          </a:p>
          <a:p>
            <a:pPr>
              <a:lnSpc>
                <a:spcPct val="100000"/>
              </a:lnSpc>
              <a:spcBef>
                <a:spcPts val="45"/>
              </a:spcBef>
            </a:pPr>
            <a:endParaRPr sz="2150">
              <a:latin typeface="Arial"/>
              <a:cs typeface="Arial"/>
            </a:endParaRPr>
          </a:p>
          <a:p>
            <a:pPr marL="149225">
              <a:lnSpc>
                <a:spcPct val="100000"/>
              </a:lnSpc>
              <a:tabLst>
                <a:tab pos="1303655" algn="l"/>
                <a:tab pos="2029460" algn="l"/>
              </a:tabLst>
            </a:pPr>
            <a:r>
              <a:rPr sz="1650" b="1" spc="-120" dirty="0">
                <a:solidFill>
                  <a:srgbClr val="FFFFFF"/>
                </a:solidFill>
                <a:latin typeface="Arial"/>
                <a:cs typeface="Arial"/>
              </a:rPr>
              <a:t>B</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40" dirty="0">
                <a:solidFill>
                  <a:srgbClr val="FFFFFF"/>
                </a:solidFill>
                <a:latin typeface="Arial"/>
                <a:cs typeface="Arial"/>
              </a:rPr>
              <a:t>A</a:t>
            </a:r>
            <a:endParaRPr sz="1650">
              <a:latin typeface="Arial"/>
              <a:cs typeface="Arial"/>
            </a:endParaRPr>
          </a:p>
        </p:txBody>
      </p:sp>
      <p:sp>
        <p:nvSpPr>
          <p:cNvPr id="21" name="object 21"/>
          <p:cNvSpPr txBox="1"/>
          <p:nvPr/>
        </p:nvSpPr>
        <p:spPr>
          <a:xfrm>
            <a:off x="2371013" y="6014788"/>
            <a:ext cx="10159365" cy="882650"/>
          </a:xfrm>
          <a:prstGeom prst="rect">
            <a:avLst/>
          </a:prstGeom>
        </p:spPr>
        <p:txBody>
          <a:bodyPr vert="horz" wrap="square" lIns="0" tIns="12065" rIns="0" bIns="0" rtlCol="0">
            <a:spAutoFit/>
          </a:bodyPr>
          <a:lstStyle/>
          <a:p>
            <a:pPr marL="144145" marR="5080" indent="-132080">
              <a:lnSpc>
                <a:spcPct val="113599"/>
              </a:lnSpc>
              <a:spcBef>
                <a:spcPts val="95"/>
              </a:spcBef>
              <a:tabLst>
                <a:tab pos="1408430" algn="l"/>
                <a:tab pos="1511300" algn="l"/>
                <a:tab pos="2237740" algn="l"/>
                <a:tab pos="3525520" algn="l"/>
                <a:tab pos="5470525" algn="l"/>
                <a:tab pos="7377430" algn="l"/>
                <a:tab pos="9086850" algn="l"/>
              </a:tabLst>
            </a:pPr>
            <a:r>
              <a:rPr sz="1650" b="1" spc="-15" dirty="0">
                <a:solidFill>
                  <a:srgbClr val="FFFFFF"/>
                </a:solidFill>
                <a:latin typeface="Arial"/>
                <a:cs typeface="Arial"/>
              </a:rPr>
              <a:t>F</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dirty="0">
                <a:solidFill>
                  <a:srgbClr val="FFFFFF"/>
                </a:solidFill>
                <a:latin typeface="Arial"/>
                <a:cs typeface="Arial"/>
              </a:rPr>
              <a:t>E	E</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20" dirty="0">
                <a:solidFill>
                  <a:srgbClr val="FFFFFF"/>
                </a:solidFill>
                <a:latin typeface="Arial"/>
                <a:cs typeface="Arial"/>
              </a:rPr>
              <a:t>V</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25" dirty="0">
                <a:solidFill>
                  <a:srgbClr val="FFFFFF"/>
                </a:solidFill>
                <a:latin typeface="Arial"/>
                <a:cs typeface="Arial"/>
              </a:rPr>
              <a:t>A  </a:t>
            </a:r>
            <a:r>
              <a:rPr sz="1650" b="1" dirty="0">
                <a:solidFill>
                  <a:srgbClr val="FFFFFF"/>
                </a:solidFill>
                <a:latin typeface="Arial"/>
                <a:cs typeface="Arial"/>
              </a:rPr>
              <a:t>E</a:t>
            </a:r>
            <a:r>
              <a:rPr sz="1650" b="1" spc="-130" dirty="0">
                <a:solidFill>
                  <a:srgbClr val="FFFFFF"/>
                </a:solidFill>
                <a:latin typeface="Arial"/>
                <a:cs typeface="Arial"/>
              </a:rPr>
              <a:t> </a:t>
            </a:r>
            <a:r>
              <a:rPr sz="1650" b="1" spc="-15" dirty="0">
                <a:solidFill>
                  <a:srgbClr val="FFFFFF"/>
                </a:solidFill>
                <a:latin typeface="Arial"/>
                <a:cs typeface="Arial"/>
              </a:rPr>
              <a:t>F</a:t>
            </a:r>
            <a:r>
              <a:rPr sz="1650" b="1" spc="-125"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5" dirty="0">
                <a:solidFill>
                  <a:srgbClr val="FFFFFF"/>
                </a:solidFill>
                <a:latin typeface="Arial"/>
                <a:cs typeface="Arial"/>
              </a:rPr>
              <a:t>K</a:t>
            </a:r>
            <a:r>
              <a:rPr sz="1650" b="1" spc="-125" dirty="0">
                <a:solidFill>
                  <a:srgbClr val="FFFFFF"/>
                </a:solidFill>
                <a:latin typeface="Arial"/>
                <a:cs typeface="Arial"/>
              </a:rPr>
              <a:t> </a:t>
            </a:r>
            <a:r>
              <a:rPr sz="1650" b="1" spc="-40" dirty="0">
                <a:solidFill>
                  <a:srgbClr val="FFFFFF"/>
                </a:solidFill>
                <a:latin typeface="Arial"/>
                <a:cs typeface="Arial"/>
              </a:rPr>
              <a:t>T</a:t>
            </a:r>
            <a:r>
              <a:rPr sz="1650" b="1" spc="-125"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5" dirty="0">
                <a:solidFill>
                  <a:srgbClr val="FFFFFF"/>
                </a:solidFill>
                <a:latin typeface="Arial"/>
                <a:cs typeface="Arial"/>
              </a:rPr>
              <a:t>F</a:t>
            </a:r>
            <a:r>
              <a:rPr sz="1650" b="1" spc="-125" dirty="0">
                <a:solidFill>
                  <a:srgbClr val="FFFFFF"/>
                </a:solidFill>
                <a:latin typeface="Arial"/>
                <a:cs typeface="Arial"/>
              </a:rPr>
              <a:t> </a:t>
            </a:r>
            <a:r>
              <a:rPr sz="1650" b="1" spc="-12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25" dirty="0">
                <a:solidFill>
                  <a:srgbClr val="FFFFFF"/>
                </a:solidFill>
                <a:latin typeface="Arial"/>
                <a:cs typeface="Arial"/>
              </a:rPr>
              <a:t> </a:t>
            </a:r>
            <a:r>
              <a:rPr sz="1650" b="1" spc="220" dirty="0">
                <a:solidFill>
                  <a:srgbClr val="FFFFFF"/>
                </a:solidFill>
                <a:latin typeface="Arial"/>
                <a:cs typeface="Arial"/>
              </a:rPr>
              <a:t>N	</a:t>
            </a:r>
            <a:r>
              <a:rPr sz="1650" b="1" dirty="0">
                <a:solidFill>
                  <a:srgbClr val="FFFFFF"/>
                </a:solidFill>
                <a:latin typeface="Arial"/>
                <a:cs typeface="Arial"/>
              </a:rPr>
              <a:t>E</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5"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endParaRPr sz="1650">
              <a:latin typeface="Arial"/>
              <a:cs typeface="Arial"/>
            </a:endParaRPr>
          </a:p>
          <a:p>
            <a:pPr marL="12700">
              <a:lnSpc>
                <a:spcPct val="100000"/>
              </a:lnSpc>
              <a:spcBef>
                <a:spcPts val="270"/>
              </a:spcBef>
              <a:tabLst>
                <a:tab pos="826135" algn="l"/>
                <a:tab pos="2942590" algn="l"/>
                <a:tab pos="4887595" algn="l"/>
                <a:tab pos="6590030" algn="l"/>
                <a:tab pos="7705090" algn="l"/>
                <a:tab pos="8916670" algn="l"/>
              </a:tabLst>
            </a:pP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	E</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20" dirty="0">
                <a:solidFill>
                  <a:srgbClr val="FFFFFF"/>
                </a:solidFill>
                <a:latin typeface="Arial"/>
                <a:cs typeface="Arial"/>
              </a:rPr>
              <a:t>V</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55" dirty="0">
                <a:solidFill>
                  <a:srgbClr val="FFFFFF"/>
                </a:solidFill>
                <a:latin typeface="Arial"/>
                <a:cs typeface="Arial"/>
              </a:rPr>
              <a:t>R</a:t>
            </a:r>
            <a:r>
              <a:rPr sz="1650" b="1" dirty="0">
                <a:solidFill>
                  <a:srgbClr val="FFFFFF"/>
                </a:solidFill>
                <a:latin typeface="Arial"/>
                <a:cs typeface="Arial"/>
              </a:rPr>
              <a:t>	</a:t>
            </a:r>
            <a:r>
              <a:rPr sz="1650" b="1" spc="140" dirty="0">
                <a:solidFill>
                  <a:srgbClr val="FFFFFF"/>
                </a:solidFill>
                <a:latin typeface="Arial"/>
                <a:cs typeface="Arial"/>
              </a:rPr>
              <a:t>W</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60" dirty="0">
                <a:solidFill>
                  <a:srgbClr val="FFFFFF"/>
                </a:solidFill>
                <a:latin typeface="Arial"/>
                <a:cs typeface="Arial"/>
              </a:rPr>
              <a:t>U</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E</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5" dirty="0">
                <a:solidFill>
                  <a:srgbClr val="FFFFFF"/>
                </a:solidFill>
                <a:latin typeface="Arial"/>
                <a:cs typeface="Arial"/>
              </a:rPr>
              <a:t>F</a:t>
            </a:r>
            <a:endParaRPr sz="1650">
              <a:latin typeface="Arial"/>
              <a:cs typeface="Arial"/>
            </a:endParaRPr>
          </a:p>
        </p:txBody>
      </p:sp>
      <p:sp>
        <p:nvSpPr>
          <p:cNvPr id="22" name="object 22"/>
          <p:cNvSpPr txBox="1"/>
          <p:nvPr/>
        </p:nvSpPr>
        <p:spPr>
          <a:xfrm>
            <a:off x="2371013" y="6904842"/>
            <a:ext cx="11091545" cy="278765"/>
          </a:xfrm>
          <a:prstGeom prst="rect">
            <a:avLst/>
          </a:prstGeom>
        </p:spPr>
        <p:txBody>
          <a:bodyPr vert="horz" wrap="square" lIns="0" tIns="13970" rIns="0" bIns="0" rtlCol="0">
            <a:spAutoFit/>
          </a:bodyPr>
          <a:lstStyle/>
          <a:p>
            <a:pPr marL="12700">
              <a:lnSpc>
                <a:spcPct val="100000"/>
              </a:lnSpc>
              <a:spcBef>
                <a:spcPts val="110"/>
              </a:spcBef>
              <a:tabLst>
                <a:tab pos="1324610" algn="l"/>
                <a:tab pos="3269615" algn="l"/>
                <a:tab pos="5176520" algn="l"/>
                <a:tab pos="6443345" algn="l"/>
                <a:tab pos="7331075" algn="l"/>
                <a:tab pos="8762365" algn="l"/>
                <a:tab pos="9973945" algn="l"/>
              </a:tabLst>
            </a:pP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120" dirty="0">
                <a:solidFill>
                  <a:srgbClr val="FFFFFF"/>
                </a:solidFill>
                <a:latin typeface="Arial"/>
                <a:cs typeface="Arial"/>
              </a:rPr>
              <a:t>B</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R</a:t>
            </a:r>
            <a:r>
              <a:rPr sz="1650" b="1"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E</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endParaRPr sz="1650">
              <a:latin typeface="Arial"/>
              <a:cs typeface="Arial"/>
            </a:endParaRPr>
          </a:p>
        </p:txBody>
      </p:sp>
      <p:sp>
        <p:nvSpPr>
          <p:cNvPr id="23" name="object 23"/>
          <p:cNvSpPr txBox="1"/>
          <p:nvPr/>
        </p:nvSpPr>
        <p:spPr>
          <a:xfrm>
            <a:off x="414507" y="3728788"/>
            <a:ext cx="1787525" cy="596900"/>
          </a:xfrm>
          <a:prstGeom prst="rect">
            <a:avLst/>
          </a:prstGeom>
        </p:spPr>
        <p:txBody>
          <a:bodyPr vert="horz" wrap="square" lIns="0" tIns="46355" rIns="0" bIns="0" rtlCol="0">
            <a:spAutoFit/>
          </a:bodyPr>
          <a:lstStyle/>
          <a:p>
            <a:pPr marL="177165" indent="-114935">
              <a:lnSpc>
                <a:spcPct val="100000"/>
              </a:lnSpc>
              <a:spcBef>
                <a:spcPts val="365"/>
              </a:spcBef>
              <a:buAutoNum type="arabicPlain"/>
              <a:tabLst>
                <a:tab pos="177800" algn="l"/>
                <a:tab pos="387350" algn="l"/>
              </a:tabLst>
            </a:pPr>
            <a:r>
              <a:rPr sz="1650" b="1" spc="-175" dirty="0">
                <a:solidFill>
                  <a:srgbClr val="FFFFFF"/>
                </a:solidFill>
                <a:latin typeface="Arial"/>
                <a:cs typeface="Arial"/>
              </a:rPr>
              <a:t>.</a:t>
            </a:r>
            <a:r>
              <a:rPr sz="1650" b="1"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140" dirty="0">
                <a:solidFill>
                  <a:srgbClr val="FFFFFF"/>
                </a:solidFill>
                <a:latin typeface="Arial"/>
                <a:cs typeface="Arial"/>
              </a:rPr>
              <a:t>W</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endParaRPr sz="1650">
              <a:latin typeface="Arial"/>
              <a:cs typeface="Arial"/>
            </a:endParaRPr>
          </a:p>
          <a:p>
            <a:pPr marL="177165" indent="-165100">
              <a:lnSpc>
                <a:spcPct val="100000"/>
              </a:lnSpc>
              <a:spcBef>
                <a:spcPts val="270"/>
              </a:spcBef>
              <a:buAutoNum type="arabicPlain"/>
              <a:tabLst>
                <a:tab pos="177800" algn="l"/>
                <a:tab pos="387350" algn="l"/>
              </a:tabLst>
            </a:pPr>
            <a:r>
              <a:rPr sz="1650" b="1" spc="-175" dirty="0">
                <a:solidFill>
                  <a:srgbClr val="FFFFFF"/>
                </a:solidFill>
                <a:latin typeface="Arial"/>
                <a:cs typeface="Arial"/>
              </a:rPr>
              <a:t>.</a:t>
            </a:r>
            <a:r>
              <a:rPr sz="1650" b="1"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140" dirty="0">
                <a:solidFill>
                  <a:srgbClr val="FFFFFF"/>
                </a:solidFill>
                <a:latin typeface="Arial"/>
                <a:cs typeface="Arial"/>
              </a:rPr>
              <a:t>W</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endParaRPr sz="1650">
              <a:latin typeface="Arial"/>
              <a:cs typeface="Arial"/>
            </a:endParaRPr>
          </a:p>
        </p:txBody>
      </p:sp>
      <p:sp>
        <p:nvSpPr>
          <p:cNvPr id="24" name="object 24"/>
          <p:cNvSpPr txBox="1"/>
          <p:nvPr/>
        </p:nvSpPr>
        <p:spPr>
          <a:xfrm>
            <a:off x="426264" y="4871788"/>
            <a:ext cx="8148955" cy="596900"/>
          </a:xfrm>
          <a:prstGeom prst="rect">
            <a:avLst/>
          </a:prstGeom>
        </p:spPr>
        <p:txBody>
          <a:bodyPr vert="horz" wrap="square" lIns="0" tIns="12065" rIns="0" bIns="0" rtlCol="0">
            <a:spAutoFit/>
          </a:bodyPr>
          <a:lstStyle/>
          <a:p>
            <a:pPr marL="264795" marR="5080" indent="-252729">
              <a:lnSpc>
                <a:spcPct val="113599"/>
              </a:lnSpc>
              <a:spcBef>
                <a:spcPts val="95"/>
              </a:spcBef>
              <a:tabLst>
                <a:tab pos="1511300" algn="l"/>
                <a:tab pos="1881505" algn="l"/>
                <a:tab pos="2183130" algn="l"/>
                <a:tab pos="3423920" algn="l"/>
                <a:tab pos="5006975" algn="l"/>
                <a:tab pos="6026150" algn="l"/>
                <a:tab pos="6969759" algn="l"/>
              </a:tabLst>
            </a:pPr>
            <a:r>
              <a:rPr sz="1650" b="1" spc="-45" dirty="0">
                <a:solidFill>
                  <a:srgbClr val="FFFFFF"/>
                </a:solidFill>
                <a:latin typeface="Arial"/>
                <a:cs typeface="Arial"/>
              </a:rPr>
              <a:t>3</a:t>
            </a:r>
            <a:r>
              <a:rPr sz="1650" b="1" spc="-130" dirty="0">
                <a:solidFill>
                  <a:srgbClr val="FFFFFF"/>
                </a:solidFill>
                <a:latin typeface="Arial"/>
                <a:cs typeface="Arial"/>
              </a:rPr>
              <a:t> </a:t>
            </a:r>
            <a:r>
              <a:rPr sz="1650" b="1" spc="-175" dirty="0">
                <a:solidFill>
                  <a:srgbClr val="FFFFFF"/>
                </a:solidFill>
                <a:latin typeface="Arial"/>
                <a:cs typeface="Arial"/>
              </a:rPr>
              <a:t>.</a:t>
            </a:r>
            <a:r>
              <a:rPr sz="1650" b="1" spc="35"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20" dirty="0">
                <a:solidFill>
                  <a:srgbClr val="FFFFFF"/>
                </a:solidFill>
                <a:latin typeface="Arial"/>
                <a:cs typeface="Arial"/>
              </a:rPr>
              <a:t>V</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dirty="0">
                <a:solidFill>
                  <a:srgbClr val="FFFFFF"/>
                </a:solidFill>
                <a:latin typeface="Arial"/>
                <a:cs typeface="Arial"/>
              </a:rPr>
              <a:t>E	</a:t>
            </a:r>
            <a:r>
              <a:rPr sz="1650" b="1" spc="-45" dirty="0">
                <a:solidFill>
                  <a:srgbClr val="FFFFFF"/>
                </a:solidFill>
                <a:latin typeface="Arial"/>
                <a:cs typeface="Arial"/>
              </a:rPr>
              <a:t>P</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R</a:t>
            </a:r>
            <a:r>
              <a:rPr sz="1650" b="1"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95" dirty="0">
                <a:solidFill>
                  <a:srgbClr val="FFFFFF"/>
                </a:solidFill>
                <a:latin typeface="Arial"/>
                <a:cs typeface="Arial"/>
              </a:rPr>
              <a:t>I</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5" dirty="0">
                <a:solidFill>
                  <a:srgbClr val="FFFFFF"/>
                </a:solidFill>
                <a:latin typeface="Arial"/>
                <a:cs typeface="Arial"/>
              </a:rPr>
              <a:t>P</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spc="-12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dirty="0">
                <a:solidFill>
                  <a:srgbClr val="FFFFFF"/>
                </a:solidFill>
                <a:latin typeface="Arial"/>
                <a:cs typeface="Arial"/>
              </a:rPr>
              <a:t>E</a:t>
            </a:r>
            <a:r>
              <a:rPr sz="1650" b="1" spc="-125"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50" dirty="0">
                <a:solidFill>
                  <a:srgbClr val="FFFFFF"/>
                </a:solidFill>
                <a:latin typeface="Arial"/>
                <a:cs typeface="Arial"/>
              </a:rPr>
              <a:t>H</a:t>
            </a:r>
            <a:r>
              <a:rPr sz="1650" b="1" spc="-125" dirty="0">
                <a:solidFill>
                  <a:srgbClr val="FFFFFF"/>
                </a:solidFill>
                <a:latin typeface="Arial"/>
                <a:cs typeface="Arial"/>
              </a:rPr>
              <a:t> </a:t>
            </a:r>
            <a:r>
              <a:rPr sz="1650" b="1" spc="-40" dirty="0">
                <a:solidFill>
                  <a:srgbClr val="FFFFFF"/>
                </a:solidFill>
                <a:latin typeface="Arial"/>
                <a:cs typeface="Arial"/>
              </a:rPr>
              <a:t>A</a:t>
            </a:r>
            <a:r>
              <a:rPr sz="1650" b="1" spc="-125"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25" dirty="0">
                <a:solidFill>
                  <a:srgbClr val="FFFFFF"/>
                </a:solidFill>
                <a:latin typeface="Arial"/>
                <a:cs typeface="Arial"/>
              </a:rPr>
              <a:t> </a:t>
            </a:r>
            <a:r>
              <a:rPr sz="1650" b="1" spc="-45" dirty="0">
                <a:solidFill>
                  <a:srgbClr val="FFFFFF"/>
                </a:solidFill>
                <a:latin typeface="Arial"/>
                <a:cs typeface="Arial"/>
              </a:rPr>
              <a:t>P	</a:t>
            </a:r>
            <a:r>
              <a:rPr sz="1650" b="1" spc="60" dirty="0">
                <a:solidFill>
                  <a:srgbClr val="FFFFFF"/>
                </a:solidFill>
                <a:latin typeface="Arial"/>
                <a:cs typeface="Arial"/>
              </a:rPr>
              <a:t>U</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5"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endParaRPr sz="1650">
              <a:latin typeface="Arial"/>
              <a:cs typeface="Arial"/>
            </a:endParaRPr>
          </a:p>
        </p:txBody>
      </p:sp>
      <p:sp>
        <p:nvSpPr>
          <p:cNvPr id="25" name="object 25"/>
          <p:cNvSpPr txBox="1"/>
          <p:nvPr/>
        </p:nvSpPr>
        <p:spPr>
          <a:xfrm>
            <a:off x="420757" y="5476092"/>
            <a:ext cx="12813665" cy="278765"/>
          </a:xfrm>
          <a:prstGeom prst="rect">
            <a:avLst/>
          </a:prstGeom>
        </p:spPr>
        <p:txBody>
          <a:bodyPr vert="horz" wrap="square" lIns="0" tIns="13970" rIns="0" bIns="0" rtlCol="0">
            <a:spAutoFit/>
          </a:bodyPr>
          <a:lstStyle/>
          <a:p>
            <a:pPr marL="12700">
              <a:lnSpc>
                <a:spcPct val="100000"/>
              </a:lnSpc>
              <a:spcBef>
                <a:spcPts val="110"/>
              </a:spcBef>
              <a:tabLst>
                <a:tab pos="1517015" algn="l"/>
                <a:tab pos="3172460" algn="l"/>
                <a:tab pos="4566920" algn="l"/>
                <a:tab pos="6207760" algn="l"/>
                <a:tab pos="7353300" algn="l"/>
                <a:tab pos="8695690" algn="l"/>
                <a:tab pos="9836785" algn="l"/>
                <a:tab pos="10754995" algn="l"/>
                <a:tab pos="12227560" algn="l"/>
              </a:tabLst>
            </a:pPr>
            <a:r>
              <a:rPr sz="1650" b="1" dirty="0">
                <a:solidFill>
                  <a:srgbClr val="FFFFFF"/>
                </a:solidFill>
                <a:latin typeface="Arial"/>
                <a:cs typeface="Arial"/>
              </a:rPr>
              <a:t>4</a:t>
            </a:r>
            <a:r>
              <a:rPr sz="1650" b="1" spc="-130" dirty="0">
                <a:solidFill>
                  <a:srgbClr val="FFFFFF"/>
                </a:solidFill>
                <a:latin typeface="Arial"/>
                <a:cs typeface="Arial"/>
              </a:rPr>
              <a:t> </a:t>
            </a:r>
            <a:r>
              <a:rPr sz="1650" b="1" spc="-175" dirty="0">
                <a:solidFill>
                  <a:srgbClr val="FFFFFF"/>
                </a:solidFill>
                <a:latin typeface="Arial"/>
                <a:cs typeface="Arial"/>
              </a:rPr>
              <a:t>.</a:t>
            </a:r>
            <a:r>
              <a:rPr sz="1650" b="1" spc="35"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20" dirty="0">
                <a:solidFill>
                  <a:srgbClr val="FFFFFF"/>
                </a:solidFill>
                <a:latin typeface="Arial"/>
                <a:cs typeface="Arial"/>
              </a:rPr>
              <a:t>V</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Q</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dirty="0">
                <a:solidFill>
                  <a:srgbClr val="FFFFFF"/>
                </a:solidFill>
                <a:latin typeface="Arial"/>
                <a:cs typeface="Arial"/>
              </a:rPr>
              <a:t>E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L</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L</a:t>
            </a:r>
            <a:r>
              <a:rPr sz="1650" b="1"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95" dirty="0">
                <a:solidFill>
                  <a:srgbClr val="FFFFFF"/>
                </a:solidFill>
                <a:latin typeface="Arial"/>
                <a:cs typeface="Arial"/>
              </a:rPr>
              <a:t>I</a:t>
            </a:r>
            <a:r>
              <a:rPr sz="1650" b="1"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endParaRPr sz="1650">
              <a:latin typeface="Arial"/>
              <a:cs typeface="Arial"/>
            </a:endParaRPr>
          </a:p>
        </p:txBody>
      </p:sp>
      <p:sp>
        <p:nvSpPr>
          <p:cNvPr id="26" name="object 26"/>
          <p:cNvSpPr txBox="1"/>
          <p:nvPr/>
        </p:nvSpPr>
        <p:spPr>
          <a:xfrm>
            <a:off x="419120" y="5729038"/>
            <a:ext cx="1960880" cy="1454150"/>
          </a:xfrm>
          <a:prstGeom prst="rect">
            <a:avLst/>
          </a:prstGeom>
        </p:spPr>
        <p:txBody>
          <a:bodyPr vert="horz" wrap="square" lIns="0" tIns="12065" rIns="0" bIns="0" rtlCol="0">
            <a:spAutoFit/>
          </a:bodyPr>
          <a:lstStyle/>
          <a:p>
            <a:pPr marL="21590" marR="5080" indent="250190">
              <a:lnSpc>
                <a:spcPct val="113599"/>
              </a:lnSpc>
              <a:spcBef>
                <a:spcPts val="95"/>
              </a:spcBef>
            </a:pP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95" dirty="0">
                <a:solidFill>
                  <a:srgbClr val="FFFFFF"/>
                </a:solidFill>
                <a:latin typeface="Arial"/>
                <a:cs typeface="Arial"/>
              </a:rPr>
              <a:t>I  </a:t>
            </a:r>
            <a:r>
              <a:rPr sz="1650" b="1" spc="-60" dirty="0">
                <a:solidFill>
                  <a:srgbClr val="FFFFFF"/>
                </a:solidFill>
                <a:latin typeface="Arial"/>
                <a:cs typeface="Arial"/>
              </a:rPr>
              <a:t>5</a:t>
            </a:r>
            <a:r>
              <a:rPr sz="1650" b="1" spc="-130" dirty="0">
                <a:solidFill>
                  <a:srgbClr val="FFFFFF"/>
                </a:solidFill>
                <a:latin typeface="Arial"/>
                <a:cs typeface="Arial"/>
              </a:rPr>
              <a:t> </a:t>
            </a:r>
            <a:r>
              <a:rPr sz="1650" b="1" spc="-175" dirty="0">
                <a:solidFill>
                  <a:srgbClr val="FFFFFF"/>
                </a:solidFill>
                <a:latin typeface="Arial"/>
                <a:cs typeface="Arial"/>
              </a:rPr>
              <a:t>.</a:t>
            </a:r>
            <a:r>
              <a:rPr sz="1650" b="1" spc="35"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endParaRPr sz="1650">
              <a:latin typeface="Arial"/>
              <a:cs typeface="Arial"/>
            </a:endParaRPr>
          </a:p>
          <a:p>
            <a:pPr marL="12700" marR="8890" indent="259079">
              <a:lnSpc>
                <a:spcPct val="113599"/>
              </a:lnSpc>
              <a:spcBef>
                <a:spcPts val="5"/>
              </a:spcBef>
            </a:pPr>
            <a:r>
              <a:rPr sz="1650" b="1" spc="-45" dirty="0">
                <a:solidFill>
                  <a:srgbClr val="FFFFFF"/>
                </a:solidFill>
                <a:latin typeface="Arial"/>
                <a:cs typeface="Arial"/>
              </a:rPr>
              <a:t>P</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spc="-120" dirty="0">
                <a:solidFill>
                  <a:srgbClr val="FFFFFF"/>
                </a:solidFill>
                <a:latin typeface="Arial"/>
                <a:cs typeface="Arial"/>
              </a:rPr>
              <a:t>,  </a:t>
            </a:r>
            <a:r>
              <a:rPr sz="1650" b="1" spc="10" dirty="0">
                <a:solidFill>
                  <a:srgbClr val="FFFFFF"/>
                </a:solidFill>
                <a:latin typeface="Arial"/>
                <a:cs typeface="Arial"/>
              </a:rPr>
              <a:t>6</a:t>
            </a:r>
            <a:r>
              <a:rPr sz="1650" b="1" spc="-130" dirty="0">
                <a:solidFill>
                  <a:srgbClr val="FFFFFF"/>
                </a:solidFill>
                <a:latin typeface="Arial"/>
                <a:cs typeface="Arial"/>
              </a:rPr>
              <a:t> </a:t>
            </a:r>
            <a:r>
              <a:rPr sz="1650" b="1" spc="-175" dirty="0">
                <a:solidFill>
                  <a:srgbClr val="FFFFFF"/>
                </a:solidFill>
                <a:latin typeface="Arial"/>
                <a:cs typeface="Arial"/>
              </a:rPr>
              <a:t>.</a:t>
            </a:r>
            <a:r>
              <a:rPr sz="1650" b="1" spc="35"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endParaRPr sz="1650">
              <a:latin typeface="Arial"/>
              <a:cs typeface="Arial"/>
            </a:endParaRPr>
          </a:p>
          <a:p>
            <a:pPr marL="24765">
              <a:lnSpc>
                <a:spcPct val="100000"/>
              </a:lnSpc>
              <a:spcBef>
                <a:spcPts val="270"/>
              </a:spcBef>
            </a:pPr>
            <a:r>
              <a:rPr sz="1650" b="1" spc="-85" dirty="0">
                <a:solidFill>
                  <a:srgbClr val="FFFFFF"/>
                </a:solidFill>
                <a:latin typeface="Arial"/>
                <a:cs typeface="Arial"/>
              </a:rPr>
              <a:t>7</a:t>
            </a:r>
            <a:r>
              <a:rPr sz="1650" b="1" spc="-130" dirty="0">
                <a:solidFill>
                  <a:srgbClr val="FFFFFF"/>
                </a:solidFill>
                <a:latin typeface="Arial"/>
                <a:cs typeface="Arial"/>
              </a:rPr>
              <a:t> </a:t>
            </a:r>
            <a:r>
              <a:rPr sz="1650" b="1" spc="-175" dirty="0">
                <a:solidFill>
                  <a:srgbClr val="FFFFFF"/>
                </a:solidFill>
                <a:latin typeface="Arial"/>
                <a:cs typeface="Arial"/>
              </a:rPr>
              <a:t>.</a:t>
            </a:r>
            <a:r>
              <a:rPr sz="1650" b="1" spc="35"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endParaRPr sz="1650">
              <a:latin typeface="Arial"/>
              <a:cs typeface="Arial"/>
            </a:endParaRPr>
          </a:p>
        </p:txBody>
      </p:sp>
      <p:sp>
        <p:nvSpPr>
          <p:cNvPr id="27" name="object 27"/>
          <p:cNvSpPr txBox="1"/>
          <p:nvPr/>
        </p:nvSpPr>
        <p:spPr>
          <a:xfrm>
            <a:off x="320447" y="7157788"/>
            <a:ext cx="12315825" cy="1739900"/>
          </a:xfrm>
          <a:prstGeom prst="rect">
            <a:avLst/>
          </a:prstGeom>
        </p:spPr>
        <p:txBody>
          <a:bodyPr vert="horz" wrap="square" lIns="0" tIns="46355" rIns="0" bIns="0" rtlCol="0">
            <a:spAutoFit/>
          </a:bodyPr>
          <a:lstStyle/>
          <a:p>
            <a:pPr marL="116839">
              <a:lnSpc>
                <a:spcPct val="100000"/>
              </a:lnSpc>
              <a:spcBef>
                <a:spcPts val="365"/>
              </a:spcBef>
              <a:tabLst>
                <a:tab pos="2344420" algn="l"/>
                <a:tab pos="4009390" algn="l"/>
                <a:tab pos="4492625" algn="l"/>
                <a:tab pos="6240145" algn="l"/>
                <a:tab pos="7091680" algn="l"/>
                <a:tab pos="8472805" algn="l"/>
                <a:tab pos="10013950" algn="l"/>
              </a:tabLst>
            </a:pPr>
            <a:r>
              <a:rPr sz="1650" b="1" spc="-35" dirty="0">
                <a:solidFill>
                  <a:srgbClr val="FFFFFF"/>
                </a:solidFill>
                <a:latin typeface="Arial"/>
                <a:cs typeface="Arial"/>
              </a:rPr>
              <a:t>8</a:t>
            </a:r>
            <a:r>
              <a:rPr sz="1650" b="1" spc="-130" dirty="0">
                <a:solidFill>
                  <a:srgbClr val="FFFFFF"/>
                </a:solidFill>
                <a:latin typeface="Arial"/>
                <a:cs typeface="Arial"/>
              </a:rPr>
              <a:t> </a:t>
            </a:r>
            <a:r>
              <a:rPr sz="1650" b="1" spc="-175" dirty="0">
                <a:solidFill>
                  <a:srgbClr val="FFFFFF"/>
                </a:solidFill>
                <a:latin typeface="Arial"/>
                <a:cs typeface="Arial"/>
              </a:rPr>
              <a:t>.</a:t>
            </a:r>
            <a:r>
              <a:rPr sz="1650" b="1" spc="35"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15" dirty="0">
                <a:solidFill>
                  <a:srgbClr val="FFFFFF"/>
                </a:solidFill>
                <a:latin typeface="Arial"/>
                <a:cs typeface="Arial"/>
              </a:rPr>
              <a:t>F</a:t>
            </a:r>
            <a:r>
              <a:rPr sz="1650" b="1" spc="-130"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R</a:t>
            </a:r>
            <a:r>
              <a:rPr sz="1650" b="1" dirty="0">
                <a:solidFill>
                  <a:srgbClr val="FFFFFF"/>
                </a:solidFill>
                <a:latin typeface="Arial"/>
                <a:cs typeface="Arial"/>
              </a:rPr>
              <a:t>	</a:t>
            </a:r>
            <a:r>
              <a:rPr sz="1650" b="1" spc="-120" dirty="0">
                <a:solidFill>
                  <a:srgbClr val="FFFFFF"/>
                </a:solidFill>
                <a:latin typeface="Arial"/>
                <a:cs typeface="Arial"/>
              </a:rPr>
              <a:t>B</a:t>
            </a:r>
            <a:r>
              <a:rPr sz="1650" b="1" spc="-130" dirty="0">
                <a:solidFill>
                  <a:srgbClr val="FFFFFF"/>
                </a:solidFill>
                <a:latin typeface="Arial"/>
                <a:cs typeface="Arial"/>
              </a:rPr>
              <a:t> </a:t>
            </a:r>
            <a:r>
              <a:rPr sz="1650" b="1" spc="95" dirty="0">
                <a:solidFill>
                  <a:srgbClr val="FFFFFF"/>
                </a:solidFill>
                <a:latin typeface="Arial"/>
                <a:cs typeface="Arial"/>
              </a:rPr>
              <a:t>Y</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120" dirty="0">
                <a:solidFill>
                  <a:srgbClr val="FFFFFF"/>
                </a:solidFill>
                <a:latin typeface="Arial"/>
                <a:cs typeface="Arial"/>
              </a:rPr>
              <a:t>V</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150" dirty="0">
                <a:solidFill>
                  <a:srgbClr val="FFFFFF"/>
                </a:solidFill>
                <a:latin typeface="Arial"/>
                <a:cs typeface="Arial"/>
              </a:rPr>
              <a:t>H</a:t>
            </a:r>
            <a:r>
              <a:rPr sz="1650" b="1" dirty="0">
                <a:solidFill>
                  <a:srgbClr val="FFFFFF"/>
                </a:solidFill>
                <a:latin typeface="Arial"/>
                <a:cs typeface="Arial"/>
              </a:rPr>
              <a:t>	</a:t>
            </a:r>
            <a:r>
              <a:rPr sz="1650" b="1" spc="195" dirty="0">
                <a:solidFill>
                  <a:srgbClr val="FFFFFF"/>
                </a:solidFill>
                <a:latin typeface="Arial"/>
                <a:cs typeface="Arial"/>
              </a:rPr>
              <a:t>Q</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Y</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120" dirty="0">
                <a:solidFill>
                  <a:srgbClr val="FFFFFF"/>
                </a:solidFill>
                <a:latin typeface="Arial"/>
                <a:cs typeface="Arial"/>
              </a:rPr>
              <a:t>B</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endParaRPr sz="1650">
              <a:latin typeface="Arial"/>
              <a:cs typeface="Arial"/>
            </a:endParaRPr>
          </a:p>
          <a:p>
            <a:pPr marL="114300" marR="5080" indent="255904">
              <a:lnSpc>
                <a:spcPct val="113599"/>
              </a:lnSpc>
              <a:tabLst>
                <a:tab pos="1910714" algn="l"/>
                <a:tab pos="2221865" algn="l"/>
                <a:tab pos="2851150" algn="l"/>
                <a:tab pos="3140075" algn="l"/>
                <a:tab pos="3349625" algn="l"/>
                <a:tab pos="4904740" algn="l"/>
                <a:tab pos="5073650" algn="l"/>
                <a:tab pos="6466840" algn="l"/>
                <a:tab pos="6721475" algn="l"/>
                <a:tab pos="7959090" algn="l"/>
                <a:tab pos="8679815" algn="l"/>
                <a:tab pos="9251315" algn="l"/>
                <a:tab pos="9891395" algn="l"/>
                <a:tab pos="11299825" algn="l"/>
                <a:tab pos="11536680" algn="l"/>
              </a:tabLst>
            </a:pP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95" dirty="0">
                <a:solidFill>
                  <a:srgbClr val="FFFFFF"/>
                </a:solidFill>
                <a:latin typeface="Arial"/>
                <a:cs typeface="Arial"/>
              </a:rPr>
              <a:t>I</a:t>
            </a:r>
            <a:r>
              <a:rPr sz="1650" b="1"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25" dirty="0">
                <a:solidFill>
                  <a:srgbClr val="FFFFFF"/>
                </a:solidFill>
                <a:latin typeface="Arial"/>
                <a:cs typeface="Arial"/>
              </a:rPr>
              <a:t>K</a:t>
            </a:r>
            <a:r>
              <a:rPr sz="1650" b="1" dirty="0">
                <a:solidFill>
                  <a:srgbClr val="FFFFFF"/>
                </a:solidFill>
                <a:latin typeface="Arial"/>
                <a:cs typeface="Arial"/>
              </a:rPr>
              <a:t>	</a:t>
            </a:r>
            <a:r>
              <a:rPr sz="1650" b="1" spc="-120" dirty="0">
                <a:solidFill>
                  <a:srgbClr val="FFFFFF"/>
                </a:solidFill>
                <a:latin typeface="Arial"/>
                <a:cs typeface="Arial"/>
              </a:rPr>
              <a:t>B</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35" dirty="0">
                <a:solidFill>
                  <a:srgbClr val="FFFFFF"/>
                </a:solidFill>
                <a:latin typeface="Arial"/>
                <a:cs typeface="Arial"/>
              </a:rPr>
              <a:t>S</a:t>
            </a:r>
            <a:r>
              <a:rPr sz="1650" b="1"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95" dirty="0">
                <a:solidFill>
                  <a:srgbClr val="FFFFFF"/>
                </a:solidFill>
                <a:latin typeface="Arial"/>
                <a:cs typeface="Arial"/>
              </a:rPr>
              <a:t>I  </a:t>
            </a:r>
            <a:r>
              <a:rPr sz="1650" b="1" spc="-15" dirty="0">
                <a:solidFill>
                  <a:srgbClr val="FFFFFF"/>
                </a:solidFill>
                <a:latin typeface="Arial"/>
                <a:cs typeface="Arial"/>
              </a:rPr>
              <a:t>9</a:t>
            </a:r>
            <a:r>
              <a:rPr sz="1650" b="1" spc="-130" dirty="0">
                <a:solidFill>
                  <a:srgbClr val="FFFFFF"/>
                </a:solidFill>
                <a:latin typeface="Arial"/>
                <a:cs typeface="Arial"/>
              </a:rPr>
              <a:t> </a:t>
            </a:r>
            <a:r>
              <a:rPr sz="1650" b="1" spc="-175" dirty="0">
                <a:solidFill>
                  <a:srgbClr val="FFFFFF"/>
                </a:solidFill>
                <a:latin typeface="Arial"/>
                <a:cs typeface="Arial"/>
              </a:rPr>
              <a:t>.</a:t>
            </a:r>
            <a:r>
              <a:rPr sz="1650" b="1" spc="35"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140" dirty="0">
                <a:solidFill>
                  <a:srgbClr val="FFFFFF"/>
                </a:solidFill>
                <a:latin typeface="Arial"/>
                <a:cs typeface="Arial"/>
              </a:rPr>
              <a:t>W</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190" dirty="0">
                <a:solidFill>
                  <a:srgbClr val="FFFFFF"/>
                </a:solidFill>
                <a:latin typeface="Arial"/>
                <a:cs typeface="Arial"/>
              </a:rPr>
              <a:t>Z</a:t>
            </a:r>
            <a:r>
              <a:rPr sz="1650" b="1" spc="-130" dirty="0">
                <a:solidFill>
                  <a:srgbClr val="FFFFFF"/>
                </a:solidFill>
                <a:latin typeface="Arial"/>
                <a:cs typeface="Arial"/>
              </a:rPr>
              <a:t> </a:t>
            </a:r>
            <a:r>
              <a:rPr sz="1650" b="1" spc="60" dirty="0">
                <a:solidFill>
                  <a:srgbClr val="FFFFFF"/>
                </a:solidFill>
                <a:latin typeface="Arial"/>
                <a:cs typeface="Arial"/>
              </a:rPr>
              <a:t>U</a:t>
            </a:r>
            <a:r>
              <a:rPr sz="1650" b="1"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130" dirty="0">
                <a:solidFill>
                  <a:srgbClr val="FFFFFF"/>
                </a:solidFill>
                <a:latin typeface="Arial"/>
                <a:cs typeface="Arial"/>
              </a:rPr>
              <a:t>O</a:t>
            </a:r>
            <a:r>
              <a:rPr sz="1650" b="1"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95" dirty="0">
                <a:solidFill>
                  <a:srgbClr val="FFFFFF"/>
                </a:solidFill>
                <a:latin typeface="Arial"/>
                <a:cs typeface="Arial"/>
              </a:rPr>
              <a:t>I</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35" dirty="0">
                <a:solidFill>
                  <a:srgbClr val="FFFFFF"/>
                </a:solidFill>
                <a:latin typeface="Arial"/>
                <a:cs typeface="Arial"/>
              </a:rPr>
              <a:t>S</a:t>
            </a:r>
            <a:r>
              <a:rPr sz="1650" b="1"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endParaRPr sz="1650">
              <a:latin typeface="Arial"/>
              <a:cs typeface="Arial"/>
            </a:endParaRPr>
          </a:p>
          <a:p>
            <a:pPr marL="370840">
              <a:lnSpc>
                <a:spcPct val="100000"/>
              </a:lnSpc>
              <a:spcBef>
                <a:spcPts val="270"/>
              </a:spcBef>
              <a:tabLst>
                <a:tab pos="4113529" algn="l"/>
                <a:tab pos="5034280" algn="l"/>
                <a:tab pos="6889115" algn="l"/>
                <a:tab pos="8871585" algn="l"/>
                <a:tab pos="10419080" algn="l"/>
              </a:tabLst>
            </a:pPr>
            <a:r>
              <a:rPr sz="1650" b="1" spc="-135" dirty="0">
                <a:solidFill>
                  <a:srgbClr val="FFFFFF"/>
                </a:solidFill>
                <a:latin typeface="Arial"/>
                <a:cs typeface="Arial"/>
              </a:rPr>
              <a:t>S</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45" dirty="0">
                <a:solidFill>
                  <a:srgbClr val="FFFFFF"/>
                </a:solidFill>
                <a:latin typeface="Arial"/>
                <a:cs typeface="Arial"/>
              </a:rPr>
              <a:t>-</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140" dirty="0">
                <a:solidFill>
                  <a:srgbClr val="FFFFFF"/>
                </a:solidFill>
                <a:latin typeface="Arial"/>
                <a:cs typeface="Arial"/>
              </a:rPr>
              <a:t>W</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40" dirty="0">
                <a:solidFill>
                  <a:srgbClr val="FFFFFF"/>
                </a:solidFill>
                <a:latin typeface="Arial"/>
                <a:cs typeface="Arial"/>
              </a:rPr>
              <a:t>T</a:t>
            </a:r>
            <a:r>
              <a:rPr sz="1650" b="1" dirty="0">
                <a:solidFill>
                  <a:srgbClr val="FFFFFF"/>
                </a:solidFill>
                <a:latin typeface="Arial"/>
                <a:cs typeface="Arial"/>
              </a:rPr>
              <a:t>	</a:t>
            </a:r>
            <a:r>
              <a:rPr sz="1650" b="1" spc="125" dirty="0">
                <a:solidFill>
                  <a:srgbClr val="FFFFFF"/>
                </a:solidFill>
                <a:latin typeface="Arial"/>
                <a:cs typeface="Arial"/>
              </a:rPr>
              <a:t>(</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50" dirty="0">
                <a:solidFill>
                  <a:srgbClr val="FFFFFF"/>
                </a:solidFill>
                <a:latin typeface="Arial"/>
                <a:cs typeface="Arial"/>
              </a:rPr>
              <a:t>H</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25" dirty="0">
                <a:solidFill>
                  <a:srgbClr val="FFFFFF"/>
                </a:solidFill>
                <a:latin typeface="Arial"/>
                <a:cs typeface="Arial"/>
              </a:rPr>
              <a:t>)</a:t>
            </a:r>
            <a:endParaRPr sz="1650">
              <a:latin typeface="Arial"/>
              <a:cs typeface="Arial"/>
            </a:endParaRPr>
          </a:p>
          <a:p>
            <a:pPr marL="370840" marR="19685" indent="-358775">
              <a:lnSpc>
                <a:spcPct val="113599"/>
              </a:lnSpc>
              <a:spcBef>
                <a:spcPts val="5"/>
              </a:spcBef>
              <a:tabLst>
                <a:tab pos="1637664" algn="l"/>
                <a:tab pos="1799589" algn="l"/>
                <a:tab pos="2659380" algn="l"/>
                <a:tab pos="4796790" algn="l"/>
                <a:tab pos="5522595" algn="l"/>
                <a:tab pos="7486015" algn="l"/>
                <a:tab pos="8749665" algn="l"/>
                <a:tab pos="9668510" algn="l"/>
                <a:tab pos="10424160" algn="l"/>
              </a:tabLst>
            </a:pPr>
            <a:r>
              <a:rPr sz="1650" b="1" spc="-350" dirty="0">
                <a:solidFill>
                  <a:srgbClr val="FFFFFF"/>
                </a:solidFill>
                <a:latin typeface="Arial"/>
                <a:cs typeface="Arial"/>
              </a:rPr>
              <a:t>1</a:t>
            </a:r>
            <a:r>
              <a:rPr sz="1650" b="1" spc="-130" dirty="0">
                <a:solidFill>
                  <a:srgbClr val="FFFFFF"/>
                </a:solidFill>
                <a:latin typeface="Arial"/>
                <a:cs typeface="Arial"/>
              </a:rPr>
              <a:t> </a:t>
            </a:r>
            <a:r>
              <a:rPr sz="1650" b="1" spc="120" dirty="0">
                <a:solidFill>
                  <a:srgbClr val="FFFFFF"/>
                </a:solidFill>
                <a:latin typeface="Arial"/>
                <a:cs typeface="Arial"/>
              </a:rPr>
              <a:t>0</a:t>
            </a:r>
            <a:r>
              <a:rPr sz="1650" b="1" spc="-130" dirty="0">
                <a:solidFill>
                  <a:srgbClr val="FFFFFF"/>
                </a:solidFill>
                <a:latin typeface="Arial"/>
                <a:cs typeface="Arial"/>
              </a:rPr>
              <a:t> </a:t>
            </a:r>
            <a:r>
              <a:rPr sz="1650" b="1" spc="-175" dirty="0">
                <a:solidFill>
                  <a:srgbClr val="FFFFFF"/>
                </a:solidFill>
                <a:latin typeface="Arial"/>
                <a:cs typeface="Arial"/>
              </a:rPr>
              <a:t>.</a:t>
            </a:r>
            <a:r>
              <a:rPr sz="1650" b="1" spc="-200" dirty="0">
                <a:solidFill>
                  <a:srgbClr val="FFFFFF"/>
                </a:solidFill>
                <a:latin typeface="Arial"/>
                <a:cs typeface="Arial"/>
              </a:rPr>
              <a:t> </a:t>
            </a:r>
            <a:r>
              <a:rPr sz="1650" b="1" spc="-35" dirty="0">
                <a:solidFill>
                  <a:srgbClr val="FFFFFF"/>
                </a:solidFill>
                <a:latin typeface="Arial"/>
                <a:cs typeface="Arial"/>
              </a:rPr>
              <a:t>C</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140" dirty="0">
                <a:solidFill>
                  <a:srgbClr val="FFFFFF"/>
                </a:solidFill>
                <a:latin typeface="Arial"/>
                <a:cs typeface="Arial"/>
              </a:rPr>
              <a:t>W</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150" dirty="0">
                <a:solidFill>
                  <a:srgbClr val="FFFFFF"/>
                </a:solidFill>
                <a:latin typeface="Arial"/>
                <a:cs typeface="Arial"/>
              </a:rPr>
              <a:t>H</a:t>
            </a:r>
            <a:r>
              <a:rPr sz="1650" b="1"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0" dirty="0">
                <a:solidFill>
                  <a:srgbClr val="FFFFFF"/>
                </a:solidFill>
                <a:latin typeface="Arial"/>
                <a:cs typeface="Arial"/>
              </a:rPr>
              <a:t>G</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55" dirty="0">
                <a:solidFill>
                  <a:srgbClr val="FFFFFF"/>
                </a:solidFill>
                <a:latin typeface="Arial"/>
                <a:cs typeface="Arial"/>
              </a:rPr>
              <a:t>L</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35" dirty="0">
                <a:solidFill>
                  <a:srgbClr val="FFFFFF"/>
                </a:solidFill>
                <a:latin typeface="Arial"/>
                <a:cs typeface="Arial"/>
              </a:rPr>
              <a:t>S</a:t>
            </a:r>
            <a:r>
              <a:rPr sz="1650" b="1"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85" dirty="0">
                <a:solidFill>
                  <a:srgbClr val="FFFFFF"/>
                </a:solidFill>
                <a:latin typeface="Arial"/>
                <a:cs typeface="Arial"/>
              </a:rPr>
              <a:t>D</a:t>
            </a:r>
            <a:r>
              <a:rPr sz="1650" b="1"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5" dirty="0">
                <a:solidFill>
                  <a:srgbClr val="FFFFFF"/>
                </a:solidFill>
                <a:latin typeface="Arial"/>
                <a:cs typeface="Arial"/>
              </a:rPr>
              <a:t>P</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40" dirty="0">
                <a:solidFill>
                  <a:srgbClr val="FFFFFF"/>
                </a:solidFill>
                <a:latin typeface="Arial"/>
                <a:cs typeface="Arial"/>
              </a:rPr>
              <a:t>W</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25" dirty="0">
                <a:solidFill>
                  <a:srgbClr val="FFFFFF"/>
                </a:solidFill>
                <a:latin typeface="Arial"/>
                <a:cs typeface="Arial"/>
              </a:rPr>
              <a:t>K</a:t>
            </a:r>
            <a:r>
              <a:rPr sz="1650" b="1" spc="-130" dirty="0">
                <a:solidFill>
                  <a:srgbClr val="FFFFFF"/>
                </a:solidFill>
                <a:latin typeface="Arial"/>
                <a:cs typeface="Arial"/>
              </a:rPr>
              <a:t> </a:t>
            </a:r>
            <a:r>
              <a:rPr sz="1650" b="1" spc="-120" dirty="0">
                <a:solidFill>
                  <a:srgbClr val="FFFFFF"/>
                </a:solidFill>
                <a:latin typeface="Arial"/>
                <a:cs typeface="Arial"/>
              </a:rPr>
              <a:t>,</a:t>
            </a:r>
            <a:r>
              <a:rPr sz="1650" b="1"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dirty="0">
                <a:solidFill>
                  <a:srgbClr val="FFFFFF"/>
                </a:solidFill>
                <a:latin typeface="Arial"/>
                <a:cs typeface="Arial"/>
              </a:rPr>
              <a:t>	</a:t>
            </a:r>
            <a:r>
              <a:rPr sz="1650" b="1" spc="95" dirty="0">
                <a:solidFill>
                  <a:srgbClr val="FFFFFF"/>
                </a:solidFill>
                <a:latin typeface="Arial"/>
                <a:cs typeface="Arial"/>
              </a:rPr>
              <a:t>Y</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20" dirty="0">
                <a:solidFill>
                  <a:srgbClr val="FFFFFF"/>
                </a:solidFill>
                <a:latin typeface="Arial"/>
                <a:cs typeface="Arial"/>
              </a:rPr>
              <a:t>G</a:t>
            </a:r>
            <a:r>
              <a:rPr sz="1650" b="1" dirty="0">
                <a:solidFill>
                  <a:srgbClr val="FFFFFF"/>
                </a:solidFill>
                <a:latin typeface="Arial"/>
                <a:cs typeface="Arial"/>
              </a:rPr>
              <a:t>	</a:t>
            </a:r>
            <a:r>
              <a:rPr sz="1650" b="1" spc="-120" dirty="0">
                <a:solidFill>
                  <a:srgbClr val="FFFFFF"/>
                </a:solidFill>
                <a:latin typeface="Arial"/>
                <a:cs typeface="Arial"/>
              </a:rPr>
              <a:t>B</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A</a:t>
            </a:r>
            <a:r>
              <a:rPr sz="1650" b="1" dirty="0">
                <a:solidFill>
                  <a:srgbClr val="FFFFFF"/>
                </a:solidFill>
                <a:latin typeface="Arial"/>
                <a:cs typeface="Arial"/>
              </a:rPr>
              <a:t>	</a:t>
            </a:r>
            <a:r>
              <a:rPr sz="1650" b="1" spc="195" dirty="0">
                <a:solidFill>
                  <a:srgbClr val="FFFFFF"/>
                </a:solidFill>
                <a:latin typeface="Arial"/>
                <a:cs typeface="Arial"/>
              </a:rPr>
              <a:t>M</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85" dirty="0">
                <a:solidFill>
                  <a:srgbClr val="FFFFFF"/>
                </a:solidFill>
                <a:latin typeface="Arial"/>
                <a:cs typeface="Arial"/>
              </a:rPr>
              <a:t>D</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spc="130" dirty="0">
                <a:solidFill>
                  <a:srgbClr val="FFFFFF"/>
                </a:solidFill>
                <a:latin typeface="Arial"/>
                <a:cs typeface="Arial"/>
              </a:rPr>
              <a:t>O</a:t>
            </a:r>
            <a:r>
              <a:rPr sz="1650" b="1" spc="-130" dirty="0">
                <a:solidFill>
                  <a:srgbClr val="FFFFFF"/>
                </a:solidFill>
                <a:latin typeface="Arial"/>
                <a:cs typeface="Arial"/>
              </a:rPr>
              <a:t> </a:t>
            </a:r>
            <a:r>
              <a:rPr sz="1650" b="1" spc="220" dirty="0">
                <a:solidFill>
                  <a:srgbClr val="FFFFFF"/>
                </a:solidFill>
                <a:latin typeface="Arial"/>
                <a:cs typeface="Arial"/>
              </a:rPr>
              <a:t>N</a:t>
            </a:r>
            <a:r>
              <a:rPr sz="1650" b="1" spc="-130" dirty="0">
                <a:solidFill>
                  <a:srgbClr val="FFFFFF"/>
                </a:solidFill>
                <a:latin typeface="Arial"/>
                <a:cs typeface="Arial"/>
              </a:rPr>
              <a:t> </a:t>
            </a:r>
            <a:r>
              <a:rPr sz="1650" b="1" spc="-15" dirty="0">
                <a:solidFill>
                  <a:srgbClr val="FFFFFF"/>
                </a:solidFill>
                <a:latin typeface="Arial"/>
                <a:cs typeface="Arial"/>
              </a:rPr>
              <a:t>G  </a:t>
            </a:r>
            <a:r>
              <a:rPr sz="1650" b="1" spc="-120" dirty="0">
                <a:solidFill>
                  <a:srgbClr val="FFFFFF"/>
                </a:solidFill>
                <a:latin typeface="Arial"/>
                <a:cs typeface="Arial"/>
              </a:rPr>
              <a:t>B</a:t>
            </a:r>
            <a:r>
              <a:rPr sz="1650" b="1" spc="-130" dirty="0">
                <a:solidFill>
                  <a:srgbClr val="FFFFFF"/>
                </a:solidFill>
                <a:latin typeface="Arial"/>
                <a:cs typeface="Arial"/>
              </a:rPr>
              <a:t> </a:t>
            </a:r>
            <a:r>
              <a:rPr sz="1650" b="1" spc="60" dirty="0">
                <a:solidFill>
                  <a:srgbClr val="FFFFFF"/>
                </a:solidFill>
                <a:latin typeface="Arial"/>
                <a:cs typeface="Arial"/>
              </a:rPr>
              <a:t>U</a:t>
            </a:r>
            <a:r>
              <a:rPr sz="1650" b="1" spc="-130" dirty="0">
                <a:solidFill>
                  <a:srgbClr val="FFFFFF"/>
                </a:solidFill>
                <a:latin typeface="Arial"/>
                <a:cs typeface="Arial"/>
              </a:rPr>
              <a:t> </a:t>
            </a:r>
            <a:r>
              <a:rPr sz="1650" b="1" spc="85" dirty="0">
                <a:solidFill>
                  <a:srgbClr val="FFFFFF"/>
                </a:solidFill>
                <a:latin typeface="Arial"/>
                <a:cs typeface="Arial"/>
              </a:rPr>
              <a:t>D</a:t>
            </a:r>
            <a:r>
              <a:rPr sz="1650" b="1" spc="-125" dirty="0">
                <a:solidFill>
                  <a:srgbClr val="FFFFFF"/>
                </a:solidFill>
                <a:latin typeface="Arial"/>
                <a:cs typeface="Arial"/>
              </a:rPr>
              <a:t> </a:t>
            </a:r>
            <a:r>
              <a:rPr sz="1650" b="1" spc="-40" dirty="0">
                <a:solidFill>
                  <a:srgbClr val="FFFFFF"/>
                </a:solidFill>
                <a:latin typeface="Arial"/>
                <a:cs typeface="Arial"/>
              </a:rPr>
              <a:t>A</a:t>
            </a:r>
            <a:r>
              <a:rPr sz="1650" b="1" spc="-130" dirty="0">
                <a:solidFill>
                  <a:srgbClr val="FFFFFF"/>
                </a:solidFill>
                <a:latin typeface="Arial"/>
                <a:cs typeface="Arial"/>
              </a:rPr>
              <a:t> </a:t>
            </a:r>
            <a:r>
              <a:rPr sz="1650" b="1" spc="95" dirty="0">
                <a:solidFill>
                  <a:srgbClr val="FFFFFF"/>
                </a:solidFill>
                <a:latin typeface="Arial"/>
                <a:cs typeface="Arial"/>
              </a:rPr>
              <a:t>Y</a:t>
            </a:r>
            <a:r>
              <a:rPr sz="1650" b="1" spc="-125" dirty="0">
                <a:solidFill>
                  <a:srgbClr val="FFFFFF"/>
                </a:solidFill>
                <a:latin typeface="Arial"/>
                <a:cs typeface="Arial"/>
              </a:rPr>
              <a:t> </a:t>
            </a:r>
            <a:r>
              <a:rPr sz="1650" b="1" spc="-40" dirty="0">
                <a:solidFill>
                  <a:srgbClr val="FFFFFF"/>
                </a:solidFill>
                <a:latin typeface="Arial"/>
                <a:cs typeface="Arial"/>
              </a:rPr>
              <a:t>A	</a:t>
            </a:r>
            <a:r>
              <a:rPr sz="1650" b="1" spc="-45" dirty="0">
                <a:solidFill>
                  <a:srgbClr val="FFFFFF"/>
                </a:solidFill>
                <a:latin typeface="Arial"/>
                <a:cs typeface="Arial"/>
              </a:rPr>
              <a:t>P</a:t>
            </a:r>
            <a:r>
              <a:rPr sz="1650" b="1" spc="-130" dirty="0">
                <a:solidFill>
                  <a:srgbClr val="FFFFFF"/>
                </a:solidFill>
                <a:latin typeface="Arial"/>
                <a:cs typeface="Arial"/>
              </a:rPr>
              <a:t> </a:t>
            </a:r>
            <a:r>
              <a:rPr sz="1650" b="1" spc="-55" dirty="0">
                <a:solidFill>
                  <a:srgbClr val="FFFFFF"/>
                </a:solidFill>
                <a:latin typeface="Arial"/>
                <a:cs typeface="Arial"/>
              </a:rPr>
              <a:t>R</a:t>
            </a:r>
            <a:r>
              <a:rPr sz="1650" b="1" spc="-130" dirty="0">
                <a:solidFill>
                  <a:srgbClr val="FFFFFF"/>
                </a:solidFill>
                <a:latin typeface="Arial"/>
                <a:cs typeface="Arial"/>
              </a:rPr>
              <a:t> </a:t>
            </a:r>
            <a:r>
              <a:rPr sz="1650" b="1" dirty="0">
                <a:solidFill>
                  <a:srgbClr val="FFFFFF"/>
                </a:solidFill>
                <a:latin typeface="Arial"/>
                <a:cs typeface="Arial"/>
              </a:rPr>
              <a:t>E</a:t>
            </a:r>
            <a:r>
              <a:rPr sz="1650" b="1" spc="-130" dirty="0">
                <a:solidFill>
                  <a:srgbClr val="FFFFFF"/>
                </a:solidFill>
                <a:latin typeface="Arial"/>
                <a:cs typeface="Arial"/>
              </a:rPr>
              <a:t> </a:t>
            </a:r>
            <a:r>
              <a:rPr sz="1650" b="1" spc="-135" dirty="0">
                <a:solidFill>
                  <a:srgbClr val="FFFFFF"/>
                </a:solidFill>
                <a:latin typeface="Arial"/>
                <a:cs typeface="Arial"/>
              </a:rPr>
              <a:t>S</a:t>
            </a:r>
            <a:r>
              <a:rPr sz="1650" b="1" spc="-130" dirty="0">
                <a:solidFill>
                  <a:srgbClr val="FFFFFF"/>
                </a:solidFill>
                <a:latin typeface="Arial"/>
                <a:cs typeface="Arial"/>
              </a:rPr>
              <a:t> </a:t>
            </a:r>
            <a:r>
              <a:rPr sz="1650" b="1" spc="-40" dirty="0">
                <a:solidFill>
                  <a:srgbClr val="FFFFFF"/>
                </a:solidFill>
                <a:latin typeface="Arial"/>
                <a:cs typeface="Arial"/>
              </a:rPr>
              <a:t>T</a:t>
            </a:r>
            <a:r>
              <a:rPr sz="1650" b="1" spc="-130" dirty="0">
                <a:solidFill>
                  <a:srgbClr val="FFFFFF"/>
                </a:solidFill>
                <a:latin typeface="Arial"/>
                <a:cs typeface="Arial"/>
              </a:rPr>
              <a:t> </a:t>
            </a:r>
            <a:r>
              <a:rPr sz="1650" b="1" spc="-40" dirty="0">
                <a:solidFill>
                  <a:srgbClr val="FFFFFF"/>
                </a:solidFill>
                <a:latin typeface="Arial"/>
                <a:cs typeface="Arial"/>
              </a:rPr>
              <a:t>A</a:t>
            </a:r>
            <a:r>
              <a:rPr sz="1650" b="1" spc="-135" dirty="0">
                <a:solidFill>
                  <a:srgbClr val="FFFFFF"/>
                </a:solidFill>
                <a:latin typeface="Arial"/>
                <a:cs typeface="Arial"/>
              </a:rPr>
              <a:t> S</a:t>
            </a:r>
            <a:r>
              <a:rPr sz="1650" b="1" spc="-130" dirty="0">
                <a:solidFill>
                  <a:srgbClr val="FFFFFF"/>
                </a:solidFill>
                <a:latin typeface="Arial"/>
                <a:cs typeface="Arial"/>
              </a:rPr>
              <a:t> </a:t>
            </a:r>
            <a:r>
              <a:rPr sz="1650" b="1" spc="95" dirty="0">
                <a:solidFill>
                  <a:srgbClr val="FFFFFF"/>
                </a:solidFill>
                <a:latin typeface="Arial"/>
                <a:cs typeface="Arial"/>
              </a:rPr>
              <a:t>I</a:t>
            </a:r>
            <a:r>
              <a:rPr sz="1650" b="1" spc="-130" dirty="0">
                <a:solidFill>
                  <a:srgbClr val="FFFFFF"/>
                </a:solidFill>
                <a:latin typeface="Arial"/>
                <a:cs typeface="Arial"/>
              </a:rPr>
              <a:t> </a:t>
            </a:r>
            <a:r>
              <a:rPr sz="1650" b="1" spc="-175" dirty="0">
                <a:solidFill>
                  <a:srgbClr val="FFFFFF"/>
                </a:solidFill>
                <a:latin typeface="Arial"/>
                <a:cs typeface="Arial"/>
              </a:rPr>
              <a:t>.</a:t>
            </a:r>
            <a:endParaRPr sz="165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4DDDE"/>
          </a:solidFill>
        </p:spPr>
        <p:txBody>
          <a:bodyPr wrap="square" lIns="0" tIns="0" rIns="0" bIns="0" rtlCol="0"/>
          <a:lstStyle/>
          <a:p>
            <a:endParaRPr/>
          </a:p>
        </p:txBody>
      </p:sp>
      <p:grpSp>
        <p:nvGrpSpPr>
          <p:cNvPr id="3" name="object 3"/>
          <p:cNvGrpSpPr/>
          <p:nvPr/>
        </p:nvGrpSpPr>
        <p:grpSpPr>
          <a:xfrm>
            <a:off x="9866912" y="3025310"/>
            <a:ext cx="7394575" cy="4624705"/>
            <a:chOff x="9866912" y="3025310"/>
            <a:chExt cx="7394575" cy="4624705"/>
          </a:xfrm>
        </p:grpSpPr>
        <p:sp>
          <p:nvSpPr>
            <p:cNvPr id="4" name="object 4"/>
            <p:cNvSpPr/>
            <p:nvPr/>
          </p:nvSpPr>
          <p:spPr>
            <a:xfrm>
              <a:off x="13524673" y="3431909"/>
              <a:ext cx="3094355" cy="3189605"/>
            </a:xfrm>
            <a:custGeom>
              <a:avLst/>
              <a:gdLst/>
              <a:ahLst/>
              <a:cxnLst/>
              <a:rect l="l" t="t" r="r" b="b"/>
              <a:pathLst>
                <a:path w="3094355" h="3189604">
                  <a:moveTo>
                    <a:pt x="0" y="3189458"/>
                  </a:moveTo>
                  <a:lnTo>
                    <a:pt x="13284" y="1780128"/>
                  </a:lnTo>
                  <a:lnTo>
                    <a:pt x="3093893" y="0"/>
                  </a:lnTo>
                  <a:lnTo>
                    <a:pt x="3093893" y="211251"/>
                  </a:lnTo>
                  <a:lnTo>
                    <a:pt x="0" y="3189458"/>
                  </a:lnTo>
                  <a:close/>
                </a:path>
              </a:pathLst>
            </a:custGeom>
            <a:solidFill>
              <a:srgbClr val="F0ABC1"/>
            </a:solidFill>
          </p:spPr>
          <p:txBody>
            <a:bodyPr wrap="square" lIns="0" tIns="0" rIns="0" bIns="0" rtlCol="0"/>
            <a:lstStyle/>
            <a:p>
              <a:endParaRPr/>
            </a:p>
          </p:txBody>
        </p:sp>
        <p:sp>
          <p:nvSpPr>
            <p:cNvPr id="5" name="object 5"/>
            <p:cNvSpPr/>
            <p:nvPr/>
          </p:nvSpPr>
          <p:spPr>
            <a:xfrm>
              <a:off x="13146793" y="3089179"/>
              <a:ext cx="4021454" cy="3532504"/>
            </a:xfrm>
            <a:custGeom>
              <a:avLst/>
              <a:gdLst/>
              <a:ahLst/>
              <a:cxnLst/>
              <a:rect l="l" t="t" r="r" b="b"/>
              <a:pathLst>
                <a:path w="4021455" h="3532504">
                  <a:moveTo>
                    <a:pt x="377880" y="3532188"/>
                  </a:moveTo>
                  <a:lnTo>
                    <a:pt x="0" y="1887970"/>
                  </a:lnTo>
                  <a:lnTo>
                    <a:pt x="4020880" y="0"/>
                  </a:lnTo>
                  <a:lnTo>
                    <a:pt x="757236" y="2325246"/>
                  </a:lnTo>
                  <a:lnTo>
                    <a:pt x="377880" y="3532188"/>
                  </a:lnTo>
                  <a:close/>
                </a:path>
              </a:pathLst>
            </a:custGeom>
            <a:solidFill>
              <a:srgbClr val="F6B4A6"/>
            </a:solidFill>
          </p:spPr>
          <p:txBody>
            <a:bodyPr wrap="square" lIns="0" tIns="0" rIns="0" bIns="0" rtlCol="0"/>
            <a:lstStyle/>
            <a:p>
              <a:endParaRPr/>
            </a:p>
          </p:txBody>
        </p:sp>
        <p:sp>
          <p:nvSpPr>
            <p:cNvPr id="6" name="object 6"/>
            <p:cNvSpPr/>
            <p:nvPr/>
          </p:nvSpPr>
          <p:spPr>
            <a:xfrm>
              <a:off x="11716458" y="3051993"/>
              <a:ext cx="5516245" cy="3188335"/>
            </a:xfrm>
            <a:custGeom>
              <a:avLst/>
              <a:gdLst/>
              <a:ahLst/>
              <a:cxnLst/>
              <a:rect l="l" t="t" r="r" b="b"/>
              <a:pathLst>
                <a:path w="5516244" h="3188335">
                  <a:moveTo>
                    <a:pt x="1434763" y="1925156"/>
                  </a:moveTo>
                  <a:lnTo>
                    <a:pt x="0" y="1094922"/>
                  </a:lnTo>
                  <a:lnTo>
                    <a:pt x="5265227" y="4685"/>
                  </a:lnTo>
                  <a:lnTo>
                    <a:pt x="5314007" y="0"/>
                  </a:lnTo>
                  <a:lnTo>
                    <a:pt x="5363203" y="4870"/>
                  </a:lnTo>
                  <a:lnTo>
                    <a:pt x="5409907" y="17773"/>
                  </a:lnTo>
                  <a:lnTo>
                    <a:pt x="5451215" y="37186"/>
                  </a:lnTo>
                  <a:lnTo>
                    <a:pt x="1434763" y="1925156"/>
                  </a:lnTo>
                  <a:close/>
                </a:path>
                <a:path w="5516244" h="3188335">
                  <a:moveTo>
                    <a:pt x="3619382" y="3188235"/>
                  </a:moveTo>
                  <a:lnTo>
                    <a:pt x="2191999" y="2362432"/>
                  </a:lnTo>
                  <a:lnTo>
                    <a:pt x="5451215" y="37186"/>
                  </a:lnTo>
                  <a:lnTo>
                    <a:pt x="5485096" y="61307"/>
                  </a:lnTo>
                  <a:lnTo>
                    <a:pt x="5507491" y="88337"/>
                  </a:lnTo>
                  <a:lnTo>
                    <a:pt x="5515771" y="116751"/>
                  </a:lnTo>
                  <a:lnTo>
                    <a:pt x="5507306" y="145028"/>
                  </a:lnTo>
                  <a:lnTo>
                    <a:pt x="3619382" y="3188235"/>
                  </a:lnTo>
                  <a:close/>
                </a:path>
              </a:pathLst>
            </a:custGeom>
            <a:solidFill>
              <a:srgbClr val="94DDDE"/>
            </a:solidFill>
          </p:spPr>
          <p:txBody>
            <a:bodyPr wrap="square" lIns="0" tIns="0" rIns="0" bIns="0" rtlCol="0"/>
            <a:lstStyle/>
            <a:p>
              <a:endParaRPr/>
            </a:p>
          </p:txBody>
        </p:sp>
        <p:pic>
          <p:nvPicPr>
            <p:cNvPr id="7" name="object 7"/>
            <p:cNvPicPr/>
            <p:nvPr/>
          </p:nvPicPr>
          <p:blipFill>
            <a:blip r:embed="rId2" cstate="print"/>
            <a:stretch>
              <a:fillRect/>
            </a:stretch>
          </p:blipFill>
          <p:spPr>
            <a:xfrm>
              <a:off x="9866912" y="3025310"/>
              <a:ext cx="7394193" cy="4624617"/>
            </a:xfrm>
            <a:prstGeom prst="rect">
              <a:avLst/>
            </a:prstGeom>
          </p:spPr>
        </p:pic>
      </p:grpSp>
      <p:sp>
        <p:nvSpPr>
          <p:cNvPr id="8" name="object 8"/>
          <p:cNvSpPr txBox="1">
            <a:spLocks noGrp="1"/>
          </p:cNvSpPr>
          <p:nvPr>
            <p:ph type="title"/>
          </p:nvPr>
        </p:nvSpPr>
        <p:spPr>
          <a:xfrm>
            <a:off x="328857" y="1080561"/>
            <a:ext cx="14380210" cy="1960880"/>
          </a:xfrm>
          <a:prstGeom prst="rect">
            <a:avLst/>
          </a:prstGeom>
        </p:spPr>
        <p:txBody>
          <a:bodyPr vert="horz" wrap="square" lIns="0" tIns="123189" rIns="0" bIns="0" rtlCol="0">
            <a:spAutoFit/>
          </a:bodyPr>
          <a:lstStyle/>
          <a:p>
            <a:pPr marL="12700" marR="5080">
              <a:lnSpc>
                <a:spcPct val="77200"/>
              </a:lnSpc>
              <a:spcBef>
                <a:spcPts val="969"/>
              </a:spcBef>
            </a:pPr>
            <a:r>
              <a:rPr sz="3100" b="1" spc="-35" dirty="0">
                <a:solidFill>
                  <a:srgbClr val="2A4A81"/>
                </a:solidFill>
                <a:latin typeface="Arial"/>
                <a:cs typeface="Arial"/>
              </a:rPr>
              <a:t>Secara</a:t>
            </a:r>
            <a:r>
              <a:rPr sz="3100" b="1" spc="95" dirty="0">
                <a:solidFill>
                  <a:srgbClr val="2A4A81"/>
                </a:solidFill>
                <a:latin typeface="Arial"/>
                <a:cs typeface="Arial"/>
              </a:rPr>
              <a:t> </a:t>
            </a:r>
            <a:r>
              <a:rPr sz="3100" b="1" spc="15" dirty="0">
                <a:solidFill>
                  <a:srgbClr val="2A4A81"/>
                </a:solidFill>
                <a:latin typeface="Arial"/>
                <a:cs typeface="Arial"/>
              </a:rPr>
              <a:t>praktikal,</a:t>
            </a:r>
            <a:r>
              <a:rPr sz="3100" b="1" spc="95" dirty="0">
                <a:solidFill>
                  <a:srgbClr val="2A4A81"/>
                </a:solidFill>
                <a:latin typeface="Arial"/>
                <a:cs typeface="Arial"/>
              </a:rPr>
              <a:t> </a:t>
            </a:r>
            <a:r>
              <a:rPr sz="3100" b="1" spc="-60" dirty="0">
                <a:solidFill>
                  <a:srgbClr val="2A4A81"/>
                </a:solidFill>
                <a:latin typeface="Arial"/>
                <a:cs typeface="Arial"/>
              </a:rPr>
              <a:t>kompetensi</a:t>
            </a:r>
            <a:r>
              <a:rPr sz="3100" b="1" spc="95" dirty="0">
                <a:solidFill>
                  <a:srgbClr val="2A4A81"/>
                </a:solidFill>
                <a:latin typeface="Arial"/>
                <a:cs typeface="Arial"/>
              </a:rPr>
              <a:t> </a:t>
            </a:r>
            <a:r>
              <a:rPr sz="3100" b="1" spc="15" dirty="0">
                <a:solidFill>
                  <a:srgbClr val="2A4A81"/>
                </a:solidFill>
                <a:latin typeface="Arial"/>
                <a:cs typeface="Arial"/>
              </a:rPr>
              <a:t>menggambarkan</a:t>
            </a:r>
            <a:r>
              <a:rPr sz="3100" b="1" spc="95" dirty="0">
                <a:solidFill>
                  <a:srgbClr val="2A4A81"/>
                </a:solidFill>
                <a:latin typeface="Arial"/>
                <a:cs typeface="Arial"/>
              </a:rPr>
              <a:t> </a:t>
            </a:r>
            <a:r>
              <a:rPr sz="3100" b="1" spc="-20" dirty="0">
                <a:solidFill>
                  <a:srgbClr val="2A4A81"/>
                </a:solidFill>
                <a:latin typeface="Arial"/>
                <a:cs typeface="Arial"/>
              </a:rPr>
              <a:t>keunggulan</a:t>
            </a:r>
            <a:r>
              <a:rPr sz="3100" b="1" spc="95" dirty="0">
                <a:solidFill>
                  <a:srgbClr val="2A4A81"/>
                </a:solidFill>
                <a:latin typeface="Arial"/>
                <a:cs typeface="Arial"/>
              </a:rPr>
              <a:t> </a:t>
            </a:r>
            <a:r>
              <a:rPr sz="3100" b="1" spc="-20" dirty="0">
                <a:solidFill>
                  <a:srgbClr val="2A4A81"/>
                </a:solidFill>
                <a:latin typeface="Arial"/>
                <a:cs typeface="Arial"/>
              </a:rPr>
              <a:t>disandingkan </a:t>
            </a:r>
            <a:r>
              <a:rPr sz="3100" b="1" spc="-15" dirty="0">
                <a:solidFill>
                  <a:srgbClr val="2A4A81"/>
                </a:solidFill>
                <a:latin typeface="Arial"/>
                <a:cs typeface="Arial"/>
              </a:rPr>
              <a:t> </a:t>
            </a:r>
            <a:r>
              <a:rPr sz="3100" b="1" spc="35" dirty="0">
                <a:solidFill>
                  <a:srgbClr val="2A4A81"/>
                </a:solidFill>
                <a:latin typeface="Arial"/>
                <a:cs typeface="Arial"/>
              </a:rPr>
              <a:t>kenyataan</a:t>
            </a:r>
            <a:r>
              <a:rPr sz="3100" b="1" spc="85" dirty="0">
                <a:solidFill>
                  <a:srgbClr val="2A4A81"/>
                </a:solidFill>
                <a:latin typeface="Arial"/>
                <a:cs typeface="Arial"/>
              </a:rPr>
              <a:t> </a:t>
            </a:r>
            <a:r>
              <a:rPr sz="3100" b="1" spc="5" dirty="0">
                <a:solidFill>
                  <a:srgbClr val="2A4A81"/>
                </a:solidFill>
                <a:latin typeface="Arial"/>
                <a:cs typeface="Arial"/>
              </a:rPr>
              <a:t>dunia</a:t>
            </a:r>
            <a:r>
              <a:rPr sz="3100" b="1" spc="90" dirty="0">
                <a:solidFill>
                  <a:srgbClr val="2A4A81"/>
                </a:solidFill>
                <a:latin typeface="Arial"/>
                <a:cs typeface="Arial"/>
              </a:rPr>
              <a:t> </a:t>
            </a:r>
            <a:r>
              <a:rPr sz="3100" b="1" spc="-40" dirty="0">
                <a:solidFill>
                  <a:srgbClr val="2A4A81"/>
                </a:solidFill>
                <a:latin typeface="Arial"/>
                <a:cs typeface="Arial"/>
              </a:rPr>
              <a:t>usaha</a:t>
            </a:r>
            <a:r>
              <a:rPr sz="3100" b="1" spc="90" dirty="0">
                <a:solidFill>
                  <a:srgbClr val="2A4A81"/>
                </a:solidFill>
                <a:latin typeface="Arial"/>
                <a:cs typeface="Arial"/>
              </a:rPr>
              <a:t> </a:t>
            </a:r>
            <a:r>
              <a:rPr sz="3100" b="1" spc="-35" dirty="0">
                <a:solidFill>
                  <a:srgbClr val="2A4A81"/>
                </a:solidFill>
                <a:latin typeface="Arial"/>
                <a:cs typeface="Arial"/>
              </a:rPr>
              <a:t>sehingga</a:t>
            </a:r>
            <a:r>
              <a:rPr sz="3100" b="1" spc="85" dirty="0">
                <a:solidFill>
                  <a:srgbClr val="2A4A81"/>
                </a:solidFill>
                <a:latin typeface="Arial"/>
                <a:cs typeface="Arial"/>
              </a:rPr>
              <a:t> </a:t>
            </a:r>
            <a:r>
              <a:rPr sz="3100" b="1" spc="110" dirty="0">
                <a:solidFill>
                  <a:srgbClr val="2A4A81"/>
                </a:solidFill>
                <a:latin typeface="Arial"/>
                <a:cs typeface="Arial"/>
              </a:rPr>
              <a:t>dapat</a:t>
            </a:r>
            <a:r>
              <a:rPr sz="3100" b="1" spc="90" dirty="0">
                <a:solidFill>
                  <a:srgbClr val="2A4A81"/>
                </a:solidFill>
                <a:latin typeface="Arial"/>
                <a:cs typeface="Arial"/>
              </a:rPr>
              <a:t> </a:t>
            </a:r>
            <a:r>
              <a:rPr sz="3100" b="1" spc="15" dirty="0">
                <a:solidFill>
                  <a:srgbClr val="2A4A81"/>
                </a:solidFill>
                <a:latin typeface="Arial"/>
                <a:cs typeface="Arial"/>
              </a:rPr>
              <a:t>ditentukan</a:t>
            </a:r>
            <a:r>
              <a:rPr sz="3100" b="1" spc="85" dirty="0">
                <a:solidFill>
                  <a:srgbClr val="2A4A81"/>
                </a:solidFill>
                <a:latin typeface="Arial"/>
                <a:cs typeface="Arial"/>
              </a:rPr>
              <a:t> </a:t>
            </a:r>
            <a:r>
              <a:rPr sz="3100" b="1" spc="45" dirty="0">
                <a:solidFill>
                  <a:srgbClr val="2A4A81"/>
                </a:solidFill>
                <a:latin typeface="Arial"/>
                <a:cs typeface="Arial"/>
              </a:rPr>
              <a:t>kuat</a:t>
            </a:r>
            <a:r>
              <a:rPr sz="3100" b="1" spc="90" dirty="0">
                <a:solidFill>
                  <a:srgbClr val="2A4A81"/>
                </a:solidFill>
                <a:latin typeface="Arial"/>
                <a:cs typeface="Arial"/>
              </a:rPr>
              <a:t> </a:t>
            </a:r>
            <a:r>
              <a:rPr sz="3100" b="1" spc="35" dirty="0">
                <a:solidFill>
                  <a:srgbClr val="2A4A81"/>
                </a:solidFill>
                <a:latin typeface="Arial"/>
                <a:cs typeface="Arial"/>
              </a:rPr>
              <a:t>tidaknya </a:t>
            </a:r>
            <a:r>
              <a:rPr sz="3100" b="1" spc="40" dirty="0">
                <a:solidFill>
                  <a:srgbClr val="2A4A81"/>
                </a:solidFill>
                <a:latin typeface="Arial"/>
                <a:cs typeface="Arial"/>
              </a:rPr>
              <a:t> </a:t>
            </a:r>
            <a:r>
              <a:rPr sz="3100" b="1" spc="15" dirty="0">
                <a:solidFill>
                  <a:srgbClr val="2A4A81"/>
                </a:solidFill>
                <a:latin typeface="Arial"/>
                <a:cs typeface="Arial"/>
              </a:rPr>
              <a:t>menghadapi</a:t>
            </a:r>
            <a:r>
              <a:rPr sz="3100" b="1" spc="85" dirty="0">
                <a:solidFill>
                  <a:srgbClr val="2A4A81"/>
                </a:solidFill>
                <a:latin typeface="Arial"/>
                <a:cs typeface="Arial"/>
              </a:rPr>
              <a:t> </a:t>
            </a:r>
            <a:r>
              <a:rPr sz="3100" b="1" spc="-35" dirty="0">
                <a:solidFill>
                  <a:srgbClr val="2A4A81"/>
                </a:solidFill>
                <a:latin typeface="Arial"/>
                <a:cs typeface="Arial"/>
              </a:rPr>
              <a:t>pesaing</a:t>
            </a:r>
            <a:r>
              <a:rPr sz="3100" b="1" spc="85" dirty="0">
                <a:solidFill>
                  <a:srgbClr val="2A4A81"/>
                </a:solidFill>
                <a:latin typeface="Arial"/>
                <a:cs typeface="Arial"/>
              </a:rPr>
              <a:t> </a:t>
            </a:r>
            <a:r>
              <a:rPr sz="3100" b="1" spc="-40" dirty="0">
                <a:solidFill>
                  <a:srgbClr val="2A4A81"/>
                </a:solidFill>
                <a:latin typeface="Arial"/>
                <a:cs typeface="Arial"/>
              </a:rPr>
              <a:t>usaha</a:t>
            </a:r>
            <a:r>
              <a:rPr sz="3100" b="1" spc="85" dirty="0">
                <a:solidFill>
                  <a:srgbClr val="2A4A81"/>
                </a:solidFill>
                <a:latin typeface="Arial"/>
                <a:cs typeface="Arial"/>
              </a:rPr>
              <a:t> </a:t>
            </a:r>
            <a:r>
              <a:rPr sz="3100" b="1" spc="-55" dirty="0">
                <a:solidFill>
                  <a:srgbClr val="2A4A81"/>
                </a:solidFill>
                <a:latin typeface="Arial"/>
                <a:cs typeface="Arial"/>
              </a:rPr>
              <a:t>lain.</a:t>
            </a:r>
            <a:r>
              <a:rPr sz="3100" b="1" spc="85" dirty="0">
                <a:solidFill>
                  <a:srgbClr val="2A4A81"/>
                </a:solidFill>
                <a:latin typeface="Arial"/>
                <a:cs typeface="Arial"/>
              </a:rPr>
              <a:t> </a:t>
            </a:r>
            <a:r>
              <a:rPr sz="3100" b="1" spc="35" dirty="0">
                <a:solidFill>
                  <a:srgbClr val="2A4A81"/>
                </a:solidFill>
                <a:latin typeface="Arial"/>
                <a:cs typeface="Arial"/>
              </a:rPr>
              <a:t>Ada</a:t>
            </a:r>
            <a:r>
              <a:rPr sz="3100" b="1" spc="85" dirty="0">
                <a:solidFill>
                  <a:srgbClr val="2A4A81"/>
                </a:solidFill>
                <a:latin typeface="Arial"/>
                <a:cs typeface="Arial"/>
              </a:rPr>
              <a:t> </a:t>
            </a:r>
            <a:r>
              <a:rPr sz="3100" b="1" spc="95" dirty="0">
                <a:solidFill>
                  <a:srgbClr val="2A4A81"/>
                </a:solidFill>
                <a:latin typeface="Arial"/>
                <a:cs typeface="Arial"/>
              </a:rPr>
              <a:t>tiga</a:t>
            </a:r>
            <a:r>
              <a:rPr sz="3100" b="1" spc="90" dirty="0">
                <a:solidFill>
                  <a:srgbClr val="2A4A81"/>
                </a:solidFill>
                <a:latin typeface="Arial"/>
                <a:cs typeface="Arial"/>
              </a:rPr>
              <a:t> </a:t>
            </a:r>
            <a:r>
              <a:rPr sz="3100" b="1" spc="25" dirty="0">
                <a:solidFill>
                  <a:srgbClr val="2A4A81"/>
                </a:solidFill>
                <a:latin typeface="Arial"/>
                <a:cs typeface="Arial"/>
              </a:rPr>
              <a:t>kekuatan</a:t>
            </a:r>
            <a:r>
              <a:rPr sz="3100" b="1" spc="85" dirty="0">
                <a:solidFill>
                  <a:srgbClr val="2A4A81"/>
                </a:solidFill>
                <a:latin typeface="Arial"/>
                <a:cs typeface="Arial"/>
              </a:rPr>
              <a:t> </a:t>
            </a:r>
            <a:r>
              <a:rPr sz="3100" b="1" spc="-30" dirty="0">
                <a:solidFill>
                  <a:srgbClr val="2A4A81"/>
                </a:solidFill>
                <a:latin typeface="Arial"/>
                <a:cs typeface="Arial"/>
              </a:rPr>
              <a:t>besar</a:t>
            </a:r>
            <a:r>
              <a:rPr sz="3100" b="1" spc="85" dirty="0">
                <a:solidFill>
                  <a:srgbClr val="2A4A81"/>
                </a:solidFill>
                <a:latin typeface="Arial"/>
                <a:cs typeface="Arial"/>
              </a:rPr>
              <a:t> </a:t>
            </a:r>
            <a:r>
              <a:rPr sz="3100" b="1" spc="-30" dirty="0">
                <a:solidFill>
                  <a:srgbClr val="2A4A81"/>
                </a:solidFill>
                <a:latin typeface="Arial"/>
                <a:cs typeface="Arial"/>
              </a:rPr>
              <a:t>untuk </a:t>
            </a:r>
            <a:r>
              <a:rPr sz="3100" b="1" spc="-25" dirty="0">
                <a:solidFill>
                  <a:srgbClr val="2A4A81"/>
                </a:solidFill>
                <a:latin typeface="Arial"/>
                <a:cs typeface="Arial"/>
              </a:rPr>
              <a:t> </a:t>
            </a:r>
            <a:r>
              <a:rPr sz="3100" b="1" spc="-10" dirty="0">
                <a:solidFill>
                  <a:srgbClr val="2A4A81"/>
                </a:solidFill>
                <a:latin typeface="Arial"/>
                <a:cs typeface="Arial"/>
              </a:rPr>
              <a:t>memnangkan</a:t>
            </a:r>
            <a:r>
              <a:rPr sz="3100" b="1" spc="90" dirty="0">
                <a:solidFill>
                  <a:srgbClr val="2A4A81"/>
                </a:solidFill>
                <a:latin typeface="Arial"/>
                <a:cs typeface="Arial"/>
              </a:rPr>
              <a:t> </a:t>
            </a:r>
            <a:r>
              <a:rPr sz="3100" b="1" spc="-10" dirty="0">
                <a:solidFill>
                  <a:srgbClr val="2A4A81"/>
                </a:solidFill>
                <a:latin typeface="Arial"/>
                <a:cs typeface="Arial"/>
              </a:rPr>
              <a:t>persaingan</a:t>
            </a:r>
            <a:r>
              <a:rPr sz="3100" b="1" spc="95" dirty="0">
                <a:solidFill>
                  <a:srgbClr val="2A4A81"/>
                </a:solidFill>
                <a:latin typeface="Arial"/>
                <a:cs typeface="Arial"/>
              </a:rPr>
              <a:t> </a:t>
            </a:r>
            <a:r>
              <a:rPr sz="3100" b="1" spc="-10" dirty="0">
                <a:solidFill>
                  <a:srgbClr val="2A4A81"/>
                </a:solidFill>
                <a:latin typeface="Arial"/>
                <a:cs typeface="Arial"/>
              </a:rPr>
              <a:t>menutut</a:t>
            </a:r>
            <a:r>
              <a:rPr sz="3100" b="1" spc="95" dirty="0">
                <a:solidFill>
                  <a:srgbClr val="2A4A81"/>
                </a:solidFill>
                <a:latin typeface="Arial"/>
                <a:cs typeface="Arial"/>
              </a:rPr>
              <a:t> </a:t>
            </a:r>
            <a:r>
              <a:rPr sz="3100" b="1" spc="-195" dirty="0">
                <a:solidFill>
                  <a:srgbClr val="2A4A81"/>
                </a:solidFill>
                <a:latin typeface="Arial"/>
                <a:cs typeface="Arial"/>
              </a:rPr>
              <a:t>John</a:t>
            </a:r>
            <a:r>
              <a:rPr sz="3100" b="1" spc="90" dirty="0">
                <a:solidFill>
                  <a:srgbClr val="2A4A81"/>
                </a:solidFill>
                <a:latin typeface="Arial"/>
                <a:cs typeface="Arial"/>
              </a:rPr>
              <a:t> </a:t>
            </a:r>
            <a:r>
              <a:rPr sz="3100" b="1" spc="5" dirty="0">
                <a:solidFill>
                  <a:srgbClr val="2A4A81"/>
                </a:solidFill>
                <a:latin typeface="Arial"/>
                <a:cs typeface="Arial"/>
              </a:rPr>
              <a:t>Micklethwait</a:t>
            </a:r>
            <a:r>
              <a:rPr sz="3100" b="1" spc="95" dirty="0">
                <a:solidFill>
                  <a:srgbClr val="2A4A81"/>
                </a:solidFill>
                <a:latin typeface="Arial"/>
                <a:cs typeface="Arial"/>
              </a:rPr>
              <a:t> </a:t>
            </a:r>
            <a:r>
              <a:rPr sz="3100" b="1" spc="45" dirty="0">
                <a:solidFill>
                  <a:srgbClr val="2A4A81"/>
                </a:solidFill>
                <a:latin typeface="Arial"/>
                <a:cs typeface="Arial"/>
              </a:rPr>
              <a:t>and</a:t>
            </a:r>
            <a:r>
              <a:rPr sz="3100" b="1" spc="95" dirty="0">
                <a:solidFill>
                  <a:srgbClr val="2A4A81"/>
                </a:solidFill>
                <a:latin typeface="Arial"/>
                <a:cs typeface="Arial"/>
              </a:rPr>
              <a:t> </a:t>
            </a:r>
            <a:r>
              <a:rPr sz="3100" b="1" spc="10" dirty="0">
                <a:solidFill>
                  <a:srgbClr val="2A4A81"/>
                </a:solidFill>
                <a:latin typeface="Arial"/>
                <a:cs typeface="Arial"/>
              </a:rPr>
              <a:t>Adrian</a:t>
            </a:r>
            <a:r>
              <a:rPr sz="3100" b="1" spc="90" dirty="0">
                <a:solidFill>
                  <a:srgbClr val="2A4A81"/>
                </a:solidFill>
                <a:latin typeface="Arial"/>
                <a:cs typeface="Arial"/>
              </a:rPr>
              <a:t> </a:t>
            </a:r>
            <a:r>
              <a:rPr sz="3100" b="1" spc="5" dirty="0">
                <a:solidFill>
                  <a:srgbClr val="2A4A81"/>
                </a:solidFill>
                <a:latin typeface="Arial"/>
                <a:cs typeface="Arial"/>
              </a:rPr>
              <a:t>Wooldrigge </a:t>
            </a:r>
            <a:r>
              <a:rPr sz="3100" b="1" spc="-844" dirty="0">
                <a:solidFill>
                  <a:srgbClr val="2A4A81"/>
                </a:solidFill>
                <a:latin typeface="Arial"/>
                <a:cs typeface="Arial"/>
              </a:rPr>
              <a:t> </a:t>
            </a:r>
            <a:r>
              <a:rPr sz="3100" b="1" spc="-60" dirty="0">
                <a:solidFill>
                  <a:srgbClr val="2A4A81"/>
                </a:solidFill>
                <a:latin typeface="Arial"/>
                <a:cs typeface="Arial"/>
              </a:rPr>
              <a:t>yaitu:</a:t>
            </a:r>
            <a:endParaRPr sz="3100">
              <a:latin typeface="Arial"/>
              <a:cs typeface="Arial"/>
            </a:endParaRPr>
          </a:p>
        </p:txBody>
      </p:sp>
      <p:pic>
        <p:nvPicPr>
          <p:cNvPr id="9" name="object 9"/>
          <p:cNvPicPr/>
          <p:nvPr/>
        </p:nvPicPr>
        <p:blipFill>
          <a:blip r:embed="rId3" cstate="print"/>
          <a:stretch>
            <a:fillRect/>
          </a:stretch>
        </p:blipFill>
        <p:spPr>
          <a:xfrm>
            <a:off x="735113" y="4424669"/>
            <a:ext cx="95989" cy="95989"/>
          </a:xfrm>
          <a:prstGeom prst="rect">
            <a:avLst/>
          </a:prstGeom>
        </p:spPr>
      </p:pic>
      <p:pic>
        <p:nvPicPr>
          <p:cNvPr id="10" name="object 10"/>
          <p:cNvPicPr/>
          <p:nvPr/>
        </p:nvPicPr>
        <p:blipFill>
          <a:blip r:embed="rId3" cstate="print"/>
          <a:stretch>
            <a:fillRect/>
          </a:stretch>
        </p:blipFill>
        <p:spPr>
          <a:xfrm>
            <a:off x="735113" y="5499749"/>
            <a:ext cx="95989" cy="95989"/>
          </a:xfrm>
          <a:prstGeom prst="rect">
            <a:avLst/>
          </a:prstGeom>
        </p:spPr>
      </p:pic>
      <p:pic>
        <p:nvPicPr>
          <p:cNvPr id="11" name="object 11"/>
          <p:cNvPicPr/>
          <p:nvPr/>
        </p:nvPicPr>
        <p:blipFill>
          <a:blip r:embed="rId3" cstate="print"/>
          <a:stretch>
            <a:fillRect/>
          </a:stretch>
        </p:blipFill>
        <p:spPr>
          <a:xfrm>
            <a:off x="735113" y="7649909"/>
            <a:ext cx="95989" cy="95989"/>
          </a:xfrm>
          <a:prstGeom prst="rect">
            <a:avLst/>
          </a:prstGeom>
        </p:spPr>
      </p:pic>
      <p:sp>
        <p:nvSpPr>
          <p:cNvPr id="12" name="object 12"/>
          <p:cNvSpPr txBox="1"/>
          <p:nvPr/>
        </p:nvSpPr>
        <p:spPr>
          <a:xfrm>
            <a:off x="981585" y="4095205"/>
            <a:ext cx="13453110" cy="5401310"/>
          </a:xfrm>
          <a:prstGeom prst="rect">
            <a:avLst/>
          </a:prstGeom>
        </p:spPr>
        <p:txBody>
          <a:bodyPr vert="horz" wrap="square" lIns="0" tIns="12065" rIns="0" bIns="0" rtlCol="0">
            <a:spAutoFit/>
          </a:bodyPr>
          <a:lstStyle/>
          <a:p>
            <a:pPr marL="12700" marR="1144905">
              <a:lnSpc>
                <a:spcPct val="117600"/>
              </a:lnSpc>
              <a:spcBef>
                <a:spcPts val="95"/>
              </a:spcBef>
            </a:pPr>
            <a:r>
              <a:rPr sz="3000" spc="-15" dirty="0">
                <a:solidFill>
                  <a:srgbClr val="2A4A81"/>
                </a:solidFill>
                <a:latin typeface="Microsoft Sans Serif"/>
                <a:cs typeface="Microsoft Sans Serif"/>
              </a:rPr>
              <a:t>Teknologi,</a:t>
            </a:r>
            <a:r>
              <a:rPr sz="3000" spc="165" dirty="0">
                <a:solidFill>
                  <a:srgbClr val="2A4A81"/>
                </a:solidFill>
                <a:latin typeface="Microsoft Sans Serif"/>
                <a:cs typeface="Microsoft Sans Serif"/>
              </a:rPr>
              <a:t> </a:t>
            </a:r>
            <a:r>
              <a:rPr sz="3000" spc="-5" dirty="0">
                <a:solidFill>
                  <a:srgbClr val="2A4A81"/>
                </a:solidFill>
                <a:latin typeface="Microsoft Sans Serif"/>
                <a:cs typeface="Microsoft Sans Serif"/>
              </a:rPr>
              <a:t>inovasi</a:t>
            </a:r>
            <a:r>
              <a:rPr sz="3000" spc="165" dirty="0">
                <a:solidFill>
                  <a:srgbClr val="2A4A81"/>
                </a:solidFill>
                <a:latin typeface="Microsoft Sans Serif"/>
                <a:cs typeface="Microsoft Sans Serif"/>
              </a:rPr>
              <a:t> </a:t>
            </a:r>
            <a:r>
              <a:rPr sz="3000" spc="45" dirty="0">
                <a:solidFill>
                  <a:srgbClr val="2A4A81"/>
                </a:solidFill>
                <a:latin typeface="Microsoft Sans Serif"/>
                <a:cs typeface="Microsoft Sans Serif"/>
              </a:rPr>
              <a:t>teknologi</a:t>
            </a:r>
            <a:r>
              <a:rPr sz="3000" spc="165" dirty="0">
                <a:solidFill>
                  <a:srgbClr val="2A4A81"/>
                </a:solidFill>
                <a:latin typeface="Microsoft Sans Serif"/>
                <a:cs typeface="Microsoft Sans Serif"/>
              </a:rPr>
              <a:t> </a:t>
            </a:r>
            <a:r>
              <a:rPr sz="3000" spc="-10" dirty="0">
                <a:solidFill>
                  <a:srgbClr val="2A4A81"/>
                </a:solidFill>
                <a:latin typeface="Microsoft Sans Serif"/>
                <a:cs typeface="Microsoft Sans Serif"/>
              </a:rPr>
              <a:t>harus</a:t>
            </a:r>
            <a:r>
              <a:rPr sz="3000" spc="165" dirty="0">
                <a:solidFill>
                  <a:srgbClr val="2A4A81"/>
                </a:solidFill>
                <a:latin typeface="Microsoft Sans Serif"/>
                <a:cs typeface="Microsoft Sans Serif"/>
              </a:rPr>
              <a:t> </a:t>
            </a:r>
            <a:r>
              <a:rPr sz="3000" spc="100" dirty="0">
                <a:solidFill>
                  <a:srgbClr val="2A4A81"/>
                </a:solidFill>
                <a:latin typeface="Microsoft Sans Serif"/>
                <a:cs typeface="Microsoft Sans Serif"/>
              </a:rPr>
              <a:t>terjadi</a:t>
            </a:r>
            <a:r>
              <a:rPr sz="3000" spc="165" dirty="0">
                <a:solidFill>
                  <a:srgbClr val="2A4A81"/>
                </a:solidFill>
                <a:latin typeface="Microsoft Sans Serif"/>
                <a:cs typeface="Microsoft Sans Serif"/>
              </a:rPr>
              <a:t> </a:t>
            </a:r>
            <a:r>
              <a:rPr sz="3000" spc="105" dirty="0">
                <a:solidFill>
                  <a:srgbClr val="2A4A81"/>
                </a:solidFill>
                <a:latin typeface="Microsoft Sans Serif"/>
                <a:cs typeface="Microsoft Sans Serif"/>
              </a:rPr>
              <a:t>di</a:t>
            </a:r>
            <a:r>
              <a:rPr sz="3000" spc="165" dirty="0">
                <a:solidFill>
                  <a:srgbClr val="2A4A81"/>
                </a:solidFill>
                <a:latin typeface="Microsoft Sans Serif"/>
                <a:cs typeface="Microsoft Sans Serif"/>
              </a:rPr>
              <a:t> </a:t>
            </a:r>
            <a:r>
              <a:rPr sz="3000" spc="50" dirty="0">
                <a:solidFill>
                  <a:srgbClr val="2A4A81"/>
                </a:solidFill>
                <a:latin typeface="Microsoft Sans Serif"/>
                <a:cs typeface="Microsoft Sans Serif"/>
              </a:rPr>
              <a:t>mana</a:t>
            </a:r>
            <a:r>
              <a:rPr sz="3000" spc="165" dirty="0">
                <a:solidFill>
                  <a:srgbClr val="2A4A81"/>
                </a:solidFill>
                <a:latin typeface="Microsoft Sans Serif"/>
                <a:cs typeface="Microsoft Sans Serif"/>
              </a:rPr>
              <a:t> </a:t>
            </a:r>
            <a:r>
              <a:rPr sz="3000" spc="10" dirty="0">
                <a:solidFill>
                  <a:srgbClr val="2A4A81"/>
                </a:solidFill>
                <a:latin typeface="Microsoft Sans Serif"/>
                <a:cs typeface="Microsoft Sans Serif"/>
              </a:rPr>
              <a:t>saja</a:t>
            </a:r>
            <a:r>
              <a:rPr sz="3000" spc="165" dirty="0">
                <a:solidFill>
                  <a:srgbClr val="2A4A81"/>
                </a:solidFill>
                <a:latin typeface="Microsoft Sans Serif"/>
                <a:cs typeface="Microsoft Sans Serif"/>
              </a:rPr>
              <a:t> </a:t>
            </a:r>
            <a:r>
              <a:rPr sz="3000" spc="75" dirty="0">
                <a:solidFill>
                  <a:srgbClr val="2A4A81"/>
                </a:solidFill>
                <a:latin typeface="Microsoft Sans Serif"/>
                <a:cs typeface="Microsoft Sans Serif"/>
              </a:rPr>
              <a:t>dan</a:t>
            </a:r>
            <a:r>
              <a:rPr sz="3000" spc="165" dirty="0">
                <a:solidFill>
                  <a:srgbClr val="2A4A81"/>
                </a:solidFill>
                <a:latin typeface="Microsoft Sans Serif"/>
                <a:cs typeface="Microsoft Sans Serif"/>
              </a:rPr>
              <a:t> </a:t>
            </a:r>
            <a:r>
              <a:rPr sz="3000" spc="65" dirty="0">
                <a:solidFill>
                  <a:srgbClr val="2A4A81"/>
                </a:solidFill>
                <a:latin typeface="Microsoft Sans Serif"/>
                <a:cs typeface="Microsoft Sans Serif"/>
              </a:rPr>
              <a:t>kapan</a:t>
            </a:r>
            <a:r>
              <a:rPr sz="3000" spc="165" dirty="0">
                <a:solidFill>
                  <a:srgbClr val="2A4A81"/>
                </a:solidFill>
                <a:latin typeface="Microsoft Sans Serif"/>
                <a:cs typeface="Microsoft Sans Serif"/>
              </a:rPr>
              <a:t> </a:t>
            </a:r>
            <a:r>
              <a:rPr sz="3000" spc="10" dirty="0">
                <a:solidFill>
                  <a:srgbClr val="2A4A81"/>
                </a:solidFill>
                <a:latin typeface="Microsoft Sans Serif"/>
                <a:cs typeface="Microsoft Sans Serif"/>
              </a:rPr>
              <a:t>saja </a:t>
            </a:r>
            <a:r>
              <a:rPr sz="3000" spc="-780" dirty="0">
                <a:solidFill>
                  <a:srgbClr val="2A4A81"/>
                </a:solidFill>
                <a:latin typeface="Microsoft Sans Serif"/>
                <a:cs typeface="Microsoft Sans Serif"/>
              </a:rPr>
              <a:t> </a:t>
            </a:r>
            <a:r>
              <a:rPr sz="3000" spc="90" dirty="0">
                <a:solidFill>
                  <a:srgbClr val="2A4A81"/>
                </a:solidFill>
                <a:latin typeface="Microsoft Sans Serif"/>
                <a:cs typeface="Microsoft Sans Serif"/>
              </a:rPr>
              <a:t>terutam</a:t>
            </a:r>
            <a:r>
              <a:rPr sz="3000" spc="150" dirty="0">
                <a:solidFill>
                  <a:srgbClr val="2A4A81"/>
                </a:solidFill>
                <a:latin typeface="Microsoft Sans Serif"/>
                <a:cs typeface="Microsoft Sans Serif"/>
              </a:rPr>
              <a:t> </a:t>
            </a:r>
            <a:r>
              <a:rPr sz="3000" spc="-5" dirty="0">
                <a:solidFill>
                  <a:srgbClr val="2A4A81"/>
                </a:solidFill>
                <a:latin typeface="Microsoft Sans Serif"/>
                <a:cs typeface="Microsoft Sans Serif"/>
              </a:rPr>
              <a:t>komunikasi</a:t>
            </a:r>
            <a:r>
              <a:rPr sz="3000" spc="155" dirty="0">
                <a:solidFill>
                  <a:srgbClr val="2A4A81"/>
                </a:solidFill>
                <a:latin typeface="Microsoft Sans Serif"/>
                <a:cs typeface="Microsoft Sans Serif"/>
              </a:rPr>
              <a:t> </a:t>
            </a:r>
            <a:r>
              <a:rPr sz="3000" spc="75" dirty="0">
                <a:solidFill>
                  <a:srgbClr val="2A4A81"/>
                </a:solidFill>
                <a:latin typeface="Microsoft Sans Serif"/>
                <a:cs typeface="Microsoft Sans Serif"/>
              </a:rPr>
              <a:t>dan</a:t>
            </a:r>
            <a:r>
              <a:rPr sz="3000" spc="155" dirty="0">
                <a:solidFill>
                  <a:srgbClr val="2A4A81"/>
                </a:solidFill>
                <a:latin typeface="Microsoft Sans Serif"/>
                <a:cs typeface="Microsoft Sans Serif"/>
              </a:rPr>
              <a:t> </a:t>
            </a:r>
            <a:r>
              <a:rPr sz="3000" spc="10" dirty="0">
                <a:solidFill>
                  <a:srgbClr val="2A4A81"/>
                </a:solidFill>
                <a:latin typeface="Microsoft Sans Serif"/>
                <a:cs typeface="Microsoft Sans Serif"/>
              </a:rPr>
              <a:t>informasi.</a:t>
            </a:r>
            <a:endParaRPr sz="3000">
              <a:latin typeface="Microsoft Sans Serif"/>
              <a:cs typeface="Microsoft Sans Serif"/>
            </a:endParaRPr>
          </a:p>
          <a:p>
            <a:pPr marL="12700" marR="5080">
              <a:lnSpc>
                <a:spcPts val="4230"/>
              </a:lnSpc>
              <a:spcBef>
                <a:spcPts val="245"/>
              </a:spcBef>
            </a:pPr>
            <a:r>
              <a:rPr sz="3000" spc="-25" dirty="0">
                <a:solidFill>
                  <a:srgbClr val="2A4A81"/>
                </a:solidFill>
                <a:latin typeface="Microsoft Sans Serif"/>
                <a:cs typeface="Microsoft Sans Serif"/>
              </a:rPr>
              <a:t>Pasar</a:t>
            </a:r>
            <a:r>
              <a:rPr sz="3000" spc="155" dirty="0">
                <a:solidFill>
                  <a:srgbClr val="2A4A81"/>
                </a:solidFill>
                <a:latin typeface="Microsoft Sans Serif"/>
                <a:cs typeface="Microsoft Sans Serif"/>
              </a:rPr>
              <a:t> </a:t>
            </a:r>
            <a:r>
              <a:rPr sz="3000" spc="60" dirty="0">
                <a:solidFill>
                  <a:srgbClr val="2A4A81"/>
                </a:solidFill>
                <a:latin typeface="Microsoft Sans Serif"/>
                <a:cs typeface="Microsoft Sans Serif"/>
              </a:rPr>
              <a:t>Modal,</a:t>
            </a:r>
            <a:r>
              <a:rPr sz="3000" spc="160" dirty="0">
                <a:solidFill>
                  <a:srgbClr val="2A4A81"/>
                </a:solidFill>
                <a:latin typeface="Microsoft Sans Serif"/>
                <a:cs typeface="Microsoft Sans Serif"/>
              </a:rPr>
              <a:t> </a:t>
            </a:r>
            <a:r>
              <a:rPr sz="3000" spc="70" dirty="0">
                <a:solidFill>
                  <a:srgbClr val="2A4A81"/>
                </a:solidFill>
                <a:latin typeface="Microsoft Sans Serif"/>
                <a:cs typeface="Microsoft Sans Serif"/>
              </a:rPr>
              <a:t>adanya</a:t>
            </a:r>
            <a:r>
              <a:rPr sz="3000" spc="155" dirty="0">
                <a:solidFill>
                  <a:srgbClr val="2A4A81"/>
                </a:solidFill>
                <a:latin typeface="Microsoft Sans Serif"/>
                <a:cs typeface="Microsoft Sans Serif"/>
              </a:rPr>
              <a:t> </a:t>
            </a:r>
            <a:r>
              <a:rPr sz="3000" spc="35" dirty="0">
                <a:solidFill>
                  <a:srgbClr val="2A4A81"/>
                </a:solidFill>
                <a:latin typeface="Microsoft Sans Serif"/>
                <a:cs typeface="Microsoft Sans Serif"/>
              </a:rPr>
              <a:t>duplikasi</a:t>
            </a:r>
            <a:r>
              <a:rPr sz="3000" spc="160" dirty="0">
                <a:solidFill>
                  <a:srgbClr val="2A4A81"/>
                </a:solidFill>
                <a:latin typeface="Microsoft Sans Serif"/>
                <a:cs typeface="Microsoft Sans Serif"/>
              </a:rPr>
              <a:t> </a:t>
            </a:r>
            <a:r>
              <a:rPr sz="3000" spc="20" dirty="0">
                <a:solidFill>
                  <a:srgbClr val="2A4A81"/>
                </a:solidFill>
                <a:latin typeface="Microsoft Sans Serif"/>
                <a:cs typeface="Microsoft Sans Serif"/>
              </a:rPr>
              <a:t>globalisasi</a:t>
            </a:r>
            <a:r>
              <a:rPr sz="3000" spc="160" dirty="0">
                <a:solidFill>
                  <a:srgbClr val="2A4A81"/>
                </a:solidFill>
                <a:latin typeface="Microsoft Sans Serif"/>
                <a:cs typeface="Microsoft Sans Serif"/>
              </a:rPr>
              <a:t> </a:t>
            </a:r>
            <a:r>
              <a:rPr sz="3000" spc="105" dirty="0">
                <a:solidFill>
                  <a:srgbClr val="2A4A81"/>
                </a:solidFill>
                <a:latin typeface="Microsoft Sans Serif"/>
                <a:cs typeface="Microsoft Sans Serif"/>
              </a:rPr>
              <a:t>di</a:t>
            </a:r>
            <a:r>
              <a:rPr sz="3000" spc="155" dirty="0">
                <a:solidFill>
                  <a:srgbClr val="2A4A81"/>
                </a:solidFill>
                <a:latin typeface="Microsoft Sans Serif"/>
                <a:cs typeface="Microsoft Sans Serif"/>
              </a:rPr>
              <a:t> </a:t>
            </a:r>
            <a:r>
              <a:rPr sz="3000" spc="-25" dirty="0">
                <a:solidFill>
                  <a:srgbClr val="2A4A81"/>
                </a:solidFill>
                <a:latin typeface="Microsoft Sans Serif"/>
                <a:cs typeface="Microsoft Sans Serif"/>
              </a:rPr>
              <a:t>seluruh</a:t>
            </a:r>
            <a:r>
              <a:rPr sz="3000" spc="160" dirty="0">
                <a:solidFill>
                  <a:srgbClr val="2A4A81"/>
                </a:solidFill>
                <a:latin typeface="Microsoft Sans Serif"/>
                <a:cs typeface="Microsoft Sans Serif"/>
              </a:rPr>
              <a:t> </a:t>
            </a:r>
            <a:r>
              <a:rPr sz="3000" dirty="0">
                <a:solidFill>
                  <a:srgbClr val="2A4A81"/>
                </a:solidFill>
                <a:latin typeface="Microsoft Sans Serif"/>
                <a:cs typeface="Microsoft Sans Serif"/>
              </a:rPr>
              <a:t>sektor</a:t>
            </a:r>
            <a:r>
              <a:rPr sz="3000" spc="160" dirty="0">
                <a:solidFill>
                  <a:srgbClr val="2A4A81"/>
                </a:solidFill>
                <a:latin typeface="Microsoft Sans Serif"/>
                <a:cs typeface="Microsoft Sans Serif"/>
              </a:rPr>
              <a:t> </a:t>
            </a:r>
            <a:r>
              <a:rPr sz="3000" spc="45" dirty="0">
                <a:solidFill>
                  <a:srgbClr val="2A4A81"/>
                </a:solidFill>
                <a:latin typeface="Microsoft Sans Serif"/>
                <a:cs typeface="Microsoft Sans Serif"/>
              </a:rPr>
              <a:t>dengan </a:t>
            </a:r>
            <a:r>
              <a:rPr sz="3000" spc="50" dirty="0">
                <a:solidFill>
                  <a:srgbClr val="2A4A81"/>
                </a:solidFill>
                <a:latin typeface="Microsoft Sans Serif"/>
                <a:cs typeface="Microsoft Sans Serif"/>
              </a:rPr>
              <a:t> </a:t>
            </a:r>
            <a:r>
              <a:rPr sz="3000" spc="5" dirty="0">
                <a:solidFill>
                  <a:srgbClr val="2A4A81"/>
                </a:solidFill>
                <a:latin typeface="Microsoft Sans Serif"/>
                <a:cs typeface="Microsoft Sans Serif"/>
              </a:rPr>
              <a:t>melesatnya</a:t>
            </a:r>
            <a:r>
              <a:rPr sz="3000" spc="155" dirty="0">
                <a:solidFill>
                  <a:srgbClr val="2A4A81"/>
                </a:solidFill>
                <a:latin typeface="Microsoft Sans Serif"/>
                <a:cs typeface="Microsoft Sans Serif"/>
              </a:rPr>
              <a:t> </a:t>
            </a:r>
            <a:r>
              <a:rPr sz="3000" spc="80" dirty="0">
                <a:solidFill>
                  <a:srgbClr val="2A4A81"/>
                </a:solidFill>
                <a:latin typeface="Microsoft Sans Serif"/>
                <a:cs typeface="Microsoft Sans Serif"/>
              </a:rPr>
              <a:t>perdagangan</a:t>
            </a:r>
            <a:r>
              <a:rPr sz="3000" spc="155" dirty="0">
                <a:solidFill>
                  <a:srgbClr val="2A4A81"/>
                </a:solidFill>
                <a:latin typeface="Microsoft Sans Serif"/>
                <a:cs typeface="Microsoft Sans Serif"/>
              </a:rPr>
              <a:t> </a:t>
            </a:r>
            <a:r>
              <a:rPr sz="3000" spc="70" dirty="0">
                <a:solidFill>
                  <a:srgbClr val="2A4A81"/>
                </a:solidFill>
                <a:latin typeface="Microsoft Sans Serif"/>
                <a:cs typeface="Microsoft Sans Serif"/>
              </a:rPr>
              <a:t>nilai</a:t>
            </a:r>
            <a:r>
              <a:rPr sz="3000" spc="160" dirty="0">
                <a:solidFill>
                  <a:srgbClr val="2A4A81"/>
                </a:solidFill>
                <a:latin typeface="Microsoft Sans Serif"/>
                <a:cs typeface="Microsoft Sans Serif"/>
              </a:rPr>
              <a:t> </a:t>
            </a:r>
            <a:r>
              <a:rPr sz="3000" spc="114" dirty="0">
                <a:solidFill>
                  <a:srgbClr val="2A4A81"/>
                </a:solidFill>
                <a:latin typeface="Microsoft Sans Serif"/>
                <a:cs typeface="Microsoft Sans Serif"/>
              </a:rPr>
              <a:t>mata</a:t>
            </a:r>
            <a:r>
              <a:rPr sz="3000" spc="155" dirty="0">
                <a:solidFill>
                  <a:srgbClr val="2A4A81"/>
                </a:solidFill>
                <a:latin typeface="Microsoft Sans Serif"/>
                <a:cs typeface="Microsoft Sans Serif"/>
              </a:rPr>
              <a:t> </a:t>
            </a:r>
            <a:r>
              <a:rPr sz="3000" spc="55" dirty="0">
                <a:solidFill>
                  <a:srgbClr val="2A4A81"/>
                </a:solidFill>
                <a:latin typeface="Microsoft Sans Serif"/>
                <a:cs typeface="Microsoft Sans Serif"/>
              </a:rPr>
              <a:t>uang</a:t>
            </a:r>
            <a:r>
              <a:rPr sz="3000" spc="160" dirty="0">
                <a:solidFill>
                  <a:srgbClr val="2A4A81"/>
                </a:solidFill>
                <a:latin typeface="Microsoft Sans Serif"/>
                <a:cs typeface="Microsoft Sans Serif"/>
              </a:rPr>
              <a:t> </a:t>
            </a:r>
            <a:r>
              <a:rPr sz="3000" spc="65" dirty="0">
                <a:solidFill>
                  <a:srgbClr val="2A4A81"/>
                </a:solidFill>
                <a:latin typeface="Microsoft Sans Serif"/>
                <a:cs typeface="Microsoft Sans Serif"/>
              </a:rPr>
              <a:t>antarnegara,</a:t>
            </a:r>
            <a:r>
              <a:rPr sz="3000" spc="155" dirty="0">
                <a:solidFill>
                  <a:srgbClr val="2A4A81"/>
                </a:solidFill>
                <a:latin typeface="Microsoft Sans Serif"/>
                <a:cs typeface="Microsoft Sans Serif"/>
              </a:rPr>
              <a:t> </a:t>
            </a:r>
            <a:r>
              <a:rPr sz="3000" spc="55" dirty="0">
                <a:solidFill>
                  <a:srgbClr val="2A4A81"/>
                </a:solidFill>
                <a:latin typeface="Microsoft Sans Serif"/>
                <a:cs typeface="Microsoft Sans Serif"/>
              </a:rPr>
              <a:t>yangakhirnya </a:t>
            </a:r>
            <a:r>
              <a:rPr sz="3000" spc="60" dirty="0">
                <a:solidFill>
                  <a:srgbClr val="2A4A81"/>
                </a:solidFill>
                <a:latin typeface="Microsoft Sans Serif"/>
                <a:cs typeface="Microsoft Sans Serif"/>
              </a:rPr>
              <a:t> </a:t>
            </a:r>
            <a:r>
              <a:rPr sz="3000" spc="45" dirty="0">
                <a:solidFill>
                  <a:srgbClr val="2A4A81"/>
                </a:solidFill>
                <a:latin typeface="Microsoft Sans Serif"/>
                <a:cs typeface="Microsoft Sans Serif"/>
              </a:rPr>
              <a:t>menghilangkan</a:t>
            </a:r>
            <a:r>
              <a:rPr sz="3000" spc="150" dirty="0">
                <a:solidFill>
                  <a:srgbClr val="2A4A81"/>
                </a:solidFill>
                <a:latin typeface="Microsoft Sans Serif"/>
                <a:cs typeface="Microsoft Sans Serif"/>
              </a:rPr>
              <a:t> </a:t>
            </a:r>
            <a:r>
              <a:rPr sz="3000" spc="50" dirty="0">
                <a:solidFill>
                  <a:srgbClr val="2A4A81"/>
                </a:solidFill>
                <a:latin typeface="Microsoft Sans Serif"/>
                <a:cs typeface="Microsoft Sans Serif"/>
              </a:rPr>
              <a:t>batas-batas</a:t>
            </a:r>
            <a:r>
              <a:rPr sz="3000" spc="155" dirty="0">
                <a:solidFill>
                  <a:srgbClr val="2A4A81"/>
                </a:solidFill>
                <a:latin typeface="Microsoft Sans Serif"/>
                <a:cs typeface="Microsoft Sans Serif"/>
              </a:rPr>
              <a:t> </a:t>
            </a:r>
            <a:r>
              <a:rPr sz="3000" spc="10" dirty="0">
                <a:solidFill>
                  <a:srgbClr val="2A4A81"/>
                </a:solidFill>
                <a:latin typeface="Microsoft Sans Serif"/>
                <a:cs typeface="Microsoft Sans Serif"/>
              </a:rPr>
              <a:t>administrasu,</a:t>
            </a:r>
            <a:r>
              <a:rPr sz="3000" spc="150" dirty="0">
                <a:solidFill>
                  <a:srgbClr val="2A4A81"/>
                </a:solidFill>
                <a:latin typeface="Microsoft Sans Serif"/>
                <a:cs typeface="Microsoft Sans Serif"/>
              </a:rPr>
              <a:t> </a:t>
            </a:r>
            <a:r>
              <a:rPr sz="3000" spc="15" dirty="0">
                <a:solidFill>
                  <a:srgbClr val="2A4A81"/>
                </a:solidFill>
                <a:latin typeface="Microsoft Sans Serif"/>
                <a:cs typeface="Microsoft Sans Serif"/>
              </a:rPr>
              <a:t>sehingga</a:t>
            </a:r>
            <a:r>
              <a:rPr sz="3000" spc="155" dirty="0">
                <a:solidFill>
                  <a:srgbClr val="2A4A81"/>
                </a:solidFill>
                <a:latin typeface="Microsoft Sans Serif"/>
                <a:cs typeface="Microsoft Sans Serif"/>
              </a:rPr>
              <a:t> </a:t>
            </a:r>
            <a:r>
              <a:rPr sz="3000" spc="55" dirty="0">
                <a:solidFill>
                  <a:srgbClr val="2A4A81"/>
                </a:solidFill>
                <a:latin typeface="Microsoft Sans Serif"/>
                <a:cs typeface="Microsoft Sans Serif"/>
              </a:rPr>
              <a:t>tebentuklah</a:t>
            </a:r>
            <a:r>
              <a:rPr sz="3000" spc="155" dirty="0">
                <a:solidFill>
                  <a:srgbClr val="2A4A81"/>
                </a:solidFill>
                <a:latin typeface="Microsoft Sans Serif"/>
                <a:cs typeface="Microsoft Sans Serif"/>
              </a:rPr>
              <a:t> </a:t>
            </a:r>
            <a:r>
              <a:rPr sz="3000" spc="40" dirty="0">
                <a:solidFill>
                  <a:srgbClr val="2A4A81"/>
                </a:solidFill>
                <a:latin typeface="Microsoft Sans Serif"/>
                <a:cs typeface="Microsoft Sans Serif"/>
              </a:rPr>
              <a:t>pasar</a:t>
            </a:r>
            <a:r>
              <a:rPr sz="3000" spc="150" dirty="0">
                <a:solidFill>
                  <a:srgbClr val="2A4A81"/>
                </a:solidFill>
                <a:latin typeface="Microsoft Sans Serif"/>
                <a:cs typeface="Microsoft Sans Serif"/>
              </a:rPr>
              <a:t> </a:t>
            </a:r>
            <a:r>
              <a:rPr sz="3000" spc="85" dirty="0">
                <a:solidFill>
                  <a:srgbClr val="2A4A81"/>
                </a:solidFill>
                <a:latin typeface="Microsoft Sans Serif"/>
                <a:cs typeface="Microsoft Sans Serif"/>
              </a:rPr>
              <a:t>global </a:t>
            </a:r>
            <a:r>
              <a:rPr sz="3000" spc="-780" dirty="0">
                <a:solidFill>
                  <a:srgbClr val="2A4A81"/>
                </a:solidFill>
                <a:latin typeface="Microsoft Sans Serif"/>
                <a:cs typeface="Microsoft Sans Serif"/>
              </a:rPr>
              <a:t> </a:t>
            </a:r>
            <a:r>
              <a:rPr sz="3000" spc="60" dirty="0">
                <a:solidFill>
                  <a:srgbClr val="2A4A81"/>
                </a:solidFill>
                <a:latin typeface="Microsoft Sans Serif"/>
                <a:cs typeface="Microsoft Sans Serif"/>
              </a:rPr>
              <a:t>yang</a:t>
            </a:r>
            <a:r>
              <a:rPr sz="3000" spc="155" dirty="0">
                <a:solidFill>
                  <a:srgbClr val="2A4A81"/>
                </a:solidFill>
                <a:latin typeface="Microsoft Sans Serif"/>
                <a:cs typeface="Microsoft Sans Serif"/>
              </a:rPr>
              <a:t> </a:t>
            </a:r>
            <a:r>
              <a:rPr sz="3000" spc="60" dirty="0">
                <a:solidFill>
                  <a:srgbClr val="2A4A81"/>
                </a:solidFill>
                <a:latin typeface="Microsoft Sans Serif"/>
                <a:cs typeface="Microsoft Sans Serif"/>
              </a:rPr>
              <a:t>terpusat</a:t>
            </a:r>
            <a:r>
              <a:rPr sz="3000" spc="155" dirty="0">
                <a:solidFill>
                  <a:srgbClr val="2A4A81"/>
                </a:solidFill>
                <a:latin typeface="Microsoft Sans Serif"/>
                <a:cs typeface="Microsoft Sans Serif"/>
              </a:rPr>
              <a:t> </a:t>
            </a:r>
            <a:r>
              <a:rPr sz="3000" spc="75" dirty="0">
                <a:solidFill>
                  <a:srgbClr val="2A4A81"/>
                </a:solidFill>
                <a:latin typeface="Microsoft Sans Serif"/>
                <a:cs typeface="Microsoft Sans Serif"/>
              </a:rPr>
              <a:t>dan</a:t>
            </a:r>
            <a:r>
              <a:rPr sz="3000" spc="155" dirty="0">
                <a:solidFill>
                  <a:srgbClr val="2A4A81"/>
                </a:solidFill>
                <a:latin typeface="Microsoft Sans Serif"/>
                <a:cs typeface="Microsoft Sans Serif"/>
              </a:rPr>
              <a:t> </a:t>
            </a:r>
            <a:r>
              <a:rPr sz="3000" spc="35" dirty="0">
                <a:solidFill>
                  <a:srgbClr val="2A4A81"/>
                </a:solidFill>
                <a:latin typeface="Microsoft Sans Serif"/>
                <a:cs typeface="Microsoft Sans Serif"/>
              </a:rPr>
              <a:t>penyebarannya</a:t>
            </a:r>
            <a:r>
              <a:rPr sz="3000" spc="155" dirty="0">
                <a:solidFill>
                  <a:srgbClr val="2A4A81"/>
                </a:solidFill>
                <a:latin typeface="Microsoft Sans Serif"/>
                <a:cs typeface="Microsoft Sans Serif"/>
              </a:rPr>
              <a:t> </a:t>
            </a:r>
            <a:r>
              <a:rPr sz="3000" spc="-25" dirty="0">
                <a:solidFill>
                  <a:srgbClr val="2A4A81"/>
                </a:solidFill>
                <a:latin typeface="Microsoft Sans Serif"/>
                <a:cs typeface="Microsoft Sans Serif"/>
              </a:rPr>
              <a:t>luas</a:t>
            </a:r>
            <a:r>
              <a:rPr sz="3000" spc="155" dirty="0">
                <a:solidFill>
                  <a:srgbClr val="2A4A81"/>
                </a:solidFill>
                <a:latin typeface="Microsoft Sans Serif"/>
                <a:cs typeface="Microsoft Sans Serif"/>
              </a:rPr>
              <a:t> </a:t>
            </a:r>
            <a:r>
              <a:rPr sz="3000" spc="75" dirty="0">
                <a:solidFill>
                  <a:srgbClr val="2A4A81"/>
                </a:solidFill>
                <a:latin typeface="Microsoft Sans Serif"/>
                <a:cs typeface="Microsoft Sans Serif"/>
              </a:rPr>
              <a:t>dan</a:t>
            </a:r>
            <a:r>
              <a:rPr sz="3000" spc="155" dirty="0">
                <a:solidFill>
                  <a:srgbClr val="2A4A81"/>
                </a:solidFill>
                <a:latin typeface="Microsoft Sans Serif"/>
                <a:cs typeface="Microsoft Sans Serif"/>
              </a:rPr>
              <a:t> </a:t>
            </a:r>
            <a:r>
              <a:rPr sz="3000" spc="25" dirty="0">
                <a:solidFill>
                  <a:srgbClr val="2A4A81"/>
                </a:solidFill>
                <a:latin typeface="Microsoft Sans Serif"/>
                <a:cs typeface="Microsoft Sans Serif"/>
              </a:rPr>
              <a:t>merata.</a:t>
            </a:r>
            <a:endParaRPr sz="3000">
              <a:latin typeface="Microsoft Sans Serif"/>
              <a:cs typeface="Microsoft Sans Serif"/>
            </a:endParaRPr>
          </a:p>
          <a:p>
            <a:pPr marL="12700" marR="384810">
              <a:lnSpc>
                <a:spcPts val="4230"/>
              </a:lnSpc>
            </a:pPr>
            <a:r>
              <a:rPr sz="3000" spc="20" dirty="0">
                <a:solidFill>
                  <a:srgbClr val="2A4A81"/>
                </a:solidFill>
                <a:latin typeface="Microsoft Sans Serif"/>
                <a:cs typeface="Microsoft Sans Serif"/>
              </a:rPr>
              <a:t>Manajemen,</a:t>
            </a:r>
            <a:r>
              <a:rPr sz="3000" spc="160" dirty="0">
                <a:solidFill>
                  <a:srgbClr val="2A4A81"/>
                </a:solidFill>
                <a:latin typeface="Microsoft Sans Serif"/>
                <a:cs typeface="Microsoft Sans Serif"/>
              </a:rPr>
              <a:t> </a:t>
            </a:r>
            <a:r>
              <a:rPr sz="3000" spc="20" dirty="0">
                <a:solidFill>
                  <a:srgbClr val="2A4A81"/>
                </a:solidFill>
                <a:latin typeface="Microsoft Sans Serif"/>
                <a:cs typeface="Microsoft Sans Serif"/>
              </a:rPr>
              <a:t>domisili</a:t>
            </a:r>
            <a:r>
              <a:rPr sz="3000" spc="160" dirty="0">
                <a:solidFill>
                  <a:srgbClr val="2A4A81"/>
                </a:solidFill>
                <a:latin typeface="Microsoft Sans Serif"/>
                <a:cs typeface="Microsoft Sans Serif"/>
              </a:rPr>
              <a:t> </a:t>
            </a:r>
            <a:r>
              <a:rPr sz="3000" spc="45" dirty="0">
                <a:solidFill>
                  <a:srgbClr val="2A4A81"/>
                </a:solidFill>
                <a:latin typeface="Microsoft Sans Serif"/>
                <a:cs typeface="Microsoft Sans Serif"/>
              </a:rPr>
              <a:t>geografus</a:t>
            </a:r>
            <a:r>
              <a:rPr sz="3000" spc="160" dirty="0">
                <a:solidFill>
                  <a:srgbClr val="2A4A81"/>
                </a:solidFill>
                <a:latin typeface="Microsoft Sans Serif"/>
                <a:cs typeface="Microsoft Sans Serif"/>
              </a:rPr>
              <a:t> </a:t>
            </a:r>
            <a:r>
              <a:rPr sz="3000" spc="114" dirty="0">
                <a:solidFill>
                  <a:srgbClr val="2A4A81"/>
                </a:solidFill>
                <a:latin typeface="Microsoft Sans Serif"/>
                <a:cs typeface="Microsoft Sans Serif"/>
              </a:rPr>
              <a:t>tidak</a:t>
            </a:r>
            <a:r>
              <a:rPr sz="3000" spc="160" dirty="0">
                <a:solidFill>
                  <a:srgbClr val="2A4A81"/>
                </a:solidFill>
                <a:latin typeface="Microsoft Sans Serif"/>
                <a:cs typeface="Microsoft Sans Serif"/>
              </a:rPr>
              <a:t> </a:t>
            </a:r>
            <a:r>
              <a:rPr sz="3000" spc="105" dirty="0">
                <a:solidFill>
                  <a:srgbClr val="2A4A81"/>
                </a:solidFill>
                <a:latin typeface="Microsoft Sans Serif"/>
                <a:cs typeface="Microsoft Sans Serif"/>
              </a:rPr>
              <a:t>lagi</a:t>
            </a:r>
            <a:r>
              <a:rPr sz="3000" spc="160" dirty="0">
                <a:solidFill>
                  <a:srgbClr val="2A4A81"/>
                </a:solidFill>
                <a:latin typeface="Microsoft Sans Serif"/>
                <a:cs typeface="Microsoft Sans Serif"/>
              </a:rPr>
              <a:t> </a:t>
            </a:r>
            <a:r>
              <a:rPr sz="3000" spc="45" dirty="0">
                <a:solidFill>
                  <a:srgbClr val="2A4A81"/>
                </a:solidFill>
                <a:latin typeface="Microsoft Sans Serif"/>
                <a:cs typeface="Microsoft Sans Serif"/>
              </a:rPr>
              <a:t>menjadi</a:t>
            </a:r>
            <a:r>
              <a:rPr sz="3000" spc="160" dirty="0">
                <a:solidFill>
                  <a:srgbClr val="2A4A81"/>
                </a:solidFill>
                <a:latin typeface="Microsoft Sans Serif"/>
                <a:cs typeface="Microsoft Sans Serif"/>
              </a:rPr>
              <a:t> </a:t>
            </a:r>
            <a:r>
              <a:rPr sz="3000" spc="45" dirty="0">
                <a:solidFill>
                  <a:srgbClr val="2A4A81"/>
                </a:solidFill>
                <a:latin typeface="Microsoft Sans Serif"/>
                <a:cs typeface="Microsoft Sans Serif"/>
              </a:rPr>
              <a:t>kekuatan</a:t>
            </a:r>
            <a:r>
              <a:rPr sz="3000" spc="160" dirty="0">
                <a:solidFill>
                  <a:srgbClr val="2A4A81"/>
                </a:solidFill>
                <a:latin typeface="Microsoft Sans Serif"/>
                <a:cs typeface="Microsoft Sans Serif"/>
              </a:rPr>
              <a:t> </a:t>
            </a:r>
            <a:r>
              <a:rPr sz="3000" spc="35" dirty="0">
                <a:solidFill>
                  <a:srgbClr val="2A4A81"/>
                </a:solidFill>
                <a:latin typeface="Microsoft Sans Serif"/>
                <a:cs typeface="Microsoft Sans Serif"/>
              </a:rPr>
              <a:t>utama,</a:t>
            </a:r>
            <a:r>
              <a:rPr sz="3000" spc="160" dirty="0">
                <a:solidFill>
                  <a:srgbClr val="2A4A81"/>
                </a:solidFill>
                <a:latin typeface="Microsoft Sans Serif"/>
                <a:cs typeface="Microsoft Sans Serif"/>
              </a:rPr>
              <a:t> </a:t>
            </a:r>
            <a:r>
              <a:rPr sz="3000" spc="40" dirty="0">
                <a:solidFill>
                  <a:srgbClr val="2A4A81"/>
                </a:solidFill>
                <a:latin typeface="Microsoft Sans Serif"/>
                <a:cs typeface="Microsoft Sans Serif"/>
              </a:rPr>
              <a:t>karena </a:t>
            </a:r>
            <a:r>
              <a:rPr sz="3000" spc="-780" dirty="0">
                <a:solidFill>
                  <a:srgbClr val="2A4A81"/>
                </a:solidFill>
                <a:latin typeface="Microsoft Sans Serif"/>
                <a:cs typeface="Microsoft Sans Serif"/>
              </a:rPr>
              <a:t> </a:t>
            </a:r>
            <a:r>
              <a:rPr sz="3000" spc="10" dirty="0">
                <a:solidFill>
                  <a:srgbClr val="2A4A81"/>
                </a:solidFill>
                <a:latin typeface="Microsoft Sans Serif"/>
                <a:cs typeface="Microsoft Sans Serif"/>
              </a:rPr>
              <a:t>keputusan</a:t>
            </a:r>
            <a:r>
              <a:rPr sz="3000" spc="165" dirty="0">
                <a:solidFill>
                  <a:srgbClr val="2A4A81"/>
                </a:solidFill>
                <a:latin typeface="Microsoft Sans Serif"/>
                <a:cs typeface="Microsoft Sans Serif"/>
              </a:rPr>
              <a:t> </a:t>
            </a:r>
            <a:r>
              <a:rPr sz="3000" spc="55" dirty="0">
                <a:solidFill>
                  <a:srgbClr val="2A4A81"/>
                </a:solidFill>
                <a:latin typeface="Microsoft Sans Serif"/>
                <a:cs typeface="Microsoft Sans Serif"/>
              </a:rPr>
              <a:t>manjerial</a:t>
            </a:r>
            <a:r>
              <a:rPr sz="3000" spc="170" dirty="0">
                <a:solidFill>
                  <a:srgbClr val="2A4A81"/>
                </a:solidFill>
                <a:latin typeface="Microsoft Sans Serif"/>
                <a:cs typeface="Microsoft Sans Serif"/>
              </a:rPr>
              <a:t> </a:t>
            </a:r>
            <a:r>
              <a:rPr sz="3000" spc="50" dirty="0">
                <a:solidFill>
                  <a:srgbClr val="2A4A81"/>
                </a:solidFill>
                <a:latin typeface="Microsoft Sans Serif"/>
                <a:cs typeface="Microsoft Sans Serif"/>
              </a:rPr>
              <a:t>didasarkan</a:t>
            </a:r>
            <a:r>
              <a:rPr sz="3000" spc="170" dirty="0">
                <a:solidFill>
                  <a:srgbClr val="2A4A81"/>
                </a:solidFill>
                <a:latin typeface="Microsoft Sans Serif"/>
                <a:cs typeface="Microsoft Sans Serif"/>
              </a:rPr>
              <a:t> </a:t>
            </a:r>
            <a:r>
              <a:rPr sz="3000" spc="114" dirty="0">
                <a:solidFill>
                  <a:srgbClr val="2A4A81"/>
                </a:solidFill>
                <a:latin typeface="Microsoft Sans Serif"/>
                <a:cs typeface="Microsoft Sans Serif"/>
              </a:rPr>
              <a:t>pada</a:t>
            </a:r>
            <a:r>
              <a:rPr sz="3000" spc="165" dirty="0">
                <a:solidFill>
                  <a:srgbClr val="2A4A81"/>
                </a:solidFill>
                <a:latin typeface="Microsoft Sans Serif"/>
                <a:cs typeface="Microsoft Sans Serif"/>
              </a:rPr>
              <a:t> </a:t>
            </a:r>
            <a:r>
              <a:rPr sz="3000" spc="45" dirty="0">
                <a:solidFill>
                  <a:srgbClr val="2A4A81"/>
                </a:solidFill>
                <a:latin typeface="Microsoft Sans Serif"/>
                <a:cs typeface="Microsoft Sans Serif"/>
              </a:rPr>
              <a:t>teknologi</a:t>
            </a:r>
            <a:r>
              <a:rPr sz="3000" spc="170" dirty="0">
                <a:solidFill>
                  <a:srgbClr val="2A4A81"/>
                </a:solidFill>
                <a:latin typeface="Microsoft Sans Serif"/>
                <a:cs typeface="Microsoft Sans Serif"/>
              </a:rPr>
              <a:t> </a:t>
            </a:r>
            <a:r>
              <a:rPr sz="3000" spc="-5" dirty="0">
                <a:solidFill>
                  <a:srgbClr val="2A4A81"/>
                </a:solidFill>
                <a:latin typeface="Microsoft Sans Serif"/>
                <a:cs typeface="Microsoft Sans Serif"/>
              </a:rPr>
              <a:t>komunikasi</a:t>
            </a:r>
            <a:r>
              <a:rPr sz="3000" spc="170" dirty="0">
                <a:solidFill>
                  <a:srgbClr val="2A4A81"/>
                </a:solidFill>
                <a:latin typeface="Microsoft Sans Serif"/>
                <a:cs typeface="Microsoft Sans Serif"/>
              </a:rPr>
              <a:t> </a:t>
            </a:r>
            <a:r>
              <a:rPr sz="3000" spc="75" dirty="0">
                <a:solidFill>
                  <a:srgbClr val="2A4A81"/>
                </a:solidFill>
                <a:latin typeface="Microsoft Sans Serif"/>
                <a:cs typeface="Microsoft Sans Serif"/>
              </a:rPr>
              <a:t>dan</a:t>
            </a:r>
            <a:r>
              <a:rPr sz="3000" spc="170" dirty="0">
                <a:solidFill>
                  <a:srgbClr val="2A4A81"/>
                </a:solidFill>
                <a:latin typeface="Microsoft Sans Serif"/>
                <a:cs typeface="Microsoft Sans Serif"/>
              </a:rPr>
              <a:t> </a:t>
            </a:r>
            <a:r>
              <a:rPr sz="3000" spc="45" dirty="0">
                <a:solidFill>
                  <a:srgbClr val="2A4A81"/>
                </a:solidFill>
                <a:latin typeface="Microsoft Sans Serif"/>
                <a:cs typeface="Microsoft Sans Serif"/>
              </a:rPr>
              <a:t>informasi </a:t>
            </a:r>
            <a:r>
              <a:rPr sz="3000" spc="50" dirty="0">
                <a:solidFill>
                  <a:srgbClr val="2A4A81"/>
                </a:solidFill>
                <a:latin typeface="Microsoft Sans Serif"/>
                <a:cs typeface="Microsoft Sans Serif"/>
              </a:rPr>
              <a:t> </a:t>
            </a:r>
            <a:r>
              <a:rPr sz="3000" spc="25" dirty="0">
                <a:solidFill>
                  <a:srgbClr val="2A4A81"/>
                </a:solidFill>
                <a:latin typeface="Microsoft Sans Serif"/>
                <a:cs typeface="Microsoft Sans Serif"/>
              </a:rPr>
              <a:t>mendorong</a:t>
            </a:r>
            <a:r>
              <a:rPr sz="3000" spc="160" dirty="0">
                <a:solidFill>
                  <a:srgbClr val="2A4A81"/>
                </a:solidFill>
                <a:latin typeface="Microsoft Sans Serif"/>
                <a:cs typeface="Microsoft Sans Serif"/>
              </a:rPr>
              <a:t> </a:t>
            </a:r>
            <a:r>
              <a:rPr sz="3000" spc="20" dirty="0">
                <a:solidFill>
                  <a:srgbClr val="2A4A81"/>
                </a:solidFill>
                <a:latin typeface="Microsoft Sans Serif"/>
                <a:cs typeface="Microsoft Sans Serif"/>
              </a:rPr>
              <a:t>perusahaan</a:t>
            </a:r>
            <a:r>
              <a:rPr sz="3000" spc="155" dirty="0">
                <a:solidFill>
                  <a:srgbClr val="2A4A81"/>
                </a:solidFill>
                <a:latin typeface="Microsoft Sans Serif"/>
                <a:cs typeface="Microsoft Sans Serif"/>
              </a:rPr>
              <a:t> </a:t>
            </a:r>
            <a:r>
              <a:rPr sz="3000" spc="45" dirty="0">
                <a:solidFill>
                  <a:srgbClr val="2A4A81"/>
                </a:solidFill>
                <a:latin typeface="Microsoft Sans Serif"/>
                <a:cs typeface="Microsoft Sans Serif"/>
              </a:rPr>
              <a:t>untuk</a:t>
            </a:r>
            <a:r>
              <a:rPr sz="3000" spc="160" dirty="0">
                <a:solidFill>
                  <a:srgbClr val="2A4A81"/>
                </a:solidFill>
                <a:latin typeface="Microsoft Sans Serif"/>
                <a:cs typeface="Microsoft Sans Serif"/>
              </a:rPr>
              <a:t> </a:t>
            </a:r>
            <a:r>
              <a:rPr sz="3000" spc="140" dirty="0">
                <a:solidFill>
                  <a:srgbClr val="2A4A81"/>
                </a:solidFill>
                <a:latin typeface="Microsoft Sans Serif"/>
                <a:cs typeface="Microsoft Sans Serif"/>
              </a:rPr>
              <a:t>dapat</a:t>
            </a:r>
            <a:r>
              <a:rPr sz="3000" spc="160" dirty="0">
                <a:solidFill>
                  <a:srgbClr val="2A4A81"/>
                </a:solidFill>
                <a:latin typeface="Microsoft Sans Serif"/>
                <a:cs typeface="Microsoft Sans Serif"/>
              </a:rPr>
              <a:t> </a:t>
            </a:r>
            <a:r>
              <a:rPr sz="3000" spc="20" dirty="0">
                <a:solidFill>
                  <a:srgbClr val="2A4A81"/>
                </a:solidFill>
                <a:latin typeface="Microsoft Sans Serif"/>
                <a:cs typeface="Microsoft Sans Serif"/>
              </a:rPr>
              <a:t>melakukan</a:t>
            </a:r>
            <a:r>
              <a:rPr sz="3000" spc="160" dirty="0">
                <a:solidFill>
                  <a:srgbClr val="2A4A81"/>
                </a:solidFill>
                <a:latin typeface="Microsoft Sans Serif"/>
                <a:cs typeface="Microsoft Sans Serif"/>
              </a:rPr>
              <a:t> </a:t>
            </a:r>
            <a:r>
              <a:rPr sz="3000" spc="-40" dirty="0">
                <a:solidFill>
                  <a:srgbClr val="2A4A81"/>
                </a:solidFill>
                <a:latin typeface="Microsoft Sans Serif"/>
                <a:cs typeface="Microsoft Sans Serif"/>
              </a:rPr>
              <a:t>ekspansi</a:t>
            </a:r>
            <a:r>
              <a:rPr sz="3000" spc="160" dirty="0">
                <a:solidFill>
                  <a:srgbClr val="2A4A81"/>
                </a:solidFill>
                <a:latin typeface="Microsoft Sans Serif"/>
                <a:cs typeface="Microsoft Sans Serif"/>
              </a:rPr>
              <a:t> </a:t>
            </a:r>
            <a:r>
              <a:rPr sz="3000" spc="-45" dirty="0">
                <a:solidFill>
                  <a:srgbClr val="2A4A81"/>
                </a:solidFill>
                <a:latin typeface="Microsoft Sans Serif"/>
                <a:cs typeface="Microsoft Sans Serif"/>
              </a:rPr>
              <a:t>ke</a:t>
            </a:r>
            <a:r>
              <a:rPr sz="3000" spc="160" dirty="0">
                <a:solidFill>
                  <a:srgbClr val="2A4A81"/>
                </a:solidFill>
                <a:latin typeface="Microsoft Sans Serif"/>
                <a:cs typeface="Microsoft Sans Serif"/>
              </a:rPr>
              <a:t> </a:t>
            </a:r>
            <a:r>
              <a:rPr sz="3000" spc="-25" dirty="0">
                <a:solidFill>
                  <a:srgbClr val="2A4A81"/>
                </a:solidFill>
                <a:latin typeface="Microsoft Sans Serif"/>
                <a:cs typeface="Microsoft Sans Serif"/>
              </a:rPr>
              <a:t>seluruh</a:t>
            </a:r>
            <a:r>
              <a:rPr sz="3000" spc="160" dirty="0">
                <a:solidFill>
                  <a:srgbClr val="2A4A81"/>
                </a:solidFill>
                <a:latin typeface="Microsoft Sans Serif"/>
                <a:cs typeface="Microsoft Sans Serif"/>
              </a:rPr>
              <a:t> </a:t>
            </a:r>
            <a:r>
              <a:rPr sz="3000" spc="60" dirty="0">
                <a:solidFill>
                  <a:srgbClr val="2A4A81"/>
                </a:solidFill>
                <a:latin typeface="Microsoft Sans Serif"/>
                <a:cs typeface="Microsoft Sans Serif"/>
              </a:rPr>
              <a:t>dunia </a:t>
            </a:r>
            <a:r>
              <a:rPr sz="3000" spc="65" dirty="0">
                <a:solidFill>
                  <a:srgbClr val="2A4A81"/>
                </a:solidFill>
                <a:latin typeface="Microsoft Sans Serif"/>
                <a:cs typeface="Microsoft Sans Serif"/>
              </a:rPr>
              <a:t> </a:t>
            </a:r>
            <a:r>
              <a:rPr sz="3000" spc="114" dirty="0">
                <a:solidFill>
                  <a:srgbClr val="2A4A81"/>
                </a:solidFill>
                <a:latin typeface="Microsoft Sans Serif"/>
                <a:cs typeface="Microsoft Sans Serif"/>
              </a:rPr>
              <a:t>tanpa</a:t>
            </a:r>
            <a:r>
              <a:rPr sz="3000" spc="150" dirty="0">
                <a:solidFill>
                  <a:srgbClr val="2A4A81"/>
                </a:solidFill>
                <a:latin typeface="Microsoft Sans Serif"/>
                <a:cs typeface="Microsoft Sans Serif"/>
              </a:rPr>
              <a:t> </a:t>
            </a:r>
            <a:r>
              <a:rPr sz="3000" spc="90" dirty="0">
                <a:solidFill>
                  <a:srgbClr val="2A4A81"/>
                </a:solidFill>
                <a:latin typeface="Microsoft Sans Serif"/>
                <a:cs typeface="Microsoft Sans Serif"/>
              </a:rPr>
              <a:t>hadir</a:t>
            </a:r>
            <a:r>
              <a:rPr sz="3000" spc="155" dirty="0">
                <a:solidFill>
                  <a:srgbClr val="2A4A81"/>
                </a:solidFill>
                <a:latin typeface="Microsoft Sans Serif"/>
                <a:cs typeface="Microsoft Sans Serif"/>
              </a:rPr>
              <a:t> </a:t>
            </a:r>
            <a:r>
              <a:rPr sz="3000" spc="25" dirty="0">
                <a:solidFill>
                  <a:srgbClr val="2A4A81"/>
                </a:solidFill>
                <a:latin typeface="Microsoft Sans Serif"/>
                <a:cs typeface="Microsoft Sans Serif"/>
              </a:rPr>
              <a:t>langsung</a:t>
            </a:r>
            <a:r>
              <a:rPr sz="3000" spc="155" dirty="0">
                <a:solidFill>
                  <a:srgbClr val="2A4A81"/>
                </a:solidFill>
                <a:latin typeface="Microsoft Sans Serif"/>
                <a:cs typeface="Microsoft Sans Serif"/>
              </a:rPr>
              <a:t> </a:t>
            </a:r>
            <a:r>
              <a:rPr sz="3000" spc="105" dirty="0">
                <a:solidFill>
                  <a:srgbClr val="2A4A81"/>
                </a:solidFill>
                <a:latin typeface="Microsoft Sans Serif"/>
                <a:cs typeface="Microsoft Sans Serif"/>
              </a:rPr>
              <a:t>di</a:t>
            </a:r>
            <a:r>
              <a:rPr sz="3000" spc="155" dirty="0">
                <a:solidFill>
                  <a:srgbClr val="2A4A81"/>
                </a:solidFill>
                <a:latin typeface="Microsoft Sans Serif"/>
                <a:cs typeface="Microsoft Sans Serif"/>
              </a:rPr>
              <a:t> </a:t>
            </a:r>
            <a:r>
              <a:rPr sz="3000" spc="65" dirty="0">
                <a:solidFill>
                  <a:srgbClr val="2A4A81"/>
                </a:solidFill>
                <a:latin typeface="Microsoft Sans Serif"/>
                <a:cs typeface="Microsoft Sans Serif"/>
              </a:rPr>
              <a:t>negara</a:t>
            </a:r>
            <a:r>
              <a:rPr sz="3000" spc="155" dirty="0">
                <a:solidFill>
                  <a:srgbClr val="2A4A81"/>
                </a:solidFill>
                <a:latin typeface="Microsoft Sans Serif"/>
                <a:cs typeface="Microsoft Sans Serif"/>
              </a:rPr>
              <a:t> </a:t>
            </a:r>
            <a:r>
              <a:rPr sz="3000" spc="50" dirty="0">
                <a:solidFill>
                  <a:srgbClr val="2A4A81"/>
                </a:solidFill>
                <a:latin typeface="Microsoft Sans Serif"/>
                <a:cs typeface="Microsoft Sans Serif"/>
              </a:rPr>
              <a:t>terkait.</a:t>
            </a:r>
            <a:endParaRPr sz="3000">
              <a:latin typeface="Microsoft Sans Serif"/>
              <a:cs typeface="Microsoft Sans Serif"/>
            </a:endParaRPr>
          </a:p>
        </p:txBody>
      </p:sp>
      <p:sp>
        <p:nvSpPr>
          <p:cNvPr id="13" name="object 13"/>
          <p:cNvSpPr/>
          <p:nvPr/>
        </p:nvSpPr>
        <p:spPr>
          <a:xfrm>
            <a:off x="10820577" y="8855704"/>
            <a:ext cx="1809750" cy="1431290"/>
          </a:xfrm>
          <a:custGeom>
            <a:avLst/>
            <a:gdLst/>
            <a:ahLst/>
            <a:cxnLst/>
            <a:rect l="l" t="t" r="r" b="b"/>
            <a:pathLst>
              <a:path w="1809750" h="1431290">
                <a:moveTo>
                  <a:pt x="448710" y="1431295"/>
                </a:moveTo>
                <a:lnTo>
                  <a:pt x="0" y="1431295"/>
                </a:lnTo>
                <a:lnTo>
                  <a:pt x="3677" y="1041759"/>
                </a:lnTo>
                <a:lnTo>
                  <a:pt x="1809239" y="0"/>
                </a:lnTo>
                <a:lnTo>
                  <a:pt x="1809239" y="123627"/>
                </a:lnTo>
                <a:lnTo>
                  <a:pt x="448710" y="1431295"/>
                </a:lnTo>
                <a:close/>
              </a:path>
            </a:pathLst>
          </a:custGeom>
          <a:solidFill>
            <a:srgbClr val="F0ABC1"/>
          </a:solidFill>
        </p:spPr>
        <p:txBody>
          <a:bodyPr wrap="square" lIns="0" tIns="0" rIns="0" bIns="0" rtlCol="0"/>
          <a:lstStyle/>
          <a:p>
            <a:endParaRPr/>
          </a:p>
        </p:txBody>
      </p:sp>
      <p:pic>
        <p:nvPicPr>
          <p:cNvPr id="14" name="object 14"/>
          <p:cNvPicPr/>
          <p:nvPr/>
        </p:nvPicPr>
        <p:blipFill>
          <a:blip r:embed="rId4" cstate="print"/>
          <a:stretch>
            <a:fillRect/>
          </a:stretch>
        </p:blipFill>
        <p:spPr>
          <a:xfrm>
            <a:off x="9620225" y="8617755"/>
            <a:ext cx="3386187" cy="1669244"/>
          </a:xfrm>
          <a:prstGeom prst="rect">
            <a:avLst/>
          </a:prstGeom>
        </p:spPr>
      </p:pic>
      <p:grpSp>
        <p:nvGrpSpPr>
          <p:cNvPr id="15" name="object 15"/>
          <p:cNvGrpSpPr/>
          <p:nvPr/>
        </p:nvGrpSpPr>
        <p:grpSpPr>
          <a:xfrm>
            <a:off x="13981667" y="7486617"/>
            <a:ext cx="3279140" cy="2051685"/>
            <a:chOff x="13981667" y="7486617"/>
            <a:chExt cx="3279140" cy="2051685"/>
          </a:xfrm>
        </p:grpSpPr>
        <p:sp>
          <p:nvSpPr>
            <p:cNvPr id="16" name="object 16"/>
            <p:cNvSpPr/>
            <p:nvPr/>
          </p:nvSpPr>
          <p:spPr>
            <a:xfrm>
              <a:off x="15603693" y="7666957"/>
              <a:ext cx="1372235" cy="1414780"/>
            </a:xfrm>
            <a:custGeom>
              <a:avLst/>
              <a:gdLst/>
              <a:ahLst/>
              <a:cxnLst/>
              <a:rect l="l" t="t" r="r" b="b"/>
              <a:pathLst>
                <a:path w="1372234" h="1414779">
                  <a:moveTo>
                    <a:pt x="0" y="1414626"/>
                  </a:moveTo>
                  <a:lnTo>
                    <a:pt x="5891" y="789543"/>
                  </a:lnTo>
                  <a:lnTo>
                    <a:pt x="1371980" y="0"/>
                  </a:lnTo>
                  <a:lnTo>
                    <a:pt x="1371980" y="93696"/>
                  </a:lnTo>
                  <a:lnTo>
                    <a:pt x="0" y="1414626"/>
                  </a:lnTo>
                  <a:close/>
                </a:path>
              </a:pathLst>
            </a:custGeom>
            <a:solidFill>
              <a:srgbClr val="F0ABC1"/>
            </a:solidFill>
          </p:spPr>
          <p:txBody>
            <a:bodyPr wrap="square" lIns="0" tIns="0" rIns="0" bIns="0" rtlCol="0"/>
            <a:lstStyle/>
            <a:p>
              <a:endParaRPr/>
            </a:p>
          </p:txBody>
        </p:sp>
        <p:sp>
          <p:nvSpPr>
            <p:cNvPr id="17" name="object 17"/>
            <p:cNvSpPr/>
            <p:nvPr/>
          </p:nvSpPr>
          <p:spPr>
            <a:xfrm>
              <a:off x="15436123" y="7514945"/>
              <a:ext cx="1783080" cy="1567180"/>
            </a:xfrm>
            <a:custGeom>
              <a:avLst/>
              <a:gdLst/>
              <a:ahLst/>
              <a:cxnLst/>
              <a:rect l="l" t="t" r="r" b="b"/>
              <a:pathLst>
                <a:path w="1783080" h="1567179">
                  <a:moveTo>
                    <a:pt x="167570" y="1566638"/>
                  </a:moveTo>
                  <a:lnTo>
                    <a:pt x="0" y="837374"/>
                  </a:lnTo>
                  <a:lnTo>
                    <a:pt x="1783050" y="0"/>
                  </a:lnTo>
                  <a:lnTo>
                    <a:pt x="335794" y="1031320"/>
                  </a:lnTo>
                  <a:lnTo>
                    <a:pt x="167570" y="1566638"/>
                  </a:lnTo>
                  <a:close/>
                </a:path>
              </a:pathLst>
            </a:custGeom>
            <a:solidFill>
              <a:srgbClr val="F6B4A6"/>
            </a:solidFill>
          </p:spPr>
          <p:txBody>
            <a:bodyPr wrap="square" lIns="0" tIns="0" rIns="0" bIns="0" rtlCol="0"/>
            <a:lstStyle/>
            <a:p>
              <a:endParaRPr/>
            </a:p>
          </p:txBody>
        </p:sp>
        <p:sp>
          <p:nvSpPr>
            <p:cNvPr id="18" name="object 18"/>
            <p:cNvSpPr/>
            <p:nvPr/>
          </p:nvSpPr>
          <p:spPr>
            <a:xfrm>
              <a:off x="14801844" y="7498452"/>
              <a:ext cx="2446020" cy="1414145"/>
            </a:xfrm>
            <a:custGeom>
              <a:avLst/>
              <a:gdLst/>
              <a:ahLst/>
              <a:cxnLst/>
              <a:rect l="l" t="t" r="r" b="b"/>
              <a:pathLst>
                <a:path w="2446019" h="1414145">
                  <a:moveTo>
                    <a:pt x="636242" y="853868"/>
                  </a:moveTo>
                  <a:lnTo>
                    <a:pt x="0" y="485632"/>
                  </a:lnTo>
                  <a:lnTo>
                    <a:pt x="2334853" y="2078"/>
                  </a:lnTo>
                  <a:lnTo>
                    <a:pt x="2356485" y="0"/>
                  </a:lnTo>
                  <a:lnTo>
                    <a:pt x="2378300" y="2160"/>
                  </a:lnTo>
                  <a:lnTo>
                    <a:pt x="2399011" y="7883"/>
                  </a:lnTo>
                  <a:lnTo>
                    <a:pt x="2417329" y="16493"/>
                  </a:lnTo>
                  <a:lnTo>
                    <a:pt x="636242" y="853868"/>
                  </a:lnTo>
                  <a:close/>
                </a:path>
                <a:path w="2446019" h="1414145">
                  <a:moveTo>
                    <a:pt x="1605007" y="1414083"/>
                  </a:moveTo>
                  <a:lnTo>
                    <a:pt x="972037" y="1047814"/>
                  </a:lnTo>
                  <a:lnTo>
                    <a:pt x="2417329" y="16493"/>
                  </a:lnTo>
                  <a:lnTo>
                    <a:pt x="2432354" y="27191"/>
                  </a:lnTo>
                  <a:lnTo>
                    <a:pt x="2442285" y="39180"/>
                  </a:lnTo>
                  <a:lnTo>
                    <a:pt x="2445956" y="51783"/>
                  </a:lnTo>
                  <a:lnTo>
                    <a:pt x="2442203" y="64324"/>
                  </a:lnTo>
                  <a:lnTo>
                    <a:pt x="1605007" y="1414083"/>
                  </a:lnTo>
                  <a:close/>
                </a:path>
              </a:pathLst>
            </a:custGeom>
            <a:solidFill>
              <a:srgbClr val="94DDDE"/>
            </a:solidFill>
          </p:spPr>
          <p:txBody>
            <a:bodyPr wrap="square" lIns="0" tIns="0" rIns="0" bIns="0" rtlCol="0"/>
            <a:lstStyle/>
            <a:p>
              <a:endParaRPr/>
            </a:p>
          </p:txBody>
        </p:sp>
        <p:pic>
          <p:nvPicPr>
            <p:cNvPr id="19" name="object 19"/>
            <p:cNvPicPr/>
            <p:nvPr/>
          </p:nvPicPr>
          <p:blipFill>
            <a:blip r:embed="rId5" cstate="print"/>
            <a:stretch>
              <a:fillRect/>
            </a:stretch>
          </p:blipFill>
          <p:spPr>
            <a:xfrm>
              <a:off x="13981667" y="7486617"/>
              <a:ext cx="3278939" cy="2051165"/>
            </a:xfrm>
            <a:prstGeom prst="rect">
              <a:avLst/>
            </a:prstGeom>
          </p:spPr>
        </p:pic>
      </p:grpSp>
      <p:grpSp>
        <p:nvGrpSpPr>
          <p:cNvPr id="20" name="object 20"/>
          <p:cNvGrpSpPr/>
          <p:nvPr/>
        </p:nvGrpSpPr>
        <p:grpSpPr>
          <a:xfrm>
            <a:off x="13326000" y="715294"/>
            <a:ext cx="3279140" cy="2051685"/>
            <a:chOff x="13326000" y="715294"/>
            <a:chExt cx="3279140" cy="2051685"/>
          </a:xfrm>
        </p:grpSpPr>
        <p:sp>
          <p:nvSpPr>
            <p:cNvPr id="21" name="object 21"/>
            <p:cNvSpPr/>
            <p:nvPr/>
          </p:nvSpPr>
          <p:spPr>
            <a:xfrm>
              <a:off x="14948026" y="895634"/>
              <a:ext cx="1372235" cy="1414780"/>
            </a:xfrm>
            <a:custGeom>
              <a:avLst/>
              <a:gdLst/>
              <a:ahLst/>
              <a:cxnLst/>
              <a:rect l="l" t="t" r="r" b="b"/>
              <a:pathLst>
                <a:path w="1372234" h="1414780">
                  <a:moveTo>
                    <a:pt x="0" y="1414626"/>
                  </a:moveTo>
                  <a:lnTo>
                    <a:pt x="5891" y="789543"/>
                  </a:lnTo>
                  <a:lnTo>
                    <a:pt x="1371980" y="0"/>
                  </a:lnTo>
                  <a:lnTo>
                    <a:pt x="1371980" y="93696"/>
                  </a:lnTo>
                  <a:lnTo>
                    <a:pt x="0" y="1414626"/>
                  </a:lnTo>
                  <a:close/>
                </a:path>
              </a:pathLst>
            </a:custGeom>
            <a:solidFill>
              <a:srgbClr val="F0ABC1"/>
            </a:solidFill>
          </p:spPr>
          <p:txBody>
            <a:bodyPr wrap="square" lIns="0" tIns="0" rIns="0" bIns="0" rtlCol="0"/>
            <a:lstStyle/>
            <a:p>
              <a:endParaRPr/>
            </a:p>
          </p:txBody>
        </p:sp>
        <p:sp>
          <p:nvSpPr>
            <p:cNvPr id="22" name="object 22"/>
            <p:cNvSpPr/>
            <p:nvPr/>
          </p:nvSpPr>
          <p:spPr>
            <a:xfrm>
              <a:off x="14780456" y="743623"/>
              <a:ext cx="1783080" cy="1567180"/>
            </a:xfrm>
            <a:custGeom>
              <a:avLst/>
              <a:gdLst/>
              <a:ahLst/>
              <a:cxnLst/>
              <a:rect l="l" t="t" r="r" b="b"/>
              <a:pathLst>
                <a:path w="1783080" h="1567180">
                  <a:moveTo>
                    <a:pt x="167570" y="1566638"/>
                  </a:moveTo>
                  <a:lnTo>
                    <a:pt x="0" y="837374"/>
                  </a:lnTo>
                  <a:lnTo>
                    <a:pt x="1783050" y="0"/>
                  </a:lnTo>
                  <a:lnTo>
                    <a:pt x="335794" y="1031320"/>
                  </a:lnTo>
                  <a:lnTo>
                    <a:pt x="167570" y="1566638"/>
                  </a:lnTo>
                  <a:close/>
                </a:path>
              </a:pathLst>
            </a:custGeom>
            <a:solidFill>
              <a:srgbClr val="F6B4A6"/>
            </a:solidFill>
          </p:spPr>
          <p:txBody>
            <a:bodyPr wrap="square" lIns="0" tIns="0" rIns="0" bIns="0" rtlCol="0"/>
            <a:lstStyle/>
            <a:p>
              <a:endParaRPr/>
            </a:p>
          </p:txBody>
        </p:sp>
        <p:sp>
          <p:nvSpPr>
            <p:cNvPr id="23" name="object 23"/>
            <p:cNvSpPr/>
            <p:nvPr/>
          </p:nvSpPr>
          <p:spPr>
            <a:xfrm>
              <a:off x="14146177" y="727129"/>
              <a:ext cx="2446020" cy="1414145"/>
            </a:xfrm>
            <a:custGeom>
              <a:avLst/>
              <a:gdLst/>
              <a:ahLst/>
              <a:cxnLst/>
              <a:rect l="l" t="t" r="r" b="b"/>
              <a:pathLst>
                <a:path w="2446019" h="1414145">
                  <a:moveTo>
                    <a:pt x="636242" y="853868"/>
                  </a:moveTo>
                  <a:lnTo>
                    <a:pt x="0" y="485632"/>
                  </a:lnTo>
                  <a:lnTo>
                    <a:pt x="2334853" y="2078"/>
                  </a:lnTo>
                  <a:lnTo>
                    <a:pt x="2356485" y="0"/>
                  </a:lnTo>
                  <a:lnTo>
                    <a:pt x="2378300" y="2160"/>
                  </a:lnTo>
                  <a:lnTo>
                    <a:pt x="2399011" y="7883"/>
                  </a:lnTo>
                  <a:lnTo>
                    <a:pt x="2417329" y="16493"/>
                  </a:lnTo>
                  <a:lnTo>
                    <a:pt x="636242" y="853868"/>
                  </a:lnTo>
                  <a:close/>
                </a:path>
                <a:path w="2446019" h="1414145">
                  <a:moveTo>
                    <a:pt x="1605007" y="1414083"/>
                  </a:moveTo>
                  <a:lnTo>
                    <a:pt x="972037" y="1047814"/>
                  </a:lnTo>
                  <a:lnTo>
                    <a:pt x="2417329" y="16493"/>
                  </a:lnTo>
                  <a:lnTo>
                    <a:pt x="2432354" y="27191"/>
                  </a:lnTo>
                  <a:lnTo>
                    <a:pt x="2442285" y="39180"/>
                  </a:lnTo>
                  <a:lnTo>
                    <a:pt x="2445956" y="51783"/>
                  </a:lnTo>
                  <a:lnTo>
                    <a:pt x="2442203" y="64324"/>
                  </a:lnTo>
                  <a:lnTo>
                    <a:pt x="1605007" y="1414083"/>
                  </a:lnTo>
                  <a:close/>
                </a:path>
              </a:pathLst>
            </a:custGeom>
            <a:solidFill>
              <a:srgbClr val="94DDDE"/>
            </a:solidFill>
          </p:spPr>
          <p:txBody>
            <a:bodyPr wrap="square" lIns="0" tIns="0" rIns="0" bIns="0" rtlCol="0"/>
            <a:lstStyle/>
            <a:p>
              <a:endParaRPr/>
            </a:p>
          </p:txBody>
        </p:sp>
        <p:pic>
          <p:nvPicPr>
            <p:cNvPr id="24" name="object 24"/>
            <p:cNvPicPr/>
            <p:nvPr/>
          </p:nvPicPr>
          <p:blipFill>
            <a:blip r:embed="rId6" cstate="print"/>
            <a:stretch>
              <a:fillRect/>
            </a:stretch>
          </p:blipFill>
          <p:spPr>
            <a:xfrm>
              <a:off x="13326000" y="715294"/>
              <a:ext cx="3278939" cy="2051165"/>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9987" y="1453840"/>
            <a:ext cx="14825344" cy="1743710"/>
          </a:xfrm>
          <a:prstGeom prst="rect">
            <a:avLst/>
          </a:prstGeom>
        </p:spPr>
        <p:txBody>
          <a:bodyPr vert="horz" wrap="square" lIns="0" tIns="159385" rIns="0" bIns="0" rtlCol="0">
            <a:spAutoFit/>
          </a:bodyPr>
          <a:lstStyle/>
          <a:p>
            <a:pPr marL="12700" marR="5080">
              <a:lnSpc>
                <a:spcPct val="78100"/>
              </a:lnSpc>
              <a:spcBef>
                <a:spcPts val="1255"/>
              </a:spcBef>
            </a:pPr>
            <a:r>
              <a:rPr b="1" spc="25" dirty="0">
                <a:solidFill>
                  <a:srgbClr val="535353"/>
                </a:solidFill>
                <a:latin typeface="Arial"/>
                <a:cs typeface="Arial"/>
              </a:rPr>
              <a:t>Ketiganya</a:t>
            </a:r>
            <a:r>
              <a:rPr b="1" spc="105" dirty="0">
                <a:solidFill>
                  <a:srgbClr val="535353"/>
                </a:solidFill>
                <a:latin typeface="Arial"/>
                <a:cs typeface="Arial"/>
              </a:rPr>
              <a:t> </a:t>
            </a:r>
            <a:r>
              <a:rPr b="1" spc="60" dirty="0">
                <a:solidFill>
                  <a:srgbClr val="535353"/>
                </a:solidFill>
                <a:latin typeface="Arial"/>
                <a:cs typeface="Arial"/>
              </a:rPr>
              <a:t>akan</a:t>
            </a:r>
            <a:r>
              <a:rPr b="1" spc="110" dirty="0">
                <a:solidFill>
                  <a:srgbClr val="535353"/>
                </a:solidFill>
                <a:latin typeface="Arial"/>
                <a:cs typeface="Arial"/>
              </a:rPr>
              <a:t> </a:t>
            </a:r>
            <a:r>
              <a:rPr b="1" spc="-110" dirty="0">
                <a:solidFill>
                  <a:srgbClr val="535353"/>
                </a:solidFill>
                <a:latin typeface="Arial"/>
                <a:cs typeface="Arial"/>
              </a:rPr>
              <a:t>semakin</a:t>
            </a:r>
            <a:r>
              <a:rPr b="1" spc="105" dirty="0">
                <a:solidFill>
                  <a:srgbClr val="535353"/>
                </a:solidFill>
                <a:latin typeface="Arial"/>
                <a:cs typeface="Arial"/>
              </a:rPr>
              <a:t> </a:t>
            </a:r>
            <a:r>
              <a:rPr b="1" spc="50" dirty="0">
                <a:solidFill>
                  <a:srgbClr val="535353"/>
                </a:solidFill>
                <a:latin typeface="Arial"/>
                <a:cs typeface="Arial"/>
              </a:rPr>
              <a:t>kuat</a:t>
            </a:r>
            <a:r>
              <a:rPr b="1" spc="110" dirty="0">
                <a:solidFill>
                  <a:srgbClr val="535353"/>
                </a:solidFill>
                <a:latin typeface="Arial"/>
                <a:cs typeface="Arial"/>
              </a:rPr>
              <a:t> </a:t>
            </a:r>
            <a:r>
              <a:rPr b="1" spc="60" dirty="0">
                <a:solidFill>
                  <a:srgbClr val="535353"/>
                </a:solidFill>
                <a:latin typeface="Arial"/>
                <a:cs typeface="Arial"/>
              </a:rPr>
              <a:t>lagi</a:t>
            </a:r>
            <a:r>
              <a:rPr b="1" spc="110" dirty="0">
                <a:solidFill>
                  <a:srgbClr val="535353"/>
                </a:solidFill>
                <a:latin typeface="Arial"/>
                <a:cs typeface="Arial"/>
              </a:rPr>
              <a:t> </a:t>
            </a:r>
            <a:r>
              <a:rPr b="1" spc="40" dirty="0">
                <a:solidFill>
                  <a:srgbClr val="535353"/>
                </a:solidFill>
                <a:latin typeface="Arial"/>
                <a:cs typeface="Arial"/>
              </a:rPr>
              <a:t>jika</a:t>
            </a:r>
            <a:r>
              <a:rPr b="1" spc="105" dirty="0">
                <a:solidFill>
                  <a:srgbClr val="535353"/>
                </a:solidFill>
                <a:latin typeface="Arial"/>
                <a:cs typeface="Arial"/>
              </a:rPr>
              <a:t> </a:t>
            </a:r>
            <a:r>
              <a:rPr b="1" spc="20" dirty="0">
                <a:solidFill>
                  <a:srgbClr val="535353"/>
                </a:solidFill>
                <a:latin typeface="Arial"/>
                <a:cs typeface="Arial"/>
              </a:rPr>
              <a:t>diperkuat </a:t>
            </a:r>
            <a:r>
              <a:rPr b="1" spc="25" dirty="0">
                <a:solidFill>
                  <a:srgbClr val="535353"/>
                </a:solidFill>
                <a:latin typeface="Arial"/>
                <a:cs typeface="Arial"/>
              </a:rPr>
              <a:t> </a:t>
            </a:r>
            <a:r>
              <a:rPr b="1" spc="20" dirty="0">
                <a:solidFill>
                  <a:srgbClr val="535353"/>
                </a:solidFill>
                <a:latin typeface="Arial"/>
                <a:cs typeface="Arial"/>
              </a:rPr>
              <a:t>pelayanan</a:t>
            </a:r>
            <a:r>
              <a:rPr b="1" spc="105" dirty="0">
                <a:solidFill>
                  <a:srgbClr val="535353"/>
                </a:solidFill>
                <a:latin typeface="Arial"/>
                <a:cs typeface="Arial"/>
              </a:rPr>
              <a:t> </a:t>
            </a:r>
            <a:r>
              <a:rPr b="1" spc="5" dirty="0">
                <a:solidFill>
                  <a:srgbClr val="535353"/>
                </a:solidFill>
                <a:latin typeface="Arial"/>
                <a:cs typeface="Arial"/>
              </a:rPr>
              <a:t>yang</a:t>
            </a:r>
            <a:r>
              <a:rPr b="1" spc="110" dirty="0">
                <a:solidFill>
                  <a:srgbClr val="535353"/>
                </a:solidFill>
                <a:latin typeface="Arial"/>
                <a:cs typeface="Arial"/>
              </a:rPr>
              <a:t> </a:t>
            </a:r>
            <a:r>
              <a:rPr b="1" spc="35" dirty="0">
                <a:solidFill>
                  <a:srgbClr val="535353"/>
                </a:solidFill>
                <a:latin typeface="Arial"/>
                <a:cs typeface="Arial"/>
              </a:rPr>
              <a:t>baik</a:t>
            </a:r>
            <a:r>
              <a:rPr b="1" spc="105" dirty="0">
                <a:solidFill>
                  <a:srgbClr val="535353"/>
                </a:solidFill>
                <a:latin typeface="Arial"/>
                <a:cs typeface="Arial"/>
              </a:rPr>
              <a:t> </a:t>
            </a:r>
            <a:r>
              <a:rPr b="1" spc="-5" dirty="0">
                <a:solidFill>
                  <a:srgbClr val="535353"/>
                </a:solidFill>
                <a:latin typeface="Arial"/>
                <a:cs typeface="Arial"/>
              </a:rPr>
              <a:t>dengan</a:t>
            </a:r>
            <a:r>
              <a:rPr b="1" spc="110" dirty="0">
                <a:solidFill>
                  <a:srgbClr val="535353"/>
                </a:solidFill>
                <a:latin typeface="Arial"/>
                <a:cs typeface="Arial"/>
              </a:rPr>
              <a:t> </a:t>
            </a:r>
            <a:r>
              <a:rPr b="1" spc="-85" dirty="0">
                <a:solidFill>
                  <a:srgbClr val="535353"/>
                </a:solidFill>
                <a:latin typeface="Arial"/>
                <a:cs typeface="Arial"/>
              </a:rPr>
              <a:t>prinsip</a:t>
            </a:r>
            <a:r>
              <a:rPr b="1" spc="110" dirty="0">
                <a:solidFill>
                  <a:srgbClr val="535353"/>
                </a:solidFill>
                <a:latin typeface="Arial"/>
                <a:cs typeface="Arial"/>
              </a:rPr>
              <a:t> </a:t>
            </a:r>
            <a:r>
              <a:rPr b="1" spc="5" dirty="0">
                <a:solidFill>
                  <a:srgbClr val="535353"/>
                </a:solidFill>
                <a:latin typeface="Arial"/>
                <a:cs typeface="Arial"/>
              </a:rPr>
              <a:t>yang</a:t>
            </a:r>
            <a:r>
              <a:rPr b="1" spc="105" dirty="0">
                <a:solidFill>
                  <a:srgbClr val="535353"/>
                </a:solidFill>
                <a:latin typeface="Arial"/>
                <a:cs typeface="Arial"/>
              </a:rPr>
              <a:t> </a:t>
            </a:r>
            <a:r>
              <a:rPr b="1" spc="-35" dirty="0">
                <a:solidFill>
                  <a:srgbClr val="535353"/>
                </a:solidFill>
                <a:latin typeface="Arial"/>
                <a:cs typeface="Arial"/>
              </a:rPr>
              <a:t>dikemukakan </a:t>
            </a:r>
            <a:r>
              <a:rPr b="1" spc="-1205" dirty="0">
                <a:solidFill>
                  <a:srgbClr val="535353"/>
                </a:solidFill>
                <a:latin typeface="Arial"/>
                <a:cs typeface="Arial"/>
              </a:rPr>
              <a:t> </a:t>
            </a:r>
            <a:r>
              <a:rPr b="1" spc="-50" dirty="0">
                <a:solidFill>
                  <a:srgbClr val="535353"/>
                </a:solidFill>
                <a:latin typeface="Arial"/>
                <a:cs typeface="Arial"/>
              </a:rPr>
              <a:t>Stevan</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343535" marR="285750" indent="-228600">
              <a:lnSpc>
                <a:spcPct val="116700"/>
              </a:lnSpc>
              <a:spcBef>
                <a:spcPts val="95"/>
              </a:spcBef>
              <a:buClr>
                <a:srgbClr val="2A4A81"/>
              </a:buClr>
              <a:buFont typeface="Microsoft Sans Serif"/>
              <a:buAutoNum type="arabicPeriod"/>
              <a:tabLst>
                <a:tab pos="464184" algn="l"/>
                <a:tab pos="464820" algn="l"/>
              </a:tabLst>
            </a:pPr>
            <a:r>
              <a:rPr dirty="0">
                <a:solidFill>
                  <a:srgbClr val="000000"/>
                </a:solidFill>
              </a:rPr>
              <a:t>	</a:t>
            </a:r>
            <a:r>
              <a:rPr spc="15" dirty="0"/>
              <a:t>Kecakapan</a:t>
            </a:r>
            <a:r>
              <a:rPr spc="165" dirty="0"/>
              <a:t> </a:t>
            </a:r>
            <a:r>
              <a:rPr spc="70" dirty="0"/>
              <a:t>dalam</a:t>
            </a:r>
            <a:r>
              <a:rPr spc="165" dirty="0"/>
              <a:t> </a:t>
            </a:r>
            <a:r>
              <a:rPr spc="10" dirty="0"/>
              <a:t>mendefinisikan</a:t>
            </a:r>
            <a:r>
              <a:rPr spc="165" dirty="0"/>
              <a:t> </a:t>
            </a:r>
            <a:r>
              <a:rPr spc="90" dirty="0"/>
              <a:t>tuntutan</a:t>
            </a:r>
            <a:r>
              <a:rPr spc="170" dirty="0"/>
              <a:t> </a:t>
            </a:r>
            <a:r>
              <a:rPr spc="55" dirty="0"/>
              <a:t>pelanggan</a:t>
            </a:r>
            <a:r>
              <a:rPr spc="165" dirty="0"/>
              <a:t> </a:t>
            </a:r>
            <a:r>
              <a:rPr spc="30" dirty="0"/>
              <a:t>dengan</a:t>
            </a:r>
            <a:r>
              <a:rPr spc="165" dirty="0"/>
              <a:t> </a:t>
            </a:r>
            <a:r>
              <a:rPr spc="-80" dirty="0"/>
              <a:t>solusi</a:t>
            </a:r>
            <a:r>
              <a:rPr spc="165" dirty="0"/>
              <a:t> </a:t>
            </a:r>
            <a:r>
              <a:rPr spc="45" dirty="0"/>
              <a:t>yang</a:t>
            </a:r>
            <a:r>
              <a:rPr spc="170" dirty="0"/>
              <a:t> </a:t>
            </a:r>
            <a:r>
              <a:rPr spc="40" dirty="0"/>
              <a:t>cepat </a:t>
            </a:r>
            <a:r>
              <a:rPr spc="-785" dirty="0"/>
              <a:t> </a:t>
            </a:r>
            <a:r>
              <a:rPr spc="60" dirty="0"/>
              <a:t>dan</a:t>
            </a:r>
            <a:r>
              <a:rPr spc="145" dirty="0"/>
              <a:t> </a:t>
            </a:r>
            <a:r>
              <a:rPr spc="114" dirty="0"/>
              <a:t>tepat</a:t>
            </a:r>
          </a:p>
          <a:p>
            <a:pPr marL="463550" indent="-430530">
              <a:lnSpc>
                <a:spcPct val="100000"/>
              </a:lnSpc>
              <a:spcBef>
                <a:spcPts val="600"/>
              </a:spcBef>
              <a:buAutoNum type="arabicPeriod"/>
              <a:tabLst>
                <a:tab pos="464184" algn="l"/>
                <a:tab pos="464820" algn="l"/>
              </a:tabLst>
            </a:pPr>
            <a:r>
              <a:rPr spc="5" dirty="0"/>
              <a:t>Kesigaan</a:t>
            </a:r>
            <a:r>
              <a:rPr spc="155" dirty="0"/>
              <a:t> </a:t>
            </a:r>
            <a:r>
              <a:rPr spc="70" dirty="0"/>
              <a:t>dalam</a:t>
            </a:r>
            <a:r>
              <a:rPr spc="160" dirty="0"/>
              <a:t> </a:t>
            </a:r>
            <a:r>
              <a:rPr dirty="0"/>
              <a:t>pencegahan</a:t>
            </a:r>
            <a:r>
              <a:rPr spc="160" dirty="0"/>
              <a:t> </a:t>
            </a:r>
            <a:r>
              <a:rPr spc="60" dirty="0"/>
              <a:t>dan</a:t>
            </a:r>
            <a:r>
              <a:rPr spc="160" dirty="0"/>
              <a:t> </a:t>
            </a:r>
            <a:r>
              <a:rPr spc="30" dirty="0"/>
              <a:t>bukan</a:t>
            </a:r>
            <a:r>
              <a:rPr spc="160" dirty="0"/>
              <a:t> </a:t>
            </a:r>
            <a:r>
              <a:rPr spc="30" dirty="0"/>
              <a:t>pebetukan</a:t>
            </a:r>
            <a:r>
              <a:rPr spc="160" dirty="0"/>
              <a:t> </a:t>
            </a:r>
            <a:r>
              <a:rPr spc="30" dirty="0"/>
              <a:t>dengan</a:t>
            </a:r>
            <a:r>
              <a:rPr spc="160" dirty="0"/>
              <a:t> </a:t>
            </a:r>
            <a:r>
              <a:rPr spc="20" dirty="0"/>
              <a:t>antisipasi</a:t>
            </a:r>
            <a:r>
              <a:rPr spc="155" dirty="0"/>
              <a:t> </a:t>
            </a:r>
            <a:r>
              <a:rPr spc="45" dirty="0"/>
              <a:t>yang</a:t>
            </a:r>
            <a:r>
              <a:rPr spc="160" dirty="0"/>
              <a:t> </a:t>
            </a:r>
            <a:r>
              <a:rPr spc="40" dirty="0"/>
              <a:t>benar</a:t>
            </a:r>
          </a:p>
          <a:p>
            <a:pPr marL="343535" marR="1277620" indent="-302260">
              <a:lnSpc>
                <a:spcPts val="4200"/>
              </a:lnSpc>
              <a:spcBef>
                <a:spcPts val="240"/>
              </a:spcBef>
              <a:buClr>
                <a:srgbClr val="2A4A81"/>
              </a:buClr>
              <a:buFont typeface="Microsoft Sans Serif"/>
              <a:buAutoNum type="arabicPeriod"/>
              <a:tabLst>
                <a:tab pos="464184" algn="l"/>
                <a:tab pos="464820" algn="l"/>
              </a:tabLst>
            </a:pPr>
            <a:r>
              <a:rPr dirty="0">
                <a:solidFill>
                  <a:srgbClr val="000000"/>
                </a:solidFill>
              </a:rPr>
              <a:t>	</a:t>
            </a:r>
            <a:r>
              <a:rPr spc="15" dirty="0"/>
              <a:t>Kemampuan</a:t>
            </a:r>
            <a:r>
              <a:rPr spc="150" dirty="0"/>
              <a:t> </a:t>
            </a:r>
            <a:r>
              <a:rPr spc="25" dirty="0"/>
              <a:t>menetapkan</a:t>
            </a:r>
            <a:r>
              <a:rPr spc="155" dirty="0"/>
              <a:t> </a:t>
            </a:r>
            <a:r>
              <a:rPr spc="55" dirty="0"/>
              <a:t>standar</a:t>
            </a:r>
            <a:r>
              <a:rPr spc="155" dirty="0"/>
              <a:t> </a:t>
            </a:r>
            <a:r>
              <a:rPr spc="40" dirty="0"/>
              <a:t>kerja</a:t>
            </a:r>
            <a:r>
              <a:rPr spc="155" dirty="0"/>
              <a:t> </a:t>
            </a:r>
            <a:r>
              <a:rPr spc="30" dirty="0"/>
              <a:t>dengan</a:t>
            </a:r>
            <a:r>
              <a:rPr spc="150" dirty="0"/>
              <a:t> </a:t>
            </a:r>
            <a:r>
              <a:rPr spc="-10" dirty="0"/>
              <a:t>kesalahan</a:t>
            </a:r>
            <a:r>
              <a:rPr spc="155" dirty="0"/>
              <a:t> </a:t>
            </a:r>
            <a:r>
              <a:rPr spc="10" dirty="0"/>
              <a:t>nol</a:t>
            </a:r>
            <a:r>
              <a:rPr spc="155" dirty="0"/>
              <a:t> </a:t>
            </a:r>
            <a:r>
              <a:rPr spc="100" dirty="0"/>
              <a:t>dari</a:t>
            </a:r>
            <a:r>
              <a:rPr spc="155" dirty="0"/>
              <a:t> </a:t>
            </a:r>
            <a:r>
              <a:rPr spc="-35" dirty="0"/>
              <a:t>seluruh </a:t>
            </a:r>
            <a:r>
              <a:rPr spc="-785" dirty="0"/>
              <a:t> </a:t>
            </a:r>
            <a:r>
              <a:rPr spc="30" dirty="0"/>
              <a:t>pegawainya</a:t>
            </a:r>
          </a:p>
          <a:p>
            <a:pPr marL="343535" marR="965835" indent="-306705">
              <a:lnSpc>
                <a:spcPts val="4200"/>
              </a:lnSpc>
              <a:buClr>
                <a:srgbClr val="2A4A81"/>
              </a:buClr>
              <a:buFont typeface="Microsoft Sans Serif"/>
              <a:buAutoNum type="arabicPeriod"/>
              <a:tabLst>
                <a:tab pos="464184" algn="l"/>
                <a:tab pos="464820" algn="l"/>
              </a:tabLst>
            </a:pPr>
            <a:r>
              <a:rPr dirty="0">
                <a:solidFill>
                  <a:srgbClr val="000000"/>
                </a:solidFill>
              </a:rPr>
              <a:t>	</a:t>
            </a:r>
            <a:r>
              <a:rPr spc="40" dirty="0"/>
              <a:t>Melakukan</a:t>
            </a:r>
            <a:r>
              <a:rPr spc="160" dirty="0"/>
              <a:t> </a:t>
            </a:r>
            <a:r>
              <a:rPr spc="25" dirty="0"/>
              <a:t>pengukuran</a:t>
            </a:r>
            <a:r>
              <a:rPr spc="160" dirty="0"/>
              <a:t> </a:t>
            </a:r>
            <a:r>
              <a:rPr spc="35" dirty="0"/>
              <a:t>kinerja</a:t>
            </a:r>
            <a:r>
              <a:rPr spc="165" dirty="0"/>
              <a:t> </a:t>
            </a:r>
            <a:r>
              <a:rPr spc="20" dirty="0"/>
              <a:t>pegawau</a:t>
            </a:r>
            <a:r>
              <a:rPr spc="160" dirty="0"/>
              <a:t> </a:t>
            </a:r>
            <a:r>
              <a:rPr spc="70" dirty="0"/>
              <a:t>baik</a:t>
            </a:r>
            <a:r>
              <a:rPr spc="165" dirty="0"/>
              <a:t> </a:t>
            </a:r>
            <a:r>
              <a:rPr spc="-5" dirty="0"/>
              <a:t>prestasi</a:t>
            </a:r>
            <a:r>
              <a:rPr spc="160" dirty="0"/>
              <a:t> </a:t>
            </a:r>
            <a:r>
              <a:rPr spc="60" dirty="0"/>
              <a:t>dan</a:t>
            </a:r>
            <a:r>
              <a:rPr spc="165" dirty="0"/>
              <a:t> </a:t>
            </a:r>
            <a:r>
              <a:rPr spc="-10" dirty="0"/>
              <a:t>kesalahan</a:t>
            </a:r>
            <a:r>
              <a:rPr spc="160" dirty="0"/>
              <a:t> </a:t>
            </a:r>
            <a:r>
              <a:rPr spc="-35" dirty="0"/>
              <a:t>secara </a:t>
            </a:r>
            <a:r>
              <a:rPr spc="-780" dirty="0"/>
              <a:t> </a:t>
            </a:r>
            <a:r>
              <a:rPr dirty="0"/>
              <a:t>proporsional.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5408" y="1330796"/>
            <a:ext cx="10888345" cy="2654300"/>
          </a:xfrm>
          <a:prstGeom prst="rect">
            <a:avLst/>
          </a:prstGeom>
        </p:spPr>
        <p:txBody>
          <a:bodyPr vert="horz" wrap="square" lIns="0" tIns="12065" rIns="0" bIns="0" rtlCol="0">
            <a:spAutoFit/>
          </a:bodyPr>
          <a:lstStyle/>
          <a:p>
            <a:pPr marL="12700" marR="5080">
              <a:lnSpc>
                <a:spcPct val="136900"/>
              </a:lnSpc>
              <a:spcBef>
                <a:spcPts val="95"/>
              </a:spcBef>
              <a:tabLst>
                <a:tab pos="852169" algn="l"/>
                <a:tab pos="2294255" algn="l"/>
                <a:tab pos="2428875" algn="l"/>
                <a:tab pos="3717290" algn="l"/>
                <a:tab pos="3903979" algn="l"/>
                <a:tab pos="4478020" algn="l"/>
                <a:tab pos="4735195" algn="l"/>
                <a:tab pos="5074285" algn="l"/>
                <a:tab pos="6475095" algn="l"/>
                <a:tab pos="7419340" algn="l"/>
                <a:tab pos="8119745" algn="l"/>
                <a:tab pos="8889365" algn="l"/>
                <a:tab pos="9854565" algn="l"/>
              </a:tabLst>
            </a:pPr>
            <a:r>
              <a:rPr sz="2100" b="1" spc="430" dirty="0">
                <a:solidFill>
                  <a:srgbClr val="94DDDE"/>
                </a:solidFill>
                <a:latin typeface="Arial"/>
                <a:cs typeface="Arial"/>
              </a:rPr>
              <a:t>W</a:t>
            </a:r>
            <a:r>
              <a:rPr sz="2100" b="1" spc="415" dirty="0">
                <a:solidFill>
                  <a:srgbClr val="94DDDE"/>
                </a:solidFill>
                <a:latin typeface="Arial"/>
                <a:cs typeface="Arial"/>
              </a:rPr>
              <a:t>OO</a:t>
            </a:r>
            <a:r>
              <a:rPr sz="2100" b="1" spc="320" dirty="0">
                <a:solidFill>
                  <a:srgbClr val="94DDDE"/>
                </a:solidFill>
                <a:latin typeface="Arial"/>
                <a:cs typeface="Arial"/>
              </a:rPr>
              <a:t>L</a:t>
            </a:r>
            <a:r>
              <a:rPr sz="2100" b="1" spc="360" dirty="0">
                <a:solidFill>
                  <a:srgbClr val="94DDDE"/>
                </a:solidFill>
                <a:latin typeface="Arial"/>
                <a:cs typeface="Arial"/>
              </a:rPr>
              <a:t>D</a:t>
            </a:r>
            <a:r>
              <a:rPr sz="2100" b="1" spc="180" dirty="0">
                <a:solidFill>
                  <a:srgbClr val="94DDDE"/>
                </a:solidFill>
                <a:latin typeface="Arial"/>
                <a:cs typeface="Arial"/>
              </a:rPr>
              <a:t>R</a:t>
            </a:r>
            <a:r>
              <a:rPr sz="2100" b="1" spc="375" dirty="0">
                <a:solidFill>
                  <a:srgbClr val="94DDDE"/>
                </a:solidFill>
                <a:latin typeface="Arial"/>
                <a:cs typeface="Arial"/>
              </a:rPr>
              <a:t>I</a:t>
            </a:r>
            <a:r>
              <a:rPr sz="2100" b="1" spc="225" dirty="0">
                <a:solidFill>
                  <a:srgbClr val="94DDDE"/>
                </a:solidFill>
                <a:latin typeface="Arial"/>
                <a:cs typeface="Arial"/>
              </a:rPr>
              <a:t>GG</a:t>
            </a:r>
            <a:r>
              <a:rPr sz="2100" b="1" spc="5" dirty="0">
                <a:solidFill>
                  <a:srgbClr val="94DDDE"/>
                </a:solidFill>
                <a:latin typeface="Arial"/>
                <a:cs typeface="Arial"/>
              </a:rPr>
              <a:t>E</a:t>
            </a:r>
            <a:r>
              <a:rPr sz="2100" b="1" dirty="0">
                <a:solidFill>
                  <a:srgbClr val="94DDDE"/>
                </a:solidFill>
                <a:latin typeface="Arial"/>
                <a:cs typeface="Arial"/>
              </a:rPr>
              <a:t>		</a:t>
            </a:r>
            <a:r>
              <a:rPr sz="2100" b="1" spc="360" dirty="0">
                <a:solidFill>
                  <a:srgbClr val="94DDDE"/>
                </a:solidFill>
                <a:latin typeface="Arial"/>
                <a:cs typeface="Arial"/>
              </a:rPr>
              <a:t>D</a:t>
            </a:r>
            <a:r>
              <a:rPr sz="2100" b="1" spc="204" dirty="0">
                <a:solidFill>
                  <a:srgbClr val="94DDDE"/>
                </a:solidFill>
                <a:latin typeface="Arial"/>
                <a:cs typeface="Arial"/>
              </a:rPr>
              <a:t>A</a:t>
            </a:r>
            <a:r>
              <a:rPr sz="2100" b="1" spc="320" dirty="0">
                <a:solidFill>
                  <a:srgbClr val="94DDDE"/>
                </a:solidFill>
                <a:latin typeface="Arial"/>
                <a:cs typeface="Arial"/>
              </a:rPr>
              <a:t>L</a:t>
            </a:r>
            <a:r>
              <a:rPr sz="2100" b="1" spc="204" dirty="0">
                <a:solidFill>
                  <a:srgbClr val="94DDDE"/>
                </a:solidFill>
                <a:latin typeface="Arial"/>
                <a:cs typeface="Arial"/>
              </a:rPr>
              <a:t>A</a:t>
            </a:r>
            <a:r>
              <a:rPr sz="2100" b="1" spc="254" dirty="0">
                <a:solidFill>
                  <a:srgbClr val="94DDDE"/>
                </a:solidFill>
                <a:latin typeface="Arial"/>
                <a:cs typeface="Arial"/>
              </a:rPr>
              <a:t>M</a:t>
            </a:r>
            <a:r>
              <a:rPr sz="2100" b="1" dirty="0">
                <a:solidFill>
                  <a:srgbClr val="94DDDE"/>
                </a:solidFill>
                <a:latin typeface="Arial"/>
                <a:cs typeface="Arial"/>
              </a:rPr>
              <a:t>	</a:t>
            </a:r>
            <a:r>
              <a:rPr sz="2100" b="1" spc="100" dirty="0">
                <a:solidFill>
                  <a:srgbClr val="94DDDE"/>
                </a:solidFill>
                <a:latin typeface="Arial"/>
                <a:cs typeface="Arial"/>
              </a:rPr>
              <a:t>B</a:t>
            </a:r>
            <a:r>
              <a:rPr sz="2100" b="1" spc="330" dirty="0">
                <a:solidFill>
                  <a:srgbClr val="94DDDE"/>
                </a:solidFill>
                <a:latin typeface="Arial"/>
                <a:cs typeface="Arial"/>
              </a:rPr>
              <a:t>U</a:t>
            </a:r>
            <a:r>
              <a:rPr sz="2100" b="1" spc="220" dirty="0">
                <a:solidFill>
                  <a:srgbClr val="94DDDE"/>
                </a:solidFill>
                <a:latin typeface="Arial"/>
                <a:cs typeface="Arial"/>
              </a:rPr>
              <a:t>K</a:t>
            </a:r>
            <a:r>
              <a:rPr sz="2100" b="1" spc="80" dirty="0">
                <a:solidFill>
                  <a:srgbClr val="94DDDE"/>
                </a:solidFill>
                <a:latin typeface="Arial"/>
                <a:cs typeface="Arial"/>
              </a:rPr>
              <a:t>U</a:t>
            </a:r>
            <a:r>
              <a:rPr sz="2100" b="1" dirty="0">
                <a:solidFill>
                  <a:srgbClr val="94DDDE"/>
                </a:solidFill>
                <a:latin typeface="Arial"/>
                <a:cs typeface="Arial"/>
              </a:rPr>
              <a:t>	</a:t>
            </a:r>
            <a:r>
              <a:rPr sz="2100" b="1" spc="-45" dirty="0">
                <a:solidFill>
                  <a:srgbClr val="94DDDE"/>
                </a:solidFill>
                <a:latin typeface="Arial"/>
                <a:cs typeface="Arial"/>
              </a:rPr>
              <a:t>A</a:t>
            </a:r>
            <a:r>
              <a:rPr sz="2100" b="1" dirty="0">
                <a:solidFill>
                  <a:srgbClr val="94DDDE"/>
                </a:solidFill>
                <a:latin typeface="Arial"/>
                <a:cs typeface="Arial"/>
              </a:rPr>
              <a:t>	</a:t>
            </a:r>
            <a:r>
              <a:rPr sz="2100" b="1" spc="235" dirty="0">
                <a:solidFill>
                  <a:srgbClr val="94DDDE"/>
                </a:solidFill>
                <a:latin typeface="Arial"/>
                <a:cs typeface="Arial"/>
              </a:rPr>
              <a:t>F</a:t>
            </a:r>
            <a:r>
              <a:rPr sz="2100" b="1" spc="330" dirty="0">
                <a:solidFill>
                  <a:srgbClr val="94DDDE"/>
                </a:solidFill>
                <a:latin typeface="Arial"/>
                <a:cs typeface="Arial"/>
              </a:rPr>
              <a:t>U</a:t>
            </a:r>
            <a:r>
              <a:rPr sz="2100" b="1" spc="204" dirty="0">
                <a:solidFill>
                  <a:srgbClr val="94DDDE"/>
                </a:solidFill>
                <a:latin typeface="Arial"/>
                <a:cs typeface="Arial"/>
              </a:rPr>
              <a:t>T</a:t>
            </a:r>
            <a:r>
              <a:rPr sz="2100" b="1" spc="330" dirty="0">
                <a:solidFill>
                  <a:srgbClr val="94DDDE"/>
                </a:solidFill>
                <a:latin typeface="Arial"/>
                <a:cs typeface="Arial"/>
              </a:rPr>
              <a:t>U</a:t>
            </a:r>
            <a:r>
              <a:rPr sz="2100" b="1" spc="180" dirty="0">
                <a:solidFill>
                  <a:srgbClr val="94DDDE"/>
                </a:solidFill>
                <a:latin typeface="Arial"/>
                <a:cs typeface="Arial"/>
              </a:rPr>
              <a:t>R</a:t>
            </a:r>
            <a:r>
              <a:rPr sz="2100" b="1" spc="5" dirty="0">
                <a:solidFill>
                  <a:srgbClr val="94DDDE"/>
                </a:solidFill>
                <a:latin typeface="Arial"/>
                <a:cs typeface="Arial"/>
              </a:rPr>
              <a:t>E</a:t>
            </a:r>
            <a:r>
              <a:rPr sz="2100" b="1" dirty="0">
                <a:solidFill>
                  <a:srgbClr val="94DDDE"/>
                </a:solidFill>
                <a:latin typeface="Arial"/>
                <a:cs typeface="Arial"/>
              </a:rPr>
              <a:t>	</a:t>
            </a:r>
            <a:r>
              <a:rPr sz="2100" b="1" spc="190" dirty="0">
                <a:solidFill>
                  <a:srgbClr val="94DDDE"/>
                </a:solidFill>
                <a:latin typeface="Arial"/>
                <a:cs typeface="Arial"/>
              </a:rPr>
              <a:t>P</a:t>
            </a:r>
            <a:r>
              <a:rPr sz="2100" b="1" spc="254" dirty="0">
                <a:solidFill>
                  <a:srgbClr val="94DDDE"/>
                </a:solidFill>
                <a:latin typeface="Arial"/>
                <a:cs typeface="Arial"/>
              </a:rPr>
              <a:t>E</a:t>
            </a:r>
            <a:r>
              <a:rPr sz="2100" b="1" spc="180" dirty="0">
                <a:solidFill>
                  <a:srgbClr val="94DDDE"/>
                </a:solidFill>
                <a:latin typeface="Arial"/>
                <a:cs typeface="Arial"/>
              </a:rPr>
              <a:t>R</a:t>
            </a:r>
            <a:r>
              <a:rPr sz="2100" b="1" spc="235" dirty="0">
                <a:solidFill>
                  <a:srgbClr val="94DDDE"/>
                </a:solidFill>
                <a:latin typeface="Arial"/>
                <a:cs typeface="Arial"/>
              </a:rPr>
              <a:t>F</a:t>
            </a:r>
            <a:r>
              <a:rPr sz="2100" b="1" spc="254" dirty="0">
                <a:solidFill>
                  <a:srgbClr val="94DDDE"/>
                </a:solidFill>
                <a:latin typeface="Arial"/>
                <a:cs typeface="Arial"/>
              </a:rPr>
              <a:t>E</a:t>
            </a:r>
            <a:r>
              <a:rPr sz="2100" b="1" spc="204" dirty="0">
                <a:solidFill>
                  <a:srgbClr val="94DDDE"/>
                </a:solidFill>
                <a:latin typeface="Arial"/>
                <a:cs typeface="Arial"/>
              </a:rPr>
              <a:t>CT</a:t>
            </a:r>
            <a:r>
              <a:rPr sz="2100" b="1" spc="-325" dirty="0">
                <a:solidFill>
                  <a:srgbClr val="94DDDE"/>
                </a:solidFill>
                <a:latin typeface="Arial"/>
                <a:cs typeface="Arial"/>
              </a:rPr>
              <a:t>:</a:t>
            </a:r>
            <a:r>
              <a:rPr sz="2100" b="1" dirty="0">
                <a:solidFill>
                  <a:srgbClr val="94DDDE"/>
                </a:solidFill>
                <a:latin typeface="Arial"/>
                <a:cs typeface="Arial"/>
              </a:rPr>
              <a:t>	</a:t>
            </a:r>
            <a:r>
              <a:rPr sz="2100" b="1" spc="204" dirty="0">
                <a:solidFill>
                  <a:srgbClr val="94DDDE"/>
                </a:solidFill>
                <a:latin typeface="Arial"/>
                <a:cs typeface="Arial"/>
              </a:rPr>
              <a:t>T</a:t>
            </a:r>
            <a:r>
              <a:rPr sz="2100" b="1" spc="445" dirty="0">
                <a:solidFill>
                  <a:srgbClr val="94DDDE"/>
                </a:solidFill>
                <a:latin typeface="Arial"/>
                <a:cs typeface="Arial"/>
              </a:rPr>
              <a:t>H</a:t>
            </a:r>
            <a:r>
              <a:rPr sz="2100" b="1" spc="5" dirty="0">
                <a:solidFill>
                  <a:srgbClr val="94DDDE"/>
                </a:solidFill>
                <a:latin typeface="Arial"/>
                <a:cs typeface="Arial"/>
              </a:rPr>
              <a:t>E</a:t>
            </a:r>
            <a:r>
              <a:rPr sz="2100" b="1" dirty="0">
                <a:solidFill>
                  <a:srgbClr val="94DDDE"/>
                </a:solidFill>
                <a:latin typeface="Arial"/>
                <a:cs typeface="Arial"/>
              </a:rPr>
              <a:t>	</a:t>
            </a:r>
            <a:r>
              <a:rPr sz="2100" b="1" spc="204" dirty="0">
                <a:solidFill>
                  <a:srgbClr val="94DDDE"/>
                </a:solidFill>
                <a:latin typeface="Arial"/>
                <a:cs typeface="Arial"/>
              </a:rPr>
              <a:t>C</a:t>
            </a:r>
            <a:r>
              <a:rPr sz="2100" b="1" spc="445" dirty="0">
                <a:solidFill>
                  <a:srgbClr val="94DDDE"/>
                </a:solidFill>
                <a:latin typeface="Arial"/>
                <a:cs typeface="Arial"/>
              </a:rPr>
              <a:t>H</a:t>
            </a:r>
            <a:r>
              <a:rPr sz="2100" b="1" spc="204" dirty="0">
                <a:solidFill>
                  <a:srgbClr val="94DDDE"/>
                </a:solidFill>
                <a:latin typeface="Arial"/>
                <a:cs typeface="Arial"/>
              </a:rPr>
              <a:t>A</a:t>
            </a:r>
            <a:r>
              <a:rPr sz="2100" b="1" spc="320" dirty="0">
                <a:solidFill>
                  <a:srgbClr val="94DDDE"/>
                </a:solidFill>
                <a:latin typeface="Arial"/>
                <a:cs typeface="Arial"/>
              </a:rPr>
              <a:t>LL</a:t>
            </a:r>
            <a:r>
              <a:rPr sz="2100" b="1" spc="254" dirty="0">
                <a:solidFill>
                  <a:srgbClr val="94DDDE"/>
                </a:solidFill>
                <a:latin typeface="Arial"/>
                <a:cs typeface="Arial"/>
              </a:rPr>
              <a:t>E</a:t>
            </a:r>
            <a:r>
              <a:rPr sz="2100" b="1" spc="535" dirty="0">
                <a:solidFill>
                  <a:srgbClr val="94DDDE"/>
                </a:solidFill>
                <a:latin typeface="Arial"/>
                <a:cs typeface="Arial"/>
              </a:rPr>
              <a:t>N</a:t>
            </a:r>
            <a:r>
              <a:rPr sz="2100" b="1" spc="225" dirty="0">
                <a:solidFill>
                  <a:srgbClr val="94DDDE"/>
                </a:solidFill>
                <a:latin typeface="Arial"/>
                <a:cs typeface="Arial"/>
              </a:rPr>
              <a:t>G</a:t>
            </a:r>
            <a:r>
              <a:rPr sz="2100" b="1" spc="5" dirty="0">
                <a:solidFill>
                  <a:srgbClr val="94DDDE"/>
                </a:solidFill>
                <a:latin typeface="Arial"/>
                <a:cs typeface="Arial"/>
              </a:rPr>
              <a:t>E  </a:t>
            </a:r>
            <a:r>
              <a:rPr sz="2100" b="1" spc="285" dirty="0">
                <a:solidFill>
                  <a:srgbClr val="94DDDE"/>
                </a:solidFill>
                <a:latin typeface="Arial"/>
                <a:cs typeface="Arial"/>
              </a:rPr>
              <a:t>AND	</a:t>
            </a:r>
            <a:r>
              <a:rPr sz="2100" b="1" spc="345" dirty="0">
                <a:solidFill>
                  <a:srgbClr val="94DDDE"/>
                </a:solidFill>
                <a:latin typeface="Arial"/>
                <a:cs typeface="Arial"/>
              </a:rPr>
              <a:t>HIDDEN	</a:t>
            </a:r>
            <a:r>
              <a:rPr sz="2100" b="1" spc="250" dirty="0">
                <a:solidFill>
                  <a:srgbClr val="94DDDE"/>
                </a:solidFill>
                <a:latin typeface="Arial"/>
                <a:cs typeface="Arial"/>
              </a:rPr>
              <a:t>PROMISE	</a:t>
            </a:r>
            <a:r>
              <a:rPr sz="2100" b="1" spc="200" dirty="0">
                <a:solidFill>
                  <a:srgbClr val="94DDDE"/>
                </a:solidFill>
                <a:latin typeface="Arial"/>
                <a:cs typeface="Arial"/>
              </a:rPr>
              <a:t>OF	</a:t>
            </a:r>
            <a:r>
              <a:rPr sz="2100" b="1" spc="290" dirty="0">
                <a:solidFill>
                  <a:srgbClr val="94DDDE"/>
                </a:solidFill>
                <a:latin typeface="Arial"/>
                <a:cs typeface="Arial"/>
              </a:rPr>
              <a:t>GLOBALIZATION,	</a:t>
            </a:r>
            <a:r>
              <a:rPr sz="2100" b="1" spc="300" dirty="0">
                <a:solidFill>
                  <a:srgbClr val="94DDDE"/>
                </a:solidFill>
                <a:latin typeface="Arial"/>
                <a:cs typeface="Arial"/>
              </a:rPr>
              <a:t>MENYATAKAN	</a:t>
            </a:r>
            <a:r>
              <a:rPr sz="2100" b="1" spc="130" dirty="0">
                <a:solidFill>
                  <a:srgbClr val="94DDDE"/>
                </a:solidFill>
                <a:latin typeface="Arial"/>
                <a:cs typeface="Arial"/>
              </a:rPr>
              <a:t>ERA</a:t>
            </a:r>
            <a:endParaRPr sz="2100">
              <a:latin typeface="Arial"/>
              <a:cs typeface="Arial"/>
            </a:endParaRPr>
          </a:p>
          <a:p>
            <a:pPr marL="12700" marR="251460">
              <a:lnSpc>
                <a:spcPct val="136900"/>
              </a:lnSpc>
              <a:tabLst>
                <a:tab pos="1457325" algn="l"/>
                <a:tab pos="2409825" algn="l"/>
                <a:tab pos="2934970" algn="l"/>
                <a:tab pos="3958590" algn="l"/>
                <a:tab pos="4364355" algn="l"/>
                <a:tab pos="5022215" algn="l"/>
                <a:tab pos="5900420" algn="l"/>
                <a:tab pos="6027420" algn="l"/>
                <a:tab pos="7253605" algn="l"/>
                <a:tab pos="8056880" algn="l"/>
                <a:tab pos="8912860" algn="l"/>
              </a:tabLst>
            </a:pPr>
            <a:r>
              <a:rPr sz="2100" b="1" spc="225" dirty="0">
                <a:solidFill>
                  <a:srgbClr val="94DDDE"/>
                </a:solidFill>
                <a:latin typeface="Arial"/>
                <a:cs typeface="Arial"/>
              </a:rPr>
              <a:t>G</a:t>
            </a:r>
            <a:r>
              <a:rPr sz="2100" b="1" spc="320" dirty="0">
                <a:solidFill>
                  <a:srgbClr val="94DDDE"/>
                </a:solidFill>
                <a:latin typeface="Arial"/>
                <a:cs typeface="Arial"/>
              </a:rPr>
              <a:t>L</a:t>
            </a:r>
            <a:r>
              <a:rPr sz="2100" b="1" spc="415" dirty="0">
                <a:solidFill>
                  <a:srgbClr val="94DDDE"/>
                </a:solidFill>
                <a:latin typeface="Arial"/>
                <a:cs typeface="Arial"/>
              </a:rPr>
              <a:t>O</a:t>
            </a:r>
            <a:r>
              <a:rPr sz="2100" b="1" spc="100" dirty="0">
                <a:solidFill>
                  <a:srgbClr val="94DDDE"/>
                </a:solidFill>
                <a:latin typeface="Arial"/>
                <a:cs typeface="Arial"/>
              </a:rPr>
              <a:t>B</a:t>
            </a:r>
            <a:r>
              <a:rPr sz="2100" b="1" spc="204" dirty="0">
                <a:solidFill>
                  <a:srgbClr val="94DDDE"/>
                </a:solidFill>
                <a:latin typeface="Arial"/>
                <a:cs typeface="Arial"/>
              </a:rPr>
              <a:t>A</a:t>
            </a:r>
            <a:r>
              <a:rPr sz="2100" b="1" spc="70" dirty="0">
                <a:solidFill>
                  <a:srgbClr val="94DDDE"/>
                </a:solidFill>
                <a:latin typeface="Arial"/>
                <a:cs typeface="Arial"/>
              </a:rPr>
              <a:t>L</a:t>
            </a:r>
            <a:r>
              <a:rPr sz="2100" b="1" dirty="0">
                <a:solidFill>
                  <a:srgbClr val="94DDDE"/>
                </a:solidFill>
                <a:latin typeface="Arial"/>
                <a:cs typeface="Arial"/>
              </a:rPr>
              <a:t>	</a:t>
            </a:r>
            <a:r>
              <a:rPr sz="2100" b="1" spc="-535" dirty="0">
                <a:solidFill>
                  <a:srgbClr val="94DDDE"/>
                </a:solidFill>
                <a:latin typeface="Arial"/>
                <a:cs typeface="Arial"/>
              </a:rPr>
              <a:t> </a:t>
            </a:r>
            <a:r>
              <a:rPr sz="2100" b="1" spc="204" dirty="0">
                <a:solidFill>
                  <a:srgbClr val="94DDDE"/>
                </a:solidFill>
                <a:latin typeface="Arial"/>
                <a:cs typeface="Arial"/>
              </a:rPr>
              <a:t>A</a:t>
            </a:r>
            <a:r>
              <a:rPr sz="2100" b="1" spc="360" dirty="0">
                <a:solidFill>
                  <a:srgbClr val="94DDDE"/>
                </a:solidFill>
                <a:latin typeface="Arial"/>
                <a:cs typeface="Arial"/>
              </a:rPr>
              <a:t>D</a:t>
            </a:r>
            <a:r>
              <a:rPr sz="2100" b="1" spc="204" dirty="0">
                <a:solidFill>
                  <a:srgbClr val="94DDDE"/>
                </a:solidFill>
                <a:latin typeface="Arial"/>
                <a:cs typeface="Arial"/>
              </a:rPr>
              <a:t>A</a:t>
            </a:r>
            <a:r>
              <a:rPr sz="2100" b="1" spc="320" dirty="0">
                <a:solidFill>
                  <a:srgbClr val="94DDDE"/>
                </a:solidFill>
                <a:latin typeface="Arial"/>
                <a:cs typeface="Arial"/>
              </a:rPr>
              <a:t>L</a:t>
            </a:r>
            <a:r>
              <a:rPr sz="2100" b="1" spc="204" dirty="0">
                <a:solidFill>
                  <a:srgbClr val="94DDDE"/>
                </a:solidFill>
                <a:latin typeface="Arial"/>
                <a:cs typeface="Arial"/>
              </a:rPr>
              <a:t>A</a:t>
            </a:r>
            <a:r>
              <a:rPr sz="2100" b="1" spc="195" dirty="0">
                <a:solidFill>
                  <a:srgbClr val="94DDDE"/>
                </a:solidFill>
                <a:latin typeface="Arial"/>
                <a:cs typeface="Arial"/>
              </a:rPr>
              <a:t>H</a:t>
            </a:r>
            <a:r>
              <a:rPr sz="2100" b="1" dirty="0">
                <a:solidFill>
                  <a:srgbClr val="94DDDE"/>
                </a:solidFill>
                <a:latin typeface="Arial"/>
                <a:cs typeface="Arial"/>
              </a:rPr>
              <a:t>	</a:t>
            </a:r>
            <a:r>
              <a:rPr sz="2100" b="1" spc="80" dirty="0">
                <a:solidFill>
                  <a:srgbClr val="94DDDE"/>
                </a:solidFill>
                <a:latin typeface="Arial"/>
                <a:cs typeface="Arial"/>
              </a:rPr>
              <a:t>S</a:t>
            </a:r>
            <a:r>
              <a:rPr sz="2100" b="1" spc="254" dirty="0">
                <a:solidFill>
                  <a:srgbClr val="94DDDE"/>
                </a:solidFill>
                <a:latin typeface="Arial"/>
                <a:cs typeface="Arial"/>
              </a:rPr>
              <a:t>E</a:t>
            </a:r>
            <a:r>
              <a:rPr sz="2100" b="1" spc="100" dirty="0">
                <a:solidFill>
                  <a:srgbClr val="94DDDE"/>
                </a:solidFill>
                <a:latin typeface="Arial"/>
                <a:cs typeface="Arial"/>
              </a:rPr>
              <a:t>B</a:t>
            </a:r>
            <a:r>
              <a:rPr sz="2100" b="1" spc="330" dirty="0">
                <a:solidFill>
                  <a:srgbClr val="94DDDE"/>
                </a:solidFill>
                <a:latin typeface="Arial"/>
                <a:cs typeface="Arial"/>
              </a:rPr>
              <a:t>U</a:t>
            </a:r>
            <a:r>
              <a:rPr sz="2100" b="1" spc="204" dirty="0">
                <a:solidFill>
                  <a:srgbClr val="94DDDE"/>
                </a:solidFill>
                <a:latin typeface="Arial"/>
                <a:cs typeface="Arial"/>
              </a:rPr>
              <a:t>A</a:t>
            </a:r>
            <a:r>
              <a:rPr sz="2100" b="1" spc="195" dirty="0">
                <a:solidFill>
                  <a:srgbClr val="94DDDE"/>
                </a:solidFill>
                <a:latin typeface="Arial"/>
                <a:cs typeface="Arial"/>
              </a:rPr>
              <a:t>H</a:t>
            </a:r>
            <a:r>
              <a:rPr sz="2100" b="1" dirty="0">
                <a:solidFill>
                  <a:srgbClr val="94DDDE"/>
                </a:solidFill>
                <a:latin typeface="Arial"/>
                <a:cs typeface="Arial"/>
              </a:rPr>
              <a:t>	</a:t>
            </a:r>
            <a:r>
              <a:rPr sz="2100" b="1" spc="220" dirty="0">
                <a:solidFill>
                  <a:srgbClr val="94DDDE"/>
                </a:solidFill>
                <a:latin typeface="Arial"/>
                <a:cs typeface="Arial"/>
              </a:rPr>
              <a:t>K</a:t>
            </a:r>
            <a:r>
              <a:rPr sz="2100" b="1" spc="415" dirty="0">
                <a:solidFill>
                  <a:srgbClr val="94DDDE"/>
                </a:solidFill>
                <a:latin typeface="Arial"/>
                <a:cs typeface="Arial"/>
              </a:rPr>
              <a:t>O</a:t>
            </a:r>
            <a:r>
              <a:rPr sz="2100" b="1" spc="535" dirty="0">
                <a:solidFill>
                  <a:srgbClr val="94DDDE"/>
                </a:solidFill>
                <a:latin typeface="Arial"/>
                <a:cs typeface="Arial"/>
              </a:rPr>
              <a:t>N</a:t>
            </a:r>
            <a:r>
              <a:rPr sz="2100" b="1" spc="360" dirty="0">
                <a:solidFill>
                  <a:srgbClr val="94DDDE"/>
                </a:solidFill>
                <a:latin typeface="Arial"/>
                <a:cs typeface="Arial"/>
              </a:rPr>
              <a:t>D</a:t>
            </a:r>
            <a:r>
              <a:rPr sz="2100" b="1" spc="375" dirty="0">
                <a:solidFill>
                  <a:srgbClr val="94DDDE"/>
                </a:solidFill>
                <a:latin typeface="Arial"/>
                <a:cs typeface="Arial"/>
              </a:rPr>
              <a:t>I</a:t>
            </a:r>
            <a:r>
              <a:rPr sz="2100" b="1" spc="80" dirty="0">
                <a:solidFill>
                  <a:srgbClr val="94DDDE"/>
                </a:solidFill>
                <a:latin typeface="Arial"/>
                <a:cs typeface="Arial"/>
              </a:rPr>
              <a:t>S</a:t>
            </a:r>
            <a:r>
              <a:rPr sz="2100" b="1" spc="125" dirty="0">
                <a:solidFill>
                  <a:srgbClr val="94DDDE"/>
                </a:solidFill>
                <a:latin typeface="Arial"/>
                <a:cs typeface="Arial"/>
              </a:rPr>
              <a:t>I</a:t>
            </a:r>
            <a:r>
              <a:rPr sz="2100" b="1" dirty="0">
                <a:solidFill>
                  <a:srgbClr val="94DDDE"/>
                </a:solidFill>
                <a:latin typeface="Arial"/>
                <a:cs typeface="Arial"/>
              </a:rPr>
              <a:t>	</a:t>
            </a:r>
            <a:r>
              <a:rPr sz="2100" b="1" spc="80" dirty="0">
                <a:solidFill>
                  <a:srgbClr val="94DDDE"/>
                </a:solidFill>
                <a:latin typeface="Arial"/>
                <a:cs typeface="Arial"/>
              </a:rPr>
              <a:t>S</a:t>
            </a:r>
            <a:r>
              <a:rPr sz="2100" b="1" spc="204" dirty="0">
                <a:solidFill>
                  <a:srgbClr val="94DDDE"/>
                </a:solidFill>
                <a:latin typeface="Arial"/>
                <a:cs typeface="Arial"/>
              </a:rPr>
              <a:t>A</a:t>
            </a:r>
            <a:r>
              <a:rPr sz="2100" b="1" spc="320" dirty="0">
                <a:solidFill>
                  <a:srgbClr val="94DDDE"/>
                </a:solidFill>
                <a:latin typeface="Arial"/>
                <a:cs typeface="Arial"/>
              </a:rPr>
              <a:t>L</a:t>
            </a:r>
            <a:r>
              <a:rPr sz="2100" b="1" spc="375" dirty="0">
                <a:solidFill>
                  <a:srgbClr val="94DDDE"/>
                </a:solidFill>
                <a:latin typeface="Arial"/>
                <a:cs typeface="Arial"/>
              </a:rPr>
              <a:t>I</a:t>
            </a:r>
            <a:r>
              <a:rPr sz="2100" b="1" spc="535" dirty="0">
                <a:solidFill>
                  <a:srgbClr val="94DDDE"/>
                </a:solidFill>
                <a:latin typeface="Arial"/>
                <a:cs typeface="Arial"/>
              </a:rPr>
              <a:t>N</a:t>
            </a:r>
            <a:r>
              <a:rPr sz="2100" b="1" spc="-25" dirty="0">
                <a:solidFill>
                  <a:srgbClr val="94DDDE"/>
                </a:solidFill>
                <a:latin typeface="Arial"/>
                <a:cs typeface="Arial"/>
              </a:rPr>
              <a:t>G</a:t>
            </a:r>
            <a:r>
              <a:rPr sz="2100" b="1" dirty="0">
                <a:solidFill>
                  <a:srgbClr val="94DDDE"/>
                </a:solidFill>
                <a:latin typeface="Arial"/>
                <a:cs typeface="Arial"/>
              </a:rPr>
              <a:t>	</a:t>
            </a:r>
            <a:r>
              <a:rPr sz="2100" b="1" spc="220" dirty="0">
                <a:solidFill>
                  <a:srgbClr val="94DDDE"/>
                </a:solidFill>
                <a:latin typeface="Arial"/>
                <a:cs typeface="Arial"/>
              </a:rPr>
              <a:t>K</a:t>
            </a:r>
            <a:r>
              <a:rPr sz="2100" b="1" spc="254" dirty="0">
                <a:solidFill>
                  <a:srgbClr val="94DDDE"/>
                </a:solidFill>
                <a:latin typeface="Arial"/>
                <a:cs typeface="Arial"/>
              </a:rPr>
              <a:t>E</a:t>
            </a:r>
            <a:r>
              <a:rPr sz="2100" b="1" spc="100" dirty="0">
                <a:solidFill>
                  <a:srgbClr val="94DDDE"/>
                </a:solidFill>
                <a:latin typeface="Arial"/>
                <a:cs typeface="Arial"/>
              </a:rPr>
              <a:t>B</a:t>
            </a:r>
            <a:r>
              <a:rPr sz="2100" b="1" spc="254" dirty="0">
                <a:solidFill>
                  <a:srgbClr val="94DDDE"/>
                </a:solidFill>
                <a:latin typeface="Arial"/>
                <a:cs typeface="Arial"/>
              </a:rPr>
              <a:t>E</a:t>
            </a:r>
            <a:r>
              <a:rPr sz="2100" b="1" spc="180" dirty="0">
                <a:solidFill>
                  <a:srgbClr val="94DDDE"/>
                </a:solidFill>
                <a:latin typeface="Arial"/>
                <a:cs typeface="Arial"/>
              </a:rPr>
              <a:t>R</a:t>
            </a:r>
            <a:r>
              <a:rPr sz="2100" b="1" spc="225" dirty="0">
                <a:solidFill>
                  <a:srgbClr val="94DDDE"/>
                </a:solidFill>
                <a:latin typeface="Arial"/>
                <a:cs typeface="Arial"/>
              </a:rPr>
              <a:t>G</a:t>
            </a:r>
            <a:r>
              <a:rPr sz="2100" b="1" spc="204" dirty="0">
                <a:solidFill>
                  <a:srgbClr val="94DDDE"/>
                </a:solidFill>
                <a:latin typeface="Arial"/>
                <a:cs typeface="Arial"/>
              </a:rPr>
              <a:t>A</a:t>
            </a:r>
            <a:r>
              <a:rPr sz="2100" b="1" spc="535" dirty="0">
                <a:solidFill>
                  <a:srgbClr val="94DDDE"/>
                </a:solidFill>
                <a:latin typeface="Arial"/>
                <a:cs typeface="Arial"/>
              </a:rPr>
              <a:t>N</a:t>
            </a:r>
            <a:r>
              <a:rPr sz="2100" b="1" spc="204" dirty="0">
                <a:solidFill>
                  <a:srgbClr val="94DDDE"/>
                </a:solidFill>
                <a:latin typeface="Arial"/>
                <a:cs typeface="Arial"/>
              </a:rPr>
              <a:t>T</a:t>
            </a:r>
            <a:r>
              <a:rPr sz="2100" b="1" spc="330" dirty="0">
                <a:solidFill>
                  <a:srgbClr val="94DDDE"/>
                </a:solidFill>
                <a:latin typeface="Arial"/>
                <a:cs typeface="Arial"/>
              </a:rPr>
              <a:t>U</a:t>
            </a:r>
            <a:r>
              <a:rPr sz="2100" b="1" spc="535" dirty="0">
                <a:solidFill>
                  <a:srgbClr val="94DDDE"/>
                </a:solidFill>
                <a:latin typeface="Arial"/>
                <a:cs typeface="Arial"/>
              </a:rPr>
              <a:t>N</a:t>
            </a:r>
            <a:r>
              <a:rPr sz="2100" b="1" spc="204" dirty="0">
                <a:solidFill>
                  <a:srgbClr val="94DDDE"/>
                </a:solidFill>
                <a:latin typeface="Arial"/>
                <a:cs typeface="Arial"/>
              </a:rPr>
              <a:t>A</a:t>
            </a:r>
            <a:r>
              <a:rPr sz="2100" b="1" spc="225" dirty="0">
                <a:solidFill>
                  <a:srgbClr val="94DDDE"/>
                </a:solidFill>
                <a:latin typeface="Arial"/>
                <a:cs typeface="Arial"/>
              </a:rPr>
              <a:t>G</a:t>
            </a:r>
            <a:r>
              <a:rPr sz="2100" b="1" spc="204" dirty="0">
                <a:solidFill>
                  <a:srgbClr val="94DDDE"/>
                </a:solidFill>
                <a:latin typeface="Arial"/>
                <a:cs typeface="Arial"/>
              </a:rPr>
              <a:t>A</a:t>
            </a:r>
            <a:r>
              <a:rPr sz="2100" b="1" spc="170" dirty="0">
                <a:solidFill>
                  <a:srgbClr val="94DDDE"/>
                </a:solidFill>
                <a:latin typeface="Arial"/>
                <a:cs typeface="Arial"/>
              </a:rPr>
              <a:t>N  </a:t>
            </a:r>
            <a:r>
              <a:rPr sz="2100" b="1" spc="215" dirty="0">
                <a:solidFill>
                  <a:srgbClr val="94DDDE"/>
                </a:solidFill>
                <a:latin typeface="Arial"/>
                <a:cs typeface="Arial"/>
              </a:rPr>
              <a:t>ANTARA	</a:t>
            </a:r>
            <a:r>
              <a:rPr sz="2100" b="1" spc="140" dirty="0">
                <a:solidFill>
                  <a:srgbClr val="94DDDE"/>
                </a:solidFill>
                <a:latin typeface="Arial"/>
                <a:cs typeface="Arial"/>
              </a:rPr>
              <a:t>SATU	</a:t>
            </a:r>
            <a:r>
              <a:rPr sz="2100" b="1" spc="310" dirty="0">
                <a:solidFill>
                  <a:srgbClr val="94DDDE"/>
                </a:solidFill>
                <a:latin typeface="Arial"/>
                <a:cs typeface="Arial"/>
              </a:rPr>
              <a:t>DENGAN	</a:t>
            </a:r>
            <a:r>
              <a:rPr sz="2100" b="1" spc="275" dirty="0">
                <a:solidFill>
                  <a:srgbClr val="94DDDE"/>
                </a:solidFill>
                <a:latin typeface="Arial"/>
                <a:cs typeface="Arial"/>
              </a:rPr>
              <a:t>YANG	</a:t>
            </a:r>
            <a:r>
              <a:rPr sz="2100" b="1" spc="240" dirty="0">
                <a:solidFill>
                  <a:srgbClr val="94DDDE"/>
                </a:solidFill>
                <a:latin typeface="Arial"/>
                <a:cs typeface="Arial"/>
              </a:rPr>
              <a:t>LAIN.		</a:t>
            </a:r>
            <a:r>
              <a:rPr sz="2100" b="1" spc="225" dirty="0">
                <a:solidFill>
                  <a:srgbClr val="94DDDE"/>
                </a:solidFill>
                <a:latin typeface="Arial"/>
                <a:cs typeface="Arial"/>
              </a:rPr>
              <a:t>KORPORASI	</a:t>
            </a:r>
            <a:r>
              <a:rPr sz="2100" b="1" spc="125" dirty="0">
                <a:solidFill>
                  <a:srgbClr val="94DDDE"/>
                </a:solidFill>
                <a:latin typeface="Arial"/>
                <a:cs typeface="Arial"/>
              </a:rPr>
              <a:t>BISA	</a:t>
            </a:r>
            <a:r>
              <a:rPr sz="2100" b="1" spc="130" dirty="0">
                <a:solidFill>
                  <a:srgbClr val="94DDDE"/>
                </a:solidFill>
                <a:latin typeface="Arial"/>
                <a:cs typeface="Arial"/>
              </a:rPr>
              <a:t>BEKERJA</a:t>
            </a:r>
            <a:endParaRPr sz="2100">
              <a:latin typeface="Arial"/>
              <a:cs typeface="Arial"/>
            </a:endParaRPr>
          </a:p>
          <a:p>
            <a:pPr marL="12700" marR="562610">
              <a:lnSpc>
                <a:spcPct val="136900"/>
              </a:lnSpc>
              <a:tabLst>
                <a:tab pos="1045844" algn="l"/>
                <a:tab pos="2228850" algn="l"/>
                <a:tab pos="2595245" algn="l"/>
                <a:tab pos="3680460" algn="l"/>
                <a:tab pos="4938395" algn="l"/>
                <a:tab pos="4984750" algn="l"/>
                <a:tab pos="5865495" algn="l"/>
                <a:tab pos="6506845" algn="l"/>
                <a:tab pos="7378065" algn="l"/>
                <a:tab pos="9181465" algn="l"/>
              </a:tabLst>
            </a:pPr>
            <a:r>
              <a:rPr sz="2100" b="1" spc="80" dirty="0">
                <a:solidFill>
                  <a:srgbClr val="94DDDE"/>
                </a:solidFill>
                <a:latin typeface="Arial"/>
                <a:cs typeface="Arial"/>
              </a:rPr>
              <a:t>S</a:t>
            </a:r>
            <a:r>
              <a:rPr sz="2100" b="1" spc="204" dirty="0">
                <a:solidFill>
                  <a:srgbClr val="94DDDE"/>
                </a:solidFill>
                <a:latin typeface="Arial"/>
                <a:cs typeface="Arial"/>
              </a:rPr>
              <a:t>A</a:t>
            </a:r>
            <a:r>
              <a:rPr sz="2100" b="1" spc="505" dirty="0">
                <a:solidFill>
                  <a:srgbClr val="94DDDE"/>
                </a:solidFill>
                <a:latin typeface="Arial"/>
                <a:cs typeface="Arial"/>
              </a:rPr>
              <a:t>M</a:t>
            </a:r>
            <a:r>
              <a:rPr sz="2100" b="1" spc="-45" dirty="0">
                <a:solidFill>
                  <a:srgbClr val="94DDDE"/>
                </a:solidFill>
                <a:latin typeface="Arial"/>
                <a:cs typeface="Arial"/>
              </a:rPr>
              <a:t>A</a:t>
            </a:r>
            <a:r>
              <a:rPr sz="2100" b="1" dirty="0">
                <a:solidFill>
                  <a:srgbClr val="94DDDE"/>
                </a:solidFill>
                <a:latin typeface="Arial"/>
                <a:cs typeface="Arial"/>
              </a:rPr>
              <a:t>	</a:t>
            </a:r>
            <a:r>
              <a:rPr sz="2100" b="1" spc="360" dirty="0">
                <a:solidFill>
                  <a:srgbClr val="94DDDE"/>
                </a:solidFill>
                <a:latin typeface="Arial"/>
                <a:cs typeface="Arial"/>
              </a:rPr>
              <a:t>D</a:t>
            </a:r>
            <a:r>
              <a:rPr sz="2100" b="1" spc="254" dirty="0">
                <a:solidFill>
                  <a:srgbClr val="94DDDE"/>
                </a:solidFill>
                <a:latin typeface="Arial"/>
                <a:cs typeface="Arial"/>
              </a:rPr>
              <a:t>E</a:t>
            </a:r>
            <a:r>
              <a:rPr sz="2100" b="1" spc="535" dirty="0">
                <a:solidFill>
                  <a:srgbClr val="94DDDE"/>
                </a:solidFill>
                <a:latin typeface="Arial"/>
                <a:cs typeface="Arial"/>
              </a:rPr>
              <a:t>N</a:t>
            </a:r>
            <a:r>
              <a:rPr sz="2100" b="1" spc="225" dirty="0">
                <a:solidFill>
                  <a:srgbClr val="94DDDE"/>
                </a:solidFill>
                <a:latin typeface="Arial"/>
                <a:cs typeface="Arial"/>
              </a:rPr>
              <a:t>G</a:t>
            </a:r>
            <a:r>
              <a:rPr sz="2100" b="1" spc="204" dirty="0">
                <a:solidFill>
                  <a:srgbClr val="94DDDE"/>
                </a:solidFill>
                <a:latin typeface="Arial"/>
                <a:cs typeface="Arial"/>
              </a:rPr>
              <a:t>A</a:t>
            </a:r>
            <a:r>
              <a:rPr sz="2100" b="1" spc="285" dirty="0">
                <a:solidFill>
                  <a:srgbClr val="94DDDE"/>
                </a:solidFill>
                <a:latin typeface="Arial"/>
                <a:cs typeface="Arial"/>
              </a:rPr>
              <a:t>N</a:t>
            </a:r>
            <a:r>
              <a:rPr sz="2100" b="1" dirty="0">
                <a:solidFill>
                  <a:srgbClr val="94DDDE"/>
                </a:solidFill>
                <a:latin typeface="Arial"/>
                <a:cs typeface="Arial"/>
              </a:rPr>
              <a:t>	</a:t>
            </a:r>
            <a:r>
              <a:rPr sz="2100" b="1" spc="190" dirty="0">
                <a:solidFill>
                  <a:srgbClr val="94DDDE"/>
                </a:solidFill>
                <a:latin typeface="Arial"/>
                <a:cs typeface="Arial"/>
              </a:rPr>
              <a:t>P</a:t>
            </a:r>
            <a:r>
              <a:rPr sz="2100" b="1" spc="254" dirty="0">
                <a:solidFill>
                  <a:srgbClr val="94DDDE"/>
                </a:solidFill>
                <a:latin typeface="Arial"/>
                <a:cs typeface="Arial"/>
              </a:rPr>
              <a:t>E</a:t>
            </a:r>
            <a:r>
              <a:rPr sz="2100" b="1" spc="180" dirty="0">
                <a:solidFill>
                  <a:srgbClr val="94DDDE"/>
                </a:solidFill>
                <a:latin typeface="Arial"/>
                <a:cs typeface="Arial"/>
              </a:rPr>
              <a:t>R</a:t>
            </a:r>
            <a:r>
              <a:rPr sz="2100" b="1" spc="330" dirty="0">
                <a:solidFill>
                  <a:srgbClr val="94DDDE"/>
                </a:solidFill>
                <a:latin typeface="Arial"/>
                <a:cs typeface="Arial"/>
              </a:rPr>
              <a:t>U</a:t>
            </a:r>
            <a:r>
              <a:rPr sz="2100" b="1" spc="80" dirty="0">
                <a:solidFill>
                  <a:srgbClr val="94DDDE"/>
                </a:solidFill>
                <a:latin typeface="Arial"/>
                <a:cs typeface="Arial"/>
              </a:rPr>
              <a:t>S</a:t>
            </a:r>
            <a:r>
              <a:rPr sz="2100" b="1" spc="204" dirty="0">
                <a:solidFill>
                  <a:srgbClr val="94DDDE"/>
                </a:solidFill>
                <a:latin typeface="Arial"/>
                <a:cs typeface="Arial"/>
              </a:rPr>
              <a:t>A</a:t>
            </a:r>
            <a:r>
              <a:rPr sz="2100" b="1" spc="445" dirty="0">
                <a:solidFill>
                  <a:srgbClr val="94DDDE"/>
                </a:solidFill>
                <a:latin typeface="Arial"/>
                <a:cs typeface="Arial"/>
              </a:rPr>
              <a:t>H</a:t>
            </a:r>
            <a:r>
              <a:rPr sz="2100" b="1" spc="204" dirty="0">
                <a:solidFill>
                  <a:srgbClr val="94DDDE"/>
                </a:solidFill>
                <a:latin typeface="Arial"/>
                <a:cs typeface="Arial"/>
              </a:rPr>
              <a:t>AA</a:t>
            </a:r>
            <a:r>
              <a:rPr sz="2100" b="1" spc="285" dirty="0">
                <a:solidFill>
                  <a:srgbClr val="94DDDE"/>
                </a:solidFill>
                <a:latin typeface="Arial"/>
                <a:cs typeface="Arial"/>
              </a:rPr>
              <a:t>N</a:t>
            </a:r>
            <a:r>
              <a:rPr sz="2100" b="1" dirty="0">
                <a:solidFill>
                  <a:srgbClr val="94DDDE"/>
                </a:solidFill>
                <a:latin typeface="Arial"/>
                <a:cs typeface="Arial"/>
              </a:rPr>
              <a:t>	</a:t>
            </a:r>
            <a:r>
              <a:rPr sz="2100" b="1" spc="320" dirty="0">
                <a:solidFill>
                  <a:srgbClr val="94DDDE"/>
                </a:solidFill>
                <a:latin typeface="Arial"/>
                <a:cs typeface="Arial"/>
              </a:rPr>
              <a:t>L</a:t>
            </a:r>
            <a:r>
              <a:rPr sz="2100" b="1" spc="204" dirty="0">
                <a:solidFill>
                  <a:srgbClr val="94DDDE"/>
                </a:solidFill>
                <a:latin typeface="Arial"/>
                <a:cs typeface="Arial"/>
              </a:rPr>
              <a:t>A</a:t>
            </a:r>
            <a:r>
              <a:rPr sz="2100" b="1" spc="375" dirty="0">
                <a:solidFill>
                  <a:srgbClr val="94DDDE"/>
                </a:solidFill>
                <a:latin typeface="Arial"/>
                <a:cs typeface="Arial"/>
              </a:rPr>
              <a:t>I</a:t>
            </a:r>
            <a:r>
              <a:rPr sz="2100" b="1" spc="285" dirty="0">
                <a:solidFill>
                  <a:srgbClr val="94DDDE"/>
                </a:solidFill>
                <a:latin typeface="Arial"/>
                <a:cs typeface="Arial"/>
              </a:rPr>
              <a:t>N</a:t>
            </a:r>
            <a:r>
              <a:rPr sz="2100" b="1" dirty="0">
                <a:solidFill>
                  <a:srgbClr val="94DDDE"/>
                </a:solidFill>
                <a:latin typeface="Arial"/>
                <a:cs typeface="Arial"/>
              </a:rPr>
              <a:t>	</a:t>
            </a:r>
            <a:r>
              <a:rPr sz="2100" b="1" spc="204" dirty="0">
                <a:solidFill>
                  <a:srgbClr val="94DDDE"/>
                </a:solidFill>
                <a:latin typeface="Arial"/>
                <a:cs typeface="Arial"/>
              </a:rPr>
              <a:t>A</a:t>
            </a:r>
            <a:r>
              <a:rPr sz="2100" b="1" spc="190" dirty="0">
                <a:solidFill>
                  <a:srgbClr val="94DDDE"/>
                </a:solidFill>
                <a:latin typeface="Arial"/>
                <a:cs typeface="Arial"/>
              </a:rPr>
              <a:t>P</a:t>
            </a:r>
            <a:r>
              <a:rPr sz="2100" b="1" spc="204" dirty="0">
                <a:solidFill>
                  <a:srgbClr val="94DDDE"/>
                </a:solidFill>
                <a:latin typeface="Arial"/>
                <a:cs typeface="Arial"/>
              </a:rPr>
              <a:t>A</a:t>
            </a:r>
            <a:r>
              <a:rPr sz="2100" b="1" spc="100" dirty="0">
                <a:solidFill>
                  <a:srgbClr val="94DDDE"/>
                </a:solidFill>
                <a:latin typeface="Arial"/>
                <a:cs typeface="Arial"/>
              </a:rPr>
              <a:t>B</a:t>
            </a:r>
            <a:r>
              <a:rPr sz="2100" b="1" spc="375" dirty="0">
                <a:solidFill>
                  <a:srgbClr val="94DDDE"/>
                </a:solidFill>
                <a:latin typeface="Arial"/>
                <a:cs typeface="Arial"/>
              </a:rPr>
              <a:t>I</a:t>
            </a:r>
            <a:r>
              <a:rPr sz="2100" b="1" spc="320" dirty="0">
                <a:solidFill>
                  <a:srgbClr val="94DDDE"/>
                </a:solidFill>
                <a:latin typeface="Arial"/>
                <a:cs typeface="Arial"/>
              </a:rPr>
              <a:t>L</a:t>
            </a:r>
            <a:r>
              <a:rPr sz="2100" b="1" spc="-45" dirty="0">
                <a:solidFill>
                  <a:srgbClr val="94DDDE"/>
                </a:solidFill>
                <a:latin typeface="Arial"/>
                <a:cs typeface="Arial"/>
              </a:rPr>
              <a:t>A</a:t>
            </a:r>
            <a:r>
              <a:rPr sz="2100" b="1" dirty="0">
                <a:solidFill>
                  <a:srgbClr val="94DDDE"/>
                </a:solidFill>
                <a:latin typeface="Arial"/>
                <a:cs typeface="Arial"/>
              </a:rPr>
              <a:t>	</a:t>
            </a:r>
            <a:r>
              <a:rPr sz="2100" b="1" spc="360" dirty="0">
                <a:solidFill>
                  <a:srgbClr val="94DDDE"/>
                </a:solidFill>
                <a:latin typeface="Arial"/>
                <a:cs typeface="Arial"/>
              </a:rPr>
              <a:t>D</a:t>
            </a:r>
            <a:r>
              <a:rPr sz="2100" b="1" spc="375" dirty="0">
                <a:solidFill>
                  <a:srgbClr val="94DDDE"/>
                </a:solidFill>
                <a:latin typeface="Arial"/>
                <a:cs typeface="Arial"/>
              </a:rPr>
              <a:t>I</a:t>
            </a:r>
            <a:r>
              <a:rPr sz="2100" b="1" spc="220" dirty="0">
                <a:solidFill>
                  <a:srgbClr val="94DDDE"/>
                </a:solidFill>
                <a:latin typeface="Arial"/>
                <a:cs typeface="Arial"/>
              </a:rPr>
              <a:t>K</a:t>
            </a:r>
            <a:r>
              <a:rPr sz="2100" b="1" spc="254" dirty="0">
                <a:solidFill>
                  <a:srgbClr val="94DDDE"/>
                </a:solidFill>
                <a:latin typeface="Arial"/>
                <a:cs typeface="Arial"/>
              </a:rPr>
              <a:t>E</a:t>
            </a:r>
            <a:r>
              <a:rPr sz="2100" b="1" spc="320" dirty="0">
                <a:solidFill>
                  <a:srgbClr val="94DDDE"/>
                </a:solidFill>
                <a:latin typeface="Arial"/>
                <a:cs typeface="Arial"/>
              </a:rPr>
              <a:t>L</a:t>
            </a:r>
            <a:r>
              <a:rPr sz="2100" b="1" spc="415" dirty="0">
                <a:solidFill>
                  <a:srgbClr val="94DDDE"/>
                </a:solidFill>
                <a:latin typeface="Arial"/>
                <a:cs typeface="Arial"/>
              </a:rPr>
              <a:t>O</a:t>
            </a:r>
            <a:r>
              <a:rPr sz="2100" b="1" spc="320" dirty="0">
                <a:solidFill>
                  <a:srgbClr val="94DDDE"/>
                </a:solidFill>
                <a:latin typeface="Arial"/>
                <a:cs typeface="Arial"/>
              </a:rPr>
              <a:t>L</a:t>
            </a:r>
            <a:r>
              <a:rPr sz="2100" b="1" spc="-45" dirty="0">
                <a:solidFill>
                  <a:srgbClr val="94DDDE"/>
                </a:solidFill>
                <a:latin typeface="Arial"/>
                <a:cs typeface="Arial"/>
              </a:rPr>
              <a:t>A</a:t>
            </a:r>
            <a:r>
              <a:rPr sz="2100" b="1" dirty="0">
                <a:solidFill>
                  <a:srgbClr val="94DDDE"/>
                </a:solidFill>
                <a:latin typeface="Arial"/>
                <a:cs typeface="Arial"/>
              </a:rPr>
              <a:t>	</a:t>
            </a:r>
            <a:r>
              <a:rPr sz="2100" b="1" spc="360" dirty="0">
                <a:solidFill>
                  <a:srgbClr val="94DDDE"/>
                </a:solidFill>
                <a:latin typeface="Arial"/>
                <a:cs typeface="Arial"/>
              </a:rPr>
              <a:t>D</a:t>
            </a:r>
            <a:r>
              <a:rPr sz="2100" b="1" spc="254" dirty="0">
                <a:solidFill>
                  <a:srgbClr val="94DDDE"/>
                </a:solidFill>
                <a:latin typeface="Arial"/>
                <a:cs typeface="Arial"/>
              </a:rPr>
              <a:t>E</a:t>
            </a:r>
            <a:r>
              <a:rPr sz="2100" b="1" spc="535" dirty="0">
                <a:solidFill>
                  <a:srgbClr val="94DDDE"/>
                </a:solidFill>
                <a:latin typeface="Arial"/>
                <a:cs typeface="Arial"/>
              </a:rPr>
              <a:t>N</a:t>
            </a:r>
            <a:r>
              <a:rPr sz="2100" b="1" spc="225" dirty="0">
                <a:solidFill>
                  <a:srgbClr val="94DDDE"/>
                </a:solidFill>
                <a:latin typeface="Arial"/>
                <a:cs typeface="Arial"/>
              </a:rPr>
              <a:t>G</a:t>
            </a:r>
            <a:r>
              <a:rPr sz="2100" b="1" spc="-30" dirty="0">
                <a:solidFill>
                  <a:srgbClr val="94DDDE"/>
                </a:solidFill>
                <a:latin typeface="Arial"/>
                <a:cs typeface="Arial"/>
              </a:rPr>
              <a:t>A  </a:t>
            </a:r>
            <a:r>
              <a:rPr sz="2100" b="1" spc="295" dirty="0">
                <a:solidFill>
                  <a:srgbClr val="94DDDE"/>
                </a:solidFill>
                <a:latin typeface="Arial"/>
                <a:cs typeface="Arial"/>
              </a:rPr>
              <a:t>MANAJEMEN	</a:t>
            </a:r>
            <a:r>
              <a:rPr sz="2100" b="1" spc="225" dirty="0">
                <a:solidFill>
                  <a:srgbClr val="94DDDE"/>
                </a:solidFill>
                <a:latin typeface="Arial"/>
                <a:cs typeface="Arial"/>
              </a:rPr>
              <a:t>GLOBAL	</a:t>
            </a:r>
            <a:r>
              <a:rPr sz="2100" b="1" spc="165" dirty="0">
                <a:solidFill>
                  <a:srgbClr val="94DDDE"/>
                </a:solidFill>
                <a:latin typeface="Arial"/>
                <a:cs typeface="Arial"/>
              </a:rPr>
              <a:t>SEBGAI		</a:t>
            </a:r>
            <a:r>
              <a:rPr sz="2100" b="1" spc="200" dirty="0">
                <a:solidFill>
                  <a:srgbClr val="94DDDE"/>
                </a:solidFill>
                <a:latin typeface="Arial"/>
                <a:cs typeface="Arial"/>
              </a:rPr>
              <a:t>BERIKUT	</a:t>
            </a:r>
            <a:r>
              <a:rPr sz="2100" b="1" spc="-325" dirty="0">
                <a:solidFill>
                  <a:srgbClr val="94DDDE"/>
                </a:solidFill>
                <a:latin typeface="Arial"/>
                <a:cs typeface="Arial"/>
              </a:rPr>
              <a:t>:</a:t>
            </a:r>
            <a:endParaRPr sz="2100">
              <a:latin typeface="Arial"/>
              <a:cs typeface="Arial"/>
            </a:endParaRPr>
          </a:p>
        </p:txBody>
      </p:sp>
      <p:pic>
        <p:nvPicPr>
          <p:cNvPr id="3" name="object 3"/>
          <p:cNvPicPr/>
          <p:nvPr/>
        </p:nvPicPr>
        <p:blipFill>
          <a:blip r:embed="rId2" cstate="print"/>
          <a:stretch>
            <a:fillRect/>
          </a:stretch>
        </p:blipFill>
        <p:spPr>
          <a:xfrm>
            <a:off x="977414" y="5409545"/>
            <a:ext cx="85725" cy="85724"/>
          </a:xfrm>
          <a:prstGeom prst="rect">
            <a:avLst/>
          </a:prstGeom>
        </p:spPr>
      </p:pic>
      <p:pic>
        <p:nvPicPr>
          <p:cNvPr id="4" name="object 4"/>
          <p:cNvPicPr/>
          <p:nvPr/>
        </p:nvPicPr>
        <p:blipFill>
          <a:blip r:embed="rId2" cstate="print"/>
          <a:stretch>
            <a:fillRect/>
          </a:stretch>
        </p:blipFill>
        <p:spPr>
          <a:xfrm>
            <a:off x="977414" y="5876270"/>
            <a:ext cx="85725" cy="85724"/>
          </a:xfrm>
          <a:prstGeom prst="rect">
            <a:avLst/>
          </a:prstGeom>
        </p:spPr>
      </p:pic>
      <p:pic>
        <p:nvPicPr>
          <p:cNvPr id="5" name="object 5"/>
          <p:cNvPicPr/>
          <p:nvPr/>
        </p:nvPicPr>
        <p:blipFill>
          <a:blip r:embed="rId2" cstate="print"/>
          <a:stretch>
            <a:fillRect/>
          </a:stretch>
        </p:blipFill>
        <p:spPr>
          <a:xfrm>
            <a:off x="977414" y="6809720"/>
            <a:ext cx="85725" cy="85724"/>
          </a:xfrm>
          <a:prstGeom prst="rect">
            <a:avLst/>
          </a:prstGeom>
        </p:spPr>
      </p:pic>
      <p:pic>
        <p:nvPicPr>
          <p:cNvPr id="6" name="object 6"/>
          <p:cNvPicPr/>
          <p:nvPr/>
        </p:nvPicPr>
        <p:blipFill>
          <a:blip r:embed="rId2" cstate="print"/>
          <a:stretch>
            <a:fillRect/>
          </a:stretch>
        </p:blipFill>
        <p:spPr>
          <a:xfrm>
            <a:off x="977414" y="7743170"/>
            <a:ext cx="85725" cy="85724"/>
          </a:xfrm>
          <a:prstGeom prst="rect">
            <a:avLst/>
          </a:prstGeom>
        </p:spPr>
      </p:pic>
      <p:pic>
        <p:nvPicPr>
          <p:cNvPr id="7" name="object 7"/>
          <p:cNvPicPr/>
          <p:nvPr/>
        </p:nvPicPr>
        <p:blipFill>
          <a:blip r:embed="rId2" cstate="print"/>
          <a:stretch>
            <a:fillRect/>
          </a:stretch>
        </p:blipFill>
        <p:spPr>
          <a:xfrm>
            <a:off x="977414" y="8209895"/>
            <a:ext cx="85725" cy="85724"/>
          </a:xfrm>
          <a:prstGeom prst="rect">
            <a:avLst/>
          </a:prstGeom>
        </p:spPr>
      </p:pic>
      <p:pic>
        <p:nvPicPr>
          <p:cNvPr id="8" name="object 8"/>
          <p:cNvPicPr/>
          <p:nvPr/>
        </p:nvPicPr>
        <p:blipFill>
          <a:blip r:embed="rId2" cstate="print"/>
          <a:stretch>
            <a:fillRect/>
          </a:stretch>
        </p:blipFill>
        <p:spPr>
          <a:xfrm>
            <a:off x="977414" y="8676620"/>
            <a:ext cx="85725" cy="85724"/>
          </a:xfrm>
          <a:prstGeom prst="rect">
            <a:avLst/>
          </a:prstGeom>
        </p:spPr>
      </p:pic>
      <p:sp>
        <p:nvSpPr>
          <p:cNvPr id="9" name="object 9"/>
          <p:cNvSpPr txBox="1"/>
          <p:nvPr/>
        </p:nvSpPr>
        <p:spPr>
          <a:xfrm>
            <a:off x="1190784" y="5120886"/>
            <a:ext cx="16427450" cy="3759200"/>
          </a:xfrm>
          <a:prstGeom prst="rect">
            <a:avLst/>
          </a:prstGeom>
        </p:spPr>
        <p:txBody>
          <a:bodyPr vert="horz" wrap="square" lIns="0" tIns="81915" rIns="0" bIns="0" rtlCol="0">
            <a:spAutoFit/>
          </a:bodyPr>
          <a:lstStyle/>
          <a:p>
            <a:pPr marL="12700">
              <a:lnSpc>
                <a:spcPct val="100000"/>
              </a:lnSpc>
              <a:spcBef>
                <a:spcPts val="645"/>
              </a:spcBef>
            </a:pPr>
            <a:r>
              <a:rPr sz="2600" spc="30" dirty="0">
                <a:solidFill>
                  <a:srgbClr val="94DDDE"/>
                </a:solidFill>
                <a:latin typeface="Microsoft Sans Serif"/>
                <a:cs typeface="Microsoft Sans Serif"/>
              </a:rPr>
              <a:t>Budaya</a:t>
            </a:r>
            <a:r>
              <a:rPr sz="2600" spc="140" dirty="0">
                <a:solidFill>
                  <a:srgbClr val="94DDDE"/>
                </a:solidFill>
                <a:latin typeface="Microsoft Sans Serif"/>
                <a:cs typeface="Microsoft Sans Serif"/>
              </a:rPr>
              <a:t> </a:t>
            </a:r>
            <a:r>
              <a:rPr sz="2600" spc="10" dirty="0">
                <a:solidFill>
                  <a:srgbClr val="94DDDE"/>
                </a:solidFill>
                <a:latin typeface="Microsoft Sans Serif"/>
                <a:cs typeface="Microsoft Sans Serif"/>
              </a:rPr>
              <a:t>Korporasi,</a:t>
            </a:r>
            <a:r>
              <a:rPr sz="2600" spc="145" dirty="0">
                <a:solidFill>
                  <a:srgbClr val="94DDDE"/>
                </a:solidFill>
                <a:latin typeface="Microsoft Sans Serif"/>
                <a:cs typeface="Microsoft Sans Serif"/>
              </a:rPr>
              <a:t> </a:t>
            </a:r>
            <a:r>
              <a:rPr sz="2600" spc="60" dirty="0">
                <a:solidFill>
                  <a:srgbClr val="94DDDE"/>
                </a:solidFill>
                <a:latin typeface="Microsoft Sans Serif"/>
                <a:cs typeface="Microsoft Sans Serif"/>
              </a:rPr>
              <a:t>melibatkan</a:t>
            </a:r>
            <a:r>
              <a:rPr sz="2600" spc="145" dirty="0">
                <a:solidFill>
                  <a:srgbClr val="94DDDE"/>
                </a:solidFill>
                <a:latin typeface="Microsoft Sans Serif"/>
                <a:cs typeface="Microsoft Sans Serif"/>
              </a:rPr>
              <a:t> </a:t>
            </a:r>
            <a:r>
              <a:rPr sz="2600" spc="125" dirty="0">
                <a:solidFill>
                  <a:srgbClr val="94DDDE"/>
                </a:solidFill>
                <a:latin typeface="Microsoft Sans Serif"/>
                <a:cs typeface="Microsoft Sans Serif"/>
              </a:rPr>
              <a:t>tiap</a:t>
            </a:r>
            <a:r>
              <a:rPr sz="2600" spc="145" dirty="0">
                <a:solidFill>
                  <a:srgbClr val="94DDDE"/>
                </a:solidFill>
                <a:latin typeface="Microsoft Sans Serif"/>
                <a:cs typeface="Microsoft Sans Serif"/>
              </a:rPr>
              <a:t> </a:t>
            </a:r>
            <a:r>
              <a:rPr sz="2600" spc="55" dirty="0">
                <a:solidFill>
                  <a:srgbClr val="94DDDE"/>
                </a:solidFill>
                <a:latin typeface="Microsoft Sans Serif"/>
                <a:cs typeface="Microsoft Sans Serif"/>
              </a:rPr>
              <a:t>individu</a:t>
            </a:r>
            <a:r>
              <a:rPr sz="2600" spc="145" dirty="0">
                <a:solidFill>
                  <a:srgbClr val="94DDDE"/>
                </a:solidFill>
                <a:latin typeface="Microsoft Sans Serif"/>
                <a:cs typeface="Microsoft Sans Serif"/>
              </a:rPr>
              <a:t> </a:t>
            </a:r>
            <a:r>
              <a:rPr sz="2600" spc="40" dirty="0">
                <a:solidFill>
                  <a:srgbClr val="94DDDE"/>
                </a:solidFill>
                <a:latin typeface="Microsoft Sans Serif"/>
                <a:cs typeface="Microsoft Sans Serif"/>
              </a:rPr>
              <a:t>untuk</a:t>
            </a:r>
            <a:r>
              <a:rPr sz="2600" spc="145" dirty="0">
                <a:solidFill>
                  <a:srgbClr val="94DDDE"/>
                </a:solidFill>
                <a:latin typeface="Microsoft Sans Serif"/>
                <a:cs typeface="Microsoft Sans Serif"/>
              </a:rPr>
              <a:t> </a:t>
            </a:r>
            <a:r>
              <a:rPr sz="2600" spc="100" dirty="0">
                <a:solidFill>
                  <a:srgbClr val="94DDDE"/>
                </a:solidFill>
                <a:latin typeface="Microsoft Sans Serif"/>
                <a:cs typeface="Microsoft Sans Serif"/>
              </a:rPr>
              <a:t>produktif</a:t>
            </a:r>
            <a:r>
              <a:rPr sz="2600" spc="145" dirty="0">
                <a:solidFill>
                  <a:srgbClr val="94DDDE"/>
                </a:solidFill>
                <a:latin typeface="Microsoft Sans Serif"/>
                <a:cs typeface="Microsoft Sans Serif"/>
              </a:rPr>
              <a:t> </a:t>
            </a:r>
            <a:r>
              <a:rPr sz="2600" spc="75" dirty="0">
                <a:solidFill>
                  <a:srgbClr val="94DDDE"/>
                </a:solidFill>
                <a:latin typeface="Microsoft Sans Serif"/>
                <a:cs typeface="Microsoft Sans Serif"/>
              </a:rPr>
              <a:t>dalam</a:t>
            </a:r>
            <a:r>
              <a:rPr sz="2600" spc="145" dirty="0">
                <a:solidFill>
                  <a:srgbClr val="94DDDE"/>
                </a:solidFill>
                <a:latin typeface="Microsoft Sans Serif"/>
                <a:cs typeface="Microsoft Sans Serif"/>
              </a:rPr>
              <a:t> </a:t>
            </a:r>
            <a:r>
              <a:rPr sz="2600" spc="15" dirty="0">
                <a:solidFill>
                  <a:srgbClr val="94DDDE"/>
                </a:solidFill>
                <a:latin typeface="Microsoft Sans Serif"/>
                <a:cs typeface="Microsoft Sans Serif"/>
              </a:rPr>
              <a:t>sistematik</a:t>
            </a:r>
            <a:r>
              <a:rPr sz="2600" spc="140" dirty="0">
                <a:solidFill>
                  <a:srgbClr val="94DDDE"/>
                </a:solidFill>
                <a:latin typeface="Microsoft Sans Serif"/>
                <a:cs typeface="Microsoft Sans Serif"/>
              </a:rPr>
              <a:t> </a:t>
            </a:r>
            <a:r>
              <a:rPr sz="2600" spc="20" dirty="0">
                <a:solidFill>
                  <a:srgbClr val="94DDDE"/>
                </a:solidFill>
                <a:latin typeface="Microsoft Sans Serif"/>
                <a:cs typeface="Microsoft Sans Serif"/>
              </a:rPr>
              <a:t>perusahaan</a:t>
            </a:r>
            <a:endParaRPr sz="2600">
              <a:latin typeface="Microsoft Sans Serif"/>
              <a:cs typeface="Microsoft Sans Serif"/>
            </a:endParaRPr>
          </a:p>
          <a:p>
            <a:pPr marL="12700" marR="6350">
              <a:lnSpc>
                <a:spcPct val="117800"/>
              </a:lnSpc>
              <a:tabLst>
                <a:tab pos="1720214" algn="l"/>
                <a:tab pos="2962275" algn="l"/>
                <a:tab pos="4970780" algn="l"/>
                <a:tab pos="6334125" algn="l"/>
                <a:tab pos="7358380" algn="l"/>
                <a:tab pos="8098790" algn="l"/>
                <a:tab pos="9370695" algn="l"/>
                <a:tab pos="10221595" algn="l"/>
                <a:tab pos="10696575" algn="l"/>
                <a:tab pos="11779250" algn="l"/>
                <a:tab pos="13276580" algn="l"/>
                <a:tab pos="14533244" algn="l"/>
                <a:tab pos="15563850" algn="l"/>
              </a:tabLst>
            </a:pPr>
            <a:r>
              <a:rPr sz="2600" spc="50" dirty="0">
                <a:solidFill>
                  <a:srgbClr val="94DDDE"/>
                </a:solidFill>
                <a:latin typeface="Microsoft Sans Serif"/>
                <a:cs typeface="Microsoft Sans Serif"/>
              </a:rPr>
              <a:t>K</a:t>
            </a:r>
            <a:r>
              <a:rPr sz="2600" spc="-85" dirty="0">
                <a:solidFill>
                  <a:srgbClr val="94DDDE"/>
                </a:solidFill>
                <a:latin typeface="Microsoft Sans Serif"/>
                <a:cs typeface="Microsoft Sans Serif"/>
              </a:rPr>
              <a:t>e</a:t>
            </a:r>
            <a:r>
              <a:rPr sz="2600" spc="120" dirty="0">
                <a:solidFill>
                  <a:srgbClr val="94DDDE"/>
                </a:solidFill>
                <a:latin typeface="Microsoft Sans Serif"/>
                <a:cs typeface="Microsoft Sans Serif"/>
              </a:rPr>
              <a:t>r</a:t>
            </a:r>
            <a:r>
              <a:rPr sz="2600" spc="-10" dirty="0">
                <a:solidFill>
                  <a:srgbClr val="94DDDE"/>
                </a:solidFill>
                <a:latin typeface="Microsoft Sans Serif"/>
                <a:cs typeface="Microsoft Sans Serif"/>
              </a:rPr>
              <a:t>u</a:t>
            </a:r>
            <a:r>
              <a:rPr sz="2600" dirty="0">
                <a:solidFill>
                  <a:srgbClr val="94DDDE"/>
                </a:solidFill>
                <a:latin typeface="Microsoft Sans Serif"/>
                <a:cs typeface="Microsoft Sans Serif"/>
              </a:rPr>
              <a:t>m</a:t>
            </a:r>
            <a:r>
              <a:rPr sz="2600" spc="70" dirty="0">
                <a:solidFill>
                  <a:srgbClr val="94DDDE"/>
                </a:solidFill>
                <a:latin typeface="Microsoft Sans Serif"/>
                <a:cs typeface="Microsoft Sans Serif"/>
              </a:rPr>
              <a:t>i</a:t>
            </a:r>
            <a:r>
              <a:rPr sz="2600" spc="220" dirty="0">
                <a:solidFill>
                  <a:srgbClr val="94DDDE"/>
                </a:solidFill>
                <a:latin typeface="Microsoft Sans Serif"/>
                <a:cs typeface="Microsoft Sans Serif"/>
              </a:rPr>
              <a:t>t</a:t>
            </a:r>
            <a:r>
              <a:rPr sz="2600" spc="95" dirty="0">
                <a:solidFill>
                  <a:srgbClr val="94DDDE"/>
                </a:solidFill>
                <a:latin typeface="Microsoft Sans Serif"/>
                <a:cs typeface="Microsoft Sans Serif"/>
              </a:rPr>
              <a:t>a</a:t>
            </a:r>
            <a:r>
              <a:rPr sz="2600" spc="10" dirty="0">
                <a:solidFill>
                  <a:srgbClr val="94DDDE"/>
                </a:solidFill>
                <a:latin typeface="Microsoft Sans Serif"/>
                <a:cs typeface="Microsoft Sans Serif"/>
              </a:rPr>
              <a:t>n</a:t>
            </a:r>
            <a:r>
              <a:rPr sz="2600" dirty="0">
                <a:solidFill>
                  <a:srgbClr val="94DDDE"/>
                </a:solidFill>
                <a:latin typeface="Microsoft Sans Serif"/>
                <a:cs typeface="Microsoft Sans Serif"/>
              </a:rPr>
              <a:t>	</a:t>
            </a:r>
            <a:r>
              <a:rPr sz="2600" spc="-10" dirty="0">
                <a:solidFill>
                  <a:srgbClr val="94DDDE"/>
                </a:solidFill>
                <a:latin typeface="Microsoft Sans Serif"/>
                <a:cs typeface="Microsoft Sans Serif"/>
              </a:rPr>
              <a:t>u</a:t>
            </a:r>
            <a:r>
              <a:rPr sz="2600" spc="10" dirty="0">
                <a:solidFill>
                  <a:srgbClr val="94DDDE"/>
                </a:solidFill>
                <a:latin typeface="Microsoft Sans Serif"/>
                <a:cs typeface="Microsoft Sans Serif"/>
              </a:rPr>
              <a:t>k</a:t>
            </a:r>
            <a:r>
              <a:rPr sz="2600" spc="-10" dirty="0">
                <a:solidFill>
                  <a:srgbClr val="94DDDE"/>
                </a:solidFill>
                <a:latin typeface="Microsoft Sans Serif"/>
                <a:cs typeface="Microsoft Sans Serif"/>
              </a:rPr>
              <a:t>u</a:t>
            </a:r>
            <a:r>
              <a:rPr sz="2600" spc="120" dirty="0">
                <a:solidFill>
                  <a:srgbClr val="94DDDE"/>
                </a:solidFill>
                <a:latin typeface="Microsoft Sans Serif"/>
                <a:cs typeface="Microsoft Sans Serif"/>
              </a:rPr>
              <a:t>r</a:t>
            </a:r>
            <a:r>
              <a:rPr sz="2600" spc="95" dirty="0">
                <a:solidFill>
                  <a:srgbClr val="94DDDE"/>
                </a:solidFill>
                <a:latin typeface="Microsoft Sans Serif"/>
                <a:cs typeface="Microsoft Sans Serif"/>
              </a:rPr>
              <a:t>a</a:t>
            </a:r>
            <a:r>
              <a:rPr sz="2600" spc="5" dirty="0">
                <a:solidFill>
                  <a:srgbClr val="94DDDE"/>
                </a:solidFill>
                <a:latin typeface="Microsoft Sans Serif"/>
                <a:cs typeface="Microsoft Sans Serif"/>
              </a:rPr>
              <a:t>n</a:t>
            </a:r>
            <a:r>
              <a:rPr sz="2600" spc="-190" dirty="0">
                <a:solidFill>
                  <a:srgbClr val="94DDDE"/>
                </a:solidFill>
                <a:latin typeface="Microsoft Sans Serif"/>
                <a:cs typeface="Microsoft Sans Serif"/>
              </a:rPr>
              <a:t>,</a:t>
            </a:r>
            <a:r>
              <a:rPr sz="2600" dirty="0">
                <a:solidFill>
                  <a:srgbClr val="94DDDE"/>
                </a:solidFill>
                <a:latin typeface="Microsoft Sans Serif"/>
                <a:cs typeface="Microsoft Sans Serif"/>
              </a:rPr>
              <a:t>	m</a:t>
            </a:r>
            <a:r>
              <a:rPr sz="2600" spc="-85" dirty="0">
                <a:solidFill>
                  <a:srgbClr val="94DDDE"/>
                </a:solidFill>
                <a:latin typeface="Microsoft Sans Serif"/>
                <a:cs typeface="Microsoft Sans Serif"/>
              </a:rPr>
              <a:t>e</a:t>
            </a:r>
            <a:r>
              <a:rPr sz="2600" dirty="0">
                <a:solidFill>
                  <a:srgbClr val="94DDDE"/>
                </a:solidFill>
                <a:latin typeface="Microsoft Sans Serif"/>
                <a:cs typeface="Microsoft Sans Serif"/>
              </a:rPr>
              <a:t>m</a:t>
            </a:r>
            <a:r>
              <a:rPr sz="2600" spc="110" dirty="0">
                <a:solidFill>
                  <a:srgbClr val="94DDDE"/>
                </a:solidFill>
                <a:latin typeface="Microsoft Sans Serif"/>
                <a:cs typeface="Microsoft Sans Serif"/>
              </a:rPr>
              <a:t>b</a:t>
            </a:r>
            <a:r>
              <a:rPr sz="2600" spc="95" dirty="0">
                <a:solidFill>
                  <a:srgbClr val="94DDDE"/>
                </a:solidFill>
                <a:latin typeface="Microsoft Sans Serif"/>
                <a:cs typeface="Microsoft Sans Serif"/>
              </a:rPr>
              <a:t>a</a:t>
            </a:r>
            <a:r>
              <a:rPr sz="2600" spc="5" dirty="0">
                <a:solidFill>
                  <a:srgbClr val="94DDDE"/>
                </a:solidFill>
                <a:latin typeface="Microsoft Sans Serif"/>
                <a:cs typeface="Microsoft Sans Serif"/>
              </a:rPr>
              <a:t>n</a:t>
            </a:r>
            <a:r>
              <a:rPr sz="2600" spc="125" dirty="0">
                <a:solidFill>
                  <a:srgbClr val="94DDDE"/>
                </a:solidFill>
                <a:latin typeface="Microsoft Sans Serif"/>
                <a:cs typeface="Microsoft Sans Serif"/>
              </a:rPr>
              <a:t>g</a:t>
            </a:r>
            <a:r>
              <a:rPr sz="2600" spc="-10" dirty="0">
                <a:solidFill>
                  <a:srgbClr val="94DDDE"/>
                </a:solidFill>
                <a:latin typeface="Microsoft Sans Serif"/>
                <a:cs typeface="Microsoft Sans Serif"/>
              </a:rPr>
              <a:t>u</a:t>
            </a:r>
            <a:r>
              <a:rPr sz="2600" spc="10" dirty="0">
                <a:solidFill>
                  <a:srgbClr val="94DDDE"/>
                </a:solidFill>
                <a:latin typeface="Microsoft Sans Serif"/>
                <a:cs typeface="Microsoft Sans Serif"/>
              </a:rPr>
              <a:t>n</a:t>
            </a:r>
            <a:r>
              <a:rPr sz="2600" dirty="0">
                <a:solidFill>
                  <a:srgbClr val="94DDDE"/>
                </a:solidFill>
                <a:latin typeface="Microsoft Sans Serif"/>
                <a:cs typeface="Microsoft Sans Serif"/>
              </a:rPr>
              <a:t>	</a:t>
            </a:r>
            <a:r>
              <a:rPr sz="2600" spc="110" dirty="0">
                <a:solidFill>
                  <a:srgbClr val="94DDDE"/>
                </a:solidFill>
                <a:latin typeface="Microsoft Sans Serif"/>
                <a:cs typeface="Microsoft Sans Serif"/>
              </a:rPr>
              <a:t>p</a:t>
            </a:r>
            <a:r>
              <a:rPr sz="2600" spc="-85" dirty="0">
                <a:solidFill>
                  <a:srgbClr val="94DDDE"/>
                </a:solidFill>
                <a:latin typeface="Microsoft Sans Serif"/>
                <a:cs typeface="Microsoft Sans Serif"/>
              </a:rPr>
              <a:t>e</a:t>
            </a:r>
            <a:r>
              <a:rPr sz="2600" spc="120" dirty="0">
                <a:solidFill>
                  <a:srgbClr val="94DDDE"/>
                </a:solidFill>
                <a:latin typeface="Microsoft Sans Serif"/>
                <a:cs typeface="Microsoft Sans Serif"/>
              </a:rPr>
              <a:t>r</a:t>
            </a:r>
            <a:r>
              <a:rPr sz="2600" spc="-229" dirty="0">
                <a:solidFill>
                  <a:srgbClr val="94DDDE"/>
                </a:solidFill>
                <a:latin typeface="Microsoft Sans Serif"/>
                <a:cs typeface="Microsoft Sans Serif"/>
              </a:rPr>
              <a:t>s</a:t>
            </a:r>
            <a:r>
              <a:rPr sz="2600" spc="-85" dirty="0">
                <a:solidFill>
                  <a:srgbClr val="94DDDE"/>
                </a:solidFill>
                <a:latin typeface="Microsoft Sans Serif"/>
                <a:cs typeface="Microsoft Sans Serif"/>
              </a:rPr>
              <a:t>e</a:t>
            </a:r>
            <a:r>
              <a:rPr sz="2600" spc="110" dirty="0">
                <a:solidFill>
                  <a:srgbClr val="94DDDE"/>
                </a:solidFill>
                <a:latin typeface="Microsoft Sans Serif"/>
                <a:cs typeface="Microsoft Sans Serif"/>
              </a:rPr>
              <a:t>p</a:t>
            </a:r>
            <a:r>
              <a:rPr sz="2600" spc="-229" dirty="0">
                <a:solidFill>
                  <a:srgbClr val="94DDDE"/>
                </a:solidFill>
                <a:latin typeface="Microsoft Sans Serif"/>
                <a:cs typeface="Microsoft Sans Serif"/>
              </a:rPr>
              <a:t>s</a:t>
            </a:r>
            <a:r>
              <a:rPr sz="2600" spc="75" dirty="0">
                <a:solidFill>
                  <a:srgbClr val="94DDDE"/>
                </a:solidFill>
                <a:latin typeface="Microsoft Sans Serif"/>
                <a:cs typeface="Microsoft Sans Serif"/>
              </a:rPr>
              <a:t>i</a:t>
            </a:r>
            <a:r>
              <a:rPr sz="2600" dirty="0">
                <a:solidFill>
                  <a:srgbClr val="94DDDE"/>
                </a:solidFill>
                <a:latin typeface="Microsoft Sans Serif"/>
                <a:cs typeface="Microsoft Sans Serif"/>
              </a:rPr>
              <a:t>	</a:t>
            </a:r>
            <a:r>
              <a:rPr sz="2600" spc="-15" dirty="0">
                <a:solidFill>
                  <a:srgbClr val="94DDDE"/>
                </a:solidFill>
                <a:latin typeface="Microsoft Sans Serif"/>
                <a:cs typeface="Microsoft Sans Serif"/>
              </a:rPr>
              <a:t>o</a:t>
            </a:r>
            <a:r>
              <a:rPr sz="2600" spc="120" dirty="0">
                <a:solidFill>
                  <a:srgbClr val="94DDDE"/>
                </a:solidFill>
                <a:latin typeface="Microsoft Sans Serif"/>
                <a:cs typeface="Microsoft Sans Serif"/>
              </a:rPr>
              <a:t>r</a:t>
            </a:r>
            <a:r>
              <a:rPr sz="2600" spc="95" dirty="0">
                <a:solidFill>
                  <a:srgbClr val="94DDDE"/>
                </a:solidFill>
                <a:latin typeface="Microsoft Sans Serif"/>
                <a:cs typeface="Microsoft Sans Serif"/>
              </a:rPr>
              <a:t>a</a:t>
            </a:r>
            <a:r>
              <a:rPr sz="2600" spc="5" dirty="0">
                <a:solidFill>
                  <a:srgbClr val="94DDDE"/>
                </a:solidFill>
                <a:latin typeface="Microsoft Sans Serif"/>
                <a:cs typeface="Microsoft Sans Serif"/>
              </a:rPr>
              <a:t>n</a:t>
            </a:r>
            <a:r>
              <a:rPr sz="2600" spc="130" dirty="0">
                <a:solidFill>
                  <a:srgbClr val="94DDDE"/>
                </a:solidFill>
                <a:latin typeface="Microsoft Sans Serif"/>
                <a:cs typeface="Microsoft Sans Serif"/>
              </a:rPr>
              <a:t>g</a:t>
            </a:r>
            <a:r>
              <a:rPr sz="2600" dirty="0">
                <a:solidFill>
                  <a:srgbClr val="94DDDE"/>
                </a:solidFill>
                <a:latin typeface="Microsoft Sans Serif"/>
                <a:cs typeface="Microsoft Sans Serif"/>
              </a:rPr>
              <a:t>	</a:t>
            </a:r>
            <a:r>
              <a:rPr sz="2600" spc="110" dirty="0">
                <a:solidFill>
                  <a:srgbClr val="94DDDE"/>
                </a:solidFill>
                <a:latin typeface="Microsoft Sans Serif"/>
                <a:cs typeface="Microsoft Sans Serif"/>
              </a:rPr>
              <a:t>d</a:t>
            </a:r>
            <a:r>
              <a:rPr sz="2600" spc="95" dirty="0">
                <a:solidFill>
                  <a:srgbClr val="94DDDE"/>
                </a:solidFill>
                <a:latin typeface="Microsoft Sans Serif"/>
                <a:cs typeface="Microsoft Sans Serif"/>
              </a:rPr>
              <a:t>a</a:t>
            </a:r>
            <a:r>
              <a:rPr sz="2600" spc="120" dirty="0">
                <a:solidFill>
                  <a:srgbClr val="94DDDE"/>
                </a:solidFill>
                <a:latin typeface="Microsoft Sans Serif"/>
                <a:cs typeface="Microsoft Sans Serif"/>
              </a:rPr>
              <a:t>r</a:t>
            </a:r>
            <a:r>
              <a:rPr sz="2600" spc="75" dirty="0">
                <a:solidFill>
                  <a:srgbClr val="94DDDE"/>
                </a:solidFill>
                <a:latin typeface="Microsoft Sans Serif"/>
                <a:cs typeface="Microsoft Sans Serif"/>
              </a:rPr>
              <a:t>i</a:t>
            </a:r>
            <a:r>
              <a:rPr sz="2600" dirty="0">
                <a:solidFill>
                  <a:srgbClr val="94DDDE"/>
                </a:solidFill>
                <a:latin typeface="Microsoft Sans Serif"/>
                <a:cs typeface="Microsoft Sans Serif"/>
              </a:rPr>
              <a:t>	</a:t>
            </a:r>
            <a:r>
              <a:rPr sz="2600" spc="110" dirty="0">
                <a:solidFill>
                  <a:srgbClr val="94DDDE"/>
                </a:solidFill>
                <a:latin typeface="Microsoft Sans Serif"/>
                <a:cs typeface="Microsoft Sans Serif"/>
              </a:rPr>
              <a:t>b</a:t>
            </a:r>
            <a:r>
              <a:rPr sz="2600" spc="-10" dirty="0">
                <a:solidFill>
                  <a:srgbClr val="94DDDE"/>
                </a:solidFill>
                <a:latin typeface="Microsoft Sans Serif"/>
                <a:cs typeface="Microsoft Sans Serif"/>
              </a:rPr>
              <a:t>u</a:t>
            </a:r>
            <a:r>
              <a:rPr sz="2600" spc="110" dirty="0">
                <a:solidFill>
                  <a:srgbClr val="94DDDE"/>
                </a:solidFill>
                <a:latin typeface="Microsoft Sans Serif"/>
                <a:cs typeface="Microsoft Sans Serif"/>
              </a:rPr>
              <a:t>d</a:t>
            </a:r>
            <a:r>
              <a:rPr sz="2600" spc="95" dirty="0">
                <a:solidFill>
                  <a:srgbClr val="94DDDE"/>
                </a:solidFill>
                <a:latin typeface="Microsoft Sans Serif"/>
                <a:cs typeface="Microsoft Sans Serif"/>
              </a:rPr>
              <a:t>a</a:t>
            </a:r>
            <a:r>
              <a:rPr sz="2600" spc="-5" dirty="0">
                <a:solidFill>
                  <a:srgbClr val="94DDDE"/>
                </a:solidFill>
                <a:latin typeface="Microsoft Sans Serif"/>
                <a:cs typeface="Microsoft Sans Serif"/>
              </a:rPr>
              <a:t>y</a:t>
            </a:r>
            <a:r>
              <a:rPr sz="2600" spc="100" dirty="0">
                <a:solidFill>
                  <a:srgbClr val="94DDDE"/>
                </a:solidFill>
                <a:latin typeface="Microsoft Sans Serif"/>
                <a:cs typeface="Microsoft Sans Serif"/>
              </a:rPr>
              <a:t>a</a:t>
            </a:r>
            <a:r>
              <a:rPr sz="2600" dirty="0">
                <a:solidFill>
                  <a:srgbClr val="94DDDE"/>
                </a:solidFill>
                <a:latin typeface="Microsoft Sans Serif"/>
                <a:cs typeface="Microsoft Sans Serif"/>
              </a:rPr>
              <a:t>	</a:t>
            </a:r>
            <a:r>
              <a:rPr sz="2600" spc="70" dirty="0">
                <a:solidFill>
                  <a:srgbClr val="94DDDE"/>
                </a:solidFill>
                <a:latin typeface="Microsoft Sans Serif"/>
                <a:cs typeface="Microsoft Sans Serif"/>
              </a:rPr>
              <a:t>l</a:t>
            </a:r>
            <a:r>
              <a:rPr sz="2600" spc="-15" dirty="0">
                <a:solidFill>
                  <a:srgbClr val="94DDDE"/>
                </a:solidFill>
                <a:latin typeface="Microsoft Sans Serif"/>
                <a:cs typeface="Microsoft Sans Serif"/>
              </a:rPr>
              <a:t>o</a:t>
            </a:r>
            <a:r>
              <a:rPr sz="2600" spc="10" dirty="0">
                <a:solidFill>
                  <a:srgbClr val="94DDDE"/>
                </a:solidFill>
                <a:latin typeface="Microsoft Sans Serif"/>
                <a:cs typeface="Microsoft Sans Serif"/>
              </a:rPr>
              <a:t>k</a:t>
            </a:r>
            <a:r>
              <a:rPr sz="2600" spc="95" dirty="0">
                <a:solidFill>
                  <a:srgbClr val="94DDDE"/>
                </a:solidFill>
                <a:latin typeface="Microsoft Sans Serif"/>
                <a:cs typeface="Microsoft Sans Serif"/>
              </a:rPr>
              <a:t>a</a:t>
            </a:r>
            <a:r>
              <a:rPr sz="2600" spc="75" dirty="0">
                <a:solidFill>
                  <a:srgbClr val="94DDDE"/>
                </a:solidFill>
                <a:latin typeface="Microsoft Sans Serif"/>
                <a:cs typeface="Microsoft Sans Serif"/>
              </a:rPr>
              <a:t>l</a:t>
            </a:r>
            <a:r>
              <a:rPr sz="2600" dirty="0">
                <a:solidFill>
                  <a:srgbClr val="94DDDE"/>
                </a:solidFill>
                <a:latin typeface="Microsoft Sans Serif"/>
                <a:cs typeface="Microsoft Sans Serif"/>
              </a:rPr>
              <a:t>	</a:t>
            </a:r>
            <a:r>
              <a:rPr sz="2600" spc="10" dirty="0">
                <a:solidFill>
                  <a:srgbClr val="94DDDE"/>
                </a:solidFill>
                <a:latin typeface="Microsoft Sans Serif"/>
                <a:cs typeface="Microsoft Sans Serif"/>
              </a:rPr>
              <a:t>k</a:t>
            </a:r>
            <a:r>
              <a:rPr sz="2600" spc="-80" dirty="0">
                <a:solidFill>
                  <a:srgbClr val="94DDDE"/>
                </a:solidFill>
                <a:latin typeface="Microsoft Sans Serif"/>
                <a:cs typeface="Microsoft Sans Serif"/>
              </a:rPr>
              <a:t>e</a:t>
            </a:r>
            <a:r>
              <a:rPr sz="2600" dirty="0">
                <a:solidFill>
                  <a:srgbClr val="94DDDE"/>
                </a:solidFill>
                <a:latin typeface="Microsoft Sans Serif"/>
                <a:cs typeface="Microsoft Sans Serif"/>
              </a:rPr>
              <a:t>	</a:t>
            </a:r>
            <a:r>
              <a:rPr sz="2600" spc="125" dirty="0">
                <a:solidFill>
                  <a:srgbClr val="94DDDE"/>
                </a:solidFill>
                <a:latin typeface="Microsoft Sans Serif"/>
                <a:cs typeface="Microsoft Sans Serif"/>
              </a:rPr>
              <a:t>g</a:t>
            </a:r>
            <a:r>
              <a:rPr sz="2600" spc="70" dirty="0">
                <a:solidFill>
                  <a:srgbClr val="94DDDE"/>
                </a:solidFill>
                <a:latin typeface="Microsoft Sans Serif"/>
                <a:cs typeface="Microsoft Sans Serif"/>
              </a:rPr>
              <a:t>l</a:t>
            </a:r>
            <a:r>
              <a:rPr sz="2600" spc="-15" dirty="0">
                <a:solidFill>
                  <a:srgbClr val="94DDDE"/>
                </a:solidFill>
                <a:latin typeface="Microsoft Sans Serif"/>
                <a:cs typeface="Microsoft Sans Serif"/>
              </a:rPr>
              <a:t>o</a:t>
            </a:r>
            <a:r>
              <a:rPr sz="2600" spc="110" dirty="0">
                <a:solidFill>
                  <a:srgbClr val="94DDDE"/>
                </a:solidFill>
                <a:latin typeface="Microsoft Sans Serif"/>
                <a:cs typeface="Microsoft Sans Serif"/>
              </a:rPr>
              <a:t>b</a:t>
            </a:r>
            <a:r>
              <a:rPr sz="2600" spc="95" dirty="0">
                <a:solidFill>
                  <a:srgbClr val="94DDDE"/>
                </a:solidFill>
                <a:latin typeface="Microsoft Sans Serif"/>
                <a:cs typeface="Microsoft Sans Serif"/>
              </a:rPr>
              <a:t>a</a:t>
            </a:r>
            <a:r>
              <a:rPr sz="2600" spc="75" dirty="0">
                <a:solidFill>
                  <a:srgbClr val="94DDDE"/>
                </a:solidFill>
                <a:latin typeface="Microsoft Sans Serif"/>
                <a:cs typeface="Microsoft Sans Serif"/>
              </a:rPr>
              <a:t>l</a:t>
            </a:r>
            <a:r>
              <a:rPr sz="2600" dirty="0">
                <a:solidFill>
                  <a:srgbClr val="94DDDE"/>
                </a:solidFill>
                <a:latin typeface="Microsoft Sans Serif"/>
                <a:cs typeface="Microsoft Sans Serif"/>
              </a:rPr>
              <a:t>	</a:t>
            </a:r>
            <a:r>
              <a:rPr sz="2600" spc="-229" dirty="0">
                <a:solidFill>
                  <a:srgbClr val="94DDDE"/>
                </a:solidFill>
                <a:latin typeface="Microsoft Sans Serif"/>
                <a:cs typeface="Microsoft Sans Serif"/>
              </a:rPr>
              <a:t>s</a:t>
            </a:r>
            <a:r>
              <a:rPr sz="2600" spc="-85" dirty="0">
                <a:solidFill>
                  <a:srgbClr val="94DDDE"/>
                </a:solidFill>
                <a:latin typeface="Microsoft Sans Serif"/>
                <a:cs typeface="Microsoft Sans Serif"/>
              </a:rPr>
              <a:t>e</a:t>
            </a:r>
            <a:r>
              <a:rPr sz="2600" spc="5" dirty="0">
                <a:solidFill>
                  <a:srgbClr val="94DDDE"/>
                </a:solidFill>
                <a:latin typeface="Microsoft Sans Serif"/>
                <a:cs typeface="Microsoft Sans Serif"/>
              </a:rPr>
              <a:t>h</a:t>
            </a:r>
            <a:r>
              <a:rPr sz="2600" spc="70" dirty="0">
                <a:solidFill>
                  <a:srgbClr val="94DDDE"/>
                </a:solidFill>
                <a:latin typeface="Microsoft Sans Serif"/>
                <a:cs typeface="Microsoft Sans Serif"/>
              </a:rPr>
              <a:t>i</a:t>
            </a:r>
            <a:r>
              <a:rPr sz="2600" spc="5" dirty="0">
                <a:solidFill>
                  <a:srgbClr val="94DDDE"/>
                </a:solidFill>
                <a:latin typeface="Microsoft Sans Serif"/>
                <a:cs typeface="Microsoft Sans Serif"/>
              </a:rPr>
              <a:t>n</a:t>
            </a:r>
            <a:r>
              <a:rPr sz="2600" spc="125" dirty="0">
                <a:solidFill>
                  <a:srgbClr val="94DDDE"/>
                </a:solidFill>
                <a:latin typeface="Microsoft Sans Serif"/>
                <a:cs typeface="Microsoft Sans Serif"/>
              </a:rPr>
              <a:t>gg</a:t>
            </a:r>
            <a:r>
              <a:rPr sz="2600" spc="100" dirty="0">
                <a:solidFill>
                  <a:srgbClr val="94DDDE"/>
                </a:solidFill>
                <a:latin typeface="Microsoft Sans Serif"/>
                <a:cs typeface="Microsoft Sans Serif"/>
              </a:rPr>
              <a:t>a</a:t>
            </a:r>
            <a:r>
              <a:rPr sz="2600" dirty="0">
                <a:solidFill>
                  <a:srgbClr val="94DDDE"/>
                </a:solidFill>
                <a:latin typeface="Microsoft Sans Serif"/>
                <a:cs typeface="Microsoft Sans Serif"/>
              </a:rPr>
              <a:t>	</a:t>
            </a:r>
            <a:r>
              <a:rPr sz="2600" spc="110" dirty="0">
                <a:solidFill>
                  <a:srgbClr val="94DDDE"/>
                </a:solidFill>
                <a:latin typeface="Microsoft Sans Serif"/>
                <a:cs typeface="Microsoft Sans Serif"/>
              </a:rPr>
              <a:t>b</a:t>
            </a:r>
            <a:r>
              <a:rPr sz="2600" spc="-85" dirty="0">
                <a:solidFill>
                  <a:srgbClr val="94DDDE"/>
                </a:solidFill>
                <a:latin typeface="Microsoft Sans Serif"/>
                <a:cs typeface="Microsoft Sans Serif"/>
              </a:rPr>
              <a:t>e</a:t>
            </a:r>
            <a:r>
              <a:rPr sz="2600" spc="10" dirty="0">
                <a:solidFill>
                  <a:srgbClr val="94DDDE"/>
                </a:solidFill>
                <a:latin typeface="Microsoft Sans Serif"/>
                <a:cs typeface="Microsoft Sans Serif"/>
              </a:rPr>
              <a:t>k</a:t>
            </a:r>
            <a:r>
              <a:rPr sz="2600" spc="-85" dirty="0">
                <a:solidFill>
                  <a:srgbClr val="94DDDE"/>
                </a:solidFill>
                <a:latin typeface="Microsoft Sans Serif"/>
                <a:cs typeface="Microsoft Sans Serif"/>
              </a:rPr>
              <a:t>e</a:t>
            </a:r>
            <a:r>
              <a:rPr sz="2600" spc="120" dirty="0">
                <a:solidFill>
                  <a:srgbClr val="94DDDE"/>
                </a:solidFill>
                <a:latin typeface="Microsoft Sans Serif"/>
                <a:cs typeface="Microsoft Sans Serif"/>
              </a:rPr>
              <a:t>r</a:t>
            </a:r>
            <a:r>
              <a:rPr sz="2600" spc="85" dirty="0">
                <a:solidFill>
                  <a:srgbClr val="94DDDE"/>
                </a:solidFill>
                <a:latin typeface="Microsoft Sans Serif"/>
                <a:cs typeface="Microsoft Sans Serif"/>
              </a:rPr>
              <a:t>j</a:t>
            </a:r>
            <a:r>
              <a:rPr sz="2600" spc="100" dirty="0">
                <a:solidFill>
                  <a:srgbClr val="94DDDE"/>
                </a:solidFill>
                <a:latin typeface="Microsoft Sans Serif"/>
                <a:cs typeface="Microsoft Sans Serif"/>
              </a:rPr>
              <a:t>a</a:t>
            </a:r>
            <a:r>
              <a:rPr sz="2600" dirty="0">
                <a:solidFill>
                  <a:srgbClr val="94DDDE"/>
                </a:solidFill>
                <a:latin typeface="Microsoft Sans Serif"/>
                <a:cs typeface="Microsoft Sans Serif"/>
              </a:rPr>
              <a:t>	</a:t>
            </a:r>
            <a:r>
              <a:rPr sz="2600" spc="220" dirty="0">
                <a:solidFill>
                  <a:srgbClr val="94DDDE"/>
                </a:solidFill>
                <a:latin typeface="Microsoft Sans Serif"/>
                <a:cs typeface="Microsoft Sans Serif"/>
              </a:rPr>
              <a:t>t</a:t>
            </a:r>
            <a:r>
              <a:rPr sz="2600" spc="95" dirty="0">
                <a:solidFill>
                  <a:srgbClr val="94DDDE"/>
                </a:solidFill>
                <a:latin typeface="Microsoft Sans Serif"/>
                <a:cs typeface="Microsoft Sans Serif"/>
              </a:rPr>
              <a:t>a</a:t>
            </a:r>
            <a:r>
              <a:rPr sz="2600" spc="5" dirty="0">
                <a:solidFill>
                  <a:srgbClr val="94DDDE"/>
                </a:solidFill>
                <a:latin typeface="Microsoft Sans Serif"/>
                <a:cs typeface="Microsoft Sans Serif"/>
              </a:rPr>
              <a:t>n</a:t>
            </a:r>
            <a:r>
              <a:rPr sz="2600" spc="110" dirty="0">
                <a:solidFill>
                  <a:srgbClr val="94DDDE"/>
                </a:solidFill>
                <a:latin typeface="Microsoft Sans Serif"/>
                <a:cs typeface="Microsoft Sans Serif"/>
              </a:rPr>
              <a:t>p</a:t>
            </a:r>
            <a:r>
              <a:rPr sz="2600" spc="100" dirty="0">
                <a:solidFill>
                  <a:srgbClr val="94DDDE"/>
                </a:solidFill>
                <a:latin typeface="Microsoft Sans Serif"/>
                <a:cs typeface="Microsoft Sans Serif"/>
              </a:rPr>
              <a:t>a</a:t>
            </a:r>
            <a:r>
              <a:rPr sz="2600" dirty="0">
                <a:solidFill>
                  <a:srgbClr val="94DDDE"/>
                </a:solidFill>
                <a:latin typeface="Microsoft Sans Serif"/>
                <a:cs typeface="Microsoft Sans Serif"/>
              </a:rPr>
              <a:t>	</a:t>
            </a:r>
            <a:r>
              <a:rPr sz="2600" spc="110" dirty="0">
                <a:solidFill>
                  <a:srgbClr val="94DDDE"/>
                </a:solidFill>
                <a:latin typeface="Microsoft Sans Serif"/>
                <a:cs typeface="Microsoft Sans Serif"/>
              </a:rPr>
              <a:t>b</a:t>
            </a:r>
            <a:r>
              <a:rPr sz="2600" spc="95" dirty="0">
                <a:solidFill>
                  <a:srgbClr val="94DDDE"/>
                </a:solidFill>
                <a:latin typeface="Microsoft Sans Serif"/>
                <a:cs typeface="Microsoft Sans Serif"/>
              </a:rPr>
              <a:t>a</a:t>
            </a:r>
            <a:r>
              <a:rPr sz="2600" spc="220" dirty="0">
                <a:solidFill>
                  <a:srgbClr val="94DDDE"/>
                </a:solidFill>
                <a:latin typeface="Microsoft Sans Serif"/>
                <a:cs typeface="Microsoft Sans Serif"/>
              </a:rPr>
              <a:t>t</a:t>
            </a:r>
            <a:r>
              <a:rPr sz="2600" spc="95" dirty="0">
                <a:solidFill>
                  <a:srgbClr val="94DDDE"/>
                </a:solidFill>
                <a:latin typeface="Microsoft Sans Serif"/>
                <a:cs typeface="Microsoft Sans Serif"/>
              </a:rPr>
              <a:t>a</a:t>
            </a:r>
            <a:r>
              <a:rPr sz="2600" spc="-155" dirty="0">
                <a:solidFill>
                  <a:srgbClr val="94DDDE"/>
                </a:solidFill>
                <a:latin typeface="Microsoft Sans Serif"/>
                <a:cs typeface="Microsoft Sans Serif"/>
              </a:rPr>
              <a:t>s  </a:t>
            </a:r>
            <a:r>
              <a:rPr sz="2600" spc="65" dirty="0">
                <a:solidFill>
                  <a:srgbClr val="94DDDE"/>
                </a:solidFill>
                <a:latin typeface="Microsoft Sans Serif"/>
                <a:cs typeface="Microsoft Sans Serif"/>
              </a:rPr>
              <a:t>budaya</a:t>
            </a:r>
            <a:endParaRPr sz="2600">
              <a:latin typeface="Microsoft Sans Serif"/>
              <a:cs typeface="Microsoft Sans Serif"/>
            </a:endParaRPr>
          </a:p>
          <a:p>
            <a:pPr marL="12700" marR="5080">
              <a:lnSpc>
                <a:spcPct val="117800"/>
              </a:lnSpc>
            </a:pPr>
            <a:r>
              <a:rPr sz="2600" spc="45" dirty="0">
                <a:solidFill>
                  <a:srgbClr val="94DDDE"/>
                </a:solidFill>
                <a:latin typeface="Microsoft Sans Serif"/>
                <a:cs typeface="Microsoft Sans Serif"/>
              </a:rPr>
              <a:t>Manajemen</a:t>
            </a:r>
            <a:r>
              <a:rPr sz="2600" spc="265" dirty="0">
                <a:solidFill>
                  <a:srgbClr val="94DDDE"/>
                </a:solidFill>
                <a:latin typeface="Microsoft Sans Serif"/>
                <a:cs typeface="Microsoft Sans Serif"/>
              </a:rPr>
              <a:t> </a:t>
            </a:r>
            <a:r>
              <a:rPr sz="2600" spc="15" dirty="0">
                <a:solidFill>
                  <a:srgbClr val="94DDDE"/>
                </a:solidFill>
                <a:latin typeface="Microsoft Sans Serif"/>
                <a:cs typeface="Microsoft Sans Serif"/>
              </a:rPr>
              <a:t>internasional,</a:t>
            </a:r>
            <a:r>
              <a:rPr sz="2600" spc="270" dirty="0">
                <a:solidFill>
                  <a:srgbClr val="94DDDE"/>
                </a:solidFill>
                <a:latin typeface="Microsoft Sans Serif"/>
                <a:cs typeface="Microsoft Sans Serif"/>
              </a:rPr>
              <a:t> </a:t>
            </a:r>
            <a:r>
              <a:rPr sz="2600" spc="20" dirty="0">
                <a:solidFill>
                  <a:srgbClr val="94DDDE"/>
                </a:solidFill>
                <a:latin typeface="Microsoft Sans Serif"/>
                <a:cs typeface="Microsoft Sans Serif"/>
              </a:rPr>
              <a:t>mengelola</a:t>
            </a:r>
            <a:r>
              <a:rPr sz="2600" spc="270" dirty="0">
                <a:solidFill>
                  <a:srgbClr val="94DDDE"/>
                </a:solidFill>
                <a:latin typeface="Microsoft Sans Serif"/>
                <a:cs typeface="Microsoft Sans Serif"/>
              </a:rPr>
              <a:t> </a:t>
            </a:r>
            <a:r>
              <a:rPr sz="2600" spc="-15" dirty="0">
                <a:solidFill>
                  <a:srgbClr val="94DDDE"/>
                </a:solidFill>
                <a:latin typeface="Microsoft Sans Serif"/>
                <a:cs typeface="Microsoft Sans Serif"/>
              </a:rPr>
              <a:t>sumber</a:t>
            </a:r>
            <a:r>
              <a:rPr sz="2600" spc="270" dirty="0">
                <a:solidFill>
                  <a:srgbClr val="94DDDE"/>
                </a:solidFill>
                <a:latin typeface="Microsoft Sans Serif"/>
                <a:cs typeface="Microsoft Sans Serif"/>
              </a:rPr>
              <a:t> </a:t>
            </a:r>
            <a:r>
              <a:rPr sz="2600" spc="75" dirty="0">
                <a:solidFill>
                  <a:srgbClr val="94DDDE"/>
                </a:solidFill>
                <a:latin typeface="Microsoft Sans Serif"/>
                <a:cs typeface="Microsoft Sans Serif"/>
              </a:rPr>
              <a:t>daya</a:t>
            </a:r>
            <a:r>
              <a:rPr sz="2600" spc="270" dirty="0">
                <a:solidFill>
                  <a:srgbClr val="94DDDE"/>
                </a:solidFill>
                <a:latin typeface="Microsoft Sans Serif"/>
                <a:cs typeface="Microsoft Sans Serif"/>
              </a:rPr>
              <a:t> </a:t>
            </a:r>
            <a:r>
              <a:rPr sz="2600" spc="40" dirty="0">
                <a:solidFill>
                  <a:srgbClr val="94DDDE"/>
                </a:solidFill>
                <a:latin typeface="Microsoft Sans Serif"/>
                <a:cs typeface="Microsoft Sans Serif"/>
              </a:rPr>
              <a:t>menjadi</a:t>
            </a:r>
            <a:r>
              <a:rPr sz="2600" spc="270" dirty="0">
                <a:solidFill>
                  <a:srgbClr val="94DDDE"/>
                </a:solidFill>
                <a:latin typeface="Microsoft Sans Serif"/>
                <a:cs typeface="Microsoft Sans Serif"/>
              </a:rPr>
              <a:t> </a:t>
            </a:r>
            <a:r>
              <a:rPr sz="2600" spc="10" dirty="0">
                <a:solidFill>
                  <a:srgbClr val="94DDDE"/>
                </a:solidFill>
                <a:latin typeface="Microsoft Sans Serif"/>
                <a:cs typeface="Microsoft Sans Serif"/>
              </a:rPr>
              <a:t>kekuatas</a:t>
            </a:r>
            <a:r>
              <a:rPr sz="2600" spc="270" dirty="0">
                <a:solidFill>
                  <a:srgbClr val="94DDDE"/>
                </a:solidFill>
                <a:latin typeface="Microsoft Sans Serif"/>
                <a:cs typeface="Microsoft Sans Serif"/>
              </a:rPr>
              <a:t> </a:t>
            </a:r>
            <a:r>
              <a:rPr sz="2600" dirty="0">
                <a:solidFill>
                  <a:srgbClr val="94DDDE"/>
                </a:solidFill>
                <a:latin typeface="Microsoft Sans Serif"/>
                <a:cs typeface="Microsoft Sans Serif"/>
              </a:rPr>
              <a:t>besar</a:t>
            </a:r>
            <a:r>
              <a:rPr sz="2600" spc="270" dirty="0">
                <a:solidFill>
                  <a:srgbClr val="94DDDE"/>
                </a:solidFill>
                <a:latin typeface="Microsoft Sans Serif"/>
                <a:cs typeface="Microsoft Sans Serif"/>
              </a:rPr>
              <a:t> </a:t>
            </a:r>
            <a:r>
              <a:rPr sz="2600" spc="40" dirty="0">
                <a:solidFill>
                  <a:srgbClr val="94DDDE"/>
                </a:solidFill>
                <a:latin typeface="Microsoft Sans Serif"/>
                <a:cs typeface="Microsoft Sans Serif"/>
              </a:rPr>
              <a:t>untuk</a:t>
            </a:r>
            <a:r>
              <a:rPr sz="2600" spc="270" dirty="0">
                <a:solidFill>
                  <a:srgbClr val="94DDDE"/>
                </a:solidFill>
                <a:latin typeface="Microsoft Sans Serif"/>
                <a:cs typeface="Microsoft Sans Serif"/>
              </a:rPr>
              <a:t> </a:t>
            </a:r>
            <a:r>
              <a:rPr sz="2600" spc="15" dirty="0">
                <a:solidFill>
                  <a:srgbClr val="94DDDE"/>
                </a:solidFill>
                <a:latin typeface="Microsoft Sans Serif"/>
                <a:cs typeface="Microsoft Sans Serif"/>
              </a:rPr>
              <a:t>membawa</a:t>
            </a:r>
            <a:r>
              <a:rPr sz="2600" spc="270" dirty="0">
                <a:solidFill>
                  <a:srgbClr val="94DDDE"/>
                </a:solidFill>
                <a:latin typeface="Microsoft Sans Serif"/>
                <a:cs typeface="Microsoft Sans Serif"/>
              </a:rPr>
              <a:t> </a:t>
            </a:r>
            <a:r>
              <a:rPr sz="2600" spc="20" dirty="0">
                <a:solidFill>
                  <a:srgbClr val="94DDDE"/>
                </a:solidFill>
                <a:latin typeface="Microsoft Sans Serif"/>
                <a:cs typeface="Microsoft Sans Serif"/>
              </a:rPr>
              <a:t>perusahaan</a:t>
            </a:r>
            <a:r>
              <a:rPr sz="2600" spc="270" dirty="0">
                <a:solidFill>
                  <a:srgbClr val="94DDDE"/>
                </a:solidFill>
                <a:latin typeface="Microsoft Sans Serif"/>
                <a:cs typeface="Microsoft Sans Serif"/>
              </a:rPr>
              <a:t> </a:t>
            </a:r>
            <a:r>
              <a:rPr sz="2600" spc="-35" dirty="0">
                <a:solidFill>
                  <a:srgbClr val="94DDDE"/>
                </a:solidFill>
                <a:latin typeface="Microsoft Sans Serif"/>
                <a:cs typeface="Microsoft Sans Serif"/>
              </a:rPr>
              <a:t>ke </a:t>
            </a:r>
            <a:r>
              <a:rPr sz="2600" spc="-675" dirty="0">
                <a:solidFill>
                  <a:srgbClr val="94DDDE"/>
                </a:solidFill>
                <a:latin typeface="Microsoft Sans Serif"/>
                <a:cs typeface="Microsoft Sans Serif"/>
              </a:rPr>
              <a:t> </a:t>
            </a:r>
            <a:r>
              <a:rPr sz="2600" spc="160" dirty="0">
                <a:solidFill>
                  <a:srgbClr val="94DDDE"/>
                </a:solidFill>
                <a:latin typeface="Microsoft Sans Serif"/>
                <a:cs typeface="Microsoft Sans Serif"/>
              </a:rPr>
              <a:t>taraf</a:t>
            </a:r>
            <a:r>
              <a:rPr sz="2600" spc="135" dirty="0">
                <a:solidFill>
                  <a:srgbClr val="94DDDE"/>
                </a:solidFill>
                <a:latin typeface="Microsoft Sans Serif"/>
                <a:cs typeface="Microsoft Sans Serif"/>
              </a:rPr>
              <a:t> </a:t>
            </a:r>
            <a:r>
              <a:rPr sz="2600" spc="35" dirty="0">
                <a:solidFill>
                  <a:srgbClr val="94DDDE"/>
                </a:solidFill>
                <a:latin typeface="Microsoft Sans Serif"/>
                <a:cs typeface="Microsoft Sans Serif"/>
              </a:rPr>
              <a:t>internasional</a:t>
            </a:r>
            <a:endParaRPr sz="2600">
              <a:latin typeface="Microsoft Sans Serif"/>
              <a:cs typeface="Microsoft Sans Serif"/>
            </a:endParaRPr>
          </a:p>
          <a:p>
            <a:pPr marL="12700" marR="3691890">
              <a:lnSpc>
                <a:spcPct val="117800"/>
              </a:lnSpc>
            </a:pPr>
            <a:r>
              <a:rPr sz="2600" spc="75" dirty="0">
                <a:solidFill>
                  <a:srgbClr val="94DDDE"/>
                </a:solidFill>
                <a:latin typeface="Microsoft Sans Serif"/>
                <a:cs typeface="Microsoft Sans Serif"/>
              </a:rPr>
              <a:t>Etika</a:t>
            </a:r>
            <a:r>
              <a:rPr sz="2600" spc="145" dirty="0">
                <a:solidFill>
                  <a:srgbClr val="94DDDE"/>
                </a:solidFill>
                <a:latin typeface="Microsoft Sans Serif"/>
                <a:cs typeface="Microsoft Sans Serif"/>
              </a:rPr>
              <a:t> </a:t>
            </a:r>
            <a:r>
              <a:rPr sz="2600" spc="10" dirty="0">
                <a:solidFill>
                  <a:srgbClr val="94DDDE"/>
                </a:solidFill>
                <a:latin typeface="Microsoft Sans Serif"/>
                <a:cs typeface="Microsoft Sans Serif"/>
              </a:rPr>
              <a:t>Korporasi,</a:t>
            </a:r>
            <a:r>
              <a:rPr sz="2600" spc="145" dirty="0">
                <a:solidFill>
                  <a:srgbClr val="94DDDE"/>
                </a:solidFill>
                <a:latin typeface="Microsoft Sans Serif"/>
                <a:cs typeface="Microsoft Sans Serif"/>
              </a:rPr>
              <a:t> </a:t>
            </a:r>
            <a:r>
              <a:rPr sz="2600" spc="25" dirty="0">
                <a:solidFill>
                  <a:srgbClr val="94DDDE"/>
                </a:solidFill>
                <a:latin typeface="Microsoft Sans Serif"/>
                <a:cs typeface="Microsoft Sans Serif"/>
              </a:rPr>
              <a:t>memberikan</a:t>
            </a:r>
            <a:r>
              <a:rPr sz="2600" spc="145" dirty="0">
                <a:solidFill>
                  <a:srgbClr val="94DDDE"/>
                </a:solidFill>
                <a:latin typeface="Microsoft Sans Serif"/>
                <a:cs typeface="Microsoft Sans Serif"/>
              </a:rPr>
              <a:t> </a:t>
            </a:r>
            <a:r>
              <a:rPr sz="2600" dirty="0">
                <a:solidFill>
                  <a:srgbClr val="94DDDE"/>
                </a:solidFill>
                <a:latin typeface="Microsoft Sans Serif"/>
                <a:cs typeface="Microsoft Sans Serif"/>
              </a:rPr>
              <a:t>apresiasi</a:t>
            </a:r>
            <a:r>
              <a:rPr sz="2600" spc="150" dirty="0">
                <a:solidFill>
                  <a:srgbClr val="94DDDE"/>
                </a:solidFill>
                <a:latin typeface="Microsoft Sans Serif"/>
                <a:cs typeface="Microsoft Sans Serif"/>
              </a:rPr>
              <a:t> </a:t>
            </a:r>
            <a:r>
              <a:rPr sz="2600" spc="105" dirty="0">
                <a:solidFill>
                  <a:srgbClr val="94DDDE"/>
                </a:solidFill>
                <a:latin typeface="Microsoft Sans Serif"/>
                <a:cs typeface="Microsoft Sans Serif"/>
              </a:rPr>
              <a:t>pada</a:t>
            </a:r>
            <a:r>
              <a:rPr sz="2600" spc="145" dirty="0">
                <a:solidFill>
                  <a:srgbClr val="94DDDE"/>
                </a:solidFill>
                <a:latin typeface="Microsoft Sans Serif"/>
                <a:cs typeface="Microsoft Sans Serif"/>
              </a:rPr>
              <a:t> </a:t>
            </a:r>
            <a:r>
              <a:rPr sz="2600" spc="65" dirty="0">
                <a:solidFill>
                  <a:srgbClr val="94DDDE"/>
                </a:solidFill>
                <a:latin typeface="Microsoft Sans Serif"/>
                <a:cs typeface="Microsoft Sans Serif"/>
              </a:rPr>
              <a:t>etika</a:t>
            </a:r>
            <a:r>
              <a:rPr sz="2600" spc="145" dirty="0">
                <a:solidFill>
                  <a:srgbClr val="94DDDE"/>
                </a:solidFill>
                <a:latin typeface="Microsoft Sans Serif"/>
                <a:cs typeface="Microsoft Sans Serif"/>
              </a:rPr>
              <a:t> </a:t>
            </a:r>
            <a:r>
              <a:rPr sz="2600" spc="55" dirty="0">
                <a:solidFill>
                  <a:srgbClr val="94DDDE"/>
                </a:solidFill>
                <a:latin typeface="Microsoft Sans Serif"/>
                <a:cs typeface="Microsoft Sans Serif"/>
              </a:rPr>
              <a:t>yang</a:t>
            </a:r>
            <a:r>
              <a:rPr sz="2600" spc="150" dirty="0">
                <a:solidFill>
                  <a:srgbClr val="94DDDE"/>
                </a:solidFill>
                <a:latin typeface="Microsoft Sans Serif"/>
                <a:cs typeface="Microsoft Sans Serif"/>
              </a:rPr>
              <a:t> </a:t>
            </a:r>
            <a:r>
              <a:rPr sz="2600" spc="60" dirty="0">
                <a:solidFill>
                  <a:srgbClr val="94DDDE"/>
                </a:solidFill>
                <a:latin typeface="Microsoft Sans Serif"/>
                <a:cs typeface="Microsoft Sans Serif"/>
              </a:rPr>
              <a:t>hidup</a:t>
            </a:r>
            <a:r>
              <a:rPr sz="2600" spc="145" dirty="0">
                <a:solidFill>
                  <a:srgbClr val="94DDDE"/>
                </a:solidFill>
                <a:latin typeface="Microsoft Sans Serif"/>
                <a:cs typeface="Microsoft Sans Serif"/>
              </a:rPr>
              <a:t> </a:t>
            </a:r>
            <a:r>
              <a:rPr sz="2600" spc="95" dirty="0">
                <a:solidFill>
                  <a:srgbClr val="94DDDE"/>
                </a:solidFill>
                <a:latin typeface="Microsoft Sans Serif"/>
                <a:cs typeface="Microsoft Sans Serif"/>
              </a:rPr>
              <a:t>di</a:t>
            </a:r>
            <a:r>
              <a:rPr sz="2600" spc="145" dirty="0">
                <a:solidFill>
                  <a:srgbClr val="94DDDE"/>
                </a:solidFill>
                <a:latin typeface="Microsoft Sans Serif"/>
                <a:cs typeface="Microsoft Sans Serif"/>
              </a:rPr>
              <a:t> </a:t>
            </a:r>
            <a:r>
              <a:rPr sz="2600" spc="15" dirty="0">
                <a:solidFill>
                  <a:srgbClr val="94DDDE"/>
                </a:solidFill>
                <a:latin typeface="Microsoft Sans Serif"/>
                <a:cs typeface="Microsoft Sans Serif"/>
              </a:rPr>
              <a:t>komunitas</a:t>
            </a:r>
            <a:r>
              <a:rPr sz="2600" spc="150" dirty="0">
                <a:solidFill>
                  <a:srgbClr val="94DDDE"/>
                </a:solidFill>
                <a:latin typeface="Microsoft Sans Serif"/>
                <a:cs typeface="Microsoft Sans Serif"/>
              </a:rPr>
              <a:t> </a:t>
            </a:r>
            <a:r>
              <a:rPr sz="2600" spc="75" dirty="0">
                <a:solidFill>
                  <a:srgbClr val="94DDDE"/>
                </a:solidFill>
                <a:latin typeface="Microsoft Sans Serif"/>
                <a:cs typeface="Microsoft Sans Serif"/>
              </a:rPr>
              <a:t>tertentu </a:t>
            </a:r>
            <a:r>
              <a:rPr sz="2600" spc="-675" dirty="0">
                <a:solidFill>
                  <a:srgbClr val="94DDDE"/>
                </a:solidFill>
                <a:latin typeface="Microsoft Sans Serif"/>
                <a:cs typeface="Microsoft Sans Serif"/>
              </a:rPr>
              <a:t> </a:t>
            </a:r>
            <a:r>
              <a:rPr sz="2600" spc="60" dirty="0">
                <a:solidFill>
                  <a:srgbClr val="94DDDE"/>
                </a:solidFill>
                <a:latin typeface="Microsoft Sans Serif"/>
                <a:cs typeface="Microsoft Sans Serif"/>
              </a:rPr>
              <a:t>Menempatkan</a:t>
            </a:r>
            <a:r>
              <a:rPr sz="2600" spc="135" dirty="0">
                <a:solidFill>
                  <a:srgbClr val="94DDDE"/>
                </a:solidFill>
                <a:latin typeface="Microsoft Sans Serif"/>
                <a:cs typeface="Microsoft Sans Serif"/>
              </a:rPr>
              <a:t> </a:t>
            </a:r>
            <a:r>
              <a:rPr sz="2600" spc="65" dirty="0">
                <a:solidFill>
                  <a:srgbClr val="94DDDE"/>
                </a:solidFill>
                <a:latin typeface="Microsoft Sans Serif"/>
                <a:cs typeface="Microsoft Sans Serif"/>
              </a:rPr>
              <a:t>orang</a:t>
            </a:r>
            <a:r>
              <a:rPr sz="2600" spc="140" dirty="0">
                <a:solidFill>
                  <a:srgbClr val="94DDDE"/>
                </a:solidFill>
                <a:latin typeface="Microsoft Sans Serif"/>
                <a:cs typeface="Microsoft Sans Serif"/>
              </a:rPr>
              <a:t> </a:t>
            </a:r>
            <a:r>
              <a:rPr sz="2600" spc="-20" dirty="0">
                <a:solidFill>
                  <a:srgbClr val="94DDDE"/>
                </a:solidFill>
                <a:latin typeface="Microsoft Sans Serif"/>
                <a:cs typeface="Microsoft Sans Serif"/>
              </a:rPr>
              <a:t>secara</a:t>
            </a:r>
            <a:r>
              <a:rPr sz="2600" spc="140" dirty="0">
                <a:solidFill>
                  <a:srgbClr val="94DDDE"/>
                </a:solidFill>
                <a:latin typeface="Microsoft Sans Serif"/>
                <a:cs typeface="Microsoft Sans Serif"/>
              </a:rPr>
              <a:t> </a:t>
            </a:r>
            <a:r>
              <a:rPr sz="2600" spc="114" dirty="0">
                <a:solidFill>
                  <a:srgbClr val="94DDDE"/>
                </a:solidFill>
                <a:latin typeface="Microsoft Sans Serif"/>
                <a:cs typeface="Microsoft Sans Serif"/>
              </a:rPr>
              <a:t>tepat</a:t>
            </a:r>
            <a:endParaRPr sz="2600">
              <a:latin typeface="Microsoft Sans Serif"/>
              <a:cs typeface="Microsoft Sans Serif"/>
            </a:endParaRPr>
          </a:p>
          <a:p>
            <a:pPr marL="12700">
              <a:lnSpc>
                <a:spcPct val="100000"/>
              </a:lnSpc>
              <a:spcBef>
                <a:spcPts val="555"/>
              </a:spcBef>
            </a:pPr>
            <a:r>
              <a:rPr sz="2600" spc="25" dirty="0">
                <a:solidFill>
                  <a:srgbClr val="94DDDE"/>
                </a:solidFill>
                <a:latin typeface="Microsoft Sans Serif"/>
                <a:cs typeface="Microsoft Sans Serif"/>
              </a:rPr>
              <a:t>Menajemen</a:t>
            </a:r>
            <a:r>
              <a:rPr sz="2600" spc="140" dirty="0">
                <a:solidFill>
                  <a:srgbClr val="94DDDE"/>
                </a:solidFill>
                <a:latin typeface="Microsoft Sans Serif"/>
                <a:cs typeface="Microsoft Sans Serif"/>
              </a:rPr>
              <a:t> </a:t>
            </a:r>
            <a:r>
              <a:rPr sz="2600" spc="25" dirty="0">
                <a:solidFill>
                  <a:srgbClr val="94DDDE"/>
                </a:solidFill>
                <a:latin typeface="Microsoft Sans Serif"/>
                <a:cs typeface="Microsoft Sans Serif"/>
              </a:rPr>
              <a:t>tim,</a:t>
            </a:r>
            <a:r>
              <a:rPr sz="2600" spc="140" dirty="0">
                <a:solidFill>
                  <a:srgbClr val="94DDDE"/>
                </a:solidFill>
                <a:latin typeface="Microsoft Sans Serif"/>
                <a:cs typeface="Microsoft Sans Serif"/>
              </a:rPr>
              <a:t> </a:t>
            </a:r>
            <a:r>
              <a:rPr sz="2600" spc="30" dirty="0">
                <a:solidFill>
                  <a:srgbClr val="94DDDE"/>
                </a:solidFill>
                <a:latin typeface="Microsoft Sans Serif"/>
                <a:cs typeface="Microsoft Sans Serif"/>
              </a:rPr>
              <a:t>membangun</a:t>
            </a:r>
            <a:r>
              <a:rPr sz="2600" spc="140" dirty="0">
                <a:solidFill>
                  <a:srgbClr val="94DDDE"/>
                </a:solidFill>
                <a:latin typeface="Microsoft Sans Serif"/>
                <a:cs typeface="Microsoft Sans Serif"/>
              </a:rPr>
              <a:t> </a:t>
            </a:r>
            <a:r>
              <a:rPr sz="2600" spc="20" dirty="0">
                <a:solidFill>
                  <a:srgbClr val="94DDDE"/>
                </a:solidFill>
                <a:latin typeface="Microsoft Sans Serif"/>
                <a:cs typeface="Microsoft Sans Serif"/>
              </a:rPr>
              <a:t>soliditas</a:t>
            </a:r>
            <a:r>
              <a:rPr sz="2600" spc="145" dirty="0">
                <a:solidFill>
                  <a:srgbClr val="94DDDE"/>
                </a:solidFill>
                <a:latin typeface="Microsoft Sans Serif"/>
                <a:cs typeface="Microsoft Sans Serif"/>
              </a:rPr>
              <a:t> </a:t>
            </a:r>
            <a:r>
              <a:rPr sz="2600" spc="25" dirty="0">
                <a:solidFill>
                  <a:srgbClr val="94DDDE"/>
                </a:solidFill>
                <a:latin typeface="Microsoft Sans Serif"/>
                <a:cs typeface="Microsoft Sans Serif"/>
              </a:rPr>
              <a:t>sebagai</a:t>
            </a:r>
            <a:r>
              <a:rPr sz="2600" spc="140" dirty="0">
                <a:solidFill>
                  <a:srgbClr val="94DDDE"/>
                </a:solidFill>
                <a:latin typeface="Microsoft Sans Serif"/>
                <a:cs typeface="Microsoft Sans Serif"/>
              </a:rPr>
              <a:t> </a:t>
            </a:r>
            <a:r>
              <a:rPr sz="2600" spc="100" dirty="0">
                <a:solidFill>
                  <a:srgbClr val="94DDDE"/>
                </a:solidFill>
                <a:latin typeface="Microsoft Sans Serif"/>
                <a:cs typeface="Microsoft Sans Serif"/>
              </a:rPr>
              <a:t>tim</a:t>
            </a:r>
            <a:r>
              <a:rPr sz="2600" spc="140" dirty="0">
                <a:solidFill>
                  <a:srgbClr val="94DDDE"/>
                </a:solidFill>
                <a:latin typeface="Microsoft Sans Serif"/>
                <a:cs typeface="Microsoft Sans Serif"/>
              </a:rPr>
              <a:t> </a:t>
            </a:r>
            <a:r>
              <a:rPr sz="2600" spc="20" dirty="0">
                <a:solidFill>
                  <a:srgbClr val="94DDDE"/>
                </a:solidFill>
                <a:latin typeface="Microsoft Sans Serif"/>
                <a:cs typeface="Microsoft Sans Serif"/>
              </a:rPr>
              <a:t>perusahaan</a:t>
            </a:r>
            <a:r>
              <a:rPr sz="2600" spc="145" dirty="0">
                <a:solidFill>
                  <a:srgbClr val="94DDDE"/>
                </a:solidFill>
                <a:latin typeface="Microsoft Sans Serif"/>
                <a:cs typeface="Microsoft Sans Serif"/>
              </a:rPr>
              <a:t> </a:t>
            </a:r>
            <a:r>
              <a:rPr sz="2600" spc="55" dirty="0">
                <a:solidFill>
                  <a:srgbClr val="94DDDE"/>
                </a:solidFill>
                <a:latin typeface="Microsoft Sans Serif"/>
                <a:cs typeface="Microsoft Sans Serif"/>
              </a:rPr>
              <a:t>yang</a:t>
            </a:r>
            <a:r>
              <a:rPr sz="2600" spc="140" dirty="0">
                <a:solidFill>
                  <a:srgbClr val="94DDDE"/>
                </a:solidFill>
                <a:latin typeface="Microsoft Sans Serif"/>
                <a:cs typeface="Microsoft Sans Serif"/>
              </a:rPr>
              <a:t> </a:t>
            </a:r>
            <a:r>
              <a:rPr sz="2600" spc="80" dirty="0">
                <a:solidFill>
                  <a:srgbClr val="94DDDE"/>
                </a:solidFill>
                <a:latin typeface="Microsoft Sans Serif"/>
                <a:cs typeface="Microsoft Sans Serif"/>
              </a:rPr>
              <a:t>kuat</a:t>
            </a:r>
            <a:r>
              <a:rPr sz="2600" spc="140" dirty="0">
                <a:solidFill>
                  <a:srgbClr val="94DDDE"/>
                </a:solidFill>
                <a:latin typeface="Microsoft Sans Serif"/>
                <a:cs typeface="Microsoft Sans Serif"/>
              </a:rPr>
              <a:t> </a:t>
            </a:r>
            <a:r>
              <a:rPr sz="2600" spc="70" dirty="0">
                <a:solidFill>
                  <a:srgbClr val="94DDDE"/>
                </a:solidFill>
                <a:latin typeface="Microsoft Sans Serif"/>
                <a:cs typeface="Microsoft Sans Serif"/>
              </a:rPr>
              <a:t>dan</a:t>
            </a:r>
            <a:r>
              <a:rPr sz="2600" spc="145" dirty="0">
                <a:solidFill>
                  <a:srgbClr val="94DDDE"/>
                </a:solidFill>
                <a:latin typeface="Microsoft Sans Serif"/>
                <a:cs typeface="Microsoft Sans Serif"/>
              </a:rPr>
              <a:t> </a:t>
            </a:r>
            <a:r>
              <a:rPr sz="2600" spc="35" dirty="0">
                <a:solidFill>
                  <a:srgbClr val="94DDDE"/>
                </a:solidFill>
                <a:latin typeface="Microsoft Sans Serif"/>
                <a:cs typeface="Microsoft Sans Serif"/>
              </a:rPr>
              <a:t>tangguh.</a:t>
            </a:r>
            <a:endParaRPr sz="2600">
              <a:latin typeface="Microsoft Sans Serif"/>
              <a:cs typeface="Microsoft Sans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4880" y="173989"/>
            <a:ext cx="16680180" cy="9311640"/>
          </a:xfrm>
          <a:prstGeom prst="rect">
            <a:avLst/>
          </a:prstGeom>
        </p:spPr>
        <p:txBody>
          <a:bodyPr vert="horz" wrap="square" lIns="0" tIns="74930" rIns="0" bIns="0" rtlCol="0">
            <a:spAutoFit/>
          </a:bodyPr>
          <a:lstStyle/>
          <a:p>
            <a:pPr marL="12700" marR="5080">
              <a:lnSpc>
                <a:spcPts val="3829"/>
              </a:lnSpc>
              <a:spcBef>
                <a:spcPts val="590"/>
              </a:spcBef>
            </a:pPr>
            <a:r>
              <a:rPr sz="3550" b="1" spc="-105" dirty="0">
                <a:solidFill>
                  <a:srgbClr val="F0ABC1"/>
                </a:solidFill>
                <a:latin typeface="Arial"/>
                <a:cs typeface="Arial"/>
              </a:rPr>
              <a:t>Korporasi</a:t>
            </a:r>
            <a:r>
              <a:rPr sz="3550" b="1" spc="155" dirty="0">
                <a:solidFill>
                  <a:srgbClr val="F0ABC1"/>
                </a:solidFill>
                <a:latin typeface="Arial"/>
                <a:cs typeface="Arial"/>
              </a:rPr>
              <a:t> </a:t>
            </a:r>
            <a:r>
              <a:rPr sz="3550" b="1" spc="-95" dirty="0">
                <a:solidFill>
                  <a:srgbClr val="F0ABC1"/>
                </a:solidFill>
                <a:latin typeface="Arial"/>
                <a:cs typeface="Arial"/>
              </a:rPr>
              <a:t>kini</a:t>
            </a:r>
            <a:r>
              <a:rPr sz="3550" b="1" spc="160" dirty="0">
                <a:solidFill>
                  <a:srgbClr val="F0ABC1"/>
                </a:solidFill>
                <a:latin typeface="Arial"/>
                <a:cs typeface="Arial"/>
              </a:rPr>
              <a:t> </a:t>
            </a:r>
            <a:r>
              <a:rPr sz="3550" b="1" spc="-10" dirty="0">
                <a:solidFill>
                  <a:srgbClr val="F0ABC1"/>
                </a:solidFill>
                <a:latin typeface="Arial"/>
                <a:cs typeface="Arial"/>
              </a:rPr>
              <a:t>dan</a:t>
            </a:r>
            <a:r>
              <a:rPr sz="3550" b="1" spc="155" dirty="0">
                <a:solidFill>
                  <a:srgbClr val="F0ABC1"/>
                </a:solidFill>
                <a:latin typeface="Arial"/>
                <a:cs typeface="Arial"/>
              </a:rPr>
              <a:t> </a:t>
            </a:r>
            <a:r>
              <a:rPr sz="3550" b="1" spc="-80" dirty="0">
                <a:solidFill>
                  <a:srgbClr val="F0ABC1"/>
                </a:solidFill>
                <a:latin typeface="Arial"/>
                <a:cs typeface="Arial"/>
              </a:rPr>
              <a:t>selanjutnya</a:t>
            </a:r>
            <a:r>
              <a:rPr sz="3550" b="1" spc="160" dirty="0">
                <a:solidFill>
                  <a:srgbClr val="F0ABC1"/>
                </a:solidFill>
                <a:latin typeface="Arial"/>
                <a:cs typeface="Arial"/>
              </a:rPr>
              <a:t> </a:t>
            </a:r>
            <a:r>
              <a:rPr sz="3550" b="1" spc="15" dirty="0">
                <a:solidFill>
                  <a:srgbClr val="F0ABC1"/>
                </a:solidFill>
                <a:latin typeface="Arial"/>
                <a:cs typeface="Arial"/>
              </a:rPr>
              <a:t>tidak</a:t>
            </a:r>
            <a:r>
              <a:rPr sz="3550" b="1" spc="155" dirty="0">
                <a:solidFill>
                  <a:srgbClr val="F0ABC1"/>
                </a:solidFill>
                <a:latin typeface="Arial"/>
                <a:cs typeface="Arial"/>
              </a:rPr>
              <a:t> </a:t>
            </a:r>
            <a:r>
              <a:rPr sz="3550" b="1" spc="-100" dirty="0">
                <a:solidFill>
                  <a:srgbClr val="F0ABC1"/>
                </a:solidFill>
                <a:latin typeface="Arial"/>
                <a:cs typeface="Arial"/>
              </a:rPr>
              <a:t>bisa</a:t>
            </a:r>
            <a:r>
              <a:rPr sz="3550" b="1" spc="160" dirty="0">
                <a:solidFill>
                  <a:srgbClr val="F0ABC1"/>
                </a:solidFill>
                <a:latin typeface="Arial"/>
                <a:cs typeface="Arial"/>
              </a:rPr>
              <a:t> </a:t>
            </a:r>
            <a:r>
              <a:rPr sz="3550" b="1" spc="-65" dirty="0">
                <a:solidFill>
                  <a:srgbClr val="F0ABC1"/>
                </a:solidFill>
                <a:latin typeface="Arial"/>
                <a:cs typeface="Arial"/>
              </a:rPr>
              <a:t>mengambil</a:t>
            </a:r>
            <a:r>
              <a:rPr sz="3550" b="1" spc="160" dirty="0">
                <a:solidFill>
                  <a:srgbClr val="F0ABC1"/>
                </a:solidFill>
                <a:latin typeface="Arial"/>
                <a:cs typeface="Arial"/>
              </a:rPr>
              <a:t> </a:t>
            </a:r>
            <a:r>
              <a:rPr sz="3550" b="1" spc="-45" dirty="0">
                <a:solidFill>
                  <a:srgbClr val="F0ABC1"/>
                </a:solidFill>
                <a:latin typeface="Arial"/>
                <a:cs typeface="Arial"/>
              </a:rPr>
              <a:t>pilihan</a:t>
            </a:r>
            <a:r>
              <a:rPr sz="3550" b="1" spc="155" dirty="0">
                <a:solidFill>
                  <a:srgbClr val="F0ABC1"/>
                </a:solidFill>
                <a:latin typeface="Arial"/>
                <a:cs typeface="Arial"/>
              </a:rPr>
              <a:t> </a:t>
            </a:r>
            <a:r>
              <a:rPr sz="3550" b="1" spc="-25" dirty="0">
                <a:solidFill>
                  <a:srgbClr val="F0ABC1"/>
                </a:solidFill>
                <a:latin typeface="Arial"/>
                <a:cs typeface="Arial"/>
              </a:rPr>
              <a:t>lain</a:t>
            </a:r>
            <a:r>
              <a:rPr sz="3550" b="1" spc="160" dirty="0">
                <a:solidFill>
                  <a:srgbClr val="F0ABC1"/>
                </a:solidFill>
                <a:latin typeface="Arial"/>
                <a:cs typeface="Arial"/>
              </a:rPr>
              <a:t> </a:t>
            </a:r>
            <a:r>
              <a:rPr sz="3550" b="1" spc="-110" dirty="0">
                <a:solidFill>
                  <a:srgbClr val="F0ABC1"/>
                </a:solidFill>
                <a:latin typeface="Arial"/>
                <a:cs typeface="Arial"/>
              </a:rPr>
              <a:t>selain</a:t>
            </a:r>
            <a:r>
              <a:rPr sz="3550" b="1" spc="155" dirty="0">
                <a:solidFill>
                  <a:srgbClr val="F0ABC1"/>
                </a:solidFill>
                <a:latin typeface="Arial"/>
                <a:cs typeface="Arial"/>
              </a:rPr>
              <a:t> </a:t>
            </a:r>
            <a:r>
              <a:rPr sz="3550" b="1" spc="-50" dirty="0">
                <a:solidFill>
                  <a:srgbClr val="F0ABC1"/>
                </a:solidFill>
                <a:latin typeface="Arial"/>
                <a:cs typeface="Arial"/>
              </a:rPr>
              <a:t>menjadi </a:t>
            </a:r>
            <a:r>
              <a:rPr sz="3550" b="1" spc="-969" dirty="0">
                <a:solidFill>
                  <a:srgbClr val="F0ABC1"/>
                </a:solidFill>
                <a:latin typeface="Arial"/>
                <a:cs typeface="Arial"/>
              </a:rPr>
              <a:t> </a:t>
            </a:r>
            <a:r>
              <a:rPr sz="3550" b="1" spc="10" dirty="0">
                <a:solidFill>
                  <a:srgbClr val="F0ABC1"/>
                </a:solidFill>
                <a:latin typeface="Arial"/>
                <a:cs typeface="Arial"/>
              </a:rPr>
              <a:t>bagian</a:t>
            </a:r>
            <a:r>
              <a:rPr sz="3550" b="1" spc="155" dirty="0">
                <a:solidFill>
                  <a:srgbClr val="F0ABC1"/>
                </a:solidFill>
                <a:latin typeface="Arial"/>
                <a:cs typeface="Arial"/>
              </a:rPr>
              <a:t> </a:t>
            </a:r>
            <a:r>
              <a:rPr sz="3550" b="1" spc="20" dirty="0">
                <a:solidFill>
                  <a:srgbClr val="F0ABC1"/>
                </a:solidFill>
                <a:latin typeface="Arial"/>
                <a:cs typeface="Arial"/>
              </a:rPr>
              <a:t>dari</a:t>
            </a:r>
            <a:r>
              <a:rPr sz="3550" b="1" spc="160" dirty="0">
                <a:solidFill>
                  <a:srgbClr val="F0ABC1"/>
                </a:solidFill>
                <a:latin typeface="Arial"/>
                <a:cs typeface="Arial"/>
              </a:rPr>
              <a:t> </a:t>
            </a:r>
            <a:r>
              <a:rPr sz="3550" b="1" spc="-65" dirty="0">
                <a:solidFill>
                  <a:srgbClr val="F0ABC1"/>
                </a:solidFill>
                <a:latin typeface="Arial"/>
                <a:cs typeface="Arial"/>
              </a:rPr>
              <a:t>perusahaan</a:t>
            </a:r>
            <a:r>
              <a:rPr sz="3550" b="1" spc="160" dirty="0">
                <a:solidFill>
                  <a:srgbClr val="F0ABC1"/>
                </a:solidFill>
                <a:latin typeface="Arial"/>
                <a:cs typeface="Arial"/>
              </a:rPr>
              <a:t> </a:t>
            </a:r>
            <a:r>
              <a:rPr sz="3550" b="1" spc="-25" dirty="0">
                <a:solidFill>
                  <a:srgbClr val="F0ABC1"/>
                </a:solidFill>
                <a:latin typeface="Arial"/>
                <a:cs typeface="Arial"/>
              </a:rPr>
              <a:t>lain</a:t>
            </a:r>
            <a:r>
              <a:rPr sz="3550" b="1" spc="160" dirty="0">
                <a:solidFill>
                  <a:srgbClr val="F0ABC1"/>
                </a:solidFill>
                <a:latin typeface="Arial"/>
                <a:cs typeface="Arial"/>
              </a:rPr>
              <a:t> </a:t>
            </a:r>
            <a:r>
              <a:rPr sz="3550" b="1" spc="-45" dirty="0">
                <a:solidFill>
                  <a:srgbClr val="F0ABC1"/>
                </a:solidFill>
                <a:latin typeface="Arial"/>
                <a:cs typeface="Arial"/>
              </a:rPr>
              <a:t>dengan</a:t>
            </a:r>
            <a:r>
              <a:rPr sz="3550" b="1" spc="160" dirty="0">
                <a:solidFill>
                  <a:srgbClr val="F0ABC1"/>
                </a:solidFill>
                <a:latin typeface="Arial"/>
                <a:cs typeface="Arial"/>
              </a:rPr>
              <a:t> </a:t>
            </a:r>
            <a:r>
              <a:rPr sz="3550" b="1" spc="-80" dirty="0">
                <a:solidFill>
                  <a:srgbClr val="F0ABC1"/>
                </a:solidFill>
                <a:latin typeface="Arial"/>
                <a:cs typeface="Arial"/>
              </a:rPr>
              <a:t>keunggulan</a:t>
            </a:r>
            <a:r>
              <a:rPr sz="3550" b="1" spc="160" dirty="0">
                <a:solidFill>
                  <a:srgbClr val="F0ABC1"/>
                </a:solidFill>
                <a:latin typeface="Arial"/>
                <a:cs typeface="Arial"/>
              </a:rPr>
              <a:t> </a:t>
            </a:r>
            <a:r>
              <a:rPr sz="3550" b="1" spc="-95" dirty="0">
                <a:solidFill>
                  <a:srgbClr val="F0ABC1"/>
                </a:solidFill>
                <a:latin typeface="Arial"/>
                <a:cs typeface="Arial"/>
              </a:rPr>
              <a:t>saling</a:t>
            </a:r>
            <a:r>
              <a:rPr sz="3550" b="1" spc="160" dirty="0">
                <a:solidFill>
                  <a:srgbClr val="F0ABC1"/>
                </a:solidFill>
                <a:latin typeface="Arial"/>
                <a:cs typeface="Arial"/>
              </a:rPr>
              <a:t> </a:t>
            </a:r>
            <a:r>
              <a:rPr sz="3550" b="1" spc="-80" dirty="0">
                <a:solidFill>
                  <a:srgbClr val="F0ABC1"/>
                </a:solidFill>
                <a:latin typeface="Arial"/>
                <a:cs typeface="Arial"/>
              </a:rPr>
              <a:t>melelngkapi,</a:t>
            </a:r>
            <a:r>
              <a:rPr sz="3550" b="1" spc="160" dirty="0">
                <a:solidFill>
                  <a:srgbClr val="F0ABC1"/>
                </a:solidFill>
                <a:latin typeface="Arial"/>
                <a:cs typeface="Arial"/>
              </a:rPr>
              <a:t> </a:t>
            </a:r>
            <a:r>
              <a:rPr sz="3550" b="1" spc="-15" dirty="0">
                <a:solidFill>
                  <a:srgbClr val="F0ABC1"/>
                </a:solidFill>
                <a:latin typeface="Arial"/>
                <a:cs typeface="Arial"/>
              </a:rPr>
              <a:t>Menurut </a:t>
            </a:r>
            <a:r>
              <a:rPr sz="3550" b="1" spc="-10" dirty="0">
                <a:solidFill>
                  <a:srgbClr val="F0ABC1"/>
                </a:solidFill>
                <a:latin typeface="Arial"/>
                <a:cs typeface="Arial"/>
              </a:rPr>
              <a:t> </a:t>
            </a:r>
            <a:r>
              <a:rPr sz="3550" b="1" spc="-180" dirty="0">
                <a:solidFill>
                  <a:srgbClr val="F0ABC1"/>
                </a:solidFill>
                <a:latin typeface="Arial"/>
                <a:cs typeface="Arial"/>
              </a:rPr>
              <a:t>Ron</a:t>
            </a:r>
            <a:r>
              <a:rPr sz="3550" b="1" spc="-175" dirty="0">
                <a:solidFill>
                  <a:srgbClr val="F0ABC1"/>
                </a:solidFill>
                <a:latin typeface="Arial"/>
                <a:cs typeface="Arial"/>
              </a:rPr>
              <a:t> </a:t>
            </a:r>
            <a:r>
              <a:rPr sz="3550" b="1" spc="-180" dirty="0">
                <a:solidFill>
                  <a:srgbClr val="F0ABC1"/>
                </a:solidFill>
                <a:latin typeface="Arial"/>
                <a:cs typeface="Arial"/>
              </a:rPr>
              <a:t>Ashkenas</a:t>
            </a:r>
            <a:r>
              <a:rPr sz="3550" b="1" spc="-175" dirty="0">
                <a:solidFill>
                  <a:srgbClr val="F0ABC1"/>
                </a:solidFill>
                <a:latin typeface="Arial"/>
                <a:cs typeface="Arial"/>
              </a:rPr>
              <a:t> </a:t>
            </a:r>
            <a:r>
              <a:rPr sz="3550" b="1" spc="10" dirty="0">
                <a:solidFill>
                  <a:srgbClr val="F0ABC1"/>
                </a:solidFill>
                <a:latin typeface="Arial"/>
                <a:cs typeface="Arial"/>
              </a:rPr>
              <a:t>dalam </a:t>
            </a:r>
            <a:r>
              <a:rPr sz="3550" b="1" spc="-130" dirty="0">
                <a:solidFill>
                  <a:srgbClr val="F0ABC1"/>
                </a:solidFill>
                <a:latin typeface="Arial"/>
                <a:cs typeface="Arial"/>
              </a:rPr>
              <a:t>buku </a:t>
            </a:r>
            <a:r>
              <a:rPr sz="3550" b="1" spc="-165" dirty="0">
                <a:solidFill>
                  <a:srgbClr val="F0ABC1"/>
                </a:solidFill>
                <a:latin typeface="Arial"/>
                <a:cs typeface="Arial"/>
              </a:rPr>
              <a:t>Boundarless</a:t>
            </a:r>
            <a:r>
              <a:rPr sz="3550" b="1" spc="-160" dirty="0">
                <a:solidFill>
                  <a:srgbClr val="F0ABC1"/>
                </a:solidFill>
                <a:latin typeface="Arial"/>
                <a:cs typeface="Arial"/>
              </a:rPr>
              <a:t> </a:t>
            </a:r>
            <a:r>
              <a:rPr sz="3550" b="1" spc="-40" dirty="0">
                <a:solidFill>
                  <a:srgbClr val="F0ABC1"/>
                </a:solidFill>
                <a:latin typeface="Arial"/>
                <a:cs typeface="Arial"/>
              </a:rPr>
              <a:t>Organization: </a:t>
            </a:r>
            <a:r>
              <a:rPr sz="3550" b="1" spc="-75" dirty="0">
                <a:solidFill>
                  <a:srgbClr val="F0ABC1"/>
                </a:solidFill>
                <a:latin typeface="Arial"/>
                <a:cs typeface="Arial"/>
              </a:rPr>
              <a:t>Breaking </a:t>
            </a:r>
            <a:r>
              <a:rPr sz="3550" b="1" spc="-130" dirty="0">
                <a:solidFill>
                  <a:srgbClr val="F0ABC1"/>
                </a:solidFill>
                <a:latin typeface="Arial"/>
                <a:cs typeface="Arial"/>
              </a:rPr>
              <a:t>Chains </a:t>
            </a:r>
            <a:r>
              <a:rPr sz="3550" b="1" spc="20" dirty="0">
                <a:solidFill>
                  <a:srgbClr val="F0ABC1"/>
                </a:solidFill>
                <a:latin typeface="Arial"/>
                <a:cs typeface="Arial"/>
              </a:rPr>
              <a:t>of </a:t>
            </a:r>
            <a:r>
              <a:rPr sz="3550" b="1" spc="25" dirty="0">
                <a:solidFill>
                  <a:srgbClr val="F0ABC1"/>
                </a:solidFill>
                <a:latin typeface="Arial"/>
                <a:cs typeface="Arial"/>
              </a:rPr>
              <a:t> </a:t>
            </a:r>
            <a:r>
              <a:rPr sz="3550" b="1" spc="5" dirty="0">
                <a:solidFill>
                  <a:srgbClr val="F0ABC1"/>
                </a:solidFill>
                <a:latin typeface="Arial"/>
                <a:cs typeface="Arial"/>
              </a:rPr>
              <a:t>Organization</a:t>
            </a:r>
            <a:r>
              <a:rPr sz="3550" b="1" spc="150" dirty="0">
                <a:solidFill>
                  <a:srgbClr val="F0ABC1"/>
                </a:solidFill>
                <a:latin typeface="Arial"/>
                <a:cs typeface="Arial"/>
              </a:rPr>
              <a:t> </a:t>
            </a:r>
            <a:r>
              <a:rPr sz="3550" b="1" spc="-90" dirty="0">
                <a:solidFill>
                  <a:srgbClr val="F0ABC1"/>
                </a:solidFill>
                <a:latin typeface="Arial"/>
                <a:cs typeface="Arial"/>
              </a:rPr>
              <a:t>Structure</a:t>
            </a:r>
            <a:r>
              <a:rPr sz="3550" b="1" spc="150" dirty="0">
                <a:solidFill>
                  <a:srgbClr val="F0ABC1"/>
                </a:solidFill>
                <a:latin typeface="Arial"/>
                <a:cs typeface="Arial"/>
              </a:rPr>
              <a:t> </a:t>
            </a:r>
            <a:r>
              <a:rPr sz="3550" b="1" spc="-40" dirty="0">
                <a:solidFill>
                  <a:srgbClr val="F0ABC1"/>
                </a:solidFill>
                <a:latin typeface="Arial"/>
                <a:cs typeface="Arial"/>
              </a:rPr>
              <a:t>mengambarkan</a:t>
            </a:r>
            <a:r>
              <a:rPr sz="3550" b="1" spc="150" dirty="0">
                <a:solidFill>
                  <a:srgbClr val="F0ABC1"/>
                </a:solidFill>
                <a:latin typeface="Arial"/>
                <a:cs typeface="Arial"/>
              </a:rPr>
              <a:t> </a:t>
            </a:r>
            <a:r>
              <a:rPr sz="3550" b="1" spc="-100" dirty="0">
                <a:solidFill>
                  <a:srgbClr val="F0ABC1"/>
                </a:solidFill>
                <a:latin typeface="Arial"/>
                <a:cs typeface="Arial"/>
              </a:rPr>
              <a:t>secara</a:t>
            </a:r>
            <a:r>
              <a:rPr sz="3550" b="1" spc="155" dirty="0">
                <a:solidFill>
                  <a:srgbClr val="F0ABC1"/>
                </a:solidFill>
                <a:latin typeface="Arial"/>
                <a:cs typeface="Arial"/>
              </a:rPr>
              <a:t> </a:t>
            </a:r>
            <a:r>
              <a:rPr sz="3550" b="1" spc="-55" dirty="0">
                <a:solidFill>
                  <a:srgbClr val="F0ABC1"/>
                </a:solidFill>
                <a:latin typeface="Arial"/>
                <a:cs typeface="Arial"/>
              </a:rPr>
              <a:t>tegas</a:t>
            </a:r>
            <a:r>
              <a:rPr sz="3550" b="1" spc="150" dirty="0">
                <a:solidFill>
                  <a:srgbClr val="F0ABC1"/>
                </a:solidFill>
                <a:latin typeface="Arial"/>
                <a:cs typeface="Arial"/>
              </a:rPr>
              <a:t> </a:t>
            </a:r>
            <a:r>
              <a:rPr sz="3550" b="1" spc="-265" dirty="0">
                <a:solidFill>
                  <a:srgbClr val="F0ABC1"/>
                </a:solidFill>
                <a:latin typeface="Arial"/>
                <a:cs typeface="Arial"/>
              </a:rPr>
              <a:t>,</a:t>
            </a:r>
            <a:r>
              <a:rPr sz="3550" b="1" spc="150" dirty="0">
                <a:solidFill>
                  <a:srgbClr val="F0ABC1"/>
                </a:solidFill>
                <a:latin typeface="Arial"/>
                <a:cs typeface="Arial"/>
              </a:rPr>
              <a:t> </a:t>
            </a:r>
            <a:r>
              <a:rPr sz="3550" b="1" spc="-105" dirty="0">
                <a:solidFill>
                  <a:srgbClr val="F0ABC1"/>
                </a:solidFill>
                <a:latin typeface="Arial"/>
                <a:cs typeface="Arial"/>
              </a:rPr>
              <a:t>korporasi</a:t>
            </a:r>
            <a:r>
              <a:rPr sz="3550" b="1" spc="155" dirty="0">
                <a:solidFill>
                  <a:srgbClr val="F0ABC1"/>
                </a:solidFill>
                <a:latin typeface="Arial"/>
                <a:cs typeface="Arial"/>
              </a:rPr>
              <a:t> </a:t>
            </a:r>
            <a:r>
              <a:rPr sz="3550" b="1" spc="-100" dirty="0">
                <a:solidFill>
                  <a:srgbClr val="F0ABC1"/>
                </a:solidFill>
                <a:latin typeface="Arial"/>
                <a:cs typeface="Arial"/>
              </a:rPr>
              <a:t>bisa</a:t>
            </a:r>
            <a:r>
              <a:rPr sz="3550" b="1" spc="150" dirty="0">
                <a:solidFill>
                  <a:srgbClr val="F0ABC1"/>
                </a:solidFill>
                <a:latin typeface="Arial"/>
                <a:cs typeface="Arial"/>
              </a:rPr>
              <a:t> </a:t>
            </a:r>
            <a:r>
              <a:rPr sz="3550" b="1" spc="-85" dirty="0">
                <a:solidFill>
                  <a:srgbClr val="F0ABC1"/>
                </a:solidFill>
                <a:latin typeface="Arial"/>
                <a:cs typeface="Arial"/>
              </a:rPr>
              <a:t>hidup </a:t>
            </a:r>
            <a:r>
              <a:rPr sz="3550" b="1" spc="-80" dirty="0">
                <a:solidFill>
                  <a:srgbClr val="F0ABC1"/>
                </a:solidFill>
                <a:latin typeface="Arial"/>
                <a:cs typeface="Arial"/>
              </a:rPr>
              <a:t> bersaing</a:t>
            </a:r>
            <a:r>
              <a:rPr sz="3550" b="1" spc="145" dirty="0">
                <a:solidFill>
                  <a:srgbClr val="F0ABC1"/>
                </a:solidFill>
                <a:latin typeface="Arial"/>
                <a:cs typeface="Arial"/>
              </a:rPr>
              <a:t> </a:t>
            </a:r>
            <a:r>
              <a:rPr sz="3550" b="1" spc="50" dirty="0">
                <a:solidFill>
                  <a:srgbClr val="F0ABC1"/>
                </a:solidFill>
                <a:latin typeface="Arial"/>
                <a:cs typeface="Arial"/>
              </a:rPr>
              <a:t>tanpa</a:t>
            </a:r>
            <a:r>
              <a:rPr sz="3550" b="1" spc="150" dirty="0">
                <a:solidFill>
                  <a:srgbClr val="F0ABC1"/>
                </a:solidFill>
                <a:latin typeface="Arial"/>
                <a:cs typeface="Arial"/>
              </a:rPr>
              <a:t> </a:t>
            </a:r>
            <a:r>
              <a:rPr sz="3550" b="1" spc="-15" dirty="0">
                <a:solidFill>
                  <a:srgbClr val="F0ABC1"/>
                </a:solidFill>
                <a:latin typeface="Arial"/>
                <a:cs typeface="Arial"/>
              </a:rPr>
              <a:t>batas</a:t>
            </a:r>
            <a:r>
              <a:rPr sz="3550" b="1" spc="150" dirty="0">
                <a:solidFill>
                  <a:srgbClr val="F0ABC1"/>
                </a:solidFill>
                <a:latin typeface="Arial"/>
                <a:cs typeface="Arial"/>
              </a:rPr>
              <a:t> </a:t>
            </a:r>
            <a:r>
              <a:rPr sz="3550" b="1" spc="40" dirty="0">
                <a:solidFill>
                  <a:srgbClr val="F0ABC1"/>
                </a:solidFill>
                <a:latin typeface="Arial"/>
                <a:cs typeface="Arial"/>
              </a:rPr>
              <a:t>apabila</a:t>
            </a:r>
            <a:r>
              <a:rPr sz="3550" b="1" spc="150" dirty="0">
                <a:solidFill>
                  <a:srgbClr val="F0ABC1"/>
                </a:solidFill>
                <a:latin typeface="Arial"/>
                <a:cs typeface="Arial"/>
              </a:rPr>
              <a:t> </a:t>
            </a:r>
            <a:r>
              <a:rPr sz="3550" b="1" spc="-130" dirty="0">
                <a:solidFill>
                  <a:srgbClr val="F0ABC1"/>
                </a:solidFill>
                <a:latin typeface="Arial"/>
                <a:cs typeface="Arial"/>
              </a:rPr>
              <a:t>memenuhi</a:t>
            </a:r>
            <a:r>
              <a:rPr sz="3550" b="1" spc="150" dirty="0">
                <a:solidFill>
                  <a:srgbClr val="F0ABC1"/>
                </a:solidFill>
                <a:latin typeface="Arial"/>
                <a:cs typeface="Arial"/>
              </a:rPr>
              <a:t> </a:t>
            </a:r>
            <a:r>
              <a:rPr sz="3550" b="1" spc="-30" dirty="0">
                <a:solidFill>
                  <a:srgbClr val="F0ABC1"/>
                </a:solidFill>
                <a:latin typeface="Arial"/>
                <a:cs typeface="Arial"/>
              </a:rPr>
              <a:t>persyaratan</a:t>
            </a:r>
            <a:r>
              <a:rPr sz="3550" b="1" spc="150" dirty="0">
                <a:solidFill>
                  <a:srgbClr val="F0ABC1"/>
                </a:solidFill>
                <a:latin typeface="Arial"/>
                <a:cs typeface="Arial"/>
              </a:rPr>
              <a:t> </a:t>
            </a:r>
            <a:r>
              <a:rPr sz="3550" b="1" spc="-110" dirty="0">
                <a:solidFill>
                  <a:srgbClr val="F0ABC1"/>
                </a:solidFill>
                <a:latin typeface="Arial"/>
                <a:cs typeface="Arial"/>
              </a:rPr>
              <a:t>berikut:</a:t>
            </a:r>
            <a:endParaRPr sz="3550">
              <a:latin typeface="Arial"/>
              <a:cs typeface="Arial"/>
            </a:endParaRPr>
          </a:p>
          <a:p>
            <a:pPr>
              <a:lnSpc>
                <a:spcPct val="100000"/>
              </a:lnSpc>
              <a:spcBef>
                <a:spcPts val="5"/>
              </a:spcBef>
            </a:pPr>
            <a:endParaRPr sz="3300">
              <a:latin typeface="Arial"/>
              <a:cs typeface="Arial"/>
            </a:endParaRPr>
          </a:p>
          <a:p>
            <a:pPr marL="779780" marR="1842770" indent="-270510">
              <a:lnSpc>
                <a:spcPts val="3829"/>
              </a:lnSpc>
              <a:buFont typeface="Microsoft Sans Serif"/>
              <a:buAutoNum type="arabicPeriod"/>
              <a:tabLst>
                <a:tab pos="780415" algn="l"/>
              </a:tabLst>
            </a:pPr>
            <a:r>
              <a:rPr sz="3550" b="1" spc="-95" dirty="0">
                <a:solidFill>
                  <a:srgbClr val="F0ABC1"/>
                </a:solidFill>
                <a:latin typeface="Arial"/>
                <a:cs typeface="Arial"/>
              </a:rPr>
              <a:t>Estabilishing</a:t>
            </a:r>
            <a:r>
              <a:rPr sz="3550" b="1" spc="155" dirty="0">
                <a:solidFill>
                  <a:srgbClr val="F0ABC1"/>
                </a:solidFill>
                <a:latin typeface="Arial"/>
                <a:cs typeface="Arial"/>
              </a:rPr>
              <a:t> </a:t>
            </a:r>
            <a:r>
              <a:rPr sz="3550" b="1" spc="150" dirty="0">
                <a:solidFill>
                  <a:srgbClr val="F0ABC1"/>
                </a:solidFill>
                <a:latin typeface="Arial"/>
                <a:cs typeface="Arial"/>
              </a:rPr>
              <a:t>a</a:t>
            </a:r>
            <a:r>
              <a:rPr sz="3550" b="1" spc="155" dirty="0">
                <a:solidFill>
                  <a:srgbClr val="F0ABC1"/>
                </a:solidFill>
                <a:latin typeface="Arial"/>
                <a:cs typeface="Arial"/>
              </a:rPr>
              <a:t> </a:t>
            </a:r>
            <a:r>
              <a:rPr sz="3550" b="1" spc="-90" dirty="0">
                <a:solidFill>
                  <a:srgbClr val="F0ABC1"/>
                </a:solidFill>
                <a:latin typeface="Arial"/>
                <a:cs typeface="Arial"/>
              </a:rPr>
              <a:t>workable</a:t>
            </a:r>
            <a:r>
              <a:rPr sz="3550" b="1" spc="160" dirty="0">
                <a:solidFill>
                  <a:srgbClr val="F0ABC1"/>
                </a:solidFill>
                <a:latin typeface="Arial"/>
                <a:cs typeface="Arial"/>
              </a:rPr>
              <a:t> </a:t>
            </a:r>
            <a:r>
              <a:rPr sz="3550" b="1" spc="-30" dirty="0">
                <a:solidFill>
                  <a:srgbClr val="F0ABC1"/>
                </a:solidFill>
                <a:latin typeface="Arial"/>
                <a:cs typeface="Arial"/>
              </a:rPr>
              <a:t>global</a:t>
            </a:r>
            <a:r>
              <a:rPr sz="3550" b="1" spc="155" dirty="0">
                <a:solidFill>
                  <a:srgbClr val="F0ABC1"/>
                </a:solidFill>
                <a:latin typeface="Arial"/>
                <a:cs typeface="Arial"/>
              </a:rPr>
              <a:t> </a:t>
            </a:r>
            <a:r>
              <a:rPr sz="3550" b="1" spc="-125" dirty="0">
                <a:solidFill>
                  <a:srgbClr val="F0ABC1"/>
                </a:solidFill>
                <a:latin typeface="Arial"/>
                <a:cs typeface="Arial"/>
              </a:rPr>
              <a:t>structure,</a:t>
            </a:r>
            <a:r>
              <a:rPr sz="3550" b="1" spc="160" dirty="0">
                <a:solidFill>
                  <a:srgbClr val="F0ABC1"/>
                </a:solidFill>
                <a:latin typeface="Arial"/>
                <a:cs typeface="Arial"/>
              </a:rPr>
              <a:t> </a:t>
            </a:r>
            <a:r>
              <a:rPr sz="3550" b="1" spc="-70" dirty="0">
                <a:solidFill>
                  <a:srgbClr val="F0ABC1"/>
                </a:solidFill>
                <a:latin typeface="Arial"/>
                <a:cs typeface="Arial"/>
              </a:rPr>
              <a:t>kemampuan</a:t>
            </a:r>
            <a:r>
              <a:rPr sz="3550" b="1" spc="155" dirty="0">
                <a:solidFill>
                  <a:srgbClr val="F0ABC1"/>
                </a:solidFill>
                <a:latin typeface="Arial"/>
                <a:cs typeface="Arial"/>
              </a:rPr>
              <a:t> </a:t>
            </a:r>
            <a:r>
              <a:rPr sz="3550" b="1" spc="-90" dirty="0">
                <a:solidFill>
                  <a:srgbClr val="F0ABC1"/>
                </a:solidFill>
                <a:latin typeface="Arial"/>
                <a:cs typeface="Arial"/>
              </a:rPr>
              <a:t>membangun </a:t>
            </a:r>
            <a:r>
              <a:rPr sz="3550" b="1" spc="-969" dirty="0">
                <a:solidFill>
                  <a:srgbClr val="F0ABC1"/>
                </a:solidFill>
                <a:latin typeface="Arial"/>
                <a:cs typeface="Arial"/>
              </a:rPr>
              <a:t> </a:t>
            </a:r>
            <a:r>
              <a:rPr sz="3550" b="1" spc="-65" dirty="0">
                <a:solidFill>
                  <a:srgbClr val="F0ABC1"/>
                </a:solidFill>
                <a:latin typeface="Arial"/>
                <a:cs typeface="Arial"/>
              </a:rPr>
              <a:t>perusahaan</a:t>
            </a:r>
            <a:r>
              <a:rPr sz="3550" b="1" spc="150" dirty="0">
                <a:solidFill>
                  <a:srgbClr val="F0ABC1"/>
                </a:solidFill>
                <a:latin typeface="Arial"/>
                <a:cs typeface="Arial"/>
              </a:rPr>
              <a:t> </a:t>
            </a:r>
            <a:r>
              <a:rPr sz="3550" b="1" spc="-45" dirty="0">
                <a:solidFill>
                  <a:srgbClr val="F0ABC1"/>
                </a:solidFill>
                <a:latin typeface="Arial"/>
                <a:cs typeface="Arial"/>
              </a:rPr>
              <a:t>dengan</a:t>
            </a:r>
            <a:r>
              <a:rPr sz="3550" b="1" spc="150" dirty="0">
                <a:solidFill>
                  <a:srgbClr val="F0ABC1"/>
                </a:solidFill>
                <a:latin typeface="Arial"/>
                <a:cs typeface="Arial"/>
              </a:rPr>
              <a:t> </a:t>
            </a:r>
            <a:r>
              <a:rPr sz="3550" b="1" spc="-90" dirty="0">
                <a:solidFill>
                  <a:srgbClr val="F0ABC1"/>
                </a:solidFill>
                <a:latin typeface="Arial"/>
                <a:cs typeface="Arial"/>
              </a:rPr>
              <a:t>struktur</a:t>
            </a:r>
            <a:r>
              <a:rPr sz="3550" b="1" spc="155" dirty="0">
                <a:solidFill>
                  <a:srgbClr val="F0ABC1"/>
                </a:solidFill>
                <a:latin typeface="Arial"/>
                <a:cs typeface="Arial"/>
              </a:rPr>
              <a:t> </a:t>
            </a:r>
            <a:r>
              <a:rPr sz="3550" b="1" spc="-30" dirty="0">
                <a:solidFill>
                  <a:srgbClr val="F0ABC1"/>
                </a:solidFill>
                <a:latin typeface="Arial"/>
                <a:cs typeface="Arial"/>
              </a:rPr>
              <a:t>global</a:t>
            </a:r>
            <a:r>
              <a:rPr sz="3550" b="1" spc="150" dirty="0">
                <a:solidFill>
                  <a:srgbClr val="F0ABC1"/>
                </a:solidFill>
                <a:latin typeface="Arial"/>
                <a:cs typeface="Arial"/>
              </a:rPr>
              <a:t> </a:t>
            </a:r>
            <a:r>
              <a:rPr sz="3550" b="1" spc="-45" dirty="0">
                <a:solidFill>
                  <a:srgbClr val="F0ABC1"/>
                </a:solidFill>
                <a:latin typeface="Arial"/>
                <a:cs typeface="Arial"/>
              </a:rPr>
              <a:t>yang</a:t>
            </a:r>
            <a:r>
              <a:rPr sz="3550" b="1" spc="150" dirty="0">
                <a:solidFill>
                  <a:srgbClr val="F0ABC1"/>
                </a:solidFill>
                <a:latin typeface="Arial"/>
                <a:cs typeface="Arial"/>
              </a:rPr>
              <a:t> </a:t>
            </a:r>
            <a:r>
              <a:rPr sz="3550" b="1" spc="35" dirty="0">
                <a:solidFill>
                  <a:srgbClr val="F0ABC1"/>
                </a:solidFill>
                <a:latin typeface="Arial"/>
                <a:cs typeface="Arial"/>
              </a:rPr>
              <a:t>efektif</a:t>
            </a:r>
            <a:endParaRPr sz="3550">
              <a:latin typeface="Arial"/>
              <a:cs typeface="Arial"/>
            </a:endParaRPr>
          </a:p>
          <a:p>
            <a:pPr marL="779780" indent="-367665">
              <a:lnSpc>
                <a:spcPts val="3545"/>
              </a:lnSpc>
              <a:buFont typeface="Microsoft Sans Serif"/>
              <a:buAutoNum type="arabicPeriod"/>
              <a:tabLst>
                <a:tab pos="780415" algn="l"/>
              </a:tabLst>
            </a:pPr>
            <a:r>
              <a:rPr sz="3550" b="1" dirty="0">
                <a:solidFill>
                  <a:srgbClr val="F0ABC1"/>
                </a:solidFill>
                <a:latin typeface="Arial"/>
                <a:cs typeface="Arial"/>
              </a:rPr>
              <a:t>Hiring</a:t>
            </a:r>
            <a:r>
              <a:rPr sz="3550" b="1" spc="150" dirty="0">
                <a:solidFill>
                  <a:srgbClr val="F0ABC1"/>
                </a:solidFill>
                <a:latin typeface="Arial"/>
                <a:cs typeface="Arial"/>
              </a:rPr>
              <a:t> </a:t>
            </a:r>
            <a:r>
              <a:rPr sz="3550" b="1" spc="-30" dirty="0">
                <a:solidFill>
                  <a:srgbClr val="F0ABC1"/>
                </a:solidFill>
                <a:latin typeface="Arial"/>
                <a:cs typeface="Arial"/>
              </a:rPr>
              <a:t>global</a:t>
            </a:r>
            <a:r>
              <a:rPr sz="3550" b="1" spc="150" dirty="0">
                <a:solidFill>
                  <a:srgbClr val="F0ABC1"/>
                </a:solidFill>
                <a:latin typeface="Arial"/>
                <a:cs typeface="Arial"/>
              </a:rPr>
              <a:t> </a:t>
            </a:r>
            <a:r>
              <a:rPr sz="3550" b="1" spc="-95" dirty="0">
                <a:solidFill>
                  <a:srgbClr val="F0ABC1"/>
                </a:solidFill>
                <a:latin typeface="Arial"/>
                <a:cs typeface="Arial"/>
              </a:rPr>
              <a:t>supermarket,</a:t>
            </a:r>
            <a:r>
              <a:rPr sz="3550" b="1" spc="150" dirty="0">
                <a:solidFill>
                  <a:srgbClr val="F0ABC1"/>
                </a:solidFill>
                <a:latin typeface="Arial"/>
                <a:cs typeface="Arial"/>
              </a:rPr>
              <a:t> </a:t>
            </a:r>
            <a:r>
              <a:rPr sz="3550" b="1" spc="-60" dirty="0">
                <a:solidFill>
                  <a:srgbClr val="F0ABC1"/>
                </a:solidFill>
                <a:latin typeface="Arial"/>
                <a:cs typeface="Arial"/>
              </a:rPr>
              <a:t>mempekerjakan</a:t>
            </a:r>
            <a:r>
              <a:rPr sz="3550" b="1" spc="155" dirty="0">
                <a:solidFill>
                  <a:srgbClr val="F0ABC1"/>
                </a:solidFill>
                <a:latin typeface="Arial"/>
                <a:cs typeface="Arial"/>
              </a:rPr>
              <a:t> </a:t>
            </a:r>
            <a:r>
              <a:rPr sz="3550" b="1" spc="-155" dirty="0">
                <a:solidFill>
                  <a:srgbClr val="F0ABC1"/>
                </a:solidFill>
                <a:latin typeface="Arial"/>
                <a:cs typeface="Arial"/>
              </a:rPr>
              <a:t>super</a:t>
            </a:r>
            <a:r>
              <a:rPr sz="3550" b="1" spc="150" dirty="0">
                <a:solidFill>
                  <a:srgbClr val="F0ABC1"/>
                </a:solidFill>
                <a:latin typeface="Arial"/>
                <a:cs typeface="Arial"/>
              </a:rPr>
              <a:t> </a:t>
            </a:r>
            <a:r>
              <a:rPr sz="3550" b="1" spc="-20" dirty="0">
                <a:solidFill>
                  <a:srgbClr val="F0ABC1"/>
                </a:solidFill>
                <a:latin typeface="Arial"/>
                <a:cs typeface="Arial"/>
              </a:rPr>
              <a:t>manajer</a:t>
            </a:r>
            <a:r>
              <a:rPr sz="3550" b="1" spc="150" dirty="0">
                <a:solidFill>
                  <a:srgbClr val="F0ABC1"/>
                </a:solidFill>
                <a:latin typeface="Arial"/>
                <a:cs typeface="Arial"/>
              </a:rPr>
              <a:t> </a:t>
            </a:r>
            <a:r>
              <a:rPr sz="3550" b="1" spc="-30" dirty="0">
                <a:solidFill>
                  <a:srgbClr val="F0ABC1"/>
                </a:solidFill>
                <a:latin typeface="Arial"/>
                <a:cs typeface="Arial"/>
              </a:rPr>
              <a:t>global</a:t>
            </a:r>
            <a:r>
              <a:rPr sz="3550" b="1" spc="155" dirty="0">
                <a:solidFill>
                  <a:srgbClr val="F0ABC1"/>
                </a:solidFill>
                <a:latin typeface="Arial"/>
                <a:cs typeface="Arial"/>
              </a:rPr>
              <a:t> </a:t>
            </a:r>
            <a:r>
              <a:rPr sz="3550" b="1" spc="-45" dirty="0">
                <a:solidFill>
                  <a:srgbClr val="F0ABC1"/>
                </a:solidFill>
                <a:latin typeface="Arial"/>
                <a:cs typeface="Arial"/>
              </a:rPr>
              <a:t>dengan</a:t>
            </a:r>
            <a:endParaRPr sz="3550">
              <a:latin typeface="Arial"/>
              <a:cs typeface="Arial"/>
            </a:endParaRPr>
          </a:p>
          <a:p>
            <a:pPr marL="779780">
              <a:lnSpc>
                <a:spcPts val="3825"/>
              </a:lnSpc>
            </a:pPr>
            <a:r>
              <a:rPr sz="3550" b="1" spc="-25" dirty="0">
                <a:solidFill>
                  <a:srgbClr val="F0ABC1"/>
                </a:solidFill>
                <a:latin typeface="Arial"/>
                <a:cs typeface="Arial"/>
              </a:rPr>
              <a:t>produktif</a:t>
            </a:r>
            <a:endParaRPr sz="3550">
              <a:latin typeface="Arial"/>
              <a:cs typeface="Arial"/>
            </a:endParaRPr>
          </a:p>
          <a:p>
            <a:pPr marL="779780" marR="768985" indent="-358140">
              <a:lnSpc>
                <a:spcPts val="3820"/>
              </a:lnSpc>
              <a:spcBef>
                <a:spcPts val="275"/>
              </a:spcBef>
              <a:buFont typeface="Microsoft Sans Serif"/>
              <a:buAutoNum type="arabicPeriod" startAt="3"/>
              <a:tabLst>
                <a:tab pos="780415" algn="l"/>
              </a:tabLst>
            </a:pPr>
            <a:r>
              <a:rPr sz="3550" b="1" spc="35" dirty="0">
                <a:solidFill>
                  <a:srgbClr val="F0ABC1"/>
                </a:solidFill>
                <a:latin typeface="Arial"/>
                <a:cs typeface="Arial"/>
              </a:rPr>
              <a:t>Managing</a:t>
            </a:r>
            <a:r>
              <a:rPr sz="3550" b="1" spc="165" dirty="0">
                <a:solidFill>
                  <a:srgbClr val="F0ABC1"/>
                </a:solidFill>
                <a:latin typeface="Arial"/>
                <a:cs typeface="Arial"/>
              </a:rPr>
              <a:t> </a:t>
            </a:r>
            <a:r>
              <a:rPr sz="3550" b="1" spc="-80" dirty="0">
                <a:solidFill>
                  <a:srgbClr val="F0ABC1"/>
                </a:solidFill>
                <a:latin typeface="Arial"/>
                <a:cs typeface="Arial"/>
              </a:rPr>
              <a:t>people</a:t>
            </a:r>
            <a:r>
              <a:rPr sz="3550" b="1" spc="165" dirty="0">
                <a:solidFill>
                  <a:srgbClr val="F0ABC1"/>
                </a:solidFill>
                <a:latin typeface="Arial"/>
                <a:cs typeface="Arial"/>
              </a:rPr>
              <a:t> </a:t>
            </a:r>
            <a:r>
              <a:rPr sz="3550" b="1" spc="15" dirty="0">
                <a:solidFill>
                  <a:srgbClr val="F0ABC1"/>
                </a:solidFill>
                <a:latin typeface="Arial"/>
                <a:cs typeface="Arial"/>
              </a:rPr>
              <a:t>for</a:t>
            </a:r>
            <a:r>
              <a:rPr sz="3550" b="1" spc="165" dirty="0">
                <a:solidFill>
                  <a:srgbClr val="F0ABC1"/>
                </a:solidFill>
                <a:latin typeface="Arial"/>
                <a:cs typeface="Arial"/>
              </a:rPr>
              <a:t> </a:t>
            </a:r>
            <a:r>
              <a:rPr sz="3550" b="1" spc="-30" dirty="0">
                <a:solidFill>
                  <a:srgbClr val="F0ABC1"/>
                </a:solidFill>
                <a:latin typeface="Arial"/>
                <a:cs typeface="Arial"/>
              </a:rPr>
              <a:t>global</a:t>
            </a:r>
            <a:r>
              <a:rPr sz="3550" b="1" spc="170" dirty="0">
                <a:solidFill>
                  <a:srgbClr val="F0ABC1"/>
                </a:solidFill>
                <a:latin typeface="Arial"/>
                <a:cs typeface="Arial"/>
              </a:rPr>
              <a:t> </a:t>
            </a:r>
            <a:r>
              <a:rPr sz="3550" b="1" spc="-114" dirty="0">
                <a:solidFill>
                  <a:srgbClr val="F0ABC1"/>
                </a:solidFill>
                <a:latin typeface="Arial"/>
                <a:cs typeface="Arial"/>
              </a:rPr>
              <a:t>environment,</a:t>
            </a:r>
            <a:r>
              <a:rPr sz="3550" b="1" spc="165" dirty="0">
                <a:solidFill>
                  <a:srgbClr val="F0ABC1"/>
                </a:solidFill>
                <a:latin typeface="Arial"/>
                <a:cs typeface="Arial"/>
              </a:rPr>
              <a:t> </a:t>
            </a:r>
            <a:r>
              <a:rPr sz="3550" b="1" spc="-75" dirty="0">
                <a:solidFill>
                  <a:srgbClr val="F0ABC1"/>
                </a:solidFill>
                <a:latin typeface="Arial"/>
                <a:cs typeface="Arial"/>
              </a:rPr>
              <a:t>kememapuan</a:t>
            </a:r>
            <a:r>
              <a:rPr sz="3550" b="1" spc="165" dirty="0">
                <a:solidFill>
                  <a:srgbClr val="F0ABC1"/>
                </a:solidFill>
                <a:latin typeface="Arial"/>
                <a:cs typeface="Arial"/>
              </a:rPr>
              <a:t> </a:t>
            </a:r>
            <a:r>
              <a:rPr sz="3550" b="1" spc="-75" dirty="0">
                <a:solidFill>
                  <a:srgbClr val="F0ABC1"/>
                </a:solidFill>
                <a:latin typeface="Arial"/>
                <a:cs typeface="Arial"/>
              </a:rPr>
              <a:t>mengelola</a:t>
            </a:r>
            <a:r>
              <a:rPr sz="3550" b="1" spc="170" dirty="0">
                <a:solidFill>
                  <a:srgbClr val="F0ABC1"/>
                </a:solidFill>
                <a:latin typeface="Arial"/>
                <a:cs typeface="Arial"/>
              </a:rPr>
              <a:t> </a:t>
            </a:r>
            <a:r>
              <a:rPr sz="3550" b="1" spc="65" dirty="0">
                <a:solidFill>
                  <a:srgbClr val="F0ABC1"/>
                </a:solidFill>
                <a:latin typeface="Arial"/>
                <a:cs typeface="Arial"/>
              </a:rPr>
              <a:t>SDM </a:t>
            </a:r>
            <a:r>
              <a:rPr sz="3550" b="1" spc="-975" dirty="0">
                <a:solidFill>
                  <a:srgbClr val="F0ABC1"/>
                </a:solidFill>
                <a:latin typeface="Arial"/>
                <a:cs typeface="Arial"/>
              </a:rPr>
              <a:t> </a:t>
            </a:r>
            <a:r>
              <a:rPr sz="3550" b="1" spc="-100" dirty="0">
                <a:solidFill>
                  <a:srgbClr val="F0ABC1"/>
                </a:solidFill>
                <a:latin typeface="Arial"/>
                <a:cs typeface="Arial"/>
              </a:rPr>
              <a:t>untuk</a:t>
            </a:r>
            <a:r>
              <a:rPr sz="3550" b="1" spc="145" dirty="0">
                <a:solidFill>
                  <a:srgbClr val="F0ABC1"/>
                </a:solidFill>
                <a:latin typeface="Arial"/>
                <a:cs typeface="Arial"/>
              </a:rPr>
              <a:t> </a:t>
            </a:r>
            <a:r>
              <a:rPr sz="3550" b="1" spc="-75" dirty="0">
                <a:solidFill>
                  <a:srgbClr val="F0ABC1"/>
                </a:solidFill>
                <a:latin typeface="Arial"/>
                <a:cs typeface="Arial"/>
              </a:rPr>
              <a:t>lingkungan</a:t>
            </a:r>
            <a:r>
              <a:rPr sz="3550" b="1" spc="150" dirty="0">
                <a:solidFill>
                  <a:srgbClr val="F0ABC1"/>
                </a:solidFill>
                <a:latin typeface="Arial"/>
                <a:cs typeface="Arial"/>
              </a:rPr>
              <a:t> </a:t>
            </a:r>
            <a:r>
              <a:rPr sz="3550" b="1" spc="-30" dirty="0">
                <a:solidFill>
                  <a:srgbClr val="F0ABC1"/>
                </a:solidFill>
                <a:latin typeface="Arial"/>
                <a:cs typeface="Arial"/>
              </a:rPr>
              <a:t>global</a:t>
            </a:r>
            <a:endParaRPr sz="3550">
              <a:latin typeface="Arial"/>
              <a:cs typeface="Arial"/>
            </a:endParaRPr>
          </a:p>
          <a:p>
            <a:pPr marL="779780" marR="1896110" indent="-363220">
              <a:lnSpc>
                <a:spcPts val="3829"/>
              </a:lnSpc>
              <a:spcBef>
                <a:spcPts val="5"/>
              </a:spcBef>
              <a:buFont typeface="Microsoft Sans Serif"/>
              <a:buAutoNum type="arabicPeriod" startAt="3"/>
              <a:tabLst>
                <a:tab pos="780415" algn="l"/>
              </a:tabLst>
            </a:pPr>
            <a:r>
              <a:rPr sz="3550" b="1" spc="-30" dirty="0">
                <a:solidFill>
                  <a:srgbClr val="F0ABC1"/>
                </a:solidFill>
                <a:latin typeface="Arial"/>
                <a:cs typeface="Arial"/>
              </a:rPr>
              <a:t>Learning</a:t>
            </a:r>
            <a:r>
              <a:rPr sz="3550" b="1" spc="150" dirty="0">
                <a:solidFill>
                  <a:srgbClr val="F0ABC1"/>
                </a:solidFill>
                <a:latin typeface="Arial"/>
                <a:cs typeface="Arial"/>
              </a:rPr>
              <a:t> </a:t>
            </a:r>
            <a:r>
              <a:rPr sz="3550" b="1" spc="-30" dirty="0">
                <a:solidFill>
                  <a:srgbClr val="F0ABC1"/>
                </a:solidFill>
                <a:latin typeface="Arial"/>
                <a:cs typeface="Arial"/>
              </a:rPr>
              <a:t>to</a:t>
            </a:r>
            <a:r>
              <a:rPr sz="3550" b="1" spc="155" dirty="0">
                <a:solidFill>
                  <a:srgbClr val="F0ABC1"/>
                </a:solidFill>
                <a:latin typeface="Arial"/>
                <a:cs typeface="Arial"/>
              </a:rPr>
              <a:t> </a:t>
            </a:r>
            <a:r>
              <a:rPr sz="3550" b="1" spc="-125" dirty="0">
                <a:solidFill>
                  <a:srgbClr val="F0ABC1"/>
                </a:solidFill>
                <a:latin typeface="Arial"/>
                <a:cs typeface="Arial"/>
              </a:rPr>
              <a:t>love</a:t>
            </a:r>
            <a:r>
              <a:rPr sz="3550" b="1" spc="155" dirty="0">
                <a:solidFill>
                  <a:srgbClr val="F0ABC1"/>
                </a:solidFill>
                <a:latin typeface="Arial"/>
                <a:cs typeface="Arial"/>
              </a:rPr>
              <a:t> </a:t>
            </a:r>
            <a:r>
              <a:rPr sz="3550" b="1" spc="-95" dirty="0">
                <a:solidFill>
                  <a:srgbClr val="F0ABC1"/>
                </a:solidFill>
                <a:latin typeface="Arial"/>
                <a:cs typeface="Arial"/>
              </a:rPr>
              <a:t>culture</a:t>
            </a:r>
            <a:r>
              <a:rPr sz="3550" b="1" spc="150" dirty="0">
                <a:solidFill>
                  <a:srgbClr val="F0ABC1"/>
                </a:solidFill>
                <a:latin typeface="Arial"/>
                <a:cs typeface="Arial"/>
              </a:rPr>
              <a:t> </a:t>
            </a:r>
            <a:r>
              <a:rPr sz="3550" b="1" spc="-90" dirty="0">
                <a:solidFill>
                  <a:srgbClr val="F0ABC1"/>
                </a:solidFill>
                <a:latin typeface="Arial"/>
                <a:cs typeface="Arial"/>
              </a:rPr>
              <a:t>differences,</a:t>
            </a:r>
            <a:r>
              <a:rPr sz="3550" b="1" spc="155" dirty="0">
                <a:solidFill>
                  <a:srgbClr val="F0ABC1"/>
                </a:solidFill>
                <a:latin typeface="Arial"/>
                <a:cs typeface="Arial"/>
              </a:rPr>
              <a:t> </a:t>
            </a:r>
            <a:r>
              <a:rPr sz="3550" b="1" spc="-90" dirty="0">
                <a:solidFill>
                  <a:srgbClr val="F0ABC1"/>
                </a:solidFill>
                <a:latin typeface="Arial"/>
                <a:cs typeface="Arial"/>
              </a:rPr>
              <a:t>kesangupan</a:t>
            </a:r>
            <a:r>
              <a:rPr sz="3550" b="1" spc="155" dirty="0">
                <a:solidFill>
                  <a:srgbClr val="F0ABC1"/>
                </a:solidFill>
                <a:latin typeface="Arial"/>
                <a:cs typeface="Arial"/>
              </a:rPr>
              <a:t> </a:t>
            </a:r>
            <a:r>
              <a:rPr sz="3550" b="1" spc="15" dirty="0">
                <a:solidFill>
                  <a:srgbClr val="F0ABC1"/>
                </a:solidFill>
                <a:latin typeface="Arial"/>
                <a:cs typeface="Arial"/>
              </a:rPr>
              <a:t>belajar</a:t>
            </a:r>
            <a:r>
              <a:rPr sz="3550" b="1" spc="155" dirty="0">
                <a:solidFill>
                  <a:srgbClr val="F0ABC1"/>
                </a:solidFill>
                <a:latin typeface="Arial"/>
                <a:cs typeface="Arial"/>
              </a:rPr>
              <a:t> </a:t>
            </a:r>
            <a:r>
              <a:rPr sz="3550" b="1" spc="-80" dirty="0">
                <a:solidFill>
                  <a:srgbClr val="F0ABC1"/>
                </a:solidFill>
                <a:latin typeface="Arial"/>
                <a:cs typeface="Arial"/>
              </a:rPr>
              <a:t>mencintai </a:t>
            </a:r>
            <a:r>
              <a:rPr sz="3550" b="1" spc="-975" dirty="0">
                <a:solidFill>
                  <a:srgbClr val="F0ABC1"/>
                </a:solidFill>
                <a:latin typeface="Arial"/>
                <a:cs typeface="Arial"/>
              </a:rPr>
              <a:t> </a:t>
            </a:r>
            <a:r>
              <a:rPr sz="3550" b="1" spc="-15" dirty="0">
                <a:solidFill>
                  <a:srgbClr val="F0ABC1"/>
                </a:solidFill>
                <a:latin typeface="Arial"/>
                <a:cs typeface="Arial"/>
              </a:rPr>
              <a:t>keragaman</a:t>
            </a:r>
            <a:endParaRPr sz="3550">
              <a:latin typeface="Arial"/>
              <a:cs typeface="Arial"/>
            </a:endParaRPr>
          </a:p>
          <a:p>
            <a:pPr marL="779780" indent="-357505">
              <a:lnSpc>
                <a:spcPts val="3545"/>
              </a:lnSpc>
              <a:buFont typeface="Microsoft Sans Serif"/>
              <a:buAutoNum type="arabicPeriod" startAt="3"/>
              <a:tabLst>
                <a:tab pos="780415" algn="l"/>
              </a:tabLst>
            </a:pPr>
            <a:r>
              <a:rPr sz="3550" b="1" spc="-90" dirty="0">
                <a:solidFill>
                  <a:srgbClr val="F0ABC1"/>
                </a:solidFill>
                <a:latin typeface="Arial"/>
                <a:cs typeface="Arial"/>
              </a:rPr>
              <a:t>Avoiding</a:t>
            </a:r>
            <a:r>
              <a:rPr sz="3550" b="1" spc="155" dirty="0">
                <a:solidFill>
                  <a:srgbClr val="F0ABC1"/>
                </a:solidFill>
                <a:latin typeface="Arial"/>
                <a:cs typeface="Arial"/>
              </a:rPr>
              <a:t> </a:t>
            </a:r>
            <a:r>
              <a:rPr sz="3550" b="1" spc="-100" dirty="0">
                <a:solidFill>
                  <a:srgbClr val="F0ABC1"/>
                </a:solidFill>
                <a:latin typeface="Arial"/>
                <a:cs typeface="Arial"/>
              </a:rPr>
              <a:t>parochialism</a:t>
            </a:r>
            <a:r>
              <a:rPr sz="3550" b="1" spc="155" dirty="0">
                <a:solidFill>
                  <a:srgbClr val="F0ABC1"/>
                </a:solidFill>
                <a:latin typeface="Arial"/>
                <a:cs typeface="Arial"/>
              </a:rPr>
              <a:t> </a:t>
            </a:r>
            <a:r>
              <a:rPr sz="3550" b="1" spc="-10" dirty="0">
                <a:solidFill>
                  <a:srgbClr val="F0ABC1"/>
                </a:solidFill>
                <a:latin typeface="Arial"/>
                <a:cs typeface="Arial"/>
              </a:rPr>
              <a:t>and</a:t>
            </a:r>
            <a:r>
              <a:rPr sz="3550" b="1" spc="155" dirty="0">
                <a:solidFill>
                  <a:srgbClr val="F0ABC1"/>
                </a:solidFill>
                <a:latin typeface="Arial"/>
                <a:cs typeface="Arial"/>
              </a:rPr>
              <a:t> </a:t>
            </a:r>
            <a:r>
              <a:rPr sz="3550" b="1" spc="-20" dirty="0">
                <a:solidFill>
                  <a:srgbClr val="F0ABC1"/>
                </a:solidFill>
                <a:latin typeface="Arial"/>
                <a:cs typeface="Arial"/>
              </a:rPr>
              <a:t>market</a:t>
            </a:r>
            <a:r>
              <a:rPr sz="3550" b="1" spc="155" dirty="0">
                <a:solidFill>
                  <a:srgbClr val="F0ABC1"/>
                </a:solidFill>
                <a:latin typeface="Arial"/>
                <a:cs typeface="Arial"/>
              </a:rPr>
              <a:t> </a:t>
            </a:r>
            <a:r>
              <a:rPr sz="3550" b="1" spc="-75" dirty="0">
                <a:solidFill>
                  <a:srgbClr val="F0ABC1"/>
                </a:solidFill>
                <a:latin typeface="Arial"/>
                <a:cs typeface="Arial"/>
              </a:rPr>
              <a:t>arrogance,</a:t>
            </a:r>
            <a:r>
              <a:rPr sz="3550" b="1" spc="155" dirty="0">
                <a:solidFill>
                  <a:srgbClr val="F0ABC1"/>
                </a:solidFill>
                <a:latin typeface="Arial"/>
                <a:cs typeface="Arial"/>
              </a:rPr>
              <a:t> </a:t>
            </a:r>
            <a:r>
              <a:rPr sz="3550" b="1" spc="-65" dirty="0">
                <a:solidFill>
                  <a:srgbClr val="F0ABC1"/>
                </a:solidFill>
                <a:latin typeface="Arial"/>
                <a:cs typeface="Arial"/>
              </a:rPr>
              <a:t>menghindari</a:t>
            </a:r>
            <a:r>
              <a:rPr sz="3550" b="1" spc="155" dirty="0">
                <a:solidFill>
                  <a:srgbClr val="F0ABC1"/>
                </a:solidFill>
                <a:latin typeface="Arial"/>
                <a:cs typeface="Arial"/>
              </a:rPr>
              <a:t> </a:t>
            </a:r>
            <a:r>
              <a:rPr sz="3550" b="1" spc="-60" dirty="0">
                <a:solidFill>
                  <a:srgbClr val="F0ABC1"/>
                </a:solidFill>
                <a:latin typeface="Arial"/>
                <a:cs typeface="Arial"/>
              </a:rPr>
              <a:t>semnagat</a:t>
            </a:r>
            <a:endParaRPr sz="3550">
              <a:latin typeface="Arial"/>
              <a:cs typeface="Arial"/>
            </a:endParaRPr>
          </a:p>
          <a:p>
            <a:pPr marL="779780">
              <a:lnSpc>
                <a:spcPts val="3825"/>
              </a:lnSpc>
            </a:pPr>
            <a:r>
              <a:rPr sz="3550" b="1" spc="-50" dirty="0">
                <a:solidFill>
                  <a:srgbClr val="F0ABC1"/>
                </a:solidFill>
                <a:latin typeface="Arial"/>
                <a:cs typeface="Arial"/>
              </a:rPr>
              <a:t>keparokian</a:t>
            </a:r>
            <a:r>
              <a:rPr sz="3550" b="1" spc="140" dirty="0">
                <a:solidFill>
                  <a:srgbClr val="F0ABC1"/>
                </a:solidFill>
                <a:latin typeface="Arial"/>
                <a:cs typeface="Arial"/>
              </a:rPr>
              <a:t> </a:t>
            </a:r>
            <a:r>
              <a:rPr sz="3550" b="1" spc="-10" dirty="0">
                <a:solidFill>
                  <a:srgbClr val="F0ABC1"/>
                </a:solidFill>
                <a:latin typeface="Arial"/>
                <a:cs typeface="Arial"/>
              </a:rPr>
              <a:t>dan</a:t>
            </a:r>
            <a:r>
              <a:rPr sz="3550" b="1" spc="145" dirty="0">
                <a:solidFill>
                  <a:srgbClr val="F0ABC1"/>
                </a:solidFill>
                <a:latin typeface="Arial"/>
                <a:cs typeface="Arial"/>
              </a:rPr>
              <a:t> </a:t>
            </a:r>
            <a:r>
              <a:rPr sz="3550" b="1" spc="-75" dirty="0">
                <a:solidFill>
                  <a:srgbClr val="F0ABC1"/>
                </a:solidFill>
                <a:latin typeface="Arial"/>
                <a:cs typeface="Arial"/>
              </a:rPr>
              <a:t>arogansi</a:t>
            </a:r>
            <a:r>
              <a:rPr sz="3550" b="1" spc="145" dirty="0">
                <a:solidFill>
                  <a:srgbClr val="F0ABC1"/>
                </a:solidFill>
                <a:latin typeface="Arial"/>
                <a:cs typeface="Arial"/>
              </a:rPr>
              <a:t> </a:t>
            </a:r>
            <a:r>
              <a:rPr sz="3550" b="1" spc="-45" dirty="0">
                <a:solidFill>
                  <a:srgbClr val="F0ABC1"/>
                </a:solidFill>
                <a:latin typeface="Arial"/>
                <a:cs typeface="Arial"/>
              </a:rPr>
              <a:t>pasar</a:t>
            </a:r>
            <a:endParaRPr sz="3550">
              <a:latin typeface="Arial"/>
              <a:cs typeface="Arial"/>
            </a:endParaRPr>
          </a:p>
          <a:p>
            <a:pPr marL="779780" marR="15875" indent="-367665">
              <a:lnSpc>
                <a:spcPts val="3829"/>
              </a:lnSpc>
              <a:spcBef>
                <a:spcPts val="265"/>
              </a:spcBef>
              <a:buFont typeface="Microsoft Sans Serif"/>
              <a:buAutoNum type="arabicPeriod" startAt="6"/>
              <a:tabLst>
                <a:tab pos="780415" algn="l"/>
              </a:tabLst>
            </a:pPr>
            <a:r>
              <a:rPr sz="3550" b="1" spc="-90" dirty="0">
                <a:solidFill>
                  <a:srgbClr val="F0ABC1"/>
                </a:solidFill>
                <a:latin typeface="Arial"/>
                <a:cs typeface="Arial"/>
              </a:rPr>
              <a:t>Designing</a:t>
            </a:r>
            <a:r>
              <a:rPr sz="3550" b="1" spc="155" dirty="0">
                <a:solidFill>
                  <a:srgbClr val="F0ABC1"/>
                </a:solidFill>
                <a:latin typeface="Arial"/>
                <a:cs typeface="Arial"/>
              </a:rPr>
              <a:t> </a:t>
            </a:r>
            <a:r>
              <a:rPr sz="3550" b="1" spc="-65" dirty="0">
                <a:solidFill>
                  <a:srgbClr val="F0ABC1"/>
                </a:solidFill>
                <a:latin typeface="Arial"/>
                <a:cs typeface="Arial"/>
              </a:rPr>
              <a:t>unifying</a:t>
            </a:r>
            <a:r>
              <a:rPr sz="3550" b="1" spc="155" dirty="0">
                <a:solidFill>
                  <a:srgbClr val="F0ABC1"/>
                </a:solidFill>
                <a:latin typeface="Arial"/>
                <a:cs typeface="Arial"/>
              </a:rPr>
              <a:t> </a:t>
            </a:r>
            <a:r>
              <a:rPr sz="3550" b="1" spc="-160" dirty="0">
                <a:solidFill>
                  <a:srgbClr val="F0ABC1"/>
                </a:solidFill>
                <a:latin typeface="Arial"/>
                <a:cs typeface="Arial"/>
              </a:rPr>
              <a:t>mechanism</a:t>
            </a:r>
            <a:r>
              <a:rPr sz="3550" b="1" spc="160" dirty="0">
                <a:solidFill>
                  <a:srgbClr val="F0ABC1"/>
                </a:solidFill>
                <a:latin typeface="Arial"/>
                <a:cs typeface="Arial"/>
              </a:rPr>
              <a:t> </a:t>
            </a:r>
            <a:r>
              <a:rPr sz="3550" b="1" spc="-10" dirty="0">
                <a:solidFill>
                  <a:srgbClr val="F0ABC1"/>
                </a:solidFill>
                <a:latin typeface="Arial"/>
                <a:cs typeface="Arial"/>
              </a:rPr>
              <a:t>and</a:t>
            </a:r>
            <a:r>
              <a:rPr sz="3550" b="1" spc="155" dirty="0">
                <a:solidFill>
                  <a:srgbClr val="F0ABC1"/>
                </a:solidFill>
                <a:latin typeface="Arial"/>
                <a:cs typeface="Arial"/>
              </a:rPr>
              <a:t> </a:t>
            </a:r>
            <a:r>
              <a:rPr sz="3550" b="1" spc="150" dirty="0">
                <a:solidFill>
                  <a:srgbClr val="F0ABC1"/>
                </a:solidFill>
                <a:latin typeface="Arial"/>
                <a:cs typeface="Arial"/>
              </a:rPr>
              <a:t>a</a:t>
            </a:r>
            <a:r>
              <a:rPr sz="3550" b="1" spc="155" dirty="0">
                <a:solidFill>
                  <a:srgbClr val="F0ABC1"/>
                </a:solidFill>
                <a:latin typeface="Arial"/>
                <a:cs typeface="Arial"/>
              </a:rPr>
              <a:t> </a:t>
            </a:r>
            <a:r>
              <a:rPr sz="3550" b="1" spc="-30" dirty="0">
                <a:solidFill>
                  <a:srgbClr val="F0ABC1"/>
                </a:solidFill>
                <a:latin typeface="Arial"/>
                <a:cs typeface="Arial"/>
              </a:rPr>
              <a:t>global</a:t>
            </a:r>
            <a:r>
              <a:rPr sz="3550" b="1" spc="160" dirty="0">
                <a:solidFill>
                  <a:srgbClr val="F0ABC1"/>
                </a:solidFill>
                <a:latin typeface="Arial"/>
                <a:cs typeface="Arial"/>
              </a:rPr>
              <a:t> </a:t>
            </a:r>
            <a:r>
              <a:rPr sz="3550" b="1" spc="-135" dirty="0">
                <a:solidFill>
                  <a:srgbClr val="F0ABC1"/>
                </a:solidFill>
                <a:latin typeface="Arial"/>
                <a:cs typeface="Arial"/>
              </a:rPr>
              <a:t>mindset,</a:t>
            </a:r>
            <a:r>
              <a:rPr sz="3550" b="1" spc="155" dirty="0">
                <a:solidFill>
                  <a:srgbClr val="F0ABC1"/>
                </a:solidFill>
                <a:latin typeface="Arial"/>
                <a:cs typeface="Arial"/>
              </a:rPr>
              <a:t> </a:t>
            </a:r>
            <a:r>
              <a:rPr sz="3550" b="1" spc="-120" dirty="0">
                <a:solidFill>
                  <a:srgbClr val="F0ABC1"/>
                </a:solidFill>
                <a:latin typeface="Arial"/>
                <a:cs typeface="Arial"/>
              </a:rPr>
              <a:t>mendesain</a:t>
            </a:r>
            <a:r>
              <a:rPr sz="3550" b="1" spc="155" dirty="0">
                <a:solidFill>
                  <a:srgbClr val="F0ABC1"/>
                </a:solidFill>
                <a:latin typeface="Arial"/>
                <a:cs typeface="Arial"/>
              </a:rPr>
              <a:t> </a:t>
            </a:r>
            <a:r>
              <a:rPr sz="3550" b="1" spc="-135" dirty="0">
                <a:solidFill>
                  <a:srgbClr val="F0ABC1"/>
                </a:solidFill>
                <a:latin typeface="Arial"/>
                <a:cs typeface="Arial"/>
              </a:rPr>
              <a:t>mekanisme </a:t>
            </a:r>
            <a:r>
              <a:rPr sz="3550" b="1" spc="-969" dirty="0">
                <a:solidFill>
                  <a:srgbClr val="F0ABC1"/>
                </a:solidFill>
                <a:latin typeface="Arial"/>
                <a:cs typeface="Arial"/>
              </a:rPr>
              <a:t> </a:t>
            </a:r>
            <a:r>
              <a:rPr sz="3550" b="1" spc="-45" dirty="0">
                <a:solidFill>
                  <a:srgbClr val="F0ABC1"/>
                </a:solidFill>
                <a:latin typeface="Arial"/>
                <a:cs typeface="Arial"/>
              </a:rPr>
              <a:t>yang</a:t>
            </a:r>
            <a:r>
              <a:rPr sz="3550" b="1" spc="145" dirty="0">
                <a:solidFill>
                  <a:srgbClr val="F0ABC1"/>
                </a:solidFill>
                <a:latin typeface="Arial"/>
                <a:cs typeface="Arial"/>
              </a:rPr>
              <a:t> </a:t>
            </a:r>
            <a:r>
              <a:rPr sz="3550" b="1" spc="-45" dirty="0">
                <a:solidFill>
                  <a:srgbClr val="F0ABC1"/>
                </a:solidFill>
                <a:latin typeface="Arial"/>
                <a:cs typeface="Arial"/>
              </a:rPr>
              <a:t>berlaku</a:t>
            </a:r>
            <a:r>
              <a:rPr sz="3550" b="1" spc="150" dirty="0">
                <a:solidFill>
                  <a:srgbClr val="F0ABC1"/>
                </a:solidFill>
                <a:latin typeface="Arial"/>
                <a:cs typeface="Arial"/>
              </a:rPr>
              <a:t> </a:t>
            </a:r>
            <a:r>
              <a:rPr sz="3550" b="1" spc="-30" dirty="0">
                <a:solidFill>
                  <a:srgbClr val="F0ABC1"/>
                </a:solidFill>
                <a:latin typeface="Arial"/>
                <a:cs typeface="Arial"/>
              </a:rPr>
              <a:t>global</a:t>
            </a:r>
            <a:r>
              <a:rPr sz="3550" b="1" spc="150" dirty="0">
                <a:solidFill>
                  <a:srgbClr val="F0ABC1"/>
                </a:solidFill>
                <a:latin typeface="Arial"/>
                <a:cs typeface="Arial"/>
              </a:rPr>
              <a:t> </a:t>
            </a:r>
            <a:r>
              <a:rPr sz="3550" b="1" spc="-10" dirty="0">
                <a:solidFill>
                  <a:srgbClr val="F0ABC1"/>
                </a:solidFill>
                <a:latin typeface="Arial"/>
                <a:cs typeface="Arial"/>
              </a:rPr>
              <a:t>dan</a:t>
            </a:r>
            <a:r>
              <a:rPr sz="3550" b="1" spc="150" dirty="0">
                <a:solidFill>
                  <a:srgbClr val="F0ABC1"/>
                </a:solidFill>
                <a:latin typeface="Arial"/>
                <a:cs typeface="Arial"/>
              </a:rPr>
              <a:t> </a:t>
            </a:r>
            <a:r>
              <a:rPr sz="3550" b="1" spc="-10" dirty="0">
                <a:solidFill>
                  <a:srgbClr val="F0ABC1"/>
                </a:solidFill>
                <a:latin typeface="Arial"/>
                <a:cs typeface="Arial"/>
              </a:rPr>
              <a:t>cara</a:t>
            </a:r>
            <a:r>
              <a:rPr sz="3550" b="1" spc="150" dirty="0">
                <a:solidFill>
                  <a:srgbClr val="F0ABC1"/>
                </a:solidFill>
                <a:latin typeface="Arial"/>
                <a:cs typeface="Arial"/>
              </a:rPr>
              <a:t> </a:t>
            </a:r>
            <a:r>
              <a:rPr sz="3550" b="1" spc="-45" dirty="0">
                <a:solidFill>
                  <a:srgbClr val="F0ABC1"/>
                </a:solidFill>
                <a:latin typeface="Arial"/>
                <a:cs typeface="Arial"/>
              </a:rPr>
              <a:t>berpikir</a:t>
            </a:r>
            <a:r>
              <a:rPr sz="3550" b="1" spc="150" dirty="0">
                <a:solidFill>
                  <a:srgbClr val="F0ABC1"/>
                </a:solidFill>
                <a:latin typeface="Arial"/>
                <a:cs typeface="Arial"/>
              </a:rPr>
              <a:t> </a:t>
            </a:r>
            <a:r>
              <a:rPr sz="3550" b="1" spc="-30" dirty="0">
                <a:solidFill>
                  <a:srgbClr val="F0ABC1"/>
                </a:solidFill>
                <a:latin typeface="Arial"/>
                <a:cs typeface="Arial"/>
              </a:rPr>
              <a:t>global</a:t>
            </a:r>
            <a:endParaRPr sz="3550">
              <a:latin typeface="Arial"/>
              <a:cs typeface="Arial"/>
            </a:endParaRPr>
          </a:p>
          <a:p>
            <a:pPr marL="779780" indent="-342900">
              <a:lnSpc>
                <a:spcPts val="3765"/>
              </a:lnSpc>
              <a:buFont typeface="Microsoft Sans Serif"/>
              <a:buAutoNum type="arabicPeriod" startAt="6"/>
              <a:tabLst>
                <a:tab pos="780415" algn="l"/>
              </a:tabLst>
            </a:pPr>
            <a:r>
              <a:rPr sz="3550" b="1" spc="-90" dirty="0">
                <a:solidFill>
                  <a:srgbClr val="F0ABC1"/>
                </a:solidFill>
                <a:latin typeface="Arial"/>
                <a:cs typeface="Arial"/>
              </a:rPr>
              <a:t>Overcoming</a:t>
            </a:r>
            <a:r>
              <a:rPr sz="3550" b="1" spc="145" dirty="0">
                <a:solidFill>
                  <a:srgbClr val="F0ABC1"/>
                </a:solidFill>
                <a:latin typeface="Arial"/>
                <a:cs typeface="Arial"/>
              </a:rPr>
              <a:t> </a:t>
            </a:r>
            <a:r>
              <a:rPr sz="3550" b="1" spc="-130" dirty="0">
                <a:solidFill>
                  <a:srgbClr val="F0ABC1"/>
                </a:solidFill>
                <a:latin typeface="Arial"/>
                <a:cs typeface="Arial"/>
              </a:rPr>
              <a:t>complexity,</a:t>
            </a:r>
            <a:r>
              <a:rPr sz="3550" b="1" spc="150" dirty="0">
                <a:solidFill>
                  <a:srgbClr val="F0ABC1"/>
                </a:solidFill>
                <a:latin typeface="Arial"/>
                <a:cs typeface="Arial"/>
              </a:rPr>
              <a:t> </a:t>
            </a:r>
            <a:r>
              <a:rPr sz="3550" b="1" spc="-100" dirty="0">
                <a:solidFill>
                  <a:srgbClr val="F0ABC1"/>
                </a:solidFill>
                <a:latin typeface="Arial"/>
                <a:cs typeface="Arial"/>
              </a:rPr>
              <a:t>siap</a:t>
            </a:r>
            <a:r>
              <a:rPr sz="3550" b="1" spc="150" dirty="0">
                <a:solidFill>
                  <a:srgbClr val="F0ABC1"/>
                </a:solidFill>
                <a:latin typeface="Arial"/>
                <a:cs typeface="Arial"/>
              </a:rPr>
              <a:t> </a:t>
            </a:r>
            <a:r>
              <a:rPr sz="3550" b="1" spc="-40" dirty="0">
                <a:solidFill>
                  <a:srgbClr val="F0ABC1"/>
                </a:solidFill>
                <a:latin typeface="Arial"/>
                <a:cs typeface="Arial"/>
              </a:rPr>
              <a:t>menghadapi</a:t>
            </a:r>
            <a:r>
              <a:rPr sz="3550" b="1" spc="150" dirty="0">
                <a:solidFill>
                  <a:srgbClr val="F0ABC1"/>
                </a:solidFill>
                <a:latin typeface="Arial"/>
                <a:cs typeface="Arial"/>
              </a:rPr>
              <a:t> </a:t>
            </a:r>
            <a:r>
              <a:rPr sz="3550" b="1" spc="30" dirty="0">
                <a:solidFill>
                  <a:srgbClr val="F0ABC1"/>
                </a:solidFill>
                <a:latin typeface="Arial"/>
                <a:cs typeface="Arial"/>
              </a:rPr>
              <a:t>tantangan</a:t>
            </a:r>
            <a:r>
              <a:rPr sz="3550" b="1" spc="150" dirty="0">
                <a:solidFill>
                  <a:srgbClr val="F0ABC1"/>
                </a:solidFill>
                <a:latin typeface="Arial"/>
                <a:cs typeface="Arial"/>
              </a:rPr>
              <a:t> </a:t>
            </a:r>
            <a:r>
              <a:rPr sz="3550" b="1" spc="-160" dirty="0">
                <a:solidFill>
                  <a:srgbClr val="F0ABC1"/>
                </a:solidFill>
                <a:latin typeface="Arial"/>
                <a:cs typeface="Arial"/>
              </a:rPr>
              <a:t>kompleks</a:t>
            </a:r>
            <a:endParaRPr sz="355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4227" y="4910712"/>
            <a:ext cx="9751060" cy="1708785"/>
          </a:xfrm>
          <a:prstGeom prst="rect">
            <a:avLst/>
          </a:prstGeom>
        </p:spPr>
        <p:txBody>
          <a:bodyPr vert="horz" wrap="square" lIns="0" tIns="11430" rIns="0" bIns="0" rtlCol="0">
            <a:spAutoFit/>
          </a:bodyPr>
          <a:lstStyle/>
          <a:p>
            <a:pPr marL="12700">
              <a:lnSpc>
                <a:spcPct val="100000"/>
              </a:lnSpc>
              <a:spcBef>
                <a:spcPts val="90"/>
              </a:spcBef>
            </a:pPr>
            <a:r>
              <a:rPr sz="11050" b="1" spc="-20" dirty="0">
                <a:solidFill>
                  <a:srgbClr val="2A4A81"/>
                </a:solidFill>
                <a:latin typeface="Arial"/>
                <a:cs typeface="Arial"/>
              </a:rPr>
              <a:t>TERIMAKASIH</a:t>
            </a:r>
            <a:endParaRPr sz="11050">
              <a:latin typeface="Arial"/>
              <a:cs typeface="Arial"/>
            </a:endParaRPr>
          </a:p>
        </p:txBody>
      </p:sp>
      <p:grpSp>
        <p:nvGrpSpPr>
          <p:cNvPr id="3" name="object 3"/>
          <p:cNvGrpSpPr/>
          <p:nvPr/>
        </p:nvGrpSpPr>
        <p:grpSpPr>
          <a:xfrm>
            <a:off x="9620246" y="8617767"/>
            <a:ext cx="3386454" cy="1669414"/>
            <a:chOff x="9620246" y="8617767"/>
            <a:chExt cx="3386454" cy="1669414"/>
          </a:xfrm>
        </p:grpSpPr>
        <p:sp>
          <p:nvSpPr>
            <p:cNvPr id="4" name="object 4"/>
            <p:cNvSpPr/>
            <p:nvPr/>
          </p:nvSpPr>
          <p:spPr>
            <a:xfrm>
              <a:off x="10820578" y="8855716"/>
              <a:ext cx="1809750" cy="1431290"/>
            </a:xfrm>
            <a:custGeom>
              <a:avLst/>
              <a:gdLst/>
              <a:ahLst/>
              <a:cxnLst/>
              <a:rect l="l" t="t" r="r" b="b"/>
              <a:pathLst>
                <a:path w="1809750" h="1431290">
                  <a:moveTo>
                    <a:pt x="448722" y="1431283"/>
                  </a:moveTo>
                  <a:lnTo>
                    <a:pt x="0" y="1431283"/>
                  </a:lnTo>
                  <a:lnTo>
                    <a:pt x="3677" y="1041759"/>
                  </a:lnTo>
                  <a:lnTo>
                    <a:pt x="1809239" y="0"/>
                  </a:lnTo>
                  <a:lnTo>
                    <a:pt x="1809239" y="123627"/>
                  </a:lnTo>
                  <a:lnTo>
                    <a:pt x="448722" y="1431283"/>
                  </a:lnTo>
                  <a:close/>
                </a:path>
              </a:pathLst>
            </a:custGeom>
            <a:solidFill>
              <a:srgbClr val="F0ABC1"/>
            </a:solidFill>
          </p:spPr>
          <p:txBody>
            <a:bodyPr wrap="square" lIns="0" tIns="0" rIns="0" bIns="0" rtlCol="0"/>
            <a:lstStyle/>
            <a:p>
              <a:endParaRPr/>
            </a:p>
          </p:txBody>
        </p:sp>
        <p:pic>
          <p:nvPicPr>
            <p:cNvPr id="5" name="object 5"/>
            <p:cNvPicPr/>
            <p:nvPr/>
          </p:nvPicPr>
          <p:blipFill>
            <a:blip r:embed="rId2" cstate="print"/>
            <a:stretch>
              <a:fillRect/>
            </a:stretch>
          </p:blipFill>
          <p:spPr>
            <a:xfrm>
              <a:off x="9620246" y="8617767"/>
              <a:ext cx="3386167" cy="1669232"/>
            </a:xfrm>
            <a:prstGeom prst="rect">
              <a:avLst/>
            </a:prstGeom>
          </p:spPr>
        </p:pic>
      </p:grpSp>
      <p:grpSp>
        <p:nvGrpSpPr>
          <p:cNvPr id="6" name="object 6"/>
          <p:cNvGrpSpPr/>
          <p:nvPr/>
        </p:nvGrpSpPr>
        <p:grpSpPr>
          <a:xfrm>
            <a:off x="13981667" y="7486640"/>
            <a:ext cx="3279140" cy="2051685"/>
            <a:chOff x="13981667" y="7486640"/>
            <a:chExt cx="3279140" cy="2051685"/>
          </a:xfrm>
        </p:grpSpPr>
        <p:sp>
          <p:nvSpPr>
            <p:cNvPr id="7" name="object 7"/>
            <p:cNvSpPr/>
            <p:nvPr/>
          </p:nvSpPr>
          <p:spPr>
            <a:xfrm>
              <a:off x="15603693" y="7666980"/>
              <a:ext cx="1372235" cy="1414780"/>
            </a:xfrm>
            <a:custGeom>
              <a:avLst/>
              <a:gdLst/>
              <a:ahLst/>
              <a:cxnLst/>
              <a:rect l="l" t="t" r="r" b="b"/>
              <a:pathLst>
                <a:path w="1372234" h="1414779">
                  <a:moveTo>
                    <a:pt x="0" y="1414626"/>
                  </a:moveTo>
                  <a:lnTo>
                    <a:pt x="5891" y="789543"/>
                  </a:lnTo>
                  <a:lnTo>
                    <a:pt x="1371980" y="0"/>
                  </a:lnTo>
                  <a:lnTo>
                    <a:pt x="1371980" y="93696"/>
                  </a:lnTo>
                  <a:lnTo>
                    <a:pt x="0" y="1414626"/>
                  </a:lnTo>
                  <a:close/>
                </a:path>
              </a:pathLst>
            </a:custGeom>
            <a:solidFill>
              <a:srgbClr val="F0ABC1"/>
            </a:solidFill>
          </p:spPr>
          <p:txBody>
            <a:bodyPr wrap="square" lIns="0" tIns="0" rIns="0" bIns="0" rtlCol="0"/>
            <a:lstStyle/>
            <a:p>
              <a:endParaRPr/>
            </a:p>
          </p:txBody>
        </p:sp>
        <p:sp>
          <p:nvSpPr>
            <p:cNvPr id="8" name="object 8"/>
            <p:cNvSpPr/>
            <p:nvPr/>
          </p:nvSpPr>
          <p:spPr>
            <a:xfrm>
              <a:off x="15436123" y="7514968"/>
              <a:ext cx="1783080" cy="1567180"/>
            </a:xfrm>
            <a:custGeom>
              <a:avLst/>
              <a:gdLst/>
              <a:ahLst/>
              <a:cxnLst/>
              <a:rect l="l" t="t" r="r" b="b"/>
              <a:pathLst>
                <a:path w="1783080" h="1567179">
                  <a:moveTo>
                    <a:pt x="167570" y="1566638"/>
                  </a:moveTo>
                  <a:lnTo>
                    <a:pt x="0" y="837374"/>
                  </a:lnTo>
                  <a:lnTo>
                    <a:pt x="1783050" y="0"/>
                  </a:lnTo>
                  <a:lnTo>
                    <a:pt x="335794" y="1031320"/>
                  </a:lnTo>
                  <a:lnTo>
                    <a:pt x="167570" y="1566638"/>
                  </a:lnTo>
                  <a:close/>
                </a:path>
              </a:pathLst>
            </a:custGeom>
            <a:solidFill>
              <a:srgbClr val="F6B4A6"/>
            </a:solidFill>
          </p:spPr>
          <p:txBody>
            <a:bodyPr wrap="square" lIns="0" tIns="0" rIns="0" bIns="0" rtlCol="0"/>
            <a:lstStyle/>
            <a:p>
              <a:endParaRPr/>
            </a:p>
          </p:txBody>
        </p:sp>
        <p:sp>
          <p:nvSpPr>
            <p:cNvPr id="9" name="object 9"/>
            <p:cNvSpPr/>
            <p:nvPr/>
          </p:nvSpPr>
          <p:spPr>
            <a:xfrm>
              <a:off x="14801844" y="7498475"/>
              <a:ext cx="2446020" cy="1414145"/>
            </a:xfrm>
            <a:custGeom>
              <a:avLst/>
              <a:gdLst/>
              <a:ahLst/>
              <a:cxnLst/>
              <a:rect l="l" t="t" r="r" b="b"/>
              <a:pathLst>
                <a:path w="2446019" h="1414145">
                  <a:moveTo>
                    <a:pt x="636242" y="853868"/>
                  </a:moveTo>
                  <a:lnTo>
                    <a:pt x="0" y="485632"/>
                  </a:lnTo>
                  <a:lnTo>
                    <a:pt x="2334853" y="2078"/>
                  </a:lnTo>
                  <a:lnTo>
                    <a:pt x="2356485" y="0"/>
                  </a:lnTo>
                  <a:lnTo>
                    <a:pt x="2378300" y="2160"/>
                  </a:lnTo>
                  <a:lnTo>
                    <a:pt x="2399011" y="7883"/>
                  </a:lnTo>
                  <a:lnTo>
                    <a:pt x="2417329" y="16493"/>
                  </a:lnTo>
                  <a:lnTo>
                    <a:pt x="636242" y="853868"/>
                  </a:lnTo>
                  <a:close/>
                </a:path>
                <a:path w="2446019" h="1414145">
                  <a:moveTo>
                    <a:pt x="1605007" y="1414083"/>
                  </a:moveTo>
                  <a:lnTo>
                    <a:pt x="972037" y="1047814"/>
                  </a:lnTo>
                  <a:lnTo>
                    <a:pt x="2417329" y="16493"/>
                  </a:lnTo>
                  <a:lnTo>
                    <a:pt x="2432354" y="27191"/>
                  </a:lnTo>
                  <a:lnTo>
                    <a:pt x="2442285" y="39180"/>
                  </a:lnTo>
                  <a:lnTo>
                    <a:pt x="2445956" y="51783"/>
                  </a:lnTo>
                  <a:lnTo>
                    <a:pt x="2442203" y="64324"/>
                  </a:lnTo>
                  <a:lnTo>
                    <a:pt x="1605007" y="1414083"/>
                  </a:lnTo>
                  <a:close/>
                </a:path>
              </a:pathLst>
            </a:custGeom>
            <a:solidFill>
              <a:srgbClr val="94DDDE"/>
            </a:solidFill>
          </p:spPr>
          <p:txBody>
            <a:bodyPr wrap="square" lIns="0" tIns="0" rIns="0" bIns="0" rtlCol="0"/>
            <a:lstStyle/>
            <a:p>
              <a:endParaRPr/>
            </a:p>
          </p:txBody>
        </p:sp>
        <p:pic>
          <p:nvPicPr>
            <p:cNvPr id="10" name="object 10"/>
            <p:cNvPicPr/>
            <p:nvPr/>
          </p:nvPicPr>
          <p:blipFill>
            <a:blip r:embed="rId3" cstate="print"/>
            <a:stretch>
              <a:fillRect/>
            </a:stretch>
          </p:blipFill>
          <p:spPr>
            <a:xfrm>
              <a:off x="13981667" y="7486640"/>
              <a:ext cx="3278939" cy="2051165"/>
            </a:xfrm>
            <a:prstGeom prst="rect">
              <a:avLst/>
            </a:prstGeom>
          </p:spPr>
        </p:pic>
      </p:grpSp>
      <p:grpSp>
        <p:nvGrpSpPr>
          <p:cNvPr id="11" name="object 11"/>
          <p:cNvGrpSpPr/>
          <p:nvPr/>
        </p:nvGrpSpPr>
        <p:grpSpPr>
          <a:xfrm>
            <a:off x="13326000" y="715318"/>
            <a:ext cx="3279140" cy="2051685"/>
            <a:chOff x="13326000" y="715318"/>
            <a:chExt cx="3279140" cy="2051685"/>
          </a:xfrm>
        </p:grpSpPr>
        <p:sp>
          <p:nvSpPr>
            <p:cNvPr id="12" name="object 12"/>
            <p:cNvSpPr/>
            <p:nvPr/>
          </p:nvSpPr>
          <p:spPr>
            <a:xfrm>
              <a:off x="14948026" y="895658"/>
              <a:ext cx="1372235" cy="1414780"/>
            </a:xfrm>
            <a:custGeom>
              <a:avLst/>
              <a:gdLst/>
              <a:ahLst/>
              <a:cxnLst/>
              <a:rect l="l" t="t" r="r" b="b"/>
              <a:pathLst>
                <a:path w="1372234" h="1414780">
                  <a:moveTo>
                    <a:pt x="0" y="1414626"/>
                  </a:moveTo>
                  <a:lnTo>
                    <a:pt x="5891" y="789543"/>
                  </a:lnTo>
                  <a:lnTo>
                    <a:pt x="1371980" y="0"/>
                  </a:lnTo>
                  <a:lnTo>
                    <a:pt x="1371980" y="93696"/>
                  </a:lnTo>
                  <a:lnTo>
                    <a:pt x="0" y="1414626"/>
                  </a:lnTo>
                  <a:close/>
                </a:path>
              </a:pathLst>
            </a:custGeom>
            <a:solidFill>
              <a:srgbClr val="F0ABC1"/>
            </a:solidFill>
          </p:spPr>
          <p:txBody>
            <a:bodyPr wrap="square" lIns="0" tIns="0" rIns="0" bIns="0" rtlCol="0"/>
            <a:lstStyle/>
            <a:p>
              <a:endParaRPr/>
            </a:p>
          </p:txBody>
        </p:sp>
        <p:sp>
          <p:nvSpPr>
            <p:cNvPr id="13" name="object 13"/>
            <p:cNvSpPr/>
            <p:nvPr/>
          </p:nvSpPr>
          <p:spPr>
            <a:xfrm>
              <a:off x="14780456" y="743646"/>
              <a:ext cx="1783080" cy="1567180"/>
            </a:xfrm>
            <a:custGeom>
              <a:avLst/>
              <a:gdLst/>
              <a:ahLst/>
              <a:cxnLst/>
              <a:rect l="l" t="t" r="r" b="b"/>
              <a:pathLst>
                <a:path w="1783080" h="1567180">
                  <a:moveTo>
                    <a:pt x="167570" y="1566638"/>
                  </a:moveTo>
                  <a:lnTo>
                    <a:pt x="0" y="837374"/>
                  </a:lnTo>
                  <a:lnTo>
                    <a:pt x="1783050" y="0"/>
                  </a:lnTo>
                  <a:lnTo>
                    <a:pt x="335794" y="1031320"/>
                  </a:lnTo>
                  <a:lnTo>
                    <a:pt x="167570" y="1566638"/>
                  </a:lnTo>
                  <a:close/>
                </a:path>
              </a:pathLst>
            </a:custGeom>
            <a:solidFill>
              <a:srgbClr val="F6B4A6"/>
            </a:solidFill>
          </p:spPr>
          <p:txBody>
            <a:bodyPr wrap="square" lIns="0" tIns="0" rIns="0" bIns="0" rtlCol="0"/>
            <a:lstStyle/>
            <a:p>
              <a:endParaRPr/>
            </a:p>
          </p:txBody>
        </p:sp>
        <p:sp>
          <p:nvSpPr>
            <p:cNvPr id="14" name="object 14"/>
            <p:cNvSpPr/>
            <p:nvPr/>
          </p:nvSpPr>
          <p:spPr>
            <a:xfrm>
              <a:off x="14146177" y="727153"/>
              <a:ext cx="2446020" cy="1414145"/>
            </a:xfrm>
            <a:custGeom>
              <a:avLst/>
              <a:gdLst/>
              <a:ahLst/>
              <a:cxnLst/>
              <a:rect l="l" t="t" r="r" b="b"/>
              <a:pathLst>
                <a:path w="2446019" h="1414145">
                  <a:moveTo>
                    <a:pt x="636242" y="853868"/>
                  </a:moveTo>
                  <a:lnTo>
                    <a:pt x="0" y="485632"/>
                  </a:lnTo>
                  <a:lnTo>
                    <a:pt x="2334853" y="2078"/>
                  </a:lnTo>
                  <a:lnTo>
                    <a:pt x="2356485" y="0"/>
                  </a:lnTo>
                  <a:lnTo>
                    <a:pt x="2378300" y="2160"/>
                  </a:lnTo>
                  <a:lnTo>
                    <a:pt x="2399011" y="7883"/>
                  </a:lnTo>
                  <a:lnTo>
                    <a:pt x="2417329" y="16493"/>
                  </a:lnTo>
                  <a:lnTo>
                    <a:pt x="636242" y="853868"/>
                  </a:lnTo>
                  <a:close/>
                </a:path>
                <a:path w="2446019" h="1414145">
                  <a:moveTo>
                    <a:pt x="1605007" y="1414083"/>
                  </a:moveTo>
                  <a:lnTo>
                    <a:pt x="972037" y="1047814"/>
                  </a:lnTo>
                  <a:lnTo>
                    <a:pt x="2417329" y="16493"/>
                  </a:lnTo>
                  <a:lnTo>
                    <a:pt x="2432354" y="27191"/>
                  </a:lnTo>
                  <a:lnTo>
                    <a:pt x="2442285" y="39180"/>
                  </a:lnTo>
                  <a:lnTo>
                    <a:pt x="2445956" y="51783"/>
                  </a:lnTo>
                  <a:lnTo>
                    <a:pt x="2442203" y="64324"/>
                  </a:lnTo>
                  <a:lnTo>
                    <a:pt x="1605007" y="1414083"/>
                  </a:lnTo>
                  <a:close/>
                </a:path>
              </a:pathLst>
            </a:custGeom>
            <a:solidFill>
              <a:srgbClr val="94DDDE"/>
            </a:solidFill>
          </p:spPr>
          <p:txBody>
            <a:bodyPr wrap="square" lIns="0" tIns="0" rIns="0" bIns="0" rtlCol="0"/>
            <a:lstStyle/>
            <a:p>
              <a:endParaRPr/>
            </a:p>
          </p:txBody>
        </p:sp>
        <p:pic>
          <p:nvPicPr>
            <p:cNvPr id="15" name="object 15"/>
            <p:cNvPicPr/>
            <p:nvPr/>
          </p:nvPicPr>
          <p:blipFill>
            <a:blip r:embed="rId4" cstate="print"/>
            <a:stretch>
              <a:fillRect/>
            </a:stretch>
          </p:blipFill>
          <p:spPr>
            <a:xfrm>
              <a:off x="13326000" y="715318"/>
              <a:ext cx="3278939" cy="2051165"/>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4DDDE"/>
          </a:solidFill>
        </p:spPr>
        <p:txBody>
          <a:bodyPr wrap="square" lIns="0" tIns="0" rIns="0" bIns="0" rtlCol="0"/>
          <a:lstStyle/>
          <a:p>
            <a:endParaRPr/>
          </a:p>
        </p:txBody>
      </p:sp>
      <p:grpSp>
        <p:nvGrpSpPr>
          <p:cNvPr id="3" name="object 3"/>
          <p:cNvGrpSpPr/>
          <p:nvPr/>
        </p:nvGrpSpPr>
        <p:grpSpPr>
          <a:xfrm>
            <a:off x="14684044" y="3595779"/>
            <a:ext cx="2362200" cy="1880235"/>
            <a:chOff x="14684044" y="3595779"/>
            <a:chExt cx="2362200" cy="1880235"/>
          </a:xfrm>
        </p:grpSpPr>
        <p:sp>
          <p:nvSpPr>
            <p:cNvPr id="4" name="object 4"/>
            <p:cNvSpPr/>
            <p:nvPr/>
          </p:nvSpPr>
          <p:spPr>
            <a:xfrm>
              <a:off x="15878362" y="3646802"/>
              <a:ext cx="1155065" cy="1155700"/>
            </a:xfrm>
            <a:custGeom>
              <a:avLst/>
              <a:gdLst/>
              <a:ahLst/>
              <a:cxnLst/>
              <a:rect l="l" t="t" r="r" b="b"/>
              <a:pathLst>
                <a:path w="1155065" h="1155700">
                  <a:moveTo>
                    <a:pt x="850654" y="1155161"/>
                  </a:moveTo>
                  <a:lnTo>
                    <a:pt x="802035" y="1155161"/>
                  </a:lnTo>
                  <a:lnTo>
                    <a:pt x="753853" y="1147988"/>
                  </a:lnTo>
                  <a:lnTo>
                    <a:pt x="706984" y="1133641"/>
                  </a:lnTo>
                  <a:lnTo>
                    <a:pt x="662303" y="1112121"/>
                  </a:lnTo>
                  <a:lnTo>
                    <a:pt x="618405" y="1088647"/>
                  </a:lnTo>
                  <a:lnTo>
                    <a:pt x="573322" y="1068375"/>
                  </a:lnTo>
                  <a:lnTo>
                    <a:pt x="527227" y="1051305"/>
                  </a:lnTo>
                  <a:lnTo>
                    <a:pt x="480293" y="1037434"/>
                  </a:lnTo>
                  <a:lnTo>
                    <a:pt x="432692" y="1026761"/>
                  </a:lnTo>
                  <a:lnTo>
                    <a:pt x="384598" y="1019286"/>
                  </a:lnTo>
                  <a:lnTo>
                    <a:pt x="336182" y="1015007"/>
                  </a:lnTo>
                  <a:lnTo>
                    <a:pt x="287618" y="1013922"/>
                  </a:lnTo>
                  <a:lnTo>
                    <a:pt x="239079" y="1016031"/>
                  </a:lnTo>
                  <a:lnTo>
                    <a:pt x="190737" y="1021332"/>
                  </a:lnTo>
                  <a:lnTo>
                    <a:pt x="142765" y="1029823"/>
                  </a:lnTo>
                  <a:lnTo>
                    <a:pt x="95336" y="1041504"/>
                  </a:lnTo>
                  <a:lnTo>
                    <a:pt x="48622" y="1056373"/>
                  </a:lnTo>
                  <a:lnTo>
                    <a:pt x="48622" y="1023775"/>
                  </a:lnTo>
                  <a:lnTo>
                    <a:pt x="0" y="941098"/>
                  </a:lnTo>
                  <a:lnTo>
                    <a:pt x="47681" y="925325"/>
                  </a:lnTo>
                  <a:lnTo>
                    <a:pt x="96034" y="912400"/>
                  </a:lnTo>
                  <a:lnTo>
                    <a:pt x="144926" y="902324"/>
                  </a:lnTo>
                  <a:lnTo>
                    <a:pt x="194224" y="895098"/>
                  </a:lnTo>
                  <a:lnTo>
                    <a:pt x="243794" y="890722"/>
                  </a:lnTo>
                  <a:lnTo>
                    <a:pt x="293501" y="889198"/>
                  </a:lnTo>
                  <a:lnTo>
                    <a:pt x="343214" y="890526"/>
                  </a:lnTo>
                  <a:lnTo>
                    <a:pt x="392799" y="894707"/>
                  </a:lnTo>
                  <a:lnTo>
                    <a:pt x="442122" y="901742"/>
                  </a:lnTo>
                  <a:lnTo>
                    <a:pt x="491049" y="911632"/>
                  </a:lnTo>
                  <a:lnTo>
                    <a:pt x="539448" y="924377"/>
                  </a:lnTo>
                  <a:lnTo>
                    <a:pt x="587185" y="939979"/>
                  </a:lnTo>
                  <a:lnTo>
                    <a:pt x="634126" y="958439"/>
                  </a:lnTo>
                  <a:lnTo>
                    <a:pt x="680138" y="979756"/>
                  </a:lnTo>
                  <a:lnTo>
                    <a:pt x="725087" y="1003932"/>
                  </a:lnTo>
                  <a:lnTo>
                    <a:pt x="774536" y="1024395"/>
                  </a:lnTo>
                  <a:lnTo>
                    <a:pt x="826817" y="1031216"/>
                  </a:lnTo>
                  <a:lnTo>
                    <a:pt x="879098" y="1024395"/>
                  </a:lnTo>
                  <a:lnTo>
                    <a:pt x="928546" y="1003932"/>
                  </a:lnTo>
                  <a:lnTo>
                    <a:pt x="971091" y="971216"/>
                  </a:lnTo>
                  <a:lnTo>
                    <a:pt x="1003014" y="929641"/>
                  </a:lnTo>
                  <a:lnTo>
                    <a:pt x="1023077" y="881157"/>
                  </a:lnTo>
                  <a:lnTo>
                    <a:pt x="1030040" y="827713"/>
                  </a:lnTo>
                  <a:lnTo>
                    <a:pt x="1023143" y="774268"/>
                  </a:lnTo>
                  <a:lnTo>
                    <a:pt x="1003191" y="725784"/>
                  </a:lnTo>
                  <a:lnTo>
                    <a:pt x="971290" y="684209"/>
                  </a:lnTo>
                  <a:lnTo>
                    <a:pt x="928546" y="651493"/>
                  </a:lnTo>
                  <a:lnTo>
                    <a:pt x="887043" y="623218"/>
                  </a:lnTo>
                  <a:lnTo>
                    <a:pt x="850974" y="589820"/>
                  </a:lnTo>
                  <a:lnTo>
                    <a:pt x="820685" y="551901"/>
                  </a:lnTo>
                  <a:lnTo>
                    <a:pt x="796523" y="510064"/>
                  </a:lnTo>
                  <a:lnTo>
                    <a:pt x="778835" y="464914"/>
                  </a:lnTo>
                  <a:lnTo>
                    <a:pt x="767968" y="417053"/>
                  </a:lnTo>
                  <a:lnTo>
                    <a:pt x="764269" y="367085"/>
                  </a:lnTo>
                  <a:lnTo>
                    <a:pt x="767968" y="317116"/>
                  </a:lnTo>
                  <a:lnTo>
                    <a:pt x="778835" y="269255"/>
                  </a:lnTo>
                  <a:lnTo>
                    <a:pt x="796523" y="224105"/>
                  </a:lnTo>
                  <a:lnTo>
                    <a:pt x="820685" y="182269"/>
                  </a:lnTo>
                  <a:lnTo>
                    <a:pt x="850974" y="144350"/>
                  </a:lnTo>
                  <a:lnTo>
                    <a:pt x="887043" y="110951"/>
                  </a:lnTo>
                  <a:lnTo>
                    <a:pt x="928546" y="82676"/>
                  </a:lnTo>
                  <a:lnTo>
                    <a:pt x="1061668" y="5669"/>
                  </a:lnTo>
                  <a:lnTo>
                    <a:pt x="1074414" y="0"/>
                  </a:lnTo>
                  <a:lnTo>
                    <a:pt x="1095465" y="21599"/>
                  </a:lnTo>
                  <a:lnTo>
                    <a:pt x="1113595" y="46653"/>
                  </a:lnTo>
                  <a:lnTo>
                    <a:pt x="1128184" y="74010"/>
                  </a:lnTo>
                  <a:lnTo>
                    <a:pt x="1138614" y="102519"/>
                  </a:lnTo>
                  <a:lnTo>
                    <a:pt x="1134838" y="106771"/>
                  </a:lnTo>
                  <a:lnTo>
                    <a:pt x="1130117" y="110550"/>
                  </a:lnTo>
                  <a:lnTo>
                    <a:pt x="991331" y="190865"/>
                  </a:lnTo>
                  <a:lnTo>
                    <a:pt x="948786" y="223581"/>
                  </a:lnTo>
                  <a:lnTo>
                    <a:pt x="916863" y="265156"/>
                  </a:lnTo>
                  <a:lnTo>
                    <a:pt x="896800" y="313640"/>
                  </a:lnTo>
                  <a:lnTo>
                    <a:pt x="889837" y="367085"/>
                  </a:lnTo>
                  <a:lnTo>
                    <a:pt x="896734" y="420529"/>
                  </a:lnTo>
                  <a:lnTo>
                    <a:pt x="916686" y="469013"/>
                  </a:lnTo>
                  <a:lnTo>
                    <a:pt x="948587" y="510588"/>
                  </a:lnTo>
                  <a:lnTo>
                    <a:pt x="991331" y="543304"/>
                  </a:lnTo>
                  <a:lnTo>
                    <a:pt x="1032831" y="571406"/>
                  </a:lnTo>
                  <a:lnTo>
                    <a:pt x="1068881" y="604688"/>
                  </a:lnTo>
                  <a:lnTo>
                    <a:pt x="1099118" y="642550"/>
                  </a:lnTo>
                  <a:lnTo>
                    <a:pt x="1123178" y="684386"/>
                  </a:lnTo>
                  <a:lnTo>
                    <a:pt x="1140698" y="729594"/>
                  </a:lnTo>
                  <a:lnTo>
                    <a:pt x="1151314" y="777571"/>
                  </a:lnTo>
                  <a:lnTo>
                    <a:pt x="1154664" y="827713"/>
                  </a:lnTo>
                  <a:lnTo>
                    <a:pt x="1150964" y="877681"/>
                  </a:lnTo>
                  <a:lnTo>
                    <a:pt x="1140097" y="925542"/>
                  </a:lnTo>
                  <a:lnTo>
                    <a:pt x="1122410" y="970692"/>
                  </a:lnTo>
                  <a:lnTo>
                    <a:pt x="1098248" y="1012529"/>
                  </a:lnTo>
                  <a:lnTo>
                    <a:pt x="1067959" y="1050448"/>
                  </a:lnTo>
                  <a:lnTo>
                    <a:pt x="1031889" y="1083846"/>
                  </a:lnTo>
                  <a:lnTo>
                    <a:pt x="990386" y="1112121"/>
                  </a:lnTo>
                  <a:lnTo>
                    <a:pt x="945705" y="1133641"/>
                  </a:lnTo>
                  <a:lnTo>
                    <a:pt x="898836" y="1147988"/>
                  </a:lnTo>
                  <a:lnTo>
                    <a:pt x="850654" y="1155161"/>
                  </a:lnTo>
                  <a:close/>
                </a:path>
              </a:pathLst>
            </a:custGeom>
            <a:solidFill>
              <a:srgbClr val="F0ABC1"/>
            </a:solidFill>
          </p:spPr>
          <p:txBody>
            <a:bodyPr wrap="square" lIns="0" tIns="0" rIns="0" bIns="0" rtlCol="0"/>
            <a:lstStyle/>
            <a:p>
              <a:endParaRPr/>
            </a:p>
          </p:txBody>
        </p:sp>
        <p:sp>
          <p:nvSpPr>
            <p:cNvPr id="5" name="object 5"/>
            <p:cNvSpPr/>
            <p:nvPr/>
          </p:nvSpPr>
          <p:spPr>
            <a:xfrm>
              <a:off x="14960673" y="4182548"/>
              <a:ext cx="967740" cy="1228725"/>
            </a:xfrm>
            <a:custGeom>
              <a:avLst/>
              <a:gdLst/>
              <a:ahLst/>
              <a:cxnLst/>
              <a:rect l="l" t="t" r="r" b="b"/>
              <a:pathLst>
                <a:path w="967740" h="1228725">
                  <a:moveTo>
                    <a:pt x="626898" y="1228341"/>
                  </a:moveTo>
                  <a:lnTo>
                    <a:pt x="626898" y="687398"/>
                  </a:lnTo>
                  <a:lnTo>
                    <a:pt x="515492" y="493226"/>
                  </a:lnTo>
                  <a:lnTo>
                    <a:pt x="0" y="195117"/>
                  </a:lnTo>
                  <a:lnTo>
                    <a:pt x="337996" y="0"/>
                  </a:lnTo>
                  <a:lnTo>
                    <a:pt x="853488" y="297636"/>
                  </a:lnTo>
                  <a:lnTo>
                    <a:pt x="967255" y="490864"/>
                  </a:lnTo>
                  <a:lnTo>
                    <a:pt x="967255" y="1031806"/>
                  </a:lnTo>
                  <a:lnTo>
                    <a:pt x="626898" y="1228341"/>
                  </a:lnTo>
                  <a:close/>
                </a:path>
              </a:pathLst>
            </a:custGeom>
            <a:solidFill>
              <a:srgbClr val="F6B4A6"/>
            </a:solidFill>
          </p:spPr>
          <p:txBody>
            <a:bodyPr wrap="square" lIns="0" tIns="0" rIns="0" bIns="0" rtlCol="0"/>
            <a:lstStyle/>
            <a:p>
              <a:endParaRPr/>
            </a:p>
          </p:txBody>
        </p:sp>
        <p:sp>
          <p:nvSpPr>
            <p:cNvPr id="6" name="object 6"/>
            <p:cNvSpPr/>
            <p:nvPr/>
          </p:nvSpPr>
          <p:spPr>
            <a:xfrm>
              <a:off x="14849266" y="4378138"/>
              <a:ext cx="737870" cy="1097915"/>
            </a:xfrm>
            <a:custGeom>
              <a:avLst/>
              <a:gdLst/>
              <a:ahLst/>
              <a:cxnLst/>
              <a:rect l="l" t="t" r="r" b="b"/>
              <a:pathLst>
                <a:path w="737869" h="1097914">
                  <a:moveTo>
                    <a:pt x="626898" y="1097475"/>
                  </a:moveTo>
                  <a:lnTo>
                    <a:pt x="277572" y="895744"/>
                  </a:lnTo>
                  <a:lnTo>
                    <a:pt x="528709" y="750705"/>
                  </a:lnTo>
                  <a:lnTo>
                    <a:pt x="528709" y="516375"/>
                  </a:lnTo>
                  <a:lnTo>
                    <a:pt x="188824" y="677949"/>
                  </a:lnTo>
                  <a:lnTo>
                    <a:pt x="144156" y="727733"/>
                  </a:lnTo>
                  <a:lnTo>
                    <a:pt x="126040" y="797004"/>
                  </a:lnTo>
                  <a:lnTo>
                    <a:pt x="126040" y="807870"/>
                  </a:lnTo>
                  <a:lnTo>
                    <a:pt x="111406" y="799366"/>
                  </a:lnTo>
                  <a:lnTo>
                    <a:pt x="49566" y="692595"/>
                  </a:lnTo>
                  <a:lnTo>
                    <a:pt x="237919" y="583934"/>
                  </a:lnTo>
                  <a:lnTo>
                    <a:pt x="237919" y="349604"/>
                  </a:lnTo>
                  <a:lnTo>
                    <a:pt x="202986" y="334959"/>
                  </a:lnTo>
                  <a:lnTo>
                    <a:pt x="0" y="452124"/>
                  </a:lnTo>
                  <a:lnTo>
                    <a:pt x="0" y="62834"/>
                  </a:lnTo>
                  <a:lnTo>
                    <a:pt x="110934" y="0"/>
                  </a:lnTo>
                  <a:lnTo>
                    <a:pt x="626426" y="297636"/>
                  </a:lnTo>
                  <a:lnTo>
                    <a:pt x="737833" y="488974"/>
                  </a:lnTo>
                  <a:lnTo>
                    <a:pt x="737833" y="1034169"/>
                  </a:lnTo>
                  <a:lnTo>
                    <a:pt x="626898" y="1097475"/>
                  </a:lnTo>
                  <a:close/>
                </a:path>
              </a:pathLst>
            </a:custGeom>
            <a:solidFill>
              <a:srgbClr val="94DDDE"/>
            </a:solidFill>
          </p:spPr>
          <p:txBody>
            <a:bodyPr wrap="square" lIns="0" tIns="0" rIns="0" bIns="0" rtlCol="0"/>
            <a:lstStyle/>
            <a:p>
              <a:endParaRPr/>
            </a:p>
          </p:txBody>
        </p:sp>
        <p:sp>
          <p:nvSpPr>
            <p:cNvPr id="7" name="object 7"/>
            <p:cNvSpPr/>
            <p:nvPr/>
          </p:nvSpPr>
          <p:spPr>
            <a:xfrm>
              <a:off x="14729362" y="4746168"/>
              <a:ext cx="637540" cy="551180"/>
            </a:xfrm>
            <a:custGeom>
              <a:avLst/>
              <a:gdLst/>
              <a:ahLst/>
              <a:cxnLst/>
              <a:rect l="l" t="t" r="r" b="b"/>
              <a:pathLst>
                <a:path w="637540" h="551179">
                  <a:moveTo>
                    <a:pt x="35249" y="384439"/>
                  </a:moveTo>
                  <a:lnTo>
                    <a:pt x="16935" y="378600"/>
                  </a:lnTo>
                  <a:lnTo>
                    <a:pt x="4550" y="361334"/>
                  </a:lnTo>
                  <a:lnTo>
                    <a:pt x="0" y="334014"/>
                  </a:lnTo>
                  <a:lnTo>
                    <a:pt x="0" y="277321"/>
                  </a:lnTo>
                  <a:lnTo>
                    <a:pt x="16935" y="213247"/>
                  </a:lnTo>
                  <a:lnTo>
                    <a:pt x="57591" y="167243"/>
                  </a:lnTo>
                  <a:lnTo>
                    <a:pt x="346965" y="0"/>
                  </a:lnTo>
                  <a:lnTo>
                    <a:pt x="346965" y="210235"/>
                  </a:lnTo>
                  <a:lnTo>
                    <a:pt x="57591" y="377478"/>
                  </a:lnTo>
                  <a:lnTo>
                    <a:pt x="35249" y="384439"/>
                  </a:lnTo>
                  <a:close/>
                </a:path>
                <a:path w="637540" h="551179">
                  <a:moveTo>
                    <a:pt x="325568" y="550738"/>
                  </a:moveTo>
                  <a:lnTo>
                    <a:pt x="307253" y="544899"/>
                  </a:lnTo>
                  <a:lnTo>
                    <a:pt x="294869" y="527633"/>
                  </a:lnTo>
                  <a:lnTo>
                    <a:pt x="290318" y="500312"/>
                  </a:lnTo>
                  <a:lnTo>
                    <a:pt x="290318" y="443620"/>
                  </a:lnTo>
                  <a:lnTo>
                    <a:pt x="307253" y="379545"/>
                  </a:lnTo>
                  <a:lnTo>
                    <a:pt x="347909" y="333541"/>
                  </a:lnTo>
                  <a:lnTo>
                    <a:pt x="637284" y="166298"/>
                  </a:lnTo>
                  <a:lnTo>
                    <a:pt x="637284" y="376533"/>
                  </a:lnTo>
                  <a:lnTo>
                    <a:pt x="347909" y="543777"/>
                  </a:lnTo>
                  <a:lnTo>
                    <a:pt x="325568" y="550738"/>
                  </a:lnTo>
                  <a:close/>
                </a:path>
              </a:pathLst>
            </a:custGeom>
            <a:solidFill>
              <a:srgbClr val="FEFEFE"/>
            </a:solidFill>
          </p:spPr>
          <p:txBody>
            <a:bodyPr wrap="square" lIns="0" tIns="0" rIns="0" bIns="0" rtlCol="0"/>
            <a:lstStyle/>
            <a:p>
              <a:endParaRPr/>
            </a:p>
          </p:txBody>
        </p:sp>
        <p:sp>
          <p:nvSpPr>
            <p:cNvPr id="8" name="object 8"/>
            <p:cNvSpPr/>
            <p:nvPr/>
          </p:nvSpPr>
          <p:spPr>
            <a:xfrm>
              <a:off x="14684033" y="3595788"/>
              <a:ext cx="2362200" cy="1879600"/>
            </a:xfrm>
            <a:custGeom>
              <a:avLst/>
              <a:gdLst/>
              <a:ahLst/>
              <a:cxnLst/>
              <a:rect l="l" t="t" r="r" b="b"/>
              <a:pathLst>
                <a:path w="2362200" h="1879600">
                  <a:moveTo>
                    <a:pt x="204406" y="1358900"/>
                  </a:moveTo>
                  <a:lnTo>
                    <a:pt x="200355" y="1333500"/>
                  </a:lnTo>
                  <a:lnTo>
                    <a:pt x="189357" y="1320800"/>
                  </a:lnTo>
                  <a:lnTo>
                    <a:pt x="173139" y="1320800"/>
                  </a:lnTo>
                  <a:lnTo>
                    <a:pt x="133515" y="1346200"/>
                  </a:lnTo>
                  <a:lnTo>
                    <a:pt x="117309" y="1371600"/>
                  </a:lnTo>
                  <a:lnTo>
                    <a:pt x="106426" y="1397000"/>
                  </a:lnTo>
                  <a:lnTo>
                    <a:pt x="102438" y="1422400"/>
                  </a:lnTo>
                  <a:lnTo>
                    <a:pt x="106426" y="1435100"/>
                  </a:lnTo>
                  <a:lnTo>
                    <a:pt x="117309" y="1447800"/>
                  </a:lnTo>
                  <a:lnTo>
                    <a:pt x="153428" y="1447800"/>
                  </a:lnTo>
                  <a:lnTo>
                    <a:pt x="173342" y="1435100"/>
                  </a:lnTo>
                  <a:lnTo>
                    <a:pt x="189534" y="1409700"/>
                  </a:lnTo>
                  <a:lnTo>
                    <a:pt x="200431" y="1384300"/>
                  </a:lnTo>
                  <a:lnTo>
                    <a:pt x="204406" y="1358900"/>
                  </a:lnTo>
                  <a:close/>
                </a:path>
                <a:path w="2362200" h="1879600">
                  <a:moveTo>
                    <a:pt x="494728" y="1524000"/>
                  </a:moveTo>
                  <a:lnTo>
                    <a:pt x="490740" y="1498600"/>
                  </a:lnTo>
                  <a:lnTo>
                    <a:pt x="479856" y="1485900"/>
                  </a:lnTo>
                  <a:lnTo>
                    <a:pt x="463664" y="1485900"/>
                  </a:lnTo>
                  <a:lnTo>
                    <a:pt x="423824" y="1511300"/>
                  </a:lnTo>
                  <a:lnTo>
                    <a:pt x="407631" y="1536700"/>
                  </a:lnTo>
                  <a:lnTo>
                    <a:pt x="396748" y="1562100"/>
                  </a:lnTo>
                  <a:lnTo>
                    <a:pt x="392760" y="1587500"/>
                  </a:lnTo>
                  <a:lnTo>
                    <a:pt x="396748" y="1600200"/>
                  </a:lnTo>
                  <a:lnTo>
                    <a:pt x="407631" y="1612900"/>
                  </a:lnTo>
                  <a:lnTo>
                    <a:pt x="443750" y="1612900"/>
                  </a:lnTo>
                  <a:lnTo>
                    <a:pt x="463664" y="1600200"/>
                  </a:lnTo>
                  <a:lnTo>
                    <a:pt x="479856" y="1574800"/>
                  </a:lnTo>
                  <a:lnTo>
                    <a:pt x="490740" y="1549400"/>
                  </a:lnTo>
                  <a:lnTo>
                    <a:pt x="494728" y="1524000"/>
                  </a:lnTo>
                  <a:close/>
                </a:path>
                <a:path w="2362200" h="1879600">
                  <a:moveTo>
                    <a:pt x="2362200" y="876300"/>
                  </a:moveTo>
                  <a:lnTo>
                    <a:pt x="2357691" y="825500"/>
                  </a:lnTo>
                  <a:lnTo>
                    <a:pt x="2345982" y="774700"/>
                  </a:lnTo>
                  <a:lnTo>
                    <a:pt x="2339073" y="755802"/>
                  </a:lnTo>
                  <a:lnTo>
                    <a:pt x="2339073" y="876300"/>
                  </a:lnTo>
                  <a:lnTo>
                    <a:pt x="2335669" y="914400"/>
                  </a:lnTo>
                  <a:lnTo>
                    <a:pt x="2325255" y="965200"/>
                  </a:lnTo>
                  <a:lnTo>
                    <a:pt x="2308212" y="1016000"/>
                  </a:lnTo>
                  <a:lnTo>
                    <a:pt x="2284857" y="1054100"/>
                  </a:lnTo>
                  <a:lnTo>
                    <a:pt x="2255545" y="1092200"/>
                  </a:lnTo>
                  <a:lnTo>
                    <a:pt x="2220633" y="1117600"/>
                  </a:lnTo>
                  <a:lnTo>
                    <a:pt x="2180463" y="1143000"/>
                  </a:lnTo>
                  <a:lnTo>
                    <a:pt x="2137105" y="1168400"/>
                  </a:lnTo>
                  <a:lnTo>
                    <a:pt x="2045119" y="1193800"/>
                  </a:lnTo>
                  <a:lnTo>
                    <a:pt x="1998116" y="1193800"/>
                  </a:lnTo>
                  <a:lnTo>
                    <a:pt x="1906130" y="1168400"/>
                  </a:lnTo>
                  <a:lnTo>
                    <a:pt x="1862759" y="1143000"/>
                  </a:lnTo>
                  <a:lnTo>
                    <a:pt x="1819211" y="1130300"/>
                  </a:lnTo>
                  <a:lnTo>
                    <a:pt x="1774520" y="1104900"/>
                  </a:lnTo>
                  <a:lnTo>
                    <a:pt x="1587601" y="1054100"/>
                  </a:lnTo>
                  <a:lnTo>
                    <a:pt x="1395476" y="1054100"/>
                  </a:lnTo>
                  <a:lnTo>
                    <a:pt x="1347863" y="1066800"/>
                  </a:lnTo>
                  <a:lnTo>
                    <a:pt x="1300734" y="1066800"/>
                  </a:lnTo>
                  <a:lnTo>
                    <a:pt x="1254277" y="1092200"/>
                  </a:lnTo>
                  <a:lnTo>
                    <a:pt x="1254277" y="1066800"/>
                  </a:lnTo>
                  <a:lnTo>
                    <a:pt x="1233500" y="1031862"/>
                  </a:lnTo>
                  <a:lnTo>
                    <a:pt x="1233500" y="1600200"/>
                  </a:lnTo>
                  <a:lnTo>
                    <a:pt x="1125956" y="1664309"/>
                  </a:lnTo>
                  <a:lnTo>
                    <a:pt x="1233500" y="1556689"/>
                  </a:lnTo>
                  <a:lnTo>
                    <a:pt x="1233500" y="1552435"/>
                  </a:lnTo>
                  <a:lnTo>
                    <a:pt x="1115479" y="1670558"/>
                  </a:lnTo>
                  <a:lnTo>
                    <a:pt x="971892" y="1756143"/>
                  </a:lnTo>
                  <a:lnTo>
                    <a:pt x="1233500" y="1494332"/>
                  </a:lnTo>
                  <a:lnTo>
                    <a:pt x="1233500" y="1490078"/>
                  </a:lnTo>
                  <a:lnTo>
                    <a:pt x="961364" y="1762417"/>
                  </a:lnTo>
                  <a:lnTo>
                    <a:pt x="913917" y="1790700"/>
                  </a:lnTo>
                  <a:lnTo>
                    <a:pt x="913917" y="1751799"/>
                  </a:lnTo>
                  <a:lnTo>
                    <a:pt x="1233500" y="1431963"/>
                  </a:lnTo>
                  <a:lnTo>
                    <a:pt x="1233500" y="1427721"/>
                  </a:lnTo>
                  <a:lnTo>
                    <a:pt x="913917" y="1747558"/>
                  </a:lnTo>
                  <a:lnTo>
                    <a:pt x="913917" y="1688973"/>
                  </a:lnTo>
                  <a:lnTo>
                    <a:pt x="1233500" y="1369136"/>
                  </a:lnTo>
                  <a:lnTo>
                    <a:pt x="1233500" y="1364881"/>
                  </a:lnTo>
                  <a:lnTo>
                    <a:pt x="913917" y="1684718"/>
                  </a:lnTo>
                  <a:lnTo>
                    <a:pt x="913917" y="1626603"/>
                  </a:lnTo>
                  <a:lnTo>
                    <a:pt x="1233500" y="1306766"/>
                  </a:lnTo>
                  <a:lnTo>
                    <a:pt x="1233500" y="1302524"/>
                  </a:lnTo>
                  <a:lnTo>
                    <a:pt x="913917" y="1622361"/>
                  </a:lnTo>
                  <a:lnTo>
                    <a:pt x="913917" y="1564246"/>
                  </a:lnTo>
                  <a:lnTo>
                    <a:pt x="1233500" y="1244409"/>
                  </a:lnTo>
                  <a:lnTo>
                    <a:pt x="1233500" y="1240155"/>
                  </a:lnTo>
                  <a:lnTo>
                    <a:pt x="913917" y="1559991"/>
                  </a:lnTo>
                  <a:lnTo>
                    <a:pt x="913917" y="1501889"/>
                  </a:lnTo>
                  <a:lnTo>
                    <a:pt x="1233500" y="1182052"/>
                  </a:lnTo>
                  <a:lnTo>
                    <a:pt x="1233500" y="1177798"/>
                  </a:lnTo>
                  <a:lnTo>
                    <a:pt x="913917" y="1497634"/>
                  </a:lnTo>
                  <a:lnTo>
                    <a:pt x="913917" y="1439519"/>
                  </a:lnTo>
                  <a:lnTo>
                    <a:pt x="1233500" y="1119682"/>
                  </a:lnTo>
                  <a:lnTo>
                    <a:pt x="1233500" y="1115428"/>
                  </a:lnTo>
                  <a:lnTo>
                    <a:pt x="913917" y="1435277"/>
                  </a:lnTo>
                  <a:lnTo>
                    <a:pt x="913917" y="1377175"/>
                  </a:lnTo>
                  <a:lnTo>
                    <a:pt x="1155026" y="1135862"/>
                  </a:lnTo>
                  <a:lnTo>
                    <a:pt x="1233500" y="1092200"/>
                  </a:lnTo>
                  <a:lnTo>
                    <a:pt x="1233500" y="1031862"/>
                  </a:lnTo>
                  <a:lnTo>
                    <a:pt x="1229728" y="1025525"/>
                  </a:lnTo>
                  <a:lnTo>
                    <a:pt x="1229728" y="1066800"/>
                  </a:lnTo>
                  <a:lnTo>
                    <a:pt x="1215783" y="1075055"/>
                  </a:lnTo>
                  <a:lnTo>
                    <a:pt x="1227632" y="1063205"/>
                  </a:lnTo>
                  <a:lnTo>
                    <a:pt x="1229728" y="1066800"/>
                  </a:lnTo>
                  <a:lnTo>
                    <a:pt x="1229728" y="1025525"/>
                  </a:lnTo>
                  <a:lnTo>
                    <a:pt x="1226058" y="1019352"/>
                  </a:lnTo>
                  <a:lnTo>
                    <a:pt x="1226058" y="1060513"/>
                  </a:lnTo>
                  <a:lnTo>
                    <a:pt x="1205382" y="1081201"/>
                  </a:lnTo>
                  <a:lnTo>
                    <a:pt x="1145451" y="1116672"/>
                  </a:lnTo>
                  <a:lnTo>
                    <a:pt x="1145451" y="1141183"/>
                  </a:lnTo>
                  <a:lnTo>
                    <a:pt x="913917" y="1372920"/>
                  </a:lnTo>
                  <a:lnTo>
                    <a:pt x="913917" y="1314323"/>
                  </a:lnTo>
                  <a:lnTo>
                    <a:pt x="1013625" y="1214539"/>
                  </a:lnTo>
                  <a:lnTo>
                    <a:pt x="1145451" y="1141183"/>
                  </a:lnTo>
                  <a:lnTo>
                    <a:pt x="1145451" y="1116672"/>
                  </a:lnTo>
                  <a:lnTo>
                    <a:pt x="1062177" y="1165948"/>
                  </a:lnTo>
                  <a:lnTo>
                    <a:pt x="1204531" y="1023480"/>
                  </a:lnTo>
                  <a:lnTo>
                    <a:pt x="1226058" y="1060513"/>
                  </a:lnTo>
                  <a:lnTo>
                    <a:pt x="1226058" y="1019352"/>
                  </a:lnTo>
                  <a:lnTo>
                    <a:pt x="1208963" y="990600"/>
                  </a:lnTo>
                  <a:lnTo>
                    <a:pt x="1254645" y="977900"/>
                  </a:lnTo>
                  <a:lnTo>
                    <a:pt x="1347800" y="952500"/>
                  </a:lnTo>
                  <a:lnTo>
                    <a:pt x="1394980" y="952500"/>
                  </a:lnTo>
                  <a:lnTo>
                    <a:pt x="1442377" y="939800"/>
                  </a:lnTo>
                  <a:lnTo>
                    <a:pt x="1538744" y="939800"/>
                  </a:lnTo>
                  <a:lnTo>
                    <a:pt x="1587538" y="952500"/>
                  </a:lnTo>
                  <a:lnTo>
                    <a:pt x="1636052" y="952500"/>
                  </a:lnTo>
                  <a:lnTo>
                    <a:pt x="1778698" y="990600"/>
                  </a:lnTo>
                  <a:lnTo>
                    <a:pt x="1824837" y="1016000"/>
                  </a:lnTo>
                  <a:lnTo>
                    <a:pt x="1870062" y="1028700"/>
                  </a:lnTo>
                  <a:lnTo>
                    <a:pt x="1914220" y="1054100"/>
                  </a:lnTo>
                  <a:lnTo>
                    <a:pt x="1955495" y="1079500"/>
                  </a:lnTo>
                  <a:lnTo>
                    <a:pt x="2086787" y="1079500"/>
                  </a:lnTo>
                  <a:lnTo>
                    <a:pt x="2107425" y="1066800"/>
                  </a:lnTo>
                  <a:lnTo>
                    <a:pt x="2128062" y="1054100"/>
                  </a:lnTo>
                  <a:lnTo>
                    <a:pt x="2164892" y="1028700"/>
                  </a:lnTo>
                  <a:lnTo>
                    <a:pt x="2194572" y="1003300"/>
                  </a:lnTo>
                  <a:lnTo>
                    <a:pt x="2216505" y="965200"/>
                  </a:lnTo>
                  <a:lnTo>
                    <a:pt x="2230094" y="914400"/>
                  </a:lnTo>
                  <a:lnTo>
                    <a:pt x="2234742" y="876300"/>
                  </a:lnTo>
                  <a:lnTo>
                    <a:pt x="2230043" y="825500"/>
                  </a:lnTo>
                  <a:lnTo>
                    <a:pt x="2216366" y="787400"/>
                  </a:lnTo>
                  <a:lnTo>
                    <a:pt x="2194369" y="749300"/>
                  </a:lnTo>
                  <a:lnTo>
                    <a:pt x="2164715" y="711200"/>
                  </a:lnTo>
                  <a:lnTo>
                    <a:pt x="2128062" y="685800"/>
                  </a:lnTo>
                  <a:lnTo>
                    <a:pt x="2087892" y="660400"/>
                  </a:lnTo>
                  <a:lnTo>
                    <a:pt x="2052967" y="622300"/>
                  </a:lnTo>
                  <a:lnTo>
                    <a:pt x="2023630" y="596900"/>
                  </a:lnTo>
                  <a:lnTo>
                    <a:pt x="2000224" y="546100"/>
                  </a:lnTo>
                  <a:lnTo>
                    <a:pt x="1983092" y="508000"/>
                  </a:lnTo>
                  <a:lnTo>
                    <a:pt x="1972564" y="457200"/>
                  </a:lnTo>
                  <a:lnTo>
                    <a:pt x="1968982" y="406400"/>
                  </a:lnTo>
                  <a:lnTo>
                    <a:pt x="1972564" y="368300"/>
                  </a:lnTo>
                  <a:lnTo>
                    <a:pt x="1983092" y="317500"/>
                  </a:lnTo>
                  <a:lnTo>
                    <a:pt x="2000224" y="279400"/>
                  </a:lnTo>
                  <a:lnTo>
                    <a:pt x="2023630" y="228600"/>
                  </a:lnTo>
                  <a:lnTo>
                    <a:pt x="2052967" y="190500"/>
                  </a:lnTo>
                  <a:lnTo>
                    <a:pt x="2087892" y="165100"/>
                  </a:lnTo>
                  <a:lnTo>
                    <a:pt x="2128062" y="139700"/>
                  </a:lnTo>
                  <a:lnTo>
                    <a:pt x="2261184" y="63500"/>
                  </a:lnTo>
                  <a:lnTo>
                    <a:pt x="2266378" y="50800"/>
                  </a:lnTo>
                  <a:lnTo>
                    <a:pt x="2277707" y="50800"/>
                  </a:lnTo>
                  <a:lnTo>
                    <a:pt x="2293569" y="76200"/>
                  </a:lnTo>
                  <a:lnTo>
                    <a:pt x="2307628" y="88900"/>
                  </a:lnTo>
                  <a:lnTo>
                    <a:pt x="2319464" y="114300"/>
                  </a:lnTo>
                  <a:lnTo>
                    <a:pt x="2328684" y="139700"/>
                  </a:lnTo>
                  <a:lnTo>
                    <a:pt x="2252573" y="177800"/>
                  </a:lnTo>
                  <a:lnTo>
                    <a:pt x="2202561" y="215900"/>
                  </a:lnTo>
                  <a:lnTo>
                    <a:pt x="2143150" y="254000"/>
                  </a:lnTo>
                  <a:lnTo>
                    <a:pt x="2113483" y="279400"/>
                  </a:lnTo>
                  <a:lnTo>
                    <a:pt x="2091550" y="317500"/>
                  </a:lnTo>
                  <a:lnTo>
                    <a:pt x="2077961" y="368300"/>
                  </a:lnTo>
                  <a:lnTo>
                    <a:pt x="2073300" y="406400"/>
                  </a:lnTo>
                  <a:lnTo>
                    <a:pt x="2078012" y="457200"/>
                  </a:lnTo>
                  <a:lnTo>
                    <a:pt x="2091690" y="495300"/>
                  </a:lnTo>
                  <a:lnTo>
                    <a:pt x="2113686" y="533400"/>
                  </a:lnTo>
                  <a:lnTo>
                    <a:pt x="2143341" y="571500"/>
                  </a:lnTo>
                  <a:lnTo>
                    <a:pt x="2179993" y="596900"/>
                  </a:lnTo>
                  <a:lnTo>
                    <a:pt x="2220163" y="622300"/>
                  </a:lnTo>
                  <a:lnTo>
                    <a:pt x="2255088" y="660400"/>
                  </a:lnTo>
                  <a:lnTo>
                    <a:pt x="2284425" y="698500"/>
                  </a:lnTo>
                  <a:lnTo>
                    <a:pt x="2307818" y="736600"/>
                  </a:lnTo>
                  <a:lnTo>
                    <a:pt x="2324963" y="774700"/>
                  </a:lnTo>
                  <a:lnTo>
                    <a:pt x="2335492" y="825500"/>
                  </a:lnTo>
                  <a:lnTo>
                    <a:pt x="2339073" y="876300"/>
                  </a:lnTo>
                  <a:lnTo>
                    <a:pt x="2339073" y="755802"/>
                  </a:lnTo>
                  <a:lnTo>
                    <a:pt x="2302294" y="685800"/>
                  </a:lnTo>
                  <a:lnTo>
                    <a:pt x="2270937" y="647700"/>
                  </a:lnTo>
                  <a:lnTo>
                    <a:pt x="2233688" y="609600"/>
                  </a:lnTo>
                  <a:lnTo>
                    <a:pt x="2190851" y="584200"/>
                  </a:lnTo>
                  <a:lnTo>
                    <a:pt x="2150313" y="546100"/>
                  </a:lnTo>
                  <a:lnTo>
                    <a:pt x="2120036" y="508000"/>
                  </a:lnTo>
                  <a:lnTo>
                    <a:pt x="2101100" y="457200"/>
                  </a:lnTo>
                  <a:lnTo>
                    <a:pt x="2094547" y="406400"/>
                  </a:lnTo>
                  <a:lnTo>
                    <a:pt x="2101100" y="355600"/>
                  </a:lnTo>
                  <a:lnTo>
                    <a:pt x="2120036" y="317500"/>
                  </a:lnTo>
                  <a:lnTo>
                    <a:pt x="2150313" y="279400"/>
                  </a:lnTo>
                  <a:lnTo>
                    <a:pt x="2190851" y="241300"/>
                  </a:lnTo>
                  <a:lnTo>
                    <a:pt x="2209787" y="241300"/>
                  </a:lnTo>
                  <a:lnTo>
                    <a:pt x="2217699" y="254000"/>
                  </a:lnTo>
                  <a:lnTo>
                    <a:pt x="2225878" y="254000"/>
                  </a:lnTo>
                  <a:lnTo>
                    <a:pt x="2234273" y="266700"/>
                  </a:lnTo>
                  <a:lnTo>
                    <a:pt x="2247722" y="266700"/>
                  </a:lnTo>
                  <a:lnTo>
                    <a:pt x="2261070" y="279400"/>
                  </a:lnTo>
                  <a:lnTo>
                    <a:pt x="2287143" y="279400"/>
                  </a:lnTo>
                  <a:lnTo>
                    <a:pt x="2316823" y="266700"/>
                  </a:lnTo>
                  <a:lnTo>
                    <a:pt x="2339784" y="254000"/>
                  </a:lnTo>
                  <a:lnTo>
                    <a:pt x="2347188" y="241300"/>
                  </a:lnTo>
                  <a:lnTo>
                    <a:pt x="2354592" y="228600"/>
                  </a:lnTo>
                  <a:lnTo>
                    <a:pt x="2359850" y="190500"/>
                  </a:lnTo>
                  <a:lnTo>
                    <a:pt x="2351773" y="139700"/>
                  </a:lnTo>
                  <a:lnTo>
                    <a:pt x="2329573" y="88900"/>
                  </a:lnTo>
                  <a:lnTo>
                    <a:pt x="2304631" y="50800"/>
                  </a:lnTo>
                  <a:lnTo>
                    <a:pt x="2255050" y="12700"/>
                  </a:lnTo>
                  <a:lnTo>
                    <a:pt x="2241880" y="0"/>
                  </a:lnTo>
                  <a:lnTo>
                    <a:pt x="2172970" y="0"/>
                  </a:lnTo>
                  <a:lnTo>
                    <a:pt x="2150008" y="12700"/>
                  </a:lnTo>
                  <a:lnTo>
                    <a:pt x="2135200" y="50800"/>
                  </a:lnTo>
                  <a:lnTo>
                    <a:pt x="2129955" y="76200"/>
                  </a:lnTo>
                  <a:lnTo>
                    <a:pt x="2130133" y="88900"/>
                  </a:lnTo>
                  <a:lnTo>
                    <a:pt x="2130653" y="88900"/>
                  </a:lnTo>
                  <a:lnTo>
                    <a:pt x="2131542" y="101600"/>
                  </a:lnTo>
                  <a:lnTo>
                    <a:pt x="2132787" y="114300"/>
                  </a:lnTo>
                  <a:lnTo>
                    <a:pt x="2118144" y="114300"/>
                  </a:lnTo>
                  <a:lnTo>
                    <a:pt x="2075319" y="152400"/>
                  </a:lnTo>
                  <a:lnTo>
                    <a:pt x="2038108" y="177800"/>
                  </a:lnTo>
                  <a:lnTo>
                    <a:pt x="2006854" y="215900"/>
                  </a:lnTo>
                  <a:lnTo>
                    <a:pt x="1981936" y="266700"/>
                  </a:lnTo>
                  <a:lnTo>
                    <a:pt x="1963699" y="304800"/>
                  </a:lnTo>
                  <a:lnTo>
                    <a:pt x="1952498" y="355600"/>
                  </a:lnTo>
                  <a:lnTo>
                    <a:pt x="1948675" y="406400"/>
                  </a:lnTo>
                  <a:lnTo>
                    <a:pt x="1952498" y="457200"/>
                  </a:lnTo>
                  <a:lnTo>
                    <a:pt x="1963699" y="508000"/>
                  </a:lnTo>
                  <a:lnTo>
                    <a:pt x="1981936" y="558800"/>
                  </a:lnTo>
                  <a:lnTo>
                    <a:pt x="2006854" y="596900"/>
                  </a:lnTo>
                  <a:lnTo>
                    <a:pt x="2038108" y="635000"/>
                  </a:lnTo>
                  <a:lnTo>
                    <a:pt x="2075319" y="673100"/>
                  </a:lnTo>
                  <a:lnTo>
                    <a:pt x="2118144" y="698500"/>
                  </a:lnTo>
                  <a:lnTo>
                    <a:pt x="2158682" y="736600"/>
                  </a:lnTo>
                  <a:lnTo>
                    <a:pt x="2188959" y="774700"/>
                  </a:lnTo>
                  <a:lnTo>
                    <a:pt x="2207895" y="825500"/>
                  </a:lnTo>
                  <a:lnTo>
                    <a:pt x="2214448" y="876300"/>
                  </a:lnTo>
                  <a:lnTo>
                    <a:pt x="2207895" y="927100"/>
                  </a:lnTo>
                  <a:lnTo>
                    <a:pt x="2188959" y="965200"/>
                  </a:lnTo>
                  <a:lnTo>
                    <a:pt x="2158682" y="1003300"/>
                  </a:lnTo>
                  <a:lnTo>
                    <a:pt x="2118144" y="1041400"/>
                  </a:lnTo>
                  <a:lnTo>
                    <a:pt x="2071255" y="1054100"/>
                  </a:lnTo>
                  <a:lnTo>
                    <a:pt x="2021611" y="1066800"/>
                  </a:lnTo>
                  <a:lnTo>
                    <a:pt x="1971967" y="1054100"/>
                  </a:lnTo>
                  <a:lnTo>
                    <a:pt x="1925078" y="1041400"/>
                  </a:lnTo>
                  <a:lnTo>
                    <a:pt x="1880044" y="1016000"/>
                  </a:lnTo>
                  <a:lnTo>
                    <a:pt x="1833943" y="990600"/>
                  </a:lnTo>
                  <a:lnTo>
                    <a:pt x="1592249" y="927100"/>
                  </a:lnTo>
                  <a:lnTo>
                    <a:pt x="1393190" y="927100"/>
                  </a:lnTo>
                  <a:lnTo>
                    <a:pt x="1343723" y="939800"/>
                  </a:lnTo>
                  <a:lnTo>
                    <a:pt x="1294625" y="939800"/>
                  </a:lnTo>
                  <a:lnTo>
                    <a:pt x="1246047" y="952500"/>
                  </a:lnTo>
                  <a:lnTo>
                    <a:pt x="1202969" y="975334"/>
                  </a:lnTo>
                  <a:lnTo>
                    <a:pt x="1202969" y="1020787"/>
                  </a:lnTo>
                  <a:lnTo>
                    <a:pt x="1051788" y="1172095"/>
                  </a:lnTo>
                  <a:lnTo>
                    <a:pt x="1004074" y="1200340"/>
                  </a:lnTo>
                  <a:lnTo>
                    <a:pt x="1004074" y="1219847"/>
                  </a:lnTo>
                  <a:lnTo>
                    <a:pt x="913917" y="1310081"/>
                  </a:lnTo>
                  <a:lnTo>
                    <a:pt x="913917" y="1270000"/>
                  </a:lnTo>
                  <a:lnTo>
                    <a:pt x="936752" y="1257300"/>
                  </a:lnTo>
                  <a:lnTo>
                    <a:pt x="1004074" y="1219847"/>
                  </a:lnTo>
                  <a:lnTo>
                    <a:pt x="1004074" y="1200340"/>
                  </a:lnTo>
                  <a:lnTo>
                    <a:pt x="909751" y="1256144"/>
                  </a:lnTo>
                  <a:lnTo>
                    <a:pt x="1181608" y="984046"/>
                  </a:lnTo>
                  <a:lnTo>
                    <a:pt x="1202969" y="1020787"/>
                  </a:lnTo>
                  <a:lnTo>
                    <a:pt x="1202969" y="975334"/>
                  </a:lnTo>
                  <a:lnTo>
                    <a:pt x="1198105" y="977900"/>
                  </a:lnTo>
                  <a:lnTo>
                    <a:pt x="1180045" y="947534"/>
                  </a:lnTo>
                  <a:lnTo>
                    <a:pt x="1180045" y="981367"/>
                  </a:lnTo>
                  <a:lnTo>
                    <a:pt x="906475" y="1255153"/>
                  </a:lnTo>
                  <a:lnTo>
                    <a:pt x="891730" y="1230668"/>
                  </a:lnTo>
                  <a:lnTo>
                    <a:pt x="891730" y="1270000"/>
                  </a:lnTo>
                  <a:lnTo>
                    <a:pt x="891730" y="1803400"/>
                  </a:lnTo>
                  <a:lnTo>
                    <a:pt x="791184" y="1866900"/>
                  </a:lnTo>
                  <a:lnTo>
                    <a:pt x="452247" y="1663700"/>
                  </a:lnTo>
                  <a:lnTo>
                    <a:pt x="692988" y="1524000"/>
                  </a:lnTo>
                  <a:lnTo>
                    <a:pt x="692988" y="1333500"/>
                  </a:lnTo>
                  <a:lnTo>
                    <a:pt x="692988" y="1295400"/>
                  </a:lnTo>
                  <a:lnTo>
                    <a:pt x="672223" y="1287856"/>
                  </a:lnTo>
                  <a:lnTo>
                    <a:pt x="672223" y="1333500"/>
                  </a:lnTo>
                  <a:lnTo>
                    <a:pt x="672223" y="1511300"/>
                  </a:lnTo>
                  <a:lnTo>
                    <a:pt x="388035" y="1676400"/>
                  </a:lnTo>
                  <a:lnTo>
                    <a:pt x="381838" y="1676400"/>
                  </a:lnTo>
                  <a:lnTo>
                    <a:pt x="374878" y="1689100"/>
                  </a:lnTo>
                  <a:lnTo>
                    <a:pt x="367665" y="1689100"/>
                  </a:lnTo>
                  <a:lnTo>
                    <a:pt x="360667" y="1676400"/>
                  </a:lnTo>
                  <a:lnTo>
                    <a:pt x="354393" y="1676400"/>
                  </a:lnTo>
                  <a:lnTo>
                    <a:pt x="349808" y="1663700"/>
                  </a:lnTo>
                  <a:lnTo>
                    <a:pt x="346989" y="1651000"/>
                  </a:lnTo>
                  <a:lnTo>
                    <a:pt x="346024" y="1638300"/>
                  </a:lnTo>
                  <a:lnTo>
                    <a:pt x="346024" y="1587500"/>
                  </a:lnTo>
                  <a:lnTo>
                    <a:pt x="348132" y="1574800"/>
                  </a:lnTo>
                  <a:lnTo>
                    <a:pt x="350227" y="1562100"/>
                  </a:lnTo>
                  <a:lnTo>
                    <a:pt x="361607" y="1524000"/>
                  </a:lnTo>
                  <a:lnTo>
                    <a:pt x="378294" y="1498600"/>
                  </a:lnTo>
                  <a:lnTo>
                    <a:pt x="398424" y="1485900"/>
                  </a:lnTo>
                  <a:lnTo>
                    <a:pt x="672223" y="1333500"/>
                  </a:lnTo>
                  <a:lnTo>
                    <a:pt x="672223" y="1287856"/>
                  </a:lnTo>
                  <a:lnTo>
                    <a:pt x="353110" y="1447800"/>
                  </a:lnTo>
                  <a:lnTo>
                    <a:pt x="308444" y="1498600"/>
                  </a:lnTo>
                  <a:lnTo>
                    <a:pt x="295160" y="1536700"/>
                  </a:lnTo>
                  <a:lnTo>
                    <a:pt x="290322" y="1574800"/>
                  </a:lnTo>
                  <a:lnTo>
                    <a:pt x="283248" y="1562100"/>
                  </a:lnTo>
                  <a:lnTo>
                    <a:pt x="230378" y="1473200"/>
                  </a:lnTo>
                  <a:lnTo>
                    <a:pt x="222821" y="1460500"/>
                  </a:lnTo>
                  <a:lnTo>
                    <a:pt x="402209" y="1358900"/>
                  </a:lnTo>
                  <a:lnTo>
                    <a:pt x="402209" y="1155700"/>
                  </a:lnTo>
                  <a:lnTo>
                    <a:pt x="402209" y="1130300"/>
                  </a:lnTo>
                  <a:lnTo>
                    <a:pt x="381901" y="1122921"/>
                  </a:lnTo>
                  <a:lnTo>
                    <a:pt x="381901" y="1155700"/>
                  </a:lnTo>
                  <a:lnTo>
                    <a:pt x="381901" y="1346200"/>
                  </a:lnTo>
                  <a:lnTo>
                    <a:pt x="97726" y="1511300"/>
                  </a:lnTo>
                  <a:lnTo>
                    <a:pt x="91516" y="1511300"/>
                  </a:lnTo>
                  <a:lnTo>
                    <a:pt x="84569" y="1524000"/>
                  </a:lnTo>
                  <a:lnTo>
                    <a:pt x="77343" y="1524000"/>
                  </a:lnTo>
                  <a:lnTo>
                    <a:pt x="70345" y="1511300"/>
                  </a:lnTo>
                  <a:lnTo>
                    <a:pt x="64071" y="1511300"/>
                  </a:lnTo>
                  <a:lnTo>
                    <a:pt x="59486" y="1498600"/>
                  </a:lnTo>
                  <a:lnTo>
                    <a:pt x="56667" y="1485900"/>
                  </a:lnTo>
                  <a:lnTo>
                    <a:pt x="55714" y="1473200"/>
                  </a:lnTo>
                  <a:lnTo>
                    <a:pt x="55714" y="1422400"/>
                  </a:lnTo>
                  <a:lnTo>
                    <a:pt x="71285" y="1358900"/>
                  </a:lnTo>
                  <a:lnTo>
                    <a:pt x="108102" y="1320800"/>
                  </a:lnTo>
                  <a:lnTo>
                    <a:pt x="255536" y="1231900"/>
                  </a:lnTo>
                  <a:lnTo>
                    <a:pt x="381901" y="1155700"/>
                  </a:lnTo>
                  <a:lnTo>
                    <a:pt x="381901" y="1122921"/>
                  </a:lnTo>
                  <a:lnTo>
                    <a:pt x="367271" y="1117600"/>
                  </a:lnTo>
                  <a:lnTo>
                    <a:pt x="163817" y="1231900"/>
                  </a:lnTo>
                  <a:lnTo>
                    <a:pt x="175145" y="1219200"/>
                  </a:lnTo>
                  <a:lnTo>
                    <a:pt x="175145" y="850900"/>
                  </a:lnTo>
                  <a:lnTo>
                    <a:pt x="275691" y="787400"/>
                  </a:lnTo>
                  <a:lnTo>
                    <a:pt x="783628" y="1079500"/>
                  </a:lnTo>
                  <a:lnTo>
                    <a:pt x="851611" y="1193800"/>
                  </a:lnTo>
                  <a:lnTo>
                    <a:pt x="891730" y="1270000"/>
                  </a:lnTo>
                  <a:lnTo>
                    <a:pt x="891730" y="1230668"/>
                  </a:lnTo>
                  <a:lnTo>
                    <a:pt x="884466" y="1218603"/>
                  </a:lnTo>
                  <a:lnTo>
                    <a:pt x="1158519" y="944333"/>
                  </a:lnTo>
                  <a:lnTo>
                    <a:pt x="1180045" y="981367"/>
                  </a:lnTo>
                  <a:lnTo>
                    <a:pt x="1180045" y="947534"/>
                  </a:lnTo>
                  <a:lnTo>
                    <a:pt x="1156957" y="908723"/>
                  </a:lnTo>
                  <a:lnTo>
                    <a:pt x="1156957" y="941654"/>
                  </a:lnTo>
                  <a:lnTo>
                    <a:pt x="994067" y="1105027"/>
                  </a:lnTo>
                  <a:lnTo>
                    <a:pt x="882878" y="1215961"/>
                  </a:lnTo>
                  <a:lnTo>
                    <a:pt x="869543" y="1193800"/>
                  </a:lnTo>
                  <a:lnTo>
                    <a:pt x="861479" y="1179245"/>
                  </a:lnTo>
                  <a:lnTo>
                    <a:pt x="1135595" y="904913"/>
                  </a:lnTo>
                  <a:lnTo>
                    <a:pt x="1156957" y="941654"/>
                  </a:lnTo>
                  <a:lnTo>
                    <a:pt x="1156957" y="908723"/>
                  </a:lnTo>
                  <a:lnTo>
                    <a:pt x="1145235" y="889000"/>
                  </a:lnTo>
                  <a:lnTo>
                    <a:pt x="1137678" y="876300"/>
                  </a:lnTo>
                  <a:lnTo>
                    <a:pt x="1134033" y="874179"/>
                  </a:lnTo>
                  <a:lnTo>
                    <a:pt x="1134033" y="902220"/>
                  </a:lnTo>
                  <a:lnTo>
                    <a:pt x="859967" y="1176515"/>
                  </a:lnTo>
                  <a:lnTo>
                    <a:pt x="839266" y="1139113"/>
                  </a:lnTo>
                  <a:lnTo>
                    <a:pt x="1025194" y="953033"/>
                  </a:lnTo>
                  <a:lnTo>
                    <a:pt x="1126350" y="889000"/>
                  </a:lnTo>
                  <a:lnTo>
                    <a:pt x="1134033" y="902220"/>
                  </a:lnTo>
                  <a:lnTo>
                    <a:pt x="1134033" y="874179"/>
                  </a:lnTo>
                  <a:lnTo>
                    <a:pt x="1109357" y="859802"/>
                  </a:lnTo>
                  <a:lnTo>
                    <a:pt x="1109357" y="876300"/>
                  </a:lnTo>
                  <a:lnTo>
                    <a:pt x="1090625" y="887552"/>
                  </a:lnTo>
                  <a:lnTo>
                    <a:pt x="1104569" y="873607"/>
                  </a:lnTo>
                  <a:lnTo>
                    <a:pt x="1109357" y="876300"/>
                  </a:lnTo>
                  <a:lnTo>
                    <a:pt x="1109357" y="859802"/>
                  </a:lnTo>
                  <a:lnTo>
                    <a:pt x="1101852" y="855433"/>
                  </a:lnTo>
                  <a:lnTo>
                    <a:pt x="1101852" y="872070"/>
                  </a:lnTo>
                  <a:lnTo>
                    <a:pt x="1080020" y="893914"/>
                  </a:lnTo>
                  <a:lnTo>
                    <a:pt x="1013663" y="933767"/>
                  </a:lnTo>
                  <a:lnTo>
                    <a:pt x="1013663" y="960335"/>
                  </a:lnTo>
                  <a:lnTo>
                    <a:pt x="837755" y="1136383"/>
                  </a:lnTo>
                  <a:lnTo>
                    <a:pt x="817054" y="1098981"/>
                  </a:lnTo>
                  <a:lnTo>
                    <a:pt x="876922" y="1039063"/>
                  </a:lnTo>
                  <a:lnTo>
                    <a:pt x="1005967" y="965200"/>
                  </a:lnTo>
                  <a:lnTo>
                    <a:pt x="1013663" y="960335"/>
                  </a:lnTo>
                  <a:lnTo>
                    <a:pt x="1013663" y="933767"/>
                  </a:lnTo>
                  <a:lnTo>
                    <a:pt x="934847" y="981100"/>
                  </a:lnTo>
                  <a:lnTo>
                    <a:pt x="1064729" y="851103"/>
                  </a:lnTo>
                  <a:lnTo>
                    <a:pt x="1101852" y="872070"/>
                  </a:lnTo>
                  <a:lnTo>
                    <a:pt x="1101852" y="855433"/>
                  </a:lnTo>
                  <a:lnTo>
                    <a:pt x="1062012" y="832218"/>
                  </a:lnTo>
                  <a:lnTo>
                    <a:pt x="1062012" y="849566"/>
                  </a:lnTo>
                  <a:lnTo>
                    <a:pt x="924191" y="987488"/>
                  </a:lnTo>
                  <a:lnTo>
                    <a:pt x="866965" y="1021867"/>
                  </a:lnTo>
                  <a:lnTo>
                    <a:pt x="866965" y="1044765"/>
                  </a:lnTo>
                  <a:lnTo>
                    <a:pt x="815543" y="1096238"/>
                  </a:lnTo>
                  <a:lnTo>
                    <a:pt x="806284" y="1079500"/>
                  </a:lnTo>
                  <a:lnTo>
                    <a:pt x="828471" y="1066800"/>
                  </a:lnTo>
                  <a:lnTo>
                    <a:pt x="866965" y="1044765"/>
                  </a:lnTo>
                  <a:lnTo>
                    <a:pt x="866965" y="1021867"/>
                  </a:lnTo>
                  <a:lnTo>
                    <a:pt x="792124" y="1066800"/>
                  </a:lnTo>
                  <a:lnTo>
                    <a:pt x="788835" y="1064869"/>
                  </a:lnTo>
                  <a:lnTo>
                    <a:pt x="1024890" y="828611"/>
                  </a:lnTo>
                  <a:lnTo>
                    <a:pt x="1062012" y="849566"/>
                  </a:lnTo>
                  <a:lnTo>
                    <a:pt x="1062012" y="832218"/>
                  </a:lnTo>
                  <a:lnTo>
                    <a:pt x="1022172" y="809002"/>
                  </a:lnTo>
                  <a:lnTo>
                    <a:pt x="1022172" y="827074"/>
                  </a:lnTo>
                  <a:lnTo>
                    <a:pt x="786155" y="1063282"/>
                  </a:lnTo>
                  <a:lnTo>
                    <a:pt x="749642" y="1041730"/>
                  </a:lnTo>
                  <a:lnTo>
                    <a:pt x="985062" y="806107"/>
                  </a:lnTo>
                  <a:lnTo>
                    <a:pt x="1022172" y="827074"/>
                  </a:lnTo>
                  <a:lnTo>
                    <a:pt x="1022172" y="809002"/>
                  </a:lnTo>
                  <a:lnTo>
                    <a:pt x="982345" y="785787"/>
                  </a:lnTo>
                  <a:lnTo>
                    <a:pt x="982345" y="804583"/>
                  </a:lnTo>
                  <a:lnTo>
                    <a:pt x="746975" y="1040155"/>
                  </a:lnTo>
                  <a:lnTo>
                    <a:pt x="710145" y="1018413"/>
                  </a:lnTo>
                  <a:lnTo>
                    <a:pt x="944930" y="783450"/>
                  </a:lnTo>
                  <a:lnTo>
                    <a:pt x="982345" y="804583"/>
                  </a:lnTo>
                  <a:lnTo>
                    <a:pt x="982345" y="785787"/>
                  </a:lnTo>
                  <a:lnTo>
                    <a:pt x="942213" y="762406"/>
                  </a:lnTo>
                  <a:lnTo>
                    <a:pt x="942213" y="781913"/>
                  </a:lnTo>
                  <a:lnTo>
                    <a:pt x="707478" y="1016838"/>
                  </a:lnTo>
                  <a:lnTo>
                    <a:pt x="671258" y="995451"/>
                  </a:lnTo>
                  <a:lnTo>
                    <a:pt x="905395" y="761123"/>
                  </a:lnTo>
                  <a:lnTo>
                    <a:pt x="942213" y="781913"/>
                  </a:lnTo>
                  <a:lnTo>
                    <a:pt x="942213" y="762406"/>
                  </a:lnTo>
                  <a:lnTo>
                    <a:pt x="902677" y="739368"/>
                  </a:lnTo>
                  <a:lnTo>
                    <a:pt x="902677" y="759587"/>
                  </a:lnTo>
                  <a:lnTo>
                    <a:pt x="668578" y="993863"/>
                  </a:lnTo>
                  <a:lnTo>
                    <a:pt x="632066" y="972312"/>
                  </a:lnTo>
                  <a:lnTo>
                    <a:pt x="865555" y="738619"/>
                  </a:lnTo>
                  <a:lnTo>
                    <a:pt x="902677" y="759587"/>
                  </a:lnTo>
                  <a:lnTo>
                    <a:pt x="902677" y="739368"/>
                  </a:lnTo>
                  <a:lnTo>
                    <a:pt x="862850" y="716153"/>
                  </a:lnTo>
                  <a:lnTo>
                    <a:pt x="862850" y="737095"/>
                  </a:lnTo>
                  <a:lnTo>
                    <a:pt x="629399" y="970737"/>
                  </a:lnTo>
                  <a:lnTo>
                    <a:pt x="592582" y="948994"/>
                  </a:lnTo>
                  <a:lnTo>
                    <a:pt x="825423" y="715962"/>
                  </a:lnTo>
                  <a:lnTo>
                    <a:pt x="862850" y="737095"/>
                  </a:lnTo>
                  <a:lnTo>
                    <a:pt x="862850" y="716153"/>
                  </a:lnTo>
                  <a:lnTo>
                    <a:pt x="822706" y="692759"/>
                  </a:lnTo>
                  <a:lnTo>
                    <a:pt x="822706" y="714425"/>
                  </a:lnTo>
                  <a:lnTo>
                    <a:pt x="589915" y="947420"/>
                  </a:lnTo>
                  <a:lnTo>
                    <a:pt x="553389" y="925855"/>
                  </a:lnTo>
                  <a:lnTo>
                    <a:pt x="785596" y="693458"/>
                  </a:lnTo>
                  <a:lnTo>
                    <a:pt x="822706" y="714425"/>
                  </a:lnTo>
                  <a:lnTo>
                    <a:pt x="822706" y="692759"/>
                  </a:lnTo>
                  <a:lnTo>
                    <a:pt x="782878" y="669556"/>
                  </a:lnTo>
                  <a:lnTo>
                    <a:pt x="782878" y="691934"/>
                  </a:lnTo>
                  <a:lnTo>
                    <a:pt x="550710" y="924267"/>
                  </a:lnTo>
                  <a:lnTo>
                    <a:pt x="514489" y="902881"/>
                  </a:lnTo>
                  <a:lnTo>
                    <a:pt x="746061" y="671131"/>
                  </a:lnTo>
                  <a:lnTo>
                    <a:pt x="782878" y="691934"/>
                  </a:lnTo>
                  <a:lnTo>
                    <a:pt x="782878" y="669556"/>
                  </a:lnTo>
                  <a:lnTo>
                    <a:pt x="743343" y="646518"/>
                  </a:lnTo>
                  <a:lnTo>
                    <a:pt x="743343" y="669607"/>
                  </a:lnTo>
                  <a:lnTo>
                    <a:pt x="511822" y="901306"/>
                  </a:lnTo>
                  <a:lnTo>
                    <a:pt x="475005" y="879576"/>
                  </a:lnTo>
                  <a:lnTo>
                    <a:pt x="705929" y="648474"/>
                  </a:lnTo>
                  <a:lnTo>
                    <a:pt x="743343" y="669607"/>
                  </a:lnTo>
                  <a:lnTo>
                    <a:pt x="743343" y="646518"/>
                  </a:lnTo>
                  <a:lnTo>
                    <a:pt x="703211" y="623125"/>
                  </a:lnTo>
                  <a:lnTo>
                    <a:pt x="703211" y="646938"/>
                  </a:lnTo>
                  <a:lnTo>
                    <a:pt x="472338" y="878001"/>
                  </a:lnTo>
                  <a:lnTo>
                    <a:pt x="435813" y="856437"/>
                  </a:lnTo>
                  <a:lnTo>
                    <a:pt x="666089" y="625970"/>
                  </a:lnTo>
                  <a:lnTo>
                    <a:pt x="703211" y="646938"/>
                  </a:lnTo>
                  <a:lnTo>
                    <a:pt x="703211" y="623125"/>
                  </a:lnTo>
                  <a:lnTo>
                    <a:pt x="663371" y="599909"/>
                  </a:lnTo>
                  <a:lnTo>
                    <a:pt x="663371" y="624433"/>
                  </a:lnTo>
                  <a:lnTo>
                    <a:pt x="433146" y="854862"/>
                  </a:lnTo>
                  <a:lnTo>
                    <a:pt x="396621" y="833297"/>
                  </a:lnTo>
                  <a:lnTo>
                    <a:pt x="626262" y="603478"/>
                  </a:lnTo>
                  <a:lnTo>
                    <a:pt x="663371" y="624433"/>
                  </a:lnTo>
                  <a:lnTo>
                    <a:pt x="663371" y="599909"/>
                  </a:lnTo>
                  <a:lnTo>
                    <a:pt x="658215" y="596900"/>
                  </a:lnTo>
                  <a:lnTo>
                    <a:pt x="623252" y="576529"/>
                  </a:lnTo>
                  <a:lnTo>
                    <a:pt x="623252" y="601776"/>
                  </a:lnTo>
                  <a:lnTo>
                    <a:pt x="393941" y="831710"/>
                  </a:lnTo>
                  <a:lnTo>
                    <a:pt x="357428" y="810145"/>
                  </a:lnTo>
                  <a:lnTo>
                    <a:pt x="514362" y="653097"/>
                  </a:lnTo>
                  <a:lnTo>
                    <a:pt x="614629" y="596900"/>
                  </a:lnTo>
                  <a:lnTo>
                    <a:pt x="623252" y="601776"/>
                  </a:lnTo>
                  <a:lnTo>
                    <a:pt x="623252" y="576529"/>
                  </a:lnTo>
                  <a:lnTo>
                    <a:pt x="614629" y="571500"/>
                  </a:lnTo>
                  <a:lnTo>
                    <a:pt x="504685" y="635279"/>
                  </a:lnTo>
                  <a:lnTo>
                    <a:pt x="504685" y="658533"/>
                  </a:lnTo>
                  <a:lnTo>
                    <a:pt x="354761" y="808570"/>
                  </a:lnTo>
                  <a:lnTo>
                    <a:pt x="318909" y="787400"/>
                  </a:lnTo>
                  <a:lnTo>
                    <a:pt x="317944" y="786841"/>
                  </a:lnTo>
                  <a:lnTo>
                    <a:pt x="371665" y="733082"/>
                  </a:lnTo>
                  <a:lnTo>
                    <a:pt x="504685" y="658533"/>
                  </a:lnTo>
                  <a:lnTo>
                    <a:pt x="504685" y="635279"/>
                  </a:lnTo>
                  <a:lnTo>
                    <a:pt x="361988" y="718045"/>
                  </a:lnTo>
                  <a:lnTo>
                    <a:pt x="361988" y="738505"/>
                  </a:lnTo>
                  <a:lnTo>
                    <a:pt x="315277" y="785266"/>
                  </a:lnTo>
                  <a:lnTo>
                    <a:pt x="297408" y="774700"/>
                  </a:lnTo>
                  <a:lnTo>
                    <a:pt x="361988" y="738505"/>
                  </a:lnTo>
                  <a:lnTo>
                    <a:pt x="361988" y="718045"/>
                  </a:lnTo>
                  <a:lnTo>
                    <a:pt x="154838" y="838200"/>
                  </a:lnTo>
                  <a:lnTo>
                    <a:pt x="154838" y="1231900"/>
                  </a:lnTo>
                  <a:lnTo>
                    <a:pt x="62788" y="1282700"/>
                  </a:lnTo>
                  <a:lnTo>
                    <a:pt x="38049" y="1308100"/>
                  </a:lnTo>
                  <a:lnTo>
                    <a:pt x="18122" y="1333500"/>
                  </a:lnTo>
                  <a:lnTo>
                    <a:pt x="4838" y="1371600"/>
                  </a:lnTo>
                  <a:lnTo>
                    <a:pt x="0" y="1409700"/>
                  </a:lnTo>
                  <a:lnTo>
                    <a:pt x="0" y="1460500"/>
                  </a:lnTo>
                  <a:lnTo>
                    <a:pt x="1663" y="1485900"/>
                  </a:lnTo>
                  <a:lnTo>
                    <a:pt x="6502" y="1498600"/>
                  </a:lnTo>
                  <a:lnTo>
                    <a:pt x="14351" y="1511300"/>
                  </a:lnTo>
                  <a:lnTo>
                    <a:pt x="25019" y="1524000"/>
                  </a:lnTo>
                  <a:lnTo>
                    <a:pt x="29743" y="1524000"/>
                  </a:lnTo>
                  <a:lnTo>
                    <a:pt x="62788" y="1536700"/>
                  </a:lnTo>
                  <a:lnTo>
                    <a:pt x="108585" y="1536700"/>
                  </a:lnTo>
                  <a:lnTo>
                    <a:pt x="208381" y="1477810"/>
                  </a:lnTo>
                  <a:lnTo>
                    <a:pt x="269087" y="1587500"/>
                  </a:lnTo>
                  <a:lnTo>
                    <a:pt x="291274" y="1600200"/>
                  </a:lnTo>
                  <a:lnTo>
                    <a:pt x="291274" y="1625600"/>
                  </a:lnTo>
                  <a:lnTo>
                    <a:pt x="292925" y="1651000"/>
                  </a:lnTo>
                  <a:lnTo>
                    <a:pt x="297764" y="1663700"/>
                  </a:lnTo>
                  <a:lnTo>
                    <a:pt x="305612" y="1676400"/>
                  </a:lnTo>
                  <a:lnTo>
                    <a:pt x="316293" y="1689100"/>
                  </a:lnTo>
                  <a:lnTo>
                    <a:pt x="321005" y="1689100"/>
                  </a:lnTo>
                  <a:lnTo>
                    <a:pt x="354050" y="1701800"/>
                  </a:lnTo>
                  <a:lnTo>
                    <a:pt x="399846" y="1701800"/>
                  </a:lnTo>
                  <a:lnTo>
                    <a:pt x="433362" y="1676400"/>
                  </a:lnTo>
                  <a:lnTo>
                    <a:pt x="793076" y="1879600"/>
                  </a:lnTo>
                  <a:lnTo>
                    <a:pt x="815124" y="1866900"/>
                  </a:lnTo>
                  <a:lnTo>
                    <a:pt x="947432" y="1790700"/>
                  </a:lnTo>
                  <a:lnTo>
                    <a:pt x="1256169" y="1612900"/>
                  </a:lnTo>
                  <a:lnTo>
                    <a:pt x="1256169" y="1104900"/>
                  </a:lnTo>
                  <a:lnTo>
                    <a:pt x="1348041" y="1079500"/>
                  </a:lnTo>
                  <a:lnTo>
                    <a:pt x="1394815" y="1079500"/>
                  </a:lnTo>
                  <a:lnTo>
                    <a:pt x="1441945" y="1066800"/>
                  </a:lnTo>
                  <a:lnTo>
                    <a:pt x="1536560" y="1066800"/>
                  </a:lnTo>
                  <a:lnTo>
                    <a:pt x="1583728" y="1079500"/>
                  </a:lnTo>
                  <a:lnTo>
                    <a:pt x="1630565" y="1079500"/>
                  </a:lnTo>
                  <a:lnTo>
                    <a:pt x="1767560" y="1117600"/>
                  </a:lnTo>
                  <a:lnTo>
                    <a:pt x="1811477" y="1143000"/>
                  </a:lnTo>
                  <a:lnTo>
                    <a:pt x="1854263" y="1168400"/>
                  </a:lnTo>
                  <a:lnTo>
                    <a:pt x="1900389" y="1193800"/>
                  </a:lnTo>
                  <a:lnTo>
                    <a:pt x="1948738" y="1206500"/>
                  </a:lnTo>
                  <a:lnTo>
                    <a:pt x="2098255" y="1206500"/>
                  </a:lnTo>
                  <a:lnTo>
                    <a:pt x="2146617" y="1193800"/>
                  </a:lnTo>
                  <a:lnTo>
                    <a:pt x="2192731" y="1168400"/>
                  </a:lnTo>
                  <a:lnTo>
                    <a:pt x="2235568" y="1130300"/>
                  </a:lnTo>
                  <a:lnTo>
                    <a:pt x="2272779" y="1104900"/>
                  </a:lnTo>
                  <a:lnTo>
                    <a:pt x="2304034" y="1066800"/>
                  </a:lnTo>
                  <a:lnTo>
                    <a:pt x="2328951" y="1016000"/>
                  </a:lnTo>
                  <a:lnTo>
                    <a:pt x="2347188" y="977900"/>
                  </a:lnTo>
                  <a:lnTo>
                    <a:pt x="2358390" y="927100"/>
                  </a:lnTo>
                  <a:lnTo>
                    <a:pt x="2362200" y="876300"/>
                  </a:lnTo>
                  <a:close/>
                </a:path>
              </a:pathLst>
            </a:custGeom>
            <a:solidFill>
              <a:srgbClr val="2A4A81"/>
            </a:solidFill>
          </p:spPr>
          <p:txBody>
            <a:bodyPr wrap="square" lIns="0" tIns="0" rIns="0" bIns="0" rtlCol="0"/>
            <a:lstStyle/>
            <a:p>
              <a:endParaRPr/>
            </a:p>
          </p:txBody>
        </p:sp>
      </p:grpSp>
      <p:sp>
        <p:nvSpPr>
          <p:cNvPr id="9" name="object 9"/>
          <p:cNvSpPr txBox="1">
            <a:spLocks noGrp="1"/>
          </p:cNvSpPr>
          <p:nvPr>
            <p:ph type="title"/>
          </p:nvPr>
        </p:nvSpPr>
        <p:spPr>
          <a:xfrm>
            <a:off x="1016000" y="458945"/>
            <a:ext cx="14682469" cy="2296160"/>
          </a:xfrm>
          <a:prstGeom prst="rect">
            <a:avLst/>
          </a:prstGeom>
        </p:spPr>
        <p:txBody>
          <a:bodyPr vert="horz" wrap="square" lIns="0" tIns="13335" rIns="0" bIns="0" rtlCol="0">
            <a:spAutoFit/>
          </a:bodyPr>
          <a:lstStyle/>
          <a:p>
            <a:pPr marL="12700" marR="5080">
              <a:lnSpc>
                <a:spcPct val="100899"/>
              </a:lnSpc>
              <a:spcBef>
                <a:spcPts val="105"/>
              </a:spcBef>
            </a:pPr>
            <a:r>
              <a:rPr sz="2950" b="1" spc="65" dirty="0">
                <a:solidFill>
                  <a:srgbClr val="31346E"/>
                </a:solidFill>
                <a:latin typeface="Arial"/>
                <a:cs typeface="Arial"/>
              </a:rPr>
              <a:t>Bagaimana</a:t>
            </a:r>
            <a:r>
              <a:rPr sz="2950" b="1" spc="150" dirty="0">
                <a:solidFill>
                  <a:srgbClr val="31346E"/>
                </a:solidFill>
                <a:latin typeface="Arial"/>
                <a:cs typeface="Arial"/>
              </a:rPr>
              <a:t> </a:t>
            </a:r>
            <a:r>
              <a:rPr sz="2950" b="1" spc="30" dirty="0">
                <a:solidFill>
                  <a:srgbClr val="31346E"/>
                </a:solidFill>
                <a:latin typeface="Arial"/>
                <a:cs typeface="Arial"/>
              </a:rPr>
              <a:t>melakukan</a:t>
            </a:r>
            <a:r>
              <a:rPr sz="2950" b="1" spc="155" dirty="0">
                <a:solidFill>
                  <a:srgbClr val="31346E"/>
                </a:solidFill>
                <a:latin typeface="Arial"/>
                <a:cs typeface="Arial"/>
              </a:rPr>
              <a:t> </a:t>
            </a:r>
            <a:r>
              <a:rPr sz="2950" b="1" spc="-70" dirty="0">
                <a:solidFill>
                  <a:srgbClr val="31346E"/>
                </a:solidFill>
                <a:latin typeface="Arial"/>
                <a:cs typeface="Arial"/>
              </a:rPr>
              <a:t>usaha?</a:t>
            </a:r>
            <a:r>
              <a:rPr sz="2950" b="1" spc="155" dirty="0">
                <a:solidFill>
                  <a:srgbClr val="31346E"/>
                </a:solidFill>
                <a:latin typeface="Arial"/>
                <a:cs typeface="Arial"/>
              </a:rPr>
              <a:t> </a:t>
            </a:r>
            <a:r>
              <a:rPr sz="2950" b="1" spc="40" dirty="0">
                <a:solidFill>
                  <a:srgbClr val="31346E"/>
                </a:solidFill>
                <a:latin typeface="Arial"/>
                <a:cs typeface="Arial"/>
              </a:rPr>
              <a:t>Setiap</a:t>
            </a:r>
            <a:r>
              <a:rPr sz="2950" b="1" spc="155" dirty="0">
                <a:solidFill>
                  <a:srgbClr val="31346E"/>
                </a:solidFill>
                <a:latin typeface="Arial"/>
                <a:cs typeface="Arial"/>
              </a:rPr>
              <a:t> </a:t>
            </a:r>
            <a:r>
              <a:rPr sz="2950" b="1" spc="45" dirty="0">
                <a:solidFill>
                  <a:srgbClr val="31346E"/>
                </a:solidFill>
                <a:latin typeface="Arial"/>
                <a:cs typeface="Arial"/>
              </a:rPr>
              <a:t>orang</a:t>
            </a:r>
            <a:r>
              <a:rPr sz="2950" b="1" spc="155" dirty="0">
                <a:solidFill>
                  <a:srgbClr val="31346E"/>
                </a:solidFill>
                <a:latin typeface="Arial"/>
                <a:cs typeface="Arial"/>
              </a:rPr>
              <a:t> </a:t>
            </a:r>
            <a:r>
              <a:rPr sz="2950" b="1" spc="30" dirty="0">
                <a:solidFill>
                  <a:srgbClr val="31346E"/>
                </a:solidFill>
                <a:latin typeface="Arial"/>
                <a:cs typeface="Arial"/>
              </a:rPr>
              <a:t>pasti</a:t>
            </a:r>
            <a:r>
              <a:rPr sz="2950" b="1" spc="150" dirty="0">
                <a:solidFill>
                  <a:srgbClr val="31346E"/>
                </a:solidFill>
                <a:latin typeface="Arial"/>
                <a:cs typeface="Arial"/>
              </a:rPr>
              <a:t> </a:t>
            </a:r>
            <a:r>
              <a:rPr sz="2950" b="1" spc="-10" dirty="0">
                <a:solidFill>
                  <a:srgbClr val="31346E"/>
                </a:solidFill>
                <a:latin typeface="Arial"/>
                <a:cs typeface="Arial"/>
              </a:rPr>
              <a:t>bisa</a:t>
            </a:r>
            <a:r>
              <a:rPr sz="2950" b="1" spc="155" dirty="0">
                <a:solidFill>
                  <a:srgbClr val="31346E"/>
                </a:solidFill>
                <a:latin typeface="Arial"/>
                <a:cs typeface="Arial"/>
              </a:rPr>
              <a:t> </a:t>
            </a:r>
            <a:r>
              <a:rPr sz="2950" b="1" spc="30" dirty="0">
                <a:solidFill>
                  <a:srgbClr val="31346E"/>
                </a:solidFill>
                <a:latin typeface="Arial"/>
                <a:cs typeface="Arial"/>
              </a:rPr>
              <a:t>melakukan</a:t>
            </a:r>
            <a:r>
              <a:rPr sz="2950" b="1" spc="155" dirty="0">
                <a:solidFill>
                  <a:srgbClr val="31346E"/>
                </a:solidFill>
                <a:latin typeface="Arial"/>
                <a:cs typeface="Arial"/>
              </a:rPr>
              <a:t> </a:t>
            </a:r>
            <a:r>
              <a:rPr sz="2950" b="1" spc="-40" dirty="0">
                <a:solidFill>
                  <a:srgbClr val="31346E"/>
                </a:solidFill>
                <a:latin typeface="Arial"/>
                <a:cs typeface="Arial"/>
              </a:rPr>
              <a:t>usaha,</a:t>
            </a:r>
            <a:r>
              <a:rPr sz="2950" b="1" spc="155" dirty="0">
                <a:solidFill>
                  <a:srgbClr val="31346E"/>
                </a:solidFill>
                <a:latin typeface="Arial"/>
                <a:cs typeface="Arial"/>
              </a:rPr>
              <a:t> </a:t>
            </a:r>
            <a:r>
              <a:rPr sz="2950" b="1" spc="125" dirty="0">
                <a:solidFill>
                  <a:srgbClr val="31346E"/>
                </a:solidFill>
                <a:latin typeface="Arial"/>
                <a:cs typeface="Arial"/>
              </a:rPr>
              <a:t>tak </a:t>
            </a:r>
            <a:r>
              <a:rPr sz="2950" b="1" spc="130" dirty="0">
                <a:solidFill>
                  <a:srgbClr val="31346E"/>
                </a:solidFill>
                <a:latin typeface="Arial"/>
                <a:cs typeface="Arial"/>
              </a:rPr>
              <a:t> </a:t>
            </a:r>
            <a:r>
              <a:rPr sz="2950" b="1" spc="25" dirty="0">
                <a:solidFill>
                  <a:srgbClr val="31346E"/>
                </a:solidFill>
                <a:latin typeface="Arial"/>
                <a:cs typeface="Arial"/>
              </a:rPr>
              <a:t>terkecuali</a:t>
            </a:r>
            <a:r>
              <a:rPr sz="2950" b="1" spc="155" dirty="0">
                <a:solidFill>
                  <a:srgbClr val="31346E"/>
                </a:solidFill>
                <a:latin typeface="Arial"/>
                <a:cs typeface="Arial"/>
              </a:rPr>
              <a:t> </a:t>
            </a:r>
            <a:r>
              <a:rPr sz="2950" b="1" spc="-40" dirty="0">
                <a:solidFill>
                  <a:srgbClr val="31346E"/>
                </a:solidFill>
                <a:latin typeface="Arial"/>
                <a:cs typeface="Arial"/>
              </a:rPr>
              <a:t>seseorang</a:t>
            </a:r>
            <a:r>
              <a:rPr sz="2950" b="1" spc="155" dirty="0">
                <a:solidFill>
                  <a:srgbClr val="31346E"/>
                </a:solidFill>
                <a:latin typeface="Arial"/>
                <a:cs typeface="Arial"/>
              </a:rPr>
              <a:t> </a:t>
            </a:r>
            <a:r>
              <a:rPr sz="2950" b="1" spc="50" dirty="0">
                <a:solidFill>
                  <a:srgbClr val="31346E"/>
                </a:solidFill>
                <a:latin typeface="Arial"/>
                <a:cs typeface="Arial"/>
              </a:rPr>
              <a:t>yang</a:t>
            </a:r>
            <a:r>
              <a:rPr sz="2950" b="1" spc="155" dirty="0">
                <a:solidFill>
                  <a:srgbClr val="31346E"/>
                </a:solidFill>
                <a:latin typeface="Arial"/>
                <a:cs typeface="Arial"/>
              </a:rPr>
              <a:t> </a:t>
            </a:r>
            <a:r>
              <a:rPr sz="2950" b="1" spc="20" dirty="0">
                <a:solidFill>
                  <a:srgbClr val="31346E"/>
                </a:solidFill>
                <a:latin typeface="Arial"/>
                <a:cs typeface="Arial"/>
              </a:rPr>
              <a:t>mengaku</a:t>
            </a:r>
            <a:r>
              <a:rPr sz="2950" b="1" spc="155" dirty="0">
                <a:solidFill>
                  <a:srgbClr val="31346E"/>
                </a:solidFill>
                <a:latin typeface="Arial"/>
                <a:cs typeface="Arial"/>
              </a:rPr>
              <a:t> </a:t>
            </a:r>
            <a:r>
              <a:rPr sz="2950" b="1" spc="90" dirty="0">
                <a:solidFill>
                  <a:srgbClr val="31346E"/>
                </a:solidFill>
                <a:latin typeface="Arial"/>
                <a:cs typeface="Arial"/>
              </a:rPr>
              <a:t>tidak</a:t>
            </a:r>
            <a:r>
              <a:rPr sz="2950" b="1" spc="155" dirty="0">
                <a:solidFill>
                  <a:srgbClr val="31346E"/>
                </a:solidFill>
                <a:latin typeface="Arial"/>
                <a:cs typeface="Arial"/>
              </a:rPr>
              <a:t> </a:t>
            </a:r>
            <a:r>
              <a:rPr sz="2950" b="1" spc="20" dirty="0">
                <a:solidFill>
                  <a:srgbClr val="31346E"/>
                </a:solidFill>
                <a:latin typeface="Arial"/>
                <a:cs typeface="Arial"/>
              </a:rPr>
              <a:t>punya</a:t>
            </a:r>
            <a:r>
              <a:rPr sz="2950" b="1" spc="155" dirty="0">
                <a:solidFill>
                  <a:srgbClr val="31346E"/>
                </a:solidFill>
                <a:latin typeface="Arial"/>
                <a:cs typeface="Arial"/>
              </a:rPr>
              <a:t> </a:t>
            </a:r>
            <a:r>
              <a:rPr sz="2950" b="1" spc="20" dirty="0">
                <a:solidFill>
                  <a:srgbClr val="31346E"/>
                </a:solidFill>
                <a:latin typeface="Arial"/>
                <a:cs typeface="Arial"/>
              </a:rPr>
              <a:t>minat,</a:t>
            </a:r>
            <a:r>
              <a:rPr sz="2950" b="1" spc="155" dirty="0">
                <a:solidFill>
                  <a:srgbClr val="31346E"/>
                </a:solidFill>
                <a:latin typeface="Arial"/>
                <a:cs typeface="Arial"/>
              </a:rPr>
              <a:t> </a:t>
            </a:r>
            <a:r>
              <a:rPr sz="2950" b="1" spc="90" dirty="0">
                <a:solidFill>
                  <a:srgbClr val="31346E"/>
                </a:solidFill>
                <a:latin typeface="Arial"/>
                <a:cs typeface="Arial"/>
              </a:rPr>
              <a:t>tidak</a:t>
            </a:r>
            <a:r>
              <a:rPr sz="2950" b="1" spc="155" dirty="0">
                <a:solidFill>
                  <a:srgbClr val="31346E"/>
                </a:solidFill>
                <a:latin typeface="Arial"/>
                <a:cs typeface="Arial"/>
              </a:rPr>
              <a:t> </a:t>
            </a:r>
            <a:r>
              <a:rPr sz="2950" b="1" spc="95" dirty="0">
                <a:solidFill>
                  <a:srgbClr val="31346E"/>
                </a:solidFill>
                <a:latin typeface="Arial"/>
                <a:cs typeface="Arial"/>
              </a:rPr>
              <a:t>tertarik</a:t>
            </a:r>
            <a:r>
              <a:rPr sz="2950" b="1" spc="155" dirty="0">
                <a:solidFill>
                  <a:srgbClr val="31346E"/>
                </a:solidFill>
                <a:latin typeface="Arial"/>
                <a:cs typeface="Arial"/>
              </a:rPr>
              <a:t> </a:t>
            </a:r>
            <a:r>
              <a:rPr sz="2950" b="1" spc="130" dirty="0">
                <a:solidFill>
                  <a:srgbClr val="31346E"/>
                </a:solidFill>
                <a:latin typeface="Arial"/>
                <a:cs typeface="Arial"/>
              </a:rPr>
              <a:t>atau</a:t>
            </a:r>
            <a:r>
              <a:rPr sz="2950" b="1" spc="155" dirty="0">
                <a:solidFill>
                  <a:srgbClr val="31346E"/>
                </a:solidFill>
                <a:latin typeface="Arial"/>
                <a:cs typeface="Arial"/>
              </a:rPr>
              <a:t> </a:t>
            </a:r>
            <a:r>
              <a:rPr sz="2950" b="1" spc="90" dirty="0">
                <a:solidFill>
                  <a:srgbClr val="31346E"/>
                </a:solidFill>
                <a:latin typeface="Arial"/>
                <a:cs typeface="Arial"/>
              </a:rPr>
              <a:t>tidak </a:t>
            </a:r>
            <a:r>
              <a:rPr sz="2950" b="1" spc="-805" dirty="0">
                <a:solidFill>
                  <a:srgbClr val="31346E"/>
                </a:solidFill>
                <a:latin typeface="Arial"/>
                <a:cs typeface="Arial"/>
              </a:rPr>
              <a:t> </a:t>
            </a:r>
            <a:r>
              <a:rPr sz="2950" b="1" spc="-45" dirty="0">
                <a:solidFill>
                  <a:srgbClr val="31346E"/>
                </a:solidFill>
                <a:latin typeface="Arial"/>
                <a:cs typeface="Arial"/>
              </a:rPr>
              <a:t>suka</a:t>
            </a:r>
            <a:r>
              <a:rPr sz="2950" b="1" spc="150" dirty="0">
                <a:solidFill>
                  <a:srgbClr val="31346E"/>
                </a:solidFill>
                <a:latin typeface="Arial"/>
                <a:cs typeface="Arial"/>
              </a:rPr>
              <a:t> </a:t>
            </a:r>
            <a:r>
              <a:rPr sz="2950" b="1" spc="-120" dirty="0">
                <a:solidFill>
                  <a:srgbClr val="31346E"/>
                </a:solidFill>
                <a:latin typeface="Arial"/>
                <a:cs typeface="Arial"/>
              </a:rPr>
              <a:t>bisnis.</a:t>
            </a:r>
            <a:r>
              <a:rPr sz="2950" b="1" spc="150" dirty="0">
                <a:solidFill>
                  <a:srgbClr val="31346E"/>
                </a:solidFill>
                <a:latin typeface="Arial"/>
                <a:cs typeface="Arial"/>
              </a:rPr>
              <a:t> </a:t>
            </a:r>
            <a:r>
              <a:rPr sz="2950" b="1" spc="55" dirty="0">
                <a:solidFill>
                  <a:srgbClr val="31346E"/>
                </a:solidFill>
                <a:latin typeface="Arial"/>
                <a:cs typeface="Arial"/>
              </a:rPr>
              <a:t>Mengapa?</a:t>
            </a:r>
            <a:r>
              <a:rPr sz="2950" b="1" spc="150" dirty="0">
                <a:solidFill>
                  <a:srgbClr val="31346E"/>
                </a:solidFill>
                <a:latin typeface="Arial"/>
                <a:cs typeface="Arial"/>
              </a:rPr>
              <a:t> </a:t>
            </a:r>
            <a:r>
              <a:rPr sz="2950" b="1" spc="20" dirty="0">
                <a:solidFill>
                  <a:srgbClr val="31346E"/>
                </a:solidFill>
                <a:latin typeface="Arial"/>
                <a:cs typeface="Arial"/>
              </a:rPr>
              <a:t>Sebab</a:t>
            </a:r>
            <a:r>
              <a:rPr sz="2950" b="1" spc="150" dirty="0">
                <a:solidFill>
                  <a:srgbClr val="31346E"/>
                </a:solidFill>
                <a:latin typeface="Arial"/>
                <a:cs typeface="Arial"/>
              </a:rPr>
              <a:t> </a:t>
            </a:r>
            <a:r>
              <a:rPr sz="2950" b="1" spc="30" dirty="0">
                <a:solidFill>
                  <a:srgbClr val="31346E"/>
                </a:solidFill>
                <a:latin typeface="Arial"/>
                <a:cs typeface="Arial"/>
              </a:rPr>
              <a:t>melakukan</a:t>
            </a:r>
            <a:r>
              <a:rPr sz="2950" b="1" spc="150" dirty="0">
                <a:solidFill>
                  <a:srgbClr val="31346E"/>
                </a:solidFill>
                <a:latin typeface="Arial"/>
                <a:cs typeface="Arial"/>
              </a:rPr>
              <a:t> </a:t>
            </a:r>
            <a:r>
              <a:rPr sz="2950" b="1" spc="-5" dirty="0">
                <a:solidFill>
                  <a:srgbClr val="31346E"/>
                </a:solidFill>
                <a:latin typeface="Arial"/>
                <a:cs typeface="Arial"/>
              </a:rPr>
              <a:t>usaha</a:t>
            </a:r>
            <a:r>
              <a:rPr sz="2950" b="1" spc="150" dirty="0">
                <a:solidFill>
                  <a:srgbClr val="31346E"/>
                </a:solidFill>
                <a:latin typeface="Arial"/>
                <a:cs typeface="Arial"/>
              </a:rPr>
              <a:t> </a:t>
            </a:r>
            <a:r>
              <a:rPr sz="2950" b="1" spc="130" dirty="0">
                <a:solidFill>
                  <a:srgbClr val="31346E"/>
                </a:solidFill>
                <a:latin typeface="Arial"/>
                <a:cs typeface="Arial"/>
              </a:rPr>
              <a:t>atau</a:t>
            </a:r>
            <a:r>
              <a:rPr sz="2950" b="1" spc="155" dirty="0">
                <a:solidFill>
                  <a:srgbClr val="31346E"/>
                </a:solidFill>
                <a:latin typeface="Arial"/>
                <a:cs typeface="Arial"/>
              </a:rPr>
              <a:t> </a:t>
            </a:r>
            <a:r>
              <a:rPr sz="2950" b="1" spc="15" dirty="0">
                <a:solidFill>
                  <a:srgbClr val="31346E"/>
                </a:solidFill>
                <a:latin typeface="Arial"/>
                <a:cs typeface="Arial"/>
              </a:rPr>
              <a:t>berwirausaha</a:t>
            </a:r>
            <a:r>
              <a:rPr sz="2950" b="1" spc="150" dirty="0">
                <a:solidFill>
                  <a:srgbClr val="31346E"/>
                </a:solidFill>
                <a:latin typeface="Arial"/>
                <a:cs typeface="Arial"/>
              </a:rPr>
              <a:t> </a:t>
            </a:r>
            <a:r>
              <a:rPr sz="2950" b="1" spc="55" dirty="0">
                <a:solidFill>
                  <a:srgbClr val="31346E"/>
                </a:solidFill>
                <a:latin typeface="Arial"/>
                <a:cs typeface="Arial"/>
              </a:rPr>
              <a:t>hanya </a:t>
            </a:r>
            <a:r>
              <a:rPr sz="2950" b="1" spc="60" dirty="0">
                <a:solidFill>
                  <a:srgbClr val="31346E"/>
                </a:solidFill>
                <a:latin typeface="Arial"/>
                <a:cs typeface="Arial"/>
              </a:rPr>
              <a:t> </a:t>
            </a:r>
            <a:r>
              <a:rPr sz="2950" b="1" spc="45" dirty="0">
                <a:solidFill>
                  <a:srgbClr val="31346E"/>
                </a:solidFill>
                <a:latin typeface="Arial"/>
                <a:cs typeface="Arial"/>
              </a:rPr>
              <a:t>menjalankan</a:t>
            </a:r>
            <a:r>
              <a:rPr sz="2950" b="1" spc="155" dirty="0">
                <a:solidFill>
                  <a:srgbClr val="31346E"/>
                </a:solidFill>
                <a:latin typeface="Arial"/>
                <a:cs typeface="Arial"/>
              </a:rPr>
              <a:t> </a:t>
            </a:r>
            <a:r>
              <a:rPr sz="2950" b="1" spc="60" dirty="0">
                <a:solidFill>
                  <a:srgbClr val="31346E"/>
                </a:solidFill>
                <a:latin typeface="Arial"/>
                <a:cs typeface="Arial"/>
              </a:rPr>
              <a:t>hal</a:t>
            </a:r>
            <a:r>
              <a:rPr sz="2950" b="1" spc="160" dirty="0">
                <a:solidFill>
                  <a:srgbClr val="31346E"/>
                </a:solidFill>
                <a:latin typeface="Arial"/>
                <a:cs typeface="Arial"/>
              </a:rPr>
              <a:t> </a:t>
            </a:r>
            <a:r>
              <a:rPr sz="2950" b="1" spc="50" dirty="0">
                <a:solidFill>
                  <a:srgbClr val="31346E"/>
                </a:solidFill>
                <a:latin typeface="Arial"/>
                <a:cs typeface="Arial"/>
              </a:rPr>
              <a:t>yang</a:t>
            </a:r>
            <a:r>
              <a:rPr sz="2950" b="1" spc="155" dirty="0">
                <a:solidFill>
                  <a:srgbClr val="31346E"/>
                </a:solidFill>
                <a:latin typeface="Arial"/>
                <a:cs typeface="Arial"/>
              </a:rPr>
              <a:t> </a:t>
            </a:r>
            <a:r>
              <a:rPr sz="2950" b="1" spc="-30" dirty="0">
                <a:solidFill>
                  <a:srgbClr val="31346E"/>
                </a:solidFill>
                <a:latin typeface="Arial"/>
                <a:cs typeface="Arial"/>
              </a:rPr>
              <a:t>sudah</a:t>
            </a:r>
            <a:r>
              <a:rPr sz="2950" b="1" spc="160" dirty="0">
                <a:solidFill>
                  <a:srgbClr val="31346E"/>
                </a:solidFill>
                <a:latin typeface="Arial"/>
                <a:cs typeface="Arial"/>
              </a:rPr>
              <a:t> </a:t>
            </a:r>
            <a:r>
              <a:rPr sz="2950" b="1" spc="15" dirty="0">
                <a:solidFill>
                  <a:srgbClr val="31346E"/>
                </a:solidFill>
                <a:latin typeface="Arial"/>
                <a:cs typeface="Arial"/>
              </a:rPr>
              <a:t>dimiliki</a:t>
            </a:r>
            <a:r>
              <a:rPr sz="2950" b="1" spc="160" dirty="0">
                <a:solidFill>
                  <a:srgbClr val="31346E"/>
                </a:solidFill>
                <a:latin typeface="Arial"/>
                <a:cs typeface="Arial"/>
              </a:rPr>
              <a:t> </a:t>
            </a:r>
            <a:r>
              <a:rPr sz="2950" b="1" spc="5" dirty="0">
                <a:solidFill>
                  <a:srgbClr val="31346E"/>
                </a:solidFill>
                <a:latin typeface="Arial"/>
                <a:cs typeface="Arial"/>
              </a:rPr>
              <a:t>untuk</a:t>
            </a:r>
            <a:r>
              <a:rPr sz="2950" b="1" spc="155" dirty="0">
                <a:solidFill>
                  <a:srgbClr val="31346E"/>
                </a:solidFill>
                <a:latin typeface="Arial"/>
                <a:cs typeface="Arial"/>
              </a:rPr>
              <a:t> </a:t>
            </a:r>
            <a:r>
              <a:rPr sz="2950" b="1" spc="40" dirty="0">
                <a:solidFill>
                  <a:srgbClr val="31346E"/>
                </a:solidFill>
                <a:latin typeface="Arial"/>
                <a:cs typeface="Arial"/>
              </a:rPr>
              <a:t>menjadi</a:t>
            </a:r>
            <a:r>
              <a:rPr sz="2950" b="1" spc="160" dirty="0">
                <a:solidFill>
                  <a:srgbClr val="31346E"/>
                </a:solidFill>
                <a:latin typeface="Arial"/>
                <a:cs typeface="Arial"/>
              </a:rPr>
              <a:t> </a:t>
            </a:r>
            <a:r>
              <a:rPr sz="2950" b="1" spc="-50" dirty="0">
                <a:solidFill>
                  <a:srgbClr val="31346E"/>
                </a:solidFill>
                <a:latin typeface="Arial"/>
                <a:cs typeface="Arial"/>
              </a:rPr>
              <a:t>sesuatu</a:t>
            </a:r>
            <a:r>
              <a:rPr sz="2950" b="1" spc="155" dirty="0">
                <a:solidFill>
                  <a:srgbClr val="31346E"/>
                </a:solidFill>
                <a:latin typeface="Arial"/>
                <a:cs typeface="Arial"/>
              </a:rPr>
              <a:t> </a:t>
            </a:r>
            <a:r>
              <a:rPr sz="2950" b="1" spc="50" dirty="0">
                <a:solidFill>
                  <a:srgbClr val="31346E"/>
                </a:solidFill>
                <a:latin typeface="Arial"/>
                <a:cs typeface="Arial"/>
              </a:rPr>
              <a:t>yang</a:t>
            </a:r>
            <a:r>
              <a:rPr sz="2950" b="1" spc="160" dirty="0">
                <a:solidFill>
                  <a:srgbClr val="31346E"/>
                </a:solidFill>
                <a:latin typeface="Arial"/>
                <a:cs typeface="Arial"/>
              </a:rPr>
              <a:t> </a:t>
            </a:r>
            <a:r>
              <a:rPr sz="2950" b="1" spc="50" dirty="0">
                <a:solidFill>
                  <a:srgbClr val="31346E"/>
                </a:solidFill>
                <a:latin typeface="Arial"/>
                <a:cs typeface="Arial"/>
              </a:rPr>
              <a:t>bernilai</a:t>
            </a:r>
            <a:r>
              <a:rPr sz="2950" b="1" spc="160" dirty="0">
                <a:solidFill>
                  <a:srgbClr val="31346E"/>
                </a:solidFill>
                <a:latin typeface="Arial"/>
                <a:cs typeface="Arial"/>
              </a:rPr>
              <a:t> </a:t>
            </a:r>
            <a:r>
              <a:rPr sz="2950" b="1" spc="-10" dirty="0">
                <a:solidFill>
                  <a:srgbClr val="31346E"/>
                </a:solidFill>
                <a:latin typeface="Arial"/>
                <a:cs typeface="Arial"/>
              </a:rPr>
              <a:t>baru.</a:t>
            </a:r>
            <a:endParaRPr sz="2950">
              <a:latin typeface="Arial"/>
              <a:cs typeface="Arial"/>
            </a:endParaRPr>
          </a:p>
          <a:p>
            <a:pPr marL="12700">
              <a:lnSpc>
                <a:spcPct val="100000"/>
              </a:lnSpc>
              <a:spcBef>
                <a:spcPts val="30"/>
              </a:spcBef>
            </a:pPr>
            <a:r>
              <a:rPr sz="2950" b="1" spc="65" dirty="0">
                <a:solidFill>
                  <a:srgbClr val="31346E"/>
                </a:solidFill>
                <a:latin typeface="Arial"/>
                <a:cs typeface="Arial"/>
              </a:rPr>
              <a:t>Bagaimana</a:t>
            </a:r>
            <a:r>
              <a:rPr sz="2950" b="1" spc="150" dirty="0">
                <a:solidFill>
                  <a:srgbClr val="31346E"/>
                </a:solidFill>
                <a:latin typeface="Arial"/>
                <a:cs typeface="Arial"/>
              </a:rPr>
              <a:t> </a:t>
            </a:r>
            <a:r>
              <a:rPr sz="2950" b="1" spc="-10" dirty="0">
                <a:solidFill>
                  <a:srgbClr val="31346E"/>
                </a:solidFill>
                <a:latin typeface="Arial"/>
                <a:cs typeface="Arial"/>
              </a:rPr>
              <a:t>caranya?</a:t>
            </a:r>
            <a:r>
              <a:rPr sz="2950" b="1" spc="155" dirty="0">
                <a:solidFill>
                  <a:srgbClr val="31346E"/>
                </a:solidFill>
                <a:latin typeface="Arial"/>
                <a:cs typeface="Arial"/>
              </a:rPr>
              <a:t> </a:t>
            </a:r>
            <a:r>
              <a:rPr sz="2950" b="1" spc="35" dirty="0">
                <a:solidFill>
                  <a:srgbClr val="31346E"/>
                </a:solidFill>
                <a:latin typeface="Arial"/>
                <a:cs typeface="Arial"/>
              </a:rPr>
              <a:t>Gunakan</a:t>
            </a:r>
            <a:r>
              <a:rPr sz="2950" b="1" spc="150" dirty="0">
                <a:solidFill>
                  <a:srgbClr val="31346E"/>
                </a:solidFill>
                <a:latin typeface="Arial"/>
                <a:cs typeface="Arial"/>
              </a:rPr>
              <a:t> </a:t>
            </a:r>
            <a:r>
              <a:rPr sz="2950" b="1" spc="75" dirty="0">
                <a:solidFill>
                  <a:srgbClr val="31346E"/>
                </a:solidFill>
                <a:latin typeface="Arial"/>
                <a:cs typeface="Arial"/>
              </a:rPr>
              <a:t>PIL</a:t>
            </a:r>
            <a:r>
              <a:rPr sz="2950" b="1" spc="155" dirty="0">
                <a:solidFill>
                  <a:srgbClr val="31346E"/>
                </a:solidFill>
                <a:latin typeface="Arial"/>
                <a:cs typeface="Arial"/>
              </a:rPr>
              <a:t> </a:t>
            </a:r>
            <a:r>
              <a:rPr sz="2950" b="1" spc="-30" dirty="0">
                <a:solidFill>
                  <a:srgbClr val="31346E"/>
                </a:solidFill>
                <a:latin typeface="Arial"/>
                <a:cs typeface="Arial"/>
              </a:rPr>
              <a:t>wirausaha.</a:t>
            </a:r>
            <a:endParaRPr sz="2950">
              <a:latin typeface="Arial"/>
              <a:cs typeface="Arial"/>
            </a:endParaRPr>
          </a:p>
        </p:txBody>
      </p:sp>
      <p:pic>
        <p:nvPicPr>
          <p:cNvPr id="10" name="object 10"/>
          <p:cNvPicPr/>
          <p:nvPr/>
        </p:nvPicPr>
        <p:blipFill>
          <a:blip r:embed="rId2" cstate="print"/>
          <a:stretch>
            <a:fillRect/>
          </a:stretch>
        </p:blipFill>
        <p:spPr>
          <a:xfrm>
            <a:off x="1383858" y="4399687"/>
            <a:ext cx="86624" cy="86624"/>
          </a:xfrm>
          <a:prstGeom prst="rect">
            <a:avLst/>
          </a:prstGeom>
        </p:spPr>
      </p:pic>
      <p:pic>
        <p:nvPicPr>
          <p:cNvPr id="11" name="object 11"/>
          <p:cNvPicPr/>
          <p:nvPr/>
        </p:nvPicPr>
        <p:blipFill>
          <a:blip r:embed="rId2" cstate="print"/>
          <a:stretch>
            <a:fillRect/>
          </a:stretch>
        </p:blipFill>
        <p:spPr>
          <a:xfrm>
            <a:off x="1383858" y="5213954"/>
            <a:ext cx="86624" cy="86624"/>
          </a:xfrm>
          <a:prstGeom prst="rect">
            <a:avLst/>
          </a:prstGeom>
        </p:spPr>
      </p:pic>
      <p:pic>
        <p:nvPicPr>
          <p:cNvPr id="12" name="object 12"/>
          <p:cNvPicPr/>
          <p:nvPr/>
        </p:nvPicPr>
        <p:blipFill>
          <a:blip r:embed="rId2" cstate="print"/>
          <a:stretch>
            <a:fillRect/>
          </a:stretch>
        </p:blipFill>
        <p:spPr>
          <a:xfrm>
            <a:off x="1383858" y="6028220"/>
            <a:ext cx="86624" cy="86623"/>
          </a:xfrm>
          <a:prstGeom prst="rect">
            <a:avLst/>
          </a:prstGeom>
        </p:spPr>
      </p:pic>
      <p:sp>
        <p:nvSpPr>
          <p:cNvPr id="13" name="object 13"/>
          <p:cNvSpPr txBox="1"/>
          <p:nvPr/>
        </p:nvSpPr>
        <p:spPr>
          <a:xfrm>
            <a:off x="1603961" y="4171033"/>
            <a:ext cx="13430885" cy="3290570"/>
          </a:xfrm>
          <a:prstGeom prst="rect">
            <a:avLst/>
          </a:prstGeom>
        </p:spPr>
        <p:txBody>
          <a:bodyPr vert="horz" wrap="square" lIns="0" tIns="32384" rIns="0" bIns="0" rtlCol="0">
            <a:spAutoFit/>
          </a:bodyPr>
          <a:lstStyle/>
          <a:p>
            <a:pPr marL="12700" marR="704215">
              <a:lnSpc>
                <a:spcPts val="3210"/>
              </a:lnSpc>
              <a:spcBef>
                <a:spcPts val="254"/>
              </a:spcBef>
            </a:pPr>
            <a:r>
              <a:rPr sz="2700" b="1" spc="30" dirty="0">
                <a:latin typeface="Arial"/>
                <a:cs typeface="Arial"/>
              </a:rPr>
              <a:t>Pertama, </a:t>
            </a:r>
            <a:r>
              <a:rPr sz="2700" b="1" spc="-75" dirty="0">
                <a:latin typeface="Arial"/>
                <a:cs typeface="Arial"/>
              </a:rPr>
              <a:t>Philosophy,</a:t>
            </a:r>
            <a:r>
              <a:rPr sz="2700" b="1" spc="-70" dirty="0">
                <a:latin typeface="Arial"/>
                <a:cs typeface="Arial"/>
              </a:rPr>
              <a:t> </a:t>
            </a:r>
            <a:r>
              <a:rPr sz="2700" b="1" spc="45" dirty="0">
                <a:latin typeface="Arial"/>
                <a:cs typeface="Arial"/>
              </a:rPr>
              <a:t>yaitu </a:t>
            </a:r>
            <a:r>
              <a:rPr sz="2700" b="1" spc="15" dirty="0">
                <a:latin typeface="Arial"/>
                <a:cs typeface="Arial"/>
              </a:rPr>
              <a:t>setiap </a:t>
            </a:r>
            <a:r>
              <a:rPr sz="2700" b="1" spc="30" dirty="0">
                <a:latin typeface="Arial"/>
                <a:cs typeface="Arial"/>
              </a:rPr>
              <a:t>orang </a:t>
            </a:r>
            <a:r>
              <a:rPr sz="2700" b="1" dirty="0">
                <a:latin typeface="Arial"/>
                <a:cs typeface="Arial"/>
              </a:rPr>
              <a:t>hidup </a:t>
            </a:r>
            <a:r>
              <a:rPr sz="2700" b="1" spc="-160" dirty="0">
                <a:latin typeface="Arial"/>
                <a:cs typeface="Arial"/>
              </a:rPr>
              <a:t>sukses</a:t>
            </a:r>
            <a:r>
              <a:rPr sz="2700" b="1" spc="-155" dirty="0">
                <a:latin typeface="Arial"/>
                <a:cs typeface="Arial"/>
              </a:rPr>
              <a:t> </a:t>
            </a:r>
            <a:r>
              <a:rPr sz="2700" b="1" spc="110" dirty="0">
                <a:latin typeface="Arial"/>
                <a:cs typeface="Arial"/>
              </a:rPr>
              <a:t>atau </a:t>
            </a:r>
            <a:r>
              <a:rPr sz="2700" b="1" spc="75" dirty="0">
                <a:latin typeface="Arial"/>
                <a:cs typeface="Arial"/>
              </a:rPr>
              <a:t>tidak </a:t>
            </a:r>
            <a:r>
              <a:rPr sz="2700" b="1" spc="40" dirty="0">
                <a:latin typeface="Arial"/>
                <a:cs typeface="Arial"/>
              </a:rPr>
              <a:t>bergantung </a:t>
            </a:r>
            <a:r>
              <a:rPr sz="2700" b="1" spc="-740" dirty="0">
                <a:latin typeface="Arial"/>
                <a:cs typeface="Arial"/>
              </a:rPr>
              <a:t> </a:t>
            </a:r>
            <a:r>
              <a:rPr sz="2700" b="1" spc="105" dirty="0">
                <a:latin typeface="Arial"/>
                <a:cs typeface="Arial"/>
              </a:rPr>
              <a:t>pada</a:t>
            </a:r>
            <a:r>
              <a:rPr sz="2700" b="1" spc="130" dirty="0">
                <a:latin typeface="Arial"/>
                <a:cs typeface="Arial"/>
              </a:rPr>
              <a:t> </a:t>
            </a:r>
            <a:r>
              <a:rPr sz="2700" b="1" spc="45" dirty="0">
                <a:latin typeface="Arial"/>
                <a:cs typeface="Arial"/>
              </a:rPr>
              <a:t>cara</a:t>
            </a:r>
            <a:r>
              <a:rPr sz="2700" b="1" spc="130" dirty="0">
                <a:latin typeface="Arial"/>
                <a:cs typeface="Arial"/>
              </a:rPr>
              <a:t> </a:t>
            </a:r>
            <a:r>
              <a:rPr sz="2700" b="1" spc="50" dirty="0">
                <a:latin typeface="Arial"/>
                <a:cs typeface="Arial"/>
              </a:rPr>
              <a:t>pandangnya</a:t>
            </a:r>
            <a:r>
              <a:rPr sz="2700" b="1" spc="130" dirty="0">
                <a:latin typeface="Arial"/>
                <a:cs typeface="Arial"/>
              </a:rPr>
              <a:t> </a:t>
            </a:r>
            <a:r>
              <a:rPr sz="2700" b="1" spc="75" dirty="0">
                <a:latin typeface="Arial"/>
                <a:cs typeface="Arial"/>
              </a:rPr>
              <a:t>terhadap</a:t>
            </a:r>
            <a:r>
              <a:rPr sz="2700" b="1" spc="130" dirty="0">
                <a:latin typeface="Arial"/>
                <a:cs typeface="Arial"/>
              </a:rPr>
              <a:t> </a:t>
            </a:r>
            <a:r>
              <a:rPr sz="2700" b="1" spc="60" dirty="0">
                <a:latin typeface="Arial"/>
                <a:cs typeface="Arial"/>
              </a:rPr>
              <a:t>hakikat</a:t>
            </a:r>
            <a:r>
              <a:rPr sz="2700" b="1" spc="130" dirty="0">
                <a:latin typeface="Arial"/>
                <a:cs typeface="Arial"/>
              </a:rPr>
              <a:t> </a:t>
            </a:r>
            <a:r>
              <a:rPr sz="2700" b="1" spc="-20" dirty="0">
                <a:latin typeface="Arial"/>
                <a:cs typeface="Arial"/>
              </a:rPr>
              <a:t>kehidupan.</a:t>
            </a:r>
            <a:endParaRPr sz="2700">
              <a:latin typeface="Arial"/>
              <a:cs typeface="Arial"/>
            </a:endParaRPr>
          </a:p>
          <a:p>
            <a:pPr marL="12700">
              <a:lnSpc>
                <a:spcPts val="3080"/>
              </a:lnSpc>
            </a:pPr>
            <a:r>
              <a:rPr sz="2700" b="1" spc="-15" dirty="0">
                <a:latin typeface="Arial"/>
                <a:cs typeface="Arial"/>
              </a:rPr>
              <a:t>Kedua,</a:t>
            </a:r>
            <a:r>
              <a:rPr sz="2700" b="1" spc="135" dirty="0">
                <a:latin typeface="Arial"/>
                <a:cs typeface="Arial"/>
              </a:rPr>
              <a:t> </a:t>
            </a:r>
            <a:r>
              <a:rPr sz="2700" b="1" spc="35" dirty="0">
                <a:latin typeface="Arial"/>
                <a:cs typeface="Arial"/>
              </a:rPr>
              <a:t>Integrity,</a:t>
            </a:r>
            <a:r>
              <a:rPr sz="2700" b="1" spc="140" dirty="0">
                <a:latin typeface="Arial"/>
                <a:cs typeface="Arial"/>
              </a:rPr>
              <a:t> </a:t>
            </a:r>
            <a:r>
              <a:rPr sz="2700" b="1" spc="45" dirty="0">
                <a:latin typeface="Arial"/>
                <a:cs typeface="Arial"/>
              </a:rPr>
              <a:t>yaitu</a:t>
            </a:r>
            <a:r>
              <a:rPr sz="2700" b="1" spc="135" dirty="0">
                <a:latin typeface="Arial"/>
                <a:cs typeface="Arial"/>
              </a:rPr>
              <a:t> </a:t>
            </a:r>
            <a:r>
              <a:rPr sz="2700" b="1" spc="114" dirty="0">
                <a:latin typeface="Arial"/>
                <a:cs typeface="Arial"/>
              </a:rPr>
              <a:t>dapat</a:t>
            </a:r>
            <a:r>
              <a:rPr sz="2700" b="1" spc="140" dirty="0">
                <a:latin typeface="Arial"/>
                <a:cs typeface="Arial"/>
              </a:rPr>
              <a:t> </a:t>
            </a:r>
            <a:r>
              <a:rPr sz="2700" b="1" spc="25" dirty="0">
                <a:latin typeface="Arial"/>
                <a:cs typeface="Arial"/>
              </a:rPr>
              <a:t>dipastikan</a:t>
            </a:r>
            <a:r>
              <a:rPr sz="2700" b="1" spc="135" dirty="0">
                <a:latin typeface="Arial"/>
                <a:cs typeface="Arial"/>
              </a:rPr>
              <a:t> </a:t>
            </a:r>
            <a:r>
              <a:rPr sz="2700" b="1" spc="15" dirty="0">
                <a:latin typeface="Arial"/>
                <a:cs typeface="Arial"/>
              </a:rPr>
              <a:t>setiap</a:t>
            </a:r>
            <a:r>
              <a:rPr sz="2700" b="1" spc="140" dirty="0">
                <a:latin typeface="Arial"/>
                <a:cs typeface="Arial"/>
              </a:rPr>
              <a:t> </a:t>
            </a:r>
            <a:r>
              <a:rPr sz="2700" b="1" spc="30" dirty="0">
                <a:latin typeface="Arial"/>
                <a:cs typeface="Arial"/>
              </a:rPr>
              <a:t>orang</a:t>
            </a:r>
            <a:r>
              <a:rPr sz="2700" b="1" spc="135" dirty="0">
                <a:latin typeface="Arial"/>
                <a:cs typeface="Arial"/>
              </a:rPr>
              <a:t> </a:t>
            </a:r>
            <a:r>
              <a:rPr sz="2700" b="1" dirty="0">
                <a:latin typeface="Arial"/>
                <a:cs typeface="Arial"/>
              </a:rPr>
              <a:t>hidup</a:t>
            </a:r>
            <a:r>
              <a:rPr sz="2700" b="1" spc="140" dirty="0">
                <a:latin typeface="Arial"/>
                <a:cs typeface="Arial"/>
              </a:rPr>
              <a:t> </a:t>
            </a:r>
            <a:r>
              <a:rPr sz="2700" b="1" spc="105" dirty="0">
                <a:latin typeface="Arial"/>
                <a:cs typeface="Arial"/>
              </a:rPr>
              <a:t>tak</a:t>
            </a:r>
            <a:r>
              <a:rPr sz="2700" b="1" spc="140" dirty="0">
                <a:latin typeface="Arial"/>
                <a:cs typeface="Arial"/>
              </a:rPr>
              <a:t> </a:t>
            </a:r>
            <a:r>
              <a:rPr sz="2700" b="1" spc="-15" dirty="0">
                <a:latin typeface="Arial"/>
                <a:cs typeface="Arial"/>
              </a:rPr>
              <a:t>bisa</a:t>
            </a:r>
            <a:r>
              <a:rPr sz="2700" b="1" spc="135" dirty="0">
                <a:latin typeface="Arial"/>
                <a:cs typeface="Arial"/>
              </a:rPr>
              <a:t> </a:t>
            </a:r>
            <a:r>
              <a:rPr sz="2700" b="1" spc="25" dirty="0">
                <a:latin typeface="Arial"/>
                <a:cs typeface="Arial"/>
              </a:rPr>
              <a:t>melayani</a:t>
            </a:r>
            <a:endParaRPr sz="2700">
              <a:latin typeface="Arial"/>
              <a:cs typeface="Arial"/>
            </a:endParaRPr>
          </a:p>
          <a:p>
            <a:pPr marL="12700">
              <a:lnSpc>
                <a:spcPts val="3204"/>
              </a:lnSpc>
            </a:pPr>
            <a:r>
              <a:rPr sz="2700" b="1" spc="55" dirty="0">
                <a:latin typeface="Arial"/>
                <a:cs typeface="Arial"/>
              </a:rPr>
              <a:t>dan</a:t>
            </a:r>
            <a:r>
              <a:rPr sz="2700" b="1" spc="114" dirty="0">
                <a:latin typeface="Arial"/>
                <a:cs typeface="Arial"/>
              </a:rPr>
              <a:t> </a:t>
            </a:r>
            <a:r>
              <a:rPr sz="2700" b="1" spc="-30" dirty="0">
                <a:latin typeface="Arial"/>
                <a:cs typeface="Arial"/>
              </a:rPr>
              <a:t>memenuhi</a:t>
            </a:r>
            <a:r>
              <a:rPr sz="2700" b="1" spc="114" dirty="0">
                <a:latin typeface="Arial"/>
                <a:cs typeface="Arial"/>
              </a:rPr>
              <a:t> </a:t>
            </a:r>
            <a:r>
              <a:rPr sz="2700" b="1" spc="20" dirty="0">
                <a:latin typeface="Arial"/>
                <a:cs typeface="Arial"/>
              </a:rPr>
              <a:t>kebutuhannya</a:t>
            </a:r>
            <a:r>
              <a:rPr sz="2700" b="1" spc="114" dirty="0">
                <a:latin typeface="Arial"/>
                <a:cs typeface="Arial"/>
              </a:rPr>
              <a:t> </a:t>
            </a:r>
            <a:r>
              <a:rPr sz="2700" b="1" spc="-60" dirty="0">
                <a:latin typeface="Arial"/>
                <a:cs typeface="Arial"/>
              </a:rPr>
              <a:t>sendiri.</a:t>
            </a:r>
            <a:endParaRPr sz="2700">
              <a:latin typeface="Arial"/>
              <a:cs typeface="Arial"/>
            </a:endParaRPr>
          </a:p>
          <a:p>
            <a:pPr marL="12700" marR="5080">
              <a:lnSpc>
                <a:spcPts val="3210"/>
              </a:lnSpc>
              <a:spcBef>
                <a:spcPts val="105"/>
              </a:spcBef>
            </a:pPr>
            <a:r>
              <a:rPr sz="2700" b="1" spc="25" dirty="0">
                <a:latin typeface="Arial"/>
                <a:cs typeface="Arial"/>
              </a:rPr>
              <a:t>Ketiga,</a:t>
            </a:r>
            <a:r>
              <a:rPr sz="2700" b="1" spc="135" dirty="0">
                <a:latin typeface="Arial"/>
                <a:cs typeface="Arial"/>
              </a:rPr>
              <a:t> </a:t>
            </a:r>
            <a:r>
              <a:rPr sz="2700" b="1" spc="15" dirty="0">
                <a:latin typeface="Arial"/>
                <a:cs typeface="Arial"/>
              </a:rPr>
              <a:t>Learning,</a:t>
            </a:r>
            <a:r>
              <a:rPr sz="2700" b="1" spc="140" dirty="0">
                <a:latin typeface="Arial"/>
                <a:cs typeface="Arial"/>
              </a:rPr>
              <a:t> </a:t>
            </a:r>
            <a:r>
              <a:rPr sz="2700" b="1" spc="45" dirty="0">
                <a:latin typeface="Arial"/>
                <a:cs typeface="Arial"/>
              </a:rPr>
              <a:t>yaitu</a:t>
            </a:r>
            <a:r>
              <a:rPr sz="2700" b="1" spc="140" dirty="0">
                <a:latin typeface="Arial"/>
                <a:cs typeface="Arial"/>
              </a:rPr>
              <a:t> </a:t>
            </a:r>
            <a:r>
              <a:rPr sz="2700" b="1" spc="10" dirty="0">
                <a:latin typeface="Arial"/>
                <a:cs typeface="Arial"/>
              </a:rPr>
              <a:t>kehidupan</a:t>
            </a:r>
            <a:r>
              <a:rPr sz="2700" b="1" spc="140" dirty="0">
                <a:latin typeface="Arial"/>
                <a:cs typeface="Arial"/>
              </a:rPr>
              <a:t> </a:t>
            </a:r>
            <a:r>
              <a:rPr sz="2700" b="1" spc="40" dirty="0">
                <a:latin typeface="Arial"/>
                <a:cs typeface="Arial"/>
              </a:rPr>
              <a:t>itu</a:t>
            </a:r>
            <a:r>
              <a:rPr sz="2700" b="1" spc="140" dirty="0">
                <a:latin typeface="Arial"/>
                <a:cs typeface="Arial"/>
              </a:rPr>
              <a:t> </a:t>
            </a:r>
            <a:r>
              <a:rPr sz="2700" b="1" spc="55" dirty="0">
                <a:latin typeface="Arial"/>
                <a:cs typeface="Arial"/>
              </a:rPr>
              <a:t>berjalan</a:t>
            </a:r>
            <a:r>
              <a:rPr sz="2700" b="1" spc="135" dirty="0">
                <a:latin typeface="Arial"/>
                <a:cs typeface="Arial"/>
              </a:rPr>
              <a:t> </a:t>
            </a:r>
            <a:r>
              <a:rPr sz="2700" b="1" spc="90" dirty="0">
                <a:latin typeface="Arial"/>
                <a:cs typeface="Arial"/>
              </a:rPr>
              <a:t>bagai</a:t>
            </a:r>
            <a:r>
              <a:rPr sz="2700" b="1" spc="140" dirty="0">
                <a:latin typeface="Arial"/>
                <a:cs typeface="Arial"/>
              </a:rPr>
              <a:t> </a:t>
            </a:r>
            <a:r>
              <a:rPr sz="2700" b="1" spc="80" dirty="0">
                <a:latin typeface="Arial"/>
                <a:cs typeface="Arial"/>
              </a:rPr>
              <a:t>air</a:t>
            </a:r>
            <a:r>
              <a:rPr sz="2700" b="1" spc="140" dirty="0">
                <a:latin typeface="Arial"/>
                <a:cs typeface="Arial"/>
              </a:rPr>
              <a:t> </a:t>
            </a:r>
            <a:r>
              <a:rPr sz="2700" b="1" spc="35" dirty="0">
                <a:latin typeface="Arial"/>
                <a:cs typeface="Arial"/>
              </a:rPr>
              <a:t>yang</a:t>
            </a:r>
            <a:r>
              <a:rPr sz="2700" b="1" spc="140" dirty="0">
                <a:latin typeface="Arial"/>
                <a:cs typeface="Arial"/>
              </a:rPr>
              <a:t> </a:t>
            </a:r>
            <a:r>
              <a:rPr sz="2700" b="1" spc="5" dirty="0">
                <a:latin typeface="Arial"/>
                <a:cs typeface="Arial"/>
              </a:rPr>
              <a:t>mengalir,</a:t>
            </a:r>
            <a:r>
              <a:rPr sz="2700" b="1" spc="140" dirty="0">
                <a:latin typeface="Arial"/>
                <a:cs typeface="Arial"/>
              </a:rPr>
              <a:t> </a:t>
            </a:r>
            <a:r>
              <a:rPr sz="2700" b="1" spc="15" dirty="0">
                <a:latin typeface="Arial"/>
                <a:cs typeface="Arial"/>
              </a:rPr>
              <a:t>masalah </a:t>
            </a:r>
            <a:r>
              <a:rPr sz="2700" b="1" spc="-740" dirty="0">
                <a:latin typeface="Arial"/>
                <a:cs typeface="Arial"/>
              </a:rPr>
              <a:t> </a:t>
            </a:r>
            <a:r>
              <a:rPr sz="2700" b="1" spc="-70" dirty="0">
                <a:latin typeface="Arial"/>
                <a:cs typeface="Arial"/>
              </a:rPr>
              <a:t>muncul</a:t>
            </a:r>
            <a:r>
              <a:rPr sz="2700" b="1" spc="130" dirty="0">
                <a:latin typeface="Arial"/>
                <a:cs typeface="Arial"/>
              </a:rPr>
              <a:t> </a:t>
            </a:r>
            <a:r>
              <a:rPr sz="2700" b="1" spc="-55" dirty="0">
                <a:latin typeface="Arial"/>
                <a:cs typeface="Arial"/>
              </a:rPr>
              <a:t>silih</a:t>
            </a:r>
            <a:r>
              <a:rPr sz="2700" b="1" spc="135" dirty="0">
                <a:latin typeface="Arial"/>
                <a:cs typeface="Arial"/>
              </a:rPr>
              <a:t> </a:t>
            </a:r>
            <a:r>
              <a:rPr sz="2700" b="1" spc="30" dirty="0">
                <a:latin typeface="Arial"/>
                <a:cs typeface="Arial"/>
              </a:rPr>
              <a:t>berganti,</a:t>
            </a:r>
            <a:r>
              <a:rPr sz="2700" b="1" spc="130" dirty="0">
                <a:latin typeface="Arial"/>
                <a:cs typeface="Arial"/>
              </a:rPr>
              <a:t> </a:t>
            </a:r>
            <a:r>
              <a:rPr sz="2700" b="1" spc="85" dirty="0">
                <a:latin typeface="Arial"/>
                <a:cs typeface="Arial"/>
              </a:rPr>
              <a:t>bahagia</a:t>
            </a:r>
            <a:r>
              <a:rPr sz="2700" b="1" spc="135" dirty="0">
                <a:latin typeface="Arial"/>
                <a:cs typeface="Arial"/>
              </a:rPr>
              <a:t> </a:t>
            </a:r>
            <a:r>
              <a:rPr sz="2700" b="1" spc="55" dirty="0">
                <a:latin typeface="Arial"/>
                <a:cs typeface="Arial"/>
              </a:rPr>
              <a:t>dan</a:t>
            </a:r>
            <a:r>
              <a:rPr sz="2700" b="1" spc="135" dirty="0">
                <a:latin typeface="Arial"/>
                <a:cs typeface="Arial"/>
              </a:rPr>
              <a:t> </a:t>
            </a:r>
            <a:r>
              <a:rPr sz="2700" b="1" spc="-55" dirty="0">
                <a:latin typeface="Arial"/>
                <a:cs typeface="Arial"/>
              </a:rPr>
              <a:t>sedih</a:t>
            </a:r>
            <a:r>
              <a:rPr sz="2700" b="1" spc="130" dirty="0">
                <a:latin typeface="Arial"/>
                <a:cs typeface="Arial"/>
              </a:rPr>
              <a:t> </a:t>
            </a:r>
            <a:r>
              <a:rPr sz="2700" b="1" spc="50" dirty="0">
                <a:latin typeface="Arial"/>
                <a:cs typeface="Arial"/>
              </a:rPr>
              <a:t>hadir</a:t>
            </a:r>
            <a:r>
              <a:rPr sz="2700" b="1" spc="135" dirty="0">
                <a:latin typeface="Arial"/>
                <a:cs typeface="Arial"/>
              </a:rPr>
              <a:t> </a:t>
            </a:r>
            <a:r>
              <a:rPr sz="2700" b="1" spc="15" dirty="0">
                <a:latin typeface="Arial"/>
                <a:cs typeface="Arial"/>
              </a:rPr>
              <a:t>berpapasan,</a:t>
            </a:r>
            <a:r>
              <a:rPr sz="2700" b="1" spc="135" dirty="0">
                <a:latin typeface="Arial"/>
                <a:cs typeface="Arial"/>
              </a:rPr>
              <a:t> </a:t>
            </a:r>
            <a:r>
              <a:rPr sz="2700" b="1" spc="5" dirty="0">
                <a:latin typeface="Arial"/>
                <a:cs typeface="Arial"/>
              </a:rPr>
              <a:t>untung</a:t>
            </a:r>
            <a:r>
              <a:rPr sz="2700" b="1" spc="130" dirty="0">
                <a:latin typeface="Arial"/>
                <a:cs typeface="Arial"/>
              </a:rPr>
              <a:t> </a:t>
            </a:r>
            <a:r>
              <a:rPr sz="2700" b="1" spc="55" dirty="0">
                <a:latin typeface="Arial"/>
                <a:cs typeface="Arial"/>
              </a:rPr>
              <a:t>dan</a:t>
            </a:r>
            <a:r>
              <a:rPr sz="2700" b="1" spc="135" dirty="0">
                <a:latin typeface="Arial"/>
                <a:cs typeface="Arial"/>
              </a:rPr>
              <a:t> </a:t>
            </a:r>
            <a:r>
              <a:rPr sz="2700" b="1" spc="20" dirty="0">
                <a:latin typeface="Arial"/>
                <a:cs typeface="Arial"/>
              </a:rPr>
              <a:t>rugi </a:t>
            </a:r>
            <a:r>
              <a:rPr sz="2700" b="1" spc="25" dirty="0">
                <a:latin typeface="Arial"/>
                <a:cs typeface="Arial"/>
              </a:rPr>
              <a:t> </a:t>
            </a:r>
            <a:r>
              <a:rPr sz="2700" b="1" spc="95" dirty="0">
                <a:latin typeface="Arial"/>
                <a:cs typeface="Arial"/>
              </a:rPr>
              <a:t>datang</a:t>
            </a:r>
            <a:r>
              <a:rPr sz="2700" b="1" spc="135" dirty="0">
                <a:latin typeface="Arial"/>
                <a:cs typeface="Arial"/>
              </a:rPr>
              <a:t> </a:t>
            </a:r>
            <a:r>
              <a:rPr sz="2700" b="1" spc="-10" dirty="0">
                <a:latin typeface="Arial"/>
                <a:cs typeface="Arial"/>
              </a:rPr>
              <a:t>berselaan,</a:t>
            </a:r>
            <a:r>
              <a:rPr sz="2700" b="1" spc="135" dirty="0">
                <a:latin typeface="Arial"/>
                <a:cs typeface="Arial"/>
              </a:rPr>
              <a:t> </a:t>
            </a:r>
            <a:r>
              <a:rPr sz="2700" b="1" spc="30" dirty="0">
                <a:latin typeface="Arial"/>
                <a:cs typeface="Arial"/>
              </a:rPr>
              <a:t>pujian</a:t>
            </a:r>
            <a:r>
              <a:rPr sz="2700" b="1" spc="135" dirty="0">
                <a:latin typeface="Arial"/>
                <a:cs typeface="Arial"/>
              </a:rPr>
              <a:t> </a:t>
            </a:r>
            <a:r>
              <a:rPr sz="2700" b="1" spc="55" dirty="0">
                <a:latin typeface="Arial"/>
                <a:cs typeface="Arial"/>
              </a:rPr>
              <a:t>dan</a:t>
            </a:r>
            <a:r>
              <a:rPr sz="2700" b="1" spc="135" dirty="0">
                <a:latin typeface="Arial"/>
                <a:cs typeface="Arial"/>
              </a:rPr>
              <a:t> </a:t>
            </a:r>
            <a:r>
              <a:rPr sz="2700" b="1" spc="15" dirty="0">
                <a:latin typeface="Arial"/>
                <a:cs typeface="Arial"/>
              </a:rPr>
              <a:t>celaan</a:t>
            </a:r>
            <a:r>
              <a:rPr sz="2700" b="1" spc="135" dirty="0">
                <a:latin typeface="Arial"/>
                <a:cs typeface="Arial"/>
              </a:rPr>
              <a:t> </a:t>
            </a:r>
            <a:r>
              <a:rPr sz="2700" b="1" spc="25" dirty="0">
                <a:latin typeface="Arial"/>
                <a:cs typeface="Arial"/>
              </a:rPr>
              <a:t>jumpa</a:t>
            </a:r>
            <a:r>
              <a:rPr sz="2700" b="1" spc="135" dirty="0">
                <a:latin typeface="Arial"/>
                <a:cs typeface="Arial"/>
              </a:rPr>
              <a:t> </a:t>
            </a:r>
            <a:r>
              <a:rPr sz="2700" b="1" spc="105" dirty="0">
                <a:latin typeface="Arial"/>
                <a:cs typeface="Arial"/>
              </a:rPr>
              <a:t>tak</a:t>
            </a:r>
            <a:r>
              <a:rPr sz="2700" b="1" spc="135" dirty="0">
                <a:latin typeface="Arial"/>
                <a:cs typeface="Arial"/>
              </a:rPr>
              <a:t> </a:t>
            </a:r>
            <a:r>
              <a:rPr sz="2700" b="1" spc="20" dirty="0">
                <a:latin typeface="Arial"/>
                <a:cs typeface="Arial"/>
              </a:rPr>
              <a:t>terelakan.</a:t>
            </a:r>
            <a:r>
              <a:rPr sz="2700" b="1" spc="135" dirty="0">
                <a:latin typeface="Arial"/>
                <a:cs typeface="Arial"/>
              </a:rPr>
              <a:t> </a:t>
            </a:r>
            <a:r>
              <a:rPr sz="2700" b="1" spc="65" dirty="0">
                <a:latin typeface="Arial"/>
                <a:cs typeface="Arial"/>
              </a:rPr>
              <a:t>Itulah</a:t>
            </a:r>
            <a:r>
              <a:rPr sz="2700" b="1" spc="135" dirty="0">
                <a:latin typeface="Arial"/>
                <a:cs typeface="Arial"/>
              </a:rPr>
              <a:t> </a:t>
            </a:r>
            <a:r>
              <a:rPr sz="2700" b="1" spc="60" dirty="0">
                <a:latin typeface="Arial"/>
                <a:cs typeface="Arial"/>
              </a:rPr>
              <a:t>hakikat </a:t>
            </a:r>
            <a:r>
              <a:rPr sz="2700" b="1" spc="65" dirty="0">
                <a:latin typeface="Arial"/>
                <a:cs typeface="Arial"/>
              </a:rPr>
              <a:t> </a:t>
            </a:r>
            <a:r>
              <a:rPr sz="2700" b="1" spc="-20" dirty="0">
                <a:latin typeface="Arial"/>
                <a:cs typeface="Arial"/>
              </a:rPr>
              <a:t>kehidupan.</a:t>
            </a:r>
            <a:endParaRPr sz="27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139680" y="0"/>
            <a:ext cx="3836035" cy="1666875"/>
            <a:chOff x="13139680" y="0"/>
            <a:chExt cx="3836035" cy="1666875"/>
          </a:xfrm>
        </p:grpSpPr>
        <p:sp>
          <p:nvSpPr>
            <p:cNvPr id="3" name="object 3"/>
            <p:cNvSpPr/>
            <p:nvPr/>
          </p:nvSpPr>
          <p:spPr>
            <a:xfrm>
              <a:off x="13396328" y="11"/>
              <a:ext cx="1437005" cy="964565"/>
            </a:xfrm>
            <a:custGeom>
              <a:avLst/>
              <a:gdLst/>
              <a:ahLst/>
              <a:cxnLst/>
              <a:rect l="l" t="t" r="r" b="b"/>
              <a:pathLst>
                <a:path w="1437005" h="964565">
                  <a:moveTo>
                    <a:pt x="698868" y="0"/>
                  </a:moveTo>
                  <a:lnTo>
                    <a:pt x="692848" y="0"/>
                  </a:lnTo>
                  <a:lnTo>
                    <a:pt x="0" y="692175"/>
                  </a:lnTo>
                  <a:lnTo>
                    <a:pt x="4102" y="694639"/>
                  </a:lnTo>
                  <a:lnTo>
                    <a:pt x="698868" y="0"/>
                  </a:lnTo>
                  <a:close/>
                </a:path>
                <a:path w="1437005" h="964565">
                  <a:moveTo>
                    <a:pt x="862558" y="0"/>
                  </a:moveTo>
                  <a:lnTo>
                    <a:pt x="856805" y="0"/>
                  </a:lnTo>
                  <a:lnTo>
                    <a:pt x="104470" y="752221"/>
                  </a:lnTo>
                  <a:lnTo>
                    <a:pt x="107759" y="754684"/>
                  </a:lnTo>
                  <a:lnTo>
                    <a:pt x="862558" y="0"/>
                  </a:lnTo>
                  <a:close/>
                </a:path>
                <a:path w="1437005" h="964565">
                  <a:moveTo>
                    <a:pt x="944816" y="0"/>
                  </a:moveTo>
                  <a:lnTo>
                    <a:pt x="939063" y="0"/>
                  </a:lnTo>
                  <a:lnTo>
                    <a:pt x="156286" y="782650"/>
                  </a:lnTo>
                  <a:lnTo>
                    <a:pt x="160401" y="784288"/>
                  </a:lnTo>
                  <a:lnTo>
                    <a:pt x="944816" y="0"/>
                  </a:lnTo>
                  <a:close/>
                </a:path>
                <a:path w="1437005" h="964565">
                  <a:moveTo>
                    <a:pt x="1026934" y="0"/>
                  </a:moveTo>
                  <a:lnTo>
                    <a:pt x="1021003" y="0"/>
                  </a:lnTo>
                  <a:lnTo>
                    <a:pt x="208114" y="812253"/>
                  </a:lnTo>
                  <a:lnTo>
                    <a:pt x="212229" y="814717"/>
                  </a:lnTo>
                  <a:lnTo>
                    <a:pt x="1026934" y="0"/>
                  </a:lnTo>
                  <a:close/>
                </a:path>
                <a:path w="1437005" h="964565">
                  <a:moveTo>
                    <a:pt x="1108519" y="0"/>
                  </a:moveTo>
                  <a:lnTo>
                    <a:pt x="1103083" y="0"/>
                  </a:lnTo>
                  <a:lnTo>
                    <a:pt x="260756" y="842683"/>
                  </a:lnTo>
                  <a:lnTo>
                    <a:pt x="264045" y="844334"/>
                  </a:lnTo>
                  <a:lnTo>
                    <a:pt x="1108519" y="0"/>
                  </a:lnTo>
                  <a:close/>
                </a:path>
                <a:path w="1437005" h="964565">
                  <a:moveTo>
                    <a:pt x="1190777" y="0"/>
                  </a:moveTo>
                  <a:lnTo>
                    <a:pt x="1185011" y="0"/>
                  </a:lnTo>
                  <a:lnTo>
                    <a:pt x="312585" y="872299"/>
                  </a:lnTo>
                  <a:lnTo>
                    <a:pt x="315874" y="874763"/>
                  </a:lnTo>
                  <a:lnTo>
                    <a:pt x="1190777" y="0"/>
                  </a:lnTo>
                  <a:close/>
                </a:path>
                <a:path w="1437005" h="964565">
                  <a:moveTo>
                    <a:pt x="1273035" y="0"/>
                  </a:moveTo>
                  <a:lnTo>
                    <a:pt x="1266875" y="0"/>
                  </a:lnTo>
                  <a:lnTo>
                    <a:pt x="364401" y="902728"/>
                  </a:lnTo>
                  <a:lnTo>
                    <a:pt x="368515" y="904367"/>
                  </a:lnTo>
                  <a:lnTo>
                    <a:pt x="1273035" y="0"/>
                  </a:lnTo>
                  <a:close/>
                </a:path>
                <a:path w="1437005" h="964565">
                  <a:moveTo>
                    <a:pt x="1354543" y="0"/>
                  </a:moveTo>
                  <a:lnTo>
                    <a:pt x="1349057" y="0"/>
                  </a:lnTo>
                  <a:lnTo>
                    <a:pt x="416229" y="932332"/>
                  </a:lnTo>
                  <a:lnTo>
                    <a:pt x="420344" y="934796"/>
                  </a:lnTo>
                  <a:lnTo>
                    <a:pt x="1280769" y="74498"/>
                  </a:lnTo>
                  <a:lnTo>
                    <a:pt x="1354543" y="0"/>
                  </a:lnTo>
                  <a:close/>
                </a:path>
                <a:path w="1437005" h="964565">
                  <a:moveTo>
                    <a:pt x="1436941" y="0"/>
                  </a:moveTo>
                  <a:lnTo>
                    <a:pt x="1430972" y="0"/>
                  </a:lnTo>
                  <a:lnTo>
                    <a:pt x="538797" y="892035"/>
                  </a:lnTo>
                  <a:lnTo>
                    <a:pt x="468871" y="962761"/>
                  </a:lnTo>
                  <a:lnTo>
                    <a:pt x="472160" y="964412"/>
                  </a:lnTo>
                  <a:lnTo>
                    <a:pt x="1436941" y="0"/>
                  </a:lnTo>
                  <a:close/>
                </a:path>
              </a:pathLst>
            </a:custGeom>
            <a:solidFill>
              <a:srgbClr val="2A4A81"/>
            </a:solidFill>
          </p:spPr>
          <p:txBody>
            <a:bodyPr wrap="square" lIns="0" tIns="0" rIns="0" bIns="0" rtlCol="0"/>
            <a:lstStyle/>
            <a:p>
              <a:endParaRPr/>
            </a:p>
          </p:txBody>
        </p:sp>
        <p:pic>
          <p:nvPicPr>
            <p:cNvPr id="4" name="object 4"/>
            <p:cNvPicPr/>
            <p:nvPr/>
          </p:nvPicPr>
          <p:blipFill>
            <a:blip r:embed="rId2" cstate="print"/>
            <a:stretch>
              <a:fillRect/>
            </a:stretch>
          </p:blipFill>
          <p:spPr>
            <a:xfrm>
              <a:off x="13153664" y="0"/>
              <a:ext cx="202719" cy="202812"/>
            </a:xfrm>
            <a:prstGeom prst="rect">
              <a:avLst/>
            </a:prstGeom>
          </p:spPr>
        </p:pic>
        <p:sp>
          <p:nvSpPr>
            <p:cNvPr id="5" name="object 5"/>
            <p:cNvSpPr/>
            <p:nvPr/>
          </p:nvSpPr>
          <p:spPr>
            <a:xfrm>
              <a:off x="13153657" y="11"/>
              <a:ext cx="1904364" cy="1506220"/>
            </a:xfrm>
            <a:custGeom>
              <a:avLst/>
              <a:gdLst/>
              <a:ahLst/>
              <a:cxnLst/>
              <a:rect l="l" t="t" r="r" b="b"/>
              <a:pathLst>
                <a:path w="1904365" h="1506220">
                  <a:moveTo>
                    <a:pt x="284276" y="0"/>
                  </a:moveTo>
                  <a:lnTo>
                    <a:pt x="278523" y="0"/>
                  </a:lnTo>
                  <a:lnTo>
                    <a:pt x="42773" y="235699"/>
                  </a:lnTo>
                  <a:lnTo>
                    <a:pt x="0" y="279298"/>
                  </a:lnTo>
                  <a:lnTo>
                    <a:pt x="0" y="285051"/>
                  </a:lnTo>
                  <a:lnTo>
                    <a:pt x="284276" y="0"/>
                  </a:lnTo>
                  <a:close/>
                </a:path>
                <a:path w="1904365" h="1506220">
                  <a:moveTo>
                    <a:pt x="366547" y="0"/>
                  </a:moveTo>
                  <a:lnTo>
                    <a:pt x="360781" y="0"/>
                  </a:lnTo>
                  <a:lnTo>
                    <a:pt x="0" y="361543"/>
                  </a:lnTo>
                  <a:lnTo>
                    <a:pt x="0" y="367296"/>
                  </a:lnTo>
                  <a:lnTo>
                    <a:pt x="366547" y="0"/>
                  </a:lnTo>
                  <a:close/>
                </a:path>
                <a:path w="1904365" h="1506220">
                  <a:moveTo>
                    <a:pt x="448805" y="0"/>
                  </a:moveTo>
                  <a:lnTo>
                    <a:pt x="443039" y="0"/>
                  </a:lnTo>
                  <a:lnTo>
                    <a:pt x="0" y="442963"/>
                  </a:lnTo>
                  <a:lnTo>
                    <a:pt x="0" y="448729"/>
                  </a:lnTo>
                  <a:lnTo>
                    <a:pt x="448805" y="0"/>
                  </a:lnTo>
                  <a:close/>
                </a:path>
                <a:path w="1904365" h="1506220">
                  <a:moveTo>
                    <a:pt x="531063" y="0"/>
                  </a:moveTo>
                  <a:lnTo>
                    <a:pt x="524903" y="0"/>
                  </a:lnTo>
                  <a:lnTo>
                    <a:pt x="0" y="525208"/>
                  </a:lnTo>
                  <a:lnTo>
                    <a:pt x="0" y="530974"/>
                  </a:lnTo>
                  <a:lnTo>
                    <a:pt x="531063" y="0"/>
                  </a:lnTo>
                  <a:close/>
                </a:path>
                <a:path w="1904365" h="1506220">
                  <a:moveTo>
                    <a:pt x="612571" y="0"/>
                  </a:moveTo>
                  <a:lnTo>
                    <a:pt x="606742" y="0"/>
                  </a:lnTo>
                  <a:lnTo>
                    <a:pt x="34544" y="572096"/>
                  </a:lnTo>
                  <a:lnTo>
                    <a:pt x="38658" y="574560"/>
                  </a:lnTo>
                  <a:lnTo>
                    <a:pt x="538797" y="74498"/>
                  </a:lnTo>
                  <a:lnTo>
                    <a:pt x="612571" y="0"/>
                  </a:lnTo>
                  <a:close/>
                </a:path>
                <a:path w="1904365" h="1506220">
                  <a:moveTo>
                    <a:pt x="694753" y="0"/>
                  </a:moveTo>
                  <a:lnTo>
                    <a:pt x="689000" y="0"/>
                  </a:lnTo>
                  <a:lnTo>
                    <a:pt x="87198" y="602526"/>
                  </a:lnTo>
                  <a:lnTo>
                    <a:pt x="90487" y="604164"/>
                  </a:lnTo>
                  <a:lnTo>
                    <a:pt x="694753" y="0"/>
                  </a:lnTo>
                  <a:close/>
                </a:path>
                <a:path w="1904365" h="1506220">
                  <a:moveTo>
                    <a:pt x="777011" y="0"/>
                  </a:moveTo>
                  <a:lnTo>
                    <a:pt x="771258" y="0"/>
                  </a:lnTo>
                  <a:lnTo>
                    <a:pt x="139014" y="632129"/>
                  </a:lnTo>
                  <a:lnTo>
                    <a:pt x="142316" y="634606"/>
                  </a:lnTo>
                  <a:lnTo>
                    <a:pt x="777011" y="0"/>
                  </a:lnTo>
                  <a:close/>
                </a:path>
                <a:path w="1904365" h="1506220">
                  <a:moveTo>
                    <a:pt x="1843925" y="0"/>
                  </a:moveTo>
                  <a:lnTo>
                    <a:pt x="1838159" y="0"/>
                  </a:lnTo>
                  <a:lnTo>
                    <a:pt x="815187" y="1022807"/>
                  </a:lnTo>
                  <a:lnTo>
                    <a:pt x="819302" y="1024445"/>
                  </a:lnTo>
                  <a:lnTo>
                    <a:pt x="1843925" y="0"/>
                  </a:lnTo>
                  <a:close/>
                </a:path>
                <a:path w="1904365" h="1506220">
                  <a:moveTo>
                    <a:pt x="1904301" y="1246517"/>
                  </a:moveTo>
                  <a:lnTo>
                    <a:pt x="1647659" y="1503121"/>
                  </a:lnTo>
                  <a:lnTo>
                    <a:pt x="1651774" y="1505597"/>
                  </a:lnTo>
                  <a:lnTo>
                    <a:pt x="1904301" y="1253096"/>
                  </a:lnTo>
                  <a:lnTo>
                    <a:pt x="1904301" y="1246517"/>
                  </a:lnTo>
                  <a:close/>
                </a:path>
                <a:path w="1904365" h="1506220">
                  <a:moveTo>
                    <a:pt x="1904301" y="1165098"/>
                  </a:moveTo>
                  <a:lnTo>
                    <a:pt x="1848370" y="1220203"/>
                  </a:lnTo>
                  <a:lnTo>
                    <a:pt x="1766112" y="1302448"/>
                  </a:lnTo>
                  <a:lnTo>
                    <a:pt x="1595831" y="1473517"/>
                  </a:lnTo>
                  <a:lnTo>
                    <a:pt x="1599120" y="1475168"/>
                  </a:lnTo>
                  <a:lnTo>
                    <a:pt x="1904301" y="1170851"/>
                  </a:lnTo>
                  <a:lnTo>
                    <a:pt x="1904301" y="1165098"/>
                  </a:lnTo>
                  <a:close/>
                </a:path>
                <a:path w="1904365" h="1506220">
                  <a:moveTo>
                    <a:pt x="1904301" y="1082840"/>
                  </a:moveTo>
                  <a:lnTo>
                    <a:pt x="1766112" y="1220203"/>
                  </a:lnTo>
                  <a:lnTo>
                    <a:pt x="1544015" y="1443088"/>
                  </a:lnTo>
                  <a:lnTo>
                    <a:pt x="1547304" y="1445552"/>
                  </a:lnTo>
                  <a:lnTo>
                    <a:pt x="1604886" y="1387157"/>
                  </a:lnTo>
                  <a:lnTo>
                    <a:pt x="1904301" y="1088605"/>
                  </a:lnTo>
                  <a:lnTo>
                    <a:pt x="1904301" y="1082840"/>
                  </a:lnTo>
                  <a:close/>
                </a:path>
                <a:path w="1904365" h="1506220">
                  <a:moveTo>
                    <a:pt x="1904301" y="1000594"/>
                  </a:moveTo>
                  <a:lnTo>
                    <a:pt x="1684667" y="1220203"/>
                  </a:lnTo>
                  <a:lnTo>
                    <a:pt x="1491361" y="1413471"/>
                  </a:lnTo>
                  <a:lnTo>
                    <a:pt x="1495475" y="1415122"/>
                  </a:lnTo>
                  <a:lnTo>
                    <a:pt x="1904301" y="1006360"/>
                  </a:lnTo>
                  <a:lnTo>
                    <a:pt x="1904301" y="1000594"/>
                  </a:lnTo>
                  <a:close/>
                </a:path>
                <a:path w="1904365" h="1506220">
                  <a:moveTo>
                    <a:pt x="1904301" y="918349"/>
                  </a:moveTo>
                  <a:lnTo>
                    <a:pt x="1602409" y="1220203"/>
                  </a:lnTo>
                  <a:lnTo>
                    <a:pt x="1439545" y="1383042"/>
                  </a:lnTo>
                  <a:lnTo>
                    <a:pt x="1443659" y="1385519"/>
                  </a:lnTo>
                  <a:lnTo>
                    <a:pt x="1769402" y="1058989"/>
                  </a:lnTo>
                  <a:lnTo>
                    <a:pt x="1904301" y="924115"/>
                  </a:lnTo>
                  <a:lnTo>
                    <a:pt x="1904301" y="918349"/>
                  </a:lnTo>
                  <a:close/>
                </a:path>
                <a:path w="1904365" h="1506220">
                  <a:moveTo>
                    <a:pt x="1904301" y="16103"/>
                  </a:moveTo>
                  <a:lnTo>
                    <a:pt x="1684667" y="235699"/>
                  </a:lnTo>
                  <a:lnTo>
                    <a:pt x="867016" y="1052410"/>
                  </a:lnTo>
                  <a:lnTo>
                    <a:pt x="871131" y="1054887"/>
                  </a:lnTo>
                  <a:lnTo>
                    <a:pt x="1604886" y="320421"/>
                  </a:lnTo>
                  <a:lnTo>
                    <a:pt x="1851660" y="74498"/>
                  </a:lnTo>
                  <a:lnTo>
                    <a:pt x="1904301" y="21869"/>
                  </a:lnTo>
                  <a:lnTo>
                    <a:pt x="1904301" y="16103"/>
                  </a:lnTo>
                  <a:close/>
                </a:path>
              </a:pathLst>
            </a:custGeom>
            <a:solidFill>
              <a:srgbClr val="2A4A81"/>
            </a:solidFill>
          </p:spPr>
          <p:txBody>
            <a:bodyPr wrap="square" lIns="0" tIns="0" rIns="0" bIns="0" rtlCol="0"/>
            <a:lstStyle/>
            <a:p>
              <a:endParaRPr/>
            </a:p>
          </p:txBody>
        </p:sp>
        <p:pic>
          <p:nvPicPr>
            <p:cNvPr id="6" name="object 6"/>
            <p:cNvPicPr/>
            <p:nvPr/>
          </p:nvPicPr>
          <p:blipFill>
            <a:blip r:embed="rId3" cstate="print"/>
            <a:stretch>
              <a:fillRect/>
            </a:stretch>
          </p:blipFill>
          <p:spPr>
            <a:xfrm>
              <a:off x="14853143" y="1328769"/>
              <a:ext cx="204825" cy="296910"/>
            </a:xfrm>
            <a:prstGeom prst="rect">
              <a:avLst/>
            </a:prstGeom>
          </p:spPr>
        </p:pic>
        <p:sp>
          <p:nvSpPr>
            <p:cNvPr id="7" name="object 7"/>
            <p:cNvSpPr/>
            <p:nvPr/>
          </p:nvSpPr>
          <p:spPr>
            <a:xfrm>
              <a:off x="13344500" y="11"/>
              <a:ext cx="1713864" cy="1355090"/>
            </a:xfrm>
            <a:custGeom>
              <a:avLst/>
              <a:gdLst/>
              <a:ahLst/>
              <a:cxnLst/>
              <a:rect l="l" t="t" r="r" b="b"/>
              <a:pathLst>
                <a:path w="1713865" h="1355090">
                  <a:moveTo>
                    <a:pt x="668426" y="0"/>
                  </a:moveTo>
                  <a:lnTo>
                    <a:pt x="662673" y="0"/>
                  </a:lnTo>
                  <a:lnTo>
                    <a:pt x="0" y="662571"/>
                  </a:lnTo>
                  <a:lnTo>
                    <a:pt x="4114" y="664210"/>
                  </a:lnTo>
                  <a:lnTo>
                    <a:pt x="668426" y="0"/>
                  </a:lnTo>
                  <a:close/>
                </a:path>
                <a:path w="1713865" h="1355090">
                  <a:moveTo>
                    <a:pt x="832129" y="0"/>
                  </a:moveTo>
                  <a:lnTo>
                    <a:pt x="826643" y="0"/>
                  </a:lnTo>
                  <a:lnTo>
                    <a:pt x="104470" y="722604"/>
                  </a:lnTo>
                  <a:lnTo>
                    <a:pt x="107759" y="724255"/>
                  </a:lnTo>
                  <a:lnTo>
                    <a:pt x="832129" y="0"/>
                  </a:lnTo>
                  <a:close/>
                </a:path>
                <a:path w="1713865" h="1355090">
                  <a:moveTo>
                    <a:pt x="1571104" y="0"/>
                  </a:moveTo>
                  <a:lnTo>
                    <a:pt x="1565059" y="0"/>
                  </a:lnTo>
                  <a:lnTo>
                    <a:pt x="572528" y="992378"/>
                  </a:lnTo>
                  <a:lnTo>
                    <a:pt x="575818" y="994841"/>
                  </a:lnTo>
                  <a:lnTo>
                    <a:pt x="1571104" y="0"/>
                  </a:lnTo>
                  <a:close/>
                </a:path>
                <a:path w="1713865" h="1355090">
                  <a:moveTo>
                    <a:pt x="1713458" y="836930"/>
                  </a:moveTo>
                  <a:lnTo>
                    <a:pt x="1575269" y="974280"/>
                  </a:lnTo>
                  <a:lnTo>
                    <a:pt x="1329309" y="1220203"/>
                  </a:lnTo>
                  <a:lnTo>
                    <a:pt x="1196873" y="1353439"/>
                  </a:lnTo>
                  <a:lnTo>
                    <a:pt x="1200162" y="1355077"/>
                  </a:lnTo>
                  <a:lnTo>
                    <a:pt x="1496301" y="1058989"/>
                  </a:lnTo>
                  <a:lnTo>
                    <a:pt x="1713458" y="842683"/>
                  </a:lnTo>
                  <a:lnTo>
                    <a:pt x="1713458" y="836930"/>
                  </a:lnTo>
                  <a:close/>
                </a:path>
                <a:path w="1713865" h="1355090">
                  <a:moveTo>
                    <a:pt x="1713458" y="754684"/>
                  </a:moveTo>
                  <a:lnTo>
                    <a:pt x="1575269" y="892035"/>
                  </a:lnTo>
                  <a:lnTo>
                    <a:pt x="1247051" y="1220203"/>
                  </a:lnTo>
                  <a:lnTo>
                    <a:pt x="1145057" y="1323009"/>
                  </a:lnTo>
                  <a:lnTo>
                    <a:pt x="1148346" y="1325473"/>
                  </a:lnTo>
                  <a:lnTo>
                    <a:pt x="1414043" y="1058989"/>
                  </a:lnTo>
                  <a:lnTo>
                    <a:pt x="1713458" y="760437"/>
                  </a:lnTo>
                  <a:lnTo>
                    <a:pt x="1713458" y="754684"/>
                  </a:lnTo>
                  <a:close/>
                </a:path>
                <a:path w="1713865" h="1355090">
                  <a:moveTo>
                    <a:pt x="1713458" y="672439"/>
                  </a:moveTo>
                  <a:lnTo>
                    <a:pt x="1575269" y="809790"/>
                  </a:lnTo>
                  <a:lnTo>
                    <a:pt x="1165618" y="1220203"/>
                  </a:lnTo>
                  <a:lnTo>
                    <a:pt x="1092403" y="1293393"/>
                  </a:lnTo>
                  <a:lnTo>
                    <a:pt x="1096518" y="1295044"/>
                  </a:lnTo>
                  <a:lnTo>
                    <a:pt x="1332598" y="1058989"/>
                  </a:lnTo>
                  <a:lnTo>
                    <a:pt x="1414043" y="976744"/>
                  </a:lnTo>
                  <a:lnTo>
                    <a:pt x="1713458" y="678192"/>
                  </a:lnTo>
                  <a:lnTo>
                    <a:pt x="1713458" y="672439"/>
                  </a:lnTo>
                  <a:close/>
                </a:path>
                <a:path w="1713865" h="1355090">
                  <a:moveTo>
                    <a:pt x="1713458" y="590194"/>
                  </a:moveTo>
                  <a:lnTo>
                    <a:pt x="1083360" y="1220203"/>
                  </a:lnTo>
                  <a:lnTo>
                    <a:pt x="1040587" y="1262964"/>
                  </a:lnTo>
                  <a:lnTo>
                    <a:pt x="1044689" y="1265428"/>
                  </a:lnTo>
                  <a:lnTo>
                    <a:pt x="1250340" y="1058989"/>
                  </a:lnTo>
                  <a:lnTo>
                    <a:pt x="1713458" y="595947"/>
                  </a:lnTo>
                  <a:lnTo>
                    <a:pt x="1713458" y="590194"/>
                  </a:lnTo>
                  <a:close/>
                </a:path>
                <a:path w="1713865" h="1355090">
                  <a:moveTo>
                    <a:pt x="1713458" y="508762"/>
                  </a:moveTo>
                  <a:lnTo>
                    <a:pt x="1575269" y="646112"/>
                  </a:lnTo>
                  <a:lnTo>
                    <a:pt x="1001102" y="1220203"/>
                  </a:lnTo>
                  <a:lnTo>
                    <a:pt x="988758" y="1232535"/>
                  </a:lnTo>
                  <a:lnTo>
                    <a:pt x="992047" y="1234998"/>
                  </a:lnTo>
                  <a:lnTo>
                    <a:pt x="1414043" y="813079"/>
                  </a:lnTo>
                  <a:lnTo>
                    <a:pt x="1713458" y="514527"/>
                  </a:lnTo>
                  <a:lnTo>
                    <a:pt x="1713458" y="508762"/>
                  </a:lnTo>
                  <a:close/>
                </a:path>
                <a:path w="1713865" h="1355090">
                  <a:moveTo>
                    <a:pt x="1713458" y="426516"/>
                  </a:moveTo>
                  <a:lnTo>
                    <a:pt x="1575269" y="563867"/>
                  </a:lnTo>
                  <a:lnTo>
                    <a:pt x="936929" y="1202931"/>
                  </a:lnTo>
                  <a:lnTo>
                    <a:pt x="940219" y="1205395"/>
                  </a:lnTo>
                  <a:lnTo>
                    <a:pt x="1085824" y="1058989"/>
                  </a:lnTo>
                  <a:lnTo>
                    <a:pt x="1414043" y="730834"/>
                  </a:lnTo>
                  <a:lnTo>
                    <a:pt x="1713458" y="432269"/>
                  </a:lnTo>
                  <a:lnTo>
                    <a:pt x="1713458" y="426516"/>
                  </a:lnTo>
                  <a:close/>
                </a:path>
                <a:path w="1713865" h="1355090">
                  <a:moveTo>
                    <a:pt x="1713458" y="344271"/>
                  </a:moveTo>
                  <a:lnTo>
                    <a:pt x="1575269" y="481622"/>
                  </a:lnTo>
                  <a:lnTo>
                    <a:pt x="884288" y="1172489"/>
                  </a:lnTo>
                  <a:lnTo>
                    <a:pt x="888403" y="1174965"/>
                  </a:lnTo>
                  <a:lnTo>
                    <a:pt x="1004392" y="1058989"/>
                  </a:lnTo>
                  <a:lnTo>
                    <a:pt x="1414043" y="648589"/>
                  </a:lnTo>
                  <a:lnTo>
                    <a:pt x="1713458" y="350024"/>
                  </a:lnTo>
                  <a:lnTo>
                    <a:pt x="1713458" y="344271"/>
                  </a:lnTo>
                  <a:close/>
                </a:path>
                <a:path w="1713865" h="1355090">
                  <a:moveTo>
                    <a:pt x="1713458" y="262026"/>
                  </a:moveTo>
                  <a:lnTo>
                    <a:pt x="832459" y="1142885"/>
                  </a:lnTo>
                  <a:lnTo>
                    <a:pt x="836574" y="1145349"/>
                  </a:lnTo>
                  <a:lnTo>
                    <a:pt x="922134" y="1058989"/>
                  </a:lnTo>
                  <a:lnTo>
                    <a:pt x="1713458" y="267779"/>
                  </a:lnTo>
                  <a:lnTo>
                    <a:pt x="1713458" y="262026"/>
                  </a:lnTo>
                  <a:close/>
                </a:path>
                <a:path w="1713865" h="1355090">
                  <a:moveTo>
                    <a:pt x="1713458" y="180606"/>
                  </a:moveTo>
                  <a:lnTo>
                    <a:pt x="1657527" y="235699"/>
                  </a:lnTo>
                  <a:lnTo>
                    <a:pt x="780643" y="1112456"/>
                  </a:lnTo>
                  <a:lnTo>
                    <a:pt x="783932" y="1114920"/>
                  </a:lnTo>
                  <a:lnTo>
                    <a:pt x="1414043" y="484911"/>
                  </a:lnTo>
                  <a:lnTo>
                    <a:pt x="1713458" y="186359"/>
                  </a:lnTo>
                  <a:lnTo>
                    <a:pt x="1713458" y="180606"/>
                  </a:lnTo>
                  <a:close/>
                </a:path>
                <a:path w="1713865" h="1355090">
                  <a:moveTo>
                    <a:pt x="1713458" y="98348"/>
                  </a:moveTo>
                  <a:lnTo>
                    <a:pt x="1575269" y="235699"/>
                  </a:lnTo>
                  <a:lnTo>
                    <a:pt x="728814" y="1082840"/>
                  </a:lnTo>
                  <a:lnTo>
                    <a:pt x="732104" y="1084491"/>
                  </a:lnTo>
                  <a:lnTo>
                    <a:pt x="1414043" y="402666"/>
                  </a:lnTo>
                  <a:lnTo>
                    <a:pt x="1713458" y="104114"/>
                  </a:lnTo>
                  <a:lnTo>
                    <a:pt x="1713458" y="98348"/>
                  </a:lnTo>
                  <a:close/>
                </a:path>
              </a:pathLst>
            </a:custGeom>
            <a:solidFill>
              <a:srgbClr val="2A4A81"/>
            </a:solidFill>
          </p:spPr>
          <p:txBody>
            <a:bodyPr wrap="square" lIns="0" tIns="0" rIns="0" bIns="0" rtlCol="0"/>
            <a:lstStyle/>
            <a:p>
              <a:endParaRPr/>
            </a:p>
          </p:txBody>
        </p:sp>
        <p:sp>
          <p:nvSpPr>
            <p:cNvPr id="8" name="object 8"/>
            <p:cNvSpPr/>
            <p:nvPr/>
          </p:nvSpPr>
          <p:spPr>
            <a:xfrm>
              <a:off x="14099879" y="0"/>
              <a:ext cx="255904" cy="102235"/>
            </a:xfrm>
            <a:custGeom>
              <a:avLst/>
              <a:gdLst/>
              <a:ahLst/>
              <a:cxnLst/>
              <a:rect l="l" t="t" r="r" b="b"/>
              <a:pathLst>
                <a:path w="255905" h="102235">
                  <a:moveTo>
                    <a:pt x="174980" y="101649"/>
                  </a:moveTo>
                  <a:lnTo>
                    <a:pt x="129122" y="0"/>
                  </a:lnTo>
                  <a:lnTo>
                    <a:pt x="255594" y="0"/>
                  </a:lnTo>
                  <a:lnTo>
                    <a:pt x="255594" y="15290"/>
                  </a:lnTo>
                  <a:lnTo>
                    <a:pt x="174980" y="101649"/>
                  </a:lnTo>
                  <a:close/>
                </a:path>
                <a:path w="255905" h="102235">
                  <a:moveTo>
                    <a:pt x="590" y="1308"/>
                  </a:moveTo>
                  <a:lnTo>
                    <a:pt x="0" y="0"/>
                  </a:lnTo>
                  <a:lnTo>
                    <a:pt x="1817" y="0"/>
                  </a:lnTo>
                  <a:lnTo>
                    <a:pt x="590" y="1308"/>
                  </a:lnTo>
                  <a:close/>
                </a:path>
              </a:pathLst>
            </a:custGeom>
            <a:solidFill>
              <a:srgbClr val="F6B4A6"/>
            </a:solidFill>
          </p:spPr>
          <p:txBody>
            <a:bodyPr wrap="square" lIns="0" tIns="0" rIns="0" bIns="0" rtlCol="0"/>
            <a:lstStyle/>
            <a:p>
              <a:endParaRPr/>
            </a:p>
          </p:txBody>
        </p:sp>
        <p:sp>
          <p:nvSpPr>
            <p:cNvPr id="9" name="object 9"/>
            <p:cNvSpPr/>
            <p:nvPr/>
          </p:nvSpPr>
          <p:spPr>
            <a:xfrm>
              <a:off x="13139680" y="0"/>
              <a:ext cx="3836035" cy="1666875"/>
            </a:xfrm>
            <a:custGeom>
              <a:avLst/>
              <a:gdLst/>
              <a:ahLst/>
              <a:cxnLst/>
              <a:rect l="l" t="t" r="r" b="b"/>
              <a:pathLst>
                <a:path w="3836034" h="1666875">
                  <a:moveTo>
                    <a:pt x="1918289" y="1666802"/>
                  </a:moveTo>
                  <a:lnTo>
                    <a:pt x="0" y="559763"/>
                  </a:lnTo>
                  <a:lnTo>
                    <a:pt x="0" y="0"/>
                  </a:lnTo>
                  <a:lnTo>
                    <a:pt x="27145" y="0"/>
                  </a:lnTo>
                  <a:lnTo>
                    <a:pt x="27145" y="544136"/>
                  </a:lnTo>
                  <a:lnTo>
                    <a:pt x="1904305" y="1627324"/>
                  </a:lnTo>
                  <a:lnTo>
                    <a:pt x="1986668" y="1627324"/>
                  </a:lnTo>
                  <a:lnTo>
                    <a:pt x="1918289" y="1666802"/>
                  </a:lnTo>
                  <a:close/>
                </a:path>
                <a:path w="3836034" h="1666875">
                  <a:moveTo>
                    <a:pt x="955854" y="25982"/>
                  </a:moveTo>
                  <a:lnTo>
                    <a:pt x="944132" y="0"/>
                  </a:lnTo>
                  <a:lnTo>
                    <a:pt x="980230" y="0"/>
                  </a:lnTo>
                  <a:lnTo>
                    <a:pt x="955854" y="25982"/>
                  </a:lnTo>
                  <a:close/>
                </a:path>
                <a:path w="3836034" h="1666875">
                  <a:moveTo>
                    <a:pt x="1130244" y="126323"/>
                  </a:moveTo>
                  <a:lnTo>
                    <a:pt x="1073255" y="0"/>
                  </a:lnTo>
                  <a:lnTo>
                    <a:pt x="1104566" y="0"/>
                  </a:lnTo>
                  <a:lnTo>
                    <a:pt x="1139292" y="76975"/>
                  </a:lnTo>
                  <a:lnTo>
                    <a:pt x="1176514" y="76975"/>
                  </a:lnTo>
                  <a:lnTo>
                    <a:pt x="1130244" y="126323"/>
                  </a:lnTo>
                  <a:close/>
                </a:path>
                <a:path w="3836034" h="1666875">
                  <a:moveTo>
                    <a:pt x="1176514" y="76975"/>
                  </a:moveTo>
                  <a:lnTo>
                    <a:pt x="1139292" y="76975"/>
                  </a:lnTo>
                  <a:lnTo>
                    <a:pt x="1201809" y="9533"/>
                  </a:lnTo>
                  <a:lnTo>
                    <a:pt x="1201809" y="0"/>
                  </a:lnTo>
                  <a:lnTo>
                    <a:pt x="1228955" y="0"/>
                  </a:lnTo>
                  <a:lnTo>
                    <a:pt x="1228955" y="21047"/>
                  </a:lnTo>
                  <a:lnTo>
                    <a:pt x="1176514" y="76975"/>
                  </a:lnTo>
                  <a:close/>
                </a:path>
                <a:path w="3836034" h="1666875">
                  <a:moveTo>
                    <a:pt x="1931450" y="1627324"/>
                  </a:moveTo>
                  <a:lnTo>
                    <a:pt x="1904305" y="1627324"/>
                  </a:lnTo>
                  <a:lnTo>
                    <a:pt x="1904305" y="0"/>
                  </a:lnTo>
                  <a:lnTo>
                    <a:pt x="1931450" y="0"/>
                  </a:lnTo>
                  <a:lnTo>
                    <a:pt x="1931450" y="1627324"/>
                  </a:lnTo>
                  <a:close/>
                </a:path>
                <a:path w="3836034" h="1666875">
                  <a:moveTo>
                    <a:pt x="1986668" y="1627324"/>
                  </a:moveTo>
                  <a:lnTo>
                    <a:pt x="1931450" y="1627324"/>
                  </a:lnTo>
                  <a:lnTo>
                    <a:pt x="3808610" y="544136"/>
                  </a:lnTo>
                  <a:lnTo>
                    <a:pt x="3808610" y="0"/>
                  </a:lnTo>
                  <a:lnTo>
                    <a:pt x="3835999" y="0"/>
                  </a:lnTo>
                  <a:lnTo>
                    <a:pt x="3835756" y="559763"/>
                  </a:lnTo>
                  <a:lnTo>
                    <a:pt x="1986668" y="1627324"/>
                  </a:lnTo>
                  <a:close/>
                </a:path>
                <a:path w="3836034" h="1666875">
                  <a:moveTo>
                    <a:pt x="3201535" y="730836"/>
                  </a:moveTo>
                  <a:lnTo>
                    <a:pt x="3201535" y="442972"/>
                  </a:lnTo>
                  <a:lnTo>
                    <a:pt x="3700027" y="155109"/>
                  </a:lnTo>
                  <a:lnTo>
                    <a:pt x="3700027" y="442972"/>
                  </a:lnTo>
                  <a:lnTo>
                    <a:pt x="3201535" y="730836"/>
                  </a:lnTo>
                  <a:close/>
                </a:path>
                <a:path w="3836034" h="1666875">
                  <a:moveTo>
                    <a:pt x="2121470" y="1181547"/>
                  </a:moveTo>
                  <a:lnTo>
                    <a:pt x="2263778" y="840224"/>
                  </a:lnTo>
                  <a:lnTo>
                    <a:pt x="2406087" y="1017054"/>
                  </a:lnTo>
                  <a:lnTo>
                    <a:pt x="2336989" y="1058177"/>
                  </a:lnTo>
                  <a:lnTo>
                    <a:pt x="2336989" y="1141246"/>
                  </a:lnTo>
                  <a:lnTo>
                    <a:pt x="2190568" y="1141246"/>
                  </a:lnTo>
                  <a:lnTo>
                    <a:pt x="2121470" y="1181547"/>
                  </a:lnTo>
                  <a:close/>
                </a:path>
                <a:path w="3836034" h="1666875">
                  <a:moveTo>
                    <a:pt x="2190568" y="1277776"/>
                  </a:moveTo>
                  <a:lnTo>
                    <a:pt x="2190568" y="1141246"/>
                  </a:lnTo>
                  <a:lnTo>
                    <a:pt x="2336989" y="1141246"/>
                  </a:lnTo>
                  <a:lnTo>
                    <a:pt x="2336989" y="1193884"/>
                  </a:lnTo>
                  <a:lnTo>
                    <a:pt x="2190568" y="1277776"/>
                  </a:lnTo>
                  <a:close/>
                </a:path>
              </a:pathLst>
            </a:custGeom>
            <a:solidFill>
              <a:srgbClr val="2A4A81"/>
            </a:solidFill>
          </p:spPr>
          <p:txBody>
            <a:bodyPr wrap="square" lIns="0" tIns="0" rIns="0" bIns="0" rtlCol="0"/>
            <a:lstStyle/>
            <a:p>
              <a:endParaRPr/>
            </a:p>
          </p:txBody>
        </p:sp>
      </p:grpSp>
      <p:pic>
        <p:nvPicPr>
          <p:cNvPr id="10" name="object 10"/>
          <p:cNvPicPr/>
          <p:nvPr/>
        </p:nvPicPr>
        <p:blipFill>
          <a:blip r:embed="rId4" cstate="print"/>
          <a:stretch>
            <a:fillRect/>
          </a:stretch>
        </p:blipFill>
        <p:spPr>
          <a:xfrm>
            <a:off x="10552359" y="390596"/>
            <a:ext cx="2075700" cy="1270000"/>
          </a:xfrm>
          <a:prstGeom prst="rect">
            <a:avLst/>
          </a:prstGeom>
        </p:spPr>
      </p:pic>
      <p:grpSp>
        <p:nvGrpSpPr>
          <p:cNvPr id="11" name="object 11"/>
          <p:cNvGrpSpPr/>
          <p:nvPr/>
        </p:nvGrpSpPr>
        <p:grpSpPr>
          <a:xfrm>
            <a:off x="4999061" y="0"/>
            <a:ext cx="5344795" cy="1828800"/>
            <a:chOff x="4999061" y="0"/>
            <a:chExt cx="5344795" cy="1828800"/>
          </a:xfrm>
        </p:grpSpPr>
        <p:sp>
          <p:nvSpPr>
            <p:cNvPr id="12" name="object 12"/>
            <p:cNvSpPr/>
            <p:nvPr/>
          </p:nvSpPr>
          <p:spPr>
            <a:xfrm>
              <a:off x="5011391" y="0"/>
              <a:ext cx="5320030" cy="1821180"/>
            </a:xfrm>
            <a:custGeom>
              <a:avLst/>
              <a:gdLst/>
              <a:ahLst/>
              <a:cxnLst/>
              <a:rect l="l" t="t" r="r" b="b"/>
              <a:pathLst>
                <a:path w="5320030" h="1821180">
                  <a:moveTo>
                    <a:pt x="3119515" y="1820754"/>
                  </a:moveTo>
                  <a:lnTo>
                    <a:pt x="3060807" y="1814304"/>
                  </a:lnTo>
                  <a:lnTo>
                    <a:pt x="3013028" y="1796074"/>
                  </a:lnTo>
                  <a:lnTo>
                    <a:pt x="39232" y="77439"/>
                  </a:lnTo>
                  <a:lnTo>
                    <a:pt x="3135" y="38946"/>
                  </a:lnTo>
                  <a:lnTo>
                    <a:pt x="0" y="23591"/>
                  </a:lnTo>
                  <a:lnTo>
                    <a:pt x="0" y="0"/>
                  </a:lnTo>
                  <a:lnTo>
                    <a:pt x="112061" y="0"/>
                  </a:lnTo>
                  <a:lnTo>
                    <a:pt x="3020875" y="1680526"/>
                  </a:lnTo>
                  <a:lnTo>
                    <a:pt x="3041997" y="1690184"/>
                  </a:lnTo>
                  <a:lnTo>
                    <a:pt x="3066272" y="1697213"/>
                  </a:lnTo>
                  <a:lnTo>
                    <a:pt x="3093069" y="1701508"/>
                  </a:lnTo>
                  <a:lnTo>
                    <a:pt x="3121757" y="1702963"/>
                  </a:lnTo>
                  <a:lnTo>
                    <a:pt x="3404435" y="1702963"/>
                  </a:lnTo>
                  <a:lnTo>
                    <a:pt x="3260751" y="1785978"/>
                  </a:lnTo>
                  <a:lnTo>
                    <a:pt x="3229856" y="1800877"/>
                  </a:lnTo>
                  <a:lnTo>
                    <a:pt x="3195177" y="1811780"/>
                  </a:lnTo>
                  <a:lnTo>
                    <a:pt x="3157977" y="1818476"/>
                  </a:lnTo>
                  <a:lnTo>
                    <a:pt x="3119515" y="1820754"/>
                  </a:lnTo>
                  <a:close/>
                </a:path>
                <a:path w="5320030" h="1821180">
                  <a:moveTo>
                    <a:pt x="3404435" y="1702963"/>
                  </a:moveTo>
                  <a:lnTo>
                    <a:pt x="3121757" y="1702963"/>
                  </a:lnTo>
                  <a:lnTo>
                    <a:pt x="3158555" y="1700701"/>
                  </a:lnTo>
                  <a:lnTo>
                    <a:pt x="3194197" y="1694128"/>
                  </a:lnTo>
                  <a:lnTo>
                    <a:pt x="3257388" y="1669308"/>
                  </a:lnTo>
                  <a:lnTo>
                    <a:pt x="5122597" y="591234"/>
                  </a:lnTo>
                  <a:lnTo>
                    <a:pt x="5158466" y="563890"/>
                  </a:lnTo>
                  <a:lnTo>
                    <a:pt x="5174159" y="534021"/>
                  </a:lnTo>
                  <a:lnTo>
                    <a:pt x="5174159" y="636108"/>
                  </a:lnTo>
                  <a:lnTo>
                    <a:pt x="5171059" y="656406"/>
                  </a:lnTo>
                  <a:lnTo>
                    <a:pt x="5160288" y="676493"/>
                  </a:lnTo>
                  <a:lnTo>
                    <a:pt x="5142160" y="695740"/>
                  </a:lnTo>
                  <a:lnTo>
                    <a:pt x="5116992" y="713513"/>
                  </a:lnTo>
                  <a:lnTo>
                    <a:pt x="3404435" y="1702963"/>
                  </a:lnTo>
                  <a:close/>
                </a:path>
                <a:path w="5320030" h="1821180">
                  <a:moveTo>
                    <a:pt x="5201534" y="496792"/>
                  </a:moveTo>
                  <a:lnTo>
                    <a:pt x="5217472" y="483487"/>
                  </a:lnTo>
                  <a:lnTo>
                    <a:pt x="5230905" y="461804"/>
                  </a:lnTo>
                  <a:lnTo>
                    <a:pt x="5239505" y="433601"/>
                  </a:lnTo>
                  <a:lnTo>
                    <a:pt x="5242535" y="399402"/>
                  </a:lnTo>
                  <a:lnTo>
                    <a:pt x="5242535" y="0"/>
                  </a:lnTo>
                  <a:lnTo>
                    <a:pt x="5319878" y="0"/>
                  </a:lnTo>
                  <a:lnTo>
                    <a:pt x="5319878" y="361260"/>
                  </a:lnTo>
                  <a:lnTo>
                    <a:pt x="5317181" y="394179"/>
                  </a:lnTo>
                  <a:lnTo>
                    <a:pt x="5309229" y="421839"/>
                  </a:lnTo>
                  <a:lnTo>
                    <a:pt x="5296234" y="443609"/>
                  </a:lnTo>
                  <a:lnTo>
                    <a:pt x="5278404" y="458859"/>
                  </a:lnTo>
                  <a:lnTo>
                    <a:pt x="5277283" y="458859"/>
                  </a:lnTo>
                  <a:lnTo>
                    <a:pt x="5211009" y="492233"/>
                  </a:lnTo>
                  <a:lnTo>
                    <a:pt x="5202410" y="496405"/>
                  </a:lnTo>
                  <a:lnTo>
                    <a:pt x="5201534" y="496792"/>
                  </a:lnTo>
                  <a:close/>
                </a:path>
                <a:path w="5320030" h="1821180">
                  <a:moveTo>
                    <a:pt x="5201061" y="497187"/>
                  </a:moveTo>
                  <a:lnTo>
                    <a:pt x="5201061" y="497001"/>
                  </a:lnTo>
                  <a:lnTo>
                    <a:pt x="5201534" y="496792"/>
                  </a:lnTo>
                  <a:lnTo>
                    <a:pt x="5201061" y="497187"/>
                  </a:lnTo>
                  <a:close/>
                </a:path>
                <a:path w="5320030" h="1821180">
                  <a:moveTo>
                    <a:pt x="5201061" y="498123"/>
                  </a:moveTo>
                  <a:lnTo>
                    <a:pt x="5199940" y="498123"/>
                  </a:lnTo>
                  <a:lnTo>
                    <a:pt x="5201061" y="497187"/>
                  </a:lnTo>
                  <a:lnTo>
                    <a:pt x="5201061" y="498123"/>
                  </a:lnTo>
                  <a:close/>
                </a:path>
              </a:pathLst>
            </a:custGeom>
            <a:solidFill>
              <a:srgbClr val="F0ABC1"/>
            </a:solidFill>
          </p:spPr>
          <p:txBody>
            <a:bodyPr wrap="square" lIns="0" tIns="0" rIns="0" bIns="0" rtlCol="0"/>
            <a:lstStyle/>
            <a:p>
              <a:endParaRPr/>
            </a:p>
          </p:txBody>
        </p:sp>
        <p:sp>
          <p:nvSpPr>
            <p:cNvPr id="13" name="object 13"/>
            <p:cNvSpPr/>
            <p:nvPr/>
          </p:nvSpPr>
          <p:spPr>
            <a:xfrm>
              <a:off x="5123431" y="0"/>
              <a:ext cx="5062220" cy="1704339"/>
            </a:xfrm>
            <a:custGeom>
              <a:avLst/>
              <a:gdLst/>
              <a:ahLst/>
              <a:cxnLst/>
              <a:rect l="l" t="t" r="r" b="b"/>
              <a:pathLst>
                <a:path w="5062220" h="1704339">
                  <a:moveTo>
                    <a:pt x="3010839" y="1704085"/>
                  </a:moveTo>
                  <a:lnTo>
                    <a:pt x="2955353" y="1698335"/>
                  </a:lnTo>
                  <a:lnTo>
                    <a:pt x="2909956" y="1681648"/>
                  </a:lnTo>
                  <a:lnTo>
                    <a:pt x="0" y="0"/>
                  </a:lnTo>
                  <a:lnTo>
                    <a:pt x="4192657" y="0"/>
                  </a:lnTo>
                  <a:lnTo>
                    <a:pt x="5029613" y="483539"/>
                  </a:lnTo>
                  <a:lnTo>
                    <a:pt x="5060035" y="515564"/>
                  </a:lnTo>
                  <a:lnTo>
                    <a:pt x="5062119" y="527290"/>
                  </a:lnTo>
                  <a:lnTo>
                    <a:pt x="5058634" y="543592"/>
                  </a:lnTo>
                  <a:lnTo>
                    <a:pt x="5032327" y="576195"/>
                  </a:lnTo>
                  <a:lnTo>
                    <a:pt x="3145349" y="1670430"/>
                  </a:lnTo>
                  <a:lnTo>
                    <a:pt x="3082297" y="1695250"/>
                  </a:lnTo>
                  <a:lnTo>
                    <a:pt x="3010839" y="1704085"/>
                  </a:lnTo>
                  <a:close/>
                </a:path>
              </a:pathLst>
            </a:custGeom>
            <a:solidFill>
              <a:srgbClr val="F6B4A6"/>
            </a:solidFill>
          </p:spPr>
          <p:txBody>
            <a:bodyPr wrap="square" lIns="0" tIns="0" rIns="0" bIns="0" rtlCol="0"/>
            <a:lstStyle/>
            <a:p>
              <a:endParaRPr/>
            </a:p>
          </p:txBody>
        </p:sp>
        <p:sp>
          <p:nvSpPr>
            <p:cNvPr id="14" name="object 14"/>
            <p:cNvSpPr/>
            <p:nvPr/>
          </p:nvSpPr>
          <p:spPr>
            <a:xfrm>
              <a:off x="6787894" y="0"/>
              <a:ext cx="3350895" cy="1193800"/>
            </a:xfrm>
            <a:custGeom>
              <a:avLst/>
              <a:gdLst/>
              <a:ahLst/>
              <a:cxnLst/>
              <a:rect l="l" t="t" r="r" b="b"/>
              <a:pathLst>
                <a:path w="3350895" h="1193800">
                  <a:moveTo>
                    <a:pt x="2064884" y="1193654"/>
                  </a:moveTo>
                  <a:lnTo>
                    <a:pt x="0" y="0"/>
                  </a:lnTo>
                  <a:lnTo>
                    <a:pt x="2057535" y="0"/>
                  </a:lnTo>
                  <a:lnTo>
                    <a:pt x="3093888" y="599087"/>
                  </a:lnTo>
                  <a:lnTo>
                    <a:pt x="2064884" y="1193654"/>
                  </a:lnTo>
                  <a:close/>
                </a:path>
                <a:path w="3350895" h="1193800">
                  <a:moveTo>
                    <a:pt x="3350578" y="328727"/>
                  </a:moveTo>
                  <a:lnTo>
                    <a:pt x="2781856" y="0"/>
                  </a:lnTo>
                  <a:lnTo>
                    <a:pt x="3350578" y="0"/>
                  </a:lnTo>
                  <a:lnTo>
                    <a:pt x="3350578" y="328727"/>
                  </a:lnTo>
                  <a:close/>
                </a:path>
              </a:pathLst>
            </a:custGeom>
            <a:solidFill>
              <a:srgbClr val="94DDDE"/>
            </a:solidFill>
          </p:spPr>
          <p:txBody>
            <a:bodyPr wrap="square" lIns="0" tIns="0" rIns="0" bIns="0" rtlCol="0"/>
            <a:lstStyle/>
            <a:p>
              <a:endParaRPr/>
            </a:p>
          </p:txBody>
        </p:sp>
        <p:sp>
          <p:nvSpPr>
            <p:cNvPr id="15" name="object 15"/>
            <p:cNvSpPr/>
            <p:nvPr/>
          </p:nvSpPr>
          <p:spPr>
            <a:xfrm>
              <a:off x="4999061" y="0"/>
              <a:ext cx="5344795" cy="1828800"/>
            </a:xfrm>
            <a:custGeom>
              <a:avLst/>
              <a:gdLst/>
              <a:ahLst/>
              <a:cxnLst/>
              <a:rect l="l" t="t" r="r" b="b"/>
              <a:pathLst>
                <a:path w="5344795" h="1828800">
                  <a:moveTo>
                    <a:pt x="3170710" y="1828800"/>
                  </a:moveTo>
                  <a:lnTo>
                    <a:pt x="3100442" y="1828800"/>
                  </a:lnTo>
                  <a:lnTo>
                    <a:pt x="3070615" y="1816100"/>
                  </a:lnTo>
                  <a:lnTo>
                    <a:pt x="3043100" y="1816100"/>
                  </a:lnTo>
                  <a:lnTo>
                    <a:pt x="44836" y="76200"/>
                  </a:lnTo>
                  <a:lnTo>
                    <a:pt x="11909" y="50800"/>
                  </a:lnTo>
                  <a:lnTo>
                    <a:pt x="0" y="12700"/>
                  </a:lnTo>
                  <a:lnTo>
                    <a:pt x="0" y="0"/>
                  </a:lnTo>
                  <a:lnTo>
                    <a:pt x="24660" y="0"/>
                  </a:lnTo>
                  <a:lnTo>
                    <a:pt x="24660" y="12700"/>
                  </a:lnTo>
                  <a:lnTo>
                    <a:pt x="27690" y="25400"/>
                  </a:lnTo>
                  <a:lnTo>
                    <a:pt x="35449" y="38100"/>
                  </a:lnTo>
                  <a:lnTo>
                    <a:pt x="45940" y="50800"/>
                  </a:lnTo>
                  <a:lnTo>
                    <a:pt x="57166" y="63500"/>
                  </a:lnTo>
                  <a:lnTo>
                    <a:pt x="3032084" y="1778000"/>
                  </a:lnTo>
                  <a:lnTo>
                    <a:pt x="3053048" y="1790700"/>
                  </a:lnTo>
                  <a:lnTo>
                    <a:pt x="3077061" y="1790700"/>
                  </a:lnTo>
                  <a:lnTo>
                    <a:pt x="3103805" y="1803400"/>
                  </a:lnTo>
                  <a:lnTo>
                    <a:pt x="3245496" y="1803400"/>
                  </a:lnTo>
                  <a:lnTo>
                    <a:pt x="3209049" y="1816100"/>
                  </a:lnTo>
                  <a:lnTo>
                    <a:pt x="3170710" y="1828800"/>
                  </a:lnTo>
                  <a:close/>
                </a:path>
                <a:path w="5344795" h="1828800">
                  <a:moveTo>
                    <a:pt x="3210030" y="1701800"/>
                  </a:moveTo>
                  <a:lnTo>
                    <a:pt x="3050404" y="1701800"/>
                  </a:lnTo>
                  <a:lnTo>
                    <a:pt x="3027600" y="1689100"/>
                  </a:lnTo>
                  <a:lnTo>
                    <a:pt x="101270" y="0"/>
                  </a:lnTo>
                  <a:lnTo>
                    <a:pt x="149385" y="0"/>
                  </a:lnTo>
                  <a:lnTo>
                    <a:pt x="3039930" y="1663700"/>
                  </a:lnTo>
                  <a:lnTo>
                    <a:pt x="3059389" y="1676400"/>
                  </a:lnTo>
                  <a:lnTo>
                    <a:pt x="3082105" y="1676400"/>
                  </a:lnTo>
                  <a:lnTo>
                    <a:pt x="3107553" y="1689100"/>
                  </a:lnTo>
                  <a:lnTo>
                    <a:pt x="3244918" y="1689100"/>
                  </a:lnTo>
                  <a:lnTo>
                    <a:pt x="3210030" y="1701800"/>
                  </a:lnTo>
                  <a:close/>
                </a:path>
                <a:path w="5344795" h="1828800">
                  <a:moveTo>
                    <a:pt x="2742887" y="546100"/>
                  </a:moveTo>
                  <a:lnTo>
                    <a:pt x="1831580" y="25400"/>
                  </a:lnTo>
                  <a:lnTo>
                    <a:pt x="1876325" y="0"/>
                  </a:lnTo>
                  <a:lnTo>
                    <a:pt x="2136573" y="0"/>
                  </a:lnTo>
                  <a:lnTo>
                    <a:pt x="2917750" y="444500"/>
                  </a:lnTo>
                  <a:lnTo>
                    <a:pt x="2742887" y="546100"/>
                  </a:lnTo>
                  <a:close/>
                </a:path>
                <a:path w="5344795" h="1828800">
                  <a:moveTo>
                    <a:pt x="2385314" y="76200"/>
                  </a:moveTo>
                  <a:lnTo>
                    <a:pt x="2230829" y="0"/>
                  </a:lnTo>
                  <a:lnTo>
                    <a:pt x="2538718" y="0"/>
                  </a:lnTo>
                  <a:lnTo>
                    <a:pt x="2385314" y="76200"/>
                  </a:lnTo>
                  <a:close/>
                </a:path>
                <a:path w="5344795" h="1828800">
                  <a:moveTo>
                    <a:pt x="2704776" y="25400"/>
                  </a:moveTo>
                  <a:lnTo>
                    <a:pt x="2648029" y="0"/>
                  </a:lnTo>
                  <a:lnTo>
                    <a:pt x="2761126" y="0"/>
                  </a:lnTo>
                  <a:lnTo>
                    <a:pt x="2704776" y="25400"/>
                  </a:lnTo>
                  <a:close/>
                </a:path>
                <a:path w="5344795" h="1828800">
                  <a:moveTo>
                    <a:pt x="2905420" y="139700"/>
                  </a:moveTo>
                  <a:lnTo>
                    <a:pt x="2745129" y="50800"/>
                  </a:lnTo>
                  <a:lnTo>
                    <a:pt x="2844182" y="0"/>
                  </a:lnTo>
                  <a:lnTo>
                    <a:pt x="2964839" y="0"/>
                  </a:lnTo>
                  <a:lnTo>
                    <a:pt x="3064590" y="50800"/>
                  </a:lnTo>
                  <a:lnTo>
                    <a:pt x="2905420" y="139700"/>
                  </a:lnTo>
                  <a:close/>
                </a:path>
                <a:path w="5344795" h="1828800">
                  <a:moveTo>
                    <a:pt x="3258509" y="101600"/>
                  </a:moveTo>
                  <a:lnTo>
                    <a:pt x="3098218" y="12700"/>
                  </a:lnTo>
                  <a:lnTo>
                    <a:pt x="3135156" y="0"/>
                  </a:lnTo>
                  <a:lnTo>
                    <a:pt x="3380481" y="0"/>
                  </a:lnTo>
                  <a:lnTo>
                    <a:pt x="3417680" y="12700"/>
                  </a:lnTo>
                  <a:lnTo>
                    <a:pt x="3258509" y="101600"/>
                  </a:lnTo>
                  <a:close/>
                </a:path>
                <a:path w="5344795" h="1828800">
                  <a:moveTo>
                    <a:pt x="4684628" y="723900"/>
                  </a:moveTo>
                  <a:lnTo>
                    <a:pt x="4638360" y="723900"/>
                  </a:lnTo>
                  <a:lnTo>
                    <a:pt x="4686559" y="685800"/>
                  </a:lnTo>
                  <a:lnTo>
                    <a:pt x="3477437" y="0"/>
                  </a:lnTo>
                  <a:lnTo>
                    <a:pt x="3741090" y="0"/>
                  </a:lnTo>
                  <a:lnTo>
                    <a:pt x="4818828" y="622300"/>
                  </a:lnTo>
                  <a:lnTo>
                    <a:pt x="4862830" y="622300"/>
                  </a:lnTo>
                  <a:lnTo>
                    <a:pt x="4684628" y="723900"/>
                  </a:lnTo>
                  <a:close/>
                </a:path>
                <a:path w="5344795" h="1828800">
                  <a:moveTo>
                    <a:pt x="4862830" y="622300"/>
                  </a:moveTo>
                  <a:lnTo>
                    <a:pt x="4818828" y="622300"/>
                  </a:lnTo>
                  <a:lnTo>
                    <a:pt x="4859181" y="596900"/>
                  </a:lnTo>
                  <a:lnTo>
                    <a:pt x="3822220" y="0"/>
                  </a:lnTo>
                  <a:lnTo>
                    <a:pt x="3872483" y="0"/>
                  </a:lnTo>
                  <a:lnTo>
                    <a:pt x="4907380" y="596900"/>
                  </a:lnTo>
                  <a:lnTo>
                    <a:pt x="4862830" y="622300"/>
                  </a:lnTo>
                  <a:close/>
                </a:path>
                <a:path w="5344795" h="1828800">
                  <a:moveTo>
                    <a:pt x="4431375" y="139700"/>
                  </a:moveTo>
                  <a:lnTo>
                    <a:pt x="4334906" y="139700"/>
                  </a:lnTo>
                  <a:lnTo>
                    <a:pt x="4294238" y="127000"/>
                  </a:lnTo>
                  <a:lnTo>
                    <a:pt x="4066988" y="0"/>
                  </a:lnTo>
                  <a:lnTo>
                    <a:pt x="4566686" y="0"/>
                  </a:lnTo>
                  <a:lnTo>
                    <a:pt x="4774614" y="114300"/>
                  </a:lnTo>
                  <a:lnTo>
                    <a:pt x="4475827" y="114300"/>
                  </a:lnTo>
                  <a:lnTo>
                    <a:pt x="4431375" y="139700"/>
                  </a:lnTo>
                  <a:close/>
                </a:path>
                <a:path w="5344795" h="1828800">
                  <a:moveTo>
                    <a:pt x="5254865" y="317500"/>
                  </a:moveTo>
                  <a:lnTo>
                    <a:pt x="5138288" y="317500"/>
                  </a:lnTo>
                  <a:lnTo>
                    <a:pt x="5138288" y="0"/>
                  </a:lnTo>
                  <a:lnTo>
                    <a:pt x="5254865" y="0"/>
                  </a:lnTo>
                  <a:lnTo>
                    <a:pt x="5254865" y="317500"/>
                  </a:lnTo>
                  <a:close/>
                </a:path>
                <a:path w="5344795" h="1828800">
                  <a:moveTo>
                    <a:pt x="5277213" y="469900"/>
                  </a:moveTo>
                  <a:lnTo>
                    <a:pt x="5238051" y="469900"/>
                  </a:lnTo>
                  <a:lnTo>
                    <a:pt x="5246458" y="457200"/>
                  </a:lnTo>
                  <a:lnTo>
                    <a:pt x="5256546" y="457200"/>
                  </a:lnTo>
                  <a:lnTo>
                    <a:pt x="5268316" y="444500"/>
                  </a:lnTo>
                  <a:lnTo>
                    <a:pt x="5284009" y="444500"/>
                  </a:lnTo>
                  <a:lnTo>
                    <a:pt x="5298896" y="431800"/>
                  </a:lnTo>
                  <a:lnTo>
                    <a:pt x="5309790" y="406400"/>
                  </a:lnTo>
                  <a:lnTo>
                    <a:pt x="5316481" y="381000"/>
                  </a:lnTo>
                  <a:lnTo>
                    <a:pt x="5318758" y="355600"/>
                  </a:lnTo>
                  <a:lnTo>
                    <a:pt x="5318946" y="0"/>
                  </a:lnTo>
                  <a:lnTo>
                    <a:pt x="5344538" y="0"/>
                  </a:lnTo>
                  <a:lnTo>
                    <a:pt x="5344538" y="355600"/>
                  </a:lnTo>
                  <a:lnTo>
                    <a:pt x="5341263" y="393700"/>
                  </a:lnTo>
                  <a:lnTo>
                    <a:pt x="5331788" y="419100"/>
                  </a:lnTo>
                  <a:lnTo>
                    <a:pt x="5316638" y="444500"/>
                  </a:lnTo>
                  <a:lnTo>
                    <a:pt x="5296339" y="457200"/>
                  </a:lnTo>
                  <a:lnTo>
                    <a:pt x="5277213" y="469900"/>
                  </a:lnTo>
                  <a:close/>
                </a:path>
                <a:path w="5344795" h="1828800">
                  <a:moveTo>
                    <a:pt x="2588200" y="203200"/>
                  </a:moveTo>
                  <a:lnTo>
                    <a:pt x="2427909" y="101600"/>
                  </a:lnTo>
                  <a:lnTo>
                    <a:pt x="2587079" y="12700"/>
                  </a:lnTo>
                  <a:lnTo>
                    <a:pt x="2747371" y="101600"/>
                  </a:lnTo>
                  <a:lnTo>
                    <a:pt x="2588200" y="203200"/>
                  </a:lnTo>
                  <a:close/>
                </a:path>
                <a:path w="5344795" h="1828800">
                  <a:moveTo>
                    <a:pt x="3462516" y="228600"/>
                  </a:moveTo>
                  <a:lnTo>
                    <a:pt x="3302225" y="127000"/>
                  </a:lnTo>
                  <a:lnTo>
                    <a:pt x="3461396" y="38100"/>
                  </a:lnTo>
                  <a:lnTo>
                    <a:pt x="3621687" y="127000"/>
                  </a:lnTo>
                  <a:lnTo>
                    <a:pt x="3462516" y="228600"/>
                  </a:lnTo>
                  <a:close/>
                </a:path>
                <a:path w="5344795" h="1828800">
                  <a:moveTo>
                    <a:pt x="4782958" y="76200"/>
                  </a:moveTo>
                  <a:lnTo>
                    <a:pt x="4779595" y="76200"/>
                  </a:lnTo>
                  <a:lnTo>
                    <a:pt x="4779595" y="38100"/>
                  </a:lnTo>
                  <a:lnTo>
                    <a:pt x="4782958" y="38100"/>
                  </a:lnTo>
                  <a:lnTo>
                    <a:pt x="4782958" y="76200"/>
                  </a:lnTo>
                  <a:close/>
                </a:path>
                <a:path w="5344795" h="1828800">
                  <a:moveTo>
                    <a:pt x="4960063" y="76200"/>
                  </a:moveTo>
                  <a:lnTo>
                    <a:pt x="4956701" y="76200"/>
                  </a:lnTo>
                  <a:lnTo>
                    <a:pt x="4956701" y="38100"/>
                  </a:lnTo>
                  <a:lnTo>
                    <a:pt x="4960063" y="38100"/>
                  </a:lnTo>
                  <a:lnTo>
                    <a:pt x="4960063" y="76200"/>
                  </a:lnTo>
                  <a:close/>
                </a:path>
                <a:path w="5344795" h="1828800">
                  <a:moveTo>
                    <a:pt x="5137167" y="76200"/>
                  </a:moveTo>
                  <a:lnTo>
                    <a:pt x="5132684" y="76200"/>
                  </a:lnTo>
                  <a:lnTo>
                    <a:pt x="5132684" y="38100"/>
                  </a:lnTo>
                  <a:lnTo>
                    <a:pt x="5137167" y="38100"/>
                  </a:lnTo>
                  <a:lnTo>
                    <a:pt x="5137167" y="76200"/>
                  </a:lnTo>
                  <a:close/>
                </a:path>
                <a:path w="5344795" h="1828800">
                  <a:moveTo>
                    <a:pt x="3107185" y="254000"/>
                  </a:moveTo>
                  <a:lnTo>
                    <a:pt x="2946894" y="165100"/>
                  </a:lnTo>
                  <a:lnTo>
                    <a:pt x="3106064" y="76200"/>
                  </a:lnTo>
                  <a:lnTo>
                    <a:pt x="3266356" y="165100"/>
                  </a:lnTo>
                  <a:lnTo>
                    <a:pt x="3107185" y="254000"/>
                  </a:lnTo>
                  <a:close/>
                </a:path>
                <a:path w="5344795" h="1828800">
                  <a:moveTo>
                    <a:pt x="2287794" y="1104900"/>
                  </a:moveTo>
                  <a:lnTo>
                    <a:pt x="1231889" y="482600"/>
                  </a:lnTo>
                  <a:lnTo>
                    <a:pt x="1870812" y="114300"/>
                  </a:lnTo>
                  <a:lnTo>
                    <a:pt x="2926718" y="723900"/>
                  </a:lnTo>
                  <a:lnTo>
                    <a:pt x="2287794" y="1104900"/>
                  </a:lnTo>
                  <a:close/>
                </a:path>
                <a:path w="5344795" h="1828800">
                  <a:moveTo>
                    <a:pt x="5231553" y="495300"/>
                  </a:moveTo>
                  <a:lnTo>
                    <a:pt x="5128201" y="495300"/>
                  </a:lnTo>
                  <a:lnTo>
                    <a:pt x="4475827" y="114300"/>
                  </a:lnTo>
                  <a:lnTo>
                    <a:pt x="4774614" y="114300"/>
                  </a:lnTo>
                  <a:lnTo>
                    <a:pt x="4867026" y="165100"/>
                  </a:lnTo>
                  <a:lnTo>
                    <a:pt x="4870389" y="165100"/>
                  </a:lnTo>
                  <a:lnTo>
                    <a:pt x="5138288" y="317500"/>
                  </a:lnTo>
                  <a:lnTo>
                    <a:pt x="5254865" y="317500"/>
                  </a:lnTo>
                  <a:lnTo>
                    <a:pt x="5254865" y="393700"/>
                  </a:lnTo>
                  <a:lnTo>
                    <a:pt x="5253814" y="419100"/>
                  </a:lnTo>
                  <a:lnTo>
                    <a:pt x="5250662" y="431800"/>
                  </a:lnTo>
                  <a:lnTo>
                    <a:pt x="5245407" y="444500"/>
                  </a:lnTo>
                  <a:lnTo>
                    <a:pt x="5238051" y="469900"/>
                  </a:lnTo>
                  <a:lnTo>
                    <a:pt x="5277213" y="469900"/>
                  </a:lnTo>
                  <a:lnTo>
                    <a:pt x="5258088" y="482600"/>
                  </a:lnTo>
                  <a:lnTo>
                    <a:pt x="5231553" y="495300"/>
                  </a:lnTo>
                  <a:close/>
                </a:path>
                <a:path w="5344795" h="1828800">
                  <a:moveTo>
                    <a:pt x="2791086" y="317500"/>
                  </a:moveTo>
                  <a:lnTo>
                    <a:pt x="2630795" y="228600"/>
                  </a:lnTo>
                  <a:lnTo>
                    <a:pt x="2789965" y="127000"/>
                  </a:lnTo>
                  <a:lnTo>
                    <a:pt x="2950257" y="228600"/>
                  </a:lnTo>
                  <a:lnTo>
                    <a:pt x="2791086" y="317500"/>
                  </a:lnTo>
                  <a:close/>
                </a:path>
                <a:path w="5344795" h="1828800">
                  <a:moveTo>
                    <a:pt x="4870389" y="165100"/>
                  </a:moveTo>
                  <a:lnTo>
                    <a:pt x="4867026" y="165100"/>
                  </a:lnTo>
                  <a:lnTo>
                    <a:pt x="4867026" y="127000"/>
                  </a:lnTo>
                  <a:lnTo>
                    <a:pt x="4870389" y="127000"/>
                  </a:lnTo>
                  <a:lnTo>
                    <a:pt x="4870389" y="165100"/>
                  </a:lnTo>
                  <a:close/>
                </a:path>
                <a:path w="5344795" h="1828800">
                  <a:moveTo>
                    <a:pt x="5049737" y="165100"/>
                  </a:moveTo>
                  <a:lnTo>
                    <a:pt x="5046374" y="165100"/>
                  </a:lnTo>
                  <a:lnTo>
                    <a:pt x="5046374" y="127000"/>
                  </a:lnTo>
                  <a:lnTo>
                    <a:pt x="5049737" y="127000"/>
                  </a:lnTo>
                  <a:lnTo>
                    <a:pt x="5049737" y="165100"/>
                  </a:lnTo>
                  <a:close/>
                </a:path>
                <a:path w="5344795" h="1828800">
                  <a:moveTo>
                    <a:pt x="3666523" y="342900"/>
                  </a:moveTo>
                  <a:lnTo>
                    <a:pt x="3506232" y="254000"/>
                  </a:lnTo>
                  <a:lnTo>
                    <a:pt x="3665403" y="152400"/>
                  </a:lnTo>
                  <a:lnTo>
                    <a:pt x="3825694" y="254000"/>
                  </a:lnTo>
                  <a:lnTo>
                    <a:pt x="3666523" y="342900"/>
                  </a:lnTo>
                  <a:close/>
                </a:path>
                <a:path w="5344795" h="1828800">
                  <a:moveTo>
                    <a:pt x="3307829" y="381000"/>
                  </a:moveTo>
                  <a:lnTo>
                    <a:pt x="3147538" y="279400"/>
                  </a:lnTo>
                  <a:lnTo>
                    <a:pt x="3306709" y="190500"/>
                  </a:lnTo>
                  <a:lnTo>
                    <a:pt x="3467000" y="279400"/>
                  </a:lnTo>
                  <a:lnTo>
                    <a:pt x="3307829" y="381000"/>
                  </a:lnTo>
                  <a:close/>
                </a:path>
                <a:path w="5344795" h="1828800">
                  <a:moveTo>
                    <a:pt x="5137167" y="254000"/>
                  </a:moveTo>
                  <a:lnTo>
                    <a:pt x="5132684" y="254000"/>
                  </a:lnTo>
                  <a:lnTo>
                    <a:pt x="5132684" y="215900"/>
                  </a:lnTo>
                  <a:lnTo>
                    <a:pt x="5137167" y="215900"/>
                  </a:lnTo>
                  <a:lnTo>
                    <a:pt x="5137167" y="254000"/>
                  </a:lnTo>
                  <a:close/>
                </a:path>
                <a:path w="5344795" h="1828800">
                  <a:moveTo>
                    <a:pt x="2993972" y="431800"/>
                  </a:moveTo>
                  <a:lnTo>
                    <a:pt x="2833681" y="342900"/>
                  </a:lnTo>
                  <a:lnTo>
                    <a:pt x="2992851" y="254000"/>
                  </a:lnTo>
                  <a:lnTo>
                    <a:pt x="3153143" y="342900"/>
                  </a:lnTo>
                  <a:lnTo>
                    <a:pt x="2993972" y="431800"/>
                  </a:lnTo>
                  <a:close/>
                </a:path>
                <a:path w="5344795" h="1828800">
                  <a:moveTo>
                    <a:pt x="3870531" y="457200"/>
                  </a:moveTo>
                  <a:lnTo>
                    <a:pt x="3710239" y="368300"/>
                  </a:lnTo>
                  <a:lnTo>
                    <a:pt x="3869410" y="279400"/>
                  </a:lnTo>
                  <a:lnTo>
                    <a:pt x="4029701" y="368300"/>
                  </a:lnTo>
                  <a:lnTo>
                    <a:pt x="3870531" y="457200"/>
                  </a:lnTo>
                  <a:close/>
                </a:path>
                <a:path w="5344795" h="1828800">
                  <a:moveTo>
                    <a:pt x="3509595" y="495300"/>
                  </a:moveTo>
                  <a:lnTo>
                    <a:pt x="3349304" y="393700"/>
                  </a:lnTo>
                  <a:lnTo>
                    <a:pt x="3508474" y="304800"/>
                  </a:lnTo>
                  <a:lnTo>
                    <a:pt x="3668765" y="393700"/>
                  </a:lnTo>
                  <a:lnTo>
                    <a:pt x="3509595" y="495300"/>
                  </a:lnTo>
                  <a:close/>
                </a:path>
                <a:path w="5344795" h="1828800">
                  <a:moveTo>
                    <a:pt x="3195738" y="546100"/>
                  </a:moveTo>
                  <a:lnTo>
                    <a:pt x="3035446" y="457200"/>
                  </a:lnTo>
                  <a:lnTo>
                    <a:pt x="3194617" y="368300"/>
                  </a:lnTo>
                  <a:lnTo>
                    <a:pt x="3354908" y="457200"/>
                  </a:lnTo>
                  <a:lnTo>
                    <a:pt x="3195738" y="546100"/>
                  </a:lnTo>
                  <a:close/>
                </a:path>
                <a:path w="5344795" h="1828800">
                  <a:moveTo>
                    <a:pt x="4074538" y="584200"/>
                  </a:moveTo>
                  <a:lnTo>
                    <a:pt x="3914247" y="482600"/>
                  </a:lnTo>
                  <a:lnTo>
                    <a:pt x="4073417" y="393700"/>
                  </a:lnTo>
                  <a:lnTo>
                    <a:pt x="4233708" y="482600"/>
                  </a:lnTo>
                  <a:lnTo>
                    <a:pt x="4074538" y="584200"/>
                  </a:lnTo>
                  <a:close/>
                </a:path>
                <a:path w="5344795" h="1828800">
                  <a:moveTo>
                    <a:pt x="3710239" y="609600"/>
                  </a:moveTo>
                  <a:lnTo>
                    <a:pt x="3549948" y="520700"/>
                  </a:lnTo>
                  <a:lnTo>
                    <a:pt x="3709119" y="419100"/>
                  </a:lnTo>
                  <a:lnTo>
                    <a:pt x="3869410" y="520700"/>
                  </a:lnTo>
                  <a:lnTo>
                    <a:pt x="3710239" y="609600"/>
                  </a:lnTo>
                  <a:close/>
                </a:path>
                <a:path w="5344795" h="1828800">
                  <a:moveTo>
                    <a:pt x="2988368" y="685800"/>
                  </a:moveTo>
                  <a:lnTo>
                    <a:pt x="2782119" y="571500"/>
                  </a:lnTo>
                  <a:lnTo>
                    <a:pt x="2956982" y="469900"/>
                  </a:lnTo>
                  <a:lnTo>
                    <a:pt x="3163231" y="584200"/>
                  </a:lnTo>
                  <a:lnTo>
                    <a:pt x="2988368" y="685800"/>
                  </a:lnTo>
                  <a:close/>
                </a:path>
                <a:path w="5344795" h="1828800">
                  <a:moveTo>
                    <a:pt x="3398624" y="673100"/>
                  </a:moveTo>
                  <a:lnTo>
                    <a:pt x="3238333" y="571500"/>
                  </a:lnTo>
                  <a:lnTo>
                    <a:pt x="3397503" y="482600"/>
                  </a:lnTo>
                  <a:lnTo>
                    <a:pt x="3557794" y="571500"/>
                  </a:lnTo>
                  <a:lnTo>
                    <a:pt x="3398624" y="673100"/>
                  </a:lnTo>
                  <a:close/>
                </a:path>
                <a:path w="5344795" h="1828800">
                  <a:moveTo>
                    <a:pt x="5212270" y="508000"/>
                  </a:moveTo>
                  <a:lnTo>
                    <a:pt x="5149919" y="508000"/>
                  </a:lnTo>
                  <a:lnTo>
                    <a:pt x="5139113" y="495300"/>
                  </a:lnTo>
                  <a:lnTo>
                    <a:pt x="5218996" y="495300"/>
                  </a:lnTo>
                  <a:lnTo>
                    <a:pt x="5212270" y="508000"/>
                  </a:lnTo>
                  <a:close/>
                </a:path>
                <a:path w="5344795" h="1828800">
                  <a:moveTo>
                    <a:pt x="4277424" y="698500"/>
                  </a:moveTo>
                  <a:lnTo>
                    <a:pt x="4117133" y="609600"/>
                  </a:lnTo>
                  <a:lnTo>
                    <a:pt x="4276303" y="508000"/>
                  </a:lnTo>
                  <a:lnTo>
                    <a:pt x="4436594" y="609600"/>
                  </a:lnTo>
                  <a:lnTo>
                    <a:pt x="4277424" y="698500"/>
                  </a:lnTo>
                  <a:close/>
                </a:path>
                <a:path w="5344795" h="1828800">
                  <a:moveTo>
                    <a:pt x="3244918" y="1689100"/>
                  </a:moveTo>
                  <a:lnTo>
                    <a:pt x="3170325" y="1689100"/>
                  </a:lnTo>
                  <a:lnTo>
                    <a:pt x="3204285" y="1676400"/>
                  </a:lnTo>
                  <a:lnTo>
                    <a:pt x="3235933" y="1663700"/>
                  </a:lnTo>
                  <a:lnTo>
                    <a:pt x="5129322" y="571500"/>
                  </a:lnTo>
                  <a:lnTo>
                    <a:pt x="5162249" y="546100"/>
                  </a:lnTo>
                  <a:lnTo>
                    <a:pt x="5174159" y="520700"/>
                  </a:lnTo>
                  <a:lnTo>
                    <a:pt x="5173038" y="508000"/>
                  </a:lnTo>
                  <a:lnTo>
                    <a:pt x="5197698" y="508000"/>
                  </a:lnTo>
                  <a:lnTo>
                    <a:pt x="5198819" y="520700"/>
                  </a:lnTo>
                  <a:lnTo>
                    <a:pt x="5198819" y="571500"/>
                  </a:lnTo>
                  <a:lnTo>
                    <a:pt x="5174159" y="571500"/>
                  </a:lnTo>
                  <a:lnTo>
                    <a:pt x="5167031" y="584200"/>
                  </a:lnTo>
                  <a:lnTo>
                    <a:pt x="5159167" y="584200"/>
                  </a:lnTo>
                  <a:lnTo>
                    <a:pt x="5150672" y="596900"/>
                  </a:lnTo>
                  <a:lnTo>
                    <a:pt x="5141652" y="596900"/>
                  </a:lnTo>
                  <a:lnTo>
                    <a:pt x="3276444" y="1676400"/>
                  </a:lnTo>
                  <a:lnTo>
                    <a:pt x="3244918" y="1689100"/>
                  </a:lnTo>
                  <a:close/>
                </a:path>
                <a:path w="5344795" h="1828800">
                  <a:moveTo>
                    <a:pt x="3910884" y="723900"/>
                  </a:moveTo>
                  <a:lnTo>
                    <a:pt x="3750593" y="635000"/>
                  </a:lnTo>
                  <a:lnTo>
                    <a:pt x="3909763" y="546100"/>
                  </a:lnTo>
                  <a:lnTo>
                    <a:pt x="4070054" y="635000"/>
                  </a:lnTo>
                  <a:lnTo>
                    <a:pt x="3910884" y="723900"/>
                  </a:lnTo>
                  <a:close/>
                </a:path>
                <a:path w="5344795" h="1828800">
                  <a:moveTo>
                    <a:pt x="3245496" y="1803400"/>
                  </a:moveTo>
                  <a:lnTo>
                    <a:pt x="3169116" y="1803400"/>
                  </a:lnTo>
                  <a:lnTo>
                    <a:pt x="3204425" y="1790700"/>
                  </a:lnTo>
                  <a:lnTo>
                    <a:pt x="3237632" y="1778000"/>
                  </a:lnTo>
                  <a:lnTo>
                    <a:pt x="3267477" y="1765300"/>
                  </a:lnTo>
                  <a:lnTo>
                    <a:pt x="5145470" y="685800"/>
                  </a:lnTo>
                  <a:lnTo>
                    <a:pt x="5161549" y="660400"/>
                  </a:lnTo>
                  <a:lnTo>
                    <a:pt x="5171322" y="647700"/>
                  </a:lnTo>
                  <a:lnTo>
                    <a:pt x="5174159" y="635000"/>
                  </a:lnTo>
                  <a:lnTo>
                    <a:pt x="5174159" y="571500"/>
                  </a:lnTo>
                  <a:lnTo>
                    <a:pt x="5198819" y="571500"/>
                  </a:lnTo>
                  <a:lnTo>
                    <a:pt x="5198819" y="622300"/>
                  </a:lnTo>
                  <a:lnTo>
                    <a:pt x="5195456" y="647700"/>
                  </a:lnTo>
                  <a:lnTo>
                    <a:pt x="5183687" y="673100"/>
                  </a:lnTo>
                  <a:lnTo>
                    <a:pt x="5163510" y="698500"/>
                  </a:lnTo>
                  <a:lnTo>
                    <a:pt x="5134927" y="711200"/>
                  </a:lnTo>
                  <a:lnTo>
                    <a:pt x="3278686" y="1790700"/>
                  </a:lnTo>
                  <a:lnTo>
                    <a:pt x="3245496" y="1803400"/>
                  </a:lnTo>
                  <a:close/>
                </a:path>
                <a:path w="5344795" h="1828800">
                  <a:moveTo>
                    <a:pt x="3601510" y="787400"/>
                  </a:moveTo>
                  <a:lnTo>
                    <a:pt x="3441219" y="698500"/>
                  </a:lnTo>
                  <a:lnTo>
                    <a:pt x="3600389" y="596900"/>
                  </a:lnTo>
                  <a:lnTo>
                    <a:pt x="3760681" y="698500"/>
                  </a:lnTo>
                  <a:lnTo>
                    <a:pt x="3601510" y="787400"/>
                  </a:lnTo>
                  <a:close/>
                </a:path>
                <a:path w="5344795" h="1828800">
                  <a:moveTo>
                    <a:pt x="3202463" y="812800"/>
                  </a:moveTo>
                  <a:lnTo>
                    <a:pt x="3026479" y="711200"/>
                  </a:lnTo>
                  <a:lnTo>
                    <a:pt x="3201343" y="609600"/>
                  </a:lnTo>
                  <a:lnTo>
                    <a:pt x="3377327" y="711200"/>
                  </a:lnTo>
                  <a:lnTo>
                    <a:pt x="3202463" y="812800"/>
                  </a:lnTo>
                  <a:close/>
                </a:path>
                <a:path w="5344795" h="1828800">
                  <a:moveTo>
                    <a:pt x="4484150" y="838200"/>
                  </a:moveTo>
                  <a:lnTo>
                    <a:pt x="4428748" y="838200"/>
                  </a:lnTo>
                  <a:lnTo>
                    <a:pt x="4479189" y="812800"/>
                  </a:lnTo>
                  <a:lnTo>
                    <a:pt x="4323381" y="723900"/>
                  </a:lnTo>
                  <a:lnTo>
                    <a:pt x="4482552" y="635000"/>
                  </a:lnTo>
                  <a:lnTo>
                    <a:pt x="4638360" y="723900"/>
                  </a:lnTo>
                  <a:lnTo>
                    <a:pt x="4684628" y="723900"/>
                  </a:lnTo>
                  <a:lnTo>
                    <a:pt x="4484150" y="838200"/>
                  </a:lnTo>
                  <a:close/>
                </a:path>
                <a:path w="5344795" h="1828800">
                  <a:moveTo>
                    <a:pt x="4261398" y="965200"/>
                  </a:moveTo>
                  <a:lnTo>
                    <a:pt x="4219136" y="965200"/>
                  </a:lnTo>
                  <a:lnTo>
                    <a:pt x="4274061" y="927100"/>
                  </a:lnTo>
                  <a:lnTo>
                    <a:pt x="3955720" y="749300"/>
                  </a:lnTo>
                  <a:lnTo>
                    <a:pt x="4110407" y="660400"/>
                  </a:lnTo>
                  <a:lnTo>
                    <a:pt x="4428748" y="838200"/>
                  </a:lnTo>
                  <a:lnTo>
                    <a:pt x="4484150" y="838200"/>
                  </a:lnTo>
                  <a:lnTo>
                    <a:pt x="4261398" y="965200"/>
                  </a:lnTo>
                  <a:close/>
                </a:path>
                <a:path w="5344795" h="1828800">
                  <a:moveTo>
                    <a:pt x="4060920" y="1079500"/>
                  </a:moveTo>
                  <a:lnTo>
                    <a:pt x="4016250" y="1079500"/>
                  </a:lnTo>
                  <a:lnTo>
                    <a:pt x="4064450" y="1054100"/>
                  </a:lnTo>
                  <a:lnTo>
                    <a:pt x="3645226" y="812800"/>
                  </a:lnTo>
                  <a:lnTo>
                    <a:pt x="3799913" y="723900"/>
                  </a:lnTo>
                  <a:lnTo>
                    <a:pt x="4219136" y="965200"/>
                  </a:lnTo>
                  <a:lnTo>
                    <a:pt x="4261398" y="965200"/>
                  </a:lnTo>
                  <a:lnTo>
                    <a:pt x="4060920" y="1079500"/>
                  </a:lnTo>
                  <a:close/>
                </a:path>
                <a:path w="5344795" h="1828800">
                  <a:moveTo>
                    <a:pt x="3416559" y="939800"/>
                  </a:moveTo>
                  <a:lnTo>
                    <a:pt x="3240575" y="838200"/>
                  </a:lnTo>
                  <a:lnTo>
                    <a:pt x="3415438" y="736600"/>
                  </a:lnTo>
                  <a:lnTo>
                    <a:pt x="3591422" y="838200"/>
                  </a:lnTo>
                  <a:lnTo>
                    <a:pt x="3416559" y="939800"/>
                  </a:lnTo>
                  <a:close/>
                </a:path>
                <a:path w="5344795" h="1828800">
                  <a:moveTo>
                    <a:pt x="3631775" y="1054100"/>
                  </a:moveTo>
                  <a:lnTo>
                    <a:pt x="3455791" y="952500"/>
                  </a:lnTo>
                  <a:lnTo>
                    <a:pt x="3630654" y="850900"/>
                  </a:lnTo>
                  <a:lnTo>
                    <a:pt x="3806638" y="952500"/>
                  </a:lnTo>
                  <a:lnTo>
                    <a:pt x="3631775" y="1054100"/>
                  </a:lnTo>
                  <a:close/>
                </a:path>
                <a:path w="5344795" h="1828800">
                  <a:moveTo>
                    <a:pt x="3860443" y="1193800"/>
                  </a:moveTo>
                  <a:lnTo>
                    <a:pt x="3850354" y="1181100"/>
                  </a:lnTo>
                  <a:lnTo>
                    <a:pt x="3845871" y="1181100"/>
                  </a:lnTo>
                  <a:lnTo>
                    <a:pt x="3669887" y="1079500"/>
                  </a:lnTo>
                  <a:lnTo>
                    <a:pt x="3844750" y="977900"/>
                  </a:lnTo>
                  <a:lnTo>
                    <a:pt x="4016250" y="1079500"/>
                  </a:lnTo>
                  <a:lnTo>
                    <a:pt x="4060920" y="1079500"/>
                  </a:lnTo>
                  <a:lnTo>
                    <a:pt x="3860443" y="1193800"/>
                  </a:lnTo>
                  <a:close/>
                </a:path>
                <a:path w="5344795" h="1828800">
                  <a:moveTo>
                    <a:pt x="3135208" y="1714500"/>
                  </a:moveTo>
                  <a:lnTo>
                    <a:pt x="3104838" y="1714500"/>
                  </a:lnTo>
                  <a:lnTo>
                    <a:pt x="3076360" y="1701800"/>
                  </a:lnTo>
                  <a:lnTo>
                    <a:pt x="3173039" y="1701800"/>
                  </a:lnTo>
                  <a:lnTo>
                    <a:pt x="3135208" y="1714500"/>
                  </a:lnTo>
                  <a:close/>
                </a:path>
              </a:pathLst>
            </a:custGeom>
            <a:solidFill>
              <a:srgbClr val="2A4A81"/>
            </a:solidFill>
          </p:spPr>
          <p:txBody>
            <a:bodyPr wrap="square" lIns="0" tIns="0" rIns="0" bIns="0" rtlCol="0"/>
            <a:lstStyle/>
            <a:p>
              <a:endParaRPr/>
            </a:p>
          </p:txBody>
        </p:sp>
      </p:grpSp>
      <p:grpSp>
        <p:nvGrpSpPr>
          <p:cNvPr id="16" name="object 16"/>
          <p:cNvGrpSpPr/>
          <p:nvPr/>
        </p:nvGrpSpPr>
        <p:grpSpPr>
          <a:xfrm>
            <a:off x="4193" y="0"/>
            <a:ext cx="4592320" cy="1866900"/>
            <a:chOff x="4193" y="0"/>
            <a:chExt cx="4592320" cy="1866900"/>
          </a:xfrm>
        </p:grpSpPr>
        <p:sp>
          <p:nvSpPr>
            <p:cNvPr id="17" name="object 17"/>
            <p:cNvSpPr/>
            <p:nvPr/>
          </p:nvSpPr>
          <p:spPr>
            <a:xfrm>
              <a:off x="63654" y="0"/>
              <a:ext cx="4467860" cy="1791970"/>
            </a:xfrm>
            <a:custGeom>
              <a:avLst/>
              <a:gdLst/>
              <a:ahLst/>
              <a:cxnLst/>
              <a:rect l="l" t="t" r="r" b="b"/>
              <a:pathLst>
                <a:path w="4467860" h="1791970">
                  <a:moveTo>
                    <a:pt x="2672067" y="1779174"/>
                  </a:moveTo>
                  <a:lnTo>
                    <a:pt x="2672067" y="1756350"/>
                  </a:lnTo>
                  <a:lnTo>
                    <a:pt x="1345639" y="990361"/>
                  </a:lnTo>
                  <a:lnTo>
                    <a:pt x="1345639" y="972102"/>
                  </a:lnTo>
                  <a:lnTo>
                    <a:pt x="0" y="196070"/>
                  </a:lnTo>
                  <a:lnTo>
                    <a:pt x="0" y="52732"/>
                  </a:lnTo>
                  <a:lnTo>
                    <a:pt x="91921" y="0"/>
                  </a:lnTo>
                  <a:lnTo>
                    <a:pt x="3712276" y="0"/>
                  </a:lnTo>
                  <a:lnTo>
                    <a:pt x="3777147" y="40387"/>
                  </a:lnTo>
                  <a:lnTo>
                    <a:pt x="3816438" y="67217"/>
                  </a:lnTo>
                  <a:lnTo>
                    <a:pt x="3854187" y="94827"/>
                  </a:lnTo>
                  <a:lnTo>
                    <a:pt x="3890362" y="123198"/>
                  </a:lnTo>
                  <a:lnTo>
                    <a:pt x="3924932" y="152311"/>
                  </a:lnTo>
                  <a:lnTo>
                    <a:pt x="3957865" y="182148"/>
                  </a:lnTo>
                  <a:lnTo>
                    <a:pt x="3989129" y="212690"/>
                  </a:lnTo>
                  <a:lnTo>
                    <a:pt x="4018692" y="243920"/>
                  </a:lnTo>
                  <a:lnTo>
                    <a:pt x="4046524" y="275818"/>
                  </a:lnTo>
                  <a:lnTo>
                    <a:pt x="4100408" y="342992"/>
                  </a:lnTo>
                  <a:lnTo>
                    <a:pt x="4130180" y="376874"/>
                  </a:lnTo>
                  <a:lnTo>
                    <a:pt x="4161902" y="410011"/>
                  </a:lnTo>
                  <a:lnTo>
                    <a:pt x="4195567" y="442405"/>
                  </a:lnTo>
                  <a:lnTo>
                    <a:pt x="4231167" y="474055"/>
                  </a:lnTo>
                  <a:lnTo>
                    <a:pt x="4268694" y="504961"/>
                  </a:lnTo>
                  <a:lnTo>
                    <a:pt x="4308141" y="535123"/>
                  </a:lnTo>
                  <a:lnTo>
                    <a:pt x="4349501" y="564542"/>
                  </a:lnTo>
                  <a:lnTo>
                    <a:pt x="4392765" y="593216"/>
                  </a:lnTo>
                  <a:lnTo>
                    <a:pt x="4467777" y="630648"/>
                  </a:lnTo>
                  <a:lnTo>
                    <a:pt x="4467777" y="743857"/>
                  </a:lnTo>
                  <a:lnTo>
                    <a:pt x="4466862" y="743857"/>
                  </a:lnTo>
                  <a:lnTo>
                    <a:pt x="2736102" y="1741742"/>
                  </a:lnTo>
                  <a:lnTo>
                    <a:pt x="2736102" y="1767306"/>
                  </a:lnTo>
                  <a:lnTo>
                    <a:pt x="2692192" y="1767306"/>
                  </a:lnTo>
                  <a:lnTo>
                    <a:pt x="2672067" y="1779174"/>
                  </a:lnTo>
                  <a:close/>
                </a:path>
                <a:path w="4467860" h="1791970">
                  <a:moveTo>
                    <a:pt x="2736102" y="1791956"/>
                  </a:moveTo>
                  <a:lnTo>
                    <a:pt x="2692192" y="1767306"/>
                  </a:lnTo>
                  <a:lnTo>
                    <a:pt x="2736102" y="1767306"/>
                  </a:lnTo>
                  <a:lnTo>
                    <a:pt x="2736102" y="1791956"/>
                  </a:lnTo>
                  <a:close/>
                </a:path>
              </a:pathLst>
            </a:custGeom>
            <a:solidFill>
              <a:srgbClr val="EFEFEF"/>
            </a:solidFill>
          </p:spPr>
          <p:txBody>
            <a:bodyPr wrap="square" lIns="0" tIns="0" rIns="0" bIns="0" rtlCol="0"/>
            <a:lstStyle/>
            <a:p>
              <a:endParaRPr/>
            </a:p>
          </p:txBody>
        </p:sp>
        <p:pic>
          <p:nvPicPr>
            <p:cNvPr id="18" name="object 18"/>
            <p:cNvPicPr/>
            <p:nvPr/>
          </p:nvPicPr>
          <p:blipFill>
            <a:blip r:embed="rId5" cstate="print"/>
            <a:stretch>
              <a:fillRect/>
            </a:stretch>
          </p:blipFill>
          <p:spPr>
            <a:xfrm>
              <a:off x="4193" y="0"/>
              <a:ext cx="4592187" cy="1866900"/>
            </a:xfrm>
            <a:prstGeom prst="rect">
              <a:avLst/>
            </a:prstGeom>
          </p:spPr>
        </p:pic>
      </p:grpSp>
      <p:sp>
        <p:nvSpPr>
          <p:cNvPr id="19" name="object 19"/>
          <p:cNvSpPr txBox="1">
            <a:spLocks noGrp="1"/>
          </p:cNvSpPr>
          <p:nvPr>
            <p:ph type="title"/>
          </p:nvPr>
        </p:nvSpPr>
        <p:spPr>
          <a:xfrm>
            <a:off x="574352" y="964279"/>
            <a:ext cx="16649700" cy="1630680"/>
          </a:xfrm>
          <a:prstGeom prst="rect">
            <a:avLst/>
          </a:prstGeom>
        </p:spPr>
        <p:txBody>
          <a:bodyPr vert="horz" wrap="square" lIns="0" tIns="29845" rIns="0" bIns="0" rtlCol="0">
            <a:spAutoFit/>
          </a:bodyPr>
          <a:lstStyle/>
          <a:p>
            <a:pPr marL="12700" marR="5080" indent="109220">
              <a:lnSpc>
                <a:spcPts val="3150"/>
              </a:lnSpc>
              <a:spcBef>
                <a:spcPts val="235"/>
              </a:spcBef>
            </a:pPr>
            <a:r>
              <a:rPr sz="2650" b="1" spc="50" dirty="0">
                <a:solidFill>
                  <a:srgbClr val="000000"/>
                </a:solidFill>
                <a:latin typeface="Arial"/>
                <a:cs typeface="Arial"/>
              </a:rPr>
              <a:t>PIL</a:t>
            </a:r>
            <a:r>
              <a:rPr sz="2650" b="1" spc="125" dirty="0">
                <a:solidFill>
                  <a:srgbClr val="000000"/>
                </a:solidFill>
                <a:latin typeface="Arial"/>
                <a:cs typeface="Arial"/>
              </a:rPr>
              <a:t> </a:t>
            </a:r>
            <a:r>
              <a:rPr sz="2650" b="1" spc="-60" dirty="0">
                <a:solidFill>
                  <a:srgbClr val="000000"/>
                </a:solidFill>
                <a:latin typeface="Arial"/>
                <a:cs typeface="Arial"/>
              </a:rPr>
              <a:t>(Philosophy,</a:t>
            </a:r>
            <a:r>
              <a:rPr sz="2650" b="1" spc="130" dirty="0">
                <a:solidFill>
                  <a:srgbClr val="000000"/>
                </a:solidFill>
                <a:latin typeface="Arial"/>
                <a:cs typeface="Arial"/>
              </a:rPr>
              <a:t> </a:t>
            </a:r>
            <a:r>
              <a:rPr sz="2650" b="1" spc="25" dirty="0">
                <a:solidFill>
                  <a:srgbClr val="000000"/>
                </a:solidFill>
                <a:latin typeface="Arial"/>
                <a:cs typeface="Arial"/>
              </a:rPr>
              <a:t>Integrity,</a:t>
            </a:r>
            <a:r>
              <a:rPr sz="2650" b="1" spc="130" dirty="0">
                <a:solidFill>
                  <a:srgbClr val="000000"/>
                </a:solidFill>
                <a:latin typeface="Arial"/>
                <a:cs typeface="Arial"/>
              </a:rPr>
              <a:t> </a:t>
            </a:r>
            <a:r>
              <a:rPr sz="2650" b="1" spc="25" dirty="0">
                <a:solidFill>
                  <a:srgbClr val="000000"/>
                </a:solidFill>
                <a:latin typeface="Arial"/>
                <a:cs typeface="Arial"/>
              </a:rPr>
              <a:t>Learning),</a:t>
            </a:r>
            <a:r>
              <a:rPr sz="2650" b="1" spc="130" dirty="0">
                <a:solidFill>
                  <a:srgbClr val="000000"/>
                </a:solidFill>
                <a:latin typeface="Arial"/>
                <a:cs typeface="Arial"/>
              </a:rPr>
              <a:t> </a:t>
            </a:r>
            <a:r>
              <a:rPr sz="2650" b="1" spc="5" dirty="0">
                <a:solidFill>
                  <a:srgbClr val="000000"/>
                </a:solidFill>
                <a:latin typeface="Arial"/>
                <a:cs typeface="Arial"/>
              </a:rPr>
              <a:t>yakni</a:t>
            </a:r>
            <a:r>
              <a:rPr sz="2650" b="1" spc="130" dirty="0">
                <a:solidFill>
                  <a:srgbClr val="000000"/>
                </a:solidFill>
                <a:latin typeface="Arial"/>
                <a:cs typeface="Arial"/>
              </a:rPr>
              <a:t> </a:t>
            </a:r>
            <a:r>
              <a:rPr sz="2650" b="1" spc="60" dirty="0">
                <a:solidFill>
                  <a:srgbClr val="000000"/>
                </a:solidFill>
                <a:latin typeface="Arial"/>
                <a:cs typeface="Arial"/>
              </a:rPr>
              <a:t>gambaran</a:t>
            </a:r>
            <a:r>
              <a:rPr sz="2650" b="1" spc="130" dirty="0">
                <a:solidFill>
                  <a:srgbClr val="000000"/>
                </a:solidFill>
                <a:latin typeface="Arial"/>
                <a:cs typeface="Arial"/>
              </a:rPr>
              <a:t> </a:t>
            </a:r>
            <a:r>
              <a:rPr sz="2650" b="1" spc="60" dirty="0">
                <a:solidFill>
                  <a:srgbClr val="000000"/>
                </a:solidFill>
                <a:latin typeface="Arial"/>
                <a:cs typeface="Arial"/>
              </a:rPr>
              <a:t>dari</a:t>
            </a:r>
            <a:r>
              <a:rPr sz="2650" b="1" spc="130" dirty="0">
                <a:solidFill>
                  <a:srgbClr val="000000"/>
                </a:solidFill>
                <a:latin typeface="Arial"/>
                <a:cs typeface="Arial"/>
              </a:rPr>
              <a:t> </a:t>
            </a:r>
            <a:r>
              <a:rPr sz="2650" b="1" spc="35" dirty="0">
                <a:solidFill>
                  <a:srgbClr val="000000"/>
                </a:solidFill>
                <a:latin typeface="Arial"/>
                <a:cs typeface="Arial"/>
              </a:rPr>
              <a:t>kepribadian</a:t>
            </a:r>
            <a:r>
              <a:rPr sz="2650" b="1" spc="125" dirty="0">
                <a:solidFill>
                  <a:srgbClr val="000000"/>
                </a:solidFill>
                <a:latin typeface="Arial"/>
                <a:cs typeface="Arial"/>
              </a:rPr>
              <a:t> </a:t>
            </a:r>
            <a:r>
              <a:rPr sz="2650" b="1" spc="20" dirty="0">
                <a:solidFill>
                  <a:srgbClr val="000000"/>
                </a:solidFill>
                <a:latin typeface="Arial"/>
                <a:cs typeface="Arial"/>
              </a:rPr>
              <a:t>orang</a:t>
            </a:r>
            <a:r>
              <a:rPr sz="2650" b="1" spc="130" dirty="0">
                <a:solidFill>
                  <a:srgbClr val="000000"/>
                </a:solidFill>
                <a:latin typeface="Arial"/>
                <a:cs typeface="Arial"/>
              </a:rPr>
              <a:t> </a:t>
            </a:r>
            <a:r>
              <a:rPr sz="2650" b="1" spc="25" dirty="0">
                <a:solidFill>
                  <a:srgbClr val="000000"/>
                </a:solidFill>
                <a:latin typeface="Arial"/>
                <a:cs typeface="Arial"/>
              </a:rPr>
              <a:t>yang</a:t>
            </a:r>
            <a:r>
              <a:rPr sz="2650" b="1" spc="130" dirty="0">
                <a:solidFill>
                  <a:srgbClr val="000000"/>
                </a:solidFill>
                <a:latin typeface="Arial"/>
                <a:cs typeface="Arial"/>
              </a:rPr>
              <a:t> </a:t>
            </a:r>
            <a:r>
              <a:rPr sz="2650" b="1" spc="-15" dirty="0">
                <a:solidFill>
                  <a:srgbClr val="000000"/>
                </a:solidFill>
                <a:latin typeface="Arial"/>
                <a:cs typeface="Arial"/>
              </a:rPr>
              <a:t>memiliki </a:t>
            </a:r>
            <a:r>
              <a:rPr sz="2650" b="1" spc="-10" dirty="0">
                <a:solidFill>
                  <a:srgbClr val="000000"/>
                </a:solidFill>
                <a:latin typeface="Arial"/>
                <a:cs typeface="Arial"/>
              </a:rPr>
              <a:t> </a:t>
            </a:r>
            <a:r>
              <a:rPr sz="2650" b="1" spc="30" dirty="0">
                <a:solidFill>
                  <a:srgbClr val="000000"/>
                </a:solidFill>
                <a:latin typeface="Arial"/>
                <a:cs typeface="Arial"/>
              </a:rPr>
              <a:t>keterbukaan</a:t>
            </a:r>
            <a:r>
              <a:rPr sz="2650" b="1" spc="125" dirty="0">
                <a:solidFill>
                  <a:srgbClr val="000000"/>
                </a:solidFill>
                <a:latin typeface="Arial"/>
                <a:cs typeface="Arial"/>
              </a:rPr>
              <a:t> </a:t>
            </a:r>
            <a:r>
              <a:rPr sz="2650" b="1" spc="-45" dirty="0">
                <a:solidFill>
                  <a:srgbClr val="000000"/>
                </a:solidFill>
                <a:latin typeface="Arial"/>
                <a:cs typeface="Arial"/>
              </a:rPr>
              <a:t>filosofis,</a:t>
            </a:r>
            <a:r>
              <a:rPr sz="2650" b="1" spc="130" dirty="0">
                <a:solidFill>
                  <a:srgbClr val="000000"/>
                </a:solidFill>
                <a:latin typeface="Arial"/>
                <a:cs typeface="Arial"/>
              </a:rPr>
              <a:t> </a:t>
            </a:r>
            <a:r>
              <a:rPr sz="2650" b="1" spc="50" dirty="0">
                <a:solidFill>
                  <a:srgbClr val="000000"/>
                </a:solidFill>
                <a:latin typeface="Arial"/>
                <a:cs typeface="Arial"/>
              </a:rPr>
              <a:t>paradigm</a:t>
            </a:r>
            <a:r>
              <a:rPr sz="2650" b="1" spc="130" dirty="0">
                <a:solidFill>
                  <a:srgbClr val="000000"/>
                </a:solidFill>
                <a:latin typeface="Arial"/>
                <a:cs typeface="Arial"/>
              </a:rPr>
              <a:t> </a:t>
            </a:r>
            <a:r>
              <a:rPr sz="2650" b="1" spc="-15" dirty="0">
                <a:solidFill>
                  <a:srgbClr val="000000"/>
                </a:solidFill>
                <a:latin typeface="Arial"/>
                <a:cs typeface="Arial"/>
              </a:rPr>
              <a:t>shift,</a:t>
            </a:r>
            <a:r>
              <a:rPr sz="2650" b="1" spc="130" dirty="0">
                <a:solidFill>
                  <a:srgbClr val="000000"/>
                </a:solidFill>
                <a:latin typeface="Arial"/>
                <a:cs typeface="Arial"/>
              </a:rPr>
              <a:t> </a:t>
            </a:r>
            <a:r>
              <a:rPr sz="2650" b="1" spc="-45" dirty="0">
                <a:solidFill>
                  <a:srgbClr val="000000"/>
                </a:solidFill>
                <a:latin typeface="Arial"/>
                <a:cs typeface="Arial"/>
              </a:rPr>
              <a:t>respek</a:t>
            </a:r>
            <a:r>
              <a:rPr sz="2650" b="1" spc="130" dirty="0">
                <a:solidFill>
                  <a:srgbClr val="000000"/>
                </a:solidFill>
                <a:latin typeface="Arial"/>
                <a:cs typeface="Arial"/>
              </a:rPr>
              <a:t> </a:t>
            </a:r>
            <a:r>
              <a:rPr sz="2650" b="1" spc="65" dirty="0">
                <a:solidFill>
                  <a:srgbClr val="000000"/>
                </a:solidFill>
                <a:latin typeface="Arial"/>
                <a:cs typeface="Arial"/>
              </a:rPr>
              <a:t>terhadap</a:t>
            </a:r>
            <a:r>
              <a:rPr sz="2650" b="1" spc="130" dirty="0">
                <a:solidFill>
                  <a:srgbClr val="000000"/>
                </a:solidFill>
                <a:latin typeface="Arial"/>
                <a:cs typeface="Arial"/>
              </a:rPr>
              <a:t> </a:t>
            </a:r>
            <a:r>
              <a:rPr sz="2650" b="1" spc="-75" dirty="0">
                <a:solidFill>
                  <a:srgbClr val="000000"/>
                </a:solidFill>
                <a:latin typeface="Arial"/>
                <a:cs typeface="Arial"/>
              </a:rPr>
              <a:t>konsep-konsep</a:t>
            </a:r>
            <a:r>
              <a:rPr sz="2650" b="1" spc="130" dirty="0">
                <a:solidFill>
                  <a:srgbClr val="000000"/>
                </a:solidFill>
                <a:latin typeface="Arial"/>
                <a:cs typeface="Arial"/>
              </a:rPr>
              <a:t> </a:t>
            </a:r>
            <a:r>
              <a:rPr sz="2650" b="1" spc="-5" dirty="0">
                <a:solidFill>
                  <a:srgbClr val="000000"/>
                </a:solidFill>
                <a:latin typeface="Arial"/>
                <a:cs typeface="Arial"/>
              </a:rPr>
              <a:t>baru,</a:t>
            </a:r>
            <a:r>
              <a:rPr sz="2650" b="1" spc="130" dirty="0">
                <a:solidFill>
                  <a:srgbClr val="000000"/>
                </a:solidFill>
                <a:latin typeface="Arial"/>
                <a:cs typeface="Arial"/>
              </a:rPr>
              <a:t> </a:t>
            </a:r>
            <a:r>
              <a:rPr sz="2650" b="1" spc="-15" dirty="0">
                <a:solidFill>
                  <a:srgbClr val="000000"/>
                </a:solidFill>
                <a:latin typeface="Arial"/>
                <a:cs typeface="Arial"/>
              </a:rPr>
              <a:t>memiliki</a:t>
            </a:r>
            <a:r>
              <a:rPr sz="2650" b="1" spc="130" dirty="0">
                <a:solidFill>
                  <a:srgbClr val="000000"/>
                </a:solidFill>
                <a:latin typeface="Arial"/>
                <a:cs typeface="Arial"/>
              </a:rPr>
              <a:t> </a:t>
            </a:r>
            <a:r>
              <a:rPr sz="2650" b="1" spc="25" dirty="0">
                <a:solidFill>
                  <a:srgbClr val="000000"/>
                </a:solidFill>
                <a:latin typeface="Arial"/>
                <a:cs typeface="Arial"/>
              </a:rPr>
              <a:t>integritas </a:t>
            </a:r>
            <a:r>
              <a:rPr sz="2650" b="1" spc="30" dirty="0">
                <a:solidFill>
                  <a:srgbClr val="000000"/>
                </a:solidFill>
                <a:latin typeface="Arial"/>
                <a:cs typeface="Arial"/>
              </a:rPr>
              <a:t> </a:t>
            </a:r>
            <a:r>
              <a:rPr sz="2650" b="1" spc="35" dirty="0">
                <a:solidFill>
                  <a:srgbClr val="000000"/>
                </a:solidFill>
                <a:latin typeface="Arial"/>
                <a:cs typeface="Arial"/>
              </a:rPr>
              <a:t>kepribadian</a:t>
            </a:r>
            <a:r>
              <a:rPr sz="2650" b="1" spc="125" dirty="0">
                <a:solidFill>
                  <a:srgbClr val="000000"/>
                </a:solidFill>
                <a:latin typeface="Arial"/>
                <a:cs typeface="Arial"/>
              </a:rPr>
              <a:t> </a:t>
            </a:r>
            <a:r>
              <a:rPr sz="2650" b="1" spc="25" dirty="0">
                <a:solidFill>
                  <a:srgbClr val="000000"/>
                </a:solidFill>
                <a:latin typeface="Arial"/>
                <a:cs typeface="Arial"/>
              </a:rPr>
              <a:t>yang</a:t>
            </a:r>
            <a:r>
              <a:rPr sz="2650" b="1" spc="130" dirty="0">
                <a:solidFill>
                  <a:srgbClr val="000000"/>
                </a:solidFill>
                <a:latin typeface="Arial"/>
                <a:cs typeface="Arial"/>
              </a:rPr>
              <a:t> </a:t>
            </a:r>
            <a:r>
              <a:rPr sz="2650" b="1" spc="-5" dirty="0">
                <a:solidFill>
                  <a:srgbClr val="000000"/>
                </a:solidFill>
                <a:latin typeface="Arial"/>
                <a:cs typeface="Arial"/>
              </a:rPr>
              <a:t>baik,</a:t>
            </a:r>
            <a:r>
              <a:rPr sz="2650" b="1" spc="125" dirty="0">
                <a:solidFill>
                  <a:srgbClr val="000000"/>
                </a:solidFill>
                <a:latin typeface="Arial"/>
                <a:cs typeface="Arial"/>
              </a:rPr>
              <a:t> </a:t>
            </a:r>
            <a:r>
              <a:rPr sz="2650" b="1" spc="45" dirty="0">
                <a:solidFill>
                  <a:srgbClr val="000000"/>
                </a:solidFill>
                <a:latin typeface="Arial"/>
                <a:cs typeface="Arial"/>
              </a:rPr>
              <a:t>dan</a:t>
            </a:r>
            <a:r>
              <a:rPr sz="2650" b="1" spc="130" dirty="0">
                <a:solidFill>
                  <a:srgbClr val="000000"/>
                </a:solidFill>
                <a:latin typeface="Arial"/>
                <a:cs typeface="Arial"/>
              </a:rPr>
              <a:t> </a:t>
            </a:r>
            <a:r>
              <a:rPr sz="2650" b="1" spc="-5" dirty="0">
                <a:solidFill>
                  <a:srgbClr val="000000"/>
                </a:solidFill>
                <a:latin typeface="Arial"/>
                <a:cs typeface="Arial"/>
              </a:rPr>
              <a:t>senantiasa</a:t>
            </a:r>
            <a:r>
              <a:rPr sz="2650" b="1" spc="125" dirty="0">
                <a:solidFill>
                  <a:srgbClr val="000000"/>
                </a:solidFill>
                <a:latin typeface="Arial"/>
                <a:cs typeface="Arial"/>
              </a:rPr>
              <a:t> </a:t>
            </a:r>
            <a:r>
              <a:rPr sz="2650" b="1" spc="5" dirty="0">
                <a:solidFill>
                  <a:srgbClr val="000000"/>
                </a:solidFill>
                <a:latin typeface="Arial"/>
                <a:cs typeface="Arial"/>
              </a:rPr>
              <a:t>mau</a:t>
            </a:r>
            <a:r>
              <a:rPr sz="2650" b="1" spc="130" dirty="0">
                <a:solidFill>
                  <a:srgbClr val="000000"/>
                </a:solidFill>
                <a:latin typeface="Arial"/>
                <a:cs typeface="Arial"/>
              </a:rPr>
              <a:t> </a:t>
            </a:r>
            <a:r>
              <a:rPr sz="2650" b="1" spc="30" dirty="0">
                <a:solidFill>
                  <a:srgbClr val="000000"/>
                </a:solidFill>
                <a:latin typeface="Arial"/>
                <a:cs typeface="Arial"/>
              </a:rPr>
              <a:t>belajar,</a:t>
            </a:r>
            <a:r>
              <a:rPr sz="2650" b="1" spc="130" dirty="0">
                <a:solidFill>
                  <a:srgbClr val="000000"/>
                </a:solidFill>
                <a:latin typeface="Arial"/>
                <a:cs typeface="Arial"/>
              </a:rPr>
              <a:t> </a:t>
            </a:r>
            <a:r>
              <a:rPr sz="2650" b="1" spc="30" dirty="0">
                <a:solidFill>
                  <a:srgbClr val="000000"/>
                </a:solidFill>
                <a:latin typeface="Arial"/>
                <a:cs typeface="Arial"/>
              </a:rPr>
              <a:t>belajar,</a:t>
            </a:r>
            <a:r>
              <a:rPr sz="2650" b="1" spc="125" dirty="0">
                <a:solidFill>
                  <a:srgbClr val="000000"/>
                </a:solidFill>
                <a:latin typeface="Arial"/>
                <a:cs typeface="Arial"/>
              </a:rPr>
              <a:t> </a:t>
            </a:r>
            <a:r>
              <a:rPr sz="2650" b="1" spc="45" dirty="0">
                <a:solidFill>
                  <a:srgbClr val="000000"/>
                </a:solidFill>
                <a:latin typeface="Arial"/>
                <a:cs typeface="Arial"/>
              </a:rPr>
              <a:t>dan</a:t>
            </a:r>
            <a:r>
              <a:rPr sz="2650" b="1" spc="130" dirty="0">
                <a:solidFill>
                  <a:srgbClr val="000000"/>
                </a:solidFill>
                <a:latin typeface="Arial"/>
                <a:cs typeface="Arial"/>
              </a:rPr>
              <a:t> </a:t>
            </a:r>
            <a:r>
              <a:rPr sz="2650" b="1" spc="20" dirty="0">
                <a:solidFill>
                  <a:srgbClr val="000000"/>
                </a:solidFill>
                <a:latin typeface="Arial"/>
                <a:cs typeface="Arial"/>
              </a:rPr>
              <a:t>belajar.</a:t>
            </a:r>
            <a:r>
              <a:rPr sz="2650" b="1" spc="125" dirty="0">
                <a:solidFill>
                  <a:srgbClr val="000000"/>
                </a:solidFill>
                <a:latin typeface="Arial"/>
                <a:cs typeface="Arial"/>
              </a:rPr>
              <a:t> </a:t>
            </a:r>
            <a:r>
              <a:rPr sz="2650" b="1" spc="50" dirty="0">
                <a:solidFill>
                  <a:srgbClr val="000000"/>
                </a:solidFill>
                <a:latin typeface="Arial"/>
                <a:cs typeface="Arial"/>
              </a:rPr>
              <a:t>PIL</a:t>
            </a:r>
            <a:r>
              <a:rPr sz="2650" b="1" spc="130" dirty="0">
                <a:solidFill>
                  <a:srgbClr val="000000"/>
                </a:solidFill>
                <a:latin typeface="Arial"/>
                <a:cs typeface="Arial"/>
              </a:rPr>
              <a:t> </a:t>
            </a:r>
            <a:r>
              <a:rPr sz="2650" b="1" spc="30" dirty="0">
                <a:solidFill>
                  <a:srgbClr val="000000"/>
                </a:solidFill>
                <a:latin typeface="Arial"/>
                <a:cs typeface="Arial"/>
              </a:rPr>
              <a:t>PAHIT</a:t>
            </a:r>
            <a:r>
              <a:rPr sz="2650" b="1" spc="130" dirty="0">
                <a:solidFill>
                  <a:srgbClr val="000000"/>
                </a:solidFill>
                <a:latin typeface="Arial"/>
                <a:cs typeface="Arial"/>
              </a:rPr>
              <a:t> </a:t>
            </a:r>
            <a:r>
              <a:rPr sz="2650" b="1" spc="75" dirty="0">
                <a:solidFill>
                  <a:srgbClr val="000000"/>
                </a:solidFill>
                <a:latin typeface="Arial"/>
                <a:cs typeface="Arial"/>
              </a:rPr>
              <a:t>adalah</a:t>
            </a:r>
            <a:r>
              <a:rPr sz="2650" b="1" spc="125" dirty="0">
                <a:solidFill>
                  <a:srgbClr val="000000"/>
                </a:solidFill>
                <a:latin typeface="Arial"/>
                <a:cs typeface="Arial"/>
              </a:rPr>
              <a:t> </a:t>
            </a:r>
            <a:r>
              <a:rPr sz="2650" b="1" spc="60" dirty="0">
                <a:solidFill>
                  <a:srgbClr val="000000"/>
                </a:solidFill>
                <a:latin typeface="Arial"/>
                <a:cs typeface="Arial"/>
              </a:rPr>
              <a:t>gambaran </a:t>
            </a:r>
            <a:r>
              <a:rPr sz="2650" b="1" spc="-720" dirty="0">
                <a:solidFill>
                  <a:srgbClr val="000000"/>
                </a:solidFill>
                <a:latin typeface="Arial"/>
                <a:cs typeface="Arial"/>
              </a:rPr>
              <a:t> </a:t>
            </a:r>
            <a:r>
              <a:rPr sz="2650" b="1" spc="60" dirty="0">
                <a:solidFill>
                  <a:srgbClr val="000000"/>
                </a:solidFill>
                <a:latin typeface="Arial"/>
                <a:cs typeface="Arial"/>
              </a:rPr>
              <a:t>dari</a:t>
            </a:r>
            <a:r>
              <a:rPr sz="2650" b="1" spc="120" dirty="0">
                <a:solidFill>
                  <a:srgbClr val="000000"/>
                </a:solidFill>
                <a:latin typeface="Arial"/>
                <a:cs typeface="Arial"/>
              </a:rPr>
              <a:t> </a:t>
            </a:r>
            <a:r>
              <a:rPr sz="2650" b="1" spc="-409" dirty="0">
                <a:solidFill>
                  <a:srgbClr val="000000"/>
                </a:solidFill>
                <a:latin typeface="Arial"/>
                <a:cs typeface="Arial"/>
              </a:rPr>
              <a:t>:</a:t>
            </a:r>
            <a:endParaRPr sz="2650">
              <a:latin typeface="Arial"/>
              <a:cs typeface="Arial"/>
            </a:endParaRPr>
          </a:p>
        </p:txBody>
      </p:sp>
      <p:sp>
        <p:nvSpPr>
          <p:cNvPr id="20" name="object 20"/>
          <p:cNvSpPr txBox="1"/>
          <p:nvPr/>
        </p:nvSpPr>
        <p:spPr>
          <a:xfrm>
            <a:off x="574352" y="3305643"/>
            <a:ext cx="17138015" cy="4311650"/>
          </a:xfrm>
          <a:prstGeom prst="rect">
            <a:avLst/>
          </a:prstGeom>
        </p:spPr>
        <p:txBody>
          <a:bodyPr vert="horz" wrap="square" lIns="0" tIns="11430" rIns="0" bIns="0" rtlCol="0">
            <a:spAutoFit/>
          </a:bodyPr>
          <a:lstStyle/>
          <a:p>
            <a:pPr marL="12700" marR="8255">
              <a:lnSpc>
                <a:spcPct val="117200"/>
              </a:lnSpc>
              <a:spcBef>
                <a:spcPts val="90"/>
              </a:spcBef>
              <a:buSzPct val="95833"/>
              <a:buAutoNum type="arabicParenBoth"/>
              <a:tabLst>
                <a:tab pos="367665" algn="l"/>
                <a:tab pos="1538605" algn="l"/>
                <a:tab pos="2863850" algn="l"/>
                <a:tab pos="3763645" algn="l"/>
                <a:tab pos="4745355" algn="l"/>
                <a:tab pos="5592445" algn="l"/>
                <a:tab pos="6516370" algn="l"/>
                <a:tab pos="7203440" algn="l"/>
                <a:tab pos="8649970" algn="l"/>
                <a:tab pos="9533255" algn="l"/>
                <a:tab pos="11061700" algn="l"/>
                <a:tab pos="11925300" algn="l"/>
                <a:tab pos="12794615" algn="l"/>
                <a:tab pos="13767435" algn="l"/>
                <a:tab pos="14176375" algn="l"/>
                <a:tab pos="15183485" algn="l"/>
                <a:tab pos="16172180" algn="l"/>
                <a:tab pos="16852265" algn="l"/>
              </a:tabLst>
            </a:pPr>
            <a:r>
              <a:rPr sz="2400" b="1" spc="-120" dirty="0">
                <a:latin typeface="Arial"/>
                <a:cs typeface="Arial"/>
              </a:rPr>
              <a:t>P</a:t>
            </a:r>
            <a:r>
              <a:rPr sz="2400" b="1" spc="10" dirty="0">
                <a:latin typeface="Arial"/>
                <a:cs typeface="Arial"/>
              </a:rPr>
              <a:t>r</a:t>
            </a:r>
            <a:r>
              <a:rPr sz="2400" b="1" spc="-25" dirty="0">
                <a:latin typeface="Arial"/>
                <a:cs typeface="Arial"/>
              </a:rPr>
              <a:t>i</a:t>
            </a:r>
            <a:r>
              <a:rPr sz="2400" b="1" dirty="0">
                <a:latin typeface="Arial"/>
                <a:cs typeface="Arial"/>
              </a:rPr>
              <a:t>b</a:t>
            </a:r>
            <a:r>
              <a:rPr sz="2400" b="1" spc="114" dirty="0">
                <a:latin typeface="Arial"/>
                <a:cs typeface="Arial"/>
              </a:rPr>
              <a:t>a</a:t>
            </a:r>
            <a:r>
              <a:rPr sz="2400" b="1" dirty="0">
                <a:latin typeface="Arial"/>
                <a:cs typeface="Arial"/>
              </a:rPr>
              <a:t>d</a:t>
            </a:r>
            <a:r>
              <a:rPr sz="2400" b="1" spc="-20" dirty="0">
                <a:latin typeface="Arial"/>
                <a:cs typeface="Arial"/>
              </a:rPr>
              <a:t>i</a:t>
            </a:r>
            <a:r>
              <a:rPr sz="2400" b="1" dirty="0">
                <a:latin typeface="Arial"/>
                <a:cs typeface="Arial"/>
              </a:rPr>
              <a:t>	</a:t>
            </a:r>
            <a:r>
              <a:rPr sz="2400" b="1" spc="10" dirty="0">
                <a:latin typeface="Arial"/>
                <a:cs typeface="Arial"/>
              </a:rPr>
              <a:t>r</a:t>
            </a:r>
            <a:r>
              <a:rPr sz="2400" b="1" spc="-45" dirty="0">
                <a:latin typeface="Arial"/>
                <a:cs typeface="Arial"/>
              </a:rPr>
              <a:t>e</a:t>
            </a:r>
            <a:r>
              <a:rPr sz="2400" b="1" spc="114" dirty="0">
                <a:latin typeface="Arial"/>
                <a:cs typeface="Arial"/>
              </a:rPr>
              <a:t>a</a:t>
            </a:r>
            <a:r>
              <a:rPr sz="2400" b="1" spc="-25" dirty="0">
                <a:latin typeface="Arial"/>
                <a:cs typeface="Arial"/>
              </a:rPr>
              <a:t>li</a:t>
            </a:r>
            <a:r>
              <a:rPr sz="2400" b="1" spc="-315" dirty="0">
                <a:latin typeface="Arial"/>
                <a:cs typeface="Arial"/>
              </a:rPr>
              <a:t>s</a:t>
            </a:r>
            <a:r>
              <a:rPr sz="2400" b="1" spc="100" dirty="0">
                <a:latin typeface="Arial"/>
                <a:cs typeface="Arial"/>
              </a:rPr>
              <a:t>t</a:t>
            </a:r>
            <a:r>
              <a:rPr sz="2400" b="1" spc="-25" dirty="0">
                <a:latin typeface="Arial"/>
                <a:cs typeface="Arial"/>
              </a:rPr>
              <a:t>i</a:t>
            </a:r>
            <a:r>
              <a:rPr sz="2400" b="1" spc="-80" dirty="0">
                <a:latin typeface="Arial"/>
                <a:cs typeface="Arial"/>
              </a:rPr>
              <a:t>k</a:t>
            </a:r>
            <a:r>
              <a:rPr sz="2400" b="1" spc="-175" dirty="0">
                <a:latin typeface="Arial"/>
                <a:cs typeface="Arial"/>
              </a:rPr>
              <a:t>,</a:t>
            </a:r>
            <a:r>
              <a:rPr sz="2400" b="1" dirty="0">
                <a:latin typeface="Arial"/>
                <a:cs typeface="Arial"/>
              </a:rPr>
              <a:t>	</a:t>
            </a:r>
            <a:r>
              <a:rPr sz="2400" b="1" spc="-100" dirty="0">
                <a:latin typeface="Arial"/>
                <a:cs typeface="Arial"/>
              </a:rPr>
              <a:t>y</a:t>
            </a:r>
            <a:r>
              <a:rPr sz="2400" b="1" spc="114" dirty="0">
                <a:latin typeface="Arial"/>
                <a:cs typeface="Arial"/>
              </a:rPr>
              <a:t>a</a:t>
            </a:r>
            <a:r>
              <a:rPr sz="2400" b="1" spc="-80" dirty="0">
                <a:latin typeface="Arial"/>
                <a:cs typeface="Arial"/>
              </a:rPr>
              <a:t>k</a:t>
            </a:r>
            <a:r>
              <a:rPr sz="2400" b="1" spc="-90" dirty="0">
                <a:latin typeface="Arial"/>
                <a:cs typeface="Arial"/>
              </a:rPr>
              <a:t>n</a:t>
            </a:r>
            <a:r>
              <a:rPr sz="2400" b="1" spc="-20" dirty="0">
                <a:latin typeface="Arial"/>
                <a:cs typeface="Arial"/>
              </a:rPr>
              <a:t>i</a:t>
            </a:r>
            <a:r>
              <a:rPr sz="2400" b="1" dirty="0">
                <a:latin typeface="Arial"/>
                <a:cs typeface="Arial"/>
              </a:rPr>
              <a:t>	</a:t>
            </a:r>
            <a:r>
              <a:rPr sz="2400" b="1" spc="-125" dirty="0">
                <a:latin typeface="Arial"/>
                <a:cs typeface="Arial"/>
              </a:rPr>
              <a:t>o</a:t>
            </a:r>
            <a:r>
              <a:rPr sz="2400" b="1" spc="10" dirty="0">
                <a:latin typeface="Arial"/>
                <a:cs typeface="Arial"/>
              </a:rPr>
              <a:t>r</a:t>
            </a:r>
            <a:r>
              <a:rPr sz="2400" b="1" spc="114" dirty="0">
                <a:latin typeface="Arial"/>
                <a:cs typeface="Arial"/>
              </a:rPr>
              <a:t>a</a:t>
            </a:r>
            <a:r>
              <a:rPr sz="2400" b="1" spc="-90" dirty="0">
                <a:latin typeface="Arial"/>
                <a:cs typeface="Arial"/>
              </a:rPr>
              <a:t>n</a:t>
            </a:r>
            <a:r>
              <a:rPr sz="2400" b="1" spc="20" dirty="0">
                <a:latin typeface="Arial"/>
                <a:cs typeface="Arial"/>
              </a:rPr>
              <a:t>g</a:t>
            </a:r>
            <a:r>
              <a:rPr sz="2400" b="1" dirty="0">
                <a:latin typeface="Arial"/>
                <a:cs typeface="Arial"/>
              </a:rPr>
              <a:t>	</a:t>
            </a:r>
            <a:r>
              <a:rPr sz="2400" b="1" spc="-100" dirty="0">
                <a:latin typeface="Arial"/>
                <a:cs typeface="Arial"/>
              </a:rPr>
              <a:t>y</a:t>
            </a:r>
            <a:r>
              <a:rPr sz="2400" b="1" spc="114" dirty="0">
                <a:latin typeface="Arial"/>
                <a:cs typeface="Arial"/>
              </a:rPr>
              <a:t>a</a:t>
            </a:r>
            <a:r>
              <a:rPr sz="2400" b="1" spc="-90" dirty="0">
                <a:latin typeface="Arial"/>
                <a:cs typeface="Arial"/>
              </a:rPr>
              <a:t>n</a:t>
            </a:r>
            <a:r>
              <a:rPr sz="2400" b="1" spc="20" dirty="0">
                <a:latin typeface="Arial"/>
                <a:cs typeface="Arial"/>
              </a:rPr>
              <a:t>g</a:t>
            </a:r>
            <a:r>
              <a:rPr sz="2400" b="1" dirty="0">
                <a:latin typeface="Arial"/>
                <a:cs typeface="Arial"/>
              </a:rPr>
              <a:t>	</a:t>
            </a:r>
            <a:r>
              <a:rPr sz="2400" b="1" spc="100" dirty="0">
                <a:latin typeface="Arial"/>
                <a:cs typeface="Arial"/>
              </a:rPr>
              <a:t>t</a:t>
            </a:r>
            <a:r>
              <a:rPr sz="2400" b="1" spc="-45" dirty="0">
                <a:latin typeface="Arial"/>
                <a:cs typeface="Arial"/>
              </a:rPr>
              <a:t>e</a:t>
            </a:r>
            <a:r>
              <a:rPr sz="2400" b="1" spc="15" dirty="0">
                <a:latin typeface="Arial"/>
                <a:cs typeface="Arial"/>
              </a:rPr>
              <a:t>g</a:t>
            </a:r>
            <a:r>
              <a:rPr sz="2400" b="1" spc="114" dirty="0">
                <a:latin typeface="Arial"/>
                <a:cs typeface="Arial"/>
              </a:rPr>
              <a:t>a</a:t>
            </a:r>
            <a:r>
              <a:rPr sz="2400" b="1" spc="-310" dirty="0">
                <a:latin typeface="Arial"/>
                <a:cs typeface="Arial"/>
              </a:rPr>
              <a:t>s</a:t>
            </a:r>
            <a:r>
              <a:rPr sz="2400" b="1" dirty="0">
                <a:latin typeface="Arial"/>
                <a:cs typeface="Arial"/>
              </a:rPr>
              <a:t>	d</a:t>
            </a:r>
            <a:r>
              <a:rPr sz="2400" b="1" spc="114" dirty="0">
                <a:latin typeface="Arial"/>
                <a:cs typeface="Arial"/>
              </a:rPr>
              <a:t>a</a:t>
            </a:r>
            <a:r>
              <a:rPr sz="2400" b="1" spc="-85" dirty="0">
                <a:latin typeface="Arial"/>
                <a:cs typeface="Arial"/>
              </a:rPr>
              <a:t>n</a:t>
            </a:r>
            <a:r>
              <a:rPr sz="2400" b="1" dirty="0">
                <a:latin typeface="Arial"/>
                <a:cs typeface="Arial"/>
              </a:rPr>
              <a:t>	</a:t>
            </a:r>
            <a:r>
              <a:rPr sz="2400" b="1" spc="-80" dirty="0">
                <a:latin typeface="Arial"/>
                <a:cs typeface="Arial"/>
              </a:rPr>
              <a:t>k</a:t>
            </a:r>
            <a:r>
              <a:rPr sz="2400" b="1" spc="-125" dirty="0">
                <a:latin typeface="Arial"/>
                <a:cs typeface="Arial"/>
              </a:rPr>
              <a:t>o</a:t>
            </a:r>
            <a:r>
              <a:rPr sz="2400" b="1" spc="-90" dirty="0">
                <a:latin typeface="Arial"/>
                <a:cs typeface="Arial"/>
              </a:rPr>
              <a:t>n</a:t>
            </a:r>
            <a:r>
              <a:rPr sz="2400" b="1" spc="-315" dirty="0">
                <a:latin typeface="Arial"/>
                <a:cs typeface="Arial"/>
              </a:rPr>
              <a:t>s</a:t>
            </a:r>
            <a:r>
              <a:rPr sz="2400" b="1" spc="-25" dirty="0">
                <a:latin typeface="Arial"/>
                <a:cs typeface="Arial"/>
              </a:rPr>
              <a:t>i</a:t>
            </a:r>
            <a:r>
              <a:rPr sz="2400" b="1" spc="-315" dirty="0">
                <a:latin typeface="Arial"/>
                <a:cs typeface="Arial"/>
              </a:rPr>
              <a:t>s</a:t>
            </a:r>
            <a:r>
              <a:rPr sz="2400" b="1" spc="100" dirty="0">
                <a:latin typeface="Arial"/>
                <a:cs typeface="Arial"/>
              </a:rPr>
              <a:t>t</a:t>
            </a:r>
            <a:r>
              <a:rPr sz="2400" b="1" spc="-45" dirty="0">
                <a:latin typeface="Arial"/>
                <a:cs typeface="Arial"/>
              </a:rPr>
              <a:t>e</a:t>
            </a:r>
            <a:r>
              <a:rPr sz="2400" b="1" spc="-85" dirty="0">
                <a:latin typeface="Arial"/>
                <a:cs typeface="Arial"/>
              </a:rPr>
              <a:t>n</a:t>
            </a:r>
            <a:r>
              <a:rPr sz="2400" b="1" dirty="0">
                <a:latin typeface="Arial"/>
                <a:cs typeface="Arial"/>
              </a:rPr>
              <a:t>	p</a:t>
            </a:r>
            <a:r>
              <a:rPr sz="2400" b="1" spc="114" dirty="0">
                <a:latin typeface="Arial"/>
                <a:cs typeface="Arial"/>
              </a:rPr>
              <a:t>a</a:t>
            </a:r>
            <a:r>
              <a:rPr sz="2400" b="1" dirty="0">
                <a:latin typeface="Arial"/>
                <a:cs typeface="Arial"/>
              </a:rPr>
              <a:t>d</a:t>
            </a:r>
            <a:r>
              <a:rPr sz="2400" b="1" spc="120" dirty="0">
                <a:latin typeface="Arial"/>
                <a:cs typeface="Arial"/>
              </a:rPr>
              <a:t>a</a:t>
            </a:r>
            <a:r>
              <a:rPr sz="2400" b="1" dirty="0">
                <a:latin typeface="Arial"/>
                <a:cs typeface="Arial"/>
              </a:rPr>
              <a:t>	</a:t>
            </a:r>
            <a:r>
              <a:rPr sz="2400" b="1" spc="-80" dirty="0">
                <a:latin typeface="Arial"/>
                <a:cs typeface="Arial"/>
              </a:rPr>
              <a:t>k</a:t>
            </a:r>
            <a:r>
              <a:rPr sz="2400" b="1" spc="-125" dirty="0">
                <a:latin typeface="Arial"/>
                <a:cs typeface="Arial"/>
              </a:rPr>
              <a:t>o</a:t>
            </a:r>
            <a:r>
              <a:rPr sz="2400" b="1" spc="-95" dirty="0">
                <a:latin typeface="Arial"/>
                <a:cs typeface="Arial"/>
              </a:rPr>
              <a:t>m</a:t>
            </a:r>
            <a:r>
              <a:rPr sz="2400" b="1" spc="-25" dirty="0">
                <a:latin typeface="Arial"/>
                <a:cs typeface="Arial"/>
              </a:rPr>
              <a:t>i</a:t>
            </a:r>
            <a:r>
              <a:rPr sz="2400" b="1" spc="100" dirty="0">
                <a:latin typeface="Arial"/>
                <a:cs typeface="Arial"/>
              </a:rPr>
              <a:t>t</a:t>
            </a:r>
            <a:r>
              <a:rPr sz="2400" b="1" spc="-95" dirty="0">
                <a:latin typeface="Arial"/>
                <a:cs typeface="Arial"/>
              </a:rPr>
              <a:t>m</a:t>
            </a:r>
            <a:r>
              <a:rPr sz="2400" b="1" spc="-45" dirty="0">
                <a:latin typeface="Arial"/>
                <a:cs typeface="Arial"/>
              </a:rPr>
              <a:t>e</a:t>
            </a:r>
            <a:r>
              <a:rPr sz="2400" b="1" spc="-85" dirty="0">
                <a:latin typeface="Arial"/>
                <a:cs typeface="Arial"/>
              </a:rPr>
              <a:t>n</a:t>
            </a:r>
            <a:r>
              <a:rPr sz="2400" b="1" dirty="0">
                <a:latin typeface="Arial"/>
                <a:cs typeface="Arial"/>
              </a:rPr>
              <a:t>	</a:t>
            </a:r>
            <a:r>
              <a:rPr sz="2400" b="1" spc="114" dirty="0">
                <a:latin typeface="Arial"/>
                <a:cs typeface="Arial"/>
              </a:rPr>
              <a:t>a</a:t>
            </a:r>
            <a:r>
              <a:rPr sz="2400" b="1" spc="-225" dirty="0">
                <a:latin typeface="Arial"/>
                <a:cs typeface="Arial"/>
              </a:rPr>
              <a:t>w</a:t>
            </a:r>
            <a:r>
              <a:rPr sz="2400" b="1" spc="114" dirty="0">
                <a:latin typeface="Arial"/>
                <a:cs typeface="Arial"/>
              </a:rPr>
              <a:t>a</a:t>
            </a:r>
            <a:r>
              <a:rPr sz="2400" b="1" spc="-25" dirty="0">
                <a:latin typeface="Arial"/>
                <a:cs typeface="Arial"/>
              </a:rPr>
              <a:t>l</a:t>
            </a:r>
            <a:r>
              <a:rPr sz="2400" b="1" spc="-175" dirty="0">
                <a:latin typeface="Arial"/>
                <a:cs typeface="Arial"/>
              </a:rPr>
              <a:t>,</a:t>
            </a:r>
            <a:r>
              <a:rPr sz="2400" b="1" dirty="0">
                <a:latin typeface="Arial"/>
                <a:cs typeface="Arial"/>
              </a:rPr>
              <a:t>	</a:t>
            </a:r>
            <a:r>
              <a:rPr sz="2400" b="1" spc="100" dirty="0">
                <a:latin typeface="Arial"/>
                <a:cs typeface="Arial"/>
              </a:rPr>
              <a:t>t</a:t>
            </a:r>
            <a:r>
              <a:rPr sz="2400" b="1" spc="-25" dirty="0">
                <a:latin typeface="Arial"/>
                <a:cs typeface="Arial"/>
              </a:rPr>
              <a:t>i</a:t>
            </a:r>
            <a:r>
              <a:rPr sz="2400" b="1" dirty="0">
                <a:latin typeface="Arial"/>
                <a:cs typeface="Arial"/>
              </a:rPr>
              <a:t>d</a:t>
            </a:r>
            <a:r>
              <a:rPr sz="2400" b="1" spc="114" dirty="0">
                <a:latin typeface="Arial"/>
                <a:cs typeface="Arial"/>
              </a:rPr>
              <a:t>a</a:t>
            </a:r>
            <a:r>
              <a:rPr sz="2400" b="1" spc="-75" dirty="0">
                <a:latin typeface="Arial"/>
                <a:cs typeface="Arial"/>
              </a:rPr>
              <a:t>k</a:t>
            </a:r>
            <a:r>
              <a:rPr sz="2400" b="1" dirty="0">
                <a:latin typeface="Arial"/>
                <a:cs typeface="Arial"/>
              </a:rPr>
              <a:t>	</a:t>
            </a:r>
            <a:r>
              <a:rPr sz="2400" b="1" spc="-95" dirty="0">
                <a:latin typeface="Arial"/>
                <a:cs typeface="Arial"/>
              </a:rPr>
              <a:t>m</a:t>
            </a:r>
            <a:r>
              <a:rPr sz="2400" b="1" spc="114" dirty="0">
                <a:latin typeface="Arial"/>
                <a:cs typeface="Arial"/>
              </a:rPr>
              <a:t>a</a:t>
            </a:r>
            <a:r>
              <a:rPr sz="2400" b="1" spc="-90" dirty="0">
                <a:latin typeface="Arial"/>
                <a:cs typeface="Arial"/>
              </a:rPr>
              <a:t>n</a:t>
            </a:r>
            <a:r>
              <a:rPr sz="2400" b="1" spc="-25" dirty="0">
                <a:latin typeface="Arial"/>
                <a:cs typeface="Arial"/>
              </a:rPr>
              <a:t>i</a:t>
            </a:r>
            <a:r>
              <a:rPr sz="2400" b="1" spc="-310" dirty="0">
                <a:latin typeface="Arial"/>
                <a:cs typeface="Arial"/>
              </a:rPr>
              <a:t>s</a:t>
            </a:r>
            <a:r>
              <a:rPr sz="2400" b="1" dirty="0">
                <a:latin typeface="Arial"/>
                <a:cs typeface="Arial"/>
              </a:rPr>
              <a:t>	d</a:t>
            </a:r>
            <a:r>
              <a:rPr sz="2400" b="1" spc="-20" dirty="0">
                <a:latin typeface="Arial"/>
                <a:cs typeface="Arial"/>
              </a:rPr>
              <a:t>i</a:t>
            </a:r>
            <a:r>
              <a:rPr sz="2400" b="1" dirty="0">
                <a:latin typeface="Arial"/>
                <a:cs typeface="Arial"/>
              </a:rPr>
              <a:t>	</a:t>
            </a:r>
            <a:r>
              <a:rPr sz="2400" b="1" spc="-95" dirty="0">
                <a:latin typeface="Arial"/>
                <a:cs typeface="Arial"/>
              </a:rPr>
              <a:t>m</a:t>
            </a:r>
            <a:r>
              <a:rPr sz="2400" b="1" spc="-105" dirty="0">
                <a:latin typeface="Arial"/>
                <a:cs typeface="Arial"/>
              </a:rPr>
              <a:t>u</a:t>
            </a:r>
            <a:r>
              <a:rPr sz="2400" b="1" spc="-25" dirty="0">
                <a:latin typeface="Arial"/>
                <a:cs typeface="Arial"/>
              </a:rPr>
              <a:t>l</a:t>
            </a:r>
            <a:r>
              <a:rPr sz="2400" b="1" spc="-105" dirty="0">
                <a:latin typeface="Arial"/>
                <a:cs typeface="Arial"/>
              </a:rPr>
              <a:t>u</a:t>
            </a:r>
            <a:r>
              <a:rPr sz="2400" b="1" spc="100" dirty="0">
                <a:latin typeface="Arial"/>
                <a:cs typeface="Arial"/>
              </a:rPr>
              <a:t>t</a:t>
            </a:r>
            <a:r>
              <a:rPr sz="2400" b="1" spc="-175" dirty="0">
                <a:latin typeface="Arial"/>
                <a:cs typeface="Arial"/>
              </a:rPr>
              <a:t>,</a:t>
            </a:r>
            <a:r>
              <a:rPr sz="2400" b="1" dirty="0">
                <a:latin typeface="Arial"/>
                <a:cs typeface="Arial"/>
              </a:rPr>
              <a:t>	</a:t>
            </a:r>
            <a:r>
              <a:rPr sz="2400" b="1" spc="100" dirty="0">
                <a:latin typeface="Arial"/>
                <a:cs typeface="Arial"/>
              </a:rPr>
              <a:t>t</a:t>
            </a:r>
            <a:r>
              <a:rPr sz="2400" b="1" spc="-45" dirty="0">
                <a:latin typeface="Arial"/>
                <a:cs typeface="Arial"/>
              </a:rPr>
              <a:t>e</a:t>
            </a:r>
            <a:r>
              <a:rPr sz="2400" b="1" spc="100" dirty="0">
                <a:latin typeface="Arial"/>
                <a:cs typeface="Arial"/>
              </a:rPr>
              <a:t>t</a:t>
            </a:r>
            <a:r>
              <a:rPr sz="2400" b="1" spc="114" dirty="0">
                <a:latin typeface="Arial"/>
                <a:cs typeface="Arial"/>
              </a:rPr>
              <a:t>a</a:t>
            </a:r>
            <a:r>
              <a:rPr sz="2400" b="1" dirty="0">
                <a:latin typeface="Arial"/>
                <a:cs typeface="Arial"/>
              </a:rPr>
              <a:t>p</a:t>
            </a:r>
            <a:r>
              <a:rPr sz="2400" b="1" spc="-20" dirty="0">
                <a:latin typeface="Arial"/>
                <a:cs typeface="Arial"/>
              </a:rPr>
              <a:t>i</a:t>
            </a:r>
            <a:r>
              <a:rPr sz="2400" b="1" dirty="0">
                <a:latin typeface="Arial"/>
                <a:cs typeface="Arial"/>
              </a:rPr>
              <a:t>	</a:t>
            </a:r>
            <a:r>
              <a:rPr sz="2400" b="1" spc="95" dirty="0">
                <a:latin typeface="Arial"/>
                <a:cs typeface="Arial"/>
              </a:rPr>
              <a:t>I</a:t>
            </a:r>
            <a:r>
              <a:rPr sz="2400" b="1" spc="114" dirty="0">
                <a:latin typeface="Arial"/>
                <a:cs typeface="Arial"/>
              </a:rPr>
              <a:t>a</a:t>
            </a:r>
            <a:r>
              <a:rPr sz="2400" b="1" spc="-25" dirty="0">
                <a:latin typeface="Arial"/>
                <a:cs typeface="Arial"/>
              </a:rPr>
              <a:t>i</a:t>
            </a:r>
            <a:r>
              <a:rPr sz="2400" b="1" spc="-85" dirty="0">
                <a:latin typeface="Arial"/>
                <a:cs typeface="Arial"/>
              </a:rPr>
              <a:t>n</a:t>
            </a:r>
            <a:r>
              <a:rPr sz="2400" b="1" dirty="0">
                <a:latin typeface="Arial"/>
                <a:cs typeface="Arial"/>
              </a:rPr>
              <a:t>	d</a:t>
            </a:r>
            <a:r>
              <a:rPr sz="2400" b="1" spc="-20" dirty="0">
                <a:latin typeface="Arial"/>
                <a:cs typeface="Arial"/>
              </a:rPr>
              <a:t>i  </a:t>
            </a:r>
            <a:r>
              <a:rPr sz="2400" b="1" spc="-40" dirty="0">
                <a:latin typeface="Arial"/>
                <a:cs typeface="Arial"/>
              </a:rPr>
              <a:t>hati;</a:t>
            </a:r>
            <a:r>
              <a:rPr sz="2400" b="1" spc="110" dirty="0">
                <a:latin typeface="Arial"/>
                <a:cs typeface="Arial"/>
              </a:rPr>
              <a:t> </a:t>
            </a:r>
            <a:r>
              <a:rPr sz="2400" b="1" spc="20" dirty="0">
                <a:latin typeface="Arial"/>
                <a:cs typeface="Arial"/>
              </a:rPr>
              <a:t>tidak</a:t>
            </a:r>
            <a:r>
              <a:rPr sz="2400" b="1" spc="110" dirty="0">
                <a:latin typeface="Arial"/>
                <a:cs typeface="Arial"/>
              </a:rPr>
              <a:t> </a:t>
            </a:r>
            <a:r>
              <a:rPr sz="2400" b="1" spc="-90" dirty="0">
                <a:latin typeface="Arial"/>
                <a:cs typeface="Arial"/>
              </a:rPr>
              <a:t>mulukmuluk,</a:t>
            </a:r>
            <a:r>
              <a:rPr sz="2400" b="1" spc="110" dirty="0">
                <a:latin typeface="Arial"/>
                <a:cs typeface="Arial"/>
              </a:rPr>
              <a:t> </a:t>
            </a:r>
            <a:r>
              <a:rPr sz="2400" b="1" spc="40" dirty="0">
                <a:latin typeface="Arial"/>
                <a:cs typeface="Arial"/>
              </a:rPr>
              <a:t>tetapi</a:t>
            </a:r>
            <a:r>
              <a:rPr sz="2400" b="1" spc="114" dirty="0">
                <a:latin typeface="Arial"/>
                <a:cs typeface="Arial"/>
              </a:rPr>
              <a:t> </a:t>
            </a:r>
            <a:r>
              <a:rPr sz="2400" b="1" spc="-85" dirty="0">
                <a:latin typeface="Arial"/>
                <a:cs typeface="Arial"/>
              </a:rPr>
              <a:t>realistis;</a:t>
            </a:r>
            <a:r>
              <a:rPr sz="2400" b="1" spc="110" dirty="0">
                <a:latin typeface="Arial"/>
                <a:cs typeface="Arial"/>
              </a:rPr>
              <a:t> </a:t>
            </a:r>
            <a:r>
              <a:rPr sz="2400" b="1" spc="55" dirty="0">
                <a:latin typeface="Arial"/>
                <a:cs typeface="Arial"/>
              </a:rPr>
              <a:t>atau</a:t>
            </a:r>
            <a:r>
              <a:rPr sz="2400" b="1" spc="110" dirty="0">
                <a:latin typeface="Arial"/>
                <a:cs typeface="Arial"/>
              </a:rPr>
              <a:t> </a:t>
            </a:r>
            <a:r>
              <a:rPr sz="2400" b="1" spc="-80" dirty="0">
                <a:latin typeface="Arial"/>
                <a:cs typeface="Arial"/>
              </a:rPr>
              <a:t>manis</a:t>
            </a:r>
            <a:r>
              <a:rPr sz="2400" b="1" spc="110" dirty="0">
                <a:latin typeface="Arial"/>
                <a:cs typeface="Arial"/>
              </a:rPr>
              <a:t> </a:t>
            </a:r>
            <a:r>
              <a:rPr sz="2400" b="1" spc="-10" dirty="0">
                <a:latin typeface="Arial"/>
                <a:cs typeface="Arial"/>
              </a:rPr>
              <a:t>di</a:t>
            </a:r>
            <a:r>
              <a:rPr sz="2400" b="1" spc="114" dirty="0">
                <a:latin typeface="Arial"/>
                <a:cs typeface="Arial"/>
              </a:rPr>
              <a:t> </a:t>
            </a:r>
            <a:r>
              <a:rPr sz="2400" b="1" spc="-40" dirty="0">
                <a:latin typeface="Arial"/>
                <a:cs typeface="Arial"/>
              </a:rPr>
              <a:t>awal,</a:t>
            </a:r>
            <a:r>
              <a:rPr sz="2400" b="1" spc="110" dirty="0">
                <a:latin typeface="Arial"/>
                <a:cs typeface="Arial"/>
              </a:rPr>
              <a:t> </a:t>
            </a:r>
            <a:r>
              <a:rPr sz="2400" b="1" spc="40" dirty="0">
                <a:latin typeface="Arial"/>
                <a:cs typeface="Arial"/>
              </a:rPr>
              <a:t>tetapi</a:t>
            </a:r>
            <a:r>
              <a:rPr sz="2400" b="1" spc="110" dirty="0">
                <a:latin typeface="Arial"/>
                <a:cs typeface="Arial"/>
              </a:rPr>
              <a:t> </a:t>
            </a:r>
            <a:r>
              <a:rPr sz="2400" b="1" spc="20" dirty="0">
                <a:latin typeface="Arial"/>
                <a:cs typeface="Arial"/>
              </a:rPr>
              <a:t>pahit</a:t>
            </a:r>
            <a:r>
              <a:rPr sz="2400" b="1" spc="110" dirty="0">
                <a:latin typeface="Arial"/>
                <a:cs typeface="Arial"/>
              </a:rPr>
              <a:t> </a:t>
            </a:r>
            <a:r>
              <a:rPr sz="2400" b="1" spc="-10" dirty="0">
                <a:latin typeface="Arial"/>
                <a:cs typeface="Arial"/>
              </a:rPr>
              <a:t>di</a:t>
            </a:r>
            <a:r>
              <a:rPr sz="2400" b="1" spc="114" dirty="0">
                <a:latin typeface="Arial"/>
                <a:cs typeface="Arial"/>
              </a:rPr>
              <a:t> </a:t>
            </a:r>
            <a:r>
              <a:rPr sz="2400" b="1" spc="-55" dirty="0">
                <a:latin typeface="Arial"/>
                <a:cs typeface="Arial"/>
              </a:rPr>
              <a:t>akhir.</a:t>
            </a:r>
            <a:endParaRPr sz="2400">
              <a:latin typeface="Arial"/>
              <a:cs typeface="Arial"/>
            </a:endParaRPr>
          </a:p>
          <a:p>
            <a:pPr marL="12700" marR="6985">
              <a:lnSpc>
                <a:spcPct val="117200"/>
              </a:lnSpc>
              <a:buSzPct val="95833"/>
              <a:buAutoNum type="arabicParenBoth"/>
              <a:tabLst>
                <a:tab pos="437515" algn="l"/>
                <a:tab pos="1264920" algn="l"/>
                <a:tab pos="2755265" algn="l"/>
                <a:tab pos="3647440" algn="l"/>
                <a:tab pos="5211445" algn="l"/>
                <a:tab pos="6050280" algn="l"/>
                <a:tab pos="6799580" algn="l"/>
                <a:tab pos="7997190" algn="l"/>
                <a:tab pos="8889365" algn="l"/>
                <a:tab pos="9868535" algn="l"/>
                <a:tab pos="10923270" algn="l"/>
                <a:tab pos="12861925" algn="l"/>
                <a:tab pos="13578205" algn="l"/>
                <a:tab pos="15181580" algn="l"/>
                <a:tab pos="16160750" algn="l"/>
              </a:tabLst>
            </a:pPr>
            <a:r>
              <a:rPr sz="2400" b="1" spc="-40" dirty="0">
                <a:latin typeface="Arial"/>
                <a:cs typeface="Arial"/>
              </a:rPr>
              <a:t>A</a:t>
            </a:r>
            <a:r>
              <a:rPr sz="2400" b="1" spc="-80" dirty="0">
                <a:latin typeface="Arial"/>
                <a:cs typeface="Arial"/>
              </a:rPr>
              <a:t>k</a:t>
            </a:r>
            <a:r>
              <a:rPr sz="2400" b="1" spc="100" dirty="0">
                <a:latin typeface="Arial"/>
                <a:cs typeface="Arial"/>
              </a:rPr>
              <a:t>t</a:t>
            </a:r>
            <a:r>
              <a:rPr sz="2400" b="1" spc="-25" dirty="0">
                <a:latin typeface="Arial"/>
                <a:cs typeface="Arial"/>
              </a:rPr>
              <a:t>i</a:t>
            </a:r>
            <a:r>
              <a:rPr sz="2400" b="1" spc="175" dirty="0">
                <a:latin typeface="Arial"/>
                <a:cs typeface="Arial"/>
              </a:rPr>
              <a:t>f</a:t>
            </a:r>
            <a:r>
              <a:rPr sz="2400" b="1" dirty="0">
                <a:latin typeface="Arial"/>
                <a:cs typeface="Arial"/>
              </a:rPr>
              <a:t>	b</a:t>
            </a:r>
            <a:r>
              <a:rPr sz="2400" b="1" spc="-45" dirty="0">
                <a:latin typeface="Arial"/>
                <a:cs typeface="Arial"/>
              </a:rPr>
              <a:t>e</a:t>
            </a:r>
            <a:r>
              <a:rPr sz="2400" b="1" spc="10" dirty="0">
                <a:latin typeface="Arial"/>
                <a:cs typeface="Arial"/>
              </a:rPr>
              <a:t>r</a:t>
            </a:r>
            <a:r>
              <a:rPr sz="2400" b="1" spc="-80" dirty="0">
                <a:latin typeface="Arial"/>
                <a:cs typeface="Arial"/>
              </a:rPr>
              <a:t>k</a:t>
            </a:r>
            <a:r>
              <a:rPr sz="2400" b="1" spc="-125" dirty="0">
                <a:latin typeface="Arial"/>
                <a:cs typeface="Arial"/>
              </a:rPr>
              <a:t>o</a:t>
            </a:r>
            <a:r>
              <a:rPr sz="2400" b="1" dirty="0">
                <a:latin typeface="Arial"/>
                <a:cs typeface="Arial"/>
              </a:rPr>
              <a:t>b</a:t>
            </a:r>
            <a:r>
              <a:rPr sz="2400" b="1" spc="114" dirty="0">
                <a:latin typeface="Arial"/>
                <a:cs typeface="Arial"/>
              </a:rPr>
              <a:t>a</a:t>
            </a:r>
            <a:r>
              <a:rPr sz="2400" b="1" spc="10" dirty="0">
                <a:latin typeface="Arial"/>
                <a:cs typeface="Arial"/>
              </a:rPr>
              <a:t>r</a:t>
            </a:r>
            <a:r>
              <a:rPr sz="2400" b="1" spc="-175" dirty="0">
                <a:latin typeface="Arial"/>
                <a:cs typeface="Arial"/>
              </a:rPr>
              <a:t>,</a:t>
            </a:r>
            <a:r>
              <a:rPr sz="2400" b="1" dirty="0">
                <a:latin typeface="Arial"/>
                <a:cs typeface="Arial"/>
              </a:rPr>
              <a:t>	</a:t>
            </a:r>
            <a:r>
              <a:rPr sz="2400" b="1" spc="-100" dirty="0">
                <a:latin typeface="Arial"/>
                <a:cs typeface="Arial"/>
              </a:rPr>
              <a:t>y</a:t>
            </a:r>
            <a:r>
              <a:rPr sz="2400" b="1" spc="114" dirty="0">
                <a:latin typeface="Arial"/>
                <a:cs typeface="Arial"/>
              </a:rPr>
              <a:t>a</a:t>
            </a:r>
            <a:r>
              <a:rPr sz="2400" b="1" spc="-80" dirty="0">
                <a:latin typeface="Arial"/>
                <a:cs typeface="Arial"/>
              </a:rPr>
              <a:t>k</a:t>
            </a:r>
            <a:r>
              <a:rPr sz="2400" b="1" spc="-90" dirty="0">
                <a:latin typeface="Arial"/>
                <a:cs typeface="Arial"/>
              </a:rPr>
              <a:t>n</a:t>
            </a:r>
            <a:r>
              <a:rPr sz="2400" b="1" spc="-20" dirty="0">
                <a:latin typeface="Arial"/>
                <a:cs typeface="Arial"/>
              </a:rPr>
              <a:t>i</a:t>
            </a:r>
            <a:r>
              <a:rPr sz="2400" b="1" dirty="0">
                <a:latin typeface="Arial"/>
                <a:cs typeface="Arial"/>
              </a:rPr>
              <a:t>	</a:t>
            </a:r>
            <a:r>
              <a:rPr sz="2400" b="1" spc="-315" dirty="0">
                <a:latin typeface="Arial"/>
                <a:cs typeface="Arial"/>
              </a:rPr>
              <a:t>s</a:t>
            </a:r>
            <a:r>
              <a:rPr sz="2400" b="1" spc="-45" dirty="0">
                <a:latin typeface="Arial"/>
                <a:cs typeface="Arial"/>
              </a:rPr>
              <a:t>e</a:t>
            </a:r>
            <a:r>
              <a:rPr sz="2400" b="1" spc="-315" dirty="0">
                <a:latin typeface="Arial"/>
                <a:cs typeface="Arial"/>
              </a:rPr>
              <a:t>s</a:t>
            </a:r>
            <a:r>
              <a:rPr sz="2400" b="1" spc="-45" dirty="0">
                <a:latin typeface="Arial"/>
                <a:cs typeface="Arial"/>
              </a:rPr>
              <a:t>e</a:t>
            </a:r>
            <a:r>
              <a:rPr sz="2400" b="1" spc="-125" dirty="0">
                <a:latin typeface="Arial"/>
                <a:cs typeface="Arial"/>
              </a:rPr>
              <a:t>o</a:t>
            </a:r>
            <a:r>
              <a:rPr sz="2400" b="1" spc="10" dirty="0">
                <a:latin typeface="Arial"/>
                <a:cs typeface="Arial"/>
              </a:rPr>
              <a:t>r</a:t>
            </a:r>
            <a:r>
              <a:rPr sz="2400" b="1" spc="114" dirty="0">
                <a:latin typeface="Arial"/>
                <a:cs typeface="Arial"/>
              </a:rPr>
              <a:t>a</a:t>
            </a:r>
            <a:r>
              <a:rPr sz="2400" b="1" spc="-90" dirty="0">
                <a:latin typeface="Arial"/>
                <a:cs typeface="Arial"/>
              </a:rPr>
              <a:t>n</a:t>
            </a:r>
            <a:r>
              <a:rPr sz="2400" b="1" spc="20" dirty="0">
                <a:latin typeface="Arial"/>
                <a:cs typeface="Arial"/>
              </a:rPr>
              <a:t>g</a:t>
            </a:r>
            <a:r>
              <a:rPr sz="2400" b="1" dirty="0">
                <a:latin typeface="Arial"/>
                <a:cs typeface="Arial"/>
              </a:rPr>
              <a:t>	</a:t>
            </a:r>
            <a:r>
              <a:rPr sz="2400" b="1" spc="-100" dirty="0">
                <a:latin typeface="Arial"/>
                <a:cs typeface="Arial"/>
              </a:rPr>
              <a:t>y</a:t>
            </a:r>
            <a:r>
              <a:rPr sz="2400" b="1" spc="114" dirty="0">
                <a:latin typeface="Arial"/>
                <a:cs typeface="Arial"/>
              </a:rPr>
              <a:t>a</a:t>
            </a:r>
            <a:r>
              <a:rPr sz="2400" b="1" spc="-90" dirty="0">
                <a:latin typeface="Arial"/>
                <a:cs typeface="Arial"/>
              </a:rPr>
              <a:t>n</a:t>
            </a:r>
            <a:r>
              <a:rPr sz="2400" b="1" spc="20" dirty="0">
                <a:latin typeface="Arial"/>
                <a:cs typeface="Arial"/>
              </a:rPr>
              <a:t>g</a:t>
            </a:r>
            <a:r>
              <a:rPr sz="2400" b="1" dirty="0">
                <a:latin typeface="Arial"/>
                <a:cs typeface="Arial"/>
              </a:rPr>
              <a:t>	</a:t>
            </a:r>
            <a:r>
              <a:rPr sz="2400" b="1" spc="-95" dirty="0">
                <a:latin typeface="Arial"/>
                <a:cs typeface="Arial"/>
              </a:rPr>
              <a:t>m</a:t>
            </a:r>
            <a:r>
              <a:rPr sz="2400" b="1" spc="114" dirty="0">
                <a:latin typeface="Arial"/>
                <a:cs typeface="Arial"/>
              </a:rPr>
              <a:t>a</a:t>
            </a:r>
            <a:r>
              <a:rPr sz="2400" b="1" spc="-100" dirty="0">
                <a:latin typeface="Arial"/>
                <a:cs typeface="Arial"/>
              </a:rPr>
              <a:t>u</a:t>
            </a:r>
            <a:r>
              <a:rPr sz="2400" b="1" dirty="0">
                <a:latin typeface="Arial"/>
                <a:cs typeface="Arial"/>
              </a:rPr>
              <a:t>	b</a:t>
            </a:r>
            <a:r>
              <a:rPr sz="2400" b="1" spc="-45" dirty="0">
                <a:latin typeface="Arial"/>
                <a:cs typeface="Arial"/>
              </a:rPr>
              <a:t>e</a:t>
            </a:r>
            <a:r>
              <a:rPr sz="2400" b="1" spc="-80" dirty="0">
                <a:latin typeface="Arial"/>
                <a:cs typeface="Arial"/>
              </a:rPr>
              <a:t>k</a:t>
            </a:r>
            <a:r>
              <a:rPr sz="2400" b="1" spc="-45" dirty="0">
                <a:latin typeface="Arial"/>
                <a:cs typeface="Arial"/>
              </a:rPr>
              <a:t>e</a:t>
            </a:r>
            <a:r>
              <a:rPr sz="2400" b="1" spc="10" dirty="0">
                <a:latin typeface="Arial"/>
                <a:cs typeface="Arial"/>
              </a:rPr>
              <a:t>r</a:t>
            </a:r>
            <a:r>
              <a:rPr sz="2400" b="1" spc="-5" dirty="0">
                <a:latin typeface="Arial"/>
                <a:cs typeface="Arial"/>
              </a:rPr>
              <a:t>j</a:t>
            </a:r>
            <a:r>
              <a:rPr sz="2400" b="1" spc="120" dirty="0">
                <a:latin typeface="Arial"/>
                <a:cs typeface="Arial"/>
              </a:rPr>
              <a:t>a</a:t>
            </a:r>
            <a:r>
              <a:rPr sz="2400" b="1" dirty="0">
                <a:latin typeface="Arial"/>
                <a:cs typeface="Arial"/>
              </a:rPr>
              <a:t>	</a:t>
            </a:r>
            <a:r>
              <a:rPr sz="2400" b="1" spc="-80" dirty="0">
                <a:latin typeface="Arial"/>
                <a:cs typeface="Arial"/>
              </a:rPr>
              <a:t>k</a:t>
            </a:r>
            <a:r>
              <a:rPr sz="2400" b="1" spc="-45" dirty="0">
                <a:latin typeface="Arial"/>
                <a:cs typeface="Arial"/>
              </a:rPr>
              <a:t>e</a:t>
            </a:r>
            <a:r>
              <a:rPr sz="2400" b="1" spc="10" dirty="0">
                <a:latin typeface="Arial"/>
                <a:cs typeface="Arial"/>
              </a:rPr>
              <a:t>r</a:t>
            </a:r>
            <a:r>
              <a:rPr sz="2400" b="1" spc="114" dirty="0">
                <a:latin typeface="Arial"/>
                <a:cs typeface="Arial"/>
              </a:rPr>
              <a:t>a</a:t>
            </a:r>
            <a:r>
              <a:rPr sz="2400" b="1" spc="-310" dirty="0">
                <a:latin typeface="Arial"/>
                <a:cs typeface="Arial"/>
              </a:rPr>
              <a:t>s</a:t>
            </a:r>
            <a:r>
              <a:rPr sz="2400" b="1" dirty="0">
                <a:latin typeface="Arial"/>
                <a:cs typeface="Arial"/>
              </a:rPr>
              <a:t>	</a:t>
            </a:r>
            <a:r>
              <a:rPr sz="2400" b="1" spc="100" dirty="0">
                <a:latin typeface="Arial"/>
                <a:cs typeface="Arial"/>
              </a:rPr>
              <a:t>t</a:t>
            </a:r>
            <a:r>
              <a:rPr sz="2400" b="1" spc="114" dirty="0">
                <a:latin typeface="Arial"/>
                <a:cs typeface="Arial"/>
              </a:rPr>
              <a:t>a</a:t>
            </a:r>
            <a:r>
              <a:rPr sz="2400" b="1" spc="-90" dirty="0">
                <a:latin typeface="Arial"/>
                <a:cs typeface="Arial"/>
              </a:rPr>
              <a:t>n</a:t>
            </a:r>
            <a:r>
              <a:rPr sz="2400" b="1" dirty="0">
                <a:latin typeface="Arial"/>
                <a:cs typeface="Arial"/>
              </a:rPr>
              <a:t>p</a:t>
            </a:r>
            <a:r>
              <a:rPr sz="2400" b="1" spc="120" dirty="0">
                <a:latin typeface="Arial"/>
                <a:cs typeface="Arial"/>
              </a:rPr>
              <a:t>a</a:t>
            </a:r>
            <a:r>
              <a:rPr sz="2400" b="1" dirty="0">
                <a:latin typeface="Arial"/>
                <a:cs typeface="Arial"/>
              </a:rPr>
              <a:t>	</a:t>
            </a:r>
            <a:r>
              <a:rPr sz="2400" b="1" spc="100" dirty="0">
                <a:latin typeface="Arial"/>
                <a:cs typeface="Arial"/>
              </a:rPr>
              <a:t>t</a:t>
            </a:r>
            <a:r>
              <a:rPr sz="2400" b="1" spc="-45" dirty="0">
                <a:latin typeface="Arial"/>
                <a:cs typeface="Arial"/>
              </a:rPr>
              <a:t>e</a:t>
            </a:r>
            <a:r>
              <a:rPr sz="2400" b="1" spc="10" dirty="0">
                <a:latin typeface="Arial"/>
                <a:cs typeface="Arial"/>
              </a:rPr>
              <a:t>r</a:t>
            </a:r>
            <a:r>
              <a:rPr sz="2400" b="1" spc="-25" dirty="0">
                <a:latin typeface="Arial"/>
                <a:cs typeface="Arial"/>
              </a:rPr>
              <a:t>l</a:t>
            </a:r>
            <a:r>
              <a:rPr sz="2400" b="1" spc="114" dirty="0">
                <a:latin typeface="Arial"/>
                <a:cs typeface="Arial"/>
              </a:rPr>
              <a:t>a</a:t>
            </a:r>
            <a:r>
              <a:rPr sz="2400" b="1" spc="-25" dirty="0">
                <a:latin typeface="Arial"/>
                <a:cs typeface="Arial"/>
              </a:rPr>
              <a:t>l</a:t>
            </a:r>
            <a:r>
              <a:rPr sz="2400" b="1" spc="-100" dirty="0">
                <a:latin typeface="Arial"/>
                <a:cs typeface="Arial"/>
              </a:rPr>
              <a:t>u</a:t>
            </a:r>
            <a:r>
              <a:rPr sz="2400" b="1" dirty="0">
                <a:latin typeface="Arial"/>
                <a:cs typeface="Arial"/>
              </a:rPr>
              <a:t>	p</a:t>
            </a:r>
            <a:r>
              <a:rPr sz="2400" b="1" spc="-45" dirty="0">
                <a:latin typeface="Arial"/>
                <a:cs typeface="Arial"/>
              </a:rPr>
              <a:t>e</a:t>
            </a:r>
            <a:r>
              <a:rPr sz="2400" b="1" spc="10" dirty="0">
                <a:latin typeface="Arial"/>
                <a:cs typeface="Arial"/>
              </a:rPr>
              <a:t>r</a:t>
            </a:r>
            <a:r>
              <a:rPr sz="2400" b="1" spc="-90" dirty="0">
                <a:latin typeface="Arial"/>
                <a:cs typeface="Arial"/>
              </a:rPr>
              <a:t>h</a:t>
            </a:r>
            <a:r>
              <a:rPr sz="2400" b="1" spc="-25" dirty="0">
                <a:latin typeface="Arial"/>
                <a:cs typeface="Arial"/>
              </a:rPr>
              <a:t>i</a:t>
            </a:r>
            <a:r>
              <a:rPr sz="2400" b="1" spc="100" dirty="0">
                <a:latin typeface="Arial"/>
                <a:cs typeface="Arial"/>
              </a:rPr>
              <a:t>t</a:t>
            </a:r>
            <a:r>
              <a:rPr sz="2400" b="1" spc="-105" dirty="0">
                <a:latin typeface="Arial"/>
                <a:cs typeface="Arial"/>
              </a:rPr>
              <a:t>u</a:t>
            </a:r>
            <a:r>
              <a:rPr sz="2400" b="1" spc="-90" dirty="0">
                <a:latin typeface="Arial"/>
                <a:cs typeface="Arial"/>
              </a:rPr>
              <a:t>n</a:t>
            </a:r>
            <a:r>
              <a:rPr sz="2400" b="1" spc="15" dirty="0">
                <a:latin typeface="Arial"/>
                <a:cs typeface="Arial"/>
              </a:rPr>
              <a:t>g</a:t>
            </a:r>
            <a:r>
              <a:rPr sz="2400" b="1" spc="114" dirty="0">
                <a:latin typeface="Arial"/>
                <a:cs typeface="Arial"/>
              </a:rPr>
              <a:t>a</a:t>
            </a:r>
            <a:r>
              <a:rPr sz="2400" b="1" spc="-90" dirty="0">
                <a:latin typeface="Arial"/>
                <a:cs typeface="Arial"/>
              </a:rPr>
              <a:t>n</a:t>
            </a:r>
            <a:r>
              <a:rPr sz="2400" b="1" spc="-175" dirty="0">
                <a:latin typeface="Arial"/>
                <a:cs typeface="Arial"/>
              </a:rPr>
              <a:t>,</a:t>
            </a:r>
            <a:r>
              <a:rPr sz="2400" b="1" dirty="0">
                <a:latin typeface="Arial"/>
                <a:cs typeface="Arial"/>
              </a:rPr>
              <a:t>	</a:t>
            </a:r>
            <a:r>
              <a:rPr sz="2400" b="1" spc="-315" dirty="0">
                <a:latin typeface="Arial"/>
                <a:cs typeface="Arial"/>
              </a:rPr>
              <a:t>s</a:t>
            </a:r>
            <a:r>
              <a:rPr sz="2400" b="1" spc="-25" dirty="0">
                <a:latin typeface="Arial"/>
                <a:cs typeface="Arial"/>
              </a:rPr>
              <a:t>i</a:t>
            </a:r>
            <a:r>
              <a:rPr sz="2400" b="1" spc="114" dirty="0">
                <a:latin typeface="Arial"/>
                <a:cs typeface="Arial"/>
              </a:rPr>
              <a:t>a</a:t>
            </a:r>
            <a:r>
              <a:rPr sz="2400" b="1" spc="5" dirty="0">
                <a:latin typeface="Arial"/>
                <a:cs typeface="Arial"/>
              </a:rPr>
              <a:t>p</a:t>
            </a:r>
            <a:r>
              <a:rPr sz="2400" b="1" dirty="0">
                <a:latin typeface="Arial"/>
                <a:cs typeface="Arial"/>
              </a:rPr>
              <a:t>	b</a:t>
            </a:r>
            <a:r>
              <a:rPr sz="2400" b="1" spc="-45" dirty="0">
                <a:latin typeface="Arial"/>
                <a:cs typeface="Arial"/>
              </a:rPr>
              <a:t>e</a:t>
            </a:r>
            <a:r>
              <a:rPr sz="2400" b="1" spc="10" dirty="0">
                <a:latin typeface="Arial"/>
                <a:cs typeface="Arial"/>
              </a:rPr>
              <a:t>r</a:t>
            </a:r>
            <a:r>
              <a:rPr sz="2400" b="1" spc="-80" dirty="0">
                <a:latin typeface="Arial"/>
                <a:cs typeface="Arial"/>
              </a:rPr>
              <a:t>k</a:t>
            </a:r>
            <a:r>
              <a:rPr sz="2400" b="1" spc="-125" dirty="0">
                <a:latin typeface="Arial"/>
                <a:cs typeface="Arial"/>
              </a:rPr>
              <a:t>o</a:t>
            </a:r>
            <a:r>
              <a:rPr sz="2400" b="1" spc="10" dirty="0">
                <a:latin typeface="Arial"/>
                <a:cs typeface="Arial"/>
              </a:rPr>
              <a:t>r</a:t>
            </a:r>
            <a:r>
              <a:rPr sz="2400" b="1" dirty="0">
                <a:latin typeface="Arial"/>
                <a:cs typeface="Arial"/>
              </a:rPr>
              <a:t>b</a:t>
            </a:r>
            <a:r>
              <a:rPr sz="2400" b="1" spc="114" dirty="0">
                <a:latin typeface="Arial"/>
                <a:cs typeface="Arial"/>
              </a:rPr>
              <a:t>a</a:t>
            </a:r>
            <a:r>
              <a:rPr sz="2400" b="1" spc="-85" dirty="0">
                <a:latin typeface="Arial"/>
                <a:cs typeface="Arial"/>
              </a:rPr>
              <a:t>n</a:t>
            </a:r>
            <a:r>
              <a:rPr sz="2400" b="1" dirty="0">
                <a:latin typeface="Arial"/>
                <a:cs typeface="Arial"/>
              </a:rPr>
              <a:t>	</a:t>
            </a:r>
            <a:r>
              <a:rPr sz="2400" b="1" spc="100" dirty="0">
                <a:latin typeface="Arial"/>
                <a:cs typeface="Arial"/>
              </a:rPr>
              <a:t>t</a:t>
            </a:r>
            <a:r>
              <a:rPr sz="2400" b="1" spc="114" dirty="0">
                <a:latin typeface="Arial"/>
                <a:cs typeface="Arial"/>
              </a:rPr>
              <a:t>a</a:t>
            </a:r>
            <a:r>
              <a:rPr sz="2400" b="1" spc="-90" dirty="0">
                <a:latin typeface="Arial"/>
                <a:cs typeface="Arial"/>
              </a:rPr>
              <a:t>n</a:t>
            </a:r>
            <a:r>
              <a:rPr sz="2400" b="1" dirty="0">
                <a:latin typeface="Arial"/>
                <a:cs typeface="Arial"/>
              </a:rPr>
              <a:t>p</a:t>
            </a:r>
            <a:r>
              <a:rPr sz="2400" b="1" spc="120" dirty="0">
                <a:latin typeface="Arial"/>
                <a:cs typeface="Arial"/>
              </a:rPr>
              <a:t>a</a:t>
            </a:r>
            <a:r>
              <a:rPr sz="2400" b="1" dirty="0">
                <a:latin typeface="Arial"/>
                <a:cs typeface="Arial"/>
              </a:rPr>
              <a:t>	b</a:t>
            </a:r>
            <a:r>
              <a:rPr sz="2400" b="1" spc="-45" dirty="0">
                <a:latin typeface="Arial"/>
                <a:cs typeface="Arial"/>
              </a:rPr>
              <a:t>e</a:t>
            </a:r>
            <a:r>
              <a:rPr sz="2400" b="1" dirty="0">
                <a:latin typeface="Arial"/>
                <a:cs typeface="Arial"/>
              </a:rPr>
              <a:t>b</a:t>
            </a:r>
            <a:r>
              <a:rPr sz="2400" b="1" spc="114" dirty="0">
                <a:latin typeface="Arial"/>
                <a:cs typeface="Arial"/>
              </a:rPr>
              <a:t>a</a:t>
            </a:r>
            <a:r>
              <a:rPr sz="2400" b="1" spc="-90" dirty="0">
                <a:latin typeface="Arial"/>
                <a:cs typeface="Arial"/>
              </a:rPr>
              <a:t>n</a:t>
            </a:r>
            <a:r>
              <a:rPr sz="2400" b="1" spc="-175" dirty="0">
                <a:latin typeface="Arial"/>
                <a:cs typeface="Arial"/>
              </a:rPr>
              <a:t>,  </a:t>
            </a:r>
            <a:r>
              <a:rPr sz="2400" b="1" spc="-15" dirty="0">
                <a:latin typeface="Arial"/>
                <a:cs typeface="Arial"/>
              </a:rPr>
              <a:t>berjuang</a:t>
            </a:r>
            <a:r>
              <a:rPr sz="2400" b="1" spc="110" dirty="0">
                <a:latin typeface="Arial"/>
                <a:cs typeface="Arial"/>
              </a:rPr>
              <a:t> </a:t>
            </a:r>
            <a:r>
              <a:rPr sz="2400" b="1" spc="50" dirty="0">
                <a:latin typeface="Arial"/>
                <a:cs typeface="Arial"/>
              </a:rPr>
              <a:t>tanpa</a:t>
            </a:r>
            <a:r>
              <a:rPr sz="2400" b="1" spc="110" dirty="0">
                <a:latin typeface="Arial"/>
                <a:cs typeface="Arial"/>
              </a:rPr>
              <a:t> </a:t>
            </a:r>
            <a:r>
              <a:rPr sz="2400" b="1" spc="-15" dirty="0">
                <a:latin typeface="Arial"/>
                <a:cs typeface="Arial"/>
              </a:rPr>
              <a:t>pamrih</a:t>
            </a:r>
            <a:r>
              <a:rPr sz="2400" b="1" spc="114" dirty="0">
                <a:latin typeface="Arial"/>
                <a:cs typeface="Arial"/>
              </a:rPr>
              <a:t> </a:t>
            </a:r>
            <a:r>
              <a:rPr sz="2400" b="1" spc="10" dirty="0">
                <a:latin typeface="Arial"/>
                <a:cs typeface="Arial"/>
              </a:rPr>
              <a:t>dan</a:t>
            </a:r>
            <a:r>
              <a:rPr sz="2400" b="1" spc="110" dirty="0">
                <a:latin typeface="Arial"/>
                <a:cs typeface="Arial"/>
              </a:rPr>
              <a:t> </a:t>
            </a:r>
            <a:r>
              <a:rPr sz="2400" b="1" spc="-10" dirty="0">
                <a:latin typeface="Arial"/>
                <a:cs typeface="Arial"/>
              </a:rPr>
              <a:t>bekerja</a:t>
            </a:r>
            <a:r>
              <a:rPr sz="2400" b="1" spc="114" dirty="0">
                <a:latin typeface="Arial"/>
                <a:cs typeface="Arial"/>
              </a:rPr>
              <a:t> </a:t>
            </a:r>
            <a:r>
              <a:rPr sz="2400" b="1" spc="50" dirty="0">
                <a:latin typeface="Arial"/>
                <a:cs typeface="Arial"/>
              </a:rPr>
              <a:t>tanpa</a:t>
            </a:r>
            <a:r>
              <a:rPr sz="2400" b="1" spc="110" dirty="0">
                <a:latin typeface="Arial"/>
                <a:cs typeface="Arial"/>
              </a:rPr>
              <a:t> </a:t>
            </a:r>
            <a:r>
              <a:rPr sz="2400" b="1" spc="-55" dirty="0">
                <a:latin typeface="Arial"/>
                <a:cs typeface="Arial"/>
              </a:rPr>
              <a:t>paksa,</a:t>
            </a:r>
            <a:r>
              <a:rPr sz="2400" b="1" spc="114" dirty="0">
                <a:latin typeface="Arial"/>
                <a:cs typeface="Arial"/>
              </a:rPr>
              <a:t> </a:t>
            </a:r>
            <a:r>
              <a:rPr sz="2400" b="1" spc="10" dirty="0">
                <a:latin typeface="Arial"/>
                <a:cs typeface="Arial"/>
              </a:rPr>
              <a:t>pribadi</a:t>
            </a:r>
            <a:r>
              <a:rPr sz="2400" b="1" spc="110" dirty="0">
                <a:latin typeface="Arial"/>
                <a:cs typeface="Arial"/>
              </a:rPr>
              <a:t> </a:t>
            </a:r>
            <a:r>
              <a:rPr sz="2400" b="1" dirty="0">
                <a:latin typeface="Arial"/>
                <a:cs typeface="Arial"/>
              </a:rPr>
              <a:t>proaktif,</a:t>
            </a:r>
            <a:r>
              <a:rPr sz="2400" b="1" spc="110" dirty="0">
                <a:latin typeface="Arial"/>
                <a:cs typeface="Arial"/>
              </a:rPr>
              <a:t> </a:t>
            </a:r>
            <a:r>
              <a:rPr sz="2400" b="1" spc="-50" dirty="0">
                <a:latin typeface="Arial"/>
                <a:cs typeface="Arial"/>
              </a:rPr>
              <a:t>progresif,</a:t>
            </a:r>
            <a:r>
              <a:rPr sz="2400" b="1" spc="114" dirty="0">
                <a:latin typeface="Arial"/>
                <a:cs typeface="Arial"/>
              </a:rPr>
              <a:t> </a:t>
            </a:r>
            <a:r>
              <a:rPr sz="2400" b="1" spc="-90" dirty="0">
                <a:latin typeface="Arial"/>
                <a:cs typeface="Arial"/>
              </a:rPr>
              <a:t>obsesif</a:t>
            </a:r>
            <a:r>
              <a:rPr sz="2400" b="1" spc="110" dirty="0">
                <a:latin typeface="Arial"/>
                <a:cs typeface="Arial"/>
              </a:rPr>
              <a:t> </a:t>
            </a:r>
            <a:r>
              <a:rPr sz="2400" b="1" spc="10" dirty="0">
                <a:latin typeface="Arial"/>
                <a:cs typeface="Arial"/>
              </a:rPr>
              <a:t>dan</a:t>
            </a:r>
            <a:r>
              <a:rPr sz="2400" b="1" spc="114" dirty="0">
                <a:latin typeface="Arial"/>
                <a:cs typeface="Arial"/>
              </a:rPr>
              <a:t> </a:t>
            </a:r>
            <a:r>
              <a:rPr sz="2400" b="1" spc="-10" dirty="0">
                <a:latin typeface="Arial"/>
                <a:cs typeface="Arial"/>
              </a:rPr>
              <a:t>agresif</a:t>
            </a:r>
            <a:endParaRPr sz="2400">
              <a:latin typeface="Arial"/>
              <a:cs typeface="Arial"/>
            </a:endParaRPr>
          </a:p>
          <a:p>
            <a:pPr marL="12700" marR="8255">
              <a:lnSpc>
                <a:spcPct val="117200"/>
              </a:lnSpc>
              <a:buSzPct val="95833"/>
              <a:buAutoNum type="arabicParenBoth"/>
              <a:tabLst>
                <a:tab pos="426720" algn="l"/>
              </a:tabLst>
            </a:pPr>
            <a:r>
              <a:rPr sz="2400" b="1" spc="-15" dirty="0">
                <a:latin typeface="Arial"/>
                <a:cs typeface="Arial"/>
              </a:rPr>
              <a:t>Hasilkan</a:t>
            </a:r>
            <a:r>
              <a:rPr sz="2400" b="1" spc="254" dirty="0">
                <a:latin typeface="Arial"/>
                <a:cs typeface="Arial"/>
              </a:rPr>
              <a:t> </a:t>
            </a:r>
            <a:r>
              <a:rPr sz="2400" b="1" spc="-35" dirty="0">
                <a:latin typeface="Arial"/>
                <a:cs typeface="Arial"/>
              </a:rPr>
              <a:t>kesadaran,</a:t>
            </a:r>
            <a:r>
              <a:rPr sz="2400" b="1" spc="254" dirty="0">
                <a:latin typeface="Arial"/>
                <a:cs typeface="Arial"/>
              </a:rPr>
              <a:t> </a:t>
            </a:r>
            <a:r>
              <a:rPr sz="2400" b="1" spc="-35" dirty="0">
                <a:latin typeface="Arial"/>
                <a:cs typeface="Arial"/>
              </a:rPr>
              <a:t>yakni</a:t>
            </a:r>
            <a:r>
              <a:rPr sz="2400" b="1" spc="254" dirty="0">
                <a:latin typeface="Arial"/>
                <a:cs typeface="Arial"/>
              </a:rPr>
              <a:t> </a:t>
            </a:r>
            <a:r>
              <a:rPr sz="2400" b="1" spc="10" dirty="0">
                <a:latin typeface="Arial"/>
                <a:cs typeface="Arial"/>
              </a:rPr>
              <a:t>pribadi</a:t>
            </a:r>
            <a:r>
              <a:rPr sz="2400" b="1" spc="254" dirty="0">
                <a:latin typeface="Arial"/>
                <a:cs typeface="Arial"/>
              </a:rPr>
              <a:t> </a:t>
            </a:r>
            <a:r>
              <a:rPr sz="2400" b="1" spc="-15" dirty="0">
                <a:latin typeface="Arial"/>
                <a:cs typeface="Arial"/>
              </a:rPr>
              <a:t>yang</a:t>
            </a:r>
            <a:r>
              <a:rPr sz="2400" b="1" spc="254" dirty="0">
                <a:latin typeface="Arial"/>
                <a:cs typeface="Arial"/>
              </a:rPr>
              <a:t> </a:t>
            </a:r>
            <a:r>
              <a:rPr sz="2400" b="1" spc="-55" dirty="0">
                <a:latin typeface="Arial"/>
                <a:cs typeface="Arial"/>
              </a:rPr>
              <a:t>siap</a:t>
            </a:r>
            <a:r>
              <a:rPr sz="2400" b="1" spc="254" dirty="0">
                <a:latin typeface="Arial"/>
                <a:cs typeface="Arial"/>
              </a:rPr>
              <a:t> </a:t>
            </a:r>
            <a:r>
              <a:rPr sz="2400" b="1" spc="-35" dirty="0">
                <a:latin typeface="Arial"/>
                <a:cs typeface="Arial"/>
              </a:rPr>
              <a:t>menerima</a:t>
            </a:r>
            <a:r>
              <a:rPr sz="2400" b="1" spc="254" dirty="0">
                <a:latin typeface="Arial"/>
                <a:cs typeface="Arial"/>
              </a:rPr>
              <a:t> </a:t>
            </a:r>
            <a:r>
              <a:rPr sz="2400" b="1" spc="-25" dirty="0">
                <a:latin typeface="Arial"/>
                <a:cs typeface="Arial"/>
              </a:rPr>
              <a:t>segala</a:t>
            </a:r>
            <a:r>
              <a:rPr sz="2400" b="1" spc="260" dirty="0">
                <a:latin typeface="Arial"/>
                <a:cs typeface="Arial"/>
              </a:rPr>
              <a:t> </a:t>
            </a:r>
            <a:r>
              <a:rPr sz="2400" b="1" spc="5" dirty="0">
                <a:latin typeface="Arial"/>
                <a:cs typeface="Arial"/>
              </a:rPr>
              <a:t>kenyataan</a:t>
            </a:r>
            <a:r>
              <a:rPr sz="2400" b="1" spc="254" dirty="0">
                <a:latin typeface="Arial"/>
                <a:cs typeface="Arial"/>
              </a:rPr>
              <a:t> </a:t>
            </a:r>
            <a:r>
              <a:rPr sz="2400" b="1" spc="25" dirty="0">
                <a:latin typeface="Arial"/>
                <a:cs typeface="Arial"/>
              </a:rPr>
              <a:t>dari</a:t>
            </a:r>
            <a:r>
              <a:rPr sz="2400" b="1" spc="254" dirty="0">
                <a:latin typeface="Arial"/>
                <a:cs typeface="Arial"/>
              </a:rPr>
              <a:t> </a:t>
            </a:r>
            <a:r>
              <a:rPr sz="2400" b="1" spc="-65" dirty="0">
                <a:latin typeface="Arial"/>
                <a:cs typeface="Arial"/>
              </a:rPr>
              <a:t>hasil</a:t>
            </a:r>
            <a:r>
              <a:rPr sz="2400" b="1" spc="254" dirty="0">
                <a:latin typeface="Arial"/>
                <a:cs typeface="Arial"/>
              </a:rPr>
              <a:t> </a:t>
            </a:r>
            <a:r>
              <a:rPr sz="2400" b="1" spc="-25" dirty="0">
                <a:latin typeface="Arial"/>
                <a:cs typeface="Arial"/>
              </a:rPr>
              <a:t>perjuangan,</a:t>
            </a:r>
            <a:r>
              <a:rPr sz="2400" b="1" spc="254" dirty="0">
                <a:latin typeface="Arial"/>
                <a:cs typeface="Arial"/>
              </a:rPr>
              <a:t> </a:t>
            </a:r>
            <a:r>
              <a:rPr sz="2400" b="1" spc="5" dirty="0">
                <a:latin typeface="Arial"/>
                <a:cs typeface="Arial"/>
              </a:rPr>
              <a:t>kalau</a:t>
            </a:r>
            <a:r>
              <a:rPr sz="2400" b="1" spc="254" dirty="0">
                <a:latin typeface="Arial"/>
                <a:cs typeface="Arial"/>
              </a:rPr>
              <a:t> </a:t>
            </a:r>
            <a:r>
              <a:rPr sz="2400" b="1" spc="-195" dirty="0">
                <a:latin typeface="Arial"/>
                <a:cs typeface="Arial"/>
              </a:rPr>
              <a:t>sukses</a:t>
            </a:r>
            <a:r>
              <a:rPr sz="2400" b="1" spc="254" dirty="0">
                <a:latin typeface="Arial"/>
                <a:cs typeface="Arial"/>
              </a:rPr>
              <a:t> </a:t>
            </a:r>
            <a:r>
              <a:rPr sz="2400" b="1" spc="20" dirty="0">
                <a:latin typeface="Arial"/>
                <a:cs typeface="Arial"/>
              </a:rPr>
              <a:t>tidak </a:t>
            </a:r>
            <a:r>
              <a:rPr sz="2400" b="1" spc="-650" dirty="0">
                <a:latin typeface="Arial"/>
                <a:cs typeface="Arial"/>
              </a:rPr>
              <a:t> </a:t>
            </a:r>
            <a:r>
              <a:rPr sz="2400" b="1" spc="-114" dirty="0">
                <a:latin typeface="Arial"/>
                <a:cs typeface="Arial"/>
              </a:rPr>
              <a:t>sombong,</a:t>
            </a:r>
            <a:r>
              <a:rPr sz="2400" b="1" spc="110" dirty="0">
                <a:latin typeface="Arial"/>
                <a:cs typeface="Arial"/>
              </a:rPr>
              <a:t> </a:t>
            </a:r>
            <a:r>
              <a:rPr sz="2400" b="1" spc="45" dirty="0">
                <a:latin typeface="Arial"/>
                <a:cs typeface="Arial"/>
              </a:rPr>
              <a:t>gagal</a:t>
            </a:r>
            <a:r>
              <a:rPr sz="2400" b="1" spc="110" dirty="0">
                <a:latin typeface="Arial"/>
                <a:cs typeface="Arial"/>
              </a:rPr>
              <a:t> </a:t>
            </a:r>
            <a:r>
              <a:rPr sz="2400" b="1" spc="20" dirty="0">
                <a:latin typeface="Arial"/>
                <a:cs typeface="Arial"/>
              </a:rPr>
              <a:t>tidak</a:t>
            </a:r>
            <a:r>
              <a:rPr sz="2400" b="1" spc="110" dirty="0">
                <a:latin typeface="Arial"/>
                <a:cs typeface="Arial"/>
              </a:rPr>
              <a:t> </a:t>
            </a:r>
            <a:r>
              <a:rPr sz="2400" b="1" spc="-5" dirty="0">
                <a:latin typeface="Arial"/>
                <a:cs typeface="Arial"/>
              </a:rPr>
              <a:t>cepat</a:t>
            </a:r>
            <a:r>
              <a:rPr sz="2400" b="1" spc="110" dirty="0">
                <a:latin typeface="Arial"/>
                <a:cs typeface="Arial"/>
              </a:rPr>
              <a:t> </a:t>
            </a:r>
            <a:r>
              <a:rPr sz="2400" b="1" spc="-70" dirty="0">
                <a:latin typeface="Arial"/>
                <a:cs typeface="Arial"/>
              </a:rPr>
              <a:t>frustasi.</a:t>
            </a:r>
            <a:endParaRPr sz="2400">
              <a:latin typeface="Arial"/>
              <a:cs typeface="Arial"/>
            </a:endParaRPr>
          </a:p>
          <a:p>
            <a:pPr marL="12700" marR="6985">
              <a:lnSpc>
                <a:spcPct val="117200"/>
              </a:lnSpc>
              <a:buSzPct val="95833"/>
              <a:buAutoNum type="arabicParenBoth"/>
              <a:tabLst>
                <a:tab pos="431800" algn="l"/>
                <a:tab pos="1399540" algn="l"/>
                <a:tab pos="2158365" algn="l"/>
                <a:tab pos="3056890" algn="l"/>
                <a:tab pos="4224655" algn="l"/>
                <a:tab pos="5069840" algn="l"/>
                <a:tab pos="6967220" algn="l"/>
                <a:tab pos="8625840" algn="l"/>
                <a:tab pos="9032875" algn="l"/>
                <a:tab pos="10450195" algn="l"/>
                <a:tab pos="11329035" algn="l"/>
                <a:tab pos="12543790" algn="l"/>
                <a:tab pos="14806930" algn="l"/>
                <a:tab pos="15880715" algn="l"/>
              </a:tabLst>
            </a:pPr>
            <a:r>
              <a:rPr sz="2400" b="1" spc="95" dirty="0">
                <a:latin typeface="Arial"/>
                <a:cs typeface="Arial"/>
              </a:rPr>
              <a:t>I</a:t>
            </a:r>
            <a:r>
              <a:rPr sz="2400" b="1" spc="-80" dirty="0">
                <a:latin typeface="Arial"/>
                <a:cs typeface="Arial"/>
              </a:rPr>
              <a:t>k</a:t>
            </a:r>
            <a:r>
              <a:rPr sz="2400" b="1" spc="-90" dirty="0">
                <a:latin typeface="Arial"/>
                <a:cs typeface="Arial"/>
              </a:rPr>
              <a:t>h</a:t>
            </a:r>
            <a:r>
              <a:rPr sz="2400" b="1" spc="-25" dirty="0">
                <a:latin typeface="Arial"/>
                <a:cs typeface="Arial"/>
              </a:rPr>
              <a:t>l</a:t>
            </a:r>
            <a:r>
              <a:rPr sz="2400" b="1" spc="114" dirty="0">
                <a:latin typeface="Arial"/>
                <a:cs typeface="Arial"/>
              </a:rPr>
              <a:t>a</a:t>
            </a:r>
            <a:r>
              <a:rPr sz="2400" b="1" spc="-310" dirty="0">
                <a:latin typeface="Arial"/>
                <a:cs typeface="Arial"/>
              </a:rPr>
              <a:t>s</a:t>
            </a:r>
            <a:r>
              <a:rPr sz="2400" b="1" dirty="0">
                <a:latin typeface="Arial"/>
                <a:cs typeface="Arial"/>
              </a:rPr>
              <a:t>	</a:t>
            </a:r>
            <a:r>
              <a:rPr sz="2400" b="1" spc="-90" dirty="0">
                <a:latin typeface="Arial"/>
                <a:cs typeface="Arial"/>
              </a:rPr>
              <a:t>h</a:t>
            </a:r>
            <a:r>
              <a:rPr sz="2400" b="1" spc="114" dirty="0">
                <a:latin typeface="Arial"/>
                <a:cs typeface="Arial"/>
              </a:rPr>
              <a:t>a</a:t>
            </a:r>
            <a:r>
              <a:rPr sz="2400" b="1" spc="100" dirty="0">
                <a:latin typeface="Arial"/>
                <a:cs typeface="Arial"/>
              </a:rPr>
              <a:t>t</a:t>
            </a:r>
            <a:r>
              <a:rPr sz="2400" b="1" spc="-25" dirty="0">
                <a:latin typeface="Arial"/>
                <a:cs typeface="Arial"/>
              </a:rPr>
              <a:t>i</a:t>
            </a:r>
            <a:r>
              <a:rPr sz="2400" b="1" spc="-175" dirty="0">
                <a:latin typeface="Arial"/>
                <a:cs typeface="Arial"/>
              </a:rPr>
              <a:t>,</a:t>
            </a:r>
            <a:r>
              <a:rPr sz="2400" b="1" dirty="0">
                <a:latin typeface="Arial"/>
                <a:cs typeface="Arial"/>
              </a:rPr>
              <a:t>	</a:t>
            </a:r>
            <a:r>
              <a:rPr sz="2400" b="1" spc="-100" dirty="0">
                <a:latin typeface="Arial"/>
                <a:cs typeface="Arial"/>
              </a:rPr>
              <a:t>y</a:t>
            </a:r>
            <a:r>
              <a:rPr sz="2400" b="1" spc="114" dirty="0">
                <a:latin typeface="Arial"/>
                <a:cs typeface="Arial"/>
              </a:rPr>
              <a:t>a</a:t>
            </a:r>
            <a:r>
              <a:rPr sz="2400" b="1" spc="-80" dirty="0">
                <a:latin typeface="Arial"/>
                <a:cs typeface="Arial"/>
              </a:rPr>
              <a:t>k</a:t>
            </a:r>
            <a:r>
              <a:rPr sz="2400" b="1" spc="-90" dirty="0">
                <a:latin typeface="Arial"/>
                <a:cs typeface="Arial"/>
              </a:rPr>
              <a:t>n</a:t>
            </a:r>
            <a:r>
              <a:rPr sz="2400" b="1" spc="-20" dirty="0">
                <a:latin typeface="Arial"/>
                <a:cs typeface="Arial"/>
              </a:rPr>
              <a:t>i</a:t>
            </a:r>
            <a:r>
              <a:rPr sz="2400" b="1" dirty="0">
                <a:latin typeface="Arial"/>
                <a:cs typeface="Arial"/>
              </a:rPr>
              <a:t>	p</a:t>
            </a:r>
            <a:r>
              <a:rPr sz="2400" b="1" spc="10" dirty="0">
                <a:latin typeface="Arial"/>
                <a:cs typeface="Arial"/>
              </a:rPr>
              <a:t>r</a:t>
            </a:r>
            <a:r>
              <a:rPr sz="2400" b="1" spc="-25" dirty="0">
                <a:latin typeface="Arial"/>
                <a:cs typeface="Arial"/>
              </a:rPr>
              <a:t>i</a:t>
            </a:r>
            <a:r>
              <a:rPr sz="2400" b="1" dirty="0">
                <a:latin typeface="Arial"/>
                <a:cs typeface="Arial"/>
              </a:rPr>
              <a:t>b</a:t>
            </a:r>
            <a:r>
              <a:rPr sz="2400" b="1" spc="114" dirty="0">
                <a:latin typeface="Arial"/>
                <a:cs typeface="Arial"/>
              </a:rPr>
              <a:t>a</a:t>
            </a:r>
            <a:r>
              <a:rPr sz="2400" b="1" dirty="0">
                <a:latin typeface="Arial"/>
                <a:cs typeface="Arial"/>
              </a:rPr>
              <a:t>d</a:t>
            </a:r>
            <a:r>
              <a:rPr sz="2400" b="1" spc="-20" dirty="0">
                <a:latin typeface="Arial"/>
                <a:cs typeface="Arial"/>
              </a:rPr>
              <a:t>i</a:t>
            </a:r>
            <a:r>
              <a:rPr sz="2400" b="1" dirty="0">
                <a:latin typeface="Arial"/>
                <a:cs typeface="Arial"/>
              </a:rPr>
              <a:t>	</a:t>
            </a:r>
            <a:r>
              <a:rPr sz="2400" b="1" spc="-100" dirty="0">
                <a:latin typeface="Arial"/>
                <a:cs typeface="Arial"/>
              </a:rPr>
              <a:t>y</a:t>
            </a:r>
            <a:r>
              <a:rPr sz="2400" b="1" spc="114" dirty="0">
                <a:latin typeface="Arial"/>
                <a:cs typeface="Arial"/>
              </a:rPr>
              <a:t>a</a:t>
            </a:r>
            <a:r>
              <a:rPr sz="2400" b="1" spc="-90" dirty="0">
                <a:latin typeface="Arial"/>
                <a:cs typeface="Arial"/>
              </a:rPr>
              <a:t>n</a:t>
            </a:r>
            <a:r>
              <a:rPr sz="2400" b="1" spc="20" dirty="0">
                <a:latin typeface="Arial"/>
                <a:cs typeface="Arial"/>
              </a:rPr>
              <a:t>g</a:t>
            </a:r>
            <a:r>
              <a:rPr sz="2400" b="1" dirty="0">
                <a:latin typeface="Arial"/>
                <a:cs typeface="Arial"/>
              </a:rPr>
              <a:t>	b</a:t>
            </a:r>
            <a:r>
              <a:rPr sz="2400" b="1" spc="-45" dirty="0">
                <a:latin typeface="Arial"/>
                <a:cs typeface="Arial"/>
              </a:rPr>
              <a:t>e</a:t>
            </a:r>
            <a:r>
              <a:rPr sz="2400" b="1" spc="-90" dirty="0">
                <a:latin typeface="Arial"/>
                <a:cs typeface="Arial"/>
              </a:rPr>
              <a:t>n</a:t>
            </a:r>
            <a:r>
              <a:rPr sz="2400" b="1" spc="114" dirty="0">
                <a:latin typeface="Arial"/>
                <a:cs typeface="Arial"/>
              </a:rPr>
              <a:t>a</a:t>
            </a:r>
            <a:r>
              <a:rPr sz="2400" b="1" spc="10" dirty="0">
                <a:latin typeface="Arial"/>
                <a:cs typeface="Arial"/>
              </a:rPr>
              <a:t>r</a:t>
            </a:r>
            <a:r>
              <a:rPr sz="2400" b="1" spc="-65" dirty="0">
                <a:latin typeface="Arial"/>
                <a:cs typeface="Arial"/>
              </a:rPr>
              <a:t>-</a:t>
            </a:r>
            <a:r>
              <a:rPr sz="2400" b="1" dirty="0">
                <a:latin typeface="Arial"/>
                <a:cs typeface="Arial"/>
              </a:rPr>
              <a:t>b</a:t>
            </a:r>
            <a:r>
              <a:rPr sz="2400" b="1" spc="-45" dirty="0">
                <a:latin typeface="Arial"/>
                <a:cs typeface="Arial"/>
              </a:rPr>
              <a:t>e</a:t>
            </a:r>
            <a:r>
              <a:rPr sz="2400" b="1" spc="-90" dirty="0">
                <a:latin typeface="Arial"/>
                <a:cs typeface="Arial"/>
              </a:rPr>
              <a:t>n</a:t>
            </a:r>
            <a:r>
              <a:rPr sz="2400" b="1" spc="114" dirty="0">
                <a:latin typeface="Arial"/>
                <a:cs typeface="Arial"/>
              </a:rPr>
              <a:t>a</a:t>
            </a:r>
            <a:r>
              <a:rPr sz="2400" b="1" spc="15" dirty="0">
                <a:latin typeface="Arial"/>
                <a:cs typeface="Arial"/>
              </a:rPr>
              <a:t>r</a:t>
            </a:r>
            <a:r>
              <a:rPr sz="2400" b="1" dirty="0">
                <a:latin typeface="Arial"/>
                <a:cs typeface="Arial"/>
              </a:rPr>
              <a:t>	</a:t>
            </a:r>
            <a:r>
              <a:rPr sz="2400" b="1" spc="-315" dirty="0">
                <a:latin typeface="Arial"/>
                <a:cs typeface="Arial"/>
              </a:rPr>
              <a:t>s</a:t>
            </a:r>
            <a:r>
              <a:rPr sz="2400" b="1" spc="-105" dirty="0">
                <a:latin typeface="Arial"/>
                <a:cs typeface="Arial"/>
              </a:rPr>
              <a:t>u</a:t>
            </a:r>
            <a:r>
              <a:rPr sz="2400" b="1" dirty="0">
                <a:latin typeface="Arial"/>
                <a:cs typeface="Arial"/>
              </a:rPr>
              <a:t>d</a:t>
            </a:r>
            <a:r>
              <a:rPr sz="2400" b="1" spc="114" dirty="0">
                <a:latin typeface="Arial"/>
                <a:cs typeface="Arial"/>
              </a:rPr>
              <a:t>a</a:t>
            </a:r>
            <a:r>
              <a:rPr sz="2400" b="1" spc="-90" dirty="0">
                <a:latin typeface="Arial"/>
                <a:cs typeface="Arial"/>
              </a:rPr>
              <a:t>h</a:t>
            </a:r>
            <a:r>
              <a:rPr sz="2400" b="1" spc="170" dirty="0">
                <a:latin typeface="Arial"/>
                <a:cs typeface="Arial"/>
              </a:rPr>
              <a:t>f</a:t>
            </a:r>
            <a:r>
              <a:rPr sz="2400" b="1" spc="114" dirty="0">
                <a:latin typeface="Arial"/>
                <a:cs typeface="Arial"/>
              </a:rPr>
              <a:t>a</a:t>
            </a:r>
            <a:r>
              <a:rPr sz="2400" b="1" spc="-90" dirty="0">
                <a:latin typeface="Arial"/>
                <a:cs typeface="Arial"/>
              </a:rPr>
              <a:t>n</a:t>
            </a:r>
            <a:r>
              <a:rPr sz="2400" b="1" spc="120" dirty="0">
                <a:latin typeface="Arial"/>
                <a:cs typeface="Arial"/>
              </a:rPr>
              <a:t>a</a:t>
            </a:r>
            <a:r>
              <a:rPr sz="2400" b="1" dirty="0">
                <a:latin typeface="Arial"/>
                <a:cs typeface="Arial"/>
              </a:rPr>
              <a:t>	d</a:t>
            </a:r>
            <a:r>
              <a:rPr sz="2400" b="1" spc="-20" dirty="0">
                <a:latin typeface="Arial"/>
                <a:cs typeface="Arial"/>
              </a:rPr>
              <a:t>i</a:t>
            </a:r>
            <a:r>
              <a:rPr sz="2400" b="1" dirty="0">
                <a:latin typeface="Arial"/>
                <a:cs typeface="Arial"/>
              </a:rPr>
              <a:t>	</a:t>
            </a:r>
            <a:r>
              <a:rPr sz="2400" b="1" spc="-90" dirty="0">
                <a:latin typeface="Arial"/>
                <a:cs typeface="Arial"/>
              </a:rPr>
              <a:t>h</a:t>
            </a:r>
            <a:r>
              <a:rPr sz="2400" b="1" spc="114" dirty="0">
                <a:latin typeface="Arial"/>
                <a:cs typeface="Arial"/>
              </a:rPr>
              <a:t>a</a:t>
            </a:r>
            <a:r>
              <a:rPr sz="2400" b="1" dirty="0">
                <a:latin typeface="Arial"/>
                <a:cs typeface="Arial"/>
              </a:rPr>
              <a:t>d</a:t>
            </a:r>
            <a:r>
              <a:rPr sz="2400" b="1" spc="114" dirty="0">
                <a:latin typeface="Arial"/>
                <a:cs typeface="Arial"/>
              </a:rPr>
              <a:t>a</a:t>
            </a:r>
            <a:r>
              <a:rPr sz="2400" b="1" dirty="0">
                <a:latin typeface="Arial"/>
                <a:cs typeface="Arial"/>
              </a:rPr>
              <a:t>p</a:t>
            </a:r>
            <a:r>
              <a:rPr sz="2400" b="1" spc="114" dirty="0">
                <a:latin typeface="Arial"/>
                <a:cs typeface="Arial"/>
              </a:rPr>
              <a:t>a</a:t>
            </a:r>
            <a:r>
              <a:rPr sz="2400" b="1" spc="-85" dirty="0">
                <a:latin typeface="Arial"/>
                <a:cs typeface="Arial"/>
              </a:rPr>
              <a:t>n</a:t>
            </a:r>
            <a:r>
              <a:rPr sz="2400" b="1" dirty="0">
                <a:latin typeface="Arial"/>
                <a:cs typeface="Arial"/>
              </a:rPr>
              <a:t>	</a:t>
            </a:r>
            <a:r>
              <a:rPr sz="2400" b="1" spc="-40" dirty="0">
                <a:latin typeface="Arial"/>
                <a:cs typeface="Arial"/>
              </a:rPr>
              <a:t>A</a:t>
            </a:r>
            <a:r>
              <a:rPr sz="2400" b="1" spc="-25" dirty="0">
                <a:latin typeface="Arial"/>
                <a:cs typeface="Arial"/>
              </a:rPr>
              <a:t>ll</a:t>
            </a:r>
            <a:r>
              <a:rPr sz="2400" b="1" spc="114" dirty="0">
                <a:latin typeface="Arial"/>
                <a:cs typeface="Arial"/>
              </a:rPr>
              <a:t>a</a:t>
            </a:r>
            <a:r>
              <a:rPr sz="2400" b="1" spc="-85" dirty="0">
                <a:latin typeface="Arial"/>
                <a:cs typeface="Arial"/>
              </a:rPr>
              <a:t>h</a:t>
            </a:r>
            <a:r>
              <a:rPr sz="2400" b="1" dirty="0">
                <a:latin typeface="Arial"/>
                <a:cs typeface="Arial"/>
              </a:rPr>
              <a:t>	d</a:t>
            </a:r>
            <a:r>
              <a:rPr sz="2400" b="1" spc="-45" dirty="0">
                <a:latin typeface="Arial"/>
                <a:cs typeface="Arial"/>
              </a:rPr>
              <a:t>e</a:t>
            </a:r>
            <a:r>
              <a:rPr sz="2400" b="1" spc="-90" dirty="0">
                <a:latin typeface="Arial"/>
                <a:cs typeface="Arial"/>
              </a:rPr>
              <a:t>n</a:t>
            </a:r>
            <a:r>
              <a:rPr sz="2400" b="1" spc="15" dirty="0">
                <a:latin typeface="Arial"/>
                <a:cs typeface="Arial"/>
              </a:rPr>
              <a:t>g</a:t>
            </a:r>
            <a:r>
              <a:rPr sz="2400" b="1" spc="114" dirty="0">
                <a:latin typeface="Arial"/>
                <a:cs typeface="Arial"/>
              </a:rPr>
              <a:t>a</a:t>
            </a:r>
            <a:r>
              <a:rPr sz="2400" b="1" spc="-85" dirty="0">
                <a:latin typeface="Arial"/>
                <a:cs typeface="Arial"/>
              </a:rPr>
              <a:t>n</a:t>
            </a:r>
            <a:r>
              <a:rPr sz="2400" b="1" dirty="0">
                <a:latin typeface="Arial"/>
                <a:cs typeface="Arial"/>
              </a:rPr>
              <a:t>	</a:t>
            </a:r>
            <a:r>
              <a:rPr sz="2400" b="1" spc="-95" dirty="0">
                <a:latin typeface="Arial"/>
                <a:cs typeface="Arial"/>
              </a:rPr>
              <a:t>m</a:t>
            </a:r>
            <a:r>
              <a:rPr sz="2400" b="1" spc="-45" dirty="0">
                <a:latin typeface="Arial"/>
                <a:cs typeface="Arial"/>
              </a:rPr>
              <a:t>e</a:t>
            </a:r>
            <a:r>
              <a:rPr sz="2400" b="1" spc="-90" dirty="0">
                <a:latin typeface="Arial"/>
                <a:cs typeface="Arial"/>
              </a:rPr>
              <a:t>n</a:t>
            </a:r>
            <a:r>
              <a:rPr sz="2400" b="1" spc="15" dirty="0">
                <a:latin typeface="Arial"/>
                <a:cs typeface="Arial"/>
              </a:rPr>
              <a:t>g</a:t>
            </a:r>
            <a:r>
              <a:rPr sz="2400" b="1" spc="-25" dirty="0">
                <a:latin typeface="Arial"/>
                <a:cs typeface="Arial"/>
              </a:rPr>
              <a:t>i</a:t>
            </a:r>
            <a:r>
              <a:rPr sz="2400" b="1" spc="-80" dirty="0">
                <a:latin typeface="Arial"/>
                <a:cs typeface="Arial"/>
              </a:rPr>
              <a:t>k</a:t>
            </a:r>
            <a:r>
              <a:rPr sz="2400" b="1" spc="-90" dirty="0">
                <a:latin typeface="Arial"/>
                <a:cs typeface="Arial"/>
              </a:rPr>
              <a:t>h</a:t>
            </a:r>
            <a:r>
              <a:rPr sz="2400" b="1" spc="-25" dirty="0">
                <a:latin typeface="Arial"/>
                <a:cs typeface="Arial"/>
              </a:rPr>
              <a:t>l</a:t>
            </a:r>
            <a:r>
              <a:rPr sz="2400" b="1" spc="114" dirty="0">
                <a:latin typeface="Arial"/>
                <a:cs typeface="Arial"/>
              </a:rPr>
              <a:t>a</a:t>
            </a:r>
            <a:r>
              <a:rPr sz="2400" b="1" spc="-315" dirty="0">
                <a:latin typeface="Arial"/>
                <a:cs typeface="Arial"/>
              </a:rPr>
              <a:t>s</a:t>
            </a:r>
            <a:r>
              <a:rPr sz="2400" b="1" spc="-80" dirty="0">
                <a:latin typeface="Arial"/>
                <a:cs typeface="Arial"/>
              </a:rPr>
              <a:t>k</a:t>
            </a:r>
            <a:r>
              <a:rPr sz="2400" b="1" spc="114" dirty="0">
                <a:latin typeface="Arial"/>
                <a:cs typeface="Arial"/>
              </a:rPr>
              <a:t>a</a:t>
            </a:r>
            <a:r>
              <a:rPr sz="2400" b="1" spc="-85" dirty="0">
                <a:latin typeface="Arial"/>
                <a:cs typeface="Arial"/>
              </a:rPr>
              <a:t>n</a:t>
            </a:r>
            <a:r>
              <a:rPr sz="2400" b="1" dirty="0">
                <a:latin typeface="Arial"/>
                <a:cs typeface="Arial"/>
              </a:rPr>
              <a:t>	</a:t>
            </a:r>
            <a:r>
              <a:rPr sz="2400" b="1" spc="-315" dirty="0">
                <a:latin typeface="Arial"/>
                <a:cs typeface="Arial"/>
              </a:rPr>
              <a:t>s</a:t>
            </a:r>
            <a:r>
              <a:rPr sz="2400" b="1" spc="-45" dirty="0">
                <a:latin typeface="Arial"/>
                <a:cs typeface="Arial"/>
              </a:rPr>
              <a:t>e</a:t>
            </a:r>
            <a:r>
              <a:rPr sz="2400" b="1" spc="15" dirty="0">
                <a:latin typeface="Arial"/>
                <a:cs typeface="Arial"/>
              </a:rPr>
              <a:t>g</a:t>
            </a:r>
            <a:r>
              <a:rPr sz="2400" b="1" spc="114" dirty="0">
                <a:latin typeface="Arial"/>
                <a:cs typeface="Arial"/>
              </a:rPr>
              <a:t>a</a:t>
            </a:r>
            <a:r>
              <a:rPr sz="2400" b="1" spc="-25" dirty="0">
                <a:latin typeface="Arial"/>
                <a:cs typeface="Arial"/>
              </a:rPr>
              <a:t>l</a:t>
            </a:r>
            <a:r>
              <a:rPr sz="2400" b="1" spc="120" dirty="0">
                <a:latin typeface="Arial"/>
                <a:cs typeface="Arial"/>
              </a:rPr>
              <a:t>a</a:t>
            </a:r>
            <a:r>
              <a:rPr sz="2400" b="1" dirty="0">
                <a:latin typeface="Arial"/>
                <a:cs typeface="Arial"/>
              </a:rPr>
              <a:t>	</a:t>
            </a:r>
            <a:r>
              <a:rPr sz="2400" b="1" spc="-80" dirty="0">
                <a:latin typeface="Arial"/>
                <a:cs typeface="Arial"/>
              </a:rPr>
              <a:t>k</a:t>
            </a:r>
            <a:r>
              <a:rPr sz="2400" b="1" spc="-45" dirty="0">
                <a:latin typeface="Arial"/>
                <a:cs typeface="Arial"/>
              </a:rPr>
              <a:t>e</a:t>
            </a:r>
            <a:r>
              <a:rPr sz="2400" b="1" spc="114" dirty="0">
                <a:latin typeface="Arial"/>
                <a:cs typeface="Arial"/>
              </a:rPr>
              <a:t>a</a:t>
            </a:r>
            <a:r>
              <a:rPr sz="2400" b="1" dirty="0">
                <a:latin typeface="Arial"/>
                <a:cs typeface="Arial"/>
              </a:rPr>
              <a:t>d</a:t>
            </a:r>
            <a:r>
              <a:rPr sz="2400" b="1" spc="114" dirty="0">
                <a:latin typeface="Arial"/>
                <a:cs typeface="Arial"/>
              </a:rPr>
              <a:t>aa</a:t>
            </a:r>
            <a:r>
              <a:rPr sz="2400" b="1" spc="-55" dirty="0">
                <a:latin typeface="Arial"/>
                <a:cs typeface="Arial"/>
              </a:rPr>
              <a:t>n  </a:t>
            </a:r>
            <a:r>
              <a:rPr sz="2400" b="1" spc="10" dirty="0">
                <a:latin typeface="Arial"/>
                <a:cs typeface="Arial"/>
              </a:rPr>
              <a:t>dan</a:t>
            </a:r>
            <a:r>
              <a:rPr sz="2400" b="1" spc="110" dirty="0">
                <a:latin typeface="Arial"/>
                <a:cs typeface="Arial"/>
              </a:rPr>
              <a:t> </a:t>
            </a:r>
            <a:r>
              <a:rPr sz="2400" b="1" spc="25" dirty="0">
                <a:latin typeface="Arial"/>
                <a:cs typeface="Arial"/>
              </a:rPr>
              <a:t>ketiadaan</a:t>
            </a:r>
            <a:r>
              <a:rPr sz="2400" b="1" spc="105" dirty="0">
                <a:latin typeface="Arial"/>
                <a:cs typeface="Arial"/>
              </a:rPr>
              <a:t> </a:t>
            </a:r>
            <a:r>
              <a:rPr sz="2400" b="1" spc="-20" dirty="0">
                <a:latin typeface="Arial"/>
                <a:cs typeface="Arial"/>
              </a:rPr>
              <a:t>sebagai</a:t>
            </a:r>
            <a:r>
              <a:rPr sz="2400" b="1" spc="110" dirty="0">
                <a:latin typeface="Arial"/>
                <a:cs typeface="Arial"/>
              </a:rPr>
              <a:t> </a:t>
            </a:r>
            <a:r>
              <a:rPr sz="2400" b="1" spc="-15" dirty="0">
                <a:latin typeface="Arial"/>
                <a:cs typeface="Arial"/>
              </a:rPr>
              <a:t>Bagian</a:t>
            </a:r>
            <a:r>
              <a:rPr sz="2400" b="1" spc="110" dirty="0">
                <a:latin typeface="Arial"/>
                <a:cs typeface="Arial"/>
              </a:rPr>
              <a:t> </a:t>
            </a:r>
            <a:r>
              <a:rPr sz="2400" b="1" spc="25" dirty="0">
                <a:latin typeface="Arial"/>
                <a:cs typeface="Arial"/>
              </a:rPr>
              <a:t>dari</a:t>
            </a:r>
            <a:r>
              <a:rPr sz="2400" b="1" spc="110" dirty="0">
                <a:latin typeface="Arial"/>
                <a:cs typeface="Arial"/>
              </a:rPr>
              <a:t> </a:t>
            </a:r>
            <a:r>
              <a:rPr sz="2400" b="1" dirty="0">
                <a:latin typeface="Arial"/>
                <a:cs typeface="Arial"/>
              </a:rPr>
              <a:t>keabdian</a:t>
            </a:r>
            <a:r>
              <a:rPr sz="2400" b="1" spc="110" dirty="0">
                <a:latin typeface="Arial"/>
                <a:cs typeface="Arial"/>
              </a:rPr>
              <a:t> </a:t>
            </a:r>
            <a:r>
              <a:rPr sz="2400" b="1" spc="-10" dirty="0">
                <a:latin typeface="Arial"/>
                <a:cs typeface="Arial"/>
              </a:rPr>
              <a:t>diri</a:t>
            </a:r>
            <a:r>
              <a:rPr sz="2400" b="1" spc="110" dirty="0">
                <a:latin typeface="Arial"/>
                <a:cs typeface="Arial"/>
              </a:rPr>
              <a:t> </a:t>
            </a:r>
            <a:r>
              <a:rPr sz="2400" b="1" spc="10" dirty="0">
                <a:latin typeface="Arial"/>
                <a:cs typeface="Arial"/>
              </a:rPr>
              <a:t>kepada-Nya.</a:t>
            </a:r>
            <a:endParaRPr sz="2400">
              <a:latin typeface="Arial"/>
              <a:cs typeface="Arial"/>
            </a:endParaRPr>
          </a:p>
          <a:p>
            <a:pPr marL="12700" marR="5080">
              <a:lnSpc>
                <a:spcPct val="117200"/>
              </a:lnSpc>
              <a:buSzPct val="95833"/>
              <a:buAutoNum type="arabicParenBoth"/>
              <a:tabLst>
                <a:tab pos="425450" algn="l"/>
                <a:tab pos="1793239" algn="l"/>
                <a:tab pos="2700655" algn="l"/>
                <a:tab pos="3878579" algn="l"/>
                <a:tab pos="4732655" algn="l"/>
                <a:tab pos="5464810" algn="l"/>
                <a:tab pos="6750050" algn="l"/>
                <a:tab pos="7825105" algn="l"/>
                <a:tab pos="9067165" algn="l"/>
                <a:tab pos="9921240" algn="l"/>
                <a:tab pos="11082655" algn="l"/>
                <a:tab pos="12127865" algn="l"/>
                <a:tab pos="14107794" algn="l"/>
                <a:tab pos="15420975" algn="l"/>
                <a:tab pos="16417290" algn="l"/>
              </a:tabLst>
            </a:pPr>
            <a:r>
              <a:rPr sz="2400" b="1" spc="-55" dirty="0">
                <a:latin typeface="Arial"/>
                <a:cs typeface="Arial"/>
              </a:rPr>
              <a:t>T</a:t>
            </a:r>
            <a:r>
              <a:rPr sz="2400" b="1" spc="-45" dirty="0">
                <a:latin typeface="Arial"/>
                <a:cs typeface="Arial"/>
              </a:rPr>
              <a:t>e</a:t>
            </a:r>
            <a:r>
              <a:rPr sz="2400" b="1" spc="-25" dirty="0">
                <a:latin typeface="Arial"/>
                <a:cs typeface="Arial"/>
              </a:rPr>
              <a:t>l</a:t>
            </a:r>
            <a:r>
              <a:rPr sz="2400" b="1" spc="114" dirty="0">
                <a:latin typeface="Arial"/>
                <a:cs typeface="Arial"/>
              </a:rPr>
              <a:t>a</a:t>
            </a:r>
            <a:r>
              <a:rPr sz="2400" b="1" dirty="0">
                <a:latin typeface="Arial"/>
                <a:cs typeface="Arial"/>
              </a:rPr>
              <a:t>d</a:t>
            </a:r>
            <a:r>
              <a:rPr sz="2400" b="1" spc="114" dirty="0">
                <a:latin typeface="Arial"/>
                <a:cs typeface="Arial"/>
              </a:rPr>
              <a:t>a</a:t>
            </a:r>
            <a:r>
              <a:rPr sz="2400" b="1" spc="-90" dirty="0">
                <a:latin typeface="Arial"/>
                <a:cs typeface="Arial"/>
              </a:rPr>
              <a:t>n</a:t>
            </a:r>
            <a:r>
              <a:rPr sz="2400" b="1" spc="-175" dirty="0">
                <a:latin typeface="Arial"/>
                <a:cs typeface="Arial"/>
              </a:rPr>
              <a:t>,</a:t>
            </a:r>
            <a:r>
              <a:rPr sz="2400" b="1" dirty="0">
                <a:latin typeface="Arial"/>
                <a:cs typeface="Arial"/>
              </a:rPr>
              <a:t>	</a:t>
            </a:r>
            <a:r>
              <a:rPr sz="2400" b="1" spc="-100" dirty="0">
                <a:latin typeface="Arial"/>
                <a:cs typeface="Arial"/>
              </a:rPr>
              <a:t>y</a:t>
            </a:r>
            <a:r>
              <a:rPr sz="2400" b="1" spc="114" dirty="0">
                <a:latin typeface="Arial"/>
                <a:cs typeface="Arial"/>
              </a:rPr>
              <a:t>a</a:t>
            </a:r>
            <a:r>
              <a:rPr sz="2400" b="1" spc="-80" dirty="0">
                <a:latin typeface="Arial"/>
                <a:cs typeface="Arial"/>
              </a:rPr>
              <a:t>k</a:t>
            </a:r>
            <a:r>
              <a:rPr sz="2400" b="1" spc="-90" dirty="0">
                <a:latin typeface="Arial"/>
                <a:cs typeface="Arial"/>
              </a:rPr>
              <a:t>n</a:t>
            </a:r>
            <a:r>
              <a:rPr sz="2400" b="1" spc="-20" dirty="0">
                <a:latin typeface="Arial"/>
                <a:cs typeface="Arial"/>
              </a:rPr>
              <a:t>i</a:t>
            </a:r>
            <a:r>
              <a:rPr sz="2400" b="1" dirty="0">
                <a:latin typeface="Arial"/>
                <a:cs typeface="Arial"/>
              </a:rPr>
              <a:t>	p</a:t>
            </a:r>
            <a:r>
              <a:rPr sz="2400" b="1" spc="10" dirty="0">
                <a:latin typeface="Arial"/>
                <a:cs typeface="Arial"/>
              </a:rPr>
              <a:t>r</a:t>
            </a:r>
            <a:r>
              <a:rPr sz="2400" b="1" spc="-25" dirty="0">
                <a:latin typeface="Arial"/>
                <a:cs typeface="Arial"/>
              </a:rPr>
              <a:t>i</a:t>
            </a:r>
            <a:r>
              <a:rPr sz="2400" b="1" dirty="0">
                <a:latin typeface="Arial"/>
                <a:cs typeface="Arial"/>
              </a:rPr>
              <a:t>b</a:t>
            </a:r>
            <a:r>
              <a:rPr sz="2400" b="1" spc="114" dirty="0">
                <a:latin typeface="Arial"/>
                <a:cs typeface="Arial"/>
              </a:rPr>
              <a:t>a</a:t>
            </a:r>
            <a:r>
              <a:rPr sz="2400" b="1" dirty="0">
                <a:latin typeface="Arial"/>
                <a:cs typeface="Arial"/>
              </a:rPr>
              <a:t>d</a:t>
            </a:r>
            <a:r>
              <a:rPr sz="2400" b="1" spc="-20" dirty="0">
                <a:latin typeface="Arial"/>
                <a:cs typeface="Arial"/>
              </a:rPr>
              <a:t>i</a:t>
            </a:r>
            <a:r>
              <a:rPr sz="2400" b="1" dirty="0">
                <a:latin typeface="Arial"/>
                <a:cs typeface="Arial"/>
              </a:rPr>
              <a:t>	</a:t>
            </a:r>
            <a:r>
              <a:rPr sz="2400" b="1" spc="-100" dirty="0">
                <a:latin typeface="Arial"/>
                <a:cs typeface="Arial"/>
              </a:rPr>
              <a:t>y</a:t>
            </a:r>
            <a:r>
              <a:rPr sz="2400" b="1" spc="114" dirty="0">
                <a:latin typeface="Arial"/>
                <a:cs typeface="Arial"/>
              </a:rPr>
              <a:t>a</a:t>
            </a:r>
            <a:r>
              <a:rPr sz="2400" b="1" spc="-90" dirty="0">
                <a:latin typeface="Arial"/>
                <a:cs typeface="Arial"/>
              </a:rPr>
              <a:t>n</a:t>
            </a:r>
            <a:r>
              <a:rPr sz="2400" b="1" spc="20" dirty="0">
                <a:latin typeface="Arial"/>
                <a:cs typeface="Arial"/>
              </a:rPr>
              <a:t>g</a:t>
            </a:r>
            <a:r>
              <a:rPr sz="2400" b="1" dirty="0">
                <a:latin typeface="Arial"/>
                <a:cs typeface="Arial"/>
              </a:rPr>
              <a:t>	</a:t>
            </a:r>
            <a:r>
              <a:rPr sz="2400" b="1" spc="-315" dirty="0">
                <a:latin typeface="Arial"/>
                <a:cs typeface="Arial"/>
              </a:rPr>
              <a:t>s</a:t>
            </a:r>
            <a:r>
              <a:rPr sz="2400" b="1" spc="-25" dirty="0">
                <a:latin typeface="Arial"/>
                <a:cs typeface="Arial"/>
              </a:rPr>
              <a:t>i</a:t>
            </a:r>
            <a:r>
              <a:rPr sz="2400" b="1" spc="114" dirty="0">
                <a:latin typeface="Arial"/>
                <a:cs typeface="Arial"/>
              </a:rPr>
              <a:t>a</a:t>
            </a:r>
            <a:r>
              <a:rPr sz="2400" b="1" spc="5" dirty="0">
                <a:latin typeface="Arial"/>
                <a:cs typeface="Arial"/>
              </a:rPr>
              <a:t>p</a:t>
            </a:r>
            <a:r>
              <a:rPr sz="2400" b="1" dirty="0">
                <a:latin typeface="Arial"/>
                <a:cs typeface="Arial"/>
              </a:rPr>
              <a:t>	</a:t>
            </a:r>
            <a:r>
              <a:rPr sz="2400" b="1" spc="-95" dirty="0">
                <a:latin typeface="Arial"/>
                <a:cs typeface="Arial"/>
              </a:rPr>
              <a:t>m</a:t>
            </a:r>
            <a:r>
              <a:rPr sz="2400" b="1" spc="-45" dirty="0">
                <a:latin typeface="Arial"/>
                <a:cs typeface="Arial"/>
              </a:rPr>
              <a:t>e</a:t>
            </a:r>
            <a:r>
              <a:rPr sz="2400" b="1" spc="-90" dirty="0">
                <a:latin typeface="Arial"/>
                <a:cs typeface="Arial"/>
              </a:rPr>
              <a:t>n</a:t>
            </a:r>
            <a:r>
              <a:rPr sz="2400" b="1" spc="-5" dirty="0">
                <a:latin typeface="Arial"/>
                <a:cs typeface="Arial"/>
              </a:rPr>
              <a:t>j</a:t>
            </a:r>
            <a:r>
              <a:rPr sz="2400" b="1" spc="114" dirty="0">
                <a:latin typeface="Arial"/>
                <a:cs typeface="Arial"/>
              </a:rPr>
              <a:t>a</a:t>
            </a:r>
            <a:r>
              <a:rPr sz="2400" b="1" dirty="0">
                <a:latin typeface="Arial"/>
                <a:cs typeface="Arial"/>
              </a:rPr>
              <a:t>d</a:t>
            </a:r>
            <a:r>
              <a:rPr sz="2400" b="1" spc="-20" dirty="0">
                <a:latin typeface="Arial"/>
                <a:cs typeface="Arial"/>
              </a:rPr>
              <a:t>i</a:t>
            </a:r>
            <a:r>
              <a:rPr sz="2400" b="1" dirty="0">
                <a:latin typeface="Arial"/>
                <a:cs typeface="Arial"/>
              </a:rPr>
              <a:t>	</a:t>
            </a:r>
            <a:r>
              <a:rPr sz="2400" b="1" spc="-95" dirty="0">
                <a:latin typeface="Arial"/>
                <a:cs typeface="Arial"/>
              </a:rPr>
              <a:t>m</a:t>
            </a:r>
            <a:r>
              <a:rPr sz="2400" b="1" spc="-125" dirty="0">
                <a:latin typeface="Arial"/>
                <a:cs typeface="Arial"/>
              </a:rPr>
              <a:t>o</a:t>
            </a:r>
            <a:r>
              <a:rPr sz="2400" b="1" dirty="0">
                <a:latin typeface="Arial"/>
                <a:cs typeface="Arial"/>
              </a:rPr>
              <a:t>d</a:t>
            </a:r>
            <a:r>
              <a:rPr sz="2400" b="1" spc="-45" dirty="0">
                <a:latin typeface="Arial"/>
                <a:cs typeface="Arial"/>
              </a:rPr>
              <a:t>e</a:t>
            </a:r>
            <a:r>
              <a:rPr sz="2400" b="1" spc="-25" dirty="0">
                <a:latin typeface="Arial"/>
                <a:cs typeface="Arial"/>
              </a:rPr>
              <a:t>l</a:t>
            </a:r>
            <a:r>
              <a:rPr sz="2400" b="1" spc="-175" dirty="0">
                <a:latin typeface="Arial"/>
                <a:cs typeface="Arial"/>
              </a:rPr>
              <a:t>,</a:t>
            </a:r>
            <a:r>
              <a:rPr sz="2400" b="1" dirty="0">
                <a:latin typeface="Arial"/>
                <a:cs typeface="Arial"/>
              </a:rPr>
              <a:t>	</a:t>
            </a:r>
            <a:r>
              <a:rPr sz="2400" b="1" spc="100" dirty="0">
                <a:latin typeface="Arial"/>
                <a:cs typeface="Arial"/>
              </a:rPr>
              <a:t>t</a:t>
            </a:r>
            <a:r>
              <a:rPr sz="2400" b="1" spc="-45" dirty="0">
                <a:latin typeface="Arial"/>
                <a:cs typeface="Arial"/>
              </a:rPr>
              <a:t>e</a:t>
            </a:r>
            <a:r>
              <a:rPr sz="2400" b="1" spc="-25" dirty="0">
                <a:latin typeface="Arial"/>
                <a:cs typeface="Arial"/>
              </a:rPr>
              <a:t>l</a:t>
            </a:r>
            <a:r>
              <a:rPr sz="2400" b="1" spc="114" dirty="0">
                <a:latin typeface="Arial"/>
                <a:cs typeface="Arial"/>
              </a:rPr>
              <a:t>a</a:t>
            </a:r>
            <a:r>
              <a:rPr sz="2400" b="1" dirty="0">
                <a:latin typeface="Arial"/>
                <a:cs typeface="Arial"/>
              </a:rPr>
              <a:t>d</a:t>
            </a:r>
            <a:r>
              <a:rPr sz="2400" b="1" spc="114" dirty="0">
                <a:latin typeface="Arial"/>
                <a:cs typeface="Arial"/>
              </a:rPr>
              <a:t>a</a:t>
            </a:r>
            <a:r>
              <a:rPr sz="2400" b="1" spc="-85" dirty="0">
                <a:latin typeface="Arial"/>
                <a:cs typeface="Arial"/>
              </a:rPr>
              <a:t>n</a:t>
            </a:r>
            <a:r>
              <a:rPr sz="2400" b="1" dirty="0">
                <a:latin typeface="Arial"/>
                <a:cs typeface="Arial"/>
              </a:rPr>
              <a:t>	</a:t>
            </a:r>
            <a:r>
              <a:rPr sz="2400" b="1" spc="-100" dirty="0">
                <a:latin typeface="Arial"/>
                <a:cs typeface="Arial"/>
              </a:rPr>
              <a:t>y</a:t>
            </a:r>
            <a:r>
              <a:rPr sz="2400" b="1" spc="114" dirty="0">
                <a:latin typeface="Arial"/>
                <a:cs typeface="Arial"/>
              </a:rPr>
              <a:t>a</a:t>
            </a:r>
            <a:r>
              <a:rPr sz="2400" b="1" spc="-90" dirty="0">
                <a:latin typeface="Arial"/>
                <a:cs typeface="Arial"/>
              </a:rPr>
              <a:t>n</a:t>
            </a:r>
            <a:r>
              <a:rPr sz="2400" b="1" spc="20" dirty="0">
                <a:latin typeface="Arial"/>
                <a:cs typeface="Arial"/>
              </a:rPr>
              <a:t>g</a:t>
            </a:r>
            <a:r>
              <a:rPr sz="2400" b="1" dirty="0">
                <a:latin typeface="Arial"/>
                <a:cs typeface="Arial"/>
              </a:rPr>
              <a:t>	</a:t>
            </a:r>
            <a:r>
              <a:rPr sz="2400" b="1" spc="100" dirty="0">
                <a:latin typeface="Arial"/>
                <a:cs typeface="Arial"/>
              </a:rPr>
              <a:t>t</a:t>
            </a:r>
            <a:r>
              <a:rPr sz="2400" b="1" spc="-45" dirty="0">
                <a:latin typeface="Arial"/>
                <a:cs typeface="Arial"/>
              </a:rPr>
              <a:t>e</a:t>
            </a:r>
            <a:r>
              <a:rPr sz="2400" b="1" spc="10" dirty="0">
                <a:latin typeface="Arial"/>
                <a:cs typeface="Arial"/>
              </a:rPr>
              <a:t>r</a:t>
            </a:r>
            <a:r>
              <a:rPr sz="2400" b="1" dirty="0">
                <a:latin typeface="Arial"/>
                <a:cs typeface="Arial"/>
              </a:rPr>
              <a:t>b</a:t>
            </a:r>
            <a:r>
              <a:rPr sz="2400" b="1" spc="114" dirty="0">
                <a:latin typeface="Arial"/>
                <a:cs typeface="Arial"/>
              </a:rPr>
              <a:t>a</a:t>
            </a:r>
            <a:r>
              <a:rPr sz="2400" b="1" spc="-25" dirty="0">
                <a:latin typeface="Arial"/>
                <a:cs typeface="Arial"/>
              </a:rPr>
              <a:t>i</a:t>
            </a:r>
            <a:r>
              <a:rPr sz="2400" b="1" spc="-75" dirty="0">
                <a:latin typeface="Arial"/>
                <a:cs typeface="Arial"/>
              </a:rPr>
              <a:t>k</a:t>
            </a:r>
            <a:r>
              <a:rPr sz="2400" b="1" dirty="0">
                <a:latin typeface="Arial"/>
                <a:cs typeface="Arial"/>
              </a:rPr>
              <a:t>	d</a:t>
            </a:r>
            <a:r>
              <a:rPr sz="2400" b="1" spc="114" dirty="0">
                <a:latin typeface="Arial"/>
                <a:cs typeface="Arial"/>
              </a:rPr>
              <a:t>a</a:t>
            </a:r>
            <a:r>
              <a:rPr sz="2400" b="1" spc="-25" dirty="0">
                <a:latin typeface="Arial"/>
                <a:cs typeface="Arial"/>
              </a:rPr>
              <a:t>l</a:t>
            </a:r>
            <a:r>
              <a:rPr sz="2400" b="1" spc="114" dirty="0">
                <a:latin typeface="Arial"/>
                <a:cs typeface="Arial"/>
              </a:rPr>
              <a:t>a</a:t>
            </a:r>
            <a:r>
              <a:rPr sz="2400" b="1" spc="-90" dirty="0">
                <a:latin typeface="Arial"/>
                <a:cs typeface="Arial"/>
              </a:rPr>
              <a:t>m</a:t>
            </a:r>
            <a:r>
              <a:rPr sz="2400" b="1" dirty="0">
                <a:latin typeface="Arial"/>
                <a:cs typeface="Arial"/>
              </a:rPr>
              <a:t>	</a:t>
            </a:r>
            <a:r>
              <a:rPr sz="2400" b="1" spc="-95" dirty="0">
                <a:latin typeface="Arial"/>
                <a:cs typeface="Arial"/>
              </a:rPr>
              <a:t>m</a:t>
            </a:r>
            <a:r>
              <a:rPr sz="2400" b="1" spc="-45" dirty="0">
                <a:latin typeface="Arial"/>
                <a:cs typeface="Arial"/>
              </a:rPr>
              <a:t>e</a:t>
            </a:r>
            <a:r>
              <a:rPr sz="2400" b="1" spc="-90" dirty="0">
                <a:latin typeface="Arial"/>
                <a:cs typeface="Arial"/>
              </a:rPr>
              <a:t>n</a:t>
            </a:r>
            <a:r>
              <a:rPr sz="2400" b="1" spc="-5" dirty="0">
                <a:latin typeface="Arial"/>
                <a:cs typeface="Arial"/>
              </a:rPr>
              <a:t>j</a:t>
            </a:r>
            <a:r>
              <a:rPr sz="2400" b="1" spc="114" dirty="0">
                <a:latin typeface="Arial"/>
                <a:cs typeface="Arial"/>
              </a:rPr>
              <a:t>a</a:t>
            </a:r>
            <a:r>
              <a:rPr sz="2400" b="1" spc="-25" dirty="0">
                <a:latin typeface="Arial"/>
                <a:cs typeface="Arial"/>
              </a:rPr>
              <a:t>l</a:t>
            </a:r>
            <a:r>
              <a:rPr sz="2400" b="1" spc="114" dirty="0">
                <a:latin typeface="Arial"/>
                <a:cs typeface="Arial"/>
              </a:rPr>
              <a:t>a</a:t>
            </a:r>
            <a:r>
              <a:rPr sz="2400" b="1" spc="-90" dirty="0">
                <a:latin typeface="Arial"/>
                <a:cs typeface="Arial"/>
              </a:rPr>
              <a:t>n</a:t>
            </a:r>
            <a:r>
              <a:rPr sz="2400" b="1" spc="-80" dirty="0">
                <a:latin typeface="Arial"/>
                <a:cs typeface="Arial"/>
              </a:rPr>
              <a:t>k</a:t>
            </a:r>
            <a:r>
              <a:rPr sz="2400" b="1" spc="114" dirty="0">
                <a:latin typeface="Arial"/>
                <a:cs typeface="Arial"/>
              </a:rPr>
              <a:t>a</a:t>
            </a:r>
            <a:r>
              <a:rPr sz="2400" b="1" spc="-85" dirty="0">
                <a:latin typeface="Arial"/>
                <a:cs typeface="Arial"/>
              </a:rPr>
              <a:t>n</a:t>
            </a:r>
            <a:r>
              <a:rPr sz="2400" b="1" dirty="0">
                <a:latin typeface="Arial"/>
                <a:cs typeface="Arial"/>
              </a:rPr>
              <a:t>	</a:t>
            </a:r>
            <a:r>
              <a:rPr sz="2400" b="1" spc="114" dirty="0">
                <a:latin typeface="Arial"/>
                <a:cs typeface="Arial"/>
              </a:rPr>
              <a:t>a</a:t>
            </a:r>
            <a:r>
              <a:rPr sz="2400" b="1" spc="-95" dirty="0">
                <a:latin typeface="Arial"/>
                <a:cs typeface="Arial"/>
              </a:rPr>
              <a:t>m</a:t>
            </a:r>
            <a:r>
              <a:rPr sz="2400" b="1" spc="114" dirty="0">
                <a:latin typeface="Arial"/>
                <a:cs typeface="Arial"/>
              </a:rPr>
              <a:t>a</a:t>
            </a:r>
            <a:r>
              <a:rPr sz="2400" b="1" spc="-90" dirty="0">
                <a:latin typeface="Arial"/>
                <a:cs typeface="Arial"/>
              </a:rPr>
              <a:t>n</a:t>
            </a:r>
            <a:r>
              <a:rPr sz="2400" b="1" spc="114" dirty="0">
                <a:latin typeface="Arial"/>
                <a:cs typeface="Arial"/>
              </a:rPr>
              <a:t>a</a:t>
            </a:r>
            <a:r>
              <a:rPr sz="2400" b="1" spc="-85" dirty="0">
                <a:latin typeface="Arial"/>
                <a:cs typeface="Arial"/>
              </a:rPr>
              <a:t>h</a:t>
            </a:r>
            <a:r>
              <a:rPr sz="2400" b="1" dirty="0">
                <a:latin typeface="Arial"/>
                <a:cs typeface="Arial"/>
              </a:rPr>
              <a:t>	</a:t>
            </a:r>
            <a:r>
              <a:rPr sz="2400" b="1" spc="-105" dirty="0">
                <a:latin typeface="Arial"/>
                <a:cs typeface="Arial"/>
              </a:rPr>
              <a:t>u</a:t>
            </a:r>
            <a:r>
              <a:rPr sz="2400" b="1" spc="-315" dirty="0">
                <a:latin typeface="Arial"/>
                <a:cs typeface="Arial"/>
              </a:rPr>
              <a:t>s</a:t>
            </a:r>
            <a:r>
              <a:rPr sz="2400" b="1" spc="114" dirty="0">
                <a:latin typeface="Arial"/>
                <a:cs typeface="Arial"/>
              </a:rPr>
              <a:t>a</a:t>
            </a:r>
            <a:r>
              <a:rPr sz="2400" b="1" spc="-90" dirty="0">
                <a:latin typeface="Arial"/>
                <a:cs typeface="Arial"/>
              </a:rPr>
              <a:t>h</a:t>
            </a:r>
            <a:r>
              <a:rPr sz="2400" b="1" spc="120" dirty="0">
                <a:latin typeface="Arial"/>
                <a:cs typeface="Arial"/>
              </a:rPr>
              <a:t>a</a:t>
            </a:r>
            <a:r>
              <a:rPr sz="2400" b="1" dirty="0">
                <a:latin typeface="Arial"/>
                <a:cs typeface="Arial"/>
              </a:rPr>
              <a:t>	</a:t>
            </a:r>
            <a:r>
              <a:rPr sz="2400" b="1" spc="-100" dirty="0">
                <a:latin typeface="Arial"/>
                <a:cs typeface="Arial"/>
              </a:rPr>
              <a:t>y</a:t>
            </a:r>
            <a:r>
              <a:rPr sz="2400" b="1" spc="114" dirty="0">
                <a:latin typeface="Arial"/>
                <a:cs typeface="Arial"/>
              </a:rPr>
              <a:t>a</a:t>
            </a:r>
            <a:r>
              <a:rPr sz="2400" b="1" spc="-90" dirty="0">
                <a:latin typeface="Arial"/>
                <a:cs typeface="Arial"/>
              </a:rPr>
              <a:t>n</a:t>
            </a:r>
            <a:r>
              <a:rPr sz="2400" b="1" spc="10" dirty="0">
                <a:latin typeface="Arial"/>
                <a:cs typeface="Arial"/>
              </a:rPr>
              <a:t>g  </a:t>
            </a:r>
            <a:r>
              <a:rPr sz="2400" b="1" spc="-15" dirty="0">
                <a:latin typeface="Arial"/>
                <a:cs typeface="Arial"/>
              </a:rPr>
              <a:t>dibingkai</a:t>
            </a:r>
            <a:r>
              <a:rPr sz="2400" b="1" spc="110" dirty="0">
                <a:latin typeface="Arial"/>
                <a:cs typeface="Arial"/>
              </a:rPr>
              <a:t> </a:t>
            </a:r>
            <a:r>
              <a:rPr sz="2400" b="1" spc="-70" dirty="0">
                <a:latin typeface="Arial"/>
                <a:cs typeface="Arial"/>
              </a:rPr>
              <a:t>oleh</a:t>
            </a:r>
            <a:r>
              <a:rPr sz="2400" b="1" spc="110" dirty="0">
                <a:latin typeface="Arial"/>
                <a:cs typeface="Arial"/>
              </a:rPr>
              <a:t> </a:t>
            </a:r>
            <a:r>
              <a:rPr sz="2400" b="1" spc="-20" dirty="0">
                <a:latin typeface="Arial"/>
                <a:cs typeface="Arial"/>
              </a:rPr>
              <a:t>kesadaran</a:t>
            </a:r>
            <a:r>
              <a:rPr sz="2400" b="1" spc="110" dirty="0">
                <a:latin typeface="Arial"/>
                <a:cs typeface="Arial"/>
              </a:rPr>
              <a:t> </a:t>
            </a:r>
            <a:r>
              <a:rPr sz="2400" b="1" dirty="0">
                <a:latin typeface="Arial"/>
                <a:cs typeface="Arial"/>
              </a:rPr>
              <a:t>kerja</a:t>
            </a:r>
            <a:r>
              <a:rPr sz="2400" b="1" spc="110" dirty="0">
                <a:latin typeface="Arial"/>
                <a:cs typeface="Arial"/>
              </a:rPr>
              <a:t> </a:t>
            </a:r>
            <a:r>
              <a:rPr sz="2400" b="1" spc="-45" dirty="0">
                <a:latin typeface="Arial"/>
                <a:cs typeface="Arial"/>
              </a:rPr>
              <a:t>sama</a:t>
            </a:r>
            <a:r>
              <a:rPr sz="2400" b="1" spc="110" dirty="0">
                <a:latin typeface="Arial"/>
                <a:cs typeface="Arial"/>
              </a:rPr>
              <a:t> </a:t>
            </a:r>
            <a:r>
              <a:rPr sz="2400" b="1" spc="-15" dirty="0">
                <a:latin typeface="Arial"/>
                <a:cs typeface="Arial"/>
              </a:rPr>
              <a:t>yang</a:t>
            </a:r>
            <a:r>
              <a:rPr sz="2400" b="1" spc="110" dirty="0">
                <a:latin typeface="Arial"/>
                <a:cs typeface="Arial"/>
              </a:rPr>
              <a:t> </a:t>
            </a:r>
            <a:r>
              <a:rPr sz="2400" b="1" spc="-65" dirty="0">
                <a:latin typeface="Arial"/>
                <a:cs typeface="Arial"/>
              </a:rPr>
              <a:t>luhur</a:t>
            </a:r>
            <a:r>
              <a:rPr sz="2400" b="1" spc="110" dirty="0">
                <a:latin typeface="Arial"/>
                <a:cs typeface="Arial"/>
              </a:rPr>
              <a:t> </a:t>
            </a:r>
            <a:r>
              <a:rPr sz="2400" b="1" spc="10" dirty="0">
                <a:latin typeface="Arial"/>
                <a:cs typeface="Arial"/>
              </a:rPr>
              <a:t>dan</a:t>
            </a:r>
            <a:r>
              <a:rPr sz="2400" b="1" spc="110" dirty="0">
                <a:latin typeface="Arial"/>
                <a:cs typeface="Arial"/>
              </a:rPr>
              <a:t> </a:t>
            </a:r>
            <a:r>
              <a:rPr sz="2400" b="1" spc="-65" dirty="0">
                <a:latin typeface="Arial"/>
                <a:cs typeface="Arial"/>
              </a:rPr>
              <a:t>mulia.</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4DDDE"/>
          </a:solidFill>
        </p:spPr>
        <p:txBody>
          <a:bodyPr wrap="square" lIns="0" tIns="0" rIns="0" bIns="0" rtlCol="0"/>
          <a:lstStyle/>
          <a:p>
            <a:endParaRPr/>
          </a:p>
        </p:txBody>
      </p:sp>
      <p:sp>
        <p:nvSpPr>
          <p:cNvPr id="3" name="object 3"/>
          <p:cNvSpPr txBox="1">
            <a:spLocks noGrp="1"/>
          </p:cNvSpPr>
          <p:nvPr>
            <p:ph type="title"/>
          </p:nvPr>
        </p:nvSpPr>
        <p:spPr>
          <a:xfrm>
            <a:off x="1163717" y="942457"/>
            <a:ext cx="8562975" cy="571500"/>
          </a:xfrm>
          <a:prstGeom prst="rect">
            <a:avLst/>
          </a:prstGeom>
        </p:spPr>
        <p:txBody>
          <a:bodyPr vert="horz" wrap="square" lIns="0" tIns="16510" rIns="0" bIns="0" rtlCol="0">
            <a:spAutoFit/>
          </a:bodyPr>
          <a:lstStyle/>
          <a:p>
            <a:pPr marL="12700">
              <a:lnSpc>
                <a:spcPct val="100000"/>
              </a:lnSpc>
              <a:spcBef>
                <a:spcPts val="130"/>
              </a:spcBef>
            </a:pPr>
            <a:r>
              <a:rPr sz="3550" b="1" spc="-310" dirty="0">
                <a:solidFill>
                  <a:srgbClr val="2A4A81"/>
                </a:solidFill>
                <a:latin typeface="Arial"/>
                <a:cs typeface="Arial"/>
              </a:rPr>
              <a:t>B.</a:t>
            </a:r>
            <a:r>
              <a:rPr sz="3550" b="1" spc="175" dirty="0">
                <a:solidFill>
                  <a:srgbClr val="2A4A81"/>
                </a:solidFill>
                <a:latin typeface="Arial"/>
                <a:cs typeface="Arial"/>
              </a:rPr>
              <a:t> </a:t>
            </a:r>
            <a:r>
              <a:rPr sz="3550" b="1" spc="25" dirty="0">
                <a:solidFill>
                  <a:srgbClr val="2A4A81"/>
                </a:solidFill>
                <a:latin typeface="Arial"/>
                <a:cs typeface="Arial"/>
              </a:rPr>
              <a:t>ESENSI</a:t>
            </a:r>
            <a:r>
              <a:rPr sz="3550" b="1" spc="180" dirty="0">
                <a:solidFill>
                  <a:srgbClr val="2A4A81"/>
                </a:solidFill>
                <a:latin typeface="Arial"/>
                <a:cs typeface="Arial"/>
              </a:rPr>
              <a:t> </a:t>
            </a:r>
            <a:r>
              <a:rPr sz="3550" b="1" spc="55" dirty="0">
                <a:solidFill>
                  <a:srgbClr val="2A4A81"/>
                </a:solidFill>
                <a:latin typeface="Arial"/>
                <a:cs typeface="Arial"/>
              </a:rPr>
              <a:t>DARI</a:t>
            </a:r>
            <a:r>
              <a:rPr sz="3550" b="1" spc="180" dirty="0">
                <a:solidFill>
                  <a:srgbClr val="2A4A81"/>
                </a:solidFill>
                <a:latin typeface="Arial"/>
                <a:cs typeface="Arial"/>
              </a:rPr>
              <a:t> </a:t>
            </a:r>
            <a:r>
              <a:rPr sz="3550" b="1" spc="35" dirty="0">
                <a:solidFill>
                  <a:srgbClr val="2A4A81"/>
                </a:solidFill>
                <a:latin typeface="Arial"/>
                <a:cs typeface="Arial"/>
              </a:rPr>
              <a:t>HAKIKATWIRAUSAHA</a:t>
            </a:r>
            <a:endParaRPr sz="3550">
              <a:latin typeface="Arial"/>
              <a:cs typeface="Arial"/>
            </a:endParaRPr>
          </a:p>
        </p:txBody>
      </p:sp>
      <p:pic>
        <p:nvPicPr>
          <p:cNvPr id="4" name="object 4"/>
          <p:cNvPicPr/>
          <p:nvPr/>
        </p:nvPicPr>
        <p:blipFill>
          <a:blip r:embed="rId2" cstate="print"/>
          <a:stretch>
            <a:fillRect/>
          </a:stretch>
        </p:blipFill>
        <p:spPr>
          <a:xfrm>
            <a:off x="1660709" y="3868236"/>
            <a:ext cx="66675" cy="66674"/>
          </a:xfrm>
          <a:prstGeom prst="rect">
            <a:avLst/>
          </a:prstGeom>
        </p:spPr>
      </p:pic>
      <p:pic>
        <p:nvPicPr>
          <p:cNvPr id="5" name="object 5"/>
          <p:cNvPicPr/>
          <p:nvPr/>
        </p:nvPicPr>
        <p:blipFill>
          <a:blip r:embed="rId2" cstate="print"/>
          <a:stretch>
            <a:fillRect/>
          </a:stretch>
        </p:blipFill>
        <p:spPr>
          <a:xfrm>
            <a:off x="1660709" y="5011236"/>
            <a:ext cx="66675" cy="66674"/>
          </a:xfrm>
          <a:prstGeom prst="rect">
            <a:avLst/>
          </a:prstGeom>
        </p:spPr>
      </p:pic>
      <p:pic>
        <p:nvPicPr>
          <p:cNvPr id="6" name="object 6"/>
          <p:cNvPicPr/>
          <p:nvPr/>
        </p:nvPicPr>
        <p:blipFill>
          <a:blip r:embed="rId2" cstate="print"/>
          <a:stretch>
            <a:fillRect/>
          </a:stretch>
        </p:blipFill>
        <p:spPr>
          <a:xfrm>
            <a:off x="1660709" y="6535235"/>
            <a:ext cx="66675" cy="66674"/>
          </a:xfrm>
          <a:prstGeom prst="rect">
            <a:avLst/>
          </a:prstGeom>
        </p:spPr>
      </p:pic>
      <p:sp>
        <p:nvSpPr>
          <p:cNvPr id="7" name="object 7"/>
          <p:cNvSpPr txBox="1"/>
          <p:nvPr/>
        </p:nvSpPr>
        <p:spPr>
          <a:xfrm>
            <a:off x="1381309" y="1981384"/>
            <a:ext cx="16370300" cy="5478780"/>
          </a:xfrm>
          <a:prstGeom prst="rect">
            <a:avLst/>
          </a:prstGeom>
        </p:spPr>
        <p:txBody>
          <a:bodyPr vert="horz" wrap="square" lIns="0" tIns="12065" rIns="0" bIns="0" rtlCol="0">
            <a:spAutoFit/>
          </a:bodyPr>
          <a:lstStyle/>
          <a:p>
            <a:pPr marL="12700" marR="565785" indent="112395">
              <a:lnSpc>
                <a:spcPct val="115700"/>
              </a:lnSpc>
              <a:spcBef>
                <a:spcPts val="95"/>
              </a:spcBef>
            </a:pPr>
            <a:r>
              <a:rPr sz="2700" b="1" spc="30" dirty="0">
                <a:solidFill>
                  <a:srgbClr val="2A4A81"/>
                </a:solidFill>
                <a:latin typeface="Arial"/>
                <a:cs typeface="Arial"/>
              </a:rPr>
              <a:t>Peter</a:t>
            </a:r>
            <a:r>
              <a:rPr sz="2700" b="1" spc="140" dirty="0">
                <a:solidFill>
                  <a:srgbClr val="2A4A81"/>
                </a:solidFill>
                <a:latin typeface="Arial"/>
                <a:cs typeface="Arial"/>
              </a:rPr>
              <a:t> </a:t>
            </a:r>
            <a:r>
              <a:rPr sz="2700" b="1" spc="-150" dirty="0">
                <a:solidFill>
                  <a:srgbClr val="2A4A81"/>
                </a:solidFill>
                <a:latin typeface="Arial"/>
                <a:cs typeface="Arial"/>
              </a:rPr>
              <a:t>F.</a:t>
            </a:r>
            <a:r>
              <a:rPr sz="2700" b="1" spc="145" dirty="0">
                <a:solidFill>
                  <a:srgbClr val="2A4A81"/>
                </a:solidFill>
                <a:latin typeface="Arial"/>
                <a:cs typeface="Arial"/>
              </a:rPr>
              <a:t> </a:t>
            </a:r>
            <a:r>
              <a:rPr sz="2700" b="1" dirty="0">
                <a:solidFill>
                  <a:srgbClr val="2A4A81"/>
                </a:solidFill>
                <a:latin typeface="Arial"/>
                <a:cs typeface="Arial"/>
              </a:rPr>
              <a:t>Drucker</a:t>
            </a:r>
            <a:r>
              <a:rPr sz="2700" b="1" spc="145" dirty="0">
                <a:solidFill>
                  <a:srgbClr val="2A4A81"/>
                </a:solidFill>
                <a:latin typeface="Arial"/>
                <a:cs typeface="Arial"/>
              </a:rPr>
              <a:t> </a:t>
            </a:r>
            <a:r>
              <a:rPr sz="2700" b="1" spc="-5" dirty="0">
                <a:solidFill>
                  <a:srgbClr val="2A4A81"/>
                </a:solidFill>
                <a:latin typeface="Arial"/>
                <a:cs typeface="Arial"/>
              </a:rPr>
              <a:t>menyebutkan,</a:t>
            </a:r>
            <a:r>
              <a:rPr sz="2700" b="1" spc="145" dirty="0">
                <a:solidFill>
                  <a:srgbClr val="2A4A81"/>
                </a:solidFill>
                <a:latin typeface="Arial"/>
                <a:cs typeface="Arial"/>
              </a:rPr>
              <a:t> </a:t>
            </a:r>
            <a:r>
              <a:rPr sz="2700" b="1" spc="130" dirty="0">
                <a:solidFill>
                  <a:srgbClr val="2A4A81"/>
                </a:solidFill>
                <a:latin typeface="Arial"/>
                <a:cs typeface="Arial"/>
              </a:rPr>
              <a:t>ada</a:t>
            </a:r>
            <a:r>
              <a:rPr sz="2700" b="1" spc="145" dirty="0">
                <a:solidFill>
                  <a:srgbClr val="2A4A81"/>
                </a:solidFill>
                <a:latin typeface="Arial"/>
                <a:cs typeface="Arial"/>
              </a:rPr>
              <a:t> </a:t>
            </a:r>
            <a:r>
              <a:rPr sz="2700" b="1" spc="105" dirty="0">
                <a:solidFill>
                  <a:srgbClr val="2A4A81"/>
                </a:solidFill>
                <a:latin typeface="Arial"/>
                <a:cs typeface="Arial"/>
              </a:rPr>
              <a:t>tiga</a:t>
            </a:r>
            <a:r>
              <a:rPr sz="2700" b="1" spc="145" dirty="0">
                <a:solidFill>
                  <a:srgbClr val="2A4A81"/>
                </a:solidFill>
                <a:latin typeface="Arial"/>
                <a:cs typeface="Arial"/>
              </a:rPr>
              <a:t> </a:t>
            </a:r>
            <a:r>
              <a:rPr sz="2700" b="1" spc="-5" dirty="0">
                <a:solidFill>
                  <a:srgbClr val="2A4A81"/>
                </a:solidFill>
                <a:latin typeface="Arial"/>
                <a:cs typeface="Arial"/>
              </a:rPr>
              <a:t>produk</a:t>
            </a:r>
            <a:r>
              <a:rPr sz="2700" b="1" spc="140" dirty="0">
                <a:solidFill>
                  <a:srgbClr val="2A4A81"/>
                </a:solidFill>
                <a:latin typeface="Arial"/>
                <a:cs typeface="Arial"/>
              </a:rPr>
              <a:t> </a:t>
            </a:r>
            <a:r>
              <a:rPr sz="2700" b="1" spc="-10" dirty="0">
                <a:solidFill>
                  <a:srgbClr val="2A4A81"/>
                </a:solidFill>
                <a:latin typeface="Arial"/>
                <a:cs typeface="Arial"/>
              </a:rPr>
              <a:t>usaha</a:t>
            </a:r>
            <a:r>
              <a:rPr sz="2700" b="1" spc="145" dirty="0">
                <a:solidFill>
                  <a:srgbClr val="2A4A81"/>
                </a:solidFill>
                <a:latin typeface="Arial"/>
                <a:cs typeface="Arial"/>
              </a:rPr>
              <a:t> </a:t>
            </a:r>
            <a:r>
              <a:rPr sz="2700" b="1" spc="40" dirty="0">
                <a:solidFill>
                  <a:srgbClr val="2A4A81"/>
                </a:solidFill>
                <a:latin typeface="Arial"/>
                <a:cs typeface="Arial"/>
              </a:rPr>
              <a:t>yang</a:t>
            </a:r>
            <a:r>
              <a:rPr sz="2700" b="1" spc="145" dirty="0">
                <a:solidFill>
                  <a:srgbClr val="2A4A81"/>
                </a:solidFill>
                <a:latin typeface="Arial"/>
                <a:cs typeface="Arial"/>
              </a:rPr>
              <a:t> </a:t>
            </a:r>
            <a:r>
              <a:rPr sz="2700" b="1" spc="-15" dirty="0">
                <a:solidFill>
                  <a:srgbClr val="2A4A81"/>
                </a:solidFill>
                <a:latin typeface="Arial"/>
                <a:cs typeface="Arial"/>
              </a:rPr>
              <a:t>bisa</a:t>
            </a:r>
            <a:r>
              <a:rPr sz="2700" b="1" spc="145" dirty="0">
                <a:solidFill>
                  <a:srgbClr val="2A4A81"/>
                </a:solidFill>
                <a:latin typeface="Arial"/>
                <a:cs typeface="Arial"/>
              </a:rPr>
              <a:t> </a:t>
            </a:r>
            <a:r>
              <a:rPr sz="2700" b="1" spc="30" dirty="0">
                <a:solidFill>
                  <a:srgbClr val="2A4A81"/>
                </a:solidFill>
                <a:latin typeface="Arial"/>
                <a:cs typeface="Arial"/>
              </a:rPr>
              <a:t>Anda</a:t>
            </a:r>
            <a:r>
              <a:rPr sz="2700" b="1" spc="145" dirty="0">
                <a:solidFill>
                  <a:srgbClr val="2A4A81"/>
                </a:solidFill>
                <a:latin typeface="Arial"/>
                <a:cs typeface="Arial"/>
              </a:rPr>
              <a:t> </a:t>
            </a:r>
            <a:r>
              <a:rPr sz="2700" b="1" spc="15" dirty="0">
                <a:solidFill>
                  <a:srgbClr val="2A4A81"/>
                </a:solidFill>
                <a:latin typeface="Arial"/>
                <a:cs typeface="Arial"/>
              </a:rPr>
              <a:t>pilih</a:t>
            </a:r>
            <a:r>
              <a:rPr sz="2700" b="1" spc="145" dirty="0">
                <a:solidFill>
                  <a:srgbClr val="2A4A81"/>
                </a:solidFill>
                <a:latin typeface="Arial"/>
                <a:cs typeface="Arial"/>
              </a:rPr>
              <a:t> </a:t>
            </a:r>
            <a:r>
              <a:rPr sz="2700" b="1" spc="25" dirty="0">
                <a:solidFill>
                  <a:srgbClr val="2A4A81"/>
                </a:solidFill>
                <a:latin typeface="Arial"/>
                <a:cs typeface="Arial"/>
              </a:rPr>
              <a:t>sebagai</a:t>
            </a:r>
            <a:r>
              <a:rPr sz="2700" b="1" spc="140" dirty="0">
                <a:solidFill>
                  <a:srgbClr val="2A4A81"/>
                </a:solidFill>
                <a:latin typeface="Arial"/>
                <a:cs typeface="Arial"/>
              </a:rPr>
              <a:t> </a:t>
            </a:r>
            <a:r>
              <a:rPr sz="2700" b="1" spc="100" dirty="0">
                <a:solidFill>
                  <a:srgbClr val="2A4A81"/>
                </a:solidFill>
                <a:latin typeface="Arial"/>
                <a:cs typeface="Arial"/>
              </a:rPr>
              <a:t>alternatif </a:t>
            </a:r>
            <a:r>
              <a:rPr sz="2700" b="1" spc="-735" dirty="0">
                <a:solidFill>
                  <a:srgbClr val="2A4A81"/>
                </a:solidFill>
                <a:latin typeface="Arial"/>
                <a:cs typeface="Arial"/>
              </a:rPr>
              <a:t> </a:t>
            </a:r>
            <a:r>
              <a:rPr sz="2700" b="1" spc="-35" dirty="0">
                <a:solidFill>
                  <a:srgbClr val="2A4A81"/>
                </a:solidFill>
                <a:latin typeface="Arial"/>
                <a:cs typeface="Arial"/>
              </a:rPr>
              <a:t>fokus</a:t>
            </a:r>
            <a:r>
              <a:rPr sz="2700" b="1" spc="130" dirty="0">
                <a:solidFill>
                  <a:srgbClr val="2A4A81"/>
                </a:solidFill>
                <a:latin typeface="Arial"/>
                <a:cs typeface="Arial"/>
              </a:rPr>
              <a:t> </a:t>
            </a:r>
            <a:r>
              <a:rPr sz="2700" b="1" spc="-55" dirty="0">
                <a:solidFill>
                  <a:srgbClr val="2A4A81"/>
                </a:solidFill>
                <a:latin typeface="Arial"/>
                <a:cs typeface="Arial"/>
              </a:rPr>
              <a:t>usaha.</a:t>
            </a:r>
            <a:r>
              <a:rPr sz="2700" b="1" spc="135" dirty="0">
                <a:solidFill>
                  <a:srgbClr val="2A4A81"/>
                </a:solidFill>
                <a:latin typeface="Arial"/>
                <a:cs typeface="Arial"/>
              </a:rPr>
              <a:t> </a:t>
            </a:r>
            <a:r>
              <a:rPr sz="2700" b="1" spc="5" dirty="0">
                <a:solidFill>
                  <a:srgbClr val="2A4A81"/>
                </a:solidFill>
                <a:latin typeface="Arial"/>
                <a:cs typeface="Arial"/>
              </a:rPr>
              <a:t>Penjelasannya</a:t>
            </a:r>
            <a:r>
              <a:rPr sz="2700" b="1" spc="135" dirty="0">
                <a:solidFill>
                  <a:srgbClr val="2A4A81"/>
                </a:solidFill>
                <a:latin typeface="Arial"/>
                <a:cs typeface="Arial"/>
              </a:rPr>
              <a:t> </a:t>
            </a:r>
            <a:r>
              <a:rPr sz="2700" b="1" spc="25" dirty="0">
                <a:solidFill>
                  <a:srgbClr val="2A4A81"/>
                </a:solidFill>
                <a:latin typeface="Arial"/>
                <a:cs typeface="Arial"/>
              </a:rPr>
              <a:t>sebagai</a:t>
            </a:r>
            <a:r>
              <a:rPr sz="2700" b="1" spc="135" dirty="0">
                <a:solidFill>
                  <a:srgbClr val="2A4A81"/>
                </a:solidFill>
                <a:latin typeface="Arial"/>
                <a:cs typeface="Arial"/>
              </a:rPr>
              <a:t> </a:t>
            </a:r>
            <a:r>
              <a:rPr sz="2700" b="1" spc="-10" dirty="0">
                <a:solidFill>
                  <a:srgbClr val="2A4A81"/>
                </a:solidFill>
                <a:latin typeface="Arial"/>
                <a:cs typeface="Arial"/>
              </a:rPr>
              <a:t>berikut.</a:t>
            </a:r>
            <a:endParaRPr sz="2700">
              <a:latin typeface="Arial"/>
              <a:cs typeface="Arial"/>
            </a:endParaRPr>
          </a:p>
          <a:p>
            <a:pPr>
              <a:lnSpc>
                <a:spcPct val="100000"/>
              </a:lnSpc>
            </a:pPr>
            <a:endParaRPr sz="2700">
              <a:latin typeface="Arial"/>
              <a:cs typeface="Arial"/>
            </a:endParaRPr>
          </a:p>
          <a:p>
            <a:pPr marL="479425" marR="346075" indent="87630">
              <a:lnSpc>
                <a:spcPct val="116300"/>
              </a:lnSpc>
              <a:spcBef>
                <a:spcPts val="2335"/>
              </a:spcBef>
            </a:pPr>
            <a:r>
              <a:rPr sz="2150" b="1" spc="-20" dirty="0">
                <a:solidFill>
                  <a:srgbClr val="2A4A81"/>
                </a:solidFill>
                <a:latin typeface="Arial"/>
                <a:cs typeface="Arial"/>
              </a:rPr>
              <a:t>Pertama,</a:t>
            </a:r>
            <a:r>
              <a:rPr sz="2150" b="1" spc="95" dirty="0">
                <a:solidFill>
                  <a:srgbClr val="2A4A81"/>
                </a:solidFill>
                <a:latin typeface="Arial"/>
                <a:cs typeface="Arial"/>
              </a:rPr>
              <a:t> </a:t>
            </a:r>
            <a:r>
              <a:rPr sz="2150" b="1" spc="-55" dirty="0">
                <a:solidFill>
                  <a:srgbClr val="2A4A81"/>
                </a:solidFill>
                <a:latin typeface="Arial"/>
                <a:cs typeface="Arial"/>
              </a:rPr>
              <a:t>produk</a:t>
            </a:r>
            <a:r>
              <a:rPr sz="2150" b="1" spc="95" dirty="0">
                <a:solidFill>
                  <a:srgbClr val="2A4A81"/>
                </a:solidFill>
                <a:latin typeface="Arial"/>
                <a:cs typeface="Arial"/>
              </a:rPr>
              <a:t> </a:t>
            </a:r>
            <a:r>
              <a:rPr sz="2150" b="1" spc="-40" dirty="0">
                <a:solidFill>
                  <a:srgbClr val="2A4A81"/>
                </a:solidFill>
                <a:latin typeface="Arial"/>
                <a:cs typeface="Arial"/>
              </a:rPr>
              <a:t>gagasan.</a:t>
            </a:r>
            <a:r>
              <a:rPr sz="2150" b="1" spc="100" dirty="0">
                <a:solidFill>
                  <a:srgbClr val="2A4A81"/>
                </a:solidFill>
                <a:latin typeface="Arial"/>
                <a:cs typeface="Arial"/>
              </a:rPr>
              <a:t> </a:t>
            </a:r>
            <a:r>
              <a:rPr sz="2150" b="1" spc="-10" dirty="0">
                <a:solidFill>
                  <a:srgbClr val="2A4A81"/>
                </a:solidFill>
                <a:latin typeface="Arial"/>
                <a:cs typeface="Arial"/>
              </a:rPr>
              <a:t>Dunia</a:t>
            </a:r>
            <a:r>
              <a:rPr sz="2150" b="1" spc="95" dirty="0">
                <a:solidFill>
                  <a:srgbClr val="2A4A81"/>
                </a:solidFill>
                <a:latin typeface="Arial"/>
                <a:cs typeface="Arial"/>
              </a:rPr>
              <a:t> </a:t>
            </a:r>
            <a:r>
              <a:rPr sz="2150" b="1" spc="-60" dirty="0">
                <a:solidFill>
                  <a:srgbClr val="2A4A81"/>
                </a:solidFill>
                <a:latin typeface="Arial"/>
                <a:cs typeface="Arial"/>
              </a:rPr>
              <a:t>usaha</a:t>
            </a:r>
            <a:r>
              <a:rPr sz="2150" b="1" spc="95" dirty="0">
                <a:solidFill>
                  <a:srgbClr val="2A4A81"/>
                </a:solidFill>
                <a:latin typeface="Arial"/>
                <a:cs typeface="Arial"/>
              </a:rPr>
              <a:t> </a:t>
            </a:r>
            <a:r>
              <a:rPr sz="2150" b="1" spc="-5" dirty="0">
                <a:solidFill>
                  <a:srgbClr val="2A4A81"/>
                </a:solidFill>
                <a:latin typeface="Arial"/>
                <a:cs typeface="Arial"/>
              </a:rPr>
              <a:t>hari</a:t>
            </a:r>
            <a:r>
              <a:rPr sz="2150" b="1" spc="100" dirty="0">
                <a:solidFill>
                  <a:srgbClr val="2A4A81"/>
                </a:solidFill>
                <a:latin typeface="Arial"/>
                <a:cs typeface="Arial"/>
              </a:rPr>
              <a:t> </a:t>
            </a:r>
            <a:r>
              <a:rPr sz="2150" b="1" spc="-50" dirty="0">
                <a:solidFill>
                  <a:srgbClr val="2A4A81"/>
                </a:solidFill>
                <a:latin typeface="Arial"/>
                <a:cs typeface="Arial"/>
              </a:rPr>
              <a:t>ini</a:t>
            </a:r>
            <a:r>
              <a:rPr sz="2150" b="1" spc="95" dirty="0">
                <a:solidFill>
                  <a:srgbClr val="2A4A81"/>
                </a:solidFill>
                <a:latin typeface="Arial"/>
                <a:cs typeface="Arial"/>
              </a:rPr>
              <a:t> </a:t>
            </a:r>
            <a:r>
              <a:rPr sz="2150" b="1" spc="-40" dirty="0">
                <a:solidFill>
                  <a:srgbClr val="2A4A81"/>
                </a:solidFill>
                <a:latin typeface="Arial"/>
                <a:cs typeface="Arial"/>
              </a:rPr>
              <a:t>bukan</a:t>
            </a:r>
            <a:r>
              <a:rPr sz="2150" b="1" spc="100" dirty="0">
                <a:solidFill>
                  <a:srgbClr val="2A4A81"/>
                </a:solidFill>
                <a:latin typeface="Arial"/>
                <a:cs typeface="Arial"/>
              </a:rPr>
              <a:t> </a:t>
            </a:r>
            <a:r>
              <a:rPr sz="2150" b="1" spc="10" dirty="0">
                <a:solidFill>
                  <a:srgbClr val="2A4A81"/>
                </a:solidFill>
                <a:latin typeface="Arial"/>
                <a:cs typeface="Arial"/>
              </a:rPr>
              <a:t>lagi</a:t>
            </a:r>
            <a:r>
              <a:rPr sz="2150" b="1" spc="95" dirty="0">
                <a:solidFill>
                  <a:srgbClr val="2A4A81"/>
                </a:solidFill>
                <a:latin typeface="Arial"/>
                <a:cs typeface="Arial"/>
              </a:rPr>
              <a:t> </a:t>
            </a:r>
            <a:r>
              <a:rPr sz="2150" b="1" spc="-10" dirty="0">
                <a:solidFill>
                  <a:srgbClr val="2A4A81"/>
                </a:solidFill>
                <a:latin typeface="Arial"/>
                <a:cs typeface="Arial"/>
              </a:rPr>
              <a:t>perang</a:t>
            </a:r>
            <a:r>
              <a:rPr sz="2150" b="1" spc="95" dirty="0">
                <a:solidFill>
                  <a:srgbClr val="2A4A81"/>
                </a:solidFill>
                <a:latin typeface="Arial"/>
                <a:cs typeface="Arial"/>
              </a:rPr>
              <a:t> </a:t>
            </a:r>
            <a:r>
              <a:rPr sz="2150" b="1" spc="5" dirty="0">
                <a:solidFill>
                  <a:srgbClr val="2A4A81"/>
                </a:solidFill>
                <a:latin typeface="Arial"/>
                <a:cs typeface="Arial"/>
              </a:rPr>
              <a:t>antarnegara,</a:t>
            </a:r>
            <a:r>
              <a:rPr sz="2150" b="1" spc="100" dirty="0">
                <a:solidFill>
                  <a:srgbClr val="2A4A81"/>
                </a:solidFill>
                <a:latin typeface="Arial"/>
                <a:cs typeface="Arial"/>
              </a:rPr>
              <a:t> </a:t>
            </a:r>
            <a:r>
              <a:rPr sz="2150" b="1" spc="-10" dirty="0">
                <a:solidFill>
                  <a:srgbClr val="2A4A81"/>
                </a:solidFill>
                <a:latin typeface="Arial"/>
                <a:cs typeface="Arial"/>
              </a:rPr>
              <a:t>perang</a:t>
            </a:r>
            <a:r>
              <a:rPr sz="2150" b="1" spc="95" dirty="0">
                <a:solidFill>
                  <a:srgbClr val="2A4A81"/>
                </a:solidFill>
                <a:latin typeface="Arial"/>
                <a:cs typeface="Arial"/>
              </a:rPr>
              <a:t> </a:t>
            </a:r>
            <a:r>
              <a:rPr sz="2150" b="1" spc="-20" dirty="0">
                <a:solidFill>
                  <a:srgbClr val="2A4A81"/>
                </a:solidFill>
                <a:latin typeface="Arial"/>
                <a:cs typeface="Arial"/>
              </a:rPr>
              <a:t>antarperusahaan,</a:t>
            </a:r>
            <a:r>
              <a:rPr sz="2150" b="1" spc="100" dirty="0">
                <a:solidFill>
                  <a:srgbClr val="2A4A81"/>
                </a:solidFill>
                <a:latin typeface="Arial"/>
                <a:cs typeface="Arial"/>
              </a:rPr>
              <a:t> </a:t>
            </a:r>
            <a:r>
              <a:rPr sz="2150" b="1" spc="40" dirty="0">
                <a:solidFill>
                  <a:srgbClr val="2A4A81"/>
                </a:solidFill>
                <a:latin typeface="Arial"/>
                <a:cs typeface="Arial"/>
              </a:rPr>
              <a:t>atau</a:t>
            </a:r>
            <a:r>
              <a:rPr sz="2150" b="1" spc="95" dirty="0">
                <a:solidFill>
                  <a:srgbClr val="2A4A81"/>
                </a:solidFill>
                <a:latin typeface="Arial"/>
                <a:cs typeface="Arial"/>
              </a:rPr>
              <a:t> </a:t>
            </a:r>
            <a:r>
              <a:rPr sz="2150" b="1" spc="-10" dirty="0">
                <a:solidFill>
                  <a:srgbClr val="2A4A81"/>
                </a:solidFill>
                <a:latin typeface="Arial"/>
                <a:cs typeface="Arial"/>
              </a:rPr>
              <a:t>perang </a:t>
            </a:r>
            <a:r>
              <a:rPr sz="2150" b="1" spc="-5" dirty="0">
                <a:solidFill>
                  <a:srgbClr val="2A4A81"/>
                </a:solidFill>
                <a:latin typeface="Arial"/>
                <a:cs typeface="Arial"/>
              </a:rPr>
              <a:t> </a:t>
            </a:r>
            <a:r>
              <a:rPr sz="2150" b="1" spc="-35" dirty="0">
                <a:solidFill>
                  <a:srgbClr val="2A4A81"/>
                </a:solidFill>
                <a:latin typeface="Arial"/>
                <a:cs typeface="Arial"/>
              </a:rPr>
              <a:t>antarkomunitas</a:t>
            </a:r>
            <a:r>
              <a:rPr sz="2150" b="1" spc="100" dirty="0">
                <a:solidFill>
                  <a:srgbClr val="2A4A81"/>
                </a:solidFill>
                <a:latin typeface="Arial"/>
                <a:cs typeface="Arial"/>
              </a:rPr>
              <a:t> </a:t>
            </a:r>
            <a:r>
              <a:rPr sz="2150" b="1" dirty="0">
                <a:solidFill>
                  <a:srgbClr val="2A4A81"/>
                </a:solidFill>
                <a:latin typeface="Arial"/>
                <a:cs typeface="Arial"/>
              </a:rPr>
              <a:t>dan</a:t>
            </a:r>
            <a:r>
              <a:rPr sz="2150" b="1" spc="100" dirty="0">
                <a:solidFill>
                  <a:srgbClr val="2A4A81"/>
                </a:solidFill>
                <a:latin typeface="Arial"/>
                <a:cs typeface="Arial"/>
              </a:rPr>
              <a:t> </a:t>
            </a:r>
            <a:r>
              <a:rPr sz="2150" b="1" spc="-60" dirty="0">
                <a:solidFill>
                  <a:srgbClr val="2A4A81"/>
                </a:solidFill>
                <a:latin typeface="Arial"/>
                <a:cs typeface="Arial"/>
              </a:rPr>
              <a:t>blok</a:t>
            </a:r>
            <a:r>
              <a:rPr sz="2150" b="1" spc="105" dirty="0">
                <a:solidFill>
                  <a:srgbClr val="2A4A81"/>
                </a:solidFill>
                <a:latin typeface="Arial"/>
                <a:cs typeface="Arial"/>
              </a:rPr>
              <a:t> </a:t>
            </a:r>
            <a:r>
              <a:rPr sz="2150" b="1" spc="-75" dirty="0">
                <a:solidFill>
                  <a:srgbClr val="2A4A81"/>
                </a:solidFill>
                <a:latin typeface="Arial"/>
                <a:cs typeface="Arial"/>
              </a:rPr>
              <a:t>usaha,</a:t>
            </a:r>
            <a:r>
              <a:rPr sz="2150" b="1" spc="100" dirty="0">
                <a:solidFill>
                  <a:srgbClr val="2A4A81"/>
                </a:solidFill>
                <a:latin typeface="Arial"/>
                <a:cs typeface="Arial"/>
              </a:rPr>
              <a:t> </a:t>
            </a:r>
            <a:r>
              <a:rPr sz="2150" b="1" spc="40" dirty="0">
                <a:solidFill>
                  <a:srgbClr val="2A4A81"/>
                </a:solidFill>
                <a:latin typeface="Arial"/>
                <a:cs typeface="Arial"/>
              </a:rPr>
              <a:t>atau</a:t>
            </a:r>
            <a:r>
              <a:rPr sz="2150" b="1" spc="105" dirty="0">
                <a:solidFill>
                  <a:srgbClr val="2A4A81"/>
                </a:solidFill>
                <a:latin typeface="Arial"/>
                <a:cs typeface="Arial"/>
              </a:rPr>
              <a:t> </a:t>
            </a:r>
            <a:r>
              <a:rPr sz="2150" b="1" spc="-10" dirty="0">
                <a:solidFill>
                  <a:srgbClr val="2A4A81"/>
                </a:solidFill>
                <a:latin typeface="Arial"/>
                <a:cs typeface="Arial"/>
              </a:rPr>
              <a:t>perang</a:t>
            </a:r>
            <a:r>
              <a:rPr sz="2150" b="1" spc="100" dirty="0">
                <a:solidFill>
                  <a:srgbClr val="2A4A81"/>
                </a:solidFill>
                <a:latin typeface="Arial"/>
                <a:cs typeface="Arial"/>
              </a:rPr>
              <a:t> </a:t>
            </a:r>
            <a:r>
              <a:rPr sz="2150" b="1" spc="15" dirty="0">
                <a:solidFill>
                  <a:srgbClr val="2A4A81"/>
                </a:solidFill>
                <a:latin typeface="Arial"/>
                <a:cs typeface="Arial"/>
              </a:rPr>
              <a:t>kapital</a:t>
            </a:r>
            <a:r>
              <a:rPr sz="2150" b="1" spc="105" dirty="0">
                <a:solidFill>
                  <a:srgbClr val="2A4A81"/>
                </a:solidFill>
                <a:latin typeface="Arial"/>
                <a:cs typeface="Arial"/>
              </a:rPr>
              <a:t> </a:t>
            </a:r>
            <a:r>
              <a:rPr sz="2150" b="1" spc="-50" dirty="0">
                <a:solidFill>
                  <a:srgbClr val="2A4A81"/>
                </a:solidFill>
                <a:latin typeface="Arial"/>
                <a:cs typeface="Arial"/>
              </a:rPr>
              <a:t>semata,</a:t>
            </a:r>
            <a:r>
              <a:rPr sz="2150" b="1" spc="100" dirty="0">
                <a:solidFill>
                  <a:srgbClr val="2A4A81"/>
                </a:solidFill>
                <a:latin typeface="Arial"/>
                <a:cs typeface="Arial"/>
              </a:rPr>
              <a:t> </a:t>
            </a:r>
            <a:r>
              <a:rPr sz="2150" b="1" spc="30" dirty="0">
                <a:solidFill>
                  <a:srgbClr val="2A4A81"/>
                </a:solidFill>
                <a:latin typeface="Arial"/>
                <a:cs typeface="Arial"/>
              </a:rPr>
              <a:t>tetapi</a:t>
            </a:r>
            <a:r>
              <a:rPr sz="2150" b="1" spc="100" dirty="0">
                <a:solidFill>
                  <a:srgbClr val="2A4A81"/>
                </a:solidFill>
                <a:latin typeface="Arial"/>
                <a:cs typeface="Arial"/>
              </a:rPr>
              <a:t> </a:t>
            </a:r>
            <a:r>
              <a:rPr sz="2150" b="1" spc="-10" dirty="0">
                <a:solidFill>
                  <a:srgbClr val="2A4A81"/>
                </a:solidFill>
                <a:latin typeface="Arial"/>
                <a:cs typeface="Arial"/>
              </a:rPr>
              <a:t>perang</a:t>
            </a:r>
            <a:r>
              <a:rPr sz="2150" b="1" spc="105" dirty="0">
                <a:solidFill>
                  <a:srgbClr val="2A4A81"/>
                </a:solidFill>
                <a:latin typeface="Arial"/>
                <a:cs typeface="Arial"/>
              </a:rPr>
              <a:t> </a:t>
            </a:r>
            <a:r>
              <a:rPr sz="2150" b="1" spc="-30" dirty="0">
                <a:solidFill>
                  <a:srgbClr val="2A4A81"/>
                </a:solidFill>
                <a:latin typeface="Arial"/>
                <a:cs typeface="Arial"/>
              </a:rPr>
              <a:t>gagasan,</a:t>
            </a:r>
            <a:r>
              <a:rPr sz="2150" b="1" spc="100" dirty="0">
                <a:solidFill>
                  <a:srgbClr val="2A4A81"/>
                </a:solidFill>
                <a:latin typeface="Arial"/>
                <a:cs typeface="Arial"/>
              </a:rPr>
              <a:t> </a:t>
            </a:r>
            <a:r>
              <a:rPr sz="2150" b="1" spc="-30" dirty="0">
                <a:solidFill>
                  <a:srgbClr val="2A4A81"/>
                </a:solidFill>
                <a:latin typeface="Arial"/>
                <a:cs typeface="Arial"/>
              </a:rPr>
              <a:t>tempur</a:t>
            </a:r>
            <a:r>
              <a:rPr sz="2150" b="1" spc="105" dirty="0">
                <a:solidFill>
                  <a:srgbClr val="2A4A81"/>
                </a:solidFill>
                <a:latin typeface="Arial"/>
                <a:cs typeface="Arial"/>
              </a:rPr>
              <a:t> </a:t>
            </a:r>
            <a:r>
              <a:rPr sz="2150" b="1" spc="-65" dirty="0">
                <a:solidFill>
                  <a:srgbClr val="2A4A81"/>
                </a:solidFill>
                <a:latin typeface="Arial"/>
                <a:cs typeface="Arial"/>
              </a:rPr>
              <a:t>ide,</a:t>
            </a:r>
            <a:r>
              <a:rPr sz="2150" b="1" spc="100" dirty="0">
                <a:solidFill>
                  <a:srgbClr val="2A4A81"/>
                </a:solidFill>
                <a:latin typeface="Arial"/>
                <a:cs typeface="Arial"/>
              </a:rPr>
              <a:t> </a:t>
            </a:r>
            <a:r>
              <a:rPr sz="2150" b="1" dirty="0">
                <a:solidFill>
                  <a:srgbClr val="2A4A81"/>
                </a:solidFill>
                <a:latin typeface="Arial"/>
                <a:cs typeface="Arial"/>
              </a:rPr>
              <a:t>dan</a:t>
            </a:r>
            <a:r>
              <a:rPr sz="2150" b="1" spc="105" dirty="0">
                <a:solidFill>
                  <a:srgbClr val="2A4A81"/>
                </a:solidFill>
                <a:latin typeface="Arial"/>
                <a:cs typeface="Arial"/>
              </a:rPr>
              <a:t> </a:t>
            </a:r>
            <a:r>
              <a:rPr sz="2150" b="1" spc="-45" dirty="0">
                <a:solidFill>
                  <a:srgbClr val="2A4A81"/>
                </a:solidFill>
                <a:latin typeface="Arial"/>
                <a:cs typeface="Arial"/>
              </a:rPr>
              <a:t>perseteruan</a:t>
            </a:r>
            <a:r>
              <a:rPr sz="2150" b="1" spc="100" dirty="0">
                <a:solidFill>
                  <a:srgbClr val="2A4A81"/>
                </a:solidFill>
                <a:latin typeface="Arial"/>
                <a:cs typeface="Arial"/>
              </a:rPr>
              <a:t> </a:t>
            </a:r>
            <a:r>
              <a:rPr sz="2150" b="1" spc="-80" dirty="0">
                <a:solidFill>
                  <a:srgbClr val="2A4A81"/>
                </a:solidFill>
                <a:latin typeface="Arial"/>
                <a:cs typeface="Arial"/>
              </a:rPr>
              <a:t>inovasi </a:t>
            </a:r>
            <a:r>
              <a:rPr sz="2150" b="1" spc="-580" dirty="0">
                <a:solidFill>
                  <a:srgbClr val="2A4A81"/>
                </a:solidFill>
                <a:latin typeface="Arial"/>
                <a:cs typeface="Arial"/>
              </a:rPr>
              <a:t> </a:t>
            </a:r>
            <a:r>
              <a:rPr sz="2150" b="1" spc="-125" dirty="0">
                <a:solidFill>
                  <a:srgbClr val="2A4A81"/>
                </a:solidFill>
                <a:latin typeface="Arial"/>
                <a:cs typeface="Arial"/>
              </a:rPr>
              <a:t>konsep.</a:t>
            </a:r>
            <a:r>
              <a:rPr sz="2150" b="1" spc="90" dirty="0">
                <a:solidFill>
                  <a:srgbClr val="2A4A81"/>
                </a:solidFill>
                <a:latin typeface="Arial"/>
                <a:cs typeface="Arial"/>
              </a:rPr>
              <a:t> </a:t>
            </a:r>
            <a:r>
              <a:rPr sz="2150" b="1" spc="-55" dirty="0">
                <a:solidFill>
                  <a:srgbClr val="2A4A81"/>
                </a:solidFill>
                <a:latin typeface="Arial"/>
                <a:cs typeface="Arial"/>
              </a:rPr>
              <a:t>Baik</a:t>
            </a:r>
            <a:r>
              <a:rPr sz="2150" b="1" spc="90" dirty="0">
                <a:solidFill>
                  <a:srgbClr val="2A4A81"/>
                </a:solidFill>
                <a:latin typeface="Arial"/>
                <a:cs typeface="Arial"/>
              </a:rPr>
              <a:t> </a:t>
            </a:r>
            <a:r>
              <a:rPr sz="2150" b="1" spc="-105" dirty="0">
                <a:solidFill>
                  <a:srgbClr val="2A4A81"/>
                </a:solidFill>
                <a:latin typeface="Arial"/>
                <a:cs typeface="Arial"/>
              </a:rPr>
              <a:t>konsep</a:t>
            </a:r>
            <a:r>
              <a:rPr sz="2150" b="1" spc="90" dirty="0">
                <a:solidFill>
                  <a:srgbClr val="2A4A81"/>
                </a:solidFill>
                <a:latin typeface="Arial"/>
                <a:cs typeface="Arial"/>
              </a:rPr>
              <a:t> </a:t>
            </a:r>
            <a:r>
              <a:rPr sz="2150" b="1" spc="-80" dirty="0">
                <a:solidFill>
                  <a:srgbClr val="2A4A81"/>
                </a:solidFill>
                <a:latin typeface="Arial"/>
                <a:cs typeface="Arial"/>
              </a:rPr>
              <a:t>inovasi</a:t>
            </a:r>
            <a:r>
              <a:rPr sz="2150" b="1" spc="90" dirty="0">
                <a:solidFill>
                  <a:srgbClr val="2A4A81"/>
                </a:solidFill>
                <a:latin typeface="Arial"/>
                <a:cs typeface="Arial"/>
              </a:rPr>
              <a:t> </a:t>
            </a:r>
            <a:r>
              <a:rPr sz="2150" b="1" spc="-70" dirty="0">
                <a:solidFill>
                  <a:srgbClr val="2A4A81"/>
                </a:solidFill>
                <a:latin typeface="Arial"/>
                <a:cs typeface="Arial"/>
              </a:rPr>
              <a:t>produk,</a:t>
            </a:r>
            <a:r>
              <a:rPr sz="2150" b="1" spc="90" dirty="0">
                <a:solidFill>
                  <a:srgbClr val="2A4A81"/>
                </a:solidFill>
                <a:latin typeface="Arial"/>
                <a:cs typeface="Arial"/>
              </a:rPr>
              <a:t> </a:t>
            </a:r>
            <a:r>
              <a:rPr sz="2150" b="1" spc="-25" dirty="0">
                <a:solidFill>
                  <a:srgbClr val="2A4A81"/>
                </a:solidFill>
                <a:latin typeface="Arial"/>
                <a:cs typeface="Arial"/>
              </a:rPr>
              <a:t>layanan,</a:t>
            </a:r>
            <a:r>
              <a:rPr sz="2150" b="1" spc="90" dirty="0">
                <a:solidFill>
                  <a:srgbClr val="2A4A81"/>
                </a:solidFill>
                <a:latin typeface="Arial"/>
                <a:cs typeface="Arial"/>
              </a:rPr>
              <a:t> </a:t>
            </a:r>
            <a:r>
              <a:rPr sz="2150" b="1" spc="-55" dirty="0">
                <a:solidFill>
                  <a:srgbClr val="2A4A81"/>
                </a:solidFill>
                <a:latin typeface="Arial"/>
                <a:cs typeface="Arial"/>
              </a:rPr>
              <a:t>maupun</a:t>
            </a:r>
            <a:r>
              <a:rPr sz="2150" b="1" spc="90" dirty="0">
                <a:solidFill>
                  <a:srgbClr val="2A4A81"/>
                </a:solidFill>
                <a:latin typeface="Arial"/>
                <a:cs typeface="Arial"/>
              </a:rPr>
              <a:t> </a:t>
            </a:r>
            <a:r>
              <a:rPr sz="2150" b="1" spc="-50" dirty="0">
                <a:solidFill>
                  <a:srgbClr val="2A4A81"/>
                </a:solidFill>
                <a:latin typeface="Arial"/>
                <a:cs typeface="Arial"/>
              </a:rPr>
              <a:t>pemasaran.</a:t>
            </a:r>
            <a:endParaRPr sz="2150">
              <a:latin typeface="Arial"/>
              <a:cs typeface="Arial"/>
            </a:endParaRPr>
          </a:p>
          <a:p>
            <a:pPr marL="479425" marR="321945" indent="87630">
              <a:lnSpc>
                <a:spcPct val="116300"/>
              </a:lnSpc>
            </a:pPr>
            <a:r>
              <a:rPr sz="2150" b="1" spc="-50" dirty="0">
                <a:solidFill>
                  <a:srgbClr val="2A4A81"/>
                </a:solidFill>
                <a:latin typeface="Arial"/>
                <a:cs typeface="Arial"/>
              </a:rPr>
              <a:t>Kedua,</a:t>
            </a:r>
            <a:r>
              <a:rPr sz="2150" b="1" spc="100" dirty="0">
                <a:solidFill>
                  <a:srgbClr val="2A4A81"/>
                </a:solidFill>
                <a:latin typeface="Arial"/>
                <a:cs typeface="Arial"/>
              </a:rPr>
              <a:t> </a:t>
            </a:r>
            <a:r>
              <a:rPr sz="2150" b="1" spc="-55" dirty="0">
                <a:solidFill>
                  <a:srgbClr val="2A4A81"/>
                </a:solidFill>
                <a:latin typeface="Arial"/>
                <a:cs typeface="Arial"/>
              </a:rPr>
              <a:t>produk</a:t>
            </a:r>
            <a:r>
              <a:rPr sz="2150" b="1" spc="100" dirty="0">
                <a:solidFill>
                  <a:srgbClr val="2A4A81"/>
                </a:solidFill>
                <a:latin typeface="Arial"/>
                <a:cs typeface="Arial"/>
              </a:rPr>
              <a:t> </a:t>
            </a:r>
            <a:r>
              <a:rPr sz="2150" b="1" spc="-70" dirty="0">
                <a:solidFill>
                  <a:srgbClr val="2A4A81"/>
                </a:solidFill>
                <a:latin typeface="Arial"/>
                <a:cs typeface="Arial"/>
              </a:rPr>
              <a:t>jasa.</a:t>
            </a:r>
            <a:r>
              <a:rPr sz="2150" b="1" spc="100" dirty="0">
                <a:solidFill>
                  <a:srgbClr val="2A4A81"/>
                </a:solidFill>
                <a:latin typeface="Arial"/>
                <a:cs typeface="Arial"/>
              </a:rPr>
              <a:t> </a:t>
            </a:r>
            <a:r>
              <a:rPr sz="2150" b="1" spc="-75" dirty="0">
                <a:solidFill>
                  <a:srgbClr val="2A4A81"/>
                </a:solidFill>
                <a:latin typeface="Arial"/>
                <a:cs typeface="Arial"/>
              </a:rPr>
              <a:t>Produk</a:t>
            </a:r>
            <a:r>
              <a:rPr sz="2150" b="1" spc="105" dirty="0">
                <a:solidFill>
                  <a:srgbClr val="2A4A81"/>
                </a:solidFill>
                <a:latin typeface="Arial"/>
                <a:cs typeface="Arial"/>
              </a:rPr>
              <a:t> </a:t>
            </a:r>
            <a:r>
              <a:rPr sz="2150" b="1" spc="-30" dirty="0">
                <a:solidFill>
                  <a:srgbClr val="2A4A81"/>
                </a:solidFill>
                <a:latin typeface="Arial"/>
                <a:cs typeface="Arial"/>
              </a:rPr>
              <a:t>jasa</a:t>
            </a:r>
            <a:r>
              <a:rPr sz="2150" b="1" spc="100" dirty="0">
                <a:solidFill>
                  <a:srgbClr val="2A4A81"/>
                </a:solidFill>
                <a:latin typeface="Arial"/>
                <a:cs typeface="Arial"/>
              </a:rPr>
              <a:t> </a:t>
            </a:r>
            <a:r>
              <a:rPr sz="2150" b="1" spc="-30" dirty="0">
                <a:solidFill>
                  <a:srgbClr val="2A4A81"/>
                </a:solidFill>
                <a:latin typeface="Arial"/>
                <a:cs typeface="Arial"/>
              </a:rPr>
              <a:t>menempati</a:t>
            </a:r>
            <a:r>
              <a:rPr sz="2150" b="1" spc="100" dirty="0">
                <a:solidFill>
                  <a:srgbClr val="2A4A81"/>
                </a:solidFill>
                <a:latin typeface="Arial"/>
                <a:cs typeface="Arial"/>
              </a:rPr>
              <a:t> </a:t>
            </a:r>
            <a:r>
              <a:rPr sz="2150" b="1" spc="-25" dirty="0">
                <a:solidFill>
                  <a:srgbClr val="2A4A81"/>
                </a:solidFill>
                <a:latin typeface="Arial"/>
                <a:cs typeface="Arial"/>
              </a:rPr>
              <a:t>peluang</a:t>
            </a:r>
            <a:r>
              <a:rPr sz="2150" b="1" spc="105" dirty="0">
                <a:solidFill>
                  <a:srgbClr val="2A4A81"/>
                </a:solidFill>
                <a:latin typeface="Arial"/>
                <a:cs typeface="Arial"/>
              </a:rPr>
              <a:t> </a:t>
            </a:r>
            <a:r>
              <a:rPr sz="2150" b="1" spc="-60" dirty="0">
                <a:solidFill>
                  <a:srgbClr val="2A4A81"/>
                </a:solidFill>
                <a:latin typeface="Arial"/>
                <a:cs typeface="Arial"/>
              </a:rPr>
              <a:t>usaha</a:t>
            </a:r>
            <a:r>
              <a:rPr sz="2150" b="1" spc="100" dirty="0">
                <a:solidFill>
                  <a:srgbClr val="2A4A81"/>
                </a:solidFill>
                <a:latin typeface="Arial"/>
                <a:cs typeface="Arial"/>
              </a:rPr>
              <a:t> </a:t>
            </a:r>
            <a:r>
              <a:rPr sz="2150" b="1" spc="-25" dirty="0">
                <a:solidFill>
                  <a:srgbClr val="2A4A81"/>
                </a:solidFill>
                <a:latin typeface="Arial"/>
                <a:cs typeface="Arial"/>
              </a:rPr>
              <a:t>yang</a:t>
            </a:r>
            <a:r>
              <a:rPr sz="2150" b="1" spc="100" dirty="0">
                <a:solidFill>
                  <a:srgbClr val="2A4A81"/>
                </a:solidFill>
                <a:latin typeface="Arial"/>
                <a:cs typeface="Arial"/>
              </a:rPr>
              <a:t> </a:t>
            </a:r>
            <a:r>
              <a:rPr sz="2150" b="1" spc="-30" dirty="0">
                <a:solidFill>
                  <a:srgbClr val="2A4A81"/>
                </a:solidFill>
                <a:latin typeface="Arial"/>
                <a:cs typeface="Arial"/>
              </a:rPr>
              <a:t>Paling</a:t>
            </a:r>
            <a:r>
              <a:rPr sz="2150" b="1" spc="100" dirty="0">
                <a:solidFill>
                  <a:srgbClr val="2A4A81"/>
                </a:solidFill>
                <a:latin typeface="Arial"/>
                <a:cs typeface="Arial"/>
              </a:rPr>
              <a:t> </a:t>
            </a:r>
            <a:r>
              <a:rPr sz="2150" b="1" spc="-90" dirty="0">
                <a:solidFill>
                  <a:srgbClr val="2A4A81"/>
                </a:solidFill>
                <a:latin typeface="Arial"/>
                <a:cs typeface="Arial"/>
              </a:rPr>
              <a:t>Besar</a:t>
            </a:r>
            <a:r>
              <a:rPr sz="2150" b="1" spc="105" dirty="0">
                <a:solidFill>
                  <a:srgbClr val="2A4A81"/>
                </a:solidFill>
                <a:latin typeface="Arial"/>
                <a:cs typeface="Arial"/>
              </a:rPr>
              <a:t> </a:t>
            </a:r>
            <a:r>
              <a:rPr sz="2150" b="1" spc="-5" dirty="0">
                <a:solidFill>
                  <a:srgbClr val="2A4A81"/>
                </a:solidFill>
                <a:latin typeface="Arial"/>
                <a:cs typeface="Arial"/>
              </a:rPr>
              <a:t>rkarena</a:t>
            </a:r>
            <a:r>
              <a:rPr sz="2150" b="1" spc="100" dirty="0">
                <a:solidFill>
                  <a:srgbClr val="2A4A81"/>
                </a:solidFill>
                <a:latin typeface="Arial"/>
                <a:cs typeface="Arial"/>
              </a:rPr>
              <a:t> </a:t>
            </a:r>
            <a:r>
              <a:rPr sz="2150" b="1" spc="-90" dirty="0">
                <a:solidFill>
                  <a:srgbClr val="2A4A81"/>
                </a:solidFill>
                <a:latin typeface="Arial"/>
                <a:cs typeface="Arial"/>
              </a:rPr>
              <a:t>semua</a:t>
            </a:r>
            <a:r>
              <a:rPr sz="2150" b="1" spc="100" dirty="0">
                <a:solidFill>
                  <a:srgbClr val="2A4A81"/>
                </a:solidFill>
                <a:latin typeface="Arial"/>
                <a:cs typeface="Arial"/>
              </a:rPr>
              <a:t> </a:t>
            </a:r>
            <a:r>
              <a:rPr sz="2150" b="1" spc="-40" dirty="0">
                <a:solidFill>
                  <a:srgbClr val="2A4A81"/>
                </a:solidFill>
                <a:latin typeface="Arial"/>
                <a:cs typeface="Arial"/>
              </a:rPr>
              <a:t>bentuk</a:t>
            </a:r>
            <a:r>
              <a:rPr sz="2150" b="1" spc="105" dirty="0">
                <a:solidFill>
                  <a:srgbClr val="2A4A81"/>
                </a:solidFill>
                <a:latin typeface="Arial"/>
                <a:cs typeface="Arial"/>
              </a:rPr>
              <a:t> </a:t>
            </a:r>
            <a:r>
              <a:rPr sz="2150" b="1" dirty="0">
                <a:solidFill>
                  <a:srgbClr val="2A4A81"/>
                </a:solidFill>
                <a:latin typeface="Arial"/>
                <a:cs typeface="Arial"/>
              </a:rPr>
              <a:t>dan</a:t>
            </a:r>
            <a:r>
              <a:rPr sz="2150" b="1" spc="100" dirty="0">
                <a:solidFill>
                  <a:srgbClr val="2A4A81"/>
                </a:solidFill>
                <a:latin typeface="Arial"/>
                <a:cs typeface="Arial"/>
              </a:rPr>
              <a:t> </a:t>
            </a:r>
            <a:r>
              <a:rPr sz="2150" b="1" spc="-95" dirty="0">
                <a:solidFill>
                  <a:srgbClr val="2A4A81"/>
                </a:solidFill>
                <a:latin typeface="Arial"/>
                <a:cs typeface="Arial"/>
              </a:rPr>
              <a:t>jenis</a:t>
            </a:r>
            <a:r>
              <a:rPr sz="2150" b="1" spc="100" dirty="0">
                <a:solidFill>
                  <a:srgbClr val="2A4A81"/>
                </a:solidFill>
                <a:latin typeface="Arial"/>
                <a:cs typeface="Arial"/>
              </a:rPr>
              <a:t> </a:t>
            </a:r>
            <a:r>
              <a:rPr sz="2150" b="1" spc="-15" dirty="0">
                <a:solidFill>
                  <a:srgbClr val="2A4A81"/>
                </a:solidFill>
                <a:latin typeface="Arial"/>
                <a:cs typeface="Arial"/>
              </a:rPr>
              <a:t>pekerjaan </a:t>
            </a:r>
            <a:r>
              <a:rPr sz="2150" b="1" spc="-580" dirty="0">
                <a:solidFill>
                  <a:srgbClr val="2A4A81"/>
                </a:solidFill>
                <a:latin typeface="Arial"/>
                <a:cs typeface="Arial"/>
              </a:rPr>
              <a:t> </a:t>
            </a:r>
            <a:r>
              <a:rPr sz="2150" b="1" spc="-30" dirty="0">
                <a:solidFill>
                  <a:srgbClr val="2A4A81"/>
                </a:solidFill>
                <a:latin typeface="Arial"/>
                <a:cs typeface="Arial"/>
              </a:rPr>
              <a:t>pasti</a:t>
            </a:r>
            <a:r>
              <a:rPr sz="2150" b="1" spc="95" dirty="0">
                <a:solidFill>
                  <a:srgbClr val="2A4A81"/>
                </a:solidFill>
                <a:latin typeface="Arial"/>
                <a:cs typeface="Arial"/>
              </a:rPr>
              <a:t> </a:t>
            </a:r>
            <a:r>
              <a:rPr sz="2150" b="1" spc="-50" dirty="0">
                <a:solidFill>
                  <a:srgbClr val="2A4A81"/>
                </a:solidFill>
                <a:latin typeface="Arial"/>
                <a:cs typeface="Arial"/>
              </a:rPr>
              <a:t>memerlukan</a:t>
            </a:r>
            <a:r>
              <a:rPr sz="2150" b="1" spc="90" dirty="0">
                <a:solidFill>
                  <a:srgbClr val="2A4A81"/>
                </a:solidFill>
                <a:latin typeface="Arial"/>
                <a:cs typeface="Arial"/>
              </a:rPr>
              <a:t> </a:t>
            </a:r>
            <a:r>
              <a:rPr sz="2150" b="1" spc="-70" dirty="0">
                <a:solidFill>
                  <a:srgbClr val="2A4A81"/>
                </a:solidFill>
                <a:latin typeface="Arial"/>
                <a:cs typeface="Arial"/>
              </a:rPr>
              <a:t>jasa.</a:t>
            </a:r>
            <a:r>
              <a:rPr sz="2150" b="1" spc="95" dirty="0">
                <a:solidFill>
                  <a:srgbClr val="2A4A81"/>
                </a:solidFill>
                <a:latin typeface="Arial"/>
                <a:cs typeface="Arial"/>
              </a:rPr>
              <a:t> </a:t>
            </a:r>
            <a:r>
              <a:rPr sz="2150" b="1" spc="-15" dirty="0">
                <a:solidFill>
                  <a:srgbClr val="2A4A81"/>
                </a:solidFill>
                <a:latin typeface="Arial"/>
                <a:cs typeface="Arial"/>
              </a:rPr>
              <a:t>Setiap</a:t>
            </a:r>
            <a:r>
              <a:rPr sz="2150" b="1" spc="95" dirty="0">
                <a:solidFill>
                  <a:srgbClr val="2A4A81"/>
                </a:solidFill>
                <a:latin typeface="Arial"/>
                <a:cs typeface="Arial"/>
              </a:rPr>
              <a:t> </a:t>
            </a:r>
            <a:r>
              <a:rPr sz="2150" b="1" spc="-15" dirty="0">
                <a:solidFill>
                  <a:srgbClr val="2A4A81"/>
                </a:solidFill>
                <a:latin typeface="Arial"/>
                <a:cs typeface="Arial"/>
              </a:rPr>
              <a:t>gagasan</a:t>
            </a:r>
            <a:r>
              <a:rPr sz="2150" b="1" spc="95" dirty="0">
                <a:solidFill>
                  <a:srgbClr val="2A4A81"/>
                </a:solidFill>
                <a:latin typeface="Arial"/>
                <a:cs typeface="Arial"/>
              </a:rPr>
              <a:t> </a:t>
            </a:r>
            <a:r>
              <a:rPr sz="2150" b="1" spc="-30" dirty="0">
                <a:solidFill>
                  <a:srgbClr val="2A4A81"/>
                </a:solidFill>
                <a:latin typeface="Arial"/>
                <a:cs typeface="Arial"/>
              </a:rPr>
              <a:t>pasti</a:t>
            </a:r>
            <a:r>
              <a:rPr sz="2150" b="1" spc="95" dirty="0">
                <a:solidFill>
                  <a:srgbClr val="2A4A81"/>
                </a:solidFill>
                <a:latin typeface="Arial"/>
                <a:cs typeface="Arial"/>
              </a:rPr>
              <a:t> </a:t>
            </a:r>
            <a:r>
              <a:rPr sz="2150" b="1" spc="-50" dirty="0">
                <a:solidFill>
                  <a:srgbClr val="2A4A81"/>
                </a:solidFill>
                <a:latin typeface="Arial"/>
                <a:cs typeface="Arial"/>
              </a:rPr>
              <a:t>memerlukan</a:t>
            </a:r>
            <a:r>
              <a:rPr sz="2150" b="1" spc="95" dirty="0">
                <a:solidFill>
                  <a:srgbClr val="2A4A81"/>
                </a:solidFill>
                <a:latin typeface="Arial"/>
                <a:cs typeface="Arial"/>
              </a:rPr>
              <a:t> </a:t>
            </a:r>
            <a:r>
              <a:rPr sz="2150" b="1" spc="-30" dirty="0">
                <a:solidFill>
                  <a:srgbClr val="2A4A81"/>
                </a:solidFill>
                <a:latin typeface="Arial"/>
                <a:cs typeface="Arial"/>
              </a:rPr>
              <a:t>jasa</a:t>
            </a:r>
            <a:r>
              <a:rPr sz="2150" b="1" spc="95" dirty="0">
                <a:solidFill>
                  <a:srgbClr val="2A4A81"/>
                </a:solidFill>
                <a:latin typeface="Arial"/>
                <a:cs typeface="Arial"/>
              </a:rPr>
              <a:t> </a:t>
            </a:r>
            <a:r>
              <a:rPr sz="2150" b="1" spc="-60" dirty="0">
                <a:solidFill>
                  <a:srgbClr val="2A4A81"/>
                </a:solidFill>
                <a:latin typeface="Arial"/>
                <a:cs typeface="Arial"/>
              </a:rPr>
              <a:t>untuk</a:t>
            </a:r>
            <a:r>
              <a:rPr sz="2150" b="1" spc="95" dirty="0">
                <a:solidFill>
                  <a:srgbClr val="2A4A81"/>
                </a:solidFill>
                <a:latin typeface="Arial"/>
                <a:cs typeface="Arial"/>
              </a:rPr>
              <a:t> </a:t>
            </a:r>
            <a:r>
              <a:rPr sz="2150" b="1" spc="-65" dirty="0">
                <a:solidFill>
                  <a:srgbClr val="2A4A81"/>
                </a:solidFill>
                <a:latin typeface="Arial"/>
                <a:cs typeface="Arial"/>
              </a:rPr>
              <a:t>dikomunikasikan</a:t>
            </a:r>
            <a:r>
              <a:rPr sz="2150" b="1" spc="95" dirty="0">
                <a:solidFill>
                  <a:srgbClr val="2A4A81"/>
                </a:solidFill>
                <a:latin typeface="Arial"/>
                <a:cs typeface="Arial"/>
              </a:rPr>
              <a:t> </a:t>
            </a:r>
            <a:r>
              <a:rPr sz="2150" b="1" dirty="0">
                <a:solidFill>
                  <a:srgbClr val="2A4A81"/>
                </a:solidFill>
                <a:latin typeface="Arial"/>
                <a:cs typeface="Arial"/>
              </a:rPr>
              <a:t>dan</a:t>
            </a:r>
            <a:r>
              <a:rPr sz="2150" b="1" spc="95" dirty="0">
                <a:solidFill>
                  <a:srgbClr val="2A4A81"/>
                </a:solidFill>
                <a:latin typeface="Arial"/>
                <a:cs typeface="Arial"/>
              </a:rPr>
              <a:t> </a:t>
            </a:r>
            <a:r>
              <a:rPr sz="2150" b="1" spc="-45" dirty="0">
                <a:solidFill>
                  <a:srgbClr val="2A4A81"/>
                </a:solidFill>
                <a:latin typeface="Arial"/>
                <a:cs typeface="Arial"/>
              </a:rPr>
              <a:t>dijual.</a:t>
            </a:r>
            <a:r>
              <a:rPr sz="2150" b="1" spc="95" dirty="0">
                <a:solidFill>
                  <a:srgbClr val="2A4A81"/>
                </a:solidFill>
                <a:latin typeface="Arial"/>
                <a:cs typeface="Arial"/>
              </a:rPr>
              <a:t> </a:t>
            </a:r>
            <a:r>
              <a:rPr sz="2150" b="1" spc="-75" dirty="0">
                <a:solidFill>
                  <a:srgbClr val="2A4A81"/>
                </a:solidFill>
                <a:latin typeface="Arial"/>
                <a:cs typeface="Arial"/>
              </a:rPr>
              <a:t>Produk</a:t>
            </a:r>
            <a:r>
              <a:rPr sz="2150" b="1" spc="95" dirty="0">
                <a:solidFill>
                  <a:srgbClr val="2A4A81"/>
                </a:solidFill>
                <a:latin typeface="Arial"/>
                <a:cs typeface="Arial"/>
              </a:rPr>
              <a:t> </a:t>
            </a:r>
            <a:r>
              <a:rPr sz="2150" b="1" spc="15" dirty="0">
                <a:solidFill>
                  <a:srgbClr val="2A4A81"/>
                </a:solidFill>
                <a:latin typeface="Arial"/>
                <a:cs typeface="Arial"/>
              </a:rPr>
              <a:t>barang</a:t>
            </a:r>
            <a:r>
              <a:rPr sz="2150" b="1" spc="95" dirty="0">
                <a:solidFill>
                  <a:srgbClr val="2A4A81"/>
                </a:solidFill>
                <a:latin typeface="Arial"/>
                <a:cs typeface="Arial"/>
              </a:rPr>
              <a:t> </a:t>
            </a:r>
            <a:r>
              <a:rPr sz="2150" b="1" spc="-65" dirty="0">
                <a:solidFill>
                  <a:srgbClr val="2A4A81"/>
                </a:solidFill>
                <a:latin typeface="Arial"/>
                <a:cs typeface="Arial"/>
              </a:rPr>
              <a:t>pun </a:t>
            </a:r>
            <a:r>
              <a:rPr sz="2150" b="1" spc="-60" dirty="0">
                <a:solidFill>
                  <a:srgbClr val="2A4A81"/>
                </a:solidFill>
                <a:latin typeface="Arial"/>
                <a:cs typeface="Arial"/>
              </a:rPr>
              <a:t> </a:t>
            </a:r>
            <a:r>
              <a:rPr sz="2150" b="1" spc="-50" dirty="0">
                <a:solidFill>
                  <a:srgbClr val="2A4A81"/>
                </a:solidFill>
                <a:latin typeface="Arial"/>
                <a:cs typeface="Arial"/>
              </a:rPr>
              <a:t>memerlukan</a:t>
            </a:r>
            <a:r>
              <a:rPr sz="2150" b="1" spc="100" dirty="0">
                <a:solidFill>
                  <a:srgbClr val="2A4A81"/>
                </a:solidFill>
                <a:latin typeface="Arial"/>
                <a:cs typeface="Arial"/>
              </a:rPr>
              <a:t> </a:t>
            </a:r>
            <a:r>
              <a:rPr sz="2150" b="1" spc="-30" dirty="0">
                <a:solidFill>
                  <a:srgbClr val="2A4A81"/>
                </a:solidFill>
                <a:latin typeface="Arial"/>
                <a:cs typeface="Arial"/>
              </a:rPr>
              <a:t>jasa</a:t>
            </a:r>
            <a:r>
              <a:rPr sz="2150" b="1" spc="100" dirty="0">
                <a:solidFill>
                  <a:srgbClr val="2A4A81"/>
                </a:solidFill>
                <a:latin typeface="Arial"/>
                <a:cs typeface="Arial"/>
              </a:rPr>
              <a:t> </a:t>
            </a:r>
            <a:r>
              <a:rPr sz="2150" b="1" spc="-60" dirty="0">
                <a:solidFill>
                  <a:srgbClr val="2A4A81"/>
                </a:solidFill>
                <a:latin typeface="Arial"/>
                <a:cs typeface="Arial"/>
              </a:rPr>
              <a:t>untuk</a:t>
            </a:r>
            <a:r>
              <a:rPr sz="2150" b="1" spc="100" dirty="0">
                <a:solidFill>
                  <a:srgbClr val="2A4A81"/>
                </a:solidFill>
                <a:latin typeface="Arial"/>
                <a:cs typeface="Arial"/>
              </a:rPr>
              <a:t> </a:t>
            </a:r>
            <a:r>
              <a:rPr sz="2150" b="1" spc="-10" dirty="0">
                <a:solidFill>
                  <a:srgbClr val="2A4A81"/>
                </a:solidFill>
                <a:latin typeface="Arial"/>
                <a:cs typeface="Arial"/>
              </a:rPr>
              <a:t>pengantaran,</a:t>
            </a:r>
            <a:r>
              <a:rPr sz="2150" b="1" spc="100" dirty="0">
                <a:solidFill>
                  <a:srgbClr val="2A4A81"/>
                </a:solidFill>
                <a:latin typeface="Arial"/>
                <a:cs typeface="Arial"/>
              </a:rPr>
              <a:t> </a:t>
            </a:r>
            <a:r>
              <a:rPr sz="2150" b="1" spc="-45" dirty="0">
                <a:solidFill>
                  <a:srgbClr val="2A4A81"/>
                </a:solidFill>
                <a:latin typeface="Arial"/>
                <a:cs typeface="Arial"/>
              </a:rPr>
              <a:t>penyimpanan,</a:t>
            </a:r>
            <a:r>
              <a:rPr sz="2150" b="1" spc="100" dirty="0">
                <a:solidFill>
                  <a:srgbClr val="2A4A81"/>
                </a:solidFill>
                <a:latin typeface="Arial"/>
                <a:cs typeface="Arial"/>
              </a:rPr>
              <a:t> </a:t>
            </a:r>
            <a:r>
              <a:rPr sz="2150" b="1" spc="-45" dirty="0">
                <a:solidFill>
                  <a:srgbClr val="2A4A81"/>
                </a:solidFill>
                <a:latin typeface="Arial"/>
                <a:cs typeface="Arial"/>
              </a:rPr>
              <a:t>pengiriman,</a:t>
            </a:r>
            <a:r>
              <a:rPr sz="2150" b="1" spc="100" dirty="0">
                <a:solidFill>
                  <a:srgbClr val="2A4A81"/>
                </a:solidFill>
                <a:latin typeface="Arial"/>
                <a:cs typeface="Arial"/>
              </a:rPr>
              <a:t> </a:t>
            </a:r>
            <a:r>
              <a:rPr sz="2150" b="1" spc="-25" dirty="0">
                <a:solidFill>
                  <a:srgbClr val="2A4A81"/>
                </a:solidFill>
                <a:latin typeface="Arial"/>
                <a:cs typeface="Arial"/>
              </a:rPr>
              <a:t>pemeliharaan,</a:t>
            </a:r>
            <a:r>
              <a:rPr sz="2150" b="1" spc="100" dirty="0">
                <a:solidFill>
                  <a:srgbClr val="2A4A81"/>
                </a:solidFill>
                <a:latin typeface="Arial"/>
                <a:cs typeface="Arial"/>
              </a:rPr>
              <a:t> </a:t>
            </a:r>
            <a:r>
              <a:rPr sz="2150" b="1" spc="-60" dirty="0">
                <a:solidFill>
                  <a:srgbClr val="2A4A81"/>
                </a:solidFill>
                <a:latin typeface="Arial"/>
                <a:cs typeface="Arial"/>
              </a:rPr>
              <a:t>pengemasan,</a:t>
            </a:r>
            <a:r>
              <a:rPr sz="2150" b="1" spc="100" dirty="0">
                <a:solidFill>
                  <a:srgbClr val="2A4A81"/>
                </a:solidFill>
                <a:latin typeface="Arial"/>
                <a:cs typeface="Arial"/>
              </a:rPr>
              <a:t> </a:t>
            </a:r>
            <a:r>
              <a:rPr sz="2150" b="1" dirty="0">
                <a:solidFill>
                  <a:srgbClr val="2A4A81"/>
                </a:solidFill>
                <a:latin typeface="Arial"/>
                <a:cs typeface="Arial"/>
              </a:rPr>
              <a:t>dan</a:t>
            </a:r>
            <a:r>
              <a:rPr sz="2150" b="1" spc="100" dirty="0">
                <a:solidFill>
                  <a:srgbClr val="2A4A81"/>
                </a:solidFill>
                <a:latin typeface="Arial"/>
                <a:cs typeface="Arial"/>
              </a:rPr>
              <a:t> </a:t>
            </a:r>
            <a:r>
              <a:rPr sz="2150" b="1" spc="40" dirty="0">
                <a:solidFill>
                  <a:srgbClr val="2A4A81"/>
                </a:solidFill>
                <a:latin typeface="Arial"/>
                <a:cs typeface="Arial"/>
              </a:rPr>
              <a:t>mata</a:t>
            </a:r>
            <a:r>
              <a:rPr sz="2150" b="1" spc="100" dirty="0">
                <a:solidFill>
                  <a:srgbClr val="2A4A81"/>
                </a:solidFill>
                <a:latin typeface="Arial"/>
                <a:cs typeface="Arial"/>
              </a:rPr>
              <a:t> </a:t>
            </a:r>
            <a:r>
              <a:rPr sz="2150" b="1" spc="25" dirty="0">
                <a:solidFill>
                  <a:srgbClr val="2A4A81"/>
                </a:solidFill>
                <a:latin typeface="Arial"/>
                <a:cs typeface="Arial"/>
              </a:rPr>
              <a:t>rantai</a:t>
            </a:r>
            <a:r>
              <a:rPr sz="2150" b="1" spc="100" dirty="0">
                <a:solidFill>
                  <a:srgbClr val="2A4A81"/>
                </a:solidFill>
                <a:latin typeface="Arial"/>
                <a:cs typeface="Arial"/>
              </a:rPr>
              <a:t> </a:t>
            </a:r>
            <a:r>
              <a:rPr sz="2150" b="1" spc="-25" dirty="0">
                <a:solidFill>
                  <a:srgbClr val="2A4A81"/>
                </a:solidFill>
                <a:latin typeface="Arial"/>
                <a:cs typeface="Arial"/>
              </a:rPr>
              <a:t>penjualan </a:t>
            </a:r>
            <a:r>
              <a:rPr sz="2150" b="1" spc="-20" dirty="0">
                <a:solidFill>
                  <a:srgbClr val="2A4A81"/>
                </a:solidFill>
                <a:latin typeface="Arial"/>
                <a:cs typeface="Arial"/>
              </a:rPr>
              <a:t> </a:t>
            </a:r>
            <a:r>
              <a:rPr sz="2150" b="1" spc="15" dirty="0">
                <a:solidFill>
                  <a:srgbClr val="2A4A81"/>
                </a:solidFill>
                <a:latin typeface="Arial"/>
                <a:cs typeface="Arial"/>
              </a:rPr>
              <a:t>dari</a:t>
            </a:r>
            <a:r>
              <a:rPr sz="2150" b="1" spc="85" dirty="0">
                <a:solidFill>
                  <a:srgbClr val="2A4A81"/>
                </a:solidFill>
                <a:latin typeface="Arial"/>
                <a:cs typeface="Arial"/>
              </a:rPr>
              <a:t> </a:t>
            </a:r>
            <a:r>
              <a:rPr sz="2150" b="1" spc="-35" dirty="0">
                <a:solidFill>
                  <a:srgbClr val="2A4A81"/>
                </a:solidFill>
                <a:latin typeface="Arial"/>
                <a:cs typeface="Arial"/>
              </a:rPr>
              <a:t>mulai</a:t>
            </a:r>
            <a:r>
              <a:rPr sz="2150" b="1" spc="90" dirty="0">
                <a:solidFill>
                  <a:srgbClr val="2A4A81"/>
                </a:solidFill>
                <a:latin typeface="Arial"/>
                <a:cs typeface="Arial"/>
              </a:rPr>
              <a:t> </a:t>
            </a:r>
            <a:r>
              <a:rPr sz="2150" b="1" spc="-10" dirty="0">
                <a:solidFill>
                  <a:srgbClr val="2A4A81"/>
                </a:solidFill>
                <a:latin typeface="Arial"/>
                <a:cs typeface="Arial"/>
              </a:rPr>
              <a:t>agen</a:t>
            </a:r>
            <a:r>
              <a:rPr sz="2150" b="1" spc="90" dirty="0">
                <a:solidFill>
                  <a:srgbClr val="2A4A81"/>
                </a:solidFill>
                <a:latin typeface="Arial"/>
                <a:cs typeface="Arial"/>
              </a:rPr>
              <a:t> </a:t>
            </a:r>
            <a:r>
              <a:rPr sz="2150" b="1" spc="-5" dirty="0">
                <a:solidFill>
                  <a:srgbClr val="2A4A81"/>
                </a:solidFill>
                <a:latin typeface="Arial"/>
                <a:cs typeface="Arial"/>
              </a:rPr>
              <a:t>tunggal</a:t>
            </a:r>
            <a:r>
              <a:rPr sz="2150" b="1" spc="90" dirty="0">
                <a:solidFill>
                  <a:srgbClr val="2A4A81"/>
                </a:solidFill>
                <a:latin typeface="Arial"/>
                <a:cs typeface="Arial"/>
              </a:rPr>
              <a:t> </a:t>
            </a:r>
            <a:r>
              <a:rPr sz="2150" b="1" spc="-40" dirty="0">
                <a:solidFill>
                  <a:srgbClr val="2A4A81"/>
                </a:solidFill>
                <a:latin typeface="Arial"/>
                <a:cs typeface="Arial"/>
              </a:rPr>
              <a:t>sampai</a:t>
            </a:r>
            <a:r>
              <a:rPr sz="2150" b="1" spc="90" dirty="0">
                <a:solidFill>
                  <a:srgbClr val="2A4A81"/>
                </a:solidFill>
                <a:latin typeface="Arial"/>
                <a:cs typeface="Arial"/>
              </a:rPr>
              <a:t> </a:t>
            </a:r>
            <a:r>
              <a:rPr sz="2150" b="1" spc="-65" dirty="0">
                <a:solidFill>
                  <a:srgbClr val="2A4A81"/>
                </a:solidFill>
                <a:latin typeface="Arial"/>
                <a:cs typeface="Arial"/>
              </a:rPr>
              <a:t>ke</a:t>
            </a:r>
            <a:r>
              <a:rPr sz="2150" b="1" spc="90" dirty="0">
                <a:solidFill>
                  <a:srgbClr val="2A4A81"/>
                </a:solidFill>
                <a:latin typeface="Arial"/>
                <a:cs typeface="Arial"/>
              </a:rPr>
              <a:t> </a:t>
            </a:r>
            <a:r>
              <a:rPr sz="2150" b="1" spc="-75" dirty="0">
                <a:solidFill>
                  <a:srgbClr val="2A4A81"/>
                </a:solidFill>
                <a:latin typeface="Arial"/>
                <a:cs typeface="Arial"/>
              </a:rPr>
              <a:t>pengecer.</a:t>
            </a:r>
            <a:endParaRPr sz="2150">
              <a:latin typeface="Arial"/>
              <a:cs typeface="Arial"/>
            </a:endParaRPr>
          </a:p>
          <a:p>
            <a:pPr marL="479425" marR="5080" indent="87630" algn="just">
              <a:lnSpc>
                <a:spcPct val="116300"/>
              </a:lnSpc>
            </a:pPr>
            <a:r>
              <a:rPr sz="2150" b="1" spc="-20" dirty="0">
                <a:solidFill>
                  <a:srgbClr val="2A4A81"/>
                </a:solidFill>
                <a:latin typeface="Arial"/>
                <a:cs typeface="Arial"/>
              </a:rPr>
              <a:t>Ketiga, </a:t>
            </a:r>
            <a:r>
              <a:rPr sz="2150" b="1" spc="-55" dirty="0">
                <a:solidFill>
                  <a:srgbClr val="2A4A81"/>
                </a:solidFill>
                <a:latin typeface="Arial"/>
                <a:cs typeface="Arial"/>
              </a:rPr>
              <a:t>produk </a:t>
            </a:r>
            <a:r>
              <a:rPr sz="2150" b="1" spc="-20" dirty="0">
                <a:solidFill>
                  <a:srgbClr val="2A4A81"/>
                </a:solidFill>
                <a:latin typeface="Arial"/>
                <a:cs typeface="Arial"/>
              </a:rPr>
              <a:t>barang. </a:t>
            </a:r>
            <a:r>
              <a:rPr sz="2150" b="1" spc="-75" dirty="0">
                <a:solidFill>
                  <a:srgbClr val="2A4A81"/>
                </a:solidFill>
                <a:latin typeface="Arial"/>
                <a:cs typeface="Arial"/>
              </a:rPr>
              <a:t>Produk </a:t>
            </a:r>
            <a:r>
              <a:rPr sz="2150" b="1" spc="15" dirty="0">
                <a:solidFill>
                  <a:srgbClr val="2A4A81"/>
                </a:solidFill>
                <a:latin typeface="Arial"/>
                <a:cs typeface="Arial"/>
              </a:rPr>
              <a:t>barang </a:t>
            </a:r>
            <a:r>
              <a:rPr sz="2150" b="1" spc="-65" dirty="0">
                <a:solidFill>
                  <a:srgbClr val="2A4A81"/>
                </a:solidFill>
                <a:latin typeface="Arial"/>
                <a:cs typeface="Arial"/>
              </a:rPr>
              <a:t>pun </a:t>
            </a:r>
            <a:r>
              <a:rPr sz="2150" b="1" spc="-55" dirty="0">
                <a:solidFill>
                  <a:srgbClr val="2A4A81"/>
                </a:solidFill>
                <a:latin typeface="Arial"/>
                <a:cs typeface="Arial"/>
              </a:rPr>
              <a:t>memiliki </a:t>
            </a:r>
            <a:r>
              <a:rPr sz="2150" b="1" spc="-40" dirty="0">
                <a:solidFill>
                  <a:srgbClr val="2A4A81"/>
                </a:solidFill>
                <a:latin typeface="Arial"/>
                <a:cs typeface="Arial"/>
              </a:rPr>
              <a:t>jumlah </a:t>
            </a:r>
            <a:r>
              <a:rPr sz="2150" b="1" spc="-25" dirty="0">
                <a:solidFill>
                  <a:srgbClr val="2A4A81"/>
                </a:solidFill>
                <a:latin typeface="Arial"/>
                <a:cs typeface="Arial"/>
              </a:rPr>
              <a:t>yang </a:t>
            </a:r>
            <a:r>
              <a:rPr sz="2150" b="1" spc="10" dirty="0">
                <a:solidFill>
                  <a:srgbClr val="2A4A81"/>
                </a:solidFill>
                <a:latin typeface="Arial"/>
                <a:cs typeface="Arial"/>
              </a:rPr>
              <a:t>tidak </a:t>
            </a:r>
            <a:r>
              <a:rPr sz="2150" b="1" dirty="0">
                <a:solidFill>
                  <a:srgbClr val="2A4A81"/>
                </a:solidFill>
                <a:latin typeface="Arial"/>
                <a:cs typeface="Arial"/>
              </a:rPr>
              <a:t>terbatas dan </a:t>
            </a:r>
            <a:r>
              <a:rPr sz="2150" b="1" spc="-40" dirty="0">
                <a:solidFill>
                  <a:srgbClr val="2A4A81"/>
                </a:solidFill>
                <a:latin typeface="Arial"/>
                <a:cs typeface="Arial"/>
              </a:rPr>
              <a:t>mengiringi </a:t>
            </a:r>
            <a:r>
              <a:rPr sz="2150" b="1" spc="-5" dirty="0">
                <a:solidFill>
                  <a:srgbClr val="2A4A81"/>
                </a:solidFill>
                <a:latin typeface="Arial"/>
                <a:cs typeface="Arial"/>
              </a:rPr>
              <a:t>ketidakterbatasan </a:t>
            </a:r>
            <a:r>
              <a:rPr sz="2150" b="1" spc="-15" dirty="0">
                <a:solidFill>
                  <a:srgbClr val="2A4A81"/>
                </a:solidFill>
                <a:latin typeface="Arial"/>
                <a:cs typeface="Arial"/>
              </a:rPr>
              <a:t>gagasan </a:t>
            </a:r>
            <a:r>
              <a:rPr sz="2150" b="1" spc="-10" dirty="0">
                <a:solidFill>
                  <a:srgbClr val="2A4A81"/>
                </a:solidFill>
                <a:latin typeface="Arial"/>
                <a:cs typeface="Arial"/>
              </a:rPr>
              <a:t> </a:t>
            </a:r>
            <a:r>
              <a:rPr sz="2150" b="1" spc="40" dirty="0">
                <a:solidFill>
                  <a:srgbClr val="2A4A81"/>
                </a:solidFill>
                <a:latin typeface="Arial"/>
                <a:cs typeface="Arial"/>
              </a:rPr>
              <a:t>atau </a:t>
            </a:r>
            <a:r>
              <a:rPr sz="2150" b="1" spc="-30" dirty="0">
                <a:solidFill>
                  <a:srgbClr val="2A4A81"/>
                </a:solidFill>
                <a:latin typeface="Arial"/>
                <a:cs typeface="Arial"/>
              </a:rPr>
              <a:t>ide </a:t>
            </a:r>
            <a:r>
              <a:rPr sz="2150" b="1" spc="-25" dirty="0">
                <a:solidFill>
                  <a:srgbClr val="2A4A81"/>
                </a:solidFill>
                <a:latin typeface="Arial"/>
                <a:cs typeface="Arial"/>
              </a:rPr>
              <a:t>yang </a:t>
            </a:r>
            <a:r>
              <a:rPr sz="2150" b="1" spc="-45" dirty="0">
                <a:solidFill>
                  <a:srgbClr val="2A4A81"/>
                </a:solidFill>
                <a:latin typeface="Arial"/>
                <a:cs typeface="Arial"/>
              </a:rPr>
              <a:t>dihasilkan </a:t>
            </a:r>
            <a:r>
              <a:rPr sz="2150" b="1" spc="-70" dirty="0">
                <a:solidFill>
                  <a:srgbClr val="2A4A81"/>
                </a:solidFill>
                <a:latin typeface="Arial"/>
                <a:cs typeface="Arial"/>
              </a:rPr>
              <a:t>oleh </a:t>
            </a:r>
            <a:r>
              <a:rPr sz="2150" b="1" spc="-85" dirty="0">
                <a:solidFill>
                  <a:srgbClr val="2A4A81"/>
                </a:solidFill>
                <a:latin typeface="Arial"/>
                <a:cs typeface="Arial"/>
              </a:rPr>
              <a:t>manusia. </a:t>
            </a:r>
            <a:r>
              <a:rPr sz="2150" b="1" spc="10" dirty="0">
                <a:solidFill>
                  <a:srgbClr val="2A4A81"/>
                </a:solidFill>
                <a:latin typeface="Arial"/>
                <a:cs typeface="Arial"/>
              </a:rPr>
              <a:t>Apalagi </a:t>
            </a:r>
            <a:r>
              <a:rPr sz="2150" b="1" spc="-25" dirty="0">
                <a:solidFill>
                  <a:srgbClr val="2A4A81"/>
                </a:solidFill>
                <a:latin typeface="Arial"/>
                <a:cs typeface="Arial"/>
              </a:rPr>
              <a:t>dengan </a:t>
            </a:r>
            <a:r>
              <a:rPr sz="2150" b="1" spc="-20" dirty="0">
                <a:solidFill>
                  <a:srgbClr val="2A4A81"/>
                </a:solidFill>
                <a:latin typeface="Arial"/>
                <a:cs typeface="Arial"/>
              </a:rPr>
              <a:t>kehadiran </a:t>
            </a:r>
            <a:r>
              <a:rPr sz="2150" b="1" spc="-50" dirty="0">
                <a:solidFill>
                  <a:srgbClr val="2A4A81"/>
                </a:solidFill>
                <a:latin typeface="Arial"/>
                <a:cs typeface="Arial"/>
              </a:rPr>
              <a:t>teknologi </a:t>
            </a:r>
            <a:r>
              <a:rPr sz="2150" b="1" spc="-45" dirty="0">
                <a:solidFill>
                  <a:srgbClr val="2A4A81"/>
                </a:solidFill>
                <a:latin typeface="Arial"/>
                <a:cs typeface="Arial"/>
              </a:rPr>
              <a:t>canggih </a:t>
            </a:r>
            <a:r>
              <a:rPr sz="2150" b="1" spc="-55" dirty="0">
                <a:solidFill>
                  <a:srgbClr val="2A4A81"/>
                </a:solidFill>
                <a:latin typeface="Arial"/>
                <a:cs typeface="Arial"/>
              </a:rPr>
              <a:t>sehingga </a:t>
            </a:r>
            <a:r>
              <a:rPr sz="2150" b="1" spc="-25" dirty="0">
                <a:solidFill>
                  <a:srgbClr val="2A4A81"/>
                </a:solidFill>
                <a:latin typeface="Arial"/>
                <a:cs typeface="Arial"/>
              </a:rPr>
              <a:t>yang pikiran-pikiran </a:t>
            </a:r>
            <a:r>
              <a:rPr sz="2150" b="1" spc="-60" dirty="0">
                <a:solidFill>
                  <a:srgbClr val="2A4A81"/>
                </a:solidFill>
                <a:latin typeface="Arial"/>
                <a:cs typeface="Arial"/>
              </a:rPr>
              <a:t>manusia </a:t>
            </a:r>
            <a:r>
              <a:rPr sz="2150" b="1" spc="-55" dirty="0">
                <a:solidFill>
                  <a:srgbClr val="2A4A81"/>
                </a:solidFill>
                <a:latin typeface="Arial"/>
                <a:cs typeface="Arial"/>
              </a:rPr>
              <a:t> </a:t>
            </a:r>
            <a:r>
              <a:rPr sz="2150" b="1" spc="50" dirty="0">
                <a:solidFill>
                  <a:srgbClr val="2A4A81"/>
                </a:solidFill>
                <a:latin typeface="Arial"/>
                <a:cs typeface="Arial"/>
              </a:rPr>
              <a:t>dapat</a:t>
            </a:r>
            <a:r>
              <a:rPr sz="2150" b="1" spc="85" dirty="0">
                <a:solidFill>
                  <a:srgbClr val="2A4A81"/>
                </a:solidFill>
                <a:latin typeface="Arial"/>
                <a:cs typeface="Arial"/>
              </a:rPr>
              <a:t> </a:t>
            </a:r>
            <a:r>
              <a:rPr sz="2150" b="1" spc="-70" dirty="0">
                <a:solidFill>
                  <a:srgbClr val="2A4A81"/>
                </a:solidFill>
                <a:latin typeface="Arial"/>
                <a:cs typeface="Arial"/>
              </a:rPr>
              <a:t>diproduksi</a:t>
            </a:r>
            <a:r>
              <a:rPr sz="2150" b="1" spc="90" dirty="0">
                <a:solidFill>
                  <a:srgbClr val="2A4A81"/>
                </a:solidFill>
                <a:latin typeface="Arial"/>
                <a:cs typeface="Arial"/>
              </a:rPr>
              <a:t> </a:t>
            </a:r>
            <a:r>
              <a:rPr sz="2150" b="1" spc="10" dirty="0">
                <a:solidFill>
                  <a:srgbClr val="2A4A81"/>
                </a:solidFill>
                <a:latin typeface="Arial"/>
                <a:cs typeface="Arial"/>
              </a:rPr>
              <a:t>dalam</a:t>
            </a:r>
            <a:r>
              <a:rPr sz="2150" b="1" spc="90" dirty="0">
                <a:solidFill>
                  <a:srgbClr val="2A4A81"/>
                </a:solidFill>
                <a:latin typeface="Arial"/>
                <a:cs typeface="Arial"/>
              </a:rPr>
              <a:t> </a:t>
            </a:r>
            <a:r>
              <a:rPr sz="2150" b="1" spc="-40" dirty="0">
                <a:solidFill>
                  <a:srgbClr val="2A4A81"/>
                </a:solidFill>
                <a:latin typeface="Arial"/>
                <a:cs typeface="Arial"/>
              </a:rPr>
              <a:t>bentuk</a:t>
            </a:r>
            <a:r>
              <a:rPr sz="2150" b="1" spc="90" dirty="0">
                <a:solidFill>
                  <a:srgbClr val="2A4A81"/>
                </a:solidFill>
                <a:latin typeface="Arial"/>
                <a:cs typeface="Arial"/>
              </a:rPr>
              <a:t> </a:t>
            </a:r>
            <a:r>
              <a:rPr sz="2150" b="1" spc="-55" dirty="0">
                <a:solidFill>
                  <a:srgbClr val="2A4A81"/>
                </a:solidFill>
                <a:latin typeface="Arial"/>
                <a:cs typeface="Arial"/>
              </a:rPr>
              <a:t>produk</a:t>
            </a:r>
            <a:r>
              <a:rPr sz="2150" b="1" spc="90" dirty="0">
                <a:solidFill>
                  <a:srgbClr val="2A4A81"/>
                </a:solidFill>
                <a:latin typeface="Arial"/>
                <a:cs typeface="Arial"/>
              </a:rPr>
              <a:t> </a:t>
            </a:r>
            <a:r>
              <a:rPr sz="2150" b="1" spc="-20" dirty="0">
                <a:solidFill>
                  <a:srgbClr val="2A4A81"/>
                </a:solidFill>
                <a:latin typeface="Arial"/>
                <a:cs typeface="Arial"/>
              </a:rPr>
              <a:t>barang.</a:t>
            </a:r>
            <a:endParaRPr sz="215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387843" y="2548544"/>
            <a:ext cx="1741805" cy="1771650"/>
            <a:chOff x="16387843" y="2548544"/>
            <a:chExt cx="1741805" cy="1771650"/>
          </a:xfrm>
        </p:grpSpPr>
        <p:sp>
          <p:nvSpPr>
            <p:cNvPr id="3" name="object 3"/>
            <p:cNvSpPr/>
            <p:nvPr/>
          </p:nvSpPr>
          <p:spPr>
            <a:xfrm>
              <a:off x="16594175" y="3454093"/>
              <a:ext cx="1329055" cy="643890"/>
            </a:xfrm>
            <a:custGeom>
              <a:avLst/>
              <a:gdLst/>
              <a:ahLst/>
              <a:cxnLst/>
              <a:rect l="l" t="t" r="r" b="b"/>
              <a:pathLst>
                <a:path w="1329055" h="643889">
                  <a:moveTo>
                    <a:pt x="664487" y="643731"/>
                  </a:moveTo>
                  <a:lnTo>
                    <a:pt x="634365" y="618120"/>
                  </a:lnTo>
                  <a:lnTo>
                    <a:pt x="550747" y="561507"/>
                  </a:lnTo>
                  <a:lnTo>
                    <a:pt x="423761" y="504227"/>
                  </a:lnTo>
                  <a:lnTo>
                    <a:pt x="263533" y="476615"/>
                  </a:lnTo>
                  <a:lnTo>
                    <a:pt x="151881" y="481534"/>
                  </a:lnTo>
                  <a:lnTo>
                    <a:pt x="69122" y="494868"/>
                  </a:lnTo>
                  <a:lnTo>
                    <a:pt x="17685" y="508684"/>
                  </a:lnTo>
                  <a:lnTo>
                    <a:pt x="0" y="515051"/>
                  </a:lnTo>
                  <a:lnTo>
                    <a:pt x="197656" y="0"/>
                  </a:lnTo>
                  <a:lnTo>
                    <a:pt x="214580" y="1656"/>
                  </a:lnTo>
                  <a:lnTo>
                    <a:pt x="264108" y="6339"/>
                  </a:lnTo>
                  <a:lnTo>
                    <a:pt x="344377" y="13616"/>
                  </a:lnTo>
                  <a:lnTo>
                    <a:pt x="453520" y="23059"/>
                  </a:lnTo>
                  <a:lnTo>
                    <a:pt x="555649" y="47155"/>
                  </a:lnTo>
                  <a:lnTo>
                    <a:pt x="620484" y="86672"/>
                  </a:lnTo>
                  <a:lnTo>
                    <a:pt x="654579" y="123594"/>
                  </a:lnTo>
                  <a:lnTo>
                    <a:pt x="664487" y="139904"/>
                  </a:lnTo>
                  <a:lnTo>
                    <a:pt x="674398" y="123594"/>
                  </a:lnTo>
                  <a:lnTo>
                    <a:pt x="708496" y="86672"/>
                  </a:lnTo>
                  <a:lnTo>
                    <a:pt x="773332" y="47155"/>
                  </a:lnTo>
                  <a:lnTo>
                    <a:pt x="875455" y="23059"/>
                  </a:lnTo>
                  <a:lnTo>
                    <a:pt x="984598" y="13616"/>
                  </a:lnTo>
                  <a:lnTo>
                    <a:pt x="1064866" y="6339"/>
                  </a:lnTo>
                  <a:lnTo>
                    <a:pt x="1114395" y="1656"/>
                  </a:lnTo>
                  <a:lnTo>
                    <a:pt x="1131319" y="0"/>
                  </a:lnTo>
                  <a:lnTo>
                    <a:pt x="1328975" y="515051"/>
                  </a:lnTo>
                  <a:lnTo>
                    <a:pt x="1311290" y="508684"/>
                  </a:lnTo>
                  <a:lnTo>
                    <a:pt x="1259852" y="494868"/>
                  </a:lnTo>
                  <a:lnTo>
                    <a:pt x="1177093" y="481534"/>
                  </a:lnTo>
                  <a:lnTo>
                    <a:pt x="1065442" y="476615"/>
                  </a:lnTo>
                  <a:lnTo>
                    <a:pt x="905214" y="504227"/>
                  </a:lnTo>
                  <a:lnTo>
                    <a:pt x="778228" y="561507"/>
                  </a:lnTo>
                  <a:lnTo>
                    <a:pt x="694610" y="618120"/>
                  </a:lnTo>
                  <a:lnTo>
                    <a:pt x="664487" y="643731"/>
                  </a:lnTo>
                  <a:close/>
                </a:path>
              </a:pathLst>
            </a:custGeom>
            <a:solidFill>
              <a:srgbClr val="FAE18C"/>
            </a:solidFill>
          </p:spPr>
          <p:txBody>
            <a:bodyPr wrap="square" lIns="0" tIns="0" rIns="0" bIns="0" rtlCol="0"/>
            <a:lstStyle/>
            <a:p>
              <a:endParaRPr/>
            </a:p>
          </p:txBody>
        </p:sp>
        <p:sp>
          <p:nvSpPr>
            <p:cNvPr id="4" name="object 4"/>
            <p:cNvSpPr/>
            <p:nvPr/>
          </p:nvSpPr>
          <p:spPr>
            <a:xfrm>
              <a:off x="16493912" y="3454093"/>
              <a:ext cx="765175" cy="643890"/>
            </a:xfrm>
            <a:custGeom>
              <a:avLst/>
              <a:gdLst/>
              <a:ahLst/>
              <a:cxnLst/>
              <a:rect l="l" t="t" r="r" b="b"/>
              <a:pathLst>
                <a:path w="765175" h="643889">
                  <a:moveTo>
                    <a:pt x="764750" y="643731"/>
                  </a:moveTo>
                  <a:lnTo>
                    <a:pt x="506445" y="564194"/>
                  </a:lnTo>
                  <a:lnTo>
                    <a:pt x="258986" y="555618"/>
                  </a:lnTo>
                  <a:lnTo>
                    <a:pt x="73221" y="579043"/>
                  </a:lnTo>
                  <a:lnTo>
                    <a:pt x="0" y="595509"/>
                  </a:lnTo>
                  <a:lnTo>
                    <a:pt x="200222" y="88374"/>
                  </a:lnTo>
                  <a:lnTo>
                    <a:pt x="297919" y="0"/>
                  </a:lnTo>
                  <a:lnTo>
                    <a:pt x="100276" y="515051"/>
                  </a:lnTo>
                  <a:lnTo>
                    <a:pt x="117960" y="508684"/>
                  </a:lnTo>
                  <a:lnTo>
                    <a:pt x="169392" y="494868"/>
                  </a:lnTo>
                  <a:lnTo>
                    <a:pt x="252146" y="481534"/>
                  </a:lnTo>
                  <a:lnTo>
                    <a:pt x="363795" y="476615"/>
                  </a:lnTo>
                  <a:lnTo>
                    <a:pt x="430856" y="482106"/>
                  </a:lnTo>
                  <a:lnTo>
                    <a:pt x="493621" y="495177"/>
                  </a:lnTo>
                  <a:lnTo>
                    <a:pt x="551455" y="513922"/>
                  </a:lnTo>
                  <a:lnTo>
                    <a:pt x="603721" y="536432"/>
                  </a:lnTo>
                  <a:lnTo>
                    <a:pt x="649783" y="560799"/>
                  </a:lnTo>
                  <a:lnTo>
                    <a:pt x="689004" y="585115"/>
                  </a:lnTo>
                  <a:lnTo>
                    <a:pt x="720748" y="607471"/>
                  </a:lnTo>
                  <a:lnTo>
                    <a:pt x="744378" y="625959"/>
                  </a:lnTo>
                  <a:lnTo>
                    <a:pt x="764750" y="643731"/>
                  </a:lnTo>
                  <a:close/>
                </a:path>
              </a:pathLst>
            </a:custGeom>
            <a:solidFill>
              <a:srgbClr val="EDCF81"/>
            </a:solidFill>
          </p:spPr>
          <p:txBody>
            <a:bodyPr wrap="square" lIns="0" tIns="0" rIns="0" bIns="0" rtlCol="0"/>
            <a:lstStyle/>
            <a:p>
              <a:endParaRPr/>
            </a:p>
          </p:txBody>
        </p:sp>
        <p:pic>
          <p:nvPicPr>
            <p:cNvPr id="5" name="object 5"/>
            <p:cNvPicPr/>
            <p:nvPr/>
          </p:nvPicPr>
          <p:blipFill>
            <a:blip r:embed="rId2" cstate="print"/>
            <a:stretch>
              <a:fillRect/>
            </a:stretch>
          </p:blipFill>
          <p:spPr>
            <a:xfrm>
              <a:off x="17258663" y="3981740"/>
              <a:ext cx="202801" cy="116084"/>
            </a:xfrm>
            <a:prstGeom prst="rect">
              <a:avLst/>
            </a:prstGeom>
          </p:spPr>
        </p:pic>
        <p:sp>
          <p:nvSpPr>
            <p:cNvPr id="6" name="object 6"/>
            <p:cNvSpPr/>
            <p:nvPr/>
          </p:nvSpPr>
          <p:spPr>
            <a:xfrm>
              <a:off x="17603452" y="3454093"/>
              <a:ext cx="420370" cy="595630"/>
            </a:xfrm>
            <a:custGeom>
              <a:avLst/>
              <a:gdLst/>
              <a:ahLst/>
              <a:cxnLst/>
              <a:rect l="l" t="t" r="r" b="b"/>
              <a:pathLst>
                <a:path w="420369" h="595629">
                  <a:moveTo>
                    <a:pt x="419961" y="595509"/>
                  </a:moveTo>
                  <a:lnTo>
                    <a:pt x="388883" y="587847"/>
                  </a:lnTo>
                  <a:lnTo>
                    <a:pt x="304464" y="571611"/>
                  </a:lnTo>
                  <a:lnTo>
                    <a:pt x="179927" y="556930"/>
                  </a:lnTo>
                  <a:lnTo>
                    <a:pt x="28496" y="553931"/>
                  </a:lnTo>
                  <a:lnTo>
                    <a:pt x="21586" y="533007"/>
                  </a:lnTo>
                  <a:lnTo>
                    <a:pt x="14388" y="513755"/>
                  </a:lnTo>
                  <a:lnTo>
                    <a:pt x="7119" y="496277"/>
                  </a:lnTo>
                  <a:lnTo>
                    <a:pt x="0" y="480670"/>
                  </a:lnTo>
                  <a:lnTo>
                    <a:pt x="13784" y="479102"/>
                  </a:lnTo>
                  <a:lnTo>
                    <a:pt x="27741" y="477885"/>
                  </a:lnTo>
                  <a:lnTo>
                    <a:pt x="41869" y="477046"/>
                  </a:lnTo>
                  <a:lnTo>
                    <a:pt x="56165" y="476615"/>
                  </a:lnTo>
                  <a:lnTo>
                    <a:pt x="167817" y="481534"/>
                  </a:lnTo>
                  <a:lnTo>
                    <a:pt x="250576" y="494868"/>
                  </a:lnTo>
                  <a:lnTo>
                    <a:pt x="302013" y="508684"/>
                  </a:lnTo>
                  <a:lnTo>
                    <a:pt x="319699" y="515051"/>
                  </a:lnTo>
                  <a:lnTo>
                    <a:pt x="122042" y="0"/>
                  </a:lnTo>
                  <a:lnTo>
                    <a:pt x="219739" y="88374"/>
                  </a:lnTo>
                  <a:lnTo>
                    <a:pt x="419961" y="595509"/>
                  </a:lnTo>
                  <a:close/>
                </a:path>
              </a:pathLst>
            </a:custGeom>
            <a:solidFill>
              <a:srgbClr val="EDCF81"/>
            </a:solidFill>
          </p:spPr>
          <p:txBody>
            <a:bodyPr wrap="square" lIns="0" tIns="0" rIns="0" bIns="0" rtlCol="0"/>
            <a:lstStyle/>
            <a:p>
              <a:endParaRPr/>
            </a:p>
          </p:txBody>
        </p:sp>
        <p:sp>
          <p:nvSpPr>
            <p:cNvPr id="7" name="object 7"/>
            <p:cNvSpPr/>
            <p:nvPr/>
          </p:nvSpPr>
          <p:spPr>
            <a:xfrm>
              <a:off x="16581599" y="2548544"/>
              <a:ext cx="1354455" cy="1771650"/>
            </a:xfrm>
            <a:custGeom>
              <a:avLst/>
              <a:gdLst/>
              <a:ahLst/>
              <a:cxnLst/>
              <a:rect l="l" t="t" r="r" b="b"/>
              <a:pathLst>
                <a:path w="1354455" h="1771650">
                  <a:moveTo>
                    <a:pt x="41693" y="683635"/>
                  </a:moveTo>
                  <a:lnTo>
                    <a:pt x="12617" y="683635"/>
                  </a:lnTo>
                  <a:lnTo>
                    <a:pt x="3144" y="679539"/>
                  </a:lnTo>
                  <a:lnTo>
                    <a:pt x="0" y="670527"/>
                  </a:lnTo>
                  <a:lnTo>
                    <a:pt x="3155" y="661524"/>
                  </a:lnTo>
                  <a:lnTo>
                    <a:pt x="12617" y="657420"/>
                  </a:lnTo>
                  <a:lnTo>
                    <a:pt x="41693" y="657420"/>
                  </a:lnTo>
                  <a:lnTo>
                    <a:pt x="51165" y="661524"/>
                  </a:lnTo>
                  <a:lnTo>
                    <a:pt x="54310" y="670538"/>
                  </a:lnTo>
                  <a:lnTo>
                    <a:pt x="51154" y="679539"/>
                  </a:lnTo>
                  <a:lnTo>
                    <a:pt x="41693" y="683635"/>
                  </a:lnTo>
                  <a:close/>
                </a:path>
                <a:path w="1354455" h="1771650">
                  <a:moveTo>
                    <a:pt x="109555" y="683635"/>
                  </a:moveTo>
                  <a:lnTo>
                    <a:pt x="100086" y="679539"/>
                  </a:lnTo>
                  <a:lnTo>
                    <a:pt x="96935" y="670526"/>
                  </a:lnTo>
                  <a:lnTo>
                    <a:pt x="100094" y="661510"/>
                  </a:lnTo>
                  <a:lnTo>
                    <a:pt x="109555" y="657406"/>
                  </a:lnTo>
                  <a:lnTo>
                    <a:pt x="331667" y="657379"/>
                  </a:lnTo>
                  <a:lnTo>
                    <a:pt x="341137" y="661475"/>
                  </a:lnTo>
                  <a:lnTo>
                    <a:pt x="344288" y="670486"/>
                  </a:lnTo>
                  <a:lnTo>
                    <a:pt x="341129" y="679497"/>
                  </a:lnTo>
                  <a:lnTo>
                    <a:pt x="331667" y="683593"/>
                  </a:lnTo>
                  <a:lnTo>
                    <a:pt x="109555" y="683635"/>
                  </a:lnTo>
                  <a:close/>
                </a:path>
                <a:path w="1354455" h="1771650">
                  <a:moveTo>
                    <a:pt x="1094575" y="288358"/>
                  </a:moveTo>
                  <a:lnTo>
                    <a:pt x="1085994" y="284226"/>
                  </a:lnTo>
                  <a:lnTo>
                    <a:pt x="1081877" y="275613"/>
                  </a:lnTo>
                  <a:lnTo>
                    <a:pt x="1085687" y="265996"/>
                  </a:lnTo>
                  <a:lnTo>
                    <a:pt x="1152225" y="199199"/>
                  </a:lnTo>
                  <a:lnTo>
                    <a:pt x="1161813" y="195378"/>
                  </a:lnTo>
                  <a:lnTo>
                    <a:pt x="1170393" y="199514"/>
                  </a:lnTo>
                  <a:lnTo>
                    <a:pt x="1174506" y="208129"/>
                  </a:lnTo>
                  <a:lnTo>
                    <a:pt x="1170695" y="217746"/>
                  </a:lnTo>
                  <a:lnTo>
                    <a:pt x="1104156" y="284529"/>
                  </a:lnTo>
                  <a:lnTo>
                    <a:pt x="1094575" y="288358"/>
                  </a:lnTo>
                  <a:close/>
                </a:path>
                <a:path w="1354455" h="1771650">
                  <a:moveTo>
                    <a:pt x="418582" y="448050"/>
                  </a:moveTo>
                  <a:lnTo>
                    <a:pt x="408992" y="444227"/>
                  </a:lnTo>
                  <a:lnTo>
                    <a:pt x="183363" y="217871"/>
                  </a:lnTo>
                  <a:lnTo>
                    <a:pt x="179694" y="208611"/>
                  </a:lnTo>
                  <a:lnTo>
                    <a:pt x="179613" y="208129"/>
                  </a:lnTo>
                  <a:lnTo>
                    <a:pt x="183670" y="199646"/>
                  </a:lnTo>
                  <a:lnTo>
                    <a:pt x="192250" y="195515"/>
                  </a:lnTo>
                  <a:lnTo>
                    <a:pt x="201832" y="199338"/>
                  </a:lnTo>
                  <a:lnTo>
                    <a:pt x="427475" y="425694"/>
                  </a:lnTo>
                  <a:lnTo>
                    <a:pt x="431285" y="435309"/>
                  </a:lnTo>
                  <a:lnTo>
                    <a:pt x="427166" y="443919"/>
                  </a:lnTo>
                  <a:lnTo>
                    <a:pt x="418582" y="448050"/>
                  </a:lnTo>
                  <a:close/>
                </a:path>
                <a:path w="1354455" h="1771650">
                  <a:moveTo>
                    <a:pt x="677063" y="254531"/>
                  </a:moveTo>
                  <a:lnTo>
                    <a:pt x="668083" y="251364"/>
                  </a:lnTo>
                  <a:lnTo>
                    <a:pt x="664001" y="241871"/>
                  </a:lnTo>
                  <a:lnTo>
                    <a:pt x="664001" y="208611"/>
                  </a:lnTo>
                  <a:lnTo>
                    <a:pt x="668083" y="199109"/>
                  </a:lnTo>
                  <a:lnTo>
                    <a:pt x="677063" y="195947"/>
                  </a:lnTo>
                  <a:lnTo>
                    <a:pt x="686021" y="199109"/>
                  </a:lnTo>
                  <a:lnTo>
                    <a:pt x="686271" y="199646"/>
                  </a:lnTo>
                  <a:lnTo>
                    <a:pt x="690125" y="208611"/>
                  </a:lnTo>
                  <a:lnTo>
                    <a:pt x="690125" y="241871"/>
                  </a:lnTo>
                  <a:lnTo>
                    <a:pt x="686043" y="251368"/>
                  </a:lnTo>
                  <a:lnTo>
                    <a:pt x="677063" y="254531"/>
                  </a:lnTo>
                  <a:close/>
                </a:path>
                <a:path w="1354455" h="1771650">
                  <a:moveTo>
                    <a:pt x="677063" y="345485"/>
                  </a:moveTo>
                  <a:lnTo>
                    <a:pt x="668083" y="342315"/>
                  </a:lnTo>
                  <a:lnTo>
                    <a:pt x="664001" y="332821"/>
                  </a:lnTo>
                  <a:lnTo>
                    <a:pt x="664001" y="296958"/>
                  </a:lnTo>
                  <a:lnTo>
                    <a:pt x="668083" y="287456"/>
                  </a:lnTo>
                  <a:lnTo>
                    <a:pt x="677063" y="284294"/>
                  </a:lnTo>
                  <a:lnTo>
                    <a:pt x="686043" y="287464"/>
                  </a:lnTo>
                  <a:lnTo>
                    <a:pt x="690125" y="296958"/>
                  </a:lnTo>
                  <a:lnTo>
                    <a:pt x="690125" y="332821"/>
                  </a:lnTo>
                  <a:lnTo>
                    <a:pt x="686043" y="342323"/>
                  </a:lnTo>
                  <a:lnTo>
                    <a:pt x="677063" y="345485"/>
                  </a:lnTo>
                  <a:close/>
                </a:path>
                <a:path w="1354455" h="1771650">
                  <a:moveTo>
                    <a:pt x="935547" y="447987"/>
                  </a:moveTo>
                  <a:lnTo>
                    <a:pt x="926965" y="443855"/>
                  </a:lnTo>
                  <a:lnTo>
                    <a:pt x="922847" y="435241"/>
                  </a:lnTo>
                  <a:lnTo>
                    <a:pt x="926651" y="425625"/>
                  </a:lnTo>
                  <a:lnTo>
                    <a:pt x="1050197" y="301609"/>
                  </a:lnTo>
                  <a:lnTo>
                    <a:pt x="1059781" y="297786"/>
                  </a:lnTo>
                  <a:lnTo>
                    <a:pt x="1068364" y="301919"/>
                  </a:lnTo>
                  <a:lnTo>
                    <a:pt x="1072482" y="310533"/>
                  </a:lnTo>
                  <a:lnTo>
                    <a:pt x="1068666" y="320156"/>
                  </a:lnTo>
                  <a:lnTo>
                    <a:pt x="945134" y="444158"/>
                  </a:lnTo>
                  <a:lnTo>
                    <a:pt x="935547" y="447987"/>
                  </a:lnTo>
                  <a:close/>
                </a:path>
                <a:path w="1354455" h="1771650">
                  <a:moveTo>
                    <a:pt x="623256" y="1061605"/>
                  </a:moveTo>
                  <a:lnTo>
                    <a:pt x="548386" y="1061605"/>
                  </a:lnTo>
                  <a:lnTo>
                    <a:pt x="528852" y="1057374"/>
                  </a:lnTo>
                  <a:lnTo>
                    <a:pt x="516269" y="1044749"/>
                  </a:lnTo>
                  <a:lnTo>
                    <a:pt x="509531" y="1023832"/>
                  </a:lnTo>
                  <a:lnTo>
                    <a:pt x="507531" y="994726"/>
                  </a:lnTo>
                  <a:lnTo>
                    <a:pt x="502610" y="962502"/>
                  </a:lnTo>
                  <a:lnTo>
                    <a:pt x="488319" y="930277"/>
                  </a:lnTo>
                  <a:lnTo>
                    <a:pt x="465360" y="895220"/>
                  </a:lnTo>
                  <a:lnTo>
                    <a:pt x="434441" y="854502"/>
                  </a:lnTo>
                  <a:lnTo>
                    <a:pt x="404842" y="809885"/>
                  </a:lnTo>
                  <a:lnTo>
                    <a:pt x="384790" y="765235"/>
                  </a:lnTo>
                  <a:lnTo>
                    <a:pt x="373405" y="720875"/>
                  </a:lnTo>
                  <a:lnTo>
                    <a:pt x="369806" y="677130"/>
                  </a:lnTo>
                  <a:lnTo>
                    <a:pt x="373137" y="631570"/>
                  </a:lnTo>
                  <a:lnTo>
                    <a:pt x="382814" y="588086"/>
                  </a:lnTo>
                  <a:lnTo>
                    <a:pt x="398362" y="547153"/>
                  </a:lnTo>
                  <a:lnTo>
                    <a:pt x="419306" y="509249"/>
                  </a:lnTo>
                  <a:lnTo>
                    <a:pt x="445169" y="474851"/>
                  </a:lnTo>
                  <a:lnTo>
                    <a:pt x="475478" y="444437"/>
                  </a:lnTo>
                  <a:lnTo>
                    <a:pt x="509756" y="418482"/>
                  </a:lnTo>
                  <a:lnTo>
                    <a:pt x="547529" y="397465"/>
                  </a:lnTo>
                  <a:lnTo>
                    <a:pt x="588322" y="381862"/>
                  </a:lnTo>
                  <a:lnTo>
                    <a:pt x="631658" y="372150"/>
                  </a:lnTo>
                  <a:lnTo>
                    <a:pt x="677063" y="368807"/>
                  </a:lnTo>
                  <a:lnTo>
                    <a:pt x="722468" y="372150"/>
                  </a:lnTo>
                  <a:lnTo>
                    <a:pt x="765805" y="381862"/>
                  </a:lnTo>
                  <a:lnTo>
                    <a:pt x="806597" y="397465"/>
                  </a:lnTo>
                  <a:lnTo>
                    <a:pt x="844370" y="418482"/>
                  </a:lnTo>
                  <a:lnTo>
                    <a:pt x="866544" y="435272"/>
                  </a:lnTo>
                  <a:lnTo>
                    <a:pt x="705298" y="435272"/>
                  </a:lnTo>
                  <a:lnTo>
                    <a:pt x="698840" y="436147"/>
                  </a:lnTo>
                  <a:lnTo>
                    <a:pt x="695406" y="441109"/>
                  </a:lnTo>
                  <a:lnTo>
                    <a:pt x="695819" y="447156"/>
                  </a:lnTo>
                  <a:lnTo>
                    <a:pt x="700898" y="451286"/>
                  </a:lnTo>
                  <a:lnTo>
                    <a:pt x="746146" y="470005"/>
                  </a:lnTo>
                  <a:lnTo>
                    <a:pt x="786218" y="498052"/>
                  </a:lnTo>
                  <a:lnTo>
                    <a:pt x="820669" y="533477"/>
                  </a:lnTo>
                  <a:lnTo>
                    <a:pt x="849060" y="574330"/>
                  </a:lnTo>
                  <a:lnTo>
                    <a:pt x="870949" y="618661"/>
                  </a:lnTo>
                  <a:lnTo>
                    <a:pt x="885892" y="664520"/>
                  </a:lnTo>
                  <a:lnTo>
                    <a:pt x="889823" y="669666"/>
                  </a:lnTo>
                  <a:lnTo>
                    <a:pt x="895791" y="670100"/>
                  </a:lnTo>
                  <a:lnTo>
                    <a:pt x="983807" y="670100"/>
                  </a:lnTo>
                  <a:lnTo>
                    <a:pt x="984321" y="677130"/>
                  </a:lnTo>
                  <a:lnTo>
                    <a:pt x="981457" y="711954"/>
                  </a:lnTo>
                  <a:lnTo>
                    <a:pt x="587159" y="711954"/>
                  </a:lnTo>
                  <a:lnTo>
                    <a:pt x="566906" y="716067"/>
                  </a:lnTo>
                  <a:lnTo>
                    <a:pt x="550348" y="727277"/>
                  </a:lnTo>
                  <a:lnTo>
                    <a:pt x="539175" y="743888"/>
                  </a:lnTo>
                  <a:lnTo>
                    <a:pt x="535076" y="764203"/>
                  </a:lnTo>
                  <a:lnTo>
                    <a:pt x="539175" y="784527"/>
                  </a:lnTo>
                  <a:lnTo>
                    <a:pt x="550348" y="801142"/>
                  </a:lnTo>
                  <a:lnTo>
                    <a:pt x="566906" y="812353"/>
                  </a:lnTo>
                  <a:lnTo>
                    <a:pt x="587159" y="816467"/>
                  </a:lnTo>
                  <a:lnTo>
                    <a:pt x="623256" y="816467"/>
                  </a:lnTo>
                  <a:lnTo>
                    <a:pt x="623256" y="1061605"/>
                  </a:lnTo>
                  <a:close/>
                </a:path>
                <a:path w="1354455" h="1771650">
                  <a:moveTo>
                    <a:pt x="983807" y="670100"/>
                  </a:moveTo>
                  <a:lnTo>
                    <a:pt x="895791" y="670100"/>
                  </a:lnTo>
                  <a:lnTo>
                    <a:pt x="900799" y="666644"/>
                  </a:lnTo>
                  <a:lnTo>
                    <a:pt x="901851" y="660119"/>
                  </a:lnTo>
                  <a:lnTo>
                    <a:pt x="885948" y="611546"/>
                  </a:lnTo>
                  <a:lnTo>
                    <a:pt x="862620" y="564750"/>
                  </a:lnTo>
                  <a:lnTo>
                    <a:pt x="832380" y="521728"/>
                  </a:lnTo>
                  <a:lnTo>
                    <a:pt x="795738" y="484477"/>
                  </a:lnTo>
                  <a:lnTo>
                    <a:pt x="753207" y="454992"/>
                  </a:lnTo>
                  <a:lnTo>
                    <a:pt x="705298" y="435272"/>
                  </a:lnTo>
                  <a:lnTo>
                    <a:pt x="866544" y="435272"/>
                  </a:lnTo>
                  <a:lnTo>
                    <a:pt x="908957" y="474851"/>
                  </a:lnTo>
                  <a:lnTo>
                    <a:pt x="934821" y="509249"/>
                  </a:lnTo>
                  <a:lnTo>
                    <a:pt x="955764" y="547153"/>
                  </a:lnTo>
                  <a:lnTo>
                    <a:pt x="971312" y="588086"/>
                  </a:lnTo>
                  <a:lnTo>
                    <a:pt x="980989" y="631570"/>
                  </a:lnTo>
                  <a:lnTo>
                    <a:pt x="983807" y="670100"/>
                  </a:lnTo>
                  <a:close/>
                </a:path>
                <a:path w="1354455" h="1771650">
                  <a:moveTo>
                    <a:pt x="1161467" y="683483"/>
                  </a:moveTo>
                  <a:lnTo>
                    <a:pt x="1152034" y="679402"/>
                  </a:lnTo>
                  <a:lnTo>
                    <a:pt x="1148853" y="670394"/>
                  </a:lnTo>
                  <a:lnTo>
                    <a:pt x="1151998" y="661384"/>
                  </a:lnTo>
                  <a:lnTo>
                    <a:pt x="1161467" y="657268"/>
                  </a:lnTo>
                  <a:lnTo>
                    <a:pt x="1341579" y="657240"/>
                  </a:lnTo>
                  <a:lnTo>
                    <a:pt x="1351048" y="661336"/>
                  </a:lnTo>
                  <a:lnTo>
                    <a:pt x="1354113" y="670100"/>
                  </a:lnTo>
                  <a:lnTo>
                    <a:pt x="1354183" y="670394"/>
                  </a:lnTo>
                  <a:lnTo>
                    <a:pt x="1351040" y="679359"/>
                  </a:lnTo>
                  <a:lnTo>
                    <a:pt x="1341579" y="683455"/>
                  </a:lnTo>
                  <a:lnTo>
                    <a:pt x="1161467" y="683483"/>
                  </a:lnTo>
                  <a:close/>
                </a:path>
                <a:path w="1354455" h="1771650">
                  <a:moveTo>
                    <a:pt x="1105591" y="683497"/>
                  </a:moveTo>
                  <a:lnTo>
                    <a:pt x="1022528" y="683497"/>
                  </a:lnTo>
                  <a:lnTo>
                    <a:pt x="1013058" y="679402"/>
                  </a:lnTo>
                  <a:lnTo>
                    <a:pt x="1009907" y="670394"/>
                  </a:lnTo>
                  <a:lnTo>
                    <a:pt x="1013066" y="661384"/>
                  </a:lnTo>
                  <a:lnTo>
                    <a:pt x="1022528" y="657282"/>
                  </a:lnTo>
                  <a:lnTo>
                    <a:pt x="1105591" y="657268"/>
                  </a:lnTo>
                  <a:lnTo>
                    <a:pt x="1114996" y="661336"/>
                  </a:lnTo>
                  <a:lnTo>
                    <a:pt x="1118205" y="670394"/>
                  </a:lnTo>
                  <a:lnTo>
                    <a:pt x="1115064" y="679359"/>
                  </a:lnTo>
                  <a:lnTo>
                    <a:pt x="1105591" y="683497"/>
                  </a:lnTo>
                  <a:close/>
                </a:path>
                <a:path w="1354455" h="1771650">
                  <a:moveTo>
                    <a:pt x="714898" y="800425"/>
                  </a:moveTo>
                  <a:lnTo>
                    <a:pt x="639228" y="800425"/>
                  </a:lnTo>
                  <a:lnTo>
                    <a:pt x="639228" y="764203"/>
                  </a:lnTo>
                  <a:lnTo>
                    <a:pt x="635131" y="743888"/>
                  </a:lnTo>
                  <a:lnTo>
                    <a:pt x="623963" y="727277"/>
                  </a:lnTo>
                  <a:lnTo>
                    <a:pt x="607410" y="716067"/>
                  </a:lnTo>
                  <a:lnTo>
                    <a:pt x="587159" y="711954"/>
                  </a:lnTo>
                  <a:lnTo>
                    <a:pt x="766967" y="711954"/>
                  </a:lnTo>
                  <a:lnTo>
                    <a:pt x="746722" y="716067"/>
                  </a:lnTo>
                  <a:lnTo>
                    <a:pt x="730169" y="727277"/>
                  </a:lnTo>
                  <a:lnTo>
                    <a:pt x="718997" y="743888"/>
                  </a:lnTo>
                  <a:lnTo>
                    <a:pt x="714898" y="764203"/>
                  </a:lnTo>
                  <a:lnTo>
                    <a:pt x="714898" y="800425"/>
                  </a:lnTo>
                  <a:close/>
                </a:path>
                <a:path w="1354455" h="1771650">
                  <a:moveTo>
                    <a:pt x="805754" y="1061605"/>
                  </a:moveTo>
                  <a:lnTo>
                    <a:pt x="730884" y="1061605"/>
                  </a:lnTo>
                  <a:lnTo>
                    <a:pt x="730884" y="816467"/>
                  </a:lnTo>
                  <a:lnTo>
                    <a:pt x="766967" y="816467"/>
                  </a:lnTo>
                  <a:lnTo>
                    <a:pt x="787220" y="812353"/>
                  </a:lnTo>
                  <a:lnTo>
                    <a:pt x="803778" y="801142"/>
                  </a:lnTo>
                  <a:lnTo>
                    <a:pt x="814951" y="784527"/>
                  </a:lnTo>
                  <a:lnTo>
                    <a:pt x="819050" y="764203"/>
                  </a:lnTo>
                  <a:lnTo>
                    <a:pt x="814951" y="743888"/>
                  </a:lnTo>
                  <a:lnTo>
                    <a:pt x="803778" y="727277"/>
                  </a:lnTo>
                  <a:lnTo>
                    <a:pt x="787220" y="716067"/>
                  </a:lnTo>
                  <a:lnTo>
                    <a:pt x="766967" y="711954"/>
                  </a:lnTo>
                  <a:lnTo>
                    <a:pt x="981457" y="711954"/>
                  </a:lnTo>
                  <a:lnTo>
                    <a:pt x="980723" y="720875"/>
                  </a:lnTo>
                  <a:lnTo>
                    <a:pt x="980511" y="721701"/>
                  </a:lnTo>
                  <a:lnTo>
                    <a:pt x="903461" y="721701"/>
                  </a:lnTo>
                  <a:lnTo>
                    <a:pt x="897904" y="723685"/>
                  </a:lnTo>
                  <a:lnTo>
                    <a:pt x="895713" y="729684"/>
                  </a:lnTo>
                  <a:lnTo>
                    <a:pt x="896390" y="742432"/>
                  </a:lnTo>
                  <a:lnTo>
                    <a:pt x="896753" y="755183"/>
                  </a:lnTo>
                  <a:lnTo>
                    <a:pt x="896813" y="767938"/>
                  </a:lnTo>
                  <a:lnTo>
                    <a:pt x="896582" y="780702"/>
                  </a:lnTo>
                  <a:lnTo>
                    <a:pt x="898998" y="786712"/>
                  </a:lnTo>
                  <a:lnTo>
                    <a:pt x="904630" y="788716"/>
                  </a:lnTo>
                  <a:lnTo>
                    <a:pt x="958797" y="788716"/>
                  </a:lnTo>
                  <a:lnTo>
                    <a:pt x="949290" y="809885"/>
                  </a:lnTo>
                  <a:lnTo>
                    <a:pt x="919686" y="854502"/>
                  </a:lnTo>
                  <a:lnTo>
                    <a:pt x="888766" y="895220"/>
                  </a:lnTo>
                  <a:lnTo>
                    <a:pt x="865808" y="930277"/>
                  </a:lnTo>
                  <a:lnTo>
                    <a:pt x="851516" y="962502"/>
                  </a:lnTo>
                  <a:lnTo>
                    <a:pt x="846596" y="994726"/>
                  </a:lnTo>
                  <a:lnTo>
                    <a:pt x="844598" y="1023832"/>
                  </a:lnTo>
                  <a:lnTo>
                    <a:pt x="837864" y="1044749"/>
                  </a:lnTo>
                  <a:lnTo>
                    <a:pt x="825286" y="1057374"/>
                  </a:lnTo>
                  <a:lnTo>
                    <a:pt x="805754" y="1061605"/>
                  </a:lnTo>
                  <a:close/>
                </a:path>
                <a:path w="1354455" h="1771650">
                  <a:moveTo>
                    <a:pt x="958797" y="788716"/>
                  </a:moveTo>
                  <a:lnTo>
                    <a:pt x="904630" y="788716"/>
                  </a:lnTo>
                  <a:lnTo>
                    <a:pt x="910377" y="786712"/>
                  </a:lnTo>
                  <a:lnTo>
                    <a:pt x="913134" y="780702"/>
                  </a:lnTo>
                  <a:lnTo>
                    <a:pt x="913176" y="778289"/>
                  </a:lnTo>
                  <a:lnTo>
                    <a:pt x="913294" y="755183"/>
                  </a:lnTo>
                  <a:lnTo>
                    <a:pt x="912934" y="742432"/>
                  </a:lnTo>
                  <a:lnTo>
                    <a:pt x="912265" y="729684"/>
                  </a:lnTo>
                  <a:lnTo>
                    <a:pt x="909283" y="723709"/>
                  </a:lnTo>
                  <a:lnTo>
                    <a:pt x="903461" y="721701"/>
                  </a:lnTo>
                  <a:lnTo>
                    <a:pt x="980511" y="721701"/>
                  </a:lnTo>
                  <a:lnTo>
                    <a:pt x="969341" y="765235"/>
                  </a:lnTo>
                  <a:lnTo>
                    <a:pt x="958797" y="788716"/>
                  </a:lnTo>
                  <a:close/>
                </a:path>
                <a:path w="1354455" h="1771650">
                  <a:moveTo>
                    <a:pt x="623256" y="800425"/>
                  </a:moveTo>
                  <a:lnTo>
                    <a:pt x="587159" y="800425"/>
                  </a:lnTo>
                  <a:lnTo>
                    <a:pt x="573122" y="797574"/>
                  </a:lnTo>
                  <a:lnTo>
                    <a:pt x="561647" y="789804"/>
                  </a:lnTo>
                  <a:lnTo>
                    <a:pt x="553903" y="778289"/>
                  </a:lnTo>
                  <a:lnTo>
                    <a:pt x="551062" y="764203"/>
                  </a:lnTo>
                  <a:lnTo>
                    <a:pt x="553903" y="750120"/>
                  </a:lnTo>
                  <a:lnTo>
                    <a:pt x="561647" y="738610"/>
                  </a:lnTo>
                  <a:lnTo>
                    <a:pt x="573122" y="730844"/>
                  </a:lnTo>
                  <a:lnTo>
                    <a:pt x="587159" y="727995"/>
                  </a:lnTo>
                  <a:lnTo>
                    <a:pt x="601196" y="730844"/>
                  </a:lnTo>
                  <a:lnTo>
                    <a:pt x="612671" y="738610"/>
                  </a:lnTo>
                  <a:lnTo>
                    <a:pt x="620415" y="750120"/>
                  </a:lnTo>
                  <a:lnTo>
                    <a:pt x="623256" y="764203"/>
                  </a:lnTo>
                  <a:lnTo>
                    <a:pt x="623256" y="800425"/>
                  </a:lnTo>
                  <a:close/>
                </a:path>
                <a:path w="1354455" h="1771650">
                  <a:moveTo>
                    <a:pt x="766967" y="800425"/>
                  </a:moveTo>
                  <a:lnTo>
                    <a:pt x="730884" y="800425"/>
                  </a:lnTo>
                  <a:lnTo>
                    <a:pt x="730884" y="764203"/>
                  </a:lnTo>
                  <a:lnTo>
                    <a:pt x="733723" y="750120"/>
                  </a:lnTo>
                  <a:lnTo>
                    <a:pt x="741462" y="738610"/>
                  </a:lnTo>
                  <a:lnTo>
                    <a:pt x="752933" y="730844"/>
                  </a:lnTo>
                  <a:lnTo>
                    <a:pt x="766967" y="727995"/>
                  </a:lnTo>
                  <a:lnTo>
                    <a:pt x="781004" y="730844"/>
                  </a:lnTo>
                  <a:lnTo>
                    <a:pt x="792480" y="738610"/>
                  </a:lnTo>
                  <a:lnTo>
                    <a:pt x="800223" y="750120"/>
                  </a:lnTo>
                  <a:lnTo>
                    <a:pt x="803064" y="764203"/>
                  </a:lnTo>
                  <a:lnTo>
                    <a:pt x="800223" y="778289"/>
                  </a:lnTo>
                  <a:lnTo>
                    <a:pt x="792480" y="789804"/>
                  </a:lnTo>
                  <a:lnTo>
                    <a:pt x="781004" y="797574"/>
                  </a:lnTo>
                  <a:lnTo>
                    <a:pt x="766967" y="800425"/>
                  </a:lnTo>
                  <a:close/>
                </a:path>
                <a:path w="1354455" h="1771650">
                  <a:moveTo>
                    <a:pt x="714898" y="1061605"/>
                  </a:moveTo>
                  <a:lnTo>
                    <a:pt x="639228" y="1061605"/>
                  </a:lnTo>
                  <a:lnTo>
                    <a:pt x="639228" y="816467"/>
                  </a:lnTo>
                  <a:lnTo>
                    <a:pt x="714898" y="816467"/>
                  </a:lnTo>
                  <a:lnTo>
                    <a:pt x="714898" y="1061605"/>
                  </a:lnTo>
                  <a:close/>
                </a:path>
                <a:path w="1354455" h="1771650">
                  <a:moveTo>
                    <a:pt x="677063" y="173417"/>
                  </a:moveTo>
                  <a:lnTo>
                    <a:pt x="668083" y="170250"/>
                  </a:lnTo>
                  <a:lnTo>
                    <a:pt x="664001" y="160763"/>
                  </a:lnTo>
                  <a:lnTo>
                    <a:pt x="664001" y="12664"/>
                  </a:lnTo>
                  <a:lnTo>
                    <a:pt x="668083" y="3162"/>
                  </a:lnTo>
                  <a:lnTo>
                    <a:pt x="677063" y="0"/>
                  </a:lnTo>
                  <a:lnTo>
                    <a:pt x="686043" y="3170"/>
                  </a:lnTo>
                  <a:lnTo>
                    <a:pt x="690125" y="12664"/>
                  </a:lnTo>
                  <a:lnTo>
                    <a:pt x="690125" y="160763"/>
                  </a:lnTo>
                  <a:lnTo>
                    <a:pt x="686043" y="170257"/>
                  </a:lnTo>
                  <a:lnTo>
                    <a:pt x="677063" y="173417"/>
                  </a:lnTo>
                  <a:close/>
                </a:path>
                <a:path w="1354455" h="1771650">
                  <a:moveTo>
                    <a:pt x="887465" y="1714002"/>
                  </a:moveTo>
                  <a:lnTo>
                    <a:pt x="903821" y="1644286"/>
                  </a:lnTo>
                  <a:lnTo>
                    <a:pt x="904434" y="1580218"/>
                  </a:lnTo>
                  <a:lnTo>
                    <a:pt x="894687" y="1524437"/>
                  </a:lnTo>
                  <a:lnTo>
                    <a:pt x="879962" y="1479577"/>
                  </a:lnTo>
                  <a:lnTo>
                    <a:pt x="865641" y="1448275"/>
                  </a:lnTo>
                  <a:lnTo>
                    <a:pt x="857106" y="1433167"/>
                  </a:lnTo>
                  <a:lnTo>
                    <a:pt x="894480" y="1417927"/>
                  </a:lnTo>
                  <a:lnTo>
                    <a:pt x="934538" y="1404586"/>
                  </a:lnTo>
                  <a:lnTo>
                    <a:pt x="977063" y="1393788"/>
                  </a:lnTo>
                  <a:lnTo>
                    <a:pt x="1021838" y="1386177"/>
                  </a:lnTo>
                  <a:lnTo>
                    <a:pt x="1035286" y="1416866"/>
                  </a:lnTo>
                  <a:lnTo>
                    <a:pt x="1048591" y="1453790"/>
                  </a:lnTo>
                  <a:lnTo>
                    <a:pt x="1060313" y="1496330"/>
                  </a:lnTo>
                  <a:lnTo>
                    <a:pt x="1069014" y="1543864"/>
                  </a:lnTo>
                  <a:lnTo>
                    <a:pt x="1073256" y="1595773"/>
                  </a:lnTo>
                  <a:lnTo>
                    <a:pt x="1071599" y="1651435"/>
                  </a:lnTo>
                  <a:lnTo>
                    <a:pt x="1067632" y="1677364"/>
                  </a:lnTo>
                  <a:lnTo>
                    <a:pt x="984183" y="1677364"/>
                  </a:lnTo>
                  <a:lnTo>
                    <a:pt x="887465" y="1714002"/>
                  </a:lnTo>
                  <a:close/>
                </a:path>
                <a:path w="1354455" h="1771650">
                  <a:moveTo>
                    <a:pt x="1044832" y="1771539"/>
                  </a:moveTo>
                  <a:lnTo>
                    <a:pt x="984183" y="1677364"/>
                  </a:lnTo>
                  <a:lnTo>
                    <a:pt x="1067632" y="1677364"/>
                  </a:lnTo>
                  <a:lnTo>
                    <a:pt x="1062603" y="1710231"/>
                  </a:lnTo>
                  <a:lnTo>
                    <a:pt x="1044832" y="1771539"/>
                  </a:lnTo>
                  <a:close/>
                </a:path>
              </a:pathLst>
            </a:custGeom>
            <a:solidFill>
              <a:srgbClr val="EDBD3D"/>
            </a:solidFill>
          </p:spPr>
          <p:txBody>
            <a:bodyPr wrap="square" lIns="0" tIns="0" rIns="0" bIns="0" rtlCol="0"/>
            <a:lstStyle/>
            <a:p>
              <a:endParaRPr/>
            </a:p>
          </p:txBody>
        </p:sp>
        <p:sp>
          <p:nvSpPr>
            <p:cNvPr id="8" name="object 8"/>
            <p:cNvSpPr/>
            <p:nvPr/>
          </p:nvSpPr>
          <p:spPr>
            <a:xfrm>
              <a:off x="16387843" y="3594191"/>
              <a:ext cx="1741805" cy="483870"/>
            </a:xfrm>
            <a:custGeom>
              <a:avLst/>
              <a:gdLst/>
              <a:ahLst/>
              <a:cxnLst/>
              <a:rect l="l" t="t" r="r" b="b"/>
              <a:pathLst>
                <a:path w="1741805" h="483870">
                  <a:moveTo>
                    <a:pt x="1089636" y="483646"/>
                  </a:moveTo>
                  <a:lnTo>
                    <a:pt x="912903" y="483646"/>
                  </a:lnTo>
                  <a:lnTo>
                    <a:pt x="952425" y="467813"/>
                  </a:lnTo>
                  <a:lnTo>
                    <a:pt x="992514" y="454326"/>
                  </a:lnTo>
                  <a:lnTo>
                    <a:pt x="1032980" y="443031"/>
                  </a:lnTo>
                  <a:lnTo>
                    <a:pt x="1073635" y="433777"/>
                  </a:lnTo>
                  <a:lnTo>
                    <a:pt x="1077869" y="444847"/>
                  </a:lnTo>
                  <a:lnTo>
                    <a:pt x="1082018" y="456884"/>
                  </a:lnTo>
                  <a:lnTo>
                    <a:pt x="1085976" y="469836"/>
                  </a:lnTo>
                  <a:lnTo>
                    <a:pt x="1089636" y="483646"/>
                  </a:lnTo>
                  <a:close/>
                </a:path>
                <a:path w="1741805" h="483870">
                  <a:moveTo>
                    <a:pt x="1729982" y="455410"/>
                  </a:moveTo>
                  <a:lnTo>
                    <a:pt x="1635571" y="455410"/>
                  </a:lnTo>
                  <a:lnTo>
                    <a:pt x="1455762" y="0"/>
                  </a:lnTo>
                  <a:lnTo>
                    <a:pt x="1541942" y="0"/>
                  </a:lnTo>
                  <a:lnTo>
                    <a:pt x="1729982" y="455410"/>
                  </a:lnTo>
                  <a:close/>
                </a:path>
                <a:path w="1741805" h="483870">
                  <a:moveTo>
                    <a:pt x="1741641" y="483646"/>
                  </a:moveTo>
                  <a:lnTo>
                    <a:pt x="1260575" y="483646"/>
                  </a:lnTo>
                  <a:lnTo>
                    <a:pt x="1257170" y="465068"/>
                  </a:lnTo>
                  <a:lnTo>
                    <a:pt x="1253237" y="447223"/>
                  </a:lnTo>
                  <a:lnTo>
                    <a:pt x="1248859" y="430148"/>
                  </a:lnTo>
                  <a:lnTo>
                    <a:pt x="1244119" y="413874"/>
                  </a:lnTo>
                  <a:lnTo>
                    <a:pt x="1395548" y="416866"/>
                  </a:lnTo>
                  <a:lnTo>
                    <a:pt x="1520080" y="431533"/>
                  </a:lnTo>
                  <a:lnTo>
                    <a:pt x="1604495" y="447754"/>
                  </a:lnTo>
                  <a:lnTo>
                    <a:pt x="1635571" y="455410"/>
                  </a:lnTo>
                  <a:lnTo>
                    <a:pt x="1729982" y="455410"/>
                  </a:lnTo>
                  <a:lnTo>
                    <a:pt x="1741641" y="483646"/>
                  </a:lnTo>
                  <a:close/>
                </a:path>
                <a:path w="1741805" h="483870">
                  <a:moveTo>
                    <a:pt x="828737" y="483646"/>
                  </a:moveTo>
                  <a:lnTo>
                    <a:pt x="0" y="483646"/>
                  </a:lnTo>
                  <a:lnTo>
                    <a:pt x="199698" y="0"/>
                  </a:lnTo>
                  <a:lnTo>
                    <a:pt x="285878" y="0"/>
                  </a:lnTo>
                  <a:lnTo>
                    <a:pt x="106069" y="455410"/>
                  </a:lnTo>
                  <a:lnTo>
                    <a:pt x="718313" y="455410"/>
                  </a:lnTo>
                  <a:lnTo>
                    <a:pt x="828737" y="483646"/>
                  </a:lnTo>
                  <a:close/>
                </a:path>
                <a:path w="1741805" h="483870">
                  <a:moveTo>
                    <a:pt x="729371" y="114437"/>
                  </a:moveTo>
                  <a:lnTo>
                    <a:pt x="722184" y="108015"/>
                  </a:lnTo>
                  <a:lnTo>
                    <a:pt x="722184" y="90368"/>
                  </a:lnTo>
                  <a:lnTo>
                    <a:pt x="729371" y="82367"/>
                  </a:lnTo>
                  <a:lnTo>
                    <a:pt x="1012269" y="51391"/>
                  </a:lnTo>
                  <a:lnTo>
                    <a:pt x="1019456" y="57813"/>
                  </a:lnTo>
                  <a:lnTo>
                    <a:pt x="1019456" y="75461"/>
                  </a:lnTo>
                  <a:lnTo>
                    <a:pt x="1012269" y="83461"/>
                  </a:lnTo>
                  <a:lnTo>
                    <a:pt x="729371" y="114437"/>
                  </a:lnTo>
                  <a:close/>
                </a:path>
                <a:path w="1741805" h="483870">
                  <a:moveTo>
                    <a:pt x="729371" y="185012"/>
                  </a:moveTo>
                  <a:lnTo>
                    <a:pt x="722184" y="178576"/>
                  </a:lnTo>
                  <a:lnTo>
                    <a:pt x="722184" y="160943"/>
                  </a:lnTo>
                  <a:lnTo>
                    <a:pt x="729371" y="152929"/>
                  </a:lnTo>
                  <a:lnTo>
                    <a:pt x="1012269" y="121953"/>
                  </a:lnTo>
                  <a:lnTo>
                    <a:pt x="1019456" y="128389"/>
                  </a:lnTo>
                  <a:lnTo>
                    <a:pt x="1019456" y="146022"/>
                  </a:lnTo>
                  <a:lnTo>
                    <a:pt x="1012269" y="154036"/>
                  </a:lnTo>
                  <a:lnTo>
                    <a:pt x="729371" y="185012"/>
                  </a:lnTo>
                  <a:close/>
                </a:path>
                <a:path w="1741805" h="483870">
                  <a:moveTo>
                    <a:pt x="718313" y="455410"/>
                  </a:moveTo>
                  <a:lnTo>
                    <a:pt x="106069" y="455410"/>
                  </a:lnTo>
                  <a:lnTo>
                    <a:pt x="173582" y="440059"/>
                  </a:lnTo>
                  <a:lnTo>
                    <a:pt x="346326" y="416825"/>
                  </a:lnTo>
                  <a:lnTo>
                    <a:pt x="579609" y="419943"/>
                  </a:lnTo>
                  <a:lnTo>
                    <a:pt x="718313" y="455410"/>
                  </a:lnTo>
                  <a:close/>
                </a:path>
              </a:pathLst>
            </a:custGeom>
            <a:solidFill>
              <a:srgbClr val="4D5D67"/>
            </a:solidFill>
          </p:spPr>
          <p:txBody>
            <a:bodyPr wrap="square" lIns="0" tIns="0" rIns="0" bIns="0" rtlCol="0"/>
            <a:lstStyle/>
            <a:p>
              <a:endParaRPr/>
            </a:p>
          </p:txBody>
        </p:sp>
        <p:sp>
          <p:nvSpPr>
            <p:cNvPr id="9" name="object 9"/>
            <p:cNvSpPr/>
            <p:nvPr/>
          </p:nvSpPr>
          <p:spPr>
            <a:xfrm>
              <a:off x="16387843" y="3609832"/>
              <a:ext cx="1741805" cy="600710"/>
            </a:xfrm>
            <a:custGeom>
              <a:avLst/>
              <a:gdLst/>
              <a:ahLst/>
              <a:cxnLst/>
              <a:rect l="l" t="t" r="r" b="b"/>
              <a:pathLst>
                <a:path w="1741805" h="600710">
                  <a:moveTo>
                    <a:pt x="1741641" y="545986"/>
                  </a:moveTo>
                  <a:lnTo>
                    <a:pt x="1267182" y="545986"/>
                  </a:lnTo>
                  <a:lnTo>
                    <a:pt x="1266654" y="525635"/>
                  </a:lnTo>
                  <a:lnTo>
                    <a:pt x="1265327" y="505833"/>
                  </a:lnTo>
                  <a:lnTo>
                    <a:pt x="1263275" y="486613"/>
                  </a:lnTo>
                  <a:lnTo>
                    <a:pt x="1260575" y="468006"/>
                  </a:lnTo>
                  <a:lnTo>
                    <a:pt x="1741641" y="468006"/>
                  </a:lnTo>
                  <a:lnTo>
                    <a:pt x="1741641" y="545986"/>
                  </a:lnTo>
                  <a:close/>
                </a:path>
                <a:path w="1741805" h="600710">
                  <a:moveTo>
                    <a:pt x="1099456" y="545986"/>
                  </a:moveTo>
                  <a:lnTo>
                    <a:pt x="0" y="545986"/>
                  </a:lnTo>
                  <a:lnTo>
                    <a:pt x="0" y="468006"/>
                  </a:lnTo>
                  <a:lnTo>
                    <a:pt x="1089636" y="468006"/>
                  </a:lnTo>
                  <a:lnTo>
                    <a:pt x="1093523" y="485953"/>
                  </a:lnTo>
                  <a:lnTo>
                    <a:pt x="1096589" y="504998"/>
                  </a:lnTo>
                  <a:lnTo>
                    <a:pt x="1098634" y="525041"/>
                  </a:lnTo>
                  <a:lnTo>
                    <a:pt x="1099456" y="545986"/>
                  </a:lnTo>
                  <a:close/>
                </a:path>
                <a:path w="1741805" h="600710">
                  <a:moveTo>
                    <a:pt x="870820" y="600644"/>
                  </a:moveTo>
                  <a:lnTo>
                    <a:pt x="846468" y="596534"/>
                  </a:lnTo>
                  <a:lnTo>
                    <a:pt x="825528" y="585128"/>
                  </a:lnTo>
                  <a:lnTo>
                    <a:pt x="809365" y="567816"/>
                  </a:lnTo>
                  <a:lnTo>
                    <a:pt x="799344" y="545986"/>
                  </a:lnTo>
                  <a:lnTo>
                    <a:pt x="942296" y="545986"/>
                  </a:lnTo>
                  <a:lnTo>
                    <a:pt x="932275" y="567816"/>
                  </a:lnTo>
                  <a:lnTo>
                    <a:pt x="916112" y="585128"/>
                  </a:lnTo>
                  <a:lnTo>
                    <a:pt x="895172" y="596534"/>
                  </a:lnTo>
                  <a:lnTo>
                    <a:pt x="870820" y="600644"/>
                  </a:lnTo>
                  <a:close/>
                </a:path>
                <a:path w="1741805" h="600710">
                  <a:moveTo>
                    <a:pt x="870820" y="221317"/>
                  </a:moveTo>
                  <a:lnTo>
                    <a:pt x="840023" y="217265"/>
                  </a:lnTo>
                  <a:lnTo>
                    <a:pt x="812161" y="205815"/>
                  </a:lnTo>
                  <a:lnTo>
                    <a:pt x="788287" y="188034"/>
                  </a:lnTo>
                  <a:lnTo>
                    <a:pt x="769454" y="164984"/>
                  </a:lnTo>
                  <a:lnTo>
                    <a:pt x="983635" y="141524"/>
                  </a:lnTo>
                  <a:lnTo>
                    <a:pt x="966265" y="173565"/>
                  </a:lnTo>
                  <a:lnTo>
                    <a:pt x="940402" y="198819"/>
                  </a:lnTo>
                  <a:lnTo>
                    <a:pt x="907951" y="215374"/>
                  </a:lnTo>
                  <a:lnTo>
                    <a:pt x="870820" y="221317"/>
                  </a:lnTo>
                  <a:close/>
                </a:path>
                <a:path w="1741805" h="600710">
                  <a:moveTo>
                    <a:pt x="750957" y="64360"/>
                  </a:moveTo>
                  <a:lnTo>
                    <a:pt x="750957" y="0"/>
                  </a:lnTo>
                  <a:lnTo>
                    <a:pt x="990683" y="0"/>
                  </a:lnTo>
                  <a:lnTo>
                    <a:pt x="990683" y="38104"/>
                  </a:lnTo>
                  <a:lnTo>
                    <a:pt x="750957" y="64360"/>
                  </a:lnTo>
                  <a:close/>
                </a:path>
                <a:path w="1741805" h="600710">
                  <a:moveTo>
                    <a:pt x="755716" y="134410"/>
                  </a:moveTo>
                  <a:lnTo>
                    <a:pt x="750957" y="96444"/>
                  </a:lnTo>
                  <a:lnTo>
                    <a:pt x="990683" y="70187"/>
                  </a:lnTo>
                  <a:lnTo>
                    <a:pt x="990573" y="106160"/>
                  </a:lnTo>
                  <a:lnTo>
                    <a:pt x="990421" y="108707"/>
                  </a:lnTo>
                  <a:lnTo>
                    <a:pt x="755716" y="134410"/>
                  </a:lnTo>
                  <a:close/>
                </a:path>
              </a:pathLst>
            </a:custGeom>
            <a:solidFill>
              <a:srgbClr val="EFEFEF"/>
            </a:solidFill>
          </p:spPr>
          <p:txBody>
            <a:bodyPr wrap="square" lIns="0" tIns="0" rIns="0" bIns="0" rtlCol="0"/>
            <a:lstStyle/>
            <a:p>
              <a:endParaRPr/>
            </a:p>
          </p:txBody>
        </p:sp>
      </p:grpSp>
      <p:sp>
        <p:nvSpPr>
          <p:cNvPr id="10" name="object 10"/>
          <p:cNvSpPr txBox="1"/>
          <p:nvPr/>
        </p:nvSpPr>
        <p:spPr>
          <a:xfrm>
            <a:off x="361727" y="976238"/>
            <a:ext cx="16124555" cy="663575"/>
          </a:xfrm>
          <a:prstGeom prst="rect">
            <a:avLst/>
          </a:prstGeom>
        </p:spPr>
        <p:txBody>
          <a:bodyPr vert="horz" wrap="square" lIns="0" tIns="60960" rIns="0" bIns="0" rtlCol="0">
            <a:spAutoFit/>
          </a:bodyPr>
          <a:lstStyle/>
          <a:p>
            <a:pPr marL="12700" marR="5080">
              <a:lnSpc>
                <a:spcPts val="2330"/>
              </a:lnSpc>
              <a:spcBef>
                <a:spcPts val="480"/>
              </a:spcBef>
            </a:pPr>
            <a:r>
              <a:rPr sz="2250" b="1" spc="10" dirty="0">
                <a:solidFill>
                  <a:srgbClr val="F6B4A6"/>
                </a:solidFill>
                <a:latin typeface="Arial"/>
                <a:cs typeface="Arial"/>
              </a:rPr>
              <a:t>Pengangguran</a:t>
            </a:r>
            <a:r>
              <a:rPr sz="2250" b="1" spc="110" dirty="0">
                <a:solidFill>
                  <a:srgbClr val="F6B4A6"/>
                </a:solidFill>
                <a:latin typeface="Arial"/>
                <a:cs typeface="Arial"/>
              </a:rPr>
              <a:t> </a:t>
            </a:r>
            <a:r>
              <a:rPr sz="2250" b="1" spc="-25" dirty="0">
                <a:solidFill>
                  <a:srgbClr val="F6B4A6"/>
                </a:solidFill>
                <a:latin typeface="Arial"/>
                <a:cs typeface="Arial"/>
              </a:rPr>
              <a:t>bisa</a:t>
            </a:r>
            <a:r>
              <a:rPr sz="2250" b="1" spc="114" dirty="0">
                <a:solidFill>
                  <a:srgbClr val="F6B4A6"/>
                </a:solidFill>
                <a:latin typeface="Arial"/>
                <a:cs typeface="Arial"/>
              </a:rPr>
              <a:t> </a:t>
            </a:r>
            <a:r>
              <a:rPr sz="2250" b="1" spc="5" dirty="0">
                <a:solidFill>
                  <a:srgbClr val="F6B4A6"/>
                </a:solidFill>
                <a:latin typeface="Arial"/>
                <a:cs typeface="Arial"/>
              </a:rPr>
              <a:t>menjadi</a:t>
            </a:r>
            <a:r>
              <a:rPr sz="2250" b="1" spc="110" dirty="0">
                <a:solidFill>
                  <a:srgbClr val="F6B4A6"/>
                </a:solidFill>
                <a:latin typeface="Arial"/>
                <a:cs typeface="Arial"/>
              </a:rPr>
              <a:t> </a:t>
            </a:r>
            <a:r>
              <a:rPr sz="2250" b="1" spc="40" dirty="0">
                <a:solidFill>
                  <a:srgbClr val="F6B4A6"/>
                </a:solidFill>
                <a:latin typeface="Arial"/>
                <a:cs typeface="Arial"/>
              </a:rPr>
              <a:t>efek</a:t>
            </a:r>
            <a:r>
              <a:rPr sz="2250" b="1" spc="114" dirty="0">
                <a:solidFill>
                  <a:srgbClr val="F6B4A6"/>
                </a:solidFill>
                <a:latin typeface="Arial"/>
                <a:cs typeface="Arial"/>
              </a:rPr>
              <a:t> </a:t>
            </a:r>
            <a:r>
              <a:rPr sz="2250" b="1" spc="50" dirty="0">
                <a:solidFill>
                  <a:srgbClr val="F6B4A6"/>
                </a:solidFill>
                <a:latin typeface="Arial"/>
                <a:cs typeface="Arial"/>
              </a:rPr>
              <a:t>dari</a:t>
            </a:r>
            <a:r>
              <a:rPr sz="2250" b="1" spc="110" dirty="0">
                <a:solidFill>
                  <a:srgbClr val="F6B4A6"/>
                </a:solidFill>
                <a:latin typeface="Arial"/>
                <a:cs typeface="Arial"/>
              </a:rPr>
              <a:t> </a:t>
            </a:r>
            <a:r>
              <a:rPr sz="2250" b="1" spc="-5" dirty="0">
                <a:solidFill>
                  <a:srgbClr val="F6B4A6"/>
                </a:solidFill>
                <a:latin typeface="Arial"/>
                <a:cs typeface="Arial"/>
              </a:rPr>
              <a:t>kesalahan</a:t>
            </a:r>
            <a:r>
              <a:rPr sz="2250" b="1" spc="114" dirty="0">
                <a:solidFill>
                  <a:srgbClr val="F6B4A6"/>
                </a:solidFill>
                <a:latin typeface="Arial"/>
                <a:cs typeface="Arial"/>
              </a:rPr>
              <a:t> </a:t>
            </a:r>
            <a:r>
              <a:rPr sz="2250" b="1" spc="5" dirty="0">
                <a:solidFill>
                  <a:srgbClr val="F6B4A6"/>
                </a:solidFill>
                <a:latin typeface="Arial"/>
                <a:cs typeface="Arial"/>
              </a:rPr>
              <a:t>struktural</a:t>
            </a:r>
            <a:r>
              <a:rPr sz="2250" b="1" spc="110" dirty="0">
                <a:solidFill>
                  <a:srgbClr val="F6B4A6"/>
                </a:solidFill>
                <a:latin typeface="Arial"/>
                <a:cs typeface="Arial"/>
              </a:rPr>
              <a:t> </a:t>
            </a:r>
            <a:r>
              <a:rPr sz="2250" b="1" spc="35" dirty="0">
                <a:solidFill>
                  <a:srgbClr val="F6B4A6"/>
                </a:solidFill>
                <a:latin typeface="Arial"/>
                <a:cs typeface="Arial"/>
              </a:rPr>
              <a:t>dan</a:t>
            </a:r>
            <a:r>
              <a:rPr sz="2250" b="1" spc="114" dirty="0">
                <a:solidFill>
                  <a:srgbClr val="F6B4A6"/>
                </a:solidFill>
                <a:latin typeface="Arial"/>
                <a:cs typeface="Arial"/>
              </a:rPr>
              <a:t> </a:t>
            </a:r>
            <a:r>
              <a:rPr sz="2250" b="1" spc="-15" dirty="0">
                <a:solidFill>
                  <a:srgbClr val="F6B4A6"/>
                </a:solidFill>
                <a:latin typeface="Arial"/>
                <a:cs typeface="Arial"/>
              </a:rPr>
              <a:t>kultural.</a:t>
            </a:r>
            <a:r>
              <a:rPr sz="2250" b="1" spc="114" dirty="0">
                <a:solidFill>
                  <a:srgbClr val="F6B4A6"/>
                </a:solidFill>
                <a:latin typeface="Arial"/>
                <a:cs typeface="Arial"/>
              </a:rPr>
              <a:t> </a:t>
            </a:r>
            <a:r>
              <a:rPr sz="2250" b="1" spc="25" dirty="0">
                <a:solidFill>
                  <a:srgbClr val="F6B4A6"/>
                </a:solidFill>
                <a:latin typeface="Arial"/>
                <a:cs typeface="Arial"/>
              </a:rPr>
              <a:t>cara</a:t>
            </a:r>
            <a:r>
              <a:rPr sz="2250" b="1" spc="110" dirty="0">
                <a:solidFill>
                  <a:srgbClr val="F6B4A6"/>
                </a:solidFill>
                <a:latin typeface="Arial"/>
                <a:cs typeface="Arial"/>
              </a:rPr>
              <a:t> </a:t>
            </a:r>
            <a:r>
              <a:rPr sz="2250" b="1" dirty="0">
                <a:solidFill>
                  <a:srgbClr val="F6B4A6"/>
                </a:solidFill>
                <a:latin typeface="Arial"/>
                <a:cs typeface="Arial"/>
              </a:rPr>
              <a:t>memperbaiki</a:t>
            </a:r>
            <a:r>
              <a:rPr sz="2250" b="1" spc="114" dirty="0">
                <a:solidFill>
                  <a:srgbClr val="F6B4A6"/>
                </a:solidFill>
                <a:latin typeface="Arial"/>
                <a:cs typeface="Arial"/>
              </a:rPr>
              <a:t> </a:t>
            </a:r>
            <a:r>
              <a:rPr sz="2250" b="1" spc="40" dirty="0">
                <a:solidFill>
                  <a:srgbClr val="F6B4A6"/>
                </a:solidFill>
                <a:latin typeface="Arial"/>
                <a:cs typeface="Arial"/>
              </a:rPr>
              <a:t>keadaan</a:t>
            </a:r>
            <a:r>
              <a:rPr sz="2250" b="1" spc="110" dirty="0">
                <a:solidFill>
                  <a:srgbClr val="F6B4A6"/>
                </a:solidFill>
                <a:latin typeface="Arial"/>
                <a:cs typeface="Arial"/>
              </a:rPr>
              <a:t> </a:t>
            </a:r>
            <a:r>
              <a:rPr sz="2250" b="1" spc="-5" dirty="0">
                <a:solidFill>
                  <a:srgbClr val="F6B4A6"/>
                </a:solidFill>
                <a:latin typeface="Arial"/>
                <a:cs typeface="Arial"/>
              </a:rPr>
              <a:t>tersebut</a:t>
            </a:r>
            <a:r>
              <a:rPr sz="2250" b="1" spc="114" dirty="0">
                <a:solidFill>
                  <a:srgbClr val="F6B4A6"/>
                </a:solidFill>
                <a:latin typeface="Arial"/>
                <a:cs typeface="Arial"/>
              </a:rPr>
              <a:t> </a:t>
            </a:r>
            <a:r>
              <a:rPr sz="2250" b="1" spc="15" dirty="0">
                <a:solidFill>
                  <a:srgbClr val="F6B4A6"/>
                </a:solidFill>
                <a:latin typeface="Arial"/>
                <a:cs typeface="Arial"/>
              </a:rPr>
              <a:t>dengan </a:t>
            </a:r>
            <a:r>
              <a:rPr sz="2250" b="1" spc="-610" dirty="0">
                <a:solidFill>
                  <a:srgbClr val="F6B4A6"/>
                </a:solidFill>
                <a:latin typeface="Arial"/>
                <a:cs typeface="Arial"/>
              </a:rPr>
              <a:t> </a:t>
            </a:r>
            <a:r>
              <a:rPr sz="2250" b="1" dirty="0">
                <a:solidFill>
                  <a:srgbClr val="F6B4A6"/>
                </a:solidFill>
                <a:latin typeface="Arial"/>
                <a:cs typeface="Arial"/>
              </a:rPr>
              <a:t>melakukan</a:t>
            </a:r>
            <a:r>
              <a:rPr sz="2250" b="1" spc="95" dirty="0">
                <a:solidFill>
                  <a:srgbClr val="F6B4A6"/>
                </a:solidFill>
                <a:latin typeface="Arial"/>
                <a:cs typeface="Arial"/>
              </a:rPr>
              <a:t> </a:t>
            </a:r>
            <a:r>
              <a:rPr sz="2250" b="1" spc="-20" dirty="0">
                <a:solidFill>
                  <a:srgbClr val="F6B4A6"/>
                </a:solidFill>
                <a:latin typeface="Arial"/>
                <a:cs typeface="Arial"/>
              </a:rPr>
              <a:t>7New</a:t>
            </a:r>
            <a:r>
              <a:rPr sz="2250" b="1" spc="100" dirty="0">
                <a:solidFill>
                  <a:srgbClr val="F6B4A6"/>
                </a:solidFill>
                <a:latin typeface="Arial"/>
                <a:cs typeface="Arial"/>
              </a:rPr>
              <a:t> </a:t>
            </a:r>
            <a:r>
              <a:rPr sz="2250" b="1" spc="-35" dirty="0">
                <a:solidFill>
                  <a:srgbClr val="F6B4A6"/>
                </a:solidFill>
                <a:latin typeface="Arial"/>
                <a:cs typeface="Arial"/>
              </a:rPr>
              <a:t>yaitu:</a:t>
            </a:r>
            <a:endParaRPr sz="2250">
              <a:latin typeface="Arial"/>
              <a:cs typeface="Arial"/>
            </a:endParaRPr>
          </a:p>
        </p:txBody>
      </p:sp>
      <p:pic>
        <p:nvPicPr>
          <p:cNvPr id="11" name="object 11"/>
          <p:cNvPicPr/>
          <p:nvPr/>
        </p:nvPicPr>
        <p:blipFill>
          <a:blip r:embed="rId3" cstate="print"/>
          <a:stretch>
            <a:fillRect/>
          </a:stretch>
        </p:blipFill>
        <p:spPr>
          <a:xfrm>
            <a:off x="619548" y="2809672"/>
            <a:ext cx="71493" cy="71493"/>
          </a:xfrm>
          <a:prstGeom prst="rect">
            <a:avLst/>
          </a:prstGeom>
        </p:spPr>
      </p:pic>
      <p:pic>
        <p:nvPicPr>
          <p:cNvPr id="12" name="object 12"/>
          <p:cNvPicPr/>
          <p:nvPr/>
        </p:nvPicPr>
        <p:blipFill>
          <a:blip r:embed="rId3" cstate="print"/>
          <a:stretch>
            <a:fillRect/>
          </a:stretch>
        </p:blipFill>
        <p:spPr>
          <a:xfrm>
            <a:off x="619548" y="3545037"/>
            <a:ext cx="71493" cy="71493"/>
          </a:xfrm>
          <a:prstGeom prst="rect">
            <a:avLst/>
          </a:prstGeom>
        </p:spPr>
      </p:pic>
      <p:pic>
        <p:nvPicPr>
          <p:cNvPr id="13" name="object 13"/>
          <p:cNvPicPr/>
          <p:nvPr/>
        </p:nvPicPr>
        <p:blipFill>
          <a:blip r:embed="rId3" cstate="print"/>
          <a:stretch>
            <a:fillRect/>
          </a:stretch>
        </p:blipFill>
        <p:spPr>
          <a:xfrm>
            <a:off x="619548" y="3912720"/>
            <a:ext cx="71493" cy="71493"/>
          </a:xfrm>
          <a:prstGeom prst="rect">
            <a:avLst/>
          </a:prstGeom>
        </p:spPr>
      </p:pic>
      <p:pic>
        <p:nvPicPr>
          <p:cNvPr id="14" name="object 14"/>
          <p:cNvPicPr/>
          <p:nvPr/>
        </p:nvPicPr>
        <p:blipFill>
          <a:blip r:embed="rId3" cstate="print"/>
          <a:stretch>
            <a:fillRect/>
          </a:stretch>
        </p:blipFill>
        <p:spPr>
          <a:xfrm>
            <a:off x="619548" y="5015767"/>
            <a:ext cx="71493" cy="71493"/>
          </a:xfrm>
          <a:prstGeom prst="rect">
            <a:avLst/>
          </a:prstGeom>
        </p:spPr>
      </p:pic>
      <p:pic>
        <p:nvPicPr>
          <p:cNvPr id="15" name="object 15"/>
          <p:cNvPicPr/>
          <p:nvPr/>
        </p:nvPicPr>
        <p:blipFill>
          <a:blip r:embed="rId3" cstate="print"/>
          <a:stretch>
            <a:fillRect/>
          </a:stretch>
        </p:blipFill>
        <p:spPr>
          <a:xfrm>
            <a:off x="619548" y="5751133"/>
            <a:ext cx="71493" cy="71493"/>
          </a:xfrm>
          <a:prstGeom prst="rect">
            <a:avLst/>
          </a:prstGeom>
        </p:spPr>
      </p:pic>
      <p:pic>
        <p:nvPicPr>
          <p:cNvPr id="16" name="object 16"/>
          <p:cNvPicPr/>
          <p:nvPr/>
        </p:nvPicPr>
        <p:blipFill>
          <a:blip r:embed="rId3" cstate="print"/>
          <a:stretch>
            <a:fillRect/>
          </a:stretch>
        </p:blipFill>
        <p:spPr>
          <a:xfrm>
            <a:off x="619548" y="6854180"/>
            <a:ext cx="71493" cy="71493"/>
          </a:xfrm>
          <a:prstGeom prst="rect">
            <a:avLst/>
          </a:prstGeom>
        </p:spPr>
      </p:pic>
      <p:pic>
        <p:nvPicPr>
          <p:cNvPr id="17" name="object 17"/>
          <p:cNvPicPr/>
          <p:nvPr/>
        </p:nvPicPr>
        <p:blipFill>
          <a:blip r:embed="rId3" cstate="print"/>
          <a:stretch>
            <a:fillRect/>
          </a:stretch>
        </p:blipFill>
        <p:spPr>
          <a:xfrm>
            <a:off x="619548" y="7957229"/>
            <a:ext cx="71493" cy="71493"/>
          </a:xfrm>
          <a:prstGeom prst="rect">
            <a:avLst/>
          </a:prstGeom>
        </p:spPr>
      </p:pic>
      <p:sp>
        <p:nvSpPr>
          <p:cNvPr id="18" name="object 18"/>
          <p:cNvSpPr txBox="1"/>
          <p:nvPr/>
        </p:nvSpPr>
        <p:spPr>
          <a:xfrm>
            <a:off x="815106" y="2584757"/>
            <a:ext cx="13013690" cy="6276340"/>
          </a:xfrm>
          <a:prstGeom prst="rect">
            <a:avLst/>
          </a:prstGeom>
        </p:spPr>
        <p:txBody>
          <a:bodyPr vert="horz" wrap="square" lIns="0" tIns="12700" rIns="0" bIns="0" rtlCol="0">
            <a:spAutoFit/>
          </a:bodyPr>
          <a:lstStyle/>
          <a:p>
            <a:pPr marL="12700" marR="417830">
              <a:lnSpc>
                <a:spcPct val="114900"/>
              </a:lnSpc>
              <a:spcBef>
                <a:spcPts val="100"/>
              </a:spcBef>
            </a:pPr>
            <a:r>
              <a:rPr sz="2100" spc="-30" dirty="0">
                <a:solidFill>
                  <a:srgbClr val="94DDDE"/>
                </a:solidFill>
                <a:latin typeface="Microsoft Sans Serif"/>
                <a:cs typeface="Microsoft Sans Serif"/>
              </a:rPr>
              <a:t>·Pertama,</a:t>
            </a:r>
            <a:r>
              <a:rPr sz="2100" spc="110" dirty="0">
                <a:solidFill>
                  <a:srgbClr val="94DDDE"/>
                </a:solidFill>
                <a:latin typeface="Microsoft Sans Serif"/>
                <a:cs typeface="Microsoft Sans Serif"/>
              </a:rPr>
              <a:t> </a:t>
            </a:r>
            <a:r>
              <a:rPr sz="2100" spc="20" dirty="0">
                <a:solidFill>
                  <a:srgbClr val="94DDDE"/>
                </a:solidFill>
                <a:latin typeface="Microsoft Sans Serif"/>
                <a:cs typeface="Microsoft Sans Serif"/>
              </a:rPr>
              <a:t>New</a:t>
            </a:r>
            <a:r>
              <a:rPr sz="2100" spc="110" dirty="0">
                <a:solidFill>
                  <a:srgbClr val="94DDDE"/>
                </a:solidFill>
                <a:latin typeface="Microsoft Sans Serif"/>
                <a:cs typeface="Microsoft Sans Serif"/>
              </a:rPr>
              <a:t> </a:t>
            </a:r>
            <a:r>
              <a:rPr sz="2100" spc="-35" dirty="0">
                <a:solidFill>
                  <a:srgbClr val="94DDDE"/>
                </a:solidFill>
                <a:latin typeface="Microsoft Sans Serif"/>
                <a:cs typeface="Microsoft Sans Serif"/>
              </a:rPr>
              <a:t>Philosophy,</a:t>
            </a:r>
            <a:r>
              <a:rPr sz="2100" spc="110" dirty="0">
                <a:solidFill>
                  <a:srgbClr val="94DDDE"/>
                </a:solidFill>
                <a:latin typeface="Microsoft Sans Serif"/>
                <a:cs typeface="Microsoft Sans Serif"/>
              </a:rPr>
              <a:t> </a:t>
            </a:r>
            <a:r>
              <a:rPr sz="2100" spc="20" dirty="0">
                <a:solidFill>
                  <a:srgbClr val="94DDDE"/>
                </a:solidFill>
                <a:latin typeface="Microsoft Sans Serif"/>
                <a:cs typeface="Microsoft Sans Serif"/>
              </a:rPr>
              <a:t>New</a:t>
            </a:r>
            <a:r>
              <a:rPr sz="2100" spc="114" dirty="0">
                <a:solidFill>
                  <a:srgbClr val="94DDDE"/>
                </a:solidFill>
                <a:latin typeface="Microsoft Sans Serif"/>
                <a:cs typeface="Microsoft Sans Serif"/>
              </a:rPr>
              <a:t> </a:t>
            </a:r>
            <a:r>
              <a:rPr sz="2100" spc="10" dirty="0">
                <a:solidFill>
                  <a:srgbClr val="94DDDE"/>
                </a:solidFill>
                <a:latin typeface="Microsoft Sans Serif"/>
                <a:cs typeface="Microsoft Sans Serif"/>
              </a:rPr>
              <a:t>Paradigm,</a:t>
            </a:r>
            <a:r>
              <a:rPr sz="2100" spc="110" dirty="0">
                <a:solidFill>
                  <a:srgbClr val="94DDDE"/>
                </a:solidFill>
                <a:latin typeface="Microsoft Sans Serif"/>
                <a:cs typeface="Microsoft Sans Serif"/>
              </a:rPr>
              <a:t> </a:t>
            </a:r>
            <a:r>
              <a:rPr sz="2100" spc="35" dirty="0">
                <a:solidFill>
                  <a:srgbClr val="94DDDE"/>
                </a:solidFill>
                <a:latin typeface="Microsoft Sans Serif"/>
                <a:cs typeface="Microsoft Sans Serif"/>
              </a:rPr>
              <a:t>perbaikan</a:t>
            </a:r>
            <a:r>
              <a:rPr sz="2100" spc="110" dirty="0">
                <a:solidFill>
                  <a:srgbClr val="94DDDE"/>
                </a:solidFill>
                <a:latin typeface="Microsoft Sans Serif"/>
                <a:cs typeface="Microsoft Sans Serif"/>
              </a:rPr>
              <a:t> </a:t>
            </a:r>
            <a:r>
              <a:rPr sz="2100" spc="35" dirty="0">
                <a:solidFill>
                  <a:srgbClr val="94DDDE"/>
                </a:solidFill>
                <a:latin typeface="Microsoft Sans Serif"/>
                <a:cs typeface="Microsoft Sans Serif"/>
              </a:rPr>
              <a:t>falsafah,</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cara</a:t>
            </a:r>
            <a:r>
              <a:rPr sz="2100" spc="110" dirty="0">
                <a:solidFill>
                  <a:srgbClr val="94DDDE"/>
                </a:solidFill>
                <a:latin typeface="Microsoft Sans Serif"/>
                <a:cs typeface="Microsoft Sans Serif"/>
              </a:rPr>
              <a:t> </a:t>
            </a:r>
            <a:r>
              <a:rPr sz="2100" spc="25" dirty="0">
                <a:solidFill>
                  <a:srgbClr val="94DDDE"/>
                </a:solidFill>
                <a:latin typeface="Microsoft Sans Serif"/>
                <a:cs typeface="Microsoft Sans Serif"/>
              </a:rPr>
              <a:t>pandang,</a:t>
            </a:r>
            <a:r>
              <a:rPr sz="2100" spc="110" dirty="0">
                <a:solidFill>
                  <a:srgbClr val="94DDDE"/>
                </a:solidFill>
                <a:latin typeface="Microsoft Sans Serif"/>
                <a:cs typeface="Microsoft Sans Serif"/>
              </a:rPr>
              <a:t> </a:t>
            </a:r>
            <a:r>
              <a:rPr sz="2100" spc="40" dirty="0">
                <a:solidFill>
                  <a:srgbClr val="94DDDE"/>
                </a:solidFill>
                <a:latin typeface="Microsoft Sans Serif"/>
                <a:cs typeface="Microsoft Sans Serif"/>
              </a:rPr>
              <a:t>pola</a:t>
            </a:r>
            <a:r>
              <a:rPr sz="2100" spc="110" dirty="0">
                <a:solidFill>
                  <a:srgbClr val="94DDDE"/>
                </a:solidFill>
                <a:latin typeface="Microsoft Sans Serif"/>
                <a:cs typeface="Microsoft Sans Serif"/>
              </a:rPr>
              <a:t> </a:t>
            </a:r>
            <a:r>
              <a:rPr sz="2100" spc="20" dirty="0">
                <a:solidFill>
                  <a:srgbClr val="94DDDE"/>
                </a:solidFill>
                <a:latin typeface="Microsoft Sans Serif"/>
                <a:cs typeface="Microsoft Sans Serif"/>
              </a:rPr>
              <a:t>pikir,</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mental</a:t>
            </a:r>
            <a:r>
              <a:rPr sz="2100" spc="110" dirty="0">
                <a:solidFill>
                  <a:srgbClr val="94DDDE"/>
                </a:solidFill>
                <a:latin typeface="Microsoft Sans Serif"/>
                <a:cs typeface="Microsoft Sans Serif"/>
              </a:rPr>
              <a:t> </a:t>
            </a:r>
            <a:r>
              <a:rPr sz="2100" spc="-35" dirty="0">
                <a:solidFill>
                  <a:srgbClr val="94DDDE"/>
                </a:solidFill>
                <a:latin typeface="Microsoft Sans Serif"/>
                <a:cs typeface="Microsoft Sans Serif"/>
              </a:rPr>
              <a:t>set</a:t>
            </a:r>
            <a:r>
              <a:rPr sz="2100" spc="110" dirty="0">
                <a:solidFill>
                  <a:srgbClr val="94DDDE"/>
                </a:solidFill>
                <a:latin typeface="Microsoft Sans Serif"/>
                <a:cs typeface="Microsoft Sans Serif"/>
              </a:rPr>
              <a:t> </a:t>
            </a:r>
            <a:r>
              <a:rPr sz="2100" spc="70" dirty="0">
                <a:solidFill>
                  <a:srgbClr val="94DDDE"/>
                </a:solidFill>
                <a:latin typeface="Microsoft Sans Serif"/>
                <a:cs typeface="Microsoft Sans Serif"/>
              </a:rPr>
              <a:t>dari </a:t>
            </a:r>
            <a:r>
              <a:rPr sz="2100" spc="-540" dirty="0">
                <a:solidFill>
                  <a:srgbClr val="94DDDE"/>
                </a:solidFill>
                <a:latin typeface="Microsoft Sans Serif"/>
                <a:cs typeface="Microsoft Sans Serif"/>
              </a:rPr>
              <a:t> </a:t>
            </a:r>
            <a:r>
              <a:rPr sz="2100" dirty="0">
                <a:solidFill>
                  <a:srgbClr val="94DDDE"/>
                </a:solidFill>
                <a:latin typeface="Microsoft Sans Serif"/>
                <a:cs typeface="Microsoft Sans Serif"/>
              </a:rPr>
              <a:t>sekadar</a:t>
            </a:r>
            <a:r>
              <a:rPr sz="2100" spc="105" dirty="0">
                <a:solidFill>
                  <a:srgbClr val="94DDDE"/>
                </a:solidFill>
                <a:latin typeface="Microsoft Sans Serif"/>
                <a:cs typeface="Microsoft Sans Serif"/>
              </a:rPr>
              <a:t> </a:t>
            </a:r>
            <a:r>
              <a:rPr sz="2100" spc="10" dirty="0">
                <a:solidFill>
                  <a:srgbClr val="94DDDE"/>
                </a:solidFill>
                <a:latin typeface="Microsoft Sans Serif"/>
                <a:cs typeface="Microsoft Sans Serif"/>
              </a:rPr>
              <a:t>aku</a:t>
            </a:r>
            <a:r>
              <a:rPr sz="2100" spc="105" dirty="0">
                <a:solidFill>
                  <a:srgbClr val="94DDDE"/>
                </a:solidFill>
                <a:latin typeface="Microsoft Sans Serif"/>
                <a:cs typeface="Microsoft Sans Serif"/>
              </a:rPr>
              <a:t> </a:t>
            </a:r>
            <a:r>
              <a:rPr sz="2100" spc="5" dirty="0">
                <a:solidFill>
                  <a:srgbClr val="94DDDE"/>
                </a:solidFill>
                <a:latin typeface="Microsoft Sans Serif"/>
                <a:cs typeface="Microsoft Sans Serif"/>
              </a:rPr>
              <a:t>ingin,</a:t>
            </a:r>
            <a:r>
              <a:rPr sz="2100" spc="105" dirty="0">
                <a:solidFill>
                  <a:srgbClr val="94DDDE"/>
                </a:solidFill>
                <a:latin typeface="Microsoft Sans Serif"/>
                <a:cs typeface="Microsoft Sans Serif"/>
              </a:rPr>
              <a:t> </a:t>
            </a:r>
            <a:r>
              <a:rPr sz="2100" spc="20" dirty="0">
                <a:solidFill>
                  <a:srgbClr val="94DDDE"/>
                </a:solidFill>
                <a:latin typeface="Microsoft Sans Serif"/>
                <a:cs typeface="Microsoft Sans Serif"/>
              </a:rPr>
              <a:t>menjadi</a:t>
            </a:r>
            <a:r>
              <a:rPr sz="2100" spc="110" dirty="0">
                <a:solidFill>
                  <a:srgbClr val="94DDDE"/>
                </a:solidFill>
                <a:latin typeface="Microsoft Sans Serif"/>
                <a:cs typeface="Microsoft Sans Serif"/>
              </a:rPr>
              <a:t> </a:t>
            </a:r>
            <a:r>
              <a:rPr sz="2100" spc="10" dirty="0">
                <a:solidFill>
                  <a:srgbClr val="94DDDE"/>
                </a:solidFill>
                <a:latin typeface="Microsoft Sans Serif"/>
                <a:cs typeface="Microsoft Sans Serif"/>
              </a:rPr>
              <a:t>aku</a:t>
            </a:r>
            <a:r>
              <a:rPr sz="2100" spc="105" dirty="0">
                <a:solidFill>
                  <a:srgbClr val="94DDDE"/>
                </a:solidFill>
                <a:latin typeface="Microsoft Sans Serif"/>
                <a:cs typeface="Microsoft Sans Serif"/>
              </a:rPr>
              <a:t> </a:t>
            </a:r>
            <a:r>
              <a:rPr sz="2100" spc="35" dirty="0">
                <a:solidFill>
                  <a:srgbClr val="94DDDE"/>
                </a:solidFill>
                <a:latin typeface="Microsoft Sans Serif"/>
                <a:cs typeface="Microsoft Sans Serif"/>
              </a:rPr>
              <a:t>pasti</a:t>
            </a:r>
            <a:r>
              <a:rPr sz="2100" spc="105" dirty="0">
                <a:solidFill>
                  <a:srgbClr val="94DDDE"/>
                </a:solidFill>
                <a:latin typeface="Microsoft Sans Serif"/>
                <a:cs typeface="Microsoft Sans Serif"/>
              </a:rPr>
              <a:t> </a:t>
            </a:r>
            <a:r>
              <a:rPr sz="2100" spc="-35" dirty="0">
                <a:solidFill>
                  <a:srgbClr val="94DDDE"/>
                </a:solidFill>
                <a:latin typeface="Microsoft Sans Serif"/>
                <a:cs typeface="Microsoft Sans Serif"/>
              </a:rPr>
              <a:t>bisa,</a:t>
            </a:r>
            <a:r>
              <a:rPr sz="2100" spc="110" dirty="0">
                <a:solidFill>
                  <a:srgbClr val="94DDDE"/>
                </a:solidFill>
                <a:latin typeface="Microsoft Sans Serif"/>
                <a:cs typeface="Microsoft Sans Serif"/>
              </a:rPr>
              <a:t> </a:t>
            </a:r>
            <a:r>
              <a:rPr sz="2100" spc="45" dirty="0">
                <a:solidFill>
                  <a:srgbClr val="94DDDE"/>
                </a:solidFill>
                <a:latin typeface="Microsoft Sans Serif"/>
                <a:cs typeface="Microsoft Sans Serif"/>
              </a:rPr>
              <a:t>berpikir</a:t>
            </a:r>
            <a:r>
              <a:rPr sz="2100" spc="105" dirty="0">
                <a:solidFill>
                  <a:srgbClr val="94DDDE"/>
                </a:solidFill>
                <a:latin typeface="Microsoft Sans Serif"/>
                <a:cs typeface="Microsoft Sans Serif"/>
              </a:rPr>
              <a:t> </a:t>
            </a:r>
            <a:r>
              <a:rPr sz="2100" spc="-5" dirty="0">
                <a:solidFill>
                  <a:srgbClr val="94DDDE"/>
                </a:solidFill>
                <a:latin typeface="Microsoft Sans Serif"/>
                <a:cs typeface="Microsoft Sans Serif"/>
              </a:rPr>
              <a:t>wacana</a:t>
            </a:r>
            <a:r>
              <a:rPr sz="2100" spc="105" dirty="0">
                <a:solidFill>
                  <a:srgbClr val="94DDDE"/>
                </a:solidFill>
                <a:latin typeface="Microsoft Sans Serif"/>
                <a:cs typeface="Microsoft Sans Serif"/>
              </a:rPr>
              <a:t> </a:t>
            </a:r>
            <a:r>
              <a:rPr sz="2100" spc="-40" dirty="0">
                <a:solidFill>
                  <a:srgbClr val="94DDDE"/>
                </a:solidFill>
                <a:latin typeface="Microsoft Sans Serif"/>
                <a:cs typeface="Microsoft Sans Serif"/>
              </a:rPr>
              <a:t>ke</a:t>
            </a:r>
            <a:r>
              <a:rPr sz="2100" spc="110" dirty="0">
                <a:solidFill>
                  <a:srgbClr val="94DDDE"/>
                </a:solidFill>
                <a:latin typeface="Microsoft Sans Serif"/>
                <a:cs typeface="Microsoft Sans Serif"/>
              </a:rPr>
              <a:t> </a:t>
            </a:r>
            <a:r>
              <a:rPr sz="2100" spc="45" dirty="0">
                <a:solidFill>
                  <a:srgbClr val="94DDDE"/>
                </a:solidFill>
                <a:latin typeface="Microsoft Sans Serif"/>
                <a:cs typeface="Microsoft Sans Serif"/>
              </a:rPr>
              <a:t>berpikir</a:t>
            </a:r>
            <a:r>
              <a:rPr sz="2100" spc="105" dirty="0">
                <a:solidFill>
                  <a:srgbClr val="94DDDE"/>
                </a:solidFill>
                <a:latin typeface="Microsoft Sans Serif"/>
                <a:cs typeface="Microsoft Sans Serif"/>
              </a:rPr>
              <a:t> </a:t>
            </a:r>
            <a:r>
              <a:rPr sz="2100" spc="20" dirty="0">
                <a:solidFill>
                  <a:srgbClr val="94DDDE"/>
                </a:solidFill>
                <a:latin typeface="Microsoft Sans Serif"/>
                <a:cs typeface="Microsoft Sans Serif"/>
              </a:rPr>
              <a:t>tindakan.</a:t>
            </a:r>
            <a:endParaRPr sz="2100">
              <a:latin typeface="Microsoft Sans Serif"/>
              <a:cs typeface="Microsoft Sans Serif"/>
            </a:endParaRPr>
          </a:p>
          <a:p>
            <a:pPr marL="12700">
              <a:lnSpc>
                <a:spcPct val="100000"/>
              </a:lnSpc>
              <a:spcBef>
                <a:spcPts val="375"/>
              </a:spcBef>
            </a:pPr>
            <a:r>
              <a:rPr sz="2100" spc="-45" dirty="0">
                <a:solidFill>
                  <a:srgbClr val="94DDDE"/>
                </a:solidFill>
                <a:latin typeface="Microsoft Sans Serif"/>
                <a:cs typeface="Microsoft Sans Serif"/>
              </a:rPr>
              <a:t>·Kedua,</a:t>
            </a:r>
            <a:r>
              <a:rPr sz="2100" spc="114" dirty="0">
                <a:solidFill>
                  <a:srgbClr val="94DDDE"/>
                </a:solidFill>
                <a:latin typeface="Microsoft Sans Serif"/>
                <a:cs typeface="Microsoft Sans Serif"/>
              </a:rPr>
              <a:t> </a:t>
            </a:r>
            <a:r>
              <a:rPr sz="2100" spc="20" dirty="0">
                <a:solidFill>
                  <a:srgbClr val="94DDDE"/>
                </a:solidFill>
                <a:latin typeface="Microsoft Sans Serif"/>
                <a:cs typeface="Microsoft Sans Serif"/>
              </a:rPr>
              <a:t>New</a:t>
            </a:r>
            <a:r>
              <a:rPr sz="2100" spc="114" dirty="0">
                <a:solidFill>
                  <a:srgbClr val="94DDDE"/>
                </a:solidFill>
                <a:latin typeface="Microsoft Sans Serif"/>
                <a:cs typeface="Microsoft Sans Serif"/>
              </a:rPr>
              <a:t> </a:t>
            </a:r>
            <a:r>
              <a:rPr sz="2100" spc="-25" dirty="0">
                <a:solidFill>
                  <a:srgbClr val="94DDDE"/>
                </a:solidFill>
                <a:latin typeface="Microsoft Sans Serif"/>
                <a:cs typeface="Microsoft Sans Serif"/>
              </a:rPr>
              <a:t>Concept,</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berubahlah</a:t>
            </a:r>
            <a:r>
              <a:rPr sz="2100" spc="120" dirty="0">
                <a:solidFill>
                  <a:srgbClr val="94DDDE"/>
                </a:solidFill>
                <a:latin typeface="Microsoft Sans Serif"/>
                <a:cs typeface="Microsoft Sans Serif"/>
              </a:rPr>
              <a:t> </a:t>
            </a:r>
            <a:r>
              <a:rPr sz="2100" spc="70" dirty="0">
                <a:solidFill>
                  <a:srgbClr val="94DDDE"/>
                </a:solidFill>
                <a:latin typeface="Microsoft Sans Serif"/>
                <a:cs typeface="Microsoft Sans Serif"/>
              </a:rPr>
              <a:t>dari</a:t>
            </a:r>
            <a:r>
              <a:rPr sz="2100" spc="114" dirty="0">
                <a:solidFill>
                  <a:srgbClr val="94DDDE"/>
                </a:solidFill>
                <a:latin typeface="Microsoft Sans Serif"/>
                <a:cs typeface="Microsoft Sans Serif"/>
              </a:rPr>
              <a:t> </a:t>
            </a:r>
            <a:r>
              <a:rPr sz="2100" spc="-40" dirty="0">
                <a:solidFill>
                  <a:srgbClr val="94DDDE"/>
                </a:solidFill>
                <a:latin typeface="Microsoft Sans Serif"/>
                <a:cs typeface="Microsoft Sans Serif"/>
              </a:rPr>
              <a:t>konsep</a:t>
            </a:r>
            <a:r>
              <a:rPr sz="2100" spc="114" dirty="0">
                <a:solidFill>
                  <a:srgbClr val="94DDDE"/>
                </a:solidFill>
                <a:latin typeface="Microsoft Sans Serif"/>
                <a:cs typeface="Microsoft Sans Serif"/>
              </a:rPr>
              <a:t> </a:t>
            </a:r>
            <a:r>
              <a:rPr sz="2100" spc="35" dirty="0">
                <a:solidFill>
                  <a:srgbClr val="94DDDE"/>
                </a:solidFill>
                <a:latin typeface="Microsoft Sans Serif"/>
                <a:cs typeface="Microsoft Sans Serif"/>
              </a:rPr>
              <a:t>ketergantungan</a:t>
            </a:r>
            <a:r>
              <a:rPr sz="2100" spc="114" dirty="0">
                <a:solidFill>
                  <a:srgbClr val="94DDDE"/>
                </a:solidFill>
                <a:latin typeface="Microsoft Sans Serif"/>
                <a:cs typeface="Microsoft Sans Serif"/>
              </a:rPr>
              <a:t> </a:t>
            </a:r>
            <a:r>
              <a:rPr sz="2100" spc="20" dirty="0">
                <a:solidFill>
                  <a:srgbClr val="94DDDE"/>
                </a:solidFill>
                <a:latin typeface="Microsoft Sans Serif"/>
                <a:cs typeface="Microsoft Sans Serif"/>
              </a:rPr>
              <a:t>menjadi</a:t>
            </a:r>
            <a:r>
              <a:rPr sz="2100" spc="120" dirty="0">
                <a:solidFill>
                  <a:srgbClr val="94DDDE"/>
                </a:solidFill>
                <a:latin typeface="Microsoft Sans Serif"/>
                <a:cs typeface="Microsoft Sans Serif"/>
              </a:rPr>
              <a:t> </a:t>
            </a:r>
            <a:r>
              <a:rPr sz="2100" spc="5" dirty="0">
                <a:solidFill>
                  <a:srgbClr val="94DDDE"/>
                </a:solidFill>
                <a:latin typeface="Microsoft Sans Serif"/>
                <a:cs typeface="Microsoft Sans Serif"/>
              </a:rPr>
              <a:t>kemandirian.</a:t>
            </a:r>
            <a:endParaRPr sz="2100">
              <a:latin typeface="Microsoft Sans Serif"/>
              <a:cs typeface="Microsoft Sans Serif"/>
            </a:endParaRPr>
          </a:p>
          <a:p>
            <a:pPr marL="12700" marR="405130">
              <a:lnSpc>
                <a:spcPct val="114900"/>
              </a:lnSpc>
            </a:pPr>
            <a:r>
              <a:rPr sz="2100" spc="-10" dirty="0">
                <a:solidFill>
                  <a:srgbClr val="94DDDE"/>
                </a:solidFill>
                <a:latin typeface="Microsoft Sans Serif"/>
                <a:cs typeface="Microsoft Sans Serif"/>
              </a:rPr>
              <a:t>·Ketiga,</a:t>
            </a:r>
            <a:r>
              <a:rPr sz="2100" spc="114" dirty="0">
                <a:solidFill>
                  <a:srgbClr val="94DDDE"/>
                </a:solidFill>
                <a:latin typeface="Microsoft Sans Serif"/>
                <a:cs typeface="Microsoft Sans Serif"/>
              </a:rPr>
              <a:t> </a:t>
            </a:r>
            <a:r>
              <a:rPr sz="2100" spc="20" dirty="0">
                <a:solidFill>
                  <a:srgbClr val="94DDDE"/>
                </a:solidFill>
                <a:latin typeface="Microsoft Sans Serif"/>
                <a:cs typeface="Microsoft Sans Serif"/>
              </a:rPr>
              <a:t>New</a:t>
            </a:r>
            <a:r>
              <a:rPr sz="2100" spc="114" dirty="0">
                <a:solidFill>
                  <a:srgbClr val="94DDDE"/>
                </a:solidFill>
                <a:latin typeface="Microsoft Sans Serif"/>
                <a:cs typeface="Microsoft Sans Serif"/>
              </a:rPr>
              <a:t> </a:t>
            </a:r>
            <a:r>
              <a:rPr sz="2100" spc="15" dirty="0">
                <a:solidFill>
                  <a:srgbClr val="94DDDE"/>
                </a:solidFill>
                <a:latin typeface="Microsoft Sans Serif"/>
                <a:cs typeface="Microsoft Sans Serif"/>
              </a:rPr>
              <a:t>Strategy,</a:t>
            </a:r>
            <a:r>
              <a:rPr sz="2100" spc="114" dirty="0">
                <a:solidFill>
                  <a:srgbClr val="94DDDE"/>
                </a:solidFill>
                <a:latin typeface="Microsoft Sans Serif"/>
                <a:cs typeface="Microsoft Sans Serif"/>
              </a:rPr>
              <a:t> </a:t>
            </a:r>
            <a:r>
              <a:rPr sz="2100" spc="60" dirty="0">
                <a:solidFill>
                  <a:srgbClr val="94DDDE"/>
                </a:solidFill>
                <a:latin typeface="Microsoft Sans Serif"/>
                <a:cs typeface="Microsoft Sans Serif"/>
              </a:rPr>
              <a:t>gantilah</a:t>
            </a:r>
            <a:r>
              <a:rPr sz="2100" spc="120" dirty="0">
                <a:solidFill>
                  <a:srgbClr val="94DDDE"/>
                </a:solidFill>
                <a:latin typeface="Microsoft Sans Serif"/>
                <a:cs typeface="Microsoft Sans Serif"/>
              </a:rPr>
              <a:t> </a:t>
            </a:r>
            <a:r>
              <a:rPr sz="2100" spc="45" dirty="0">
                <a:solidFill>
                  <a:srgbClr val="94DDDE"/>
                </a:solidFill>
                <a:latin typeface="Microsoft Sans Serif"/>
                <a:cs typeface="Microsoft Sans Serif"/>
              </a:rPr>
              <a:t>strategi</a:t>
            </a:r>
            <a:r>
              <a:rPr sz="2100" spc="114" dirty="0">
                <a:solidFill>
                  <a:srgbClr val="94DDDE"/>
                </a:solidFill>
                <a:latin typeface="Microsoft Sans Serif"/>
                <a:cs typeface="Microsoft Sans Serif"/>
              </a:rPr>
              <a:t> </a:t>
            </a:r>
            <a:r>
              <a:rPr sz="2100" spc="70" dirty="0">
                <a:solidFill>
                  <a:srgbClr val="94DDDE"/>
                </a:solidFill>
                <a:latin typeface="Microsoft Sans Serif"/>
                <a:cs typeface="Microsoft Sans Serif"/>
              </a:rPr>
              <a:t>biar</a:t>
            </a:r>
            <a:r>
              <a:rPr sz="2100" spc="114" dirty="0">
                <a:solidFill>
                  <a:srgbClr val="94DDDE"/>
                </a:solidFill>
                <a:latin typeface="Microsoft Sans Serif"/>
                <a:cs typeface="Microsoft Sans Serif"/>
              </a:rPr>
              <a:t> </a:t>
            </a:r>
            <a:r>
              <a:rPr sz="2100" spc="65" dirty="0">
                <a:solidFill>
                  <a:srgbClr val="94DDDE"/>
                </a:solidFill>
                <a:latin typeface="Microsoft Sans Serif"/>
                <a:cs typeface="Microsoft Sans Serif"/>
              </a:rPr>
              <a:t>lambat</a:t>
            </a:r>
            <a:r>
              <a:rPr sz="2100" spc="120" dirty="0">
                <a:solidFill>
                  <a:srgbClr val="94DDDE"/>
                </a:solidFill>
                <a:latin typeface="Microsoft Sans Serif"/>
                <a:cs typeface="Microsoft Sans Serif"/>
              </a:rPr>
              <a:t> </a:t>
            </a:r>
            <a:r>
              <a:rPr sz="2100" spc="-5" dirty="0">
                <a:solidFill>
                  <a:srgbClr val="94DDDE"/>
                </a:solidFill>
                <a:latin typeface="Microsoft Sans Serif"/>
                <a:cs typeface="Microsoft Sans Serif"/>
              </a:rPr>
              <a:t>asal</a:t>
            </a:r>
            <a:r>
              <a:rPr sz="2100" spc="114" dirty="0">
                <a:solidFill>
                  <a:srgbClr val="94DDDE"/>
                </a:solidFill>
                <a:latin typeface="Microsoft Sans Serif"/>
                <a:cs typeface="Microsoft Sans Serif"/>
              </a:rPr>
              <a:t> </a:t>
            </a:r>
            <a:r>
              <a:rPr sz="2100" spc="10" dirty="0">
                <a:solidFill>
                  <a:srgbClr val="94DDDE"/>
                </a:solidFill>
                <a:latin typeface="Microsoft Sans Serif"/>
                <a:cs typeface="Microsoft Sans Serif"/>
              </a:rPr>
              <a:t>selamat</a:t>
            </a:r>
            <a:r>
              <a:rPr sz="2100" spc="114" dirty="0">
                <a:solidFill>
                  <a:srgbClr val="94DDDE"/>
                </a:solidFill>
                <a:latin typeface="Microsoft Sans Serif"/>
                <a:cs typeface="Microsoft Sans Serif"/>
              </a:rPr>
              <a:t> </a:t>
            </a:r>
            <a:r>
              <a:rPr sz="2100" spc="20" dirty="0">
                <a:solidFill>
                  <a:srgbClr val="94DDDE"/>
                </a:solidFill>
                <a:latin typeface="Microsoft Sans Serif"/>
                <a:cs typeface="Microsoft Sans Serif"/>
              </a:rPr>
              <a:t>menjadi</a:t>
            </a:r>
            <a:r>
              <a:rPr sz="2100" spc="120" dirty="0">
                <a:solidFill>
                  <a:srgbClr val="94DDDE"/>
                </a:solidFill>
                <a:latin typeface="Microsoft Sans Serif"/>
                <a:cs typeface="Microsoft Sans Serif"/>
              </a:rPr>
              <a:t> </a:t>
            </a:r>
            <a:r>
              <a:rPr sz="2100" spc="70" dirty="0">
                <a:solidFill>
                  <a:srgbClr val="94DDDE"/>
                </a:solidFill>
                <a:latin typeface="Microsoft Sans Serif"/>
                <a:cs typeface="Microsoft Sans Serif"/>
              </a:rPr>
              <a:t>biar</a:t>
            </a:r>
            <a:r>
              <a:rPr sz="2100" spc="114" dirty="0">
                <a:solidFill>
                  <a:srgbClr val="94DDDE"/>
                </a:solidFill>
                <a:latin typeface="Microsoft Sans Serif"/>
                <a:cs typeface="Microsoft Sans Serif"/>
              </a:rPr>
              <a:t> </a:t>
            </a:r>
            <a:r>
              <a:rPr sz="2100" spc="25" dirty="0">
                <a:solidFill>
                  <a:srgbClr val="94DDDE"/>
                </a:solidFill>
                <a:latin typeface="Microsoft Sans Serif"/>
                <a:cs typeface="Microsoft Sans Serif"/>
              </a:rPr>
              <a:t>cepat</a:t>
            </a:r>
            <a:r>
              <a:rPr sz="2100" spc="114" dirty="0">
                <a:solidFill>
                  <a:srgbClr val="94DDDE"/>
                </a:solidFill>
                <a:latin typeface="Microsoft Sans Serif"/>
                <a:cs typeface="Microsoft Sans Serif"/>
              </a:rPr>
              <a:t> </a:t>
            </a:r>
            <a:r>
              <a:rPr sz="2100" spc="35" dirty="0">
                <a:solidFill>
                  <a:srgbClr val="94DDDE"/>
                </a:solidFill>
                <a:latin typeface="Microsoft Sans Serif"/>
                <a:cs typeface="Microsoft Sans Serif"/>
              </a:rPr>
              <a:t>pasti</a:t>
            </a:r>
            <a:r>
              <a:rPr sz="2100" spc="120" dirty="0">
                <a:solidFill>
                  <a:srgbClr val="94DDDE"/>
                </a:solidFill>
                <a:latin typeface="Microsoft Sans Serif"/>
                <a:cs typeface="Microsoft Sans Serif"/>
              </a:rPr>
              <a:t> </a:t>
            </a:r>
            <a:r>
              <a:rPr sz="2100" spc="-15" dirty="0">
                <a:solidFill>
                  <a:srgbClr val="94DDDE"/>
                </a:solidFill>
                <a:latin typeface="Microsoft Sans Serif"/>
                <a:cs typeface="Microsoft Sans Serif"/>
              </a:rPr>
              <a:t>selamat,</a:t>
            </a:r>
            <a:r>
              <a:rPr sz="2100" spc="114" dirty="0">
                <a:solidFill>
                  <a:srgbClr val="94DDDE"/>
                </a:solidFill>
                <a:latin typeface="Microsoft Sans Serif"/>
                <a:cs typeface="Microsoft Sans Serif"/>
              </a:rPr>
              <a:t> </a:t>
            </a:r>
            <a:r>
              <a:rPr sz="2100" spc="70" dirty="0">
                <a:solidFill>
                  <a:srgbClr val="94DDDE"/>
                </a:solidFill>
                <a:latin typeface="Microsoft Sans Serif"/>
                <a:cs typeface="Microsoft Sans Serif"/>
              </a:rPr>
              <a:t>biar </a:t>
            </a:r>
            <a:r>
              <a:rPr sz="2100" spc="-550" dirty="0">
                <a:solidFill>
                  <a:srgbClr val="94DDDE"/>
                </a:solidFill>
                <a:latin typeface="Microsoft Sans Serif"/>
                <a:cs typeface="Microsoft Sans Serif"/>
              </a:rPr>
              <a:t> </a:t>
            </a:r>
            <a:r>
              <a:rPr sz="2100" spc="35" dirty="0">
                <a:solidFill>
                  <a:srgbClr val="94DDDE"/>
                </a:solidFill>
                <a:latin typeface="Microsoft Sans Serif"/>
                <a:cs typeface="Microsoft Sans Serif"/>
              </a:rPr>
              <a:t>kalah</a:t>
            </a:r>
            <a:r>
              <a:rPr sz="2100" spc="105" dirty="0">
                <a:solidFill>
                  <a:srgbClr val="94DDDE"/>
                </a:solidFill>
                <a:latin typeface="Microsoft Sans Serif"/>
                <a:cs typeface="Microsoft Sans Serif"/>
              </a:rPr>
              <a:t> </a:t>
            </a:r>
            <a:r>
              <a:rPr sz="2100" spc="-5" dirty="0">
                <a:solidFill>
                  <a:srgbClr val="94DDDE"/>
                </a:solidFill>
                <a:latin typeface="Microsoft Sans Serif"/>
                <a:cs typeface="Microsoft Sans Serif"/>
              </a:rPr>
              <a:t>asal</a:t>
            </a:r>
            <a:r>
              <a:rPr sz="2100" spc="110" dirty="0">
                <a:solidFill>
                  <a:srgbClr val="94DDDE"/>
                </a:solidFill>
                <a:latin typeface="Microsoft Sans Serif"/>
                <a:cs typeface="Microsoft Sans Serif"/>
              </a:rPr>
              <a:t> </a:t>
            </a:r>
            <a:r>
              <a:rPr sz="2100" spc="75" dirty="0">
                <a:solidFill>
                  <a:srgbClr val="94DDDE"/>
                </a:solidFill>
                <a:latin typeface="Microsoft Sans Serif"/>
                <a:cs typeface="Microsoft Sans Serif"/>
              </a:rPr>
              <a:t>tak</a:t>
            </a:r>
            <a:r>
              <a:rPr sz="2100" spc="110" dirty="0">
                <a:solidFill>
                  <a:srgbClr val="94DDDE"/>
                </a:solidFill>
                <a:latin typeface="Microsoft Sans Serif"/>
                <a:cs typeface="Microsoft Sans Serif"/>
              </a:rPr>
              <a:t> </a:t>
            </a:r>
            <a:r>
              <a:rPr sz="2100" spc="25" dirty="0">
                <a:solidFill>
                  <a:srgbClr val="94DDDE"/>
                </a:solidFill>
                <a:latin typeface="Microsoft Sans Serif"/>
                <a:cs typeface="Microsoft Sans Serif"/>
              </a:rPr>
              <a:t>menyakiti</a:t>
            </a:r>
            <a:r>
              <a:rPr sz="2100" spc="110" dirty="0">
                <a:solidFill>
                  <a:srgbClr val="94DDDE"/>
                </a:solidFill>
                <a:latin typeface="Microsoft Sans Serif"/>
                <a:cs typeface="Microsoft Sans Serif"/>
              </a:rPr>
              <a:t> </a:t>
            </a:r>
            <a:r>
              <a:rPr sz="2100" spc="20" dirty="0">
                <a:solidFill>
                  <a:srgbClr val="94DDDE"/>
                </a:solidFill>
                <a:latin typeface="Microsoft Sans Serif"/>
                <a:cs typeface="Microsoft Sans Serif"/>
              </a:rPr>
              <a:t>menjadi</a:t>
            </a:r>
            <a:r>
              <a:rPr sz="2100" spc="110" dirty="0">
                <a:solidFill>
                  <a:srgbClr val="94DDDE"/>
                </a:solidFill>
                <a:latin typeface="Microsoft Sans Serif"/>
                <a:cs typeface="Microsoft Sans Serif"/>
              </a:rPr>
              <a:t> </a:t>
            </a:r>
            <a:r>
              <a:rPr sz="2100" spc="70" dirty="0">
                <a:solidFill>
                  <a:srgbClr val="94DDDE"/>
                </a:solidFill>
                <a:latin typeface="Microsoft Sans Serif"/>
                <a:cs typeface="Microsoft Sans Serif"/>
              </a:rPr>
              <a:t>biar</a:t>
            </a:r>
            <a:r>
              <a:rPr sz="2100" spc="110" dirty="0">
                <a:solidFill>
                  <a:srgbClr val="94DDDE"/>
                </a:solidFill>
                <a:latin typeface="Microsoft Sans Serif"/>
                <a:cs typeface="Microsoft Sans Serif"/>
              </a:rPr>
              <a:t> </a:t>
            </a:r>
            <a:r>
              <a:rPr sz="2100" spc="5" dirty="0">
                <a:solidFill>
                  <a:srgbClr val="94DDDE"/>
                </a:solidFill>
                <a:latin typeface="Microsoft Sans Serif"/>
                <a:cs typeface="Microsoft Sans Serif"/>
              </a:rPr>
              <a:t>menang</a:t>
            </a:r>
            <a:r>
              <a:rPr sz="2100" spc="110" dirty="0">
                <a:solidFill>
                  <a:srgbClr val="94DDDE"/>
                </a:solidFill>
                <a:latin typeface="Microsoft Sans Serif"/>
                <a:cs typeface="Microsoft Sans Serif"/>
              </a:rPr>
              <a:t> </a:t>
            </a:r>
            <a:r>
              <a:rPr sz="2100" spc="75" dirty="0">
                <a:solidFill>
                  <a:srgbClr val="94DDDE"/>
                </a:solidFill>
                <a:latin typeface="Microsoft Sans Serif"/>
                <a:cs typeface="Microsoft Sans Serif"/>
              </a:rPr>
              <a:t>tak</a:t>
            </a:r>
            <a:r>
              <a:rPr sz="2100" spc="110" dirty="0">
                <a:solidFill>
                  <a:srgbClr val="94DDDE"/>
                </a:solidFill>
                <a:latin typeface="Microsoft Sans Serif"/>
                <a:cs typeface="Microsoft Sans Serif"/>
              </a:rPr>
              <a:t> </a:t>
            </a:r>
            <a:r>
              <a:rPr sz="2100" spc="5" dirty="0">
                <a:solidFill>
                  <a:srgbClr val="94DDDE"/>
                </a:solidFill>
                <a:latin typeface="Microsoft Sans Serif"/>
                <a:cs typeface="Microsoft Sans Serif"/>
              </a:rPr>
              <a:t>menyakiti,</a:t>
            </a:r>
            <a:r>
              <a:rPr sz="2100" spc="110" dirty="0">
                <a:solidFill>
                  <a:srgbClr val="94DDDE"/>
                </a:solidFill>
                <a:latin typeface="Microsoft Sans Serif"/>
                <a:cs typeface="Microsoft Sans Serif"/>
              </a:rPr>
              <a:t> </a:t>
            </a:r>
            <a:r>
              <a:rPr sz="2100" spc="105" dirty="0">
                <a:solidFill>
                  <a:srgbClr val="94DDDE"/>
                </a:solidFill>
                <a:latin typeface="Microsoft Sans Serif"/>
                <a:cs typeface="Microsoft Sans Serif"/>
              </a:rPr>
              <a:t>No</a:t>
            </a:r>
            <a:r>
              <a:rPr sz="2100" spc="110" dirty="0">
                <a:solidFill>
                  <a:srgbClr val="94DDDE"/>
                </a:solidFill>
                <a:latin typeface="Microsoft Sans Serif"/>
                <a:cs typeface="Microsoft Sans Serif"/>
              </a:rPr>
              <a:t> </a:t>
            </a:r>
            <a:r>
              <a:rPr sz="2100" spc="-125" dirty="0">
                <a:solidFill>
                  <a:srgbClr val="94DDDE"/>
                </a:solidFill>
                <a:latin typeface="Microsoft Sans Serif"/>
                <a:cs typeface="Microsoft Sans Serif"/>
              </a:rPr>
              <a:t>success</a:t>
            </a:r>
            <a:r>
              <a:rPr sz="2100" spc="110" dirty="0">
                <a:solidFill>
                  <a:srgbClr val="94DDDE"/>
                </a:solidFill>
                <a:latin typeface="Microsoft Sans Serif"/>
                <a:cs typeface="Microsoft Sans Serif"/>
              </a:rPr>
              <a:t> </a:t>
            </a:r>
            <a:r>
              <a:rPr sz="2100" spc="-15" dirty="0">
                <a:solidFill>
                  <a:srgbClr val="94DDDE"/>
                </a:solidFill>
                <a:latin typeface="Microsoft Sans Serif"/>
                <a:cs typeface="Microsoft Sans Serif"/>
              </a:rPr>
              <a:t>no</a:t>
            </a:r>
            <a:r>
              <a:rPr sz="2100" spc="110" dirty="0">
                <a:solidFill>
                  <a:srgbClr val="94DDDE"/>
                </a:solidFill>
                <a:latin typeface="Microsoft Sans Serif"/>
                <a:cs typeface="Microsoft Sans Serif"/>
              </a:rPr>
              <a:t> </a:t>
            </a:r>
            <a:r>
              <a:rPr sz="2100" spc="15" dirty="0">
                <a:solidFill>
                  <a:srgbClr val="94DDDE"/>
                </a:solidFill>
                <a:latin typeface="Microsoft Sans Serif"/>
                <a:cs typeface="Microsoft Sans Serif"/>
              </a:rPr>
              <a:t>strategy,</a:t>
            </a:r>
            <a:r>
              <a:rPr sz="2100" spc="110" dirty="0">
                <a:solidFill>
                  <a:srgbClr val="94DDDE"/>
                </a:solidFill>
                <a:latin typeface="Microsoft Sans Serif"/>
                <a:cs typeface="Microsoft Sans Serif"/>
              </a:rPr>
              <a:t> </a:t>
            </a:r>
            <a:r>
              <a:rPr sz="2100" spc="-15" dirty="0">
                <a:solidFill>
                  <a:srgbClr val="94DDDE"/>
                </a:solidFill>
                <a:latin typeface="Microsoft Sans Serif"/>
                <a:cs typeface="Microsoft Sans Serif"/>
              </a:rPr>
              <a:t>no</a:t>
            </a:r>
            <a:r>
              <a:rPr sz="2100" spc="110" dirty="0">
                <a:solidFill>
                  <a:srgbClr val="94DDDE"/>
                </a:solidFill>
                <a:latin typeface="Microsoft Sans Serif"/>
                <a:cs typeface="Microsoft Sans Serif"/>
              </a:rPr>
              <a:t> </a:t>
            </a:r>
            <a:r>
              <a:rPr sz="2100" spc="35" dirty="0">
                <a:solidFill>
                  <a:srgbClr val="94DDDE"/>
                </a:solidFill>
                <a:latin typeface="Microsoft Sans Serif"/>
                <a:cs typeface="Microsoft Sans Serif"/>
              </a:rPr>
              <a:t>strategy</a:t>
            </a:r>
            <a:r>
              <a:rPr sz="2100" spc="110" dirty="0">
                <a:solidFill>
                  <a:srgbClr val="94DDDE"/>
                </a:solidFill>
                <a:latin typeface="Microsoft Sans Serif"/>
                <a:cs typeface="Microsoft Sans Serif"/>
              </a:rPr>
              <a:t> </a:t>
            </a:r>
            <a:r>
              <a:rPr sz="2100" spc="-15" dirty="0">
                <a:solidFill>
                  <a:srgbClr val="94DDDE"/>
                </a:solidFill>
                <a:latin typeface="Microsoft Sans Serif"/>
                <a:cs typeface="Microsoft Sans Serif"/>
              </a:rPr>
              <a:t>no </a:t>
            </a:r>
            <a:r>
              <a:rPr sz="2100" spc="-10" dirty="0">
                <a:solidFill>
                  <a:srgbClr val="94DDDE"/>
                </a:solidFill>
                <a:latin typeface="Microsoft Sans Serif"/>
                <a:cs typeface="Microsoft Sans Serif"/>
              </a:rPr>
              <a:t> </a:t>
            </a:r>
            <a:r>
              <a:rPr sz="2100" spc="-140" dirty="0">
                <a:solidFill>
                  <a:srgbClr val="94DDDE"/>
                </a:solidFill>
                <a:latin typeface="Microsoft Sans Serif"/>
                <a:cs typeface="Microsoft Sans Serif"/>
              </a:rPr>
              <a:t>success.</a:t>
            </a:r>
            <a:endParaRPr sz="2100">
              <a:latin typeface="Microsoft Sans Serif"/>
              <a:cs typeface="Microsoft Sans Serif"/>
            </a:endParaRPr>
          </a:p>
          <a:p>
            <a:pPr marL="12700" marR="1100455">
              <a:lnSpc>
                <a:spcPct val="114900"/>
              </a:lnSpc>
            </a:pPr>
            <a:r>
              <a:rPr sz="2100" spc="-25" dirty="0">
                <a:solidFill>
                  <a:srgbClr val="94DDDE"/>
                </a:solidFill>
                <a:latin typeface="Microsoft Sans Serif"/>
                <a:cs typeface="Microsoft Sans Serif"/>
              </a:rPr>
              <a:t>·Keempat,</a:t>
            </a:r>
            <a:r>
              <a:rPr sz="2100" spc="110" dirty="0">
                <a:solidFill>
                  <a:srgbClr val="94DDDE"/>
                </a:solidFill>
                <a:latin typeface="Microsoft Sans Serif"/>
                <a:cs typeface="Microsoft Sans Serif"/>
              </a:rPr>
              <a:t> </a:t>
            </a:r>
            <a:r>
              <a:rPr sz="2100" spc="20" dirty="0">
                <a:solidFill>
                  <a:srgbClr val="94DDDE"/>
                </a:solidFill>
                <a:latin typeface="Microsoft Sans Serif"/>
                <a:cs typeface="Microsoft Sans Serif"/>
              </a:rPr>
              <a:t>New</a:t>
            </a:r>
            <a:r>
              <a:rPr sz="2100" spc="114" dirty="0">
                <a:solidFill>
                  <a:srgbClr val="94DDDE"/>
                </a:solidFill>
                <a:latin typeface="Microsoft Sans Serif"/>
                <a:cs typeface="Microsoft Sans Serif"/>
              </a:rPr>
              <a:t> </a:t>
            </a:r>
            <a:r>
              <a:rPr sz="2100" spc="-5" dirty="0">
                <a:solidFill>
                  <a:srgbClr val="94DDDE"/>
                </a:solidFill>
                <a:latin typeface="Microsoft Sans Serif"/>
                <a:cs typeface="Microsoft Sans Serif"/>
              </a:rPr>
              <a:t>Leadership,</a:t>
            </a:r>
            <a:r>
              <a:rPr sz="2100" spc="114" dirty="0">
                <a:solidFill>
                  <a:srgbClr val="94DDDE"/>
                </a:solidFill>
                <a:latin typeface="Microsoft Sans Serif"/>
                <a:cs typeface="Microsoft Sans Serif"/>
              </a:rPr>
              <a:t> </a:t>
            </a:r>
            <a:r>
              <a:rPr sz="2100" spc="60" dirty="0">
                <a:solidFill>
                  <a:srgbClr val="94DDDE"/>
                </a:solidFill>
                <a:latin typeface="Microsoft Sans Serif"/>
                <a:cs typeface="Microsoft Sans Serif"/>
              </a:rPr>
              <a:t>gantilah</a:t>
            </a:r>
            <a:r>
              <a:rPr sz="2100" spc="110" dirty="0">
                <a:solidFill>
                  <a:srgbClr val="94DDDE"/>
                </a:solidFill>
                <a:latin typeface="Microsoft Sans Serif"/>
                <a:cs typeface="Microsoft Sans Serif"/>
              </a:rPr>
              <a:t> </a:t>
            </a:r>
            <a:r>
              <a:rPr sz="2100" spc="20" dirty="0">
                <a:solidFill>
                  <a:srgbClr val="94DDDE"/>
                </a:solidFill>
                <a:latin typeface="Microsoft Sans Serif"/>
                <a:cs typeface="Microsoft Sans Serif"/>
              </a:rPr>
              <a:t>prinsip</a:t>
            </a:r>
            <a:r>
              <a:rPr sz="2100" spc="114" dirty="0">
                <a:solidFill>
                  <a:srgbClr val="94DDDE"/>
                </a:solidFill>
                <a:latin typeface="Microsoft Sans Serif"/>
                <a:cs typeface="Microsoft Sans Serif"/>
              </a:rPr>
              <a:t> </a:t>
            </a:r>
            <a:r>
              <a:rPr sz="2100" spc="5" dirty="0">
                <a:solidFill>
                  <a:srgbClr val="94DDDE"/>
                </a:solidFill>
                <a:latin typeface="Microsoft Sans Serif"/>
                <a:cs typeface="Microsoft Sans Serif"/>
              </a:rPr>
              <a:t>memimpin</a:t>
            </a:r>
            <a:r>
              <a:rPr sz="2100" spc="114" dirty="0">
                <a:solidFill>
                  <a:srgbClr val="94DDDE"/>
                </a:solidFill>
                <a:latin typeface="Microsoft Sans Serif"/>
                <a:cs typeface="Microsoft Sans Serif"/>
              </a:rPr>
              <a:t> </a:t>
            </a:r>
            <a:r>
              <a:rPr sz="2100" spc="70" dirty="0">
                <a:solidFill>
                  <a:srgbClr val="94DDDE"/>
                </a:solidFill>
                <a:latin typeface="Microsoft Sans Serif"/>
                <a:cs typeface="Microsoft Sans Serif"/>
              </a:rPr>
              <a:t>biar</a:t>
            </a:r>
            <a:r>
              <a:rPr sz="2100" spc="114" dirty="0">
                <a:solidFill>
                  <a:srgbClr val="94DDDE"/>
                </a:solidFill>
                <a:latin typeface="Microsoft Sans Serif"/>
                <a:cs typeface="Microsoft Sans Serif"/>
              </a:rPr>
              <a:t> </a:t>
            </a:r>
            <a:r>
              <a:rPr sz="2100" spc="-15" dirty="0">
                <a:solidFill>
                  <a:srgbClr val="94DDDE"/>
                </a:solidFill>
                <a:latin typeface="Microsoft Sans Serif"/>
                <a:cs typeface="Microsoft Sans Serif"/>
              </a:rPr>
              <a:t>konvensional</a:t>
            </a:r>
            <a:r>
              <a:rPr sz="2100" spc="110" dirty="0">
                <a:solidFill>
                  <a:srgbClr val="94DDDE"/>
                </a:solidFill>
                <a:latin typeface="Microsoft Sans Serif"/>
                <a:cs typeface="Microsoft Sans Serif"/>
              </a:rPr>
              <a:t> </a:t>
            </a:r>
            <a:r>
              <a:rPr sz="2100" spc="-5" dirty="0">
                <a:solidFill>
                  <a:srgbClr val="94DDDE"/>
                </a:solidFill>
                <a:latin typeface="Microsoft Sans Serif"/>
                <a:cs typeface="Microsoft Sans Serif"/>
              </a:rPr>
              <a:t>asal</a:t>
            </a:r>
            <a:r>
              <a:rPr sz="2100" spc="114" dirty="0">
                <a:solidFill>
                  <a:srgbClr val="94DDDE"/>
                </a:solidFill>
                <a:latin typeface="Microsoft Sans Serif"/>
                <a:cs typeface="Microsoft Sans Serif"/>
              </a:rPr>
              <a:t> </a:t>
            </a:r>
            <a:r>
              <a:rPr sz="2100" spc="5" dirty="0">
                <a:solidFill>
                  <a:srgbClr val="94DDDE"/>
                </a:solidFill>
                <a:latin typeface="Microsoft Sans Serif"/>
                <a:cs typeface="Microsoft Sans Serif"/>
              </a:rPr>
              <a:t>disukai</a:t>
            </a:r>
            <a:r>
              <a:rPr sz="2100" spc="114" dirty="0">
                <a:solidFill>
                  <a:srgbClr val="94DDDE"/>
                </a:solidFill>
                <a:latin typeface="Microsoft Sans Serif"/>
                <a:cs typeface="Microsoft Sans Serif"/>
              </a:rPr>
              <a:t> </a:t>
            </a:r>
            <a:r>
              <a:rPr sz="2100" spc="20" dirty="0">
                <a:solidFill>
                  <a:srgbClr val="94DDDE"/>
                </a:solidFill>
                <a:latin typeface="Microsoft Sans Serif"/>
                <a:cs typeface="Microsoft Sans Serif"/>
              </a:rPr>
              <a:t>menjadi</a:t>
            </a:r>
            <a:r>
              <a:rPr sz="2100" spc="114" dirty="0">
                <a:solidFill>
                  <a:srgbClr val="94DDDE"/>
                </a:solidFill>
                <a:latin typeface="Microsoft Sans Serif"/>
                <a:cs typeface="Microsoft Sans Serif"/>
              </a:rPr>
              <a:t> </a:t>
            </a:r>
            <a:r>
              <a:rPr sz="2100" spc="70" dirty="0">
                <a:solidFill>
                  <a:srgbClr val="94DDDE"/>
                </a:solidFill>
                <a:latin typeface="Microsoft Sans Serif"/>
                <a:cs typeface="Microsoft Sans Serif"/>
              </a:rPr>
              <a:t>biar </a:t>
            </a:r>
            <a:r>
              <a:rPr sz="2100" spc="-545" dirty="0">
                <a:solidFill>
                  <a:srgbClr val="94DDDE"/>
                </a:solidFill>
                <a:latin typeface="Microsoft Sans Serif"/>
                <a:cs typeface="Microsoft Sans Serif"/>
              </a:rPr>
              <a:t> </a:t>
            </a:r>
            <a:r>
              <a:rPr sz="2100" spc="-15" dirty="0">
                <a:solidFill>
                  <a:srgbClr val="94DDDE"/>
                </a:solidFill>
                <a:latin typeface="Microsoft Sans Serif"/>
                <a:cs typeface="Microsoft Sans Serif"/>
              </a:rPr>
              <a:t>revolusioner</a:t>
            </a:r>
            <a:r>
              <a:rPr sz="2100" spc="105" dirty="0">
                <a:solidFill>
                  <a:srgbClr val="94DDDE"/>
                </a:solidFill>
                <a:latin typeface="Microsoft Sans Serif"/>
                <a:cs typeface="Microsoft Sans Serif"/>
              </a:rPr>
              <a:t> </a:t>
            </a:r>
            <a:r>
              <a:rPr sz="2100" spc="80" dirty="0">
                <a:solidFill>
                  <a:srgbClr val="94DDDE"/>
                </a:solidFill>
                <a:latin typeface="Microsoft Sans Serif"/>
                <a:cs typeface="Microsoft Sans Serif"/>
              </a:rPr>
              <a:t>tetap</a:t>
            </a:r>
            <a:r>
              <a:rPr sz="2100" spc="105" dirty="0">
                <a:solidFill>
                  <a:srgbClr val="94DDDE"/>
                </a:solidFill>
                <a:latin typeface="Microsoft Sans Serif"/>
                <a:cs typeface="Microsoft Sans Serif"/>
              </a:rPr>
              <a:t> </a:t>
            </a:r>
            <a:r>
              <a:rPr sz="2100" spc="-15" dirty="0">
                <a:solidFill>
                  <a:srgbClr val="94DDDE"/>
                </a:solidFill>
                <a:latin typeface="Microsoft Sans Serif"/>
                <a:cs typeface="Microsoft Sans Serif"/>
              </a:rPr>
              <a:t>disukai,</a:t>
            </a:r>
            <a:r>
              <a:rPr sz="2100" spc="105" dirty="0">
                <a:solidFill>
                  <a:srgbClr val="94DDDE"/>
                </a:solidFill>
                <a:latin typeface="Microsoft Sans Serif"/>
                <a:cs typeface="Microsoft Sans Serif"/>
              </a:rPr>
              <a:t> </a:t>
            </a:r>
            <a:r>
              <a:rPr sz="2100" spc="70" dirty="0">
                <a:solidFill>
                  <a:srgbClr val="94DDDE"/>
                </a:solidFill>
                <a:latin typeface="Microsoft Sans Serif"/>
                <a:cs typeface="Microsoft Sans Serif"/>
              </a:rPr>
              <a:t>biar</a:t>
            </a:r>
            <a:r>
              <a:rPr sz="2100" spc="110" dirty="0">
                <a:solidFill>
                  <a:srgbClr val="94DDDE"/>
                </a:solidFill>
                <a:latin typeface="Microsoft Sans Serif"/>
                <a:cs typeface="Microsoft Sans Serif"/>
              </a:rPr>
              <a:t> </a:t>
            </a:r>
            <a:r>
              <a:rPr sz="2100" spc="10" dirty="0">
                <a:solidFill>
                  <a:srgbClr val="94DDDE"/>
                </a:solidFill>
                <a:latin typeface="Microsoft Sans Serif"/>
                <a:cs typeface="Microsoft Sans Serif"/>
              </a:rPr>
              <a:t>tegas</a:t>
            </a:r>
            <a:r>
              <a:rPr sz="2100" spc="105" dirty="0">
                <a:solidFill>
                  <a:srgbClr val="94DDDE"/>
                </a:solidFill>
                <a:latin typeface="Microsoft Sans Serif"/>
                <a:cs typeface="Microsoft Sans Serif"/>
              </a:rPr>
              <a:t> </a:t>
            </a:r>
            <a:r>
              <a:rPr sz="2100" spc="80" dirty="0">
                <a:solidFill>
                  <a:srgbClr val="94DDDE"/>
                </a:solidFill>
                <a:latin typeface="Microsoft Sans Serif"/>
                <a:cs typeface="Microsoft Sans Serif"/>
              </a:rPr>
              <a:t>tetap</a:t>
            </a:r>
            <a:r>
              <a:rPr sz="2100" spc="105" dirty="0">
                <a:solidFill>
                  <a:srgbClr val="94DDDE"/>
                </a:solidFill>
                <a:latin typeface="Microsoft Sans Serif"/>
                <a:cs typeface="Microsoft Sans Serif"/>
              </a:rPr>
              <a:t> </a:t>
            </a:r>
            <a:r>
              <a:rPr sz="2100" spc="-30" dirty="0">
                <a:solidFill>
                  <a:srgbClr val="94DDDE"/>
                </a:solidFill>
                <a:latin typeface="Microsoft Sans Serif"/>
                <a:cs typeface="Microsoft Sans Serif"/>
              </a:rPr>
              <a:t>ikhlas,</a:t>
            </a:r>
            <a:r>
              <a:rPr sz="2100" spc="105" dirty="0">
                <a:solidFill>
                  <a:srgbClr val="94DDDE"/>
                </a:solidFill>
                <a:latin typeface="Microsoft Sans Serif"/>
                <a:cs typeface="Microsoft Sans Serif"/>
              </a:rPr>
              <a:t> </a:t>
            </a:r>
            <a:r>
              <a:rPr sz="2100" spc="70" dirty="0">
                <a:solidFill>
                  <a:srgbClr val="94DDDE"/>
                </a:solidFill>
                <a:latin typeface="Microsoft Sans Serif"/>
                <a:cs typeface="Microsoft Sans Serif"/>
              </a:rPr>
              <a:t>biar</a:t>
            </a:r>
            <a:r>
              <a:rPr sz="2100" spc="110" dirty="0">
                <a:solidFill>
                  <a:srgbClr val="94DDDE"/>
                </a:solidFill>
                <a:latin typeface="Microsoft Sans Serif"/>
                <a:cs typeface="Microsoft Sans Serif"/>
              </a:rPr>
              <a:t> </a:t>
            </a:r>
            <a:r>
              <a:rPr sz="2100" spc="-25" dirty="0">
                <a:solidFill>
                  <a:srgbClr val="94DDDE"/>
                </a:solidFill>
                <a:latin typeface="Microsoft Sans Serif"/>
                <a:cs typeface="Microsoft Sans Serif"/>
              </a:rPr>
              <a:t>keras</a:t>
            </a:r>
            <a:r>
              <a:rPr sz="2100" spc="105" dirty="0">
                <a:solidFill>
                  <a:srgbClr val="94DDDE"/>
                </a:solidFill>
                <a:latin typeface="Microsoft Sans Serif"/>
                <a:cs typeface="Microsoft Sans Serif"/>
              </a:rPr>
              <a:t> </a:t>
            </a:r>
            <a:r>
              <a:rPr sz="2100" spc="5" dirty="0">
                <a:solidFill>
                  <a:srgbClr val="94DDDE"/>
                </a:solidFill>
                <a:latin typeface="Microsoft Sans Serif"/>
                <a:cs typeface="Microsoft Sans Serif"/>
              </a:rPr>
              <a:t>asalkan</a:t>
            </a:r>
            <a:r>
              <a:rPr sz="2100" spc="105" dirty="0">
                <a:solidFill>
                  <a:srgbClr val="94DDDE"/>
                </a:solidFill>
                <a:latin typeface="Microsoft Sans Serif"/>
                <a:cs typeface="Microsoft Sans Serif"/>
              </a:rPr>
              <a:t> </a:t>
            </a:r>
            <a:r>
              <a:rPr sz="2100" spc="-40" dirty="0">
                <a:solidFill>
                  <a:srgbClr val="94DDDE"/>
                </a:solidFill>
                <a:latin typeface="Microsoft Sans Serif"/>
                <a:cs typeface="Microsoft Sans Serif"/>
              </a:rPr>
              <a:t>lugas.</a:t>
            </a:r>
            <a:endParaRPr sz="2100">
              <a:latin typeface="Microsoft Sans Serif"/>
              <a:cs typeface="Microsoft Sans Serif"/>
            </a:endParaRPr>
          </a:p>
          <a:p>
            <a:pPr marL="12700" marR="244475" algn="just">
              <a:lnSpc>
                <a:spcPct val="114900"/>
              </a:lnSpc>
            </a:pPr>
            <a:r>
              <a:rPr sz="2100" spc="-35" dirty="0">
                <a:solidFill>
                  <a:srgbClr val="94DDDE"/>
                </a:solidFill>
                <a:latin typeface="Microsoft Sans Serif"/>
                <a:cs typeface="Microsoft Sans Serif"/>
              </a:rPr>
              <a:t>·Kelima, </a:t>
            </a:r>
            <a:r>
              <a:rPr sz="2100" spc="20" dirty="0">
                <a:solidFill>
                  <a:srgbClr val="94DDDE"/>
                </a:solidFill>
                <a:latin typeface="Microsoft Sans Serif"/>
                <a:cs typeface="Microsoft Sans Serif"/>
              </a:rPr>
              <a:t>New </a:t>
            </a:r>
            <a:r>
              <a:rPr sz="2100" spc="-5" dirty="0">
                <a:solidFill>
                  <a:srgbClr val="94DDDE"/>
                </a:solidFill>
                <a:latin typeface="Microsoft Sans Serif"/>
                <a:cs typeface="Microsoft Sans Serif"/>
              </a:rPr>
              <a:t>Worker. </a:t>
            </a:r>
            <a:r>
              <a:rPr sz="2100" spc="40" dirty="0">
                <a:solidFill>
                  <a:srgbClr val="94DDDE"/>
                </a:solidFill>
                <a:latin typeface="Microsoft Sans Serif"/>
                <a:cs typeface="Microsoft Sans Serif"/>
              </a:rPr>
              <a:t>Gantilah </a:t>
            </a:r>
            <a:r>
              <a:rPr sz="2100" spc="15" dirty="0">
                <a:solidFill>
                  <a:srgbClr val="94DDDE"/>
                </a:solidFill>
                <a:latin typeface="Microsoft Sans Serif"/>
                <a:cs typeface="Microsoft Sans Serif"/>
              </a:rPr>
              <a:t>pemahaman </a:t>
            </a:r>
            <a:r>
              <a:rPr sz="2100" spc="20" dirty="0">
                <a:solidFill>
                  <a:srgbClr val="94DDDE"/>
                </a:solidFill>
                <a:latin typeface="Microsoft Sans Serif"/>
                <a:cs typeface="Microsoft Sans Serif"/>
              </a:rPr>
              <a:t>bahwa pekerja </a:t>
            </a:r>
            <a:r>
              <a:rPr sz="2100" spc="-30" dirty="0">
                <a:solidFill>
                  <a:srgbClr val="94DDDE"/>
                </a:solidFill>
                <a:latin typeface="Microsoft Sans Serif"/>
                <a:cs typeface="Microsoft Sans Serif"/>
              </a:rPr>
              <a:t>senior </a:t>
            </a:r>
            <a:r>
              <a:rPr sz="2100" spc="30" dirty="0">
                <a:solidFill>
                  <a:srgbClr val="94DDDE"/>
                </a:solidFill>
                <a:latin typeface="Microsoft Sans Serif"/>
                <a:cs typeface="Microsoft Sans Serif"/>
              </a:rPr>
              <a:t>berpengalaman </a:t>
            </a:r>
            <a:r>
              <a:rPr sz="2100" spc="20" dirty="0">
                <a:solidFill>
                  <a:srgbClr val="94DDDE"/>
                </a:solidFill>
                <a:latin typeface="Microsoft Sans Serif"/>
                <a:cs typeface="Microsoft Sans Serif"/>
              </a:rPr>
              <a:t>menjadi pekerja </a:t>
            </a:r>
            <a:r>
              <a:rPr sz="2100" spc="25" dirty="0">
                <a:solidFill>
                  <a:srgbClr val="94DDDE"/>
                </a:solidFill>
                <a:latin typeface="Microsoft Sans Serif"/>
                <a:cs typeface="Microsoft Sans Serif"/>
              </a:rPr>
              <a:t>junior </a:t>
            </a:r>
            <a:r>
              <a:rPr sz="2100" spc="30" dirty="0">
                <a:solidFill>
                  <a:srgbClr val="94DDDE"/>
                </a:solidFill>
                <a:latin typeface="Microsoft Sans Serif"/>
                <a:cs typeface="Microsoft Sans Serif"/>
              </a:rPr>
              <a:t> </a:t>
            </a:r>
            <a:r>
              <a:rPr sz="2100" spc="80" dirty="0">
                <a:solidFill>
                  <a:srgbClr val="94DDDE"/>
                </a:solidFill>
                <a:latin typeface="Microsoft Sans Serif"/>
                <a:cs typeface="Microsoft Sans Serif"/>
              </a:rPr>
              <a:t>tetap </a:t>
            </a:r>
            <a:r>
              <a:rPr sz="2100" dirty="0">
                <a:solidFill>
                  <a:srgbClr val="94DDDE"/>
                </a:solidFill>
                <a:latin typeface="Microsoft Sans Serif"/>
                <a:cs typeface="Microsoft Sans Serif"/>
              </a:rPr>
              <a:t>hebat. </a:t>
            </a:r>
            <a:r>
              <a:rPr sz="2100" spc="35" dirty="0">
                <a:solidFill>
                  <a:srgbClr val="94DDDE"/>
                </a:solidFill>
                <a:latin typeface="Microsoft Sans Serif"/>
                <a:cs typeface="Microsoft Sans Serif"/>
              </a:rPr>
              <a:t>Ubah </a:t>
            </a:r>
            <a:r>
              <a:rPr sz="2100" spc="45" dirty="0">
                <a:solidFill>
                  <a:srgbClr val="94DDDE"/>
                </a:solidFill>
                <a:latin typeface="Microsoft Sans Serif"/>
                <a:cs typeface="Microsoft Sans Serif"/>
              </a:rPr>
              <a:t>kultur </a:t>
            </a:r>
            <a:r>
              <a:rPr sz="2100" spc="20" dirty="0">
                <a:solidFill>
                  <a:srgbClr val="94DDDE"/>
                </a:solidFill>
                <a:latin typeface="Microsoft Sans Serif"/>
                <a:cs typeface="Microsoft Sans Serif"/>
              </a:rPr>
              <a:t>pekerja menjadi </a:t>
            </a:r>
            <a:r>
              <a:rPr sz="2100" spc="45" dirty="0">
                <a:solidFill>
                  <a:srgbClr val="94DDDE"/>
                </a:solidFill>
                <a:latin typeface="Microsoft Sans Serif"/>
                <a:cs typeface="Microsoft Sans Serif"/>
              </a:rPr>
              <a:t>kultur </a:t>
            </a:r>
            <a:r>
              <a:rPr sz="2100" spc="-20" dirty="0">
                <a:solidFill>
                  <a:srgbClr val="94DDDE"/>
                </a:solidFill>
                <a:latin typeface="Microsoft Sans Serif"/>
                <a:cs typeface="Microsoft Sans Serif"/>
              </a:rPr>
              <a:t>pengusaha, </a:t>
            </a:r>
            <a:r>
              <a:rPr sz="2100" spc="35" dirty="0">
                <a:solidFill>
                  <a:srgbClr val="94DDDE"/>
                </a:solidFill>
                <a:latin typeface="Microsoft Sans Serif"/>
                <a:cs typeface="Microsoft Sans Serif"/>
              </a:rPr>
              <a:t>mandirikan </a:t>
            </a:r>
            <a:r>
              <a:rPr sz="2100" spc="-25" dirty="0">
                <a:solidFill>
                  <a:srgbClr val="94DDDE"/>
                </a:solidFill>
                <a:latin typeface="Microsoft Sans Serif"/>
                <a:cs typeface="Microsoft Sans Serif"/>
              </a:rPr>
              <a:t>mereka, </a:t>
            </a:r>
            <a:r>
              <a:rPr sz="2100" spc="45" dirty="0">
                <a:solidFill>
                  <a:srgbClr val="94DDDE"/>
                </a:solidFill>
                <a:latin typeface="Microsoft Sans Serif"/>
                <a:cs typeface="Microsoft Sans Serif"/>
              </a:rPr>
              <a:t>dan jadikan </a:t>
            </a:r>
            <a:r>
              <a:rPr sz="2100" spc="70" dirty="0">
                <a:solidFill>
                  <a:srgbClr val="94DDDE"/>
                </a:solidFill>
                <a:latin typeface="Microsoft Sans Serif"/>
                <a:cs typeface="Microsoft Sans Serif"/>
              </a:rPr>
              <a:t>mitra </a:t>
            </a:r>
            <a:r>
              <a:rPr sz="2100" spc="-20" dirty="0">
                <a:solidFill>
                  <a:srgbClr val="94DDDE"/>
                </a:solidFill>
                <a:latin typeface="Microsoft Sans Serif"/>
                <a:cs typeface="Microsoft Sans Serif"/>
              </a:rPr>
              <a:t>usaha </a:t>
            </a:r>
            <a:r>
              <a:rPr sz="2100" spc="-15" dirty="0">
                <a:solidFill>
                  <a:srgbClr val="94DDDE"/>
                </a:solidFill>
                <a:latin typeface="Microsoft Sans Serif"/>
                <a:cs typeface="Microsoft Sans Serif"/>
              </a:rPr>
              <a:t> </a:t>
            </a:r>
            <a:r>
              <a:rPr sz="2100" spc="-20" dirty="0">
                <a:solidFill>
                  <a:srgbClr val="94DDDE"/>
                </a:solidFill>
                <a:latin typeface="Microsoft Sans Serif"/>
                <a:cs typeface="Microsoft Sans Serif"/>
              </a:rPr>
              <a:t>sejati.</a:t>
            </a:r>
            <a:endParaRPr sz="2100">
              <a:latin typeface="Microsoft Sans Serif"/>
              <a:cs typeface="Microsoft Sans Serif"/>
            </a:endParaRPr>
          </a:p>
          <a:p>
            <a:pPr marL="12700" marR="253365">
              <a:lnSpc>
                <a:spcPct val="114900"/>
              </a:lnSpc>
            </a:pPr>
            <a:r>
              <a:rPr sz="2100" spc="-60" dirty="0">
                <a:solidFill>
                  <a:srgbClr val="94DDDE"/>
                </a:solidFill>
                <a:latin typeface="Microsoft Sans Serif"/>
                <a:cs typeface="Microsoft Sans Serif"/>
              </a:rPr>
              <a:t>·Keenam,</a:t>
            </a:r>
            <a:r>
              <a:rPr sz="2100" spc="120" dirty="0">
                <a:solidFill>
                  <a:srgbClr val="94DDDE"/>
                </a:solidFill>
                <a:latin typeface="Microsoft Sans Serif"/>
                <a:cs typeface="Microsoft Sans Serif"/>
              </a:rPr>
              <a:t> </a:t>
            </a:r>
            <a:r>
              <a:rPr sz="2100" spc="20" dirty="0">
                <a:solidFill>
                  <a:srgbClr val="94DDDE"/>
                </a:solidFill>
                <a:latin typeface="Microsoft Sans Serif"/>
                <a:cs typeface="Microsoft Sans Serif"/>
              </a:rPr>
              <a:t>New</a:t>
            </a:r>
            <a:r>
              <a:rPr sz="2100" spc="120" dirty="0">
                <a:solidFill>
                  <a:srgbClr val="94DDDE"/>
                </a:solidFill>
                <a:latin typeface="Microsoft Sans Serif"/>
                <a:cs typeface="Microsoft Sans Serif"/>
              </a:rPr>
              <a:t> </a:t>
            </a:r>
            <a:r>
              <a:rPr sz="2100" spc="-25" dirty="0">
                <a:solidFill>
                  <a:srgbClr val="94DDDE"/>
                </a:solidFill>
                <a:latin typeface="Microsoft Sans Serif"/>
                <a:cs typeface="Microsoft Sans Serif"/>
              </a:rPr>
              <a:t>Money.</a:t>
            </a:r>
            <a:r>
              <a:rPr sz="2100" spc="120" dirty="0">
                <a:solidFill>
                  <a:srgbClr val="94DDDE"/>
                </a:solidFill>
                <a:latin typeface="Microsoft Sans Serif"/>
                <a:cs typeface="Microsoft Sans Serif"/>
              </a:rPr>
              <a:t> </a:t>
            </a:r>
            <a:r>
              <a:rPr sz="2100" spc="40" dirty="0">
                <a:solidFill>
                  <a:srgbClr val="94DDDE"/>
                </a:solidFill>
                <a:latin typeface="Microsoft Sans Serif"/>
                <a:cs typeface="Microsoft Sans Serif"/>
              </a:rPr>
              <a:t>Gantilah</a:t>
            </a:r>
            <a:r>
              <a:rPr sz="2100" spc="120" dirty="0">
                <a:solidFill>
                  <a:srgbClr val="94DDDE"/>
                </a:solidFill>
                <a:latin typeface="Microsoft Sans Serif"/>
                <a:cs typeface="Microsoft Sans Serif"/>
              </a:rPr>
              <a:t> </a:t>
            </a:r>
            <a:r>
              <a:rPr sz="2100" spc="35" dirty="0">
                <a:solidFill>
                  <a:srgbClr val="94DDDE"/>
                </a:solidFill>
                <a:latin typeface="Microsoft Sans Serif"/>
                <a:cs typeface="Microsoft Sans Serif"/>
              </a:rPr>
              <a:t>pengertian</a:t>
            </a:r>
            <a:r>
              <a:rPr sz="2100" spc="125" dirty="0">
                <a:solidFill>
                  <a:srgbClr val="94DDDE"/>
                </a:solidFill>
                <a:latin typeface="Microsoft Sans Serif"/>
                <a:cs typeface="Microsoft Sans Serif"/>
              </a:rPr>
              <a:t> </a:t>
            </a:r>
            <a:r>
              <a:rPr sz="2100" spc="30" dirty="0">
                <a:solidFill>
                  <a:srgbClr val="94DDDE"/>
                </a:solidFill>
                <a:latin typeface="Microsoft Sans Serif"/>
                <a:cs typeface="Microsoft Sans Serif"/>
              </a:rPr>
              <a:t>uang</a:t>
            </a:r>
            <a:r>
              <a:rPr sz="2100" spc="120" dirty="0">
                <a:solidFill>
                  <a:srgbClr val="94DDDE"/>
                </a:solidFill>
                <a:latin typeface="Microsoft Sans Serif"/>
                <a:cs typeface="Microsoft Sans Serif"/>
              </a:rPr>
              <a:t> </a:t>
            </a:r>
            <a:r>
              <a:rPr sz="2100" spc="50" dirty="0">
                <a:solidFill>
                  <a:srgbClr val="94DDDE"/>
                </a:solidFill>
                <a:latin typeface="Microsoft Sans Serif"/>
                <a:cs typeface="Microsoft Sans Serif"/>
              </a:rPr>
              <a:t>adalah</a:t>
            </a:r>
            <a:r>
              <a:rPr sz="2100" spc="120" dirty="0">
                <a:solidFill>
                  <a:srgbClr val="94DDDE"/>
                </a:solidFill>
                <a:latin typeface="Microsoft Sans Serif"/>
                <a:cs typeface="Microsoft Sans Serif"/>
              </a:rPr>
              <a:t> </a:t>
            </a:r>
            <a:r>
              <a:rPr sz="2100" spc="5" dirty="0">
                <a:solidFill>
                  <a:srgbClr val="94DDDE"/>
                </a:solidFill>
                <a:latin typeface="Microsoft Sans Serif"/>
                <a:cs typeface="Microsoft Sans Serif"/>
              </a:rPr>
              <a:t>segala-galanya,</a:t>
            </a:r>
            <a:r>
              <a:rPr sz="2100" spc="120" dirty="0">
                <a:solidFill>
                  <a:srgbClr val="94DDDE"/>
                </a:solidFill>
                <a:latin typeface="Microsoft Sans Serif"/>
                <a:cs typeface="Microsoft Sans Serif"/>
              </a:rPr>
              <a:t> </a:t>
            </a:r>
            <a:r>
              <a:rPr sz="2100" spc="20" dirty="0">
                <a:solidFill>
                  <a:srgbClr val="94DDDE"/>
                </a:solidFill>
                <a:latin typeface="Microsoft Sans Serif"/>
                <a:cs typeface="Microsoft Sans Serif"/>
              </a:rPr>
              <a:t>menjadi</a:t>
            </a:r>
            <a:r>
              <a:rPr sz="2100" spc="125" dirty="0">
                <a:solidFill>
                  <a:srgbClr val="94DDDE"/>
                </a:solidFill>
                <a:latin typeface="Microsoft Sans Serif"/>
                <a:cs typeface="Microsoft Sans Serif"/>
              </a:rPr>
              <a:t> </a:t>
            </a:r>
            <a:r>
              <a:rPr sz="2100" spc="20" dirty="0">
                <a:solidFill>
                  <a:srgbClr val="94DDDE"/>
                </a:solidFill>
                <a:latin typeface="Microsoft Sans Serif"/>
                <a:cs typeface="Microsoft Sans Serif"/>
              </a:rPr>
              <a:t>dengan</a:t>
            </a:r>
            <a:r>
              <a:rPr sz="2100" spc="120" dirty="0">
                <a:solidFill>
                  <a:srgbClr val="94DDDE"/>
                </a:solidFill>
                <a:latin typeface="Microsoft Sans Serif"/>
                <a:cs typeface="Microsoft Sans Serif"/>
              </a:rPr>
              <a:t> </a:t>
            </a:r>
            <a:r>
              <a:rPr sz="2100" spc="15" dirty="0">
                <a:solidFill>
                  <a:srgbClr val="94DDDE"/>
                </a:solidFill>
                <a:latin typeface="Microsoft Sans Serif"/>
                <a:cs typeface="Microsoft Sans Serif"/>
              </a:rPr>
              <a:t>segala-galanya </a:t>
            </a:r>
            <a:r>
              <a:rPr sz="2100" spc="-550" dirty="0">
                <a:solidFill>
                  <a:srgbClr val="94DDDE"/>
                </a:solidFill>
                <a:latin typeface="Microsoft Sans Serif"/>
                <a:cs typeface="Microsoft Sans Serif"/>
              </a:rPr>
              <a:t> </a:t>
            </a:r>
            <a:r>
              <a:rPr sz="2100" dirty="0">
                <a:solidFill>
                  <a:srgbClr val="94DDDE"/>
                </a:solidFill>
                <a:latin typeface="Microsoft Sans Serif"/>
                <a:cs typeface="Microsoft Sans Serif"/>
              </a:rPr>
              <a:t>bisa</a:t>
            </a:r>
            <a:r>
              <a:rPr sz="2100" spc="110" dirty="0">
                <a:solidFill>
                  <a:srgbClr val="94DDDE"/>
                </a:solidFill>
                <a:latin typeface="Microsoft Sans Serif"/>
                <a:cs typeface="Microsoft Sans Serif"/>
              </a:rPr>
              <a:t> </a:t>
            </a:r>
            <a:r>
              <a:rPr sz="2100" spc="65" dirty="0">
                <a:solidFill>
                  <a:srgbClr val="94DDDE"/>
                </a:solidFill>
                <a:latin typeface="Microsoft Sans Serif"/>
                <a:cs typeface="Microsoft Sans Serif"/>
              </a:rPr>
              <a:t>jadi</a:t>
            </a:r>
            <a:r>
              <a:rPr sz="2100" spc="110" dirty="0">
                <a:solidFill>
                  <a:srgbClr val="94DDDE"/>
                </a:solidFill>
                <a:latin typeface="Microsoft Sans Serif"/>
                <a:cs typeface="Microsoft Sans Serif"/>
              </a:rPr>
              <a:t> </a:t>
            </a:r>
            <a:r>
              <a:rPr sz="2100" spc="-20" dirty="0">
                <a:solidFill>
                  <a:srgbClr val="94DDDE"/>
                </a:solidFill>
                <a:latin typeface="Microsoft Sans Serif"/>
                <a:cs typeface="Microsoft Sans Serif"/>
              </a:rPr>
              <a:t>uang.</a:t>
            </a:r>
            <a:r>
              <a:rPr sz="2100" spc="110" dirty="0">
                <a:solidFill>
                  <a:srgbClr val="94DDDE"/>
                </a:solidFill>
                <a:latin typeface="Microsoft Sans Serif"/>
                <a:cs typeface="Microsoft Sans Serif"/>
              </a:rPr>
              <a:t> </a:t>
            </a:r>
            <a:r>
              <a:rPr sz="2100" spc="60" dirty="0">
                <a:solidFill>
                  <a:srgbClr val="94DDDE"/>
                </a:solidFill>
                <a:latin typeface="Microsoft Sans Serif"/>
                <a:cs typeface="Microsoft Sans Serif"/>
              </a:rPr>
              <a:t>Vang</a:t>
            </a:r>
            <a:r>
              <a:rPr sz="2100" spc="110" dirty="0">
                <a:solidFill>
                  <a:srgbClr val="94DDDE"/>
                </a:solidFill>
                <a:latin typeface="Microsoft Sans Serif"/>
                <a:cs typeface="Microsoft Sans Serif"/>
              </a:rPr>
              <a:t> </a:t>
            </a:r>
            <a:r>
              <a:rPr sz="2100" spc="80" dirty="0">
                <a:solidFill>
                  <a:srgbClr val="94DDDE"/>
                </a:solidFill>
                <a:latin typeface="Microsoft Sans Serif"/>
                <a:cs typeface="Microsoft Sans Serif"/>
              </a:rPr>
              <a:t>didapat</a:t>
            </a:r>
            <a:r>
              <a:rPr sz="2100" spc="110" dirty="0">
                <a:solidFill>
                  <a:srgbClr val="94DDDE"/>
                </a:solidFill>
                <a:latin typeface="Microsoft Sans Serif"/>
                <a:cs typeface="Microsoft Sans Serif"/>
              </a:rPr>
              <a:t> </a:t>
            </a:r>
            <a:r>
              <a:rPr sz="2100" spc="65" dirty="0">
                <a:solidFill>
                  <a:srgbClr val="94DDDE"/>
                </a:solidFill>
                <a:latin typeface="Microsoft Sans Serif"/>
                <a:cs typeface="Microsoft Sans Serif"/>
              </a:rPr>
              <a:t>di</a:t>
            </a:r>
            <a:r>
              <a:rPr sz="2100" spc="110" dirty="0">
                <a:solidFill>
                  <a:srgbClr val="94DDDE"/>
                </a:solidFill>
                <a:latin typeface="Microsoft Sans Serif"/>
                <a:cs typeface="Microsoft Sans Serif"/>
              </a:rPr>
              <a:t> </a:t>
            </a:r>
            <a:r>
              <a:rPr sz="2100" spc="25" dirty="0">
                <a:solidFill>
                  <a:srgbClr val="94DDDE"/>
                </a:solidFill>
                <a:latin typeface="Microsoft Sans Serif"/>
                <a:cs typeface="Microsoft Sans Serif"/>
              </a:rPr>
              <a:t>mana</a:t>
            </a:r>
            <a:r>
              <a:rPr sz="2100" spc="110" dirty="0">
                <a:solidFill>
                  <a:srgbClr val="94DDDE"/>
                </a:solidFill>
                <a:latin typeface="Microsoft Sans Serif"/>
                <a:cs typeface="Microsoft Sans Serif"/>
              </a:rPr>
              <a:t> </a:t>
            </a:r>
            <a:r>
              <a:rPr sz="2100" spc="15" dirty="0">
                <a:solidFill>
                  <a:srgbClr val="94DDDE"/>
                </a:solidFill>
                <a:latin typeface="Microsoft Sans Serif"/>
                <a:cs typeface="Microsoft Sans Serif"/>
              </a:rPr>
              <a:t>pun</a:t>
            </a:r>
            <a:r>
              <a:rPr sz="2100" spc="114" dirty="0">
                <a:solidFill>
                  <a:srgbClr val="94DDDE"/>
                </a:solidFill>
                <a:latin typeface="Microsoft Sans Serif"/>
                <a:cs typeface="Microsoft Sans Serif"/>
              </a:rPr>
              <a:t> </a:t>
            </a:r>
            <a:r>
              <a:rPr sz="2100" spc="-5" dirty="0">
                <a:solidFill>
                  <a:srgbClr val="94DDDE"/>
                </a:solidFill>
                <a:latin typeface="Microsoft Sans Serif"/>
                <a:cs typeface="Microsoft Sans Serif"/>
              </a:rPr>
              <a:t>asal</a:t>
            </a:r>
            <a:r>
              <a:rPr sz="2100" spc="110" dirty="0">
                <a:solidFill>
                  <a:srgbClr val="94DDDE"/>
                </a:solidFill>
                <a:latin typeface="Microsoft Sans Serif"/>
                <a:cs typeface="Microsoft Sans Serif"/>
              </a:rPr>
              <a:t> </a:t>
            </a:r>
            <a:r>
              <a:rPr sz="2100" spc="50" dirty="0">
                <a:solidFill>
                  <a:srgbClr val="94DDDE"/>
                </a:solidFill>
                <a:latin typeface="Microsoft Sans Serif"/>
                <a:cs typeface="Microsoft Sans Serif"/>
              </a:rPr>
              <a:t>tahu</a:t>
            </a:r>
            <a:r>
              <a:rPr sz="2100" spc="110" dirty="0">
                <a:solidFill>
                  <a:srgbClr val="94DDDE"/>
                </a:solidFill>
                <a:latin typeface="Microsoft Sans Serif"/>
                <a:cs typeface="Microsoft Sans Serif"/>
              </a:rPr>
              <a:t> </a:t>
            </a:r>
            <a:r>
              <a:rPr sz="2100" spc="-10" dirty="0">
                <a:solidFill>
                  <a:srgbClr val="94DDDE"/>
                </a:solidFill>
                <a:latin typeface="Microsoft Sans Serif"/>
                <a:cs typeface="Microsoft Sans Serif"/>
              </a:rPr>
              <a:t>caranya.</a:t>
            </a:r>
            <a:r>
              <a:rPr sz="2100" spc="110" dirty="0">
                <a:solidFill>
                  <a:srgbClr val="94DDDE"/>
                </a:solidFill>
                <a:latin typeface="Microsoft Sans Serif"/>
                <a:cs typeface="Microsoft Sans Serif"/>
              </a:rPr>
              <a:t> </a:t>
            </a:r>
            <a:r>
              <a:rPr sz="2100" spc="40" dirty="0">
                <a:solidFill>
                  <a:srgbClr val="94DDDE"/>
                </a:solidFill>
                <a:latin typeface="Microsoft Sans Serif"/>
                <a:cs typeface="Microsoft Sans Serif"/>
              </a:rPr>
              <a:t>Uang</a:t>
            </a:r>
            <a:r>
              <a:rPr sz="2100" spc="110" dirty="0">
                <a:solidFill>
                  <a:srgbClr val="94DDDE"/>
                </a:solidFill>
                <a:latin typeface="Microsoft Sans Serif"/>
                <a:cs typeface="Microsoft Sans Serif"/>
              </a:rPr>
              <a:t> </a:t>
            </a:r>
            <a:r>
              <a:rPr sz="2100" spc="15" dirty="0">
                <a:solidFill>
                  <a:srgbClr val="94DDDE"/>
                </a:solidFill>
                <a:latin typeface="Microsoft Sans Serif"/>
                <a:cs typeface="Microsoft Sans Serif"/>
              </a:rPr>
              <a:t>diperoleh</a:t>
            </a:r>
            <a:r>
              <a:rPr sz="2100" spc="110" dirty="0">
                <a:solidFill>
                  <a:srgbClr val="94DDDE"/>
                </a:solidFill>
                <a:latin typeface="Microsoft Sans Serif"/>
                <a:cs typeface="Microsoft Sans Serif"/>
              </a:rPr>
              <a:t> </a:t>
            </a:r>
            <a:r>
              <a:rPr sz="2100" spc="35" dirty="0">
                <a:solidFill>
                  <a:srgbClr val="94DDDE"/>
                </a:solidFill>
                <a:latin typeface="Microsoft Sans Serif"/>
                <a:cs typeface="Microsoft Sans Serif"/>
              </a:rPr>
              <a:t>kapan</a:t>
            </a:r>
            <a:r>
              <a:rPr sz="2100" spc="110" dirty="0">
                <a:solidFill>
                  <a:srgbClr val="94DDDE"/>
                </a:solidFill>
                <a:latin typeface="Microsoft Sans Serif"/>
                <a:cs typeface="Microsoft Sans Serif"/>
              </a:rPr>
              <a:t> </a:t>
            </a:r>
            <a:r>
              <a:rPr sz="2100" spc="-30" dirty="0">
                <a:solidFill>
                  <a:srgbClr val="94DDDE"/>
                </a:solidFill>
                <a:latin typeface="Microsoft Sans Serif"/>
                <a:cs typeface="Microsoft Sans Serif"/>
              </a:rPr>
              <a:t>pun,</a:t>
            </a:r>
            <a:r>
              <a:rPr sz="2100" spc="114" dirty="0">
                <a:solidFill>
                  <a:srgbClr val="94DDDE"/>
                </a:solidFill>
                <a:latin typeface="Microsoft Sans Serif"/>
                <a:cs typeface="Microsoft Sans Serif"/>
              </a:rPr>
              <a:t> </a:t>
            </a:r>
            <a:r>
              <a:rPr sz="2100" spc="-5" dirty="0">
                <a:solidFill>
                  <a:srgbClr val="94DDDE"/>
                </a:solidFill>
                <a:latin typeface="Microsoft Sans Serif"/>
                <a:cs typeface="Microsoft Sans Serif"/>
              </a:rPr>
              <a:t>asal</a:t>
            </a:r>
            <a:r>
              <a:rPr sz="2100" spc="110" dirty="0">
                <a:solidFill>
                  <a:srgbClr val="94DDDE"/>
                </a:solidFill>
                <a:latin typeface="Microsoft Sans Serif"/>
                <a:cs typeface="Microsoft Sans Serif"/>
              </a:rPr>
              <a:t> </a:t>
            </a:r>
            <a:r>
              <a:rPr sz="2100" spc="50" dirty="0">
                <a:solidFill>
                  <a:srgbClr val="94DDDE"/>
                </a:solidFill>
                <a:latin typeface="Microsoft Sans Serif"/>
                <a:cs typeface="Microsoft Sans Serif"/>
              </a:rPr>
              <a:t>tahu </a:t>
            </a:r>
            <a:r>
              <a:rPr sz="2100" spc="55" dirty="0">
                <a:solidFill>
                  <a:srgbClr val="94DDDE"/>
                </a:solidFill>
                <a:latin typeface="Microsoft Sans Serif"/>
                <a:cs typeface="Microsoft Sans Serif"/>
              </a:rPr>
              <a:t> </a:t>
            </a:r>
            <a:r>
              <a:rPr sz="2100" spc="-10" dirty="0">
                <a:solidFill>
                  <a:srgbClr val="94DDDE"/>
                </a:solidFill>
                <a:latin typeface="Microsoft Sans Serif"/>
                <a:cs typeface="Microsoft Sans Serif"/>
              </a:rPr>
              <a:t>caranya.</a:t>
            </a:r>
            <a:endParaRPr sz="2100">
              <a:latin typeface="Microsoft Sans Serif"/>
              <a:cs typeface="Microsoft Sans Serif"/>
            </a:endParaRPr>
          </a:p>
          <a:p>
            <a:pPr marL="12700" marR="5080">
              <a:lnSpc>
                <a:spcPct val="114900"/>
              </a:lnSpc>
            </a:pPr>
            <a:r>
              <a:rPr sz="2100" spc="-30" dirty="0">
                <a:solidFill>
                  <a:srgbClr val="94DDDE"/>
                </a:solidFill>
                <a:latin typeface="Microsoft Sans Serif"/>
                <a:cs typeface="Microsoft Sans Serif"/>
              </a:rPr>
              <a:t>·Ketujuh,</a:t>
            </a:r>
            <a:r>
              <a:rPr sz="2100" spc="110" dirty="0">
                <a:solidFill>
                  <a:srgbClr val="94DDDE"/>
                </a:solidFill>
                <a:latin typeface="Microsoft Sans Serif"/>
                <a:cs typeface="Microsoft Sans Serif"/>
              </a:rPr>
              <a:t> </a:t>
            </a:r>
            <a:r>
              <a:rPr sz="2100" spc="20" dirty="0">
                <a:solidFill>
                  <a:srgbClr val="94DDDE"/>
                </a:solidFill>
                <a:latin typeface="Microsoft Sans Serif"/>
                <a:cs typeface="Microsoft Sans Serif"/>
              </a:rPr>
              <a:t>New</a:t>
            </a:r>
            <a:r>
              <a:rPr sz="2100" spc="114" dirty="0">
                <a:solidFill>
                  <a:srgbClr val="94DDDE"/>
                </a:solidFill>
                <a:latin typeface="Microsoft Sans Serif"/>
                <a:cs typeface="Microsoft Sans Serif"/>
              </a:rPr>
              <a:t> </a:t>
            </a:r>
            <a:r>
              <a:rPr sz="2100" spc="-10" dirty="0">
                <a:solidFill>
                  <a:srgbClr val="94DDDE"/>
                </a:solidFill>
                <a:latin typeface="Microsoft Sans Serif"/>
                <a:cs typeface="Microsoft Sans Serif"/>
              </a:rPr>
              <a:t>Action.</a:t>
            </a:r>
            <a:r>
              <a:rPr sz="2100" spc="114" dirty="0">
                <a:solidFill>
                  <a:srgbClr val="94DDDE"/>
                </a:solidFill>
                <a:latin typeface="Microsoft Sans Serif"/>
                <a:cs typeface="Microsoft Sans Serif"/>
              </a:rPr>
              <a:t> </a:t>
            </a:r>
            <a:r>
              <a:rPr sz="2100" spc="20" dirty="0">
                <a:solidFill>
                  <a:srgbClr val="94DDDE"/>
                </a:solidFill>
                <a:latin typeface="Microsoft Sans Serif"/>
                <a:cs typeface="Microsoft Sans Serif"/>
              </a:rPr>
              <a:t>Perbaharuilah</a:t>
            </a:r>
            <a:r>
              <a:rPr sz="2100" spc="114" dirty="0">
                <a:solidFill>
                  <a:srgbClr val="94DDDE"/>
                </a:solidFill>
                <a:latin typeface="Microsoft Sans Serif"/>
                <a:cs typeface="Microsoft Sans Serif"/>
              </a:rPr>
              <a:t> </a:t>
            </a:r>
            <a:r>
              <a:rPr sz="2100" dirty="0">
                <a:solidFill>
                  <a:srgbClr val="94DDDE"/>
                </a:solidFill>
                <a:latin typeface="Microsoft Sans Serif"/>
                <a:cs typeface="Microsoft Sans Serif"/>
              </a:rPr>
              <a:t>segala</a:t>
            </a:r>
            <a:r>
              <a:rPr sz="2100" spc="114" dirty="0">
                <a:solidFill>
                  <a:srgbClr val="94DDDE"/>
                </a:solidFill>
                <a:latin typeface="Microsoft Sans Serif"/>
                <a:cs typeface="Microsoft Sans Serif"/>
              </a:rPr>
              <a:t> </a:t>
            </a:r>
            <a:r>
              <a:rPr sz="2100" spc="50" dirty="0">
                <a:solidFill>
                  <a:srgbClr val="94DDDE"/>
                </a:solidFill>
                <a:latin typeface="Microsoft Sans Serif"/>
                <a:cs typeface="Microsoft Sans Serif"/>
              </a:rPr>
              <a:t>tindakan</a:t>
            </a:r>
            <a:r>
              <a:rPr sz="2100" spc="114" dirty="0">
                <a:solidFill>
                  <a:srgbClr val="94DDDE"/>
                </a:solidFill>
                <a:latin typeface="Microsoft Sans Serif"/>
                <a:cs typeface="Microsoft Sans Serif"/>
              </a:rPr>
              <a:t> </a:t>
            </a:r>
            <a:r>
              <a:rPr sz="2100" spc="20" dirty="0">
                <a:solidFill>
                  <a:srgbClr val="94DDDE"/>
                </a:solidFill>
                <a:latin typeface="Microsoft Sans Serif"/>
                <a:cs typeface="Microsoft Sans Serif"/>
              </a:rPr>
              <a:t>dengan</a:t>
            </a:r>
            <a:r>
              <a:rPr sz="2100" spc="114" dirty="0">
                <a:solidFill>
                  <a:srgbClr val="94DDDE"/>
                </a:solidFill>
                <a:latin typeface="Microsoft Sans Serif"/>
                <a:cs typeface="Microsoft Sans Serif"/>
              </a:rPr>
              <a:t> </a:t>
            </a:r>
            <a:r>
              <a:rPr sz="2100" spc="50" dirty="0">
                <a:solidFill>
                  <a:srgbClr val="94DDDE"/>
                </a:solidFill>
                <a:latin typeface="Microsoft Sans Serif"/>
                <a:cs typeface="Microsoft Sans Serif"/>
              </a:rPr>
              <a:t>tindakan</a:t>
            </a:r>
            <a:r>
              <a:rPr sz="2100" spc="114" dirty="0">
                <a:solidFill>
                  <a:srgbClr val="94DDDE"/>
                </a:solidFill>
                <a:latin typeface="Microsoft Sans Serif"/>
                <a:cs typeface="Microsoft Sans Serif"/>
              </a:rPr>
              <a:t> </a:t>
            </a:r>
            <a:r>
              <a:rPr sz="2100" spc="50" dirty="0">
                <a:solidFill>
                  <a:srgbClr val="94DDDE"/>
                </a:solidFill>
                <a:latin typeface="Microsoft Sans Serif"/>
                <a:cs typeface="Microsoft Sans Serif"/>
              </a:rPr>
              <a:t>baru</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yang</a:t>
            </a:r>
            <a:r>
              <a:rPr sz="2100" spc="110" dirty="0">
                <a:solidFill>
                  <a:srgbClr val="94DDDE"/>
                </a:solidFill>
                <a:latin typeface="Microsoft Sans Serif"/>
                <a:cs typeface="Microsoft Sans Serif"/>
              </a:rPr>
              <a:t> </a:t>
            </a:r>
            <a:r>
              <a:rPr sz="2100" spc="5" dirty="0">
                <a:solidFill>
                  <a:srgbClr val="94DDDE"/>
                </a:solidFill>
                <a:latin typeface="Microsoft Sans Serif"/>
                <a:cs typeface="Microsoft Sans Serif"/>
              </a:rPr>
              <a:t>memperbaharui.</a:t>
            </a:r>
            <a:r>
              <a:rPr sz="2100" spc="114" dirty="0">
                <a:solidFill>
                  <a:srgbClr val="94DDDE"/>
                </a:solidFill>
                <a:latin typeface="Microsoft Sans Serif"/>
                <a:cs typeface="Microsoft Sans Serif"/>
              </a:rPr>
              <a:t> </a:t>
            </a:r>
            <a:r>
              <a:rPr sz="2100" spc="-10" dirty="0">
                <a:solidFill>
                  <a:srgbClr val="94DDDE"/>
                </a:solidFill>
                <a:latin typeface="Microsoft Sans Serif"/>
                <a:cs typeface="Microsoft Sans Serif"/>
              </a:rPr>
              <a:t>Sebab </a:t>
            </a:r>
            <a:r>
              <a:rPr sz="2100" spc="-5" dirty="0">
                <a:solidFill>
                  <a:srgbClr val="94DDDE"/>
                </a:solidFill>
                <a:latin typeface="Microsoft Sans Serif"/>
                <a:cs typeface="Microsoft Sans Serif"/>
              </a:rPr>
              <a:t> </a:t>
            </a:r>
            <a:r>
              <a:rPr sz="2100" spc="50" dirty="0">
                <a:solidFill>
                  <a:srgbClr val="94DDDE"/>
                </a:solidFill>
                <a:latin typeface="Microsoft Sans Serif"/>
                <a:cs typeface="Microsoft Sans Serif"/>
              </a:rPr>
              <a:t>tindakan</a:t>
            </a:r>
            <a:r>
              <a:rPr sz="2100" spc="114" dirty="0">
                <a:solidFill>
                  <a:srgbClr val="94DDDE"/>
                </a:solidFill>
                <a:latin typeface="Microsoft Sans Serif"/>
                <a:cs typeface="Microsoft Sans Serif"/>
              </a:rPr>
              <a:t> </a:t>
            </a:r>
            <a:r>
              <a:rPr sz="2100" spc="-10" dirty="0">
                <a:solidFill>
                  <a:srgbClr val="94DDDE"/>
                </a:solidFill>
                <a:latin typeface="Microsoft Sans Serif"/>
                <a:cs typeface="Microsoft Sans Serif"/>
              </a:rPr>
              <a:t>besar</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yang</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disertai</a:t>
            </a:r>
            <a:r>
              <a:rPr sz="2100" spc="114" dirty="0">
                <a:solidFill>
                  <a:srgbClr val="94DDDE"/>
                </a:solidFill>
                <a:latin typeface="Microsoft Sans Serif"/>
                <a:cs typeface="Microsoft Sans Serif"/>
              </a:rPr>
              <a:t> </a:t>
            </a:r>
            <a:r>
              <a:rPr sz="2100" spc="45" dirty="0">
                <a:solidFill>
                  <a:srgbClr val="94DDDE"/>
                </a:solidFill>
                <a:latin typeface="Microsoft Sans Serif"/>
                <a:cs typeface="Microsoft Sans Serif"/>
              </a:rPr>
              <a:t>pikiran</a:t>
            </a:r>
            <a:r>
              <a:rPr sz="2100" spc="114" dirty="0">
                <a:solidFill>
                  <a:srgbClr val="94DDDE"/>
                </a:solidFill>
                <a:latin typeface="Microsoft Sans Serif"/>
                <a:cs typeface="Microsoft Sans Serif"/>
              </a:rPr>
              <a:t> </a:t>
            </a:r>
            <a:r>
              <a:rPr sz="2100" spc="-15" dirty="0">
                <a:solidFill>
                  <a:srgbClr val="94DDDE"/>
                </a:solidFill>
                <a:latin typeface="Microsoft Sans Serif"/>
                <a:cs typeface="Microsoft Sans Serif"/>
              </a:rPr>
              <a:t>kecil</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akan</a:t>
            </a:r>
            <a:r>
              <a:rPr sz="2100" spc="114" dirty="0">
                <a:solidFill>
                  <a:srgbClr val="94DDDE"/>
                </a:solidFill>
                <a:latin typeface="Microsoft Sans Serif"/>
                <a:cs typeface="Microsoft Sans Serif"/>
              </a:rPr>
              <a:t> </a:t>
            </a:r>
            <a:r>
              <a:rPr sz="2100" spc="20" dirty="0">
                <a:solidFill>
                  <a:srgbClr val="94DDDE"/>
                </a:solidFill>
                <a:latin typeface="Microsoft Sans Serif"/>
                <a:cs typeface="Microsoft Sans Serif"/>
              </a:rPr>
              <a:t>menjadi</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kerdil</a:t>
            </a:r>
            <a:r>
              <a:rPr sz="2100" spc="114" dirty="0">
                <a:solidFill>
                  <a:srgbClr val="94DDDE"/>
                </a:solidFill>
                <a:latin typeface="Microsoft Sans Serif"/>
                <a:cs typeface="Microsoft Sans Serif"/>
              </a:rPr>
              <a:t> </a:t>
            </a:r>
            <a:r>
              <a:rPr sz="2100" spc="45" dirty="0">
                <a:solidFill>
                  <a:srgbClr val="94DDDE"/>
                </a:solidFill>
                <a:latin typeface="Microsoft Sans Serif"/>
                <a:cs typeface="Microsoft Sans Serif"/>
              </a:rPr>
              <a:t>dan</a:t>
            </a:r>
            <a:r>
              <a:rPr sz="2100" spc="114" dirty="0">
                <a:solidFill>
                  <a:srgbClr val="94DDDE"/>
                </a:solidFill>
                <a:latin typeface="Microsoft Sans Serif"/>
                <a:cs typeface="Microsoft Sans Serif"/>
              </a:rPr>
              <a:t> </a:t>
            </a:r>
            <a:r>
              <a:rPr sz="2100" spc="50" dirty="0">
                <a:solidFill>
                  <a:srgbClr val="94DDDE"/>
                </a:solidFill>
                <a:latin typeface="Microsoft Sans Serif"/>
                <a:cs typeface="Microsoft Sans Serif"/>
              </a:rPr>
              <a:t>tindakan</a:t>
            </a:r>
            <a:r>
              <a:rPr sz="2100" spc="114" dirty="0">
                <a:solidFill>
                  <a:srgbClr val="94DDDE"/>
                </a:solidFill>
                <a:latin typeface="Microsoft Sans Serif"/>
                <a:cs typeface="Microsoft Sans Serif"/>
              </a:rPr>
              <a:t> </a:t>
            </a:r>
            <a:r>
              <a:rPr sz="2100" spc="-15" dirty="0">
                <a:solidFill>
                  <a:srgbClr val="94DDDE"/>
                </a:solidFill>
                <a:latin typeface="Microsoft Sans Serif"/>
                <a:cs typeface="Microsoft Sans Serif"/>
              </a:rPr>
              <a:t>kecil</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yang</a:t>
            </a:r>
            <a:r>
              <a:rPr sz="2100" spc="114" dirty="0">
                <a:solidFill>
                  <a:srgbClr val="94DDDE"/>
                </a:solidFill>
                <a:latin typeface="Microsoft Sans Serif"/>
                <a:cs typeface="Microsoft Sans Serif"/>
              </a:rPr>
              <a:t> </a:t>
            </a:r>
            <a:r>
              <a:rPr sz="2100" spc="30" dirty="0">
                <a:solidFill>
                  <a:srgbClr val="94DDDE"/>
                </a:solidFill>
                <a:latin typeface="Microsoft Sans Serif"/>
                <a:cs typeface="Microsoft Sans Serif"/>
              </a:rPr>
              <a:t>disertai</a:t>
            </a:r>
            <a:r>
              <a:rPr sz="2100" spc="114" dirty="0">
                <a:solidFill>
                  <a:srgbClr val="94DDDE"/>
                </a:solidFill>
                <a:latin typeface="Microsoft Sans Serif"/>
                <a:cs typeface="Microsoft Sans Serif"/>
              </a:rPr>
              <a:t> </a:t>
            </a:r>
            <a:r>
              <a:rPr sz="2100" spc="45" dirty="0">
                <a:solidFill>
                  <a:srgbClr val="94DDDE"/>
                </a:solidFill>
                <a:latin typeface="Microsoft Sans Serif"/>
                <a:cs typeface="Microsoft Sans Serif"/>
              </a:rPr>
              <a:t>pikiran</a:t>
            </a:r>
            <a:r>
              <a:rPr sz="2100" spc="114" dirty="0">
                <a:solidFill>
                  <a:srgbClr val="94DDDE"/>
                </a:solidFill>
                <a:latin typeface="Microsoft Sans Serif"/>
                <a:cs typeface="Microsoft Sans Serif"/>
              </a:rPr>
              <a:t> </a:t>
            </a:r>
            <a:r>
              <a:rPr sz="2100" spc="35" dirty="0">
                <a:solidFill>
                  <a:srgbClr val="94DDDE"/>
                </a:solidFill>
                <a:latin typeface="Microsoft Sans Serif"/>
                <a:cs typeface="Microsoft Sans Serif"/>
              </a:rPr>
              <a:t>bear </a:t>
            </a:r>
            <a:r>
              <a:rPr sz="2100" spc="-550" dirty="0">
                <a:solidFill>
                  <a:srgbClr val="94DDDE"/>
                </a:solidFill>
                <a:latin typeface="Microsoft Sans Serif"/>
                <a:cs typeface="Microsoft Sans Serif"/>
              </a:rPr>
              <a:t> </a:t>
            </a:r>
            <a:r>
              <a:rPr sz="2100" spc="35" dirty="0">
                <a:solidFill>
                  <a:srgbClr val="94DDDE"/>
                </a:solidFill>
                <a:latin typeface="Microsoft Sans Serif"/>
                <a:cs typeface="Microsoft Sans Serif"/>
              </a:rPr>
              <a:t>pasti</a:t>
            </a:r>
            <a:r>
              <a:rPr sz="2100" spc="105" dirty="0">
                <a:solidFill>
                  <a:srgbClr val="94DDDE"/>
                </a:solidFill>
                <a:latin typeface="Microsoft Sans Serif"/>
                <a:cs typeface="Microsoft Sans Serif"/>
              </a:rPr>
              <a:t> </a:t>
            </a:r>
            <a:r>
              <a:rPr sz="2100" spc="-10" dirty="0">
                <a:solidFill>
                  <a:srgbClr val="94DDDE"/>
                </a:solidFill>
                <a:latin typeface="Microsoft Sans Serif"/>
                <a:cs typeface="Microsoft Sans Serif"/>
              </a:rPr>
              <a:t>besar</a:t>
            </a:r>
            <a:r>
              <a:rPr sz="2100" spc="105" dirty="0">
                <a:solidFill>
                  <a:srgbClr val="94DDDE"/>
                </a:solidFill>
                <a:latin typeface="Microsoft Sans Serif"/>
                <a:cs typeface="Microsoft Sans Serif"/>
              </a:rPr>
              <a:t> </a:t>
            </a:r>
            <a:r>
              <a:rPr sz="2100" spc="70" dirty="0">
                <a:solidFill>
                  <a:srgbClr val="94DDDE"/>
                </a:solidFill>
                <a:latin typeface="Microsoft Sans Serif"/>
                <a:cs typeface="Microsoft Sans Serif"/>
              </a:rPr>
              <a:t>atau</a:t>
            </a:r>
            <a:r>
              <a:rPr sz="2100" spc="110" dirty="0">
                <a:solidFill>
                  <a:srgbClr val="94DDDE"/>
                </a:solidFill>
                <a:latin typeface="Microsoft Sans Serif"/>
                <a:cs typeface="Microsoft Sans Serif"/>
              </a:rPr>
              <a:t> </a:t>
            </a:r>
            <a:r>
              <a:rPr sz="2100" spc="50" dirty="0">
                <a:solidFill>
                  <a:srgbClr val="94DDDE"/>
                </a:solidFill>
                <a:latin typeface="Microsoft Sans Serif"/>
                <a:cs typeface="Microsoft Sans Serif"/>
              </a:rPr>
              <a:t>tindakan</a:t>
            </a:r>
            <a:r>
              <a:rPr sz="2100" spc="105" dirty="0">
                <a:solidFill>
                  <a:srgbClr val="94DDDE"/>
                </a:solidFill>
                <a:latin typeface="Microsoft Sans Serif"/>
                <a:cs typeface="Microsoft Sans Serif"/>
              </a:rPr>
              <a:t> </a:t>
            </a:r>
            <a:r>
              <a:rPr sz="2100" spc="-10" dirty="0">
                <a:solidFill>
                  <a:srgbClr val="94DDDE"/>
                </a:solidFill>
                <a:latin typeface="Microsoft Sans Serif"/>
                <a:cs typeface="Microsoft Sans Serif"/>
              </a:rPr>
              <a:t>sederhana</a:t>
            </a:r>
            <a:r>
              <a:rPr sz="2100" spc="110" dirty="0">
                <a:solidFill>
                  <a:srgbClr val="94DDDE"/>
                </a:solidFill>
                <a:latin typeface="Microsoft Sans Serif"/>
                <a:cs typeface="Microsoft Sans Serif"/>
              </a:rPr>
              <a:t> </a:t>
            </a:r>
            <a:r>
              <a:rPr sz="2100" spc="30" dirty="0">
                <a:solidFill>
                  <a:srgbClr val="94DDDE"/>
                </a:solidFill>
                <a:latin typeface="Microsoft Sans Serif"/>
                <a:cs typeface="Microsoft Sans Serif"/>
              </a:rPr>
              <a:t>yang</a:t>
            </a:r>
            <a:r>
              <a:rPr sz="2100" spc="105" dirty="0">
                <a:solidFill>
                  <a:srgbClr val="94DDDE"/>
                </a:solidFill>
                <a:latin typeface="Microsoft Sans Serif"/>
                <a:cs typeface="Microsoft Sans Serif"/>
              </a:rPr>
              <a:t> </a:t>
            </a:r>
            <a:r>
              <a:rPr sz="2100" spc="30" dirty="0">
                <a:solidFill>
                  <a:srgbClr val="94DDDE"/>
                </a:solidFill>
                <a:latin typeface="Microsoft Sans Serif"/>
                <a:cs typeface="Microsoft Sans Serif"/>
              </a:rPr>
              <a:t>disertai</a:t>
            </a:r>
            <a:r>
              <a:rPr sz="2100" spc="105" dirty="0">
                <a:solidFill>
                  <a:srgbClr val="94DDDE"/>
                </a:solidFill>
                <a:latin typeface="Microsoft Sans Serif"/>
                <a:cs typeface="Microsoft Sans Serif"/>
              </a:rPr>
              <a:t> </a:t>
            </a:r>
            <a:r>
              <a:rPr sz="2100" spc="15" dirty="0">
                <a:solidFill>
                  <a:srgbClr val="94DDDE"/>
                </a:solidFill>
                <a:latin typeface="Microsoft Sans Serif"/>
                <a:cs typeface="Microsoft Sans Serif"/>
              </a:rPr>
              <a:t>imajinasi</a:t>
            </a:r>
            <a:r>
              <a:rPr sz="2100" spc="110" dirty="0">
                <a:solidFill>
                  <a:srgbClr val="94DDDE"/>
                </a:solidFill>
                <a:latin typeface="Microsoft Sans Serif"/>
                <a:cs typeface="Microsoft Sans Serif"/>
              </a:rPr>
              <a:t> </a:t>
            </a:r>
            <a:r>
              <a:rPr sz="2100" spc="35" dirty="0">
                <a:solidFill>
                  <a:srgbClr val="94DDDE"/>
                </a:solidFill>
                <a:latin typeface="Microsoft Sans Serif"/>
                <a:cs typeface="Microsoft Sans Serif"/>
              </a:rPr>
              <a:t>bear</a:t>
            </a:r>
            <a:r>
              <a:rPr sz="2100" spc="105" dirty="0">
                <a:solidFill>
                  <a:srgbClr val="94DDDE"/>
                </a:solidFill>
                <a:latin typeface="Microsoft Sans Serif"/>
                <a:cs typeface="Microsoft Sans Serif"/>
              </a:rPr>
              <a:t> </a:t>
            </a:r>
            <a:r>
              <a:rPr sz="2100" spc="35" dirty="0">
                <a:solidFill>
                  <a:srgbClr val="94DDDE"/>
                </a:solidFill>
                <a:latin typeface="Microsoft Sans Serif"/>
                <a:cs typeface="Microsoft Sans Serif"/>
              </a:rPr>
              <a:t>pasti</a:t>
            </a:r>
            <a:r>
              <a:rPr sz="2100" spc="110" dirty="0">
                <a:solidFill>
                  <a:srgbClr val="94DDDE"/>
                </a:solidFill>
                <a:latin typeface="Microsoft Sans Serif"/>
                <a:cs typeface="Microsoft Sans Serif"/>
              </a:rPr>
              <a:t> </a:t>
            </a:r>
            <a:r>
              <a:rPr sz="2100" spc="25" dirty="0">
                <a:solidFill>
                  <a:srgbClr val="94DDDE"/>
                </a:solidFill>
                <a:latin typeface="Microsoft Sans Serif"/>
                <a:cs typeface="Microsoft Sans Serif"/>
              </a:rPr>
              <a:t>bermutu</a:t>
            </a:r>
            <a:r>
              <a:rPr sz="2100" spc="105" dirty="0">
                <a:solidFill>
                  <a:srgbClr val="94DDDE"/>
                </a:solidFill>
                <a:latin typeface="Microsoft Sans Serif"/>
                <a:cs typeface="Microsoft Sans Serif"/>
              </a:rPr>
              <a:t> </a:t>
            </a:r>
            <a:r>
              <a:rPr sz="2100" spc="30" dirty="0">
                <a:solidFill>
                  <a:srgbClr val="94DDDE"/>
                </a:solidFill>
                <a:latin typeface="Microsoft Sans Serif"/>
                <a:cs typeface="Microsoft Sans Serif"/>
              </a:rPr>
              <a:t>tinggi.</a:t>
            </a:r>
            <a:endParaRPr sz="2100">
              <a:latin typeface="Microsoft Sans Serif"/>
              <a:cs typeface="Microsoft Sans Serif"/>
            </a:endParaRPr>
          </a:p>
        </p:txBody>
      </p:sp>
      <p:pic>
        <p:nvPicPr>
          <p:cNvPr id="19" name="object 19"/>
          <p:cNvPicPr/>
          <p:nvPr/>
        </p:nvPicPr>
        <p:blipFill>
          <a:blip r:embed="rId3" cstate="print"/>
          <a:stretch>
            <a:fillRect/>
          </a:stretch>
        </p:blipFill>
        <p:spPr>
          <a:xfrm>
            <a:off x="619548" y="9060277"/>
            <a:ext cx="71493" cy="714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4DDDE"/>
          </a:solidFill>
        </p:spPr>
        <p:txBody>
          <a:bodyPr wrap="square" lIns="0" tIns="0" rIns="0" bIns="0" rtlCol="0"/>
          <a:lstStyle/>
          <a:p>
            <a:endParaRPr/>
          </a:p>
        </p:txBody>
      </p:sp>
      <p:sp>
        <p:nvSpPr>
          <p:cNvPr id="3" name="object 3"/>
          <p:cNvSpPr txBox="1">
            <a:spLocks noGrp="1"/>
          </p:cNvSpPr>
          <p:nvPr>
            <p:ph type="title"/>
          </p:nvPr>
        </p:nvSpPr>
        <p:spPr>
          <a:xfrm>
            <a:off x="721458" y="1542353"/>
            <a:ext cx="15779750" cy="1104900"/>
          </a:xfrm>
          <a:prstGeom prst="rect">
            <a:avLst/>
          </a:prstGeom>
        </p:spPr>
        <p:txBody>
          <a:bodyPr vert="horz" wrap="square" lIns="0" tIns="27305" rIns="0" bIns="0" rtlCol="0">
            <a:spAutoFit/>
          </a:bodyPr>
          <a:lstStyle/>
          <a:p>
            <a:pPr marL="12700" marR="5080">
              <a:lnSpc>
                <a:spcPts val="4240"/>
              </a:lnSpc>
              <a:spcBef>
                <a:spcPts val="215"/>
              </a:spcBef>
            </a:pPr>
            <a:r>
              <a:rPr sz="3550" b="1" spc="25" dirty="0">
                <a:solidFill>
                  <a:srgbClr val="2B4A81"/>
                </a:solidFill>
                <a:latin typeface="Arial"/>
                <a:cs typeface="Arial"/>
              </a:rPr>
              <a:t>Sementara</a:t>
            </a:r>
            <a:r>
              <a:rPr sz="3550" b="1" spc="165" dirty="0">
                <a:solidFill>
                  <a:srgbClr val="2B4A81"/>
                </a:solidFill>
                <a:latin typeface="Arial"/>
                <a:cs typeface="Arial"/>
              </a:rPr>
              <a:t> </a:t>
            </a:r>
            <a:r>
              <a:rPr sz="3550" b="1" spc="-15" dirty="0">
                <a:solidFill>
                  <a:srgbClr val="2B4A81"/>
                </a:solidFill>
                <a:latin typeface="Arial"/>
                <a:cs typeface="Arial"/>
              </a:rPr>
              <a:t>untuk</a:t>
            </a:r>
            <a:r>
              <a:rPr sz="3550" b="1" spc="165" dirty="0">
                <a:solidFill>
                  <a:srgbClr val="2B4A81"/>
                </a:solidFill>
                <a:latin typeface="Arial"/>
                <a:cs typeface="Arial"/>
              </a:rPr>
              <a:t> </a:t>
            </a:r>
            <a:r>
              <a:rPr sz="3550" b="1" spc="10" dirty="0">
                <a:solidFill>
                  <a:srgbClr val="2B4A81"/>
                </a:solidFill>
                <a:latin typeface="Arial"/>
                <a:cs typeface="Arial"/>
              </a:rPr>
              <a:t>memahami</a:t>
            </a:r>
            <a:r>
              <a:rPr sz="3550" b="1" spc="165" dirty="0">
                <a:solidFill>
                  <a:srgbClr val="2B4A81"/>
                </a:solidFill>
                <a:latin typeface="Arial"/>
                <a:cs typeface="Arial"/>
              </a:rPr>
              <a:t> </a:t>
            </a:r>
            <a:r>
              <a:rPr sz="3550" b="1" spc="90" dirty="0">
                <a:solidFill>
                  <a:srgbClr val="2B4A81"/>
                </a:solidFill>
                <a:latin typeface="Arial"/>
                <a:cs typeface="Arial"/>
              </a:rPr>
              <a:t>bagaimana</a:t>
            </a:r>
            <a:r>
              <a:rPr sz="3550" b="1" spc="170" dirty="0">
                <a:solidFill>
                  <a:srgbClr val="2B4A81"/>
                </a:solidFill>
                <a:latin typeface="Arial"/>
                <a:cs typeface="Arial"/>
              </a:rPr>
              <a:t> </a:t>
            </a:r>
            <a:r>
              <a:rPr sz="3550" b="1" spc="25" dirty="0">
                <a:solidFill>
                  <a:srgbClr val="2B4A81"/>
                </a:solidFill>
                <a:latin typeface="Arial"/>
                <a:cs typeface="Arial"/>
              </a:rPr>
              <a:t>menjadi</a:t>
            </a:r>
            <a:r>
              <a:rPr sz="3550" b="1" spc="165" dirty="0">
                <a:solidFill>
                  <a:srgbClr val="2B4A81"/>
                </a:solidFill>
                <a:latin typeface="Arial"/>
                <a:cs typeface="Arial"/>
              </a:rPr>
              <a:t> </a:t>
            </a:r>
            <a:r>
              <a:rPr sz="3550" b="1" spc="-35" dirty="0">
                <a:solidFill>
                  <a:srgbClr val="2B4A81"/>
                </a:solidFill>
                <a:latin typeface="Arial"/>
                <a:cs typeface="Arial"/>
              </a:rPr>
              <a:t>seorang</a:t>
            </a:r>
            <a:r>
              <a:rPr sz="3550" b="1" spc="165" dirty="0">
                <a:solidFill>
                  <a:srgbClr val="2B4A81"/>
                </a:solidFill>
                <a:latin typeface="Arial"/>
                <a:cs typeface="Arial"/>
              </a:rPr>
              <a:t> </a:t>
            </a:r>
            <a:r>
              <a:rPr sz="3550" b="1" spc="-30" dirty="0">
                <a:solidFill>
                  <a:srgbClr val="2B4A81"/>
                </a:solidFill>
                <a:latin typeface="Arial"/>
                <a:cs typeface="Arial"/>
              </a:rPr>
              <a:t>wirausahawan </a:t>
            </a:r>
            <a:r>
              <a:rPr sz="3550" b="1" spc="-969" dirty="0">
                <a:solidFill>
                  <a:srgbClr val="2B4A81"/>
                </a:solidFill>
                <a:latin typeface="Arial"/>
                <a:cs typeface="Arial"/>
              </a:rPr>
              <a:t> </a:t>
            </a:r>
            <a:r>
              <a:rPr sz="3550" b="1" spc="35" dirty="0">
                <a:solidFill>
                  <a:srgbClr val="2B4A81"/>
                </a:solidFill>
                <a:latin typeface="Arial"/>
                <a:cs typeface="Arial"/>
              </a:rPr>
              <a:t>yang</a:t>
            </a:r>
            <a:r>
              <a:rPr sz="3550" b="1" spc="165" dirty="0">
                <a:solidFill>
                  <a:srgbClr val="2B4A81"/>
                </a:solidFill>
                <a:latin typeface="Arial"/>
                <a:cs typeface="Arial"/>
              </a:rPr>
              <a:t> </a:t>
            </a:r>
            <a:r>
              <a:rPr sz="3550" b="1" spc="-220" dirty="0">
                <a:solidFill>
                  <a:srgbClr val="2B4A81"/>
                </a:solidFill>
                <a:latin typeface="Arial"/>
                <a:cs typeface="Arial"/>
              </a:rPr>
              <a:t>sukses</a:t>
            </a:r>
            <a:r>
              <a:rPr sz="3550" b="1" spc="165" dirty="0">
                <a:solidFill>
                  <a:srgbClr val="2B4A81"/>
                </a:solidFill>
                <a:latin typeface="Arial"/>
                <a:cs typeface="Arial"/>
              </a:rPr>
              <a:t> </a:t>
            </a:r>
            <a:r>
              <a:rPr sz="3550" b="1" spc="80" dirty="0">
                <a:solidFill>
                  <a:srgbClr val="2B4A81"/>
                </a:solidFill>
                <a:latin typeface="Arial"/>
                <a:cs typeface="Arial"/>
              </a:rPr>
              <a:t>akan</a:t>
            </a:r>
            <a:r>
              <a:rPr sz="3550" b="1" spc="165" dirty="0">
                <a:solidFill>
                  <a:srgbClr val="2B4A81"/>
                </a:solidFill>
                <a:latin typeface="Arial"/>
                <a:cs typeface="Arial"/>
              </a:rPr>
              <a:t> </a:t>
            </a:r>
            <a:r>
              <a:rPr sz="3550" b="1" spc="-30" dirty="0">
                <a:solidFill>
                  <a:srgbClr val="2B4A81"/>
                </a:solidFill>
                <a:latin typeface="Arial"/>
                <a:cs typeface="Arial"/>
              </a:rPr>
              <a:t>disimpulkan</a:t>
            </a:r>
            <a:r>
              <a:rPr sz="3550" b="1" spc="165" dirty="0">
                <a:solidFill>
                  <a:srgbClr val="2B4A81"/>
                </a:solidFill>
                <a:latin typeface="Arial"/>
                <a:cs typeface="Arial"/>
              </a:rPr>
              <a:t> </a:t>
            </a:r>
            <a:r>
              <a:rPr sz="3550" b="1" spc="-50" dirty="0">
                <a:solidFill>
                  <a:srgbClr val="2B4A81"/>
                </a:solidFill>
                <a:latin typeface="Arial"/>
                <a:cs typeface="Arial"/>
              </a:rPr>
              <a:t>oleh</a:t>
            </a:r>
            <a:r>
              <a:rPr sz="3550" b="1" spc="165" dirty="0">
                <a:solidFill>
                  <a:srgbClr val="2B4A81"/>
                </a:solidFill>
                <a:latin typeface="Arial"/>
                <a:cs typeface="Arial"/>
              </a:rPr>
              <a:t> </a:t>
            </a:r>
            <a:r>
              <a:rPr sz="3550" b="1" spc="-185" dirty="0">
                <a:solidFill>
                  <a:srgbClr val="2B4A81"/>
                </a:solidFill>
                <a:latin typeface="Arial"/>
                <a:cs typeface="Arial"/>
              </a:rPr>
              <a:t>si</a:t>
            </a:r>
            <a:r>
              <a:rPr sz="3550" b="1" spc="165" dirty="0">
                <a:solidFill>
                  <a:srgbClr val="2B4A81"/>
                </a:solidFill>
                <a:latin typeface="Arial"/>
                <a:cs typeface="Arial"/>
              </a:rPr>
              <a:t> </a:t>
            </a:r>
            <a:r>
              <a:rPr sz="3550" b="1" spc="-70" dirty="0">
                <a:solidFill>
                  <a:srgbClr val="2B4A81"/>
                </a:solidFill>
                <a:latin typeface="Arial"/>
                <a:cs typeface="Arial"/>
              </a:rPr>
              <a:t>CEPOT.</a:t>
            </a:r>
            <a:endParaRPr sz="3550">
              <a:latin typeface="Arial"/>
              <a:cs typeface="Arial"/>
            </a:endParaRPr>
          </a:p>
        </p:txBody>
      </p:sp>
      <p:pic>
        <p:nvPicPr>
          <p:cNvPr id="4" name="object 4"/>
          <p:cNvPicPr/>
          <p:nvPr/>
        </p:nvPicPr>
        <p:blipFill>
          <a:blip r:embed="rId2" cstate="print"/>
          <a:stretch>
            <a:fillRect/>
          </a:stretch>
        </p:blipFill>
        <p:spPr>
          <a:xfrm>
            <a:off x="1046509" y="3853200"/>
            <a:ext cx="78087" cy="78087"/>
          </a:xfrm>
          <a:prstGeom prst="rect">
            <a:avLst/>
          </a:prstGeom>
        </p:spPr>
      </p:pic>
      <p:pic>
        <p:nvPicPr>
          <p:cNvPr id="5" name="object 5"/>
          <p:cNvPicPr/>
          <p:nvPr/>
        </p:nvPicPr>
        <p:blipFill>
          <a:blip r:embed="rId3" cstate="print"/>
          <a:stretch>
            <a:fillRect/>
          </a:stretch>
        </p:blipFill>
        <p:spPr>
          <a:xfrm>
            <a:off x="1046509" y="4425843"/>
            <a:ext cx="78087" cy="78087"/>
          </a:xfrm>
          <a:prstGeom prst="rect">
            <a:avLst/>
          </a:prstGeom>
        </p:spPr>
      </p:pic>
      <p:pic>
        <p:nvPicPr>
          <p:cNvPr id="6" name="object 6"/>
          <p:cNvPicPr/>
          <p:nvPr/>
        </p:nvPicPr>
        <p:blipFill>
          <a:blip r:embed="rId3" cstate="print"/>
          <a:stretch>
            <a:fillRect/>
          </a:stretch>
        </p:blipFill>
        <p:spPr>
          <a:xfrm>
            <a:off x="1046509" y="4998486"/>
            <a:ext cx="78087" cy="78087"/>
          </a:xfrm>
          <a:prstGeom prst="rect">
            <a:avLst/>
          </a:prstGeom>
        </p:spPr>
      </p:pic>
      <p:pic>
        <p:nvPicPr>
          <p:cNvPr id="7" name="object 7"/>
          <p:cNvPicPr/>
          <p:nvPr/>
        </p:nvPicPr>
        <p:blipFill>
          <a:blip r:embed="rId2" cstate="print"/>
          <a:stretch>
            <a:fillRect/>
          </a:stretch>
        </p:blipFill>
        <p:spPr>
          <a:xfrm>
            <a:off x="1046509" y="6143773"/>
            <a:ext cx="78087" cy="78087"/>
          </a:xfrm>
          <a:prstGeom prst="rect">
            <a:avLst/>
          </a:prstGeom>
        </p:spPr>
      </p:pic>
      <p:pic>
        <p:nvPicPr>
          <p:cNvPr id="8" name="object 8"/>
          <p:cNvPicPr/>
          <p:nvPr/>
        </p:nvPicPr>
        <p:blipFill>
          <a:blip r:embed="rId3" cstate="print"/>
          <a:stretch>
            <a:fillRect/>
          </a:stretch>
        </p:blipFill>
        <p:spPr>
          <a:xfrm>
            <a:off x="1046509" y="7289059"/>
            <a:ext cx="78087" cy="78087"/>
          </a:xfrm>
          <a:prstGeom prst="rect">
            <a:avLst/>
          </a:prstGeom>
        </p:spPr>
      </p:pic>
      <p:sp>
        <p:nvSpPr>
          <p:cNvPr id="9" name="object 9"/>
          <p:cNvSpPr txBox="1"/>
          <p:nvPr/>
        </p:nvSpPr>
        <p:spPr>
          <a:xfrm>
            <a:off x="1252346" y="3451796"/>
            <a:ext cx="16307435" cy="4606925"/>
          </a:xfrm>
          <a:prstGeom prst="rect">
            <a:avLst/>
          </a:prstGeom>
        </p:spPr>
        <p:txBody>
          <a:bodyPr vert="horz" wrap="square" lIns="0" tIns="12065" rIns="0" bIns="0" rtlCol="0">
            <a:spAutoFit/>
          </a:bodyPr>
          <a:lstStyle/>
          <a:p>
            <a:pPr marL="12700" marR="514350">
              <a:lnSpc>
                <a:spcPct val="153400"/>
              </a:lnSpc>
              <a:spcBef>
                <a:spcPts val="95"/>
              </a:spcBef>
            </a:pPr>
            <a:r>
              <a:rPr sz="2450" spc="20" dirty="0">
                <a:solidFill>
                  <a:srgbClr val="2B4A81"/>
                </a:solidFill>
                <a:latin typeface="Microsoft Sans Serif"/>
                <a:cs typeface="Microsoft Sans Serif"/>
              </a:rPr>
              <a:t>Pertama;miliki</a:t>
            </a:r>
            <a:r>
              <a:rPr sz="2450" spc="135" dirty="0">
                <a:solidFill>
                  <a:srgbClr val="2B4A81"/>
                </a:solidFill>
                <a:latin typeface="Microsoft Sans Serif"/>
                <a:cs typeface="Microsoft Sans Serif"/>
              </a:rPr>
              <a:t> </a:t>
            </a:r>
            <a:r>
              <a:rPr sz="2450" spc="55" dirty="0">
                <a:solidFill>
                  <a:srgbClr val="2B4A81"/>
                </a:solidFill>
                <a:latin typeface="Microsoft Sans Serif"/>
                <a:cs typeface="Microsoft Sans Serif"/>
              </a:rPr>
              <a:t>dan</a:t>
            </a:r>
            <a:r>
              <a:rPr sz="2450" spc="135" dirty="0">
                <a:solidFill>
                  <a:srgbClr val="2B4A81"/>
                </a:solidFill>
                <a:latin typeface="Microsoft Sans Serif"/>
                <a:cs typeface="Microsoft Sans Serif"/>
              </a:rPr>
              <a:t> </a:t>
            </a:r>
            <a:r>
              <a:rPr sz="2450" spc="-5" dirty="0">
                <a:solidFill>
                  <a:srgbClr val="2B4A81"/>
                </a:solidFill>
                <a:latin typeface="Microsoft Sans Serif"/>
                <a:cs typeface="Microsoft Sans Serif"/>
              </a:rPr>
              <a:t>kuasai</a:t>
            </a:r>
            <a:r>
              <a:rPr sz="2450" spc="135" dirty="0">
                <a:solidFill>
                  <a:srgbClr val="2B4A81"/>
                </a:solidFill>
                <a:latin typeface="Microsoft Sans Serif"/>
                <a:cs typeface="Microsoft Sans Serif"/>
              </a:rPr>
              <a:t> </a:t>
            </a:r>
            <a:r>
              <a:rPr sz="2450" spc="-25" dirty="0">
                <a:solidFill>
                  <a:srgbClr val="2B4A81"/>
                </a:solidFill>
                <a:latin typeface="Microsoft Sans Serif"/>
                <a:cs typeface="Microsoft Sans Serif"/>
              </a:rPr>
              <a:t>Competency,</a:t>
            </a:r>
            <a:r>
              <a:rPr sz="2450" spc="140" dirty="0">
                <a:solidFill>
                  <a:srgbClr val="2B4A81"/>
                </a:solidFill>
                <a:latin typeface="Microsoft Sans Serif"/>
                <a:cs typeface="Microsoft Sans Serif"/>
              </a:rPr>
              <a:t> </a:t>
            </a:r>
            <a:r>
              <a:rPr sz="2450" spc="65" dirty="0">
                <a:solidFill>
                  <a:srgbClr val="2B4A81"/>
                </a:solidFill>
                <a:latin typeface="Microsoft Sans Serif"/>
                <a:cs typeface="Microsoft Sans Serif"/>
              </a:rPr>
              <a:t>yaitu</a:t>
            </a:r>
            <a:r>
              <a:rPr sz="2450" spc="135" dirty="0">
                <a:solidFill>
                  <a:srgbClr val="2B4A81"/>
                </a:solidFill>
                <a:latin typeface="Microsoft Sans Serif"/>
                <a:cs typeface="Microsoft Sans Serif"/>
              </a:rPr>
              <a:t> </a:t>
            </a:r>
            <a:r>
              <a:rPr sz="2450" spc="25" dirty="0">
                <a:solidFill>
                  <a:srgbClr val="2B4A81"/>
                </a:solidFill>
                <a:latin typeface="Microsoft Sans Serif"/>
                <a:cs typeface="Microsoft Sans Serif"/>
              </a:rPr>
              <a:t>keahlian</a:t>
            </a:r>
            <a:r>
              <a:rPr sz="2450" spc="135" dirty="0">
                <a:solidFill>
                  <a:srgbClr val="2B4A81"/>
                </a:solidFill>
                <a:latin typeface="Microsoft Sans Serif"/>
                <a:cs typeface="Microsoft Sans Serif"/>
              </a:rPr>
              <a:t> </a:t>
            </a:r>
            <a:r>
              <a:rPr sz="2450" spc="40" dirty="0">
                <a:solidFill>
                  <a:srgbClr val="2B4A81"/>
                </a:solidFill>
                <a:latin typeface="Microsoft Sans Serif"/>
                <a:cs typeface="Microsoft Sans Serif"/>
              </a:rPr>
              <a:t>yang</a:t>
            </a:r>
            <a:r>
              <a:rPr sz="2450" spc="135" dirty="0">
                <a:solidFill>
                  <a:srgbClr val="2B4A81"/>
                </a:solidFill>
                <a:latin typeface="Microsoft Sans Serif"/>
                <a:cs typeface="Microsoft Sans Serif"/>
              </a:rPr>
              <a:t> </a:t>
            </a:r>
            <a:r>
              <a:rPr sz="2450" spc="10" dirty="0">
                <a:solidFill>
                  <a:srgbClr val="2B4A81"/>
                </a:solidFill>
                <a:latin typeface="Microsoft Sans Serif"/>
                <a:cs typeface="Microsoft Sans Serif"/>
              </a:rPr>
              <a:t>mumpuni</a:t>
            </a:r>
            <a:r>
              <a:rPr sz="2450" spc="140" dirty="0">
                <a:solidFill>
                  <a:srgbClr val="2B4A81"/>
                </a:solidFill>
                <a:latin typeface="Microsoft Sans Serif"/>
                <a:cs typeface="Microsoft Sans Serif"/>
              </a:rPr>
              <a:t> </a:t>
            </a:r>
            <a:r>
              <a:rPr sz="2450" spc="60" dirty="0">
                <a:solidFill>
                  <a:srgbClr val="2B4A81"/>
                </a:solidFill>
                <a:latin typeface="Microsoft Sans Serif"/>
                <a:cs typeface="Microsoft Sans Serif"/>
              </a:rPr>
              <a:t>dalam</a:t>
            </a:r>
            <a:r>
              <a:rPr sz="2450" spc="135" dirty="0">
                <a:solidFill>
                  <a:srgbClr val="2B4A81"/>
                </a:solidFill>
                <a:latin typeface="Microsoft Sans Serif"/>
                <a:cs typeface="Microsoft Sans Serif"/>
              </a:rPr>
              <a:t> </a:t>
            </a:r>
            <a:r>
              <a:rPr sz="2450" spc="20" dirty="0">
                <a:solidFill>
                  <a:srgbClr val="2B4A81"/>
                </a:solidFill>
                <a:latin typeface="Microsoft Sans Serif"/>
                <a:cs typeface="Microsoft Sans Serif"/>
              </a:rPr>
              <a:t>setiap</a:t>
            </a:r>
            <a:r>
              <a:rPr sz="2450" spc="135" dirty="0">
                <a:solidFill>
                  <a:srgbClr val="2B4A81"/>
                </a:solidFill>
                <a:latin typeface="Microsoft Sans Serif"/>
                <a:cs typeface="Microsoft Sans Serif"/>
              </a:rPr>
              <a:t> </a:t>
            </a:r>
            <a:r>
              <a:rPr sz="2450" spc="70" dirty="0">
                <a:solidFill>
                  <a:srgbClr val="2B4A81"/>
                </a:solidFill>
                <a:latin typeface="Microsoft Sans Serif"/>
                <a:cs typeface="Microsoft Sans Serif"/>
              </a:rPr>
              <a:t>bidang</a:t>
            </a:r>
            <a:r>
              <a:rPr sz="2450" spc="135" dirty="0">
                <a:solidFill>
                  <a:srgbClr val="2B4A81"/>
                </a:solidFill>
                <a:latin typeface="Microsoft Sans Serif"/>
                <a:cs typeface="Microsoft Sans Serif"/>
              </a:rPr>
              <a:t> </a:t>
            </a:r>
            <a:r>
              <a:rPr sz="2450" spc="-20" dirty="0">
                <a:solidFill>
                  <a:srgbClr val="2B4A81"/>
                </a:solidFill>
                <a:latin typeface="Microsoft Sans Serif"/>
                <a:cs typeface="Microsoft Sans Serif"/>
              </a:rPr>
              <a:t>usaha</a:t>
            </a:r>
            <a:r>
              <a:rPr sz="2450" spc="140" dirty="0">
                <a:solidFill>
                  <a:srgbClr val="2B4A81"/>
                </a:solidFill>
                <a:latin typeface="Microsoft Sans Serif"/>
                <a:cs typeface="Microsoft Sans Serif"/>
              </a:rPr>
              <a:t> </a:t>
            </a:r>
            <a:r>
              <a:rPr sz="2450" spc="40" dirty="0">
                <a:solidFill>
                  <a:srgbClr val="2B4A81"/>
                </a:solidFill>
                <a:latin typeface="Microsoft Sans Serif"/>
                <a:cs typeface="Microsoft Sans Serif"/>
              </a:rPr>
              <a:t>yang</a:t>
            </a:r>
            <a:r>
              <a:rPr sz="2450" spc="135" dirty="0">
                <a:solidFill>
                  <a:srgbClr val="2B4A81"/>
                </a:solidFill>
                <a:latin typeface="Microsoft Sans Serif"/>
                <a:cs typeface="Microsoft Sans Serif"/>
              </a:rPr>
              <a:t> </a:t>
            </a:r>
            <a:r>
              <a:rPr sz="2450" spc="30" dirty="0">
                <a:solidFill>
                  <a:srgbClr val="2B4A81"/>
                </a:solidFill>
                <a:latin typeface="Microsoft Sans Serif"/>
                <a:cs typeface="Microsoft Sans Serif"/>
              </a:rPr>
              <a:t>dijalani. </a:t>
            </a:r>
            <a:r>
              <a:rPr sz="2450" spc="-635" dirty="0">
                <a:solidFill>
                  <a:srgbClr val="2B4A81"/>
                </a:solidFill>
                <a:latin typeface="Microsoft Sans Serif"/>
                <a:cs typeface="Microsoft Sans Serif"/>
              </a:rPr>
              <a:t> </a:t>
            </a:r>
            <a:r>
              <a:rPr sz="2450" spc="-15" dirty="0">
                <a:solidFill>
                  <a:srgbClr val="2B4A81"/>
                </a:solidFill>
                <a:latin typeface="Microsoft Sans Serif"/>
                <a:cs typeface="Microsoft Sans Serif"/>
              </a:rPr>
              <a:t>Kedua,</a:t>
            </a:r>
            <a:r>
              <a:rPr sz="2450" spc="125" dirty="0">
                <a:solidFill>
                  <a:srgbClr val="2B4A81"/>
                </a:solidFill>
                <a:latin typeface="Microsoft Sans Serif"/>
                <a:cs typeface="Microsoft Sans Serif"/>
              </a:rPr>
              <a:t> </a:t>
            </a:r>
            <a:r>
              <a:rPr sz="2450" spc="80" dirty="0">
                <a:solidFill>
                  <a:srgbClr val="2B4A81"/>
                </a:solidFill>
                <a:latin typeface="Microsoft Sans Serif"/>
                <a:cs typeface="Microsoft Sans Serif"/>
              </a:rPr>
              <a:t>Effort,</a:t>
            </a:r>
            <a:r>
              <a:rPr sz="2450" spc="125" dirty="0">
                <a:solidFill>
                  <a:srgbClr val="2B4A81"/>
                </a:solidFill>
                <a:latin typeface="Microsoft Sans Serif"/>
                <a:cs typeface="Microsoft Sans Serif"/>
              </a:rPr>
              <a:t> </a:t>
            </a:r>
            <a:r>
              <a:rPr sz="2450" spc="65" dirty="0">
                <a:solidFill>
                  <a:srgbClr val="2B4A81"/>
                </a:solidFill>
                <a:latin typeface="Microsoft Sans Serif"/>
                <a:cs typeface="Microsoft Sans Serif"/>
              </a:rPr>
              <a:t>yaitu</a:t>
            </a:r>
            <a:r>
              <a:rPr sz="2450" spc="125" dirty="0">
                <a:solidFill>
                  <a:srgbClr val="2B4A81"/>
                </a:solidFill>
                <a:latin typeface="Microsoft Sans Serif"/>
                <a:cs typeface="Microsoft Sans Serif"/>
              </a:rPr>
              <a:t> </a:t>
            </a:r>
            <a:r>
              <a:rPr sz="2450" spc="30" dirty="0">
                <a:solidFill>
                  <a:srgbClr val="2B4A81"/>
                </a:solidFill>
                <a:latin typeface="Microsoft Sans Serif"/>
                <a:cs typeface="Microsoft Sans Serif"/>
              </a:rPr>
              <a:t>lakukan</a:t>
            </a:r>
            <a:r>
              <a:rPr sz="2450" spc="125" dirty="0">
                <a:solidFill>
                  <a:srgbClr val="2B4A81"/>
                </a:solidFill>
                <a:latin typeface="Microsoft Sans Serif"/>
                <a:cs typeface="Microsoft Sans Serif"/>
              </a:rPr>
              <a:t> </a:t>
            </a:r>
            <a:r>
              <a:rPr sz="2450" spc="5" dirty="0">
                <a:solidFill>
                  <a:srgbClr val="2B4A81"/>
                </a:solidFill>
                <a:latin typeface="Microsoft Sans Serif"/>
                <a:cs typeface="Microsoft Sans Serif"/>
              </a:rPr>
              <a:t>upaya,</a:t>
            </a:r>
            <a:r>
              <a:rPr sz="2450" spc="125" dirty="0">
                <a:solidFill>
                  <a:srgbClr val="2B4A81"/>
                </a:solidFill>
                <a:latin typeface="Microsoft Sans Serif"/>
                <a:cs typeface="Microsoft Sans Serif"/>
              </a:rPr>
              <a:t> </a:t>
            </a:r>
            <a:r>
              <a:rPr sz="2450" spc="-45" dirty="0">
                <a:solidFill>
                  <a:srgbClr val="2B4A81"/>
                </a:solidFill>
                <a:latin typeface="Microsoft Sans Serif"/>
                <a:cs typeface="Microsoft Sans Serif"/>
              </a:rPr>
              <a:t>usaha,</a:t>
            </a:r>
            <a:r>
              <a:rPr sz="2450" spc="125" dirty="0">
                <a:solidFill>
                  <a:srgbClr val="2B4A81"/>
                </a:solidFill>
                <a:latin typeface="Microsoft Sans Serif"/>
                <a:cs typeface="Microsoft Sans Serif"/>
              </a:rPr>
              <a:t> </a:t>
            </a:r>
            <a:r>
              <a:rPr sz="2450" spc="55" dirty="0">
                <a:solidFill>
                  <a:srgbClr val="2B4A81"/>
                </a:solidFill>
                <a:latin typeface="Microsoft Sans Serif"/>
                <a:cs typeface="Microsoft Sans Serif"/>
              </a:rPr>
              <a:t>dan</a:t>
            </a:r>
            <a:r>
              <a:rPr sz="2450" spc="125" dirty="0">
                <a:solidFill>
                  <a:srgbClr val="2B4A81"/>
                </a:solidFill>
                <a:latin typeface="Microsoft Sans Serif"/>
                <a:cs typeface="Microsoft Sans Serif"/>
              </a:rPr>
              <a:t> </a:t>
            </a:r>
            <a:r>
              <a:rPr sz="2450" spc="75" dirty="0">
                <a:solidFill>
                  <a:srgbClr val="2B4A81"/>
                </a:solidFill>
                <a:latin typeface="Microsoft Sans Serif"/>
                <a:cs typeface="Microsoft Sans Serif"/>
              </a:rPr>
              <a:t>ikhtiar</a:t>
            </a:r>
            <a:r>
              <a:rPr sz="2450" spc="125" dirty="0">
                <a:solidFill>
                  <a:srgbClr val="2B4A81"/>
                </a:solidFill>
                <a:latin typeface="Microsoft Sans Serif"/>
                <a:cs typeface="Microsoft Sans Serif"/>
              </a:rPr>
              <a:t> </a:t>
            </a:r>
            <a:r>
              <a:rPr sz="2450" spc="40" dirty="0">
                <a:solidFill>
                  <a:srgbClr val="2B4A81"/>
                </a:solidFill>
                <a:latin typeface="Microsoft Sans Serif"/>
                <a:cs typeface="Microsoft Sans Serif"/>
              </a:rPr>
              <a:t>yang</a:t>
            </a:r>
            <a:r>
              <a:rPr sz="2450" spc="130" dirty="0">
                <a:solidFill>
                  <a:srgbClr val="2B4A81"/>
                </a:solidFill>
                <a:latin typeface="Microsoft Sans Serif"/>
                <a:cs typeface="Microsoft Sans Serif"/>
              </a:rPr>
              <a:t> </a:t>
            </a:r>
            <a:r>
              <a:rPr sz="2450" spc="-25" dirty="0">
                <a:solidFill>
                  <a:srgbClr val="2B4A81"/>
                </a:solidFill>
                <a:latin typeface="Microsoft Sans Serif"/>
                <a:cs typeface="Microsoft Sans Serif"/>
              </a:rPr>
              <a:t>maksimal.</a:t>
            </a:r>
            <a:endParaRPr sz="2450">
              <a:latin typeface="Microsoft Sans Serif"/>
              <a:cs typeface="Microsoft Sans Serif"/>
            </a:endParaRPr>
          </a:p>
          <a:p>
            <a:pPr marL="12700" marR="774065">
              <a:lnSpc>
                <a:spcPct val="153400"/>
              </a:lnSpc>
            </a:pPr>
            <a:r>
              <a:rPr sz="2450" spc="30" dirty="0">
                <a:solidFill>
                  <a:srgbClr val="2B4A81"/>
                </a:solidFill>
                <a:latin typeface="Microsoft Sans Serif"/>
                <a:cs typeface="Microsoft Sans Serif"/>
              </a:rPr>
              <a:t>Ketiga,</a:t>
            </a:r>
            <a:r>
              <a:rPr sz="2450" spc="135" dirty="0">
                <a:solidFill>
                  <a:srgbClr val="2B4A81"/>
                </a:solidFill>
                <a:latin typeface="Microsoft Sans Serif"/>
                <a:cs typeface="Microsoft Sans Serif"/>
              </a:rPr>
              <a:t> </a:t>
            </a:r>
            <a:r>
              <a:rPr sz="2450" spc="10" dirty="0">
                <a:solidFill>
                  <a:srgbClr val="2B4A81"/>
                </a:solidFill>
                <a:latin typeface="Microsoft Sans Serif"/>
                <a:cs typeface="Microsoft Sans Serif"/>
              </a:rPr>
              <a:t>Productivity.</a:t>
            </a:r>
            <a:r>
              <a:rPr sz="2450" spc="135" dirty="0">
                <a:solidFill>
                  <a:srgbClr val="2B4A81"/>
                </a:solidFill>
                <a:latin typeface="Microsoft Sans Serif"/>
                <a:cs typeface="Microsoft Sans Serif"/>
              </a:rPr>
              <a:t> </a:t>
            </a:r>
            <a:r>
              <a:rPr sz="2450" spc="-25" dirty="0">
                <a:solidFill>
                  <a:srgbClr val="2B4A81"/>
                </a:solidFill>
                <a:latin typeface="Microsoft Sans Serif"/>
                <a:cs typeface="Microsoft Sans Serif"/>
              </a:rPr>
              <a:t>Berproseslah</a:t>
            </a:r>
            <a:r>
              <a:rPr sz="2450" spc="135" dirty="0">
                <a:solidFill>
                  <a:srgbClr val="2B4A81"/>
                </a:solidFill>
                <a:latin typeface="Microsoft Sans Serif"/>
                <a:cs typeface="Microsoft Sans Serif"/>
              </a:rPr>
              <a:t> </a:t>
            </a:r>
            <a:r>
              <a:rPr sz="2450" spc="30" dirty="0">
                <a:solidFill>
                  <a:srgbClr val="2B4A81"/>
                </a:solidFill>
                <a:latin typeface="Microsoft Sans Serif"/>
                <a:cs typeface="Microsoft Sans Serif"/>
              </a:rPr>
              <a:t>untuk</a:t>
            </a:r>
            <a:r>
              <a:rPr sz="2450" spc="135" dirty="0">
                <a:solidFill>
                  <a:srgbClr val="2B4A81"/>
                </a:solidFill>
                <a:latin typeface="Microsoft Sans Serif"/>
                <a:cs typeface="Microsoft Sans Serif"/>
              </a:rPr>
              <a:t> </a:t>
            </a:r>
            <a:r>
              <a:rPr sz="2450" spc="-5" dirty="0">
                <a:solidFill>
                  <a:srgbClr val="2B4A81"/>
                </a:solidFill>
                <a:latin typeface="Microsoft Sans Serif"/>
                <a:cs typeface="Microsoft Sans Serif"/>
              </a:rPr>
              <a:t>memperoleh</a:t>
            </a:r>
            <a:r>
              <a:rPr sz="2450" spc="135" dirty="0">
                <a:solidFill>
                  <a:srgbClr val="2B4A81"/>
                </a:solidFill>
                <a:latin typeface="Microsoft Sans Serif"/>
                <a:cs typeface="Microsoft Sans Serif"/>
              </a:rPr>
              <a:t> </a:t>
            </a:r>
            <a:r>
              <a:rPr sz="2450" spc="-5" dirty="0">
                <a:solidFill>
                  <a:srgbClr val="2B4A81"/>
                </a:solidFill>
                <a:latin typeface="Microsoft Sans Serif"/>
                <a:cs typeface="Microsoft Sans Serif"/>
              </a:rPr>
              <a:t>hasil</a:t>
            </a:r>
            <a:r>
              <a:rPr sz="2450" spc="135" dirty="0">
                <a:solidFill>
                  <a:srgbClr val="2B4A81"/>
                </a:solidFill>
                <a:latin typeface="Microsoft Sans Serif"/>
                <a:cs typeface="Microsoft Sans Serif"/>
              </a:rPr>
              <a:t> </a:t>
            </a:r>
            <a:r>
              <a:rPr sz="2450" spc="10" dirty="0">
                <a:solidFill>
                  <a:srgbClr val="2B4A81"/>
                </a:solidFill>
                <a:latin typeface="Microsoft Sans Serif"/>
                <a:cs typeface="Microsoft Sans Serif"/>
              </a:rPr>
              <a:t>sebanyak-banyaknya</a:t>
            </a:r>
            <a:r>
              <a:rPr sz="2450" spc="135" dirty="0">
                <a:solidFill>
                  <a:srgbClr val="2B4A81"/>
                </a:solidFill>
                <a:latin typeface="Microsoft Sans Serif"/>
                <a:cs typeface="Microsoft Sans Serif"/>
              </a:rPr>
              <a:t> </a:t>
            </a:r>
            <a:r>
              <a:rPr sz="2450" spc="-10" dirty="0">
                <a:solidFill>
                  <a:srgbClr val="2B4A81"/>
                </a:solidFill>
                <a:latin typeface="Microsoft Sans Serif"/>
                <a:cs typeface="Microsoft Sans Serif"/>
              </a:rPr>
              <a:t>sebab</a:t>
            </a:r>
            <a:r>
              <a:rPr sz="2450" spc="140" dirty="0">
                <a:solidFill>
                  <a:srgbClr val="2B4A81"/>
                </a:solidFill>
                <a:latin typeface="Microsoft Sans Serif"/>
                <a:cs typeface="Microsoft Sans Serif"/>
              </a:rPr>
              <a:t> </a:t>
            </a:r>
            <a:r>
              <a:rPr sz="2450" spc="30" dirty="0">
                <a:solidFill>
                  <a:srgbClr val="2B4A81"/>
                </a:solidFill>
                <a:latin typeface="Microsoft Sans Serif"/>
                <a:cs typeface="Microsoft Sans Serif"/>
              </a:rPr>
              <a:t>bukan</a:t>
            </a:r>
            <a:r>
              <a:rPr sz="2450" spc="135" dirty="0">
                <a:solidFill>
                  <a:srgbClr val="2B4A81"/>
                </a:solidFill>
                <a:latin typeface="Microsoft Sans Serif"/>
                <a:cs typeface="Microsoft Sans Serif"/>
              </a:rPr>
              <a:t> </a:t>
            </a:r>
            <a:r>
              <a:rPr sz="2450" spc="5" dirty="0">
                <a:solidFill>
                  <a:srgbClr val="2B4A81"/>
                </a:solidFill>
                <a:latin typeface="Microsoft Sans Serif"/>
                <a:cs typeface="Microsoft Sans Serif"/>
              </a:rPr>
              <a:t>termasuk</a:t>
            </a:r>
            <a:r>
              <a:rPr sz="2450" spc="135" dirty="0">
                <a:solidFill>
                  <a:srgbClr val="2B4A81"/>
                </a:solidFill>
                <a:latin typeface="Microsoft Sans Serif"/>
                <a:cs typeface="Microsoft Sans Serif"/>
              </a:rPr>
              <a:t> </a:t>
            </a:r>
            <a:r>
              <a:rPr sz="2450" spc="-60" dirty="0">
                <a:solidFill>
                  <a:srgbClr val="2B4A81"/>
                </a:solidFill>
                <a:latin typeface="Microsoft Sans Serif"/>
                <a:cs typeface="Microsoft Sans Serif"/>
              </a:rPr>
              <a:t>proses </a:t>
            </a:r>
            <a:r>
              <a:rPr sz="2450" spc="-635" dirty="0">
                <a:solidFill>
                  <a:srgbClr val="2B4A81"/>
                </a:solidFill>
                <a:latin typeface="Microsoft Sans Serif"/>
                <a:cs typeface="Microsoft Sans Serif"/>
              </a:rPr>
              <a:t> </a:t>
            </a:r>
            <a:r>
              <a:rPr sz="2450" spc="40" dirty="0">
                <a:solidFill>
                  <a:srgbClr val="2B4A81"/>
                </a:solidFill>
                <a:latin typeface="Microsoft Sans Serif"/>
                <a:cs typeface="Microsoft Sans Serif"/>
              </a:rPr>
              <a:t>yang</a:t>
            </a:r>
            <a:r>
              <a:rPr sz="2450" spc="125" dirty="0">
                <a:solidFill>
                  <a:srgbClr val="2B4A81"/>
                </a:solidFill>
                <a:latin typeface="Microsoft Sans Serif"/>
                <a:cs typeface="Microsoft Sans Serif"/>
              </a:rPr>
              <a:t> </a:t>
            </a:r>
            <a:r>
              <a:rPr sz="2450" spc="60" dirty="0">
                <a:solidFill>
                  <a:srgbClr val="2B4A81"/>
                </a:solidFill>
                <a:latin typeface="Microsoft Sans Serif"/>
                <a:cs typeface="Microsoft Sans Serif"/>
              </a:rPr>
              <a:t>baik</a:t>
            </a:r>
            <a:r>
              <a:rPr sz="2450" spc="125" dirty="0">
                <a:solidFill>
                  <a:srgbClr val="2B4A81"/>
                </a:solidFill>
                <a:latin typeface="Microsoft Sans Serif"/>
                <a:cs typeface="Microsoft Sans Serif"/>
              </a:rPr>
              <a:t> </a:t>
            </a:r>
            <a:r>
              <a:rPr sz="2450" spc="55" dirty="0">
                <a:solidFill>
                  <a:srgbClr val="2B4A81"/>
                </a:solidFill>
                <a:latin typeface="Microsoft Sans Serif"/>
                <a:cs typeface="Microsoft Sans Serif"/>
              </a:rPr>
              <a:t>jika</a:t>
            </a:r>
            <a:r>
              <a:rPr sz="2450" spc="125" dirty="0">
                <a:solidFill>
                  <a:srgbClr val="2B4A81"/>
                </a:solidFill>
                <a:latin typeface="Microsoft Sans Serif"/>
                <a:cs typeface="Microsoft Sans Serif"/>
              </a:rPr>
              <a:t> </a:t>
            </a:r>
            <a:r>
              <a:rPr sz="2450" spc="90" dirty="0">
                <a:solidFill>
                  <a:srgbClr val="2B4A81"/>
                </a:solidFill>
                <a:latin typeface="Microsoft Sans Serif"/>
                <a:cs typeface="Microsoft Sans Serif"/>
              </a:rPr>
              <a:t>tidak</a:t>
            </a:r>
            <a:r>
              <a:rPr sz="2450" spc="125" dirty="0">
                <a:solidFill>
                  <a:srgbClr val="2B4A81"/>
                </a:solidFill>
                <a:latin typeface="Microsoft Sans Serif"/>
                <a:cs typeface="Microsoft Sans Serif"/>
              </a:rPr>
              <a:t> </a:t>
            </a:r>
            <a:r>
              <a:rPr sz="2450" spc="25" dirty="0">
                <a:solidFill>
                  <a:srgbClr val="2B4A81"/>
                </a:solidFill>
                <a:latin typeface="Microsoft Sans Serif"/>
                <a:cs typeface="Microsoft Sans Serif"/>
              </a:rPr>
              <a:t>mampu</a:t>
            </a:r>
            <a:r>
              <a:rPr sz="2450" spc="125" dirty="0">
                <a:solidFill>
                  <a:srgbClr val="2B4A81"/>
                </a:solidFill>
                <a:latin typeface="Microsoft Sans Serif"/>
                <a:cs typeface="Microsoft Sans Serif"/>
              </a:rPr>
              <a:t> </a:t>
            </a:r>
            <a:r>
              <a:rPr sz="2450" spc="5" dirty="0">
                <a:solidFill>
                  <a:srgbClr val="2B4A81"/>
                </a:solidFill>
                <a:latin typeface="Microsoft Sans Serif"/>
                <a:cs typeface="Microsoft Sans Serif"/>
              </a:rPr>
              <a:t>menghasilkan</a:t>
            </a:r>
            <a:r>
              <a:rPr sz="2450" spc="125" dirty="0">
                <a:solidFill>
                  <a:srgbClr val="2B4A81"/>
                </a:solidFill>
                <a:latin typeface="Microsoft Sans Serif"/>
                <a:cs typeface="Microsoft Sans Serif"/>
              </a:rPr>
              <a:t> </a:t>
            </a:r>
            <a:r>
              <a:rPr sz="2450" spc="40" dirty="0">
                <a:solidFill>
                  <a:srgbClr val="2B4A81"/>
                </a:solidFill>
                <a:latin typeface="Microsoft Sans Serif"/>
                <a:cs typeface="Microsoft Sans Serif"/>
              </a:rPr>
              <a:t>yang</a:t>
            </a:r>
            <a:r>
              <a:rPr sz="2450" spc="125" dirty="0">
                <a:solidFill>
                  <a:srgbClr val="2B4A81"/>
                </a:solidFill>
                <a:latin typeface="Microsoft Sans Serif"/>
                <a:cs typeface="Microsoft Sans Serif"/>
              </a:rPr>
              <a:t> </a:t>
            </a:r>
            <a:r>
              <a:rPr sz="2450" spc="-5" dirty="0">
                <a:solidFill>
                  <a:srgbClr val="2B4A81"/>
                </a:solidFill>
                <a:latin typeface="Microsoft Sans Serif"/>
                <a:cs typeface="Microsoft Sans Serif"/>
              </a:rPr>
              <a:t>banyak.</a:t>
            </a:r>
            <a:endParaRPr sz="2450">
              <a:latin typeface="Microsoft Sans Serif"/>
              <a:cs typeface="Microsoft Sans Serif"/>
            </a:endParaRPr>
          </a:p>
          <a:p>
            <a:pPr marL="12700" marR="643255">
              <a:lnSpc>
                <a:spcPct val="153400"/>
              </a:lnSpc>
            </a:pPr>
            <a:r>
              <a:rPr sz="2450" spc="5" dirty="0">
                <a:solidFill>
                  <a:srgbClr val="2B4A81"/>
                </a:solidFill>
                <a:latin typeface="Microsoft Sans Serif"/>
                <a:cs typeface="Microsoft Sans Serif"/>
              </a:rPr>
              <a:t>Keempat,</a:t>
            </a:r>
            <a:r>
              <a:rPr sz="2450" spc="130" dirty="0">
                <a:solidFill>
                  <a:srgbClr val="2B4A81"/>
                </a:solidFill>
                <a:latin typeface="Microsoft Sans Serif"/>
                <a:cs typeface="Microsoft Sans Serif"/>
              </a:rPr>
              <a:t> </a:t>
            </a:r>
            <a:r>
              <a:rPr sz="2450" spc="60" dirty="0">
                <a:solidFill>
                  <a:srgbClr val="2B4A81"/>
                </a:solidFill>
                <a:latin typeface="Microsoft Sans Serif"/>
                <a:cs typeface="Microsoft Sans Serif"/>
              </a:rPr>
              <a:t>Opportunity,</a:t>
            </a:r>
            <a:r>
              <a:rPr sz="2450" spc="135" dirty="0">
                <a:solidFill>
                  <a:srgbClr val="2B4A81"/>
                </a:solidFill>
                <a:latin typeface="Microsoft Sans Serif"/>
                <a:cs typeface="Microsoft Sans Serif"/>
              </a:rPr>
              <a:t> </a:t>
            </a:r>
            <a:r>
              <a:rPr sz="2450" spc="35" dirty="0">
                <a:solidFill>
                  <a:srgbClr val="2B4A81"/>
                </a:solidFill>
                <a:latin typeface="Microsoft Sans Serif"/>
                <a:cs typeface="Microsoft Sans Serif"/>
              </a:rPr>
              <a:t>cermatlah</a:t>
            </a:r>
            <a:r>
              <a:rPr sz="2450" spc="135" dirty="0">
                <a:solidFill>
                  <a:srgbClr val="2B4A81"/>
                </a:solidFill>
                <a:latin typeface="Microsoft Sans Serif"/>
                <a:cs typeface="Microsoft Sans Serif"/>
              </a:rPr>
              <a:t> </a:t>
            </a:r>
            <a:r>
              <a:rPr sz="2450" spc="60" dirty="0">
                <a:solidFill>
                  <a:srgbClr val="2B4A81"/>
                </a:solidFill>
                <a:latin typeface="Microsoft Sans Serif"/>
                <a:cs typeface="Microsoft Sans Serif"/>
              </a:rPr>
              <a:t>dalam</a:t>
            </a:r>
            <a:r>
              <a:rPr sz="2450" spc="130" dirty="0">
                <a:solidFill>
                  <a:srgbClr val="2B4A81"/>
                </a:solidFill>
                <a:latin typeface="Microsoft Sans Serif"/>
                <a:cs typeface="Microsoft Sans Serif"/>
              </a:rPr>
              <a:t> </a:t>
            </a:r>
            <a:r>
              <a:rPr sz="2450" spc="5" dirty="0">
                <a:solidFill>
                  <a:srgbClr val="2B4A81"/>
                </a:solidFill>
                <a:latin typeface="Microsoft Sans Serif"/>
                <a:cs typeface="Microsoft Sans Serif"/>
              </a:rPr>
              <a:t>membaca</a:t>
            </a:r>
            <a:r>
              <a:rPr sz="2450" spc="135" dirty="0">
                <a:solidFill>
                  <a:srgbClr val="2B4A81"/>
                </a:solidFill>
                <a:latin typeface="Microsoft Sans Serif"/>
                <a:cs typeface="Microsoft Sans Serif"/>
              </a:rPr>
              <a:t> </a:t>
            </a:r>
            <a:r>
              <a:rPr sz="2450" spc="55" dirty="0">
                <a:solidFill>
                  <a:srgbClr val="2B4A81"/>
                </a:solidFill>
                <a:latin typeface="Microsoft Sans Serif"/>
                <a:cs typeface="Microsoft Sans Serif"/>
              </a:rPr>
              <a:t>dan</a:t>
            </a:r>
            <a:r>
              <a:rPr sz="2450" spc="135" dirty="0">
                <a:solidFill>
                  <a:srgbClr val="2B4A81"/>
                </a:solidFill>
                <a:latin typeface="Microsoft Sans Serif"/>
                <a:cs typeface="Microsoft Sans Serif"/>
              </a:rPr>
              <a:t> </a:t>
            </a:r>
            <a:r>
              <a:rPr sz="2450" spc="55" dirty="0">
                <a:solidFill>
                  <a:srgbClr val="2B4A81"/>
                </a:solidFill>
                <a:latin typeface="Microsoft Sans Serif"/>
                <a:cs typeface="Microsoft Sans Serif"/>
              </a:rPr>
              <a:t>memanfaatkan</a:t>
            </a:r>
            <a:r>
              <a:rPr sz="2450" spc="130" dirty="0">
                <a:solidFill>
                  <a:srgbClr val="2B4A81"/>
                </a:solidFill>
                <a:latin typeface="Microsoft Sans Serif"/>
                <a:cs typeface="Microsoft Sans Serif"/>
              </a:rPr>
              <a:t> </a:t>
            </a:r>
            <a:r>
              <a:rPr sz="2450" spc="35" dirty="0">
                <a:solidFill>
                  <a:srgbClr val="2B4A81"/>
                </a:solidFill>
                <a:latin typeface="Microsoft Sans Serif"/>
                <a:cs typeface="Microsoft Sans Serif"/>
              </a:rPr>
              <a:t>peluang</a:t>
            </a:r>
            <a:r>
              <a:rPr sz="2450" spc="135" dirty="0">
                <a:solidFill>
                  <a:srgbClr val="2B4A81"/>
                </a:solidFill>
                <a:latin typeface="Microsoft Sans Serif"/>
                <a:cs typeface="Microsoft Sans Serif"/>
              </a:rPr>
              <a:t> </a:t>
            </a:r>
            <a:r>
              <a:rPr sz="2450" spc="30" dirty="0">
                <a:solidFill>
                  <a:srgbClr val="2B4A81"/>
                </a:solidFill>
                <a:latin typeface="Microsoft Sans Serif"/>
                <a:cs typeface="Microsoft Sans Serif"/>
              </a:rPr>
              <a:t>karena</a:t>
            </a:r>
            <a:r>
              <a:rPr sz="2450" spc="135" dirty="0">
                <a:solidFill>
                  <a:srgbClr val="2B4A81"/>
                </a:solidFill>
                <a:latin typeface="Microsoft Sans Serif"/>
                <a:cs typeface="Microsoft Sans Serif"/>
              </a:rPr>
              <a:t> </a:t>
            </a:r>
            <a:r>
              <a:rPr sz="2450" spc="20" dirty="0">
                <a:solidFill>
                  <a:srgbClr val="2B4A81"/>
                </a:solidFill>
                <a:latin typeface="Microsoft Sans Serif"/>
                <a:cs typeface="Microsoft Sans Serif"/>
              </a:rPr>
              <a:t>setiap</a:t>
            </a:r>
            <a:r>
              <a:rPr sz="2450" spc="135" dirty="0">
                <a:solidFill>
                  <a:srgbClr val="2B4A81"/>
                </a:solidFill>
                <a:latin typeface="Microsoft Sans Serif"/>
                <a:cs typeface="Microsoft Sans Serif"/>
              </a:rPr>
              <a:t> </a:t>
            </a:r>
            <a:r>
              <a:rPr sz="2450" spc="30" dirty="0">
                <a:solidFill>
                  <a:srgbClr val="2B4A81"/>
                </a:solidFill>
                <a:latin typeface="Microsoft Sans Serif"/>
                <a:cs typeface="Microsoft Sans Serif"/>
              </a:rPr>
              <a:t>pekerjaan</a:t>
            </a:r>
            <a:r>
              <a:rPr sz="2450" spc="130" dirty="0">
                <a:solidFill>
                  <a:srgbClr val="2B4A81"/>
                </a:solidFill>
                <a:latin typeface="Microsoft Sans Serif"/>
                <a:cs typeface="Microsoft Sans Serif"/>
              </a:rPr>
              <a:t> </a:t>
            </a:r>
            <a:r>
              <a:rPr sz="2450" spc="40" dirty="0">
                <a:solidFill>
                  <a:srgbClr val="2B4A81"/>
                </a:solidFill>
                <a:latin typeface="Microsoft Sans Serif"/>
                <a:cs typeface="Microsoft Sans Serif"/>
              </a:rPr>
              <a:t>yang </a:t>
            </a:r>
            <a:r>
              <a:rPr sz="2450" spc="-635" dirty="0">
                <a:solidFill>
                  <a:srgbClr val="2B4A81"/>
                </a:solidFill>
                <a:latin typeface="Microsoft Sans Serif"/>
                <a:cs typeface="Microsoft Sans Serif"/>
              </a:rPr>
              <a:t> </a:t>
            </a:r>
            <a:r>
              <a:rPr sz="2450" spc="40" dirty="0">
                <a:solidFill>
                  <a:srgbClr val="2B4A81"/>
                </a:solidFill>
                <a:latin typeface="Microsoft Sans Serif"/>
                <a:cs typeface="Microsoft Sans Serif"/>
              </a:rPr>
              <a:t>dilakukan</a:t>
            </a:r>
            <a:r>
              <a:rPr sz="2450" spc="125" dirty="0">
                <a:solidFill>
                  <a:srgbClr val="2B4A81"/>
                </a:solidFill>
                <a:latin typeface="Microsoft Sans Serif"/>
                <a:cs typeface="Microsoft Sans Serif"/>
              </a:rPr>
              <a:t> </a:t>
            </a:r>
            <a:r>
              <a:rPr sz="2450" spc="-5" dirty="0">
                <a:solidFill>
                  <a:srgbClr val="2B4A81"/>
                </a:solidFill>
                <a:latin typeface="Microsoft Sans Serif"/>
                <a:cs typeface="Microsoft Sans Serif"/>
              </a:rPr>
              <a:t>senantiasa</a:t>
            </a:r>
            <a:r>
              <a:rPr sz="2450" spc="125" dirty="0">
                <a:solidFill>
                  <a:srgbClr val="2B4A81"/>
                </a:solidFill>
                <a:latin typeface="Microsoft Sans Serif"/>
                <a:cs typeface="Microsoft Sans Serif"/>
              </a:rPr>
              <a:t> </a:t>
            </a:r>
            <a:r>
              <a:rPr sz="2450" dirty="0">
                <a:solidFill>
                  <a:srgbClr val="2B4A81"/>
                </a:solidFill>
                <a:latin typeface="Microsoft Sans Serif"/>
                <a:cs typeface="Microsoft Sans Serif"/>
              </a:rPr>
              <a:t>menginspirasi</a:t>
            </a:r>
            <a:r>
              <a:rPr sz="2450" spc="125" dirty="0">
                <a:solidFill>
                  <a:srgbClr val="2B4A81"/>
                </a:solidFill>
                <a:latin typeface="Microsoft Sans Serif"/>
                <a:cs typeface="Microsoft Sans Serif"/>
              </a:rPr>
              <a:t> </a:t>
            </a:r>
            <a:r>
              <a:rPr sz="2450" spc="35" dirty="0">
                <a:solidFill>
                  <a:srgbClr val="2B4A81"/>
                </a:solidFill>
                <a:latin typeface="Microsoft Sans Serif"/>
                <a:cs typeface="Microsoft Sans Serif"/>
              </a:rPr>
              <a:t>peluang</a:t>
            </a:r>
            <a:r>
              <a:rPr sz="2450" spc="125" dirty="0">
                <a:solidFill>
                  <a:srgbClr val="2B4A81"/>
                </a:solidFill>
                <a:latin typeface="Microsoft Sans Serif"/>
                <a:cs typeface="Microsoft Sans Serif"/>
              </a:rPr>
              <a:t> </a:t>
            </a:r>
            <a:r>
              <a:rPr sz="2450" spc="65" dirty="0">
                <a:solidFill>
                  <a:srgbClr val="2B4A81"/>
                </a:solidFill>
                <a:latin typeface="Microsoft Sans Serif"/>
                <a:cs typeface="Microsoft Sans Serif"/>
              </a:rPr>
              <a:t>baru</a:t>
            </a:r>
            <a:r>
              <a:rPr sz="2450" spc="130" dirty="0">
                <a:solidFill>
                  <a:srgbClr val="2B4A81"/>
                </a:solidFill>
                <a:latin typeface="Microsoft Sans Serif"/>
                <a:cs typeface="Microsoft Sans Serif"/>
              </a:rPr>
              <a:t> </a:t>
            </a:r>
            <a:r>
              <a:rPr sz="2450" spc="40" dirty="0">
                <a:solidFill>
                  <a:srgbClr val="2B4A81"/>
                </a:solidFill>
                <a:latin typeface="Microsoft Sans Serif"/>
                <a:cs typeface="Microsoft Sans Serif"/>
              </a:rPr>
              <a:t>yang</a:t>
            </a:r>
            <a:r>
              <a:rPr sz="2450" spc="125" dirty="0">
                <a:solidFill>
                  <a:srgbClr val="2B4A81"/>
                </a:solidFill>
                <a:latin typeface="Microsoft Sans Serif"/>
                <a:cs typeface="Microsoft Sans Serif"/>
              </a:rPr>
              <a:t> </a:t>
            </a:r>
            <a:r>
              <a:rPr sz="2450" spc="25" dirty="0">
                <a:solidFill>
                  <a:srgbClr val="2B4A81"/>
                </a:solidFill>
                <a:latin typeface="Microsoft Sans Serif"/>
                <a:cs typeface="Microsoft Sans Serif"/>
              </a:rPr>
              <a:t>lebih</a:t>
            </a:r>
            <a:r>
              <a:rPr sz="2450" spc="125" dirty="0">
                <a:solidFill>
                  <a:srgbClr val="2B4A81"/>
                </a:solidFill>
                <a:latin typeface="Microsoft Sans Serif"/>
                <a:cs typeface="Microsoft Sans Serif"/>
              </a:rPr>
              <a:t> </a:t>
            </a:r>
            <a:r>
              <a:rPr sz="2450" spc="-5" dirty="0">
                <a:solidFill>
                  <a:srgbClr val="2B4A81"/>
                </a:solidFill>
                <a:latin typeface="Microsoft Sans Serif"/>
                <a:cs typeface="Microsoft Sans Serif"/>
              </a:rPr>
              <a:t>baik.</a:t>
            </a:r>
            <a:endParaRPr sz="2450">
              <a:latin typeface="Microsoft Sans Serif"/>
              <a:cs typeface="Microsoft Sans Serif"/>
            </a:endParaRPr>
          </a:p>
          <a:p>
            <a:pPr marL="12700" marR="5080">
              <a:lnSpc>
                <a:spcPct val="153400"/>
              </a:lnSpc>
            </a:pPr>
            <a:r>
              <a:rPr sz="2450" spc="-5" dirty="0">
                <a:solidFill>
                  <a:srgbClr val="2B4A81"/>
                </a:solidFill>
                <a:latin typeface="Microsoft Sans Serif"/>
                <a:cs typeface="Microsoft Sans Serif"/>
              </a:rPr>
              <a:t>Kelima,</a:t>
            </a:r>
            <a:r>
              <a:rPr sz="2450" spc="130" dirty="0">
                <a:solidFill>
                  <a:srgbClr val="2B4A81"/>
                </a:solidFill>
                <a:latin typeface="Microsoft Sans Serif"/>
                <a:cs typeface="Microsoft Sans Serif"/>
              </a:rPr>
              <a:t> </a:t>
            </a:r>
            <a:r>
              <a:rPr sz="2450" spc="10" dirty="0">
                <a:solidFill>
                  <a:srgbClr val="2B4A81"/>
                </a:solidFill>
                <a:latin typeface="Microsoft Sans Serif"/>
                <a:cs typeface="Microsoft Sans Serif"/>
              </a:rPr>
              <a:t>Target.</a:t>
            </a:r>
            <a:r>
              <a:rPr sz="2450" spc="135" dirty="0">
                <a:solidFill>
                  <a:srgbClr val="2B4A81"/>
                </a:solidFill>
                <a:latin typeface="Microsoft Sans Serif"/>
                <a:cs typeface="Microsoft Sans Serif"/>
              </a:rPr>
              <a:t> </a:t>
            </a:r>
            <a:r>
              <a:rPr sz="2450" spc="35" dirty="0">
                <a:solidFill>
                  <a:srgbClr val="2B4A81"/>
                </a:solidFill>
                <a:latin typeface="Microsoft Sans Serif"/>
                <a:cs typeface="Microsoft Sans Serif"/>
              </a:rPr>
              <a:t>Buat</a:t>
            </a:r>
            <a:r>
              <a:rPr sz="2450" spc="135" dirty="0">
                <a:solidFill>
                  <a:srgbClr val="2B4A81"/>
                </a:solidFill>
                <a:latin typeface="Microsoft Sans Serif"/>
                <a:cs typeface="Microsoft Sans Serif"/>
              </a:rPr>
              <a:t> </a:t>
            </a:r>
            <a:r>
              <a:rPr sz="2450" spc="45" dirty="0">
                <a:solidFill>
                  <a:srgbClr val="2B4A81"/>
                </a:solidFill>
                <a:latin typeface="Microsoft Sans Serif"/>
                <a:cs typeface="Microsoft Sans Serif"/>
              </a:rPr>
              <a:t>batasan</a:t>
            </a:r>
            <a:r>
              <a:rPr sz="2450" spc="135" dirty="0">
                <a:solidFill>
                  <a:srgbClr val="2B4A81"/>
                </a:solidFill>
                <a:latin typeface="Microsoft Sans Serif"/>
                <a:cs typeface="Microsoft Sans Serif"/>
              </a:rPr>
              <a:t> </a:t>
            </a:r>
            <a:r>
              <a:rPr sz="2450" spc="-5" dirty="0">
                <a:solidFill>
                  <a:srgbClr val="2B4A81"/>
                </a:solidFill>
                <a:latin typeface="Microsoft Sans Serif"/>
                <a:cs typeface="Microsoft Sans Serif"/>
              </a:rPr>
              <a:t>waktu,</a:t>
            </a:r>
            <a:r>
              <a:rPr sz="2450" spc="130" dirty="0">
                <a:solidFill>
                  <a:srgbClr val="2B4A81"/>
                </a:solidFill>
                <a:latin typeface="Microsoft Sans Serif"/>
                <a:cs typeface="Microsoft Sans Serif"/>
              </a:rPr>
              <a:t> </a:t>
            </a:r>
            <a:r>
              <a:rPr sz="2450" spc="5" dirty="0">
                <a:solidFill>
                  <a:srgbClr val="2B4A81"/>
                </a:solidFill>
                <a:latin typeface="Microsoft Sans Serif"/>
                <a:cs typeface="Microsoft Sans Serif"/>
              </a:rPr>
              <a:t>besaran</a:t>
            </a:r>
            <a:r>
              <a:rPr sz="2450" spc="135" dirty="0">
                <a:solidFill>
                  <a:srgbClr val="2B4A81"/>
                </a:solidFill>
                <a:latin typeface="Microsoft Sans Serif"/>
                <a:cs typeface="Microsoft Sans Serif"/>
              </a:rPr>
              <a:t> </a:t>
            </a:r>
            <a:r>
              <a:rPr sz="2450" spc="30" dirty="0">
                <a:solidFill>
                  <a:srgbClr val="2B4A81"/>
                </a:solidFill>
                <a:latin typeface="Microsoft Sans Serif"/>
                <a:cs typeface="Microsoft Sans Serif"/>
              </a:rPr>
              <a:t>pencapaian</a:t>
            </a:r>
            <a:r>
              <a:rPr sz="2450" spc="135" dirty="0">
                <a:solidFill>
                  <a:srgbClr val="2B4A81"/>
                </a:solidFill>
                <a:latin typeface="Microsoft Sans Serif"/>
                <a:cs typeface="Microsoft Sans Serif"/>
              </a:rPr>
              <a:t> </a:t>
            </a:r>
            <a:r>
              <a:rPr sz="2450" spc="55" dirty="0">
                <a:solidFill>
                  <a:srgbClr val="2B4A81"/>
                </a:solidFill>
                <a:latin typeface="Microsoft Sans Serif"/>
                <a:cs typeface="Microsoft Sans Serif"/>
              </a:rPr>
              <a:t>dan</a:t>
            </a:r>
            <a:r>
              <a:rPr sz="2450" spc="135" dirty="0">
                <a:solidFill>
                  <a:srgbClr val="2B4A81"/>
                </a:solidFill>
                <a:latin typeface="Microsoft Sans Serif"/>
                <a:cs typeface="Microsoft Sans Serif"/>
              </a:rPr>
              <a:t> </a:t>
            </a:r>
            <a:r>
              <a:rPr sz="2450" spc="95" dirty="0">
                <a:solidFill>
                  <a:srgbClr val="2B4A81"/>
                </a:solidFill>
                <a:latin typeface="Microsoft Sans Serif"/>
                <a:cs typeface="Microsoft Sans Serif"/>
              </a:rPr>
              <a:t>manfaat</a:t>
            </a:r>
            <a:r>
              <a:rPr sz="2450" spc="135" dirty="0">
                <a:solidFill>
                  <a:srgbClr val="2B4A81"/>
                </a:solidFill>
                <a:latin typeface="Microsoft Sans Serif"/>
                <a:cs typeface="Microsoft Sans Serif"/>
              </a:rPr>
              <a:t> </a:t>
            </a:r>
            <a:r>
              <a:rPr sz="2450" spc="85" dirty="0">
                <a:solidFill>
                  <a:srgbClr val="2B4A81"/>
                </a:solidFill>
                <a:latin typeface="Microsoft Sans Serif"/>
                <a:cs typeface="Microsoft Sans Serif"/>
              </a:rPr>
              <a:t>dari</a:t>
            </a:r>
            <a:r>
              <a:rPr sz="2450" spc="130" dirty="0">
                <a:solidFill>
                  <a:srgbClr val="2B4A81"/>
                </a:solidFill>
                <a:latin typeface="Microsoft Sans Serif"/>
                <a:cs typeface="Microsoft Sans Serif"/>
              </a:rPr>
              <a:t> </a:t>
            </a:r>
            <a:r>
              <a:rPr sz="2450" spc="20" dirty="0">
                <a:solidFill>
                  <a:srgbClr val="2B4A81"/>
                </a:solidFill>
                <a:latin typeface="Microsoft Sans Serif"/>
                <a:cs typeface="Microsoft Sans Serif"/>
              </a:rPr>
              <a:t>setiap</a:t>
            </a:r>
            <a:r>
              <a:rPr sz="2450" spc="135" dirty="0">
                <a:solidFill>
                  <a:srgbClr val="2B4A81"/>
                </a:solidFill>
                <a:latin typeface="Microsoft Sans Serif"/>
                <a:cs typeface="Microsoft Sans Serif"/>
              </a:rPr>
              <a:t> </a:t>
            </a:r>
            <a:r>
              <a:rPr sz="2450" spc="40" dirty="0">
                <a:solidFill>
                  <a:srgbClr val="2B4A81"/>
                </a:solidFill>
                <a:latin typeface="Microsoft Sans Serif"/>
                <a:cs typeface="Microsoft Sans Serif"/>
              </a:rPr>
              <a:t>yang</a:t>
            </a:r>
            <a:r>
              <a:rPr sz="2450" spc="135" dirty="0">
                <a:solidFill>
                  <a:srgbClr val="2B4A81"/>
                </a:solidFill>
                <a:latin typeface="Microsoft Sans Serif"/>
                <a:cs typeface="Microsoft Sans Serif"/>
              </a:rPr>
              <a:t> </a:t>
            </a:r>
            <a:r>
              <a:rPr sz="2450" spc="10" dirty="0">
                <a:solidFill>
                  <a:srgbClr val="2B4A81"/>
                </a:solidFill>
                <a:latin typeface="Microsoft Sans Serif"/>
                <a:cs typeface="Microsoft Sans Serif"/>
              </a:rPr>
              <a:t>dilakukan.</a:t>
            </a:r>
            <a:r>
              <a:rPr sz="2450" spc="135" dirty="0">
                <a:solidFill>
                  <a:srgbClr val="2B4A81"/>
                </a:solidFill>
                <a:latin typeface="Microsoft Sans Serif"/>
                <a:cs typeface="Microsoft Sans Serif"/>
              </a:rPr>
              <a:t> </a:t>
            </a:r>
            <a:r>
              <a:rPr sz="2450" spc="-10" dirty="0">
                <a:solidFill>
                  <a:srgbClr val="2B4A81"/>
                </a:solidFill>
                <a:latin typeface="Microsoft Sans Serif"/>
                <a:cs typeface="Microsoft Sans Serif"/>
              </a:rPr>
              <a:t>Jangan</a:t>
            </a:r>
            <a:r>
              <a:rPr sz="2450" spc="135" dirty="0">
                <a:solidFill>
                  <a:srgbClr val="2B4A81"/>
                </a:solidFill>
                <a:latin typeface="Microsoft Sans Serif"/>
                <a:cs typeface="Microsoft Sans Serif"/>
              </a:rPr>
              <a:t> </a:t>
            </a:r>
            <a:r>
              <a:rPr sz="2450" spc="60" dirty="0">
                <a:solidFill>
                  <a:srgbClr val="2B4A81"/>
                </a:solidFill>
                <a:latin typeface="Microsoft Sans Serif"/>
                <a:cs typeface="Microsoft Sans Serif"/>
              </a:rPr>
              <a:t>biarkan </a:t>
            </a:r>
            <a:r>
              <a:rPr sz="2450" spc="-640" dirty="0">
                <a:solidFill>
                  <a:srgbClr val="2B4A81"/>
                </a:solidFill>
                <a:latin typeface="Microsoft Sans Serif"/>
                <a:cs typeface="Microsoft Sans Serif"/>
              </a:rPr>
              <a:t> </a:t>
            </a:r>
            <a:r>
              <a:rPr sz="2450" spc="65" dirty="0">
                <a:solidFill>
                  <a:srgbClr val="2B4A81"/>
                </a:solidFill>
                <a:latin typeface="Microsoft Sans Serif"/>
                <a:cs typeface="Microsoft Sans Serif"/>
              </a:rPr>
              <a:t>tindakan</a:t>
            </a:r>
            <a:r>
              <a:rPr sz="2450" spc="125" dirty="0">
                <a:solidFill>
                  <a:srgbClr val="2B4A81"/>
                </a:solidFill>
                <a:latin typeface="Microsoft Sans Serif"/>
                <a:cs typeface="Microsoft Sans Serif"/>
              </a:rPr>
              <a:t> </a:t>
            </a:r>
            <a:r>
              <a:rPr sz="2450" spc="65" dirty="0">
                <a:solidFill>
                  <a:srgbClr val="2B4A81"/>
                </a:solidFill>
                <a:latin typeface="Microsoft Sans Serif"/>
                <a:cs typeface="Microsoft Sans Serif"/>
              </a:rPr>
              <a:t>Anda</a:t>
            </a:r>
            <a:r>
              <a:rPr sz="2450" spc="125" dirty="0">
                <a:solidFill>
                  <a:srgbClr val="2B4A81"/>
                </a:solidFill>
                <a:latin typeface="Microsoft Sans Serif"/>
                <a:cs typeface="Microsoft Sans Serif"/>
              </a:rPr>
              <a:t> </a:t>
            </a:r>
            <a:r>
              <a:rPr sz="2450" spc="30" dirty="0">
                <a:solidFill>
                  <a:srgbClr val="2B4A81"/>
                </a:solidFill>
                <a:latin typeface="Microsoft Sans Serif"/>
                <a:cs typeface="Microsoft Sans Serif"/>
              </a:rPr>
              <a:t>menjadi</a:t>
            </a:r>
            <a:r>
              <a:rPr sz="2450" spc="130" dirty="0">
                <a:solidFill>
                  <a:srgbClr val="2B4A81"/>
                </a:solidFill>
                <a:latin typeface="Microsoft Sans Serif"/>
                <a:cs typeface="Microsoft Sans Serif"/>
              </a:rPr>
              <a:t> </a:t>
            </a:r>
            <a:r>
              <a:rPr sz="2450" spc="80" dirty="0">
                <a:solidFill>
                  <a:srgbClr val="2B4A81"/>
                </a:solidFill>
                <a:latin typeface="Microsoft Sans Serif"/>
                <a:cs typeface="Microsoft Sans Serif"/>
              </a:rPr>
              <a:t>liar</a:t>
            </a:r>
            <a:r>
              <a:rPr sz="2450" spc="125" dirty="0">
                <a:solidFill>
                  <a:srgbClr val="2B4A81"/>
                </a:solidFill>
                <a:latin typeface="Microsoft Sans Serif"/>
                <a:cs typeface="Microsoft Sans Serif"/>
              </a:rPr>
              <a:t> </a:t>
            </a:r>
            <a:r>
              <a:rPr sz="2450" spc="114" dirty="0">
                <a:solidFill>
                  <a:srgbClr val="2B4A81"/>
                </a:solidFill>
                <a:latin typeface="Microsoft Sans Serif"/>
                <a:cs typeface="Microsoft Sans Serif"/>
              </a:rPr>
              <a:t>tapa</a:t>
            </a:r>
            <a:r>
              <a:rPr sz="2450" spc="130" dirty="0">
                <a:solidFill>
                  <a:srgbClr val="2B4A81"/>
                </a:solidFill>
                <a:latin typeface="Microsoft Sans Serif"/>
                <a:cs typeface="Microsoft Sans Serif"/>
              </a:rPr>
              <a:t> </a:t>
            </a:r>
            <a:r>
              <a:rPr sz="2450" spc="100" dirty="0">
                <a:solidFill>
                  <a:srgbClr val="2B4A81"/>
                </a:solidFill>
                <a:latin typeface="Microsoft Sans Serif"/>
                <a:cs typeface="Microsoft Sans Serif"/>
              </a:rPr>
              <a:t>target</a:t>
            </a:r>
            <a:r>
              <a:rPr sz="2450" spc="125" dirty="0">
                <a:solidFill>
                  <a:srgbClr val="2B4A81"/>
                </a:solidFill>
                <a:latin typeface="Microsoft Sans Serif"/>
                <a:cs typeface="Microsoft Sans Serif"/>
              </a:rPr>
              <a:t> </a:t>
            </a:r>
            <a:r>
              <a:rPr sz="2450" spc="40" dirty="0">
                <a:solidFill>
                  <a:srgbClr val="2B4A81"/>
                </a:solidFill>
                <a:latin typeface="Microsoft Sans Serif"/>
                <a:cs typeface="Microsoft Sans Serif"/>
              </a:rPr>
              <a:t>yang</a:t>
            </a:r>
            <a:r>
              <a:rPr sz="2450" spc="130" dirty="0">
                <a:solidFill>
                  <a:srgbClr val="2B4A81"/>
                </a:solidFill>
                <a:latin typeface="Microsoft Sans Serif"/>
                <a:cs typeface="Microsoft Sans Serif"/>
              </a:rPr>
              <a:t> </a:t>
            </a:r>
            <a:r>
              <a:rPr sz="2450" spc="40" dirty="0">
                <a:solidFill>
                  <a:srgbClr val="2B4A81"/>
                </a:solidFill>
                <a:latin typeface="Microsoft Sans Serif"/>
                <a:cs typeface="Microsoft Sans Serif"/>
              </a:rPr>
              <a:t>terukur</a:t>
            </a:r>
            <a:r>
              <a:rPr sz="2450" spc="125" dirty="0">
                <a:solidFill>
                  <a:srgbClr val="2B4A81"/>
                </a:solidFill>
                <a:latin typeface="Microsoft Sans Serif"/>
                <a:cs typeface="Microsoft Sans Serif"/>
              </a:rPr>
              <a:t> </a:t>
            </a:r>
            <a:r>
              <a:rPr sz="2450" spc="30" dirty="0">
                <a:solidFill>
                  <a:srgbClr val="2B4A81"/>
                </a:solidFill>
                <a:latin typeface="Microsoft Sans Serif"/>
                <a:cs typeface="Microsoft Sans Serif"/>
              </a:rPr>
              <a:t>dengan</a:t>
            </a:r>
            <a:r>
              <a:rPr sz="2450" spc="130" dirty="0">
                <a:solidFill>
                  <a:srgbClr val="2B4A81"/>
                </a:solidFill>
                <a:latin typeface="Microsoft Sans Serif"/>
                <a:cs typeface="Microsoft Sans Serif"/>
              </a:rPr>
              <a:t> </a:t>
            </a:r>
            <a:r>
              <a:rPr sz="2450" spc="-15" dirty="0">
                <a:solidFill>
                  <a:srgbClr val="2B4A81"/>
                </a:solidFill>
                <a:latin typeface="Microsoft Sans Serif"/>
                <a:cs typeface="Microsoft Sans Serif"/>
              </a:rPr>
              <a:t>jelas</a:t>
            </a:r>
            <a:r>
              <a:rPr sz="2450" spc="125" dirty="0">
                <a:solidFill>
                  <a:srgbClr val="2B4A81"/>
                </a:solidFill>
                <a:latin typeface="Microsoft Sans Serif"/>
                <a:cs typeface="Microsoft Sans Serif"/>
              </a:rPr>
              <a:t> </a:t>
            </a:r>
            <a:r>
              <a:rPr sz="2450" spc="85" dirty="0">
                <a:solidFill>
                  <a:srgbClr val="2B4A81"/>
                </a:solidFill>
                <a:latin typeface="Microsoft Sans Serif"/>
                <a:cs typeface="Microsoft Sans Serif"/>
              </a:rPr>
              <a:t>dari</a:t>
            </a:r>
            <a:r>
              <a:rPr sz="2450" spc="130" dirty="0">
                <a:solidFill>
                  <a:srgbClr val="2B4A81"/>
                </a:solidFill>
                <a:latin typeface="Microsoft Sans Serif"/>
                <a:cs typeface="Microsoft Sans Serif"/>
              </a:rPr>
              <a:t> </a:t>
            </a:r>
            <a:r>
              <a:rPr sz="2450" spc="-80" dirty="0">
                <a:solidFill>
                  <a:srgbClr val="2B4A81"/>
                </a:solidFill>
                <a:latin typeface="Microsoft Sans Serif"/>
                <a:cs typeface="Microsoft Sans Serif"/>
              </a:rPr>
              <a:t>sisi</a:t>
            </a:r>
            <a:r>
              <a:rPr sz="2450" spc="125" dirty="0">
                <a:solidFill>
                  <a:srgbClr val="2B4A81"/>
                </a:solidFill>
                <a:latin typeface="Microsoft Sans Serif"/>
                <a:cs typeface="Microsoft Sans Serif"/>
              </a:rPr>
              <a:t> </a:t>
            </a:r>
            <a:r>
              <a:rPr sz="2450" spc="30" dirty="0">
                <a:solidFill>
                  <a:srgbClr val="2B4A81"/>
                </a:solidFill>
                <a:latin typeface="Microsoft Sans Serif"/>
                <a:cs typeface="Microsoft Sans Serif"/>
              </a:rPr>
              <a:t>waktu</a:t>
            </a:r>
            <a:r>
              <a:rPr sz="2450" spc="130" dirty="0">
                <a:solidFill>
                  <a:srgbClr val="2B4A81"/>
                </a:solidFill>
                <a:latin typeface="Microsoft Sans Serif"/>
                <a:cs typeface="Microsoft Sans Serif"/>
              </a:rPr>
              <a:t> </a:t>
            </a:r>
            <a:r>
              <a:rPr sz="2450" spc="55" dirty="0">
                <a:solidFill>
                  <a:srgbClr val="2B4A81"/>
                </a:solidFill>
                <a:latin typeface="Microsoft Sans Serif"/>
                <a:cs typeface="Microsoft Sans Serif"/>
              </a:rPr>
              <a:t>dan</a:t>
            </a:r>
            <a:r>
              <a:rPr sz="2450" spc="125" dirty="0">
                <a:solidFill>
                  <a:srgbClr val="2B4A81"/>
                </a:solidFill>
                <a:latin typeface="Microsoft Sans Serif"/>
                <a:cs typeface="Microsoft Sans Serif"/>
              </a:rPr>
              <a:t> </a:t>
            </a:r>
            <a:r>
              <a:rPr sz="2450" spc="-50" dirty="0">
                <a:solidFill>
                  <a:srgbClr val="2B4A81"/>
                </a:solidFill>
                <a:latin typeface="Microsoft Sans Serif"/>
                <a:cs typeface="Microsoft Sans Serif"/>
              </a:rPr>
              <a:t>hasil.</a:t>
            </a:r>
            <a:endParaRPr sz="2450">
              <a:latin typeface="Microsoft Sans Serif"/>
              <a:cs typeface="Microsoft Sans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882433" y="3232284"/>
            <a:ext cx="3789045" cy="3819525"/>
            <a:chOff x="13882433" y="3232284"/>
            <a:chExt cx="3789045" cy="3819525"/>
          </a:xfrm>
        </p:grpSpPr>
        <p:sp>
          <p:nvSpPr>
            <p:cNvPr id="3" name="object 3"/>
            <p:cNvSpPr/>
            <p:nvPr/>
          </p:nvSpPr>
          <p:spPr>
            <a:xfrm>
              <a:off x="13895419" y="3738091"/>
              <a:ext cx="3764915" cy="3227705"/>
            </a:xfrm>
            <a:custGeom>
              <a:avLst/>
              <a:gdLst/>
              <a:ahLst/>
              <a:cxnLst/>
              <a:rect l="l" t="t" r="r" b="b"/>
              <a:pathLst>
                <a:path w="3764915" h="3227704">
                  <a:moveTo>
                    <a:pt x="2658360" y="1564790"/>
                  </a:moveTo>
                  <a:lnTo>
                    <a:pt x="2483450" y="1564790"/>
                  </a:lnTo>
                  <a:lnTo>
                    <a:pt x="3031169" y="409535"/>
                  </a:lnTo>
                  <a:lnTo>
                    <a:pt x="2887555" y="344590"/>
                  </a:lnTo>
                  <a:lnTo>
                    <a:pt x="3313050" y="0"/>
                  </a:lnTo>
                  <a:lnTo>
                    <a:pt x="3318425" y="474479"/>
                  </a:lnTo>
                  <a:lnTo>
                    <a:pt x="3175547" y="474479"/>
                  </a:lnTo>
                  <a:lnTo>
                    <a:pt x="2658360" y="1564790"/>
                  </a:lnTo>
                  <a:close/>
                </a:path>
                <a:path w="3764915" h="3227704">
                  <a:moveTo>
                    <a:pt x="3319161" y="539424"/>
                  </a:moveTo>
                  <a:lnTo>
                    <a:pt x="3175547" y="474479"/>
                  </a:lnTo>
                  <a:lnTo>
                    <a:pt x="3318425" y="474479"/>
                  </a:lnTo>
                  <a:lnTo>
                    <a:pt x="3319161" y="539424"/>
                  </a:lnTo>
                  <a:close/>
                </a:path>
                <a:path w="3764915" h="3227704">
                  <a:moveTo>
                    <a:pt x="1287941" y="2654336"/>
                  </a:moveTo>
                  <a:lnTo>
                    <a:pt x="1150438" y="2575638"/>
                  </a:lnTo>
                  <a:lnTo>
                    <a:pt x="1969343" y="1113996"/>
                  </a:lnTo>
                  <a:lnTo>
                    <a:pt x="2282164" y="1388292"/>
                  </a:lnTo>
                  <a:lnTo>
                    <a:pt x="1996844" y="1388292"/>
                  </a:lnTo>
                  <a:lnTo>
                    <a:pt x="1287941" y="2654336"/>
                  </a:lnTo>
                  <a:close/>
                </a:path>
                <a:path w="3764915" h="3227704">
                  <a:moveTo>
                    <a:pt x="3190375" y="1892571"/>
                  </a:moveTo>
                  <a:lnTo>
                    <a:pt x="2769150" y="1892571"/>
                  </a:lnTo>
                  <a:lnTo>
                    <a:pt x="3200756" y="1643488"/>
                  </a:lnTo>
                  <a:lnTo>
                    <a:pt x="3200756" y="1234717"/>
                  </a:lnTo>
                  <a:lnTo>
                    <a:pt x="3764517" y="1560970"/>
                  </a:lnTo>
                  <a:lnTo>
                    <a:pt x="3190375" y="1892571"/>
                  </a:lnTo>
                  <a:close/>
                </a:path>
                <a:path w="3764915" h="3227704">
                  <a:moveTo>
                    <a:pt x="2523173" y="1849783"/>
                  </a:moveTo>
                  <a:lnTo>
                    <a:pt x="1996844" y="1388292"/>
                  </a:lnTo>
                  <a:lnTo>
                    <a:pt x="2282164" y="1388292"/>
                  </a:lnTo>
                  <a:lnTo>
                    <a:pt x="2483450" y="1564790"/>
                  </a:lnTo>
                  <a:lnTo>
                    <a:pt x="2658360" y="1564790"/>
                  </a:lnTo>
                  <a:lnTo>
                    <a:pt x="2523173" y="1849783"/>
                  </a:lnTo>
                  <a:close/>
                </a:path>
                <a:path w="3764915" h="3227704">
                  <a:moveTo>
                    <a:pt x="2583159" y="2243273"/>
                  </a:moveTo>
                  <a:lnTo>
                    <a:pt x="2153444" y="2243273"/>
                  </a:lnTo>
                  <a:lnTo>
                    <a:pt x="2585050" y="1994190"/>
                  </a:lnTo>
                  <a:lnTo>
                    <a:pt x="2585050" y="1786367"/>
                  </a:lnTo>
                  <a:lnTo>
                    <a:pt x="2769150" y="1892571"/>
                  </a:lnTo>
                  <a:lnTo>
                    <a:pt x="3190375" y="1892571"/>
                  </a:lnTo>
                  <a:lnTo>
                    <a:pt x="2583159" y="2243273"/>
                  </a:lnTo>
                  <a:close/>
                </a:path>
                <a:path w="3764915" h="3227704">
                  <a:moveTo>
                    <a:pt x="1944194" y="2612313"/>
                  </a:moveTo>
                  <a:lnTo>
                    <a:pt x="1545377" y="2612313"/>
                  </a:lnTo>
                  <a:lnTo>
                    <a:pt x="1976982" y="2363230"/>
                  </a:lnTo>
                  <a:lnTo>
                    <a:pt x="1976982" y="2141654"/>
                  </a:lnTo>
                  <a:lnTo>
                    <a:pt x="2153444" y="2243273"/>
                  </a:lnTo>
                  <a:lnTo>
                    <a:pt x="2583159" y="2243273"/>
                  </a:lnTo>
                  <a:lnTo>
                    <a:pt x="1944194" y="2612313"/>
                  </a:lnTo>
                  <a:close/>
                </a:path>
                <a:path w="3764915" h="3227704">
                  <a:moveTo>
                    <a:pt x="879253" y="3227380"/>
                  </a:moveTo>
                  <a:lnTo>
                    <a:pt x="0" y="2719281"/>
                  </a:lnTo>
                  <a:lnTo>
                    <a:pt x="488134" y="2437344"/>
                  </a:lnTo>
                  <a:lnTo>
                    <a:pt x="488134" y="2714697"/>
                  </a:lnTo>
                  <a:lnTo>
                    <a:pt x="920503" y="2964544"/>
                  </a:lnTo>
                  <a:lnTo>
                    <a:pt x="1334333" y="2964544"/>
                  </a:lnTo>
                  <a:lnTo>
                    <a:pt x="879253" y="3227380"/>
                  </a:lnTo>
                  <a:close/>
                </a:path>
                <a:path w="3764915" h="3227704">
                  <a:moveTo>
                    <a:pt x="1334333" y="2964544"/>
                  </a:moveTo>
                  <a:lnTo>
                    <a:pt x="920503" y="2964544"/>
                  </a:lnTo>
                  <a:lnTo>
                    <a:pt x="1352109" y="2715461"/>
                  </a:lnTo>
                  <a:lnTo>
                    <a:pt x="1352109" y="2565706"/>
                  </a:lnTo>
                  <a:lnTo>
                    <a:pt x="1379610" y="2516806"/>
                  </a:lnTo>
                  <a:lnTo>
                    <a:pt x="1545377" y="2612313"/>
                  </a:lnTo>
                  <a:lnTo>
                    <a:pt x="1944194" y="2612313"/>
                  </a:lnTo>
                  <a:lnTo>
                    <a:pt x="1334333" y="2964544"/>
                  </a:lnTo>
                  <a:close/>
                </a:path>
              </a:pathLst>
            </a:custGeom>
            <a:solidFill>
              <a:srgbClr val="F0ABC1"/>
            </a:solidFill>
          </p:spPr>
          <p:txBody>
            <a:bodyPr wrap="square" lIns="0" tIns="0" rIns="0" bIns="0" rtlCol="0"/>
            <a:lstStyle/>
            <a:p>
              <a:endParaRPr/>
            </a:p>
          </p:txBody>
        </p:sp>
        <p:pic>
          <p:nvPicPr>
            <p:cNvPr id="4" name="object 4"/>
            <p:cNvPicPr/>
            <p:nvPr/>
          </p:nvPicPr>
          <p:blipFill>
            <a:blip r:embed="rId2" cstate="print"/>
            <a:stretch>
              <a:fillRect/>
            </a:stretch>
          </p:blipFill>
          <p:spPr>
            <a:xfrm>
              <a:off x="13916808" y="4800131"/>
              <a:ext cx="3742364" cy="2148530"/>
            </a:xfrm>
            <a:prstGeom prst="rect">
              <a:avLst/>
            </a:prstGeom>
          </p:spPr>
        </p:pic>
        <p:sp>
          <p:nvSpPr>
            <p:cNvPr id="5" name="object 5"/>
            <p:cNvSpPr/>
            <p:nvPr/>
          </p:nvSpPr>
          <p:spPr>
            <a:xfrm>
              <a:off x="15022941" y="3246801"/>
              <a:ext cx="2059305" cy="3089910"/>
            </a:xfrm>
            <a:custGeom>
              <a:avLst/>
              <a:gdLst/>
              <a:ahLst/>
              <a:cxnLst/>
              <a:rect l="l" t="t" r="r" b="b"/>
              <a:pathLst>
                <a:path w="2059305" h="3089910">
                  <a:moveTo>
                    <a:pt x="2049963" y="237621"/>
                  </a:moveTo>
                  <a:lnTo>
                    <a:pt x="1226065" y="237621"/>
                  </a:lnTo>
                  <a:lnTo>
                    <a:pt x="1638573" y="0"/>
                  </a:lnTo>
                  <a:lnTo>
                    <a:pt x="2049963" y="237621"/>
                  </a:lnTo>
                  <a:close/>
                </a:path>
                <a:path w="2059305" h="3089910">
                  <a:moveTo>
                    <a:pt x="1437666" y="1200334"/>
                  </a:moveTo>
                  <a:lnTo>
                    <a:pt x="1219954" y="1075029"/>
                  </a:lnTo>
                  <a:lnTo>
                    <a:pt x="1219954" y="235329"/>
                  </a:lnTo>
                  <a:lnTo>
                    <a:pt x="1226065" y="237621"/>
                  </a:lnTo>
                  <a:lnTo>
                    <a:pt x="2049963" y="237621"/>
                  </a:lnTo>
                  <a:lnTo>
                    <a:pt x="2052609" y="239150"/>
                  </a:lnTo>
                  <a:lnTo>
                    <a:pt x="2058720" y="239150"/>
                  </a:lnTo>
                  <a:lnTo>
                    <a:pt x="2058720" y="413355"/>
                  </a:lnTo>
                  <a:lnTo>
                    <a:pt x="1615656" y="772462"/>
                  </a:lnTo>
                  <a:lnTo>
                    <a:pt x="1760797" y="850396"/>
                  </a:lnTo>
                  <a:lnTo>
                    <a:pt x="1596309" y="1197278"/>
                  </a:lnTo>
                  <a:lnTo>
                    <a:pt x="1443777" y="1197278"/>
                  </a:lnTo>
                  <a:lnTo>
                    <a:pt x="1437666" y="1200334"/>
                  </a:lnTo>
                  <a:close/>
                </a:path>
                <a:path w="2059305" h="3089910">
                  <a:moveTo>
                    <a:pt x="2058720" y="239150"/>
                  </a:moveTo>
                  <a:lnTo>
                    <a:pt x="2052609" y="239150"/>
                  </a:lnTo>
                  <a:lnTo>
                    <a:pt x="2058720" y="236093"/>
                  </a:lnTo>
                  <a:lnTo>
                    <a:pt x="2058720" y="239150"/>
                  </a:lnTo>
                  <a:close/>
                </a:path>
                <a:path w="2059305" h="3089910">
                  <a:moveTo>
                    <a:pt x="1640865" y="2369343"/>
                  </a:moveTo>
                  <a:lnTo>
                    <a:pt x="1449125" y="2258554"/>
                  </a:lnTo>
                  <a:lnTo>
                    <a:pt x="2054900" y="981814"/>
                  </a:lnTo>
                  <a:lnTo>
                    <a:pt x="2058720" y="984106"/>
                  </a:lnTo>
                  <a:lnTo>
                    <a:pt x="2058720" y="2127136"/>
                  </a:lnTo>
                  <a:lnTo>
                    <a:pt x="1640865" y="2368579"/>
                  </a:lnTo>
                  <a:lnTo>
                    <a:pt x="1640865" y="2369343"/>
                  </a:lnTo>
                  <a:close/>
                </a:path>
                <a:path w="2059305" h="3089910">
                  <a:moveTo>
                    <a:pt x="1443777" y="1518946"/>
                  </a:moveTo>
                  <a:lnTo>
                    <a:pt x="1443777" y="1197278"/>
                  </a:lnTo>
                  <a:lnTo>
                    <a:pt x="1596309" y="1197278"/>
                  </a:lnTo>
                  <a:lnTo>
                    <a:pt x="1443777" y="1518946"/>
                  </a:lnTo>
                  <a:close/>
                </a:path>
                <a:path w="2059305" h="3089910">
                  <a:moveTo>
                    <a:pt x="207017" y="2391500"/>
                  </a:moveTo>
                  <a:lnTo>
                    <a:pt x="0" y="2272307"/>
                  </a:lnTo>
                  <a:lnTo>
                    <a:pt x="3819" y="1160603"/>
                  </a:lnTo>
                  <a:lnTo>
                    <a:pt x="415563" y="922981"/>
                  </a:lnTo>
                  <a:lnTo>
                    <a:pt x="830363" y="1162896"/>
                  </a:lnTo>
                  <a:lnTo>
                    <a:pt x="837238" y="1162896"/>
                  </a:lnTo>
                  <a:lnTo>
                    <a:pt x="837238" y="1522767"/>
                  </a:lnTo>
                  <a:lnTo>
                    <a:pt x="716541" y="1522767"/>
                  </a:lnTo>
                  <a:lnTo>
                    <a:pt x="231536" y="2388444"/>
                  </a:lnTo>
                  <a:lnTo>
                    <a:pt x="213129" y="2388444"/>
                  </a:lnTo>
                  <a:lnTo>
                    <a:pt x="207017" y="2391500"/>
                  </a:lnTo>
                  <a:close/>
                </a:path>
                <a:path w="2059305" h="3089910">
                  <a:moveTo>
                    <a:pt x="837238" y="1162896"/>
                  </a:moveTo>
                  <a:lnTo>
                    <a:pt x="830363" y="1162896"/>
                  </a:lnTo>
                  <a:lnTo>
                    <a:pt x="837238" y="1159075"/>
                  </a:lnTo>
                  <a:lnTo>
                    <a:pt x="837238" y="1162896"/>
                  </a:lnTo>
                  <a:close/>
                </a:path>
                <a:path w="2059305" h="3089910">
                  <a:moveTo>
                    <a:pt x="837238" y="1587711"/>
                  </a:moveTo>
                  <a:lnTo>
                    <a:pt x="716541" y="1522767"/>
                  </a:lnTo>
                  <a:lnTo>
                    <a:pt x="837238" y="1522767"/>
                  </a:lnTo>
                  <a:lnTo>
                    <a:pt x="837238" y="1587711"/>
                  </a:lnTo>
                  <a:close/>
                </a:path>
                <a:path w="2059305" h="3089910">
                  <a:moveTo>
                    <a:pt x="417855" y="3089849"/>
                  </a:moveTo>
                  <a:lnTo>
                    <a:pt x="257435" y="2997398"/>
                  </a:lnTo>
                  <a:lnTo>
                    <a:pt x="835710" y="1965156"/>
                  </a:lnTo>
                  <a:lnTo>
                    <a:pt x="835710" y="2847643"/>
                  </a:lnTo>
                  <a:lnTo>
                    <a:pt x="417855" y="3089085"/>
                  </a:lnTo>
                  <a:lnTo>
                    <a:pt x="417855" y="3089849"/>
                  </a:lnTo>
                  <a:close/>
                </a:path>
                <a:path w="2059305" h="3089910">
                  <a:moveTo>
                    <a:pt x="213129" y="2421299"/>
                  </a:moveTo>
                  <a:lnTo>
                    <a:pt x="213129" y="2388444"/>
                  </a:lnTo>
                  <a:lnTo>
                    <a:pt x="231536" y="2388444"/>
                  </a:lnTo>
                  <a:lnTo>
                    <a:pt x="213129" y="2421299"/>
                  </a:lnTo>
                  <a:close/>
                </a:path>
              </a:pathLst>
            </a:custGeom>
            <a:solidFill>
              <a:srgbClr val="94DDDE"/>
            </a:solidFill>
          </p:spPr>
          <p:txBody>
            <a:bodyPr wrap="square" lIns="0" tIns="0" rIns="0" bIns="0" rtlCol="0"/>
            <a:lstStyle/>
            <a:p>
              <a:endParaRPr/>
            </a:p>
          </p:txBody>
        </p:sp>
        <p:sp>
          <p:nvSpPr>
            <p:cNvPr id="6" name="object 6"/>
            <p:cNvSpPr/>
            <p:nvPr/>
          </p:nvSpPr>
          <p:spPr>
            <a:xfrm>
              <a:off x="14395776" y="4207222"/>
              <a:ext cx="2071370" cy="2482215"/>
            </a:xfrm>
            <a:custGeom>
              <a:avLst/>
              <a:gdLst/>
              <a:ahLst/>
              <a:cxnLst/>
              <a:rect l="l" t="t" r="r" b="b"/>
              <a:pathLst>
                <a:path w="2071369" h="2482215">
                  <a:moveTo>
                    <a:pt x="1456764" y="201711"/>
                  </a:moveTo>
                  <a:lnTo>
                    <a:pt x="1378845" y="156631"/>
                  </a:lnTo>
                  <a:lnTo>
                    <a:pt x="1649267" y="0"/>
                  </a:lnTo>
                  <a:lnTo>
                    <a:pt x="1992732" y="198655"/>
                  </a:lnTo>
                  <a:lnTo>
                    <a:pt x="1462875" y="198655"/>
                  </a:lnTo>
                  <a:lnTo>
                    <a:pt x="1456764" y="201711"/>
                  </a:lnTo>
                  <a:close/>
                </a:path>
                <a:path w="2071369" h="2482215">
                  <a:moveTo>
                    <a:pt x="1870799" y="980286"/>
                  </a:moveTo>
                  <a:lnTo>
                    <a:pt x="1475861" y="634168"/>
                  </a:lnTo>
                  <a:lnTo>
                    <a:pt x="1462875" y="627291"/>
                  </a:lnTo>
                  <a:lnTo>
                    <a:pt x="1462875" y="198655"/>
                  </a:lnTo>
                  <a:lnTo>
                    <a:pt x="1992732" y="198655"/>
                  </a:lnTo>
                  <a:lnTo>
                    <a:pt x="2064067" y="239914"/>
                  </a:lnTo>
                  <a:lnTo>
                    <a:pt x="2070942" y="239914"/>
                  </a:lnTo>
                  <a:lnTo>
                    <a:pt x="2070942" y="558526"/>
                  </a:lnTo>
                  <a:lnTo>
                    <a:pt x="1870799" y="980286"/>
                  </a:lnTo>
                  <a:close/>
                </a:path>
                <a:path w="2071369" h="2482215">
                  <a:moveTo>
                    <a:pt x="2070942" y="239914"/>
                  </a:moveTo>
                  <a:lnTo>
                    <a:pt x="2064067" y="239914"/>
                  </a:lnTo>
                  <a:lnTo>
                    <a:pt x="2070942" y="236857"/>
                  </a:lnTo>
                  <a:lnTo>
                    <a:pt x="2070942" y="239914"/>
                  </a:lnTo>
                  <a:close/>
                </a:path>
                <a:path w="2071369" h="2482215">
                  <a:moveTo>
                    <a:pt x="1653087" y="1761153"/>
                  </a:moveTo>
                  <a:lnTo>
                    <a:pt x="1462875" y="1651128"/>
                  </a:lnTo>
                  <a:lnTo>
                    <a:pt x="1462875" y="1004736"/>
                  </a:lnTo>
                  <a:lnTo>
                    <a:pt x="1500306" y="938262"/>
                  </a:lnTo>
                  <a:lnTo>
                    <a:pt x="2027400" y="1400517"/>
                  </a:lnTo>
                  <a:lnTo>
                    <a:pt x="2070943" y="1400517"/>
                  </a:lnTo>
                  <a:lnTo>
                    <a:pt x="2070943" y="1518946"/>
                  </a:lnTo>
                  <a:lnTo>
                    <a:pt x="1653087" y="1760389"/>
                  </a:lnTo>
                  <a:lnTo>
                    <a:pt x="1653087" y="1761153"/>
                  </a:lnTo>
                  <a:close/>
                </a:path>
                <a:path w="2071369" h="2482215">
                  <a:moveTo>
                    <a:pt x="2070943" y="1400517"/>
                  </a:moveTo>
                  <a:lnTo>
                    <a:pt x="2027400" y="1400517"/>
                  </a:lnTo>
                  <a:lnTo>
                    <a:pt x="2070943" y="1309595"/>
                  </a:lnTo>
                  <a:lnTo>
                    <a:pt x="2070943" y="1400517"/>
                  </a:lnTo>
                  <a:close/>
                </a:path>
                <a:path w="2071369" h="2482215">
                  <a:moveTo>
                    <a:pt x="830012" y="1430316"/>
                  </a:moveTo>
                  <a:lnTo>
                    <a:pt x="6111" y="1430316"/>
                  </a:lnTo>
                  <a:lnTo>
                    <a:pt x="417855" y="1191930"/>
                  </a:lnTo>
                  <a:lnTo>
                    <a:pt x="830012" y="1430316"/>
                  </a:lnTo>
                  <a:close/>
                </a:path>
                <a:path w="2071369" h="2482215">
                  <a:moveTo>
                    <a:pt x="420910" y="2481659"/>
                  </a:moveTo>
                  <a:lnTo>
                    <a:pt x="0" y="2238689"/>
                  </a:lnTo>
                  <a:lnTo>
                    <a:pt x="0" y="1428023"/>
                  </a:lnTo>
                  <a:lnTo>
                    <a:pt x="6111" y="1430316"/>
                  </a:lnTo>
                  <a:lnTo>
                    <a:pt x="830012" y="1430316"/>
                  </a:lnTo>
                  <a:lnTo>
                    <a:pt x="832655" y="1431844"/>
                  </a:lnTo>
                  <a:lnTo>
                    <a:pt x="838766" y="1431844"/>
                  </a:lnTo>
                  <a:lnTo>
                    <a:pt x="838766" y="1461642"/>
                  </a:lnTo>
                  <a:lnTo>
                    <a:pt x="511051" y="2046146"/>
                  </a:lnTo>
                  <a:lnTo>
                    <a:pt x="643970" y="2117203"/>
                  </a:lnTo>
                  <a:lnTo>
                    <a:pt x="792168" y="2202014"/>
                  </a:lnTo>
                  <a:lnTo>
                    <a:pt x="838766" y="2202014"/>
                  </a:lnTo>
                  <a:lnTo>
                    <a:pt x="838766" y="2239453"/>
                  </a:lnTo>
                  <a:lnTo>
                    <a:pt x="420910" y="2480895"/>
                  </a:lnTo>
                  <a:lnTo>
                    <a:pt x="420910" y="2481659"/>
                  </a:lnTo>
                  <a:close/>
                </a:path>
                <a:path w="2071369" h="2482215">
                  <a:moveTo>
                    <a:pt x="838766" y="1431844"/>
                  </a:moveTo>
                  <a:lnTo>
                    <a:pt x="832655" y="1431844"/>
                  </a:lnTo>
                  <a:lnTo>
                    <a:pt x="838766" y="1428788"/>
                  </a:lnTo>
                  <a:lnTo>
                    <a:pt x="838766" y="1431844"/>
                  </a:lnTo>
                  <a:close/>
                </a:path>
                <a:path w="2071369" h="2482215">
                  <a:moveTo>
                    <a:pt x="838766" y="2202014"/>
                  </a:moveTo>
                  <a:lnTo>
                    <a:pt x="792168" y="2202014"/>
                  </a:lnTo>
                  <a:lnTo>
                    <a:pt x="838766" y="2119496"/>
                  </a:lnTo>
                  <a:lnTo>
                    <a:pt x="838766" y="2202014"/>
                  </a:lnTo>
                  <a:close/>
                </a:path>
              </a:pathLst>
            </a:custGeom>
            <a:solidFill>
              <a:srgbClr val="F6B4A6"/>
            </a:solidFill>
          </p:spPr>
          <p:txBody>
            <a:bodyPr wrap="square" lIns="0" tIns="0" rIns="0" bIns="0" rtlCol="0"/>
            <a:lstStyle/>
            <a:p>
              <a:endParaRPr/>
            </a:p>
          </p:txBody>
        </p:sp>
        <p:sp>
          <p:nvSpPr>
            <p:cNvPr id="7" name="object 7"/>
            <p:cNvSpPr/>
            <p:nvPr/>
          </p:nvSpPr>
          <p:spPr>
            <a:xfrm>
              <a:off x="13882433" y="3232284"/>
              <a:ext cx="3789045" cy="3819525"/>
            </a:xfrm>
            <a:custGeom>
              <a:avLst/>
              <a:gdLst/>
              <a:ahLst/>
              <a:cxnLst/>
              <a:rect l="l" t="t" r="r" b="b"/>
              <a:pathLst>
                <a:path w="3789044" h="3819525">
                  <a:moveTo>
                    <a:pt x="2373448" y="1067388"/>
                  </a:moveTo>
                  <a:lnTo>
                    <a:pt x="2349003" y="1067388"/>
                  </a:lnTo>
                  <a:lnTo>
                    <a:pt x="2349003" y="248318"/>
                  </a:lnTo>
                  <a:lnTo>
                    <a:pt x="2779081" y="0"/>
                  </a:lnTo>
                  <a:lnTo>
                    <a:pt x="2829350" y="29034"/>
                  </a:lnTo>
                  <a:lnTo>
                    <a:pt x="2779081" y="29034"/>
                  </a:lnTo>
                  <a:lnTo>
                    <a:pt x="2391782" y="252139"/>
                  </a:lnTo>
                  <a:lnTo>
                    <a:pt x="2426253" y="272004"/>
                  </a:lnTo>
                  <a:lnTo>
                    <a:pt x="2373448" y="272004"/>
                  </a:lnTo>
                  <a:lnTo>
                    <a:pt x="2373448" y="1067388"/>
                  </a:lnTo>
                  <a:close/>
                </a:path>
                <a:path w="3789044" h="3819525">
                  <a:moveTo>
                    <a:pt x="2835620" y="477536"/>
                  </a:moveTo>
                  <a:lnTo>
                    <a:pt x="2782901" y="477536"/>
                  </a:lnTo>
                  <a:lnTo>
                    <a:pt x="3168672" y="254431"/>
                  </a:lnTo>
                  <a:lnTo>
                    <a:pt x="2779081" y="29034"/>
                  </a:lnTo>
                  <a:lnTo>
                    <a:pt x="2829350" y="29034"/>
                  </a:lnTo>
                  <a:lnTo>
                    <a:pt x="3212979" y="250610"/>
                  </a:lnTo>
                  <a:lnTo>
                    <a:pt x="3212979" y="275824"/>
                  </a:lnTo>
                  <a:lnTo>
                    <a:pt x="3187005" y="275824"/>
                  </a:lnTo>
                  <a:lnTo>
                    <a:pt x="2835620" y="477536"/>
                  </a:lnTo>
                  <a:close/>
                </a:path>
                <a:path w="3789044" h="3819525">
                  <a:moveTo>
                    <a:pt x="2769150" y="776454"/>
                  </a:moveTo>
                  <a:lnTo>
                    <a:pt x="2769150" y="499693"/>
                  </a:lnTo>
                  <a:lnTo>
                    <a:pt x="2373448" y="272004"/>
                  </a:lnTo>
                  <a:lnTo>
                    <a:pt x="2426253" y="272004"/>
                  </a:lnTo>
                  <a:lnTo>
                    <a:pt x="2782901" y="477536"/>
                  </a:lnTo>
                  <a:lnTo>
                    <a:pt x="2835620" y="477536"/>
                  </a:lnTo>
                  <a:lnTo>
                    <a:pt x="2794359" y="501221"/>
                  </a:lnTo>
                  <a:lnTo>
                    <a:pt x="2794359" y="756024"/>
                  </a:lnTo>
                  <a:lnTo>
                    <a:pt x="2769150" y="776454"/>
                  </a:lnTo>
                  <a:close/>
                </a:path>
                <a:path w="3789044" h="3819525">
                  <a:moveTo>
                    <a:pt x="3011700" y="777046"/>
                  </a:moveTo>
                  <a:lnTo>
                    <a:pt x="2769150" y="777046"/>
                  </a:lnTo>
                  <a:lnTo>
                    <a:pt x="2794359" y="756417"/>
                  </a:lnTo>
                  <a:lnTo>
                    <a:pt x="2794359" y="756024"/>
                  </a:lnTo>
                  <a:lnTo>
                    <a:pt x="3187005" y="437805"/>
                  </a:lnTo>
                  <a:lnTo>
                    <a:pt x="3187005" y="275824"/>
                  </a:lnTo>
                  <a:lnTo>
                    <a:pt x="3212979" y="275824"/>
                  </a:lnTo>
                  <a:lnTo>
                    <a:pt x="3212979" y="424816"/>
                  </a:lnTo>
                  <a:lnTo>
                    <a:pt x="3203812" y="424816"/>
                  </a:lnTo>
                  <a:lnTo>
                    <a:pt x="3339786" y="497401"/>
                  </a:lnTo>
                  <a:lnTo>
                    <a:pt x="3340149" y="531020"/>
                  </a:lnTo>
                  <a:lnTo>
                    <a:pt x="3314577" y="531020"/>
                  </a:lnTo>
                  <a:lnTo>
                    <a:pt x="3011700" y="777046"/>
                  </a:lnTo>
                  <a:close/>
                </a:path>
                <a:path w="3789044" h="3819525">
                  <a:moveTo>
                    <a:pt x="3212979" y="429400"/>
                  </a:moveTo>
                  <a:lnTo>
                    <a:pt x="3203812" y="424816"/>
                  </a:lnTo>
                  <a:lnTo>
                    <a:pt x="3212979" y="424816"/>
                  </a:lnTo>
                  <a:lnTo>
                    <a:pt x="3212979" y="429400"/>
                  </a:lnTo>
                  <a:close/>
                </a:path>
                <a:path w="3789044" h="3819525">
                  <a:moveTo>
                    <a:pt x="3345469" y="1024601"/>
                  </a:moveTo>
                  <a:lnTo>
                    <a:pt x="3319925" y="1024601"/>
                  </a:lnTo>
                  <a:lnTo>
                    <a:pt x="3314577" y="531020"/>
                  </a:lnTo>
                  <a:lnTo>
                    <a:pt x="3340149" y="531020"/>
                  </a:lnTo>
                  <a:lnTo>
                    <a:pt x="3345469" y="1024601"/>
                  </a:lnTo>
                  <a:close/>
                </a:path>
                <a:path w="3789044" h="3819525">
                  <a:moveTo>
                    <a:pt x="2769150" y="777046"/>
                  </a:moveTo>
                  <a:lnTo>
                    <a:pt x="2769150" y="776454"/>
                  </a:lnTo>
                  <a:lnTo>
                    <a:pt x="2794359" y="756024"/>
                  </a:lnTo>
                  <a:lnTo>
                    <a:pt x="2794359" y="756417"/>
                  </a:lnTo>
                  <a:lnTo>
                    <a:pt x="2769150" y="777046"/>
                  </a:lnTo>
                  <a:close/>
                </a:path>
                <a:path w="3789044" h="3819525">
                  <a:moveTo>
                    <a:pt x="2975086" y="1090310"/>
                  </a:moveTo>
                  <a:lnTo>
                    <a:pt x="2794359" y="1090310"/>
                  </a:lnTo>
                  <a:lnTo>
                    <a:pt x="2901306" y="864913"/>
                  </a:lnTo>
                  <a:lnTo>
                    <a:pt x="2794359" y="806845"/>
                  </a:lnTo>
                  <a:lnTo>
                    <a:pt x="2792831" y="806845"/>
                  </a:lnTo>
                  <a:lnTo>
                    <a:pt x="2756164" y="786979"/>
                  </a:lnTo>
                  <a:lnTo>
                    <a:pt x="2769150" y="776454"/>
                  </a:lnTo>
                  <a:lnTo>
                    <a:pt x="2769150" y="777046"/>
                  </a:lnTo>
                  <a:lnTo>
                    <a:pt x="3011700" y="777046"/>
                  </a:lnTo>
                  <a:lnTo>
                    <a:pt x="2924223" y="848104"/>
                  </a:lnTo>
                  <a:lnTo>
                    <a:pt x="3060962" y="909228"/>
                  </a:lnTo>
                  <a:lnTo>
                    <a:pt x="3055614" y="920689"/>
                  </a:lnTo>
                  <a:lnTo>
                    <a:pt x="2975086" y="1090310"/>
                  </a:lnTo>
                  <a:close/>
                </a:path>
                <a:path w="3789044" h="3819525">
                  <a:moveTo>
                    <a:pt x="2769150" y="1144401"/>
                  </a:moveTo>
                  <a:lnTo>
                    <a:pt x="2769150" y="794620"/>
                  </a:lnTo>
                  <a:lnTo>
                    <a:pt x="2792831" y="806845"/>
                  </a:lnTo>
                  <a:lnTo>
                    <a:pt x="2794359" y="806845"/>
                  </a:lnTo>
                  <a:lnTo>
                    <a:pt x="2794359" y="1090310"/>
                  </a:lnTo>
                  <a:lnTo>
                    <a:pt x="2975086" y="1090310"/>
                  </a:lnTo>
                  <a:lnTo>
                    <a:pt x="2962390" y="1117052"/>
                  </a:lnTo>
                  <a:lnTo>
                    <a:pt x="2782137" y="1117052"/>
                  </a:lnTo>
                  <a:lnTo>
                    <a:pt x="2769150" y="1144401"/>
                  </a:lnTo>
                  <a:close/>
                </a:path>
                <a:path w="3789044" h="3819525">
                  <a:moveTo>
                    <a:pt x="1150438" y="2263903"/>
                  </a:moveTo>
                  <a:lnTo>
                    <a:pt x="1126757" y="2263903"/>
                  </a:lnTo>
                  <a:lnTo>
                    <a:pt x="1126757" y="1170536"/>
                  </a:lnTo>
                  <a:lnTo>
                    <a:pt x="1556835" y="922217"/>
                  </a:lnTo>
                  <a:lnTo>
                    <a:pt x="1608358" y="952016"/>
                  </a:lnTo>
                  <a:lnTo>
                    <a:pt x="1555307" y="952016"/>
                  </a:lnTo>
                  <a:lnTo>
                    <a:pt x="1168772" y="1175120"/>
                  </a:lnTo>
                  <a:lnTo>
                    <a:pt x="1203176" y="1194986"/>
                  </a:lnTo>
                  <a:lnTo>
                    <a:pt x="1150438" y="1194986"/>
                  </a:lnTo>
                  <a:lnTo>
                    <a:pt x="1150438" y="2263903"/>
                  </a:lnTo>
                  <a:close/>
                </a:path>
                <a:path w="3789044" h="3819525">
                  <a:moveTo>
                    <a:pt x="1612611" y="1400517"/>
                  </a:moveTo>
                  <a:lnTo>
                    <a:pt x="1559127" y="1400517"/>
                  </a:lnTo>
                  <a:lnTo>
                    <a:pt x="1944898" y="1177413"/>
                  </a:lnTo>
                  <a:lnTo>
                    <a:pt x="1555307" y="952016"/>
                  </a:lnTo>
                  <a:lnTo>
                    <a:pt x="1608358" y="952016"/>
                  </a:lnTo>
                  <a:lnTo>
                    <a:pt x="1893717" y="1117052"/>
                  </a:lnTo>
                  <a:lnTo>
                    <a:pt x="1943847" y="1117052"/>
                  </a:lnTo>
                  <a:lnTo>
                    <a:pt x="1917398" y="1132333"/>
                  </a:lnTo>
                  <a:lnTo>
                    <a:pt x="1988441" y="1173592"/>
                  </a:lnTo>
                  <a:lnTo>
                    <a:pt x="1988441" y="1198806"/>
                  </a:lnTo>
                  <a:lnTo>
                    <a:pt x="1963996" y="1198806"/>
                  </a:lnTo>
                  <a:lnTo>
                    <a:pt x="1612611" y="1400517"/>
                  </a:lnTo>
                  <a:close/>
                </a:path>
                <a:path w="3789044" h="3819525">
                  <a:moveTo>
                    <a:pt x="1943847" y="1117052"/>
                  </a:moveTo>
                  <a:lnTo>
                    <a:pt x="1893717" y="1117052"/>
                  </a:lnTo>
                  <a:lnTo>
                    <a:pt x="2164139" y="960420"/>
                  </a:lnTo>
                  <a:lnTo>
                    <a:pt x="2215637" y="990218"/>
                  </a:lnTo>
                  <a:lnTo>
                    <a:pt x="2163375" y="990218"/>
                  </a:lnTo>
                  <a:lnTo>
                    <a:pt x="1943847" y="1117052"/>
                  </a:lnTo>
                  <a:close/>
                </a:path>
                <a:path w="3789044" h="3819525">
                  <a:moveTo>
                    <a:pt x="2560690" y="2334196"/>
                  </a:moveTo>
                  <a:lnTo>
                    <a:pt x="2531576" y="2334196"/>
                  </a:lnTo>
                  <a:lnTo>
                    <a:pt x="3182422" y="962712"/>
                  </a:lnTo>
                  <a:lnTo>
                    <a:pt x="3257115" y="996331"/>
                  </a:lnTo>
                  <a:lnTo>
                    <a:pt x="3195409" y="996331"/>
                  </a:lnTo>
                  <a:lnTo>
                    <a:pt x="2791303" y="1847491"/>
                  </a:lnTo>
                  <a:lnTo>
                    <a:pt x="2794359" y="1847491"/>
                  </a:lnTo>
                  <a:lnTo>
                    <a:pt x="2794359" y="1894863"/>
                  </a:lnTo>
                  <a:lnTo>
                    <a:pt x="2768386" y="1894863"/>
                  </a:lnTo>
                  <a:lnTo>
                    <a:pt x="2596508" y="2257790"/>
                  </a:lnTo>
                  <a:lnTo>
                    <a:pt x="2596508" y="2263139"/>
                  </a:lnTo>
                  <a:lnTo>
                    <a:pt x="2646749" y="2292173"/>
                  </a:lnTo>
                  <a:lnTo>
                    <a:pt x="2598036" y="2292173"/>
                  </a:lnTo>
                  <a:lnTo>
                    <a:pt x="2598036" y="2300578"/>
                  </a:lnTo>
                  <a:lnTo>
                    <a:pt x="2576647" y="2300578"/>
                  </a:lnTo>
                  <a:lnTo>
                    <a:pt x="2571299" y="2311274"/>
                  </a:lnTo>
                  <a:lnTo>
                    <a:pt x="2571299" y="2311844"/>
                  </a:lnTo>
                  <a:lnTo>
                    <a:pt x="2560690" y="2334196"/>
                  </a:lnTo>
                  <a:close/>
                </a:path>
                <a:path w="3789044" h="3819525">
                  <a:moveTo>
                    <a:pt x="2219914" y="1438720"/>
                  </a:moveTo>
                  <a:lnTo>
                    <a:pt x="2167194" y="1438720"/>
                  </a:lnTo>
                  <a:lnTo>
                    <a:pt x="2552966" y="1215616"/>
                  </a:lnTo>
                  <a:lnTo>
                    <a:pt x="2163375" y="990218"/>
                  </a:lnTo>
                  <a:lnTo>
                    <a:pt x="2215637" y="990218"/>
                  </a:lnTo>
                  <a:lnTo>
                    <a:pt x="2349003" y="1067388"/>
                  </a:lnTo>
                  <a:lnTo>
                    <a:pt x="2373448" y="1067388"/>
                  </a:lnTo>
                  <a:lnTo>
                    <a:pt x="2373448" y="1081905"/>
                  </a:lnTo>
                  <a:lnTo>
                    <a:pt x="2596508" y="1211031"/>
                  </a:lnTo>
                  <a:lnTo>
                    <a:pt x="2596508" y="1237009"/>
                  </a:lnTo>
                  <a:lnTo>
                    <a:pt x="2571299" y="1237009"/>
                  </a:lnTo>
                  <a:lnTo>
                    <a:pt x="2219914" y="1438720"/>
                  </a:lnTo>
                  <a:close/>
                </a:path>
                <a:path w="3789044" h="3819525">
                  <a:moveTo>
                    <a:pt x="2847010" y="2360938"/>
                  </a:moveTo>
                  <a:lnTo>
                    <a:pt x="2794359" y="2360938"/>
                  </a:lnTo>
                  <a:lnTo>
                    <a:pt x="3187769" y="2134013"/>
                  </a:lnTo>
                  <a:lnTo>
                    <a:pt x="3187769" y="1013140"/>
                  </a:lnTo>
                  <a:lnTo>
                    <a:pt x="3195409" y="996331"/>
                  </a:lnTo>
                  <a:lnTo>
                    <a:pt x="3257115" y="996331"/>
                  </a:lnTo>
                  <a:lnTo>
                    <a:pt x="3275788" y="1004736"/>
                  </a:lnTo>
                  <a:lnTo>
                    <a:pt x="3212214" y="1004736"/>
                  </a:lnTo>
                  <a:lnTo>
                    <a:pt x="3212214" y="1726006"/>
                  </a:lnTo>
                  <a:lnTo>
                    <a:pt x="3262481" y="1755040"/>
                  </a:lnTo>
                  <a:lnTo>
                    <a:pt x="3213742" y="1755040"/>
                  </a:lnTo>
                  <a:lnTo>
                    <a:pt x="3213742" y="2149294"/>
                  </a:lnTo>
                  <a:lnTo>
                    <a:pt x="2847010" y="2360938"/>
                  </a:lnTo>
                  <a:close/>
                </a:path>
                <a:path w="3789044" h="3819525">
                  <a:moveTo>
                    <a:pt x="3345898" y="1064332"/>
                  </a:moveTo>
                  <a:lnTo>
                    <a:pt x="3212214" y="1004736"/>
                  </a:lnTo>
                  <a:lnTo>
                    <a:pt x="3275788" y="1004736"/>
                  </a:lnTo>
                  <a:lnTo>
                    <a:pt x="3319925" y="1024601"/>
                  </a:lnTo>
                  <a:lnTo>
                    <a:pt x="3345469" y="1024601"/>
                  </a:lnTo>
                  <a:lnTo>
                    <a:pt x="3345898" y="1064332"/>
                  </a:lnTo>
                  <a:close/>
                </a:path>
                <a:path w="3789044" h="3819525">
                  <a:moveTo>
                    <a:pt x="2769150" y="1144558"/>
                  </a:moveTo>
                  <a:lnTo>
                    <a:pt x="2769150" y="1144401"/>
                  </a:lnTo>
                  <a:lnTo>
                    <a:pt x="2782137" y="1117052"/>
                  </a:lnTo>
                  <a:lnTo>
                    <a:pt x="2769150" y="1144558"/>
                  </a:lnTo>
                  <a:close/>
                </a:path>
                <a:path w="3789044" h="3819525">
                  <a:moveTo>
                    <a:pt x="2949331" y="1144558"/>
                  </a:moveTo>
                  <a:lnTo>
                    <a:pt x="2769150" y="1144558"/>
                  </a:lnTo>
                  <a:lnTo>
                    <a:pt x="2782137" y="1117052"/>
                  </a:lnTo>
                  <a:lnTo>
                    <a:pt x="2962390" y="1117052"/>
                  </a:lnTo>
                  <a:lnTo>
                    <a:pt x="2949331" y="1144558"/>
                  </a:lnTo>
                  <a:close/>
                </a:path>
                <a:path w="3789044" h="3819525">
                  <a:moveTo>
                    <a:pt x="2564462" y="1955223"/>
                  </a:moveTo>
                  <a:lnTo>
                    <a:pt x="2384143" y="1955223"/>
                  </a:lnTo>
                  <a:lnTo>
                    <a:pt x="2769150" y="1144401"/>
                  </a:lnTo>
                  <a:lnTo>
                    <a:pt x="2769150" y="1144558"/>
                  </a:lnTo>
                  <a:lnTo>
                    <a:pt x="2949331" y="1144558"/>
                  </a:lnTo>
                  <a:lnTo>
                    <a:pt x="2564462" y="1955223"/>
                  </a:lnTo>
                  <a:close/>
                </a:path>
                <a:path w="3789044" h="3819525">
                  <a:moveTo>
                    <a:pt x="1551347" y="2413658"/>
                  </a:moveTo>
                  <a:lnTo>
                    <a:pt x="1365095" y="2413658"/>
                  </a:lnTo>
                  <a:lnTo>
                    <a:pt x="1546141" y="2090462"/>
                  </a:lnTo>
                  <a:lnTo>
                    <a:pt x="1546141" y="1422675"/>
                  </a:lnTo>
                  <a:lnTo>
                    <a:pt x="1150438" y="1194986"/>
                  </a:lnTo>
                  <a:lnTo>
                    <a:pt x="1203176" y="1194986"/>
                  </a:lnTo>
                  <a:lnTo>
                    <a:pt x="1559127" y="1400517"/>
                  </a:lnTo>
                  <a:lnTo>
                    <a:pt x="1612611" y="1400517"/>
                  </a:lnTo>
                  <a:lnTo>
                    <a:pt x="1571349" y="1424203"/>
                  </a:lnTo>
                  <a:lnTo>
                    <a:pt x="1571349" y="2044618"/>
                  </a:lnTo>
                  <a:lnTo>
                    <a:pt x="1570585" y="2046146"/>
                  </a:lnTo>
                  <a:lnTo>
                    <a:pt x="1757237" y="2046146"/>
                  </a:lnTo>
                  <a:lnTo>
                    <a:pt x="1551347" y="2413658"/>
                  </a:lnTo>
                  <a:close/>
                </a:path>
                <a:path w="3789044" h="3819525">
                  <a:moveTo>
                    <a:pt x="1989205" y="1609105"/>
                  </a:moveTo>
                  <a:lnTo>
                    <a:pt x="1963996" y="1595352"/>
                  </a:lnTo>
                  <a:lnTo>
                    <a:pt x="1963996" y="1198806"/>
                  </a:lnTo>
                  <a:lnTo>
                    <a:pt x="1988441" y="1198806"/>
                  </a:lnTo>
                  <a:lnTo>
                    <a:pt x="1988441" y="1336337"/>
                  </a:lnTo>
                  <a:lnTo>
                    <a:pt x="2040466" y="1366135"/>
                  </a:lnTo>
                  <a:lnTo>
                    <a:pt x="1989205" y="1366135"/>
                  </a:lnTo>
                  <a:lnTo>
                    <a:pt x="1989205" y="1609105"/>
                  </a:lnTo>
                  <a:close/>
                </a:path>
                <a:path w="3789044" h="3819525">
                  <a:moveTo>
                    <a:pt x="2571299" y="1560206"/>
                  </a:moveTo>
                  <a:lnTo>
                    <a:pt x="2571299" y="1237009"/>
                  </a:lnTo>
                  <a:lnTo>
                    <a:pt x="2596508" y="1237009"/>
                  </a:lnTo>
                  <a:lnTo>
                    <a:pt x="2596508" y="1506721"/>
                  </a:lnTo>
                  <a:lnTo>
                    <a:pt x="2571299" y="1560206"/>
                  </a:lnTo>
                  <a:close/>
                </a:path>
                <a:path w="3789044" h="3819525">
                  <a:moveTo>
                    <a:pt x="2178653" y="1753512"/>
                  </a:moveTo>
                  <a:lnTo>
                    <a:pt x="2154208" y="1753512"/>
                  </a:lnTo>
                  <a:lnTo>
                    <a:pt x="2154208" y="1460878"/>
                  </a:lnTo>
                  <a:lnTo>
                    <a:pt x="1989205" y="1366135"/>
                  </a:lnTo>
                  <a:lnTo>
                    <a:pt x="2040466" y="1366135"/>
                  </a:lnTo>
                  <a:lnTo>
                    <a:pt x="2167194" y="1438720"/>
                  </a:lnTo>
                  <a:lnTo>
                    <a:pt x="2219914" y="1438720"/>
                  </a:lnTo>
                  <a:lnTo>
                    <a:pt x="2178653" y="1462406"/>
                  </a:lnTo>
                  <a:lnTo>
                    <a:pt x="2178653" y="1753512"/>
                  </a:lnTo>
                  <a:close/>
                </a:path>
                <a:path w="3789044" h="3819525">
                  <a:moveTo>
                    <a:pt x="1757237" y="2046146"/>
                  </a:moveTo>
                  <a:lnTo>
                    <a:pt x="1570585" y="2046146"/>
                  </a:lnTo>
                  <a:lnTo>
                    <a:pt x="1855521" y="1537284"/>
                  </a:lnTo>
                  <a:lnTo>
                    <a:pt x="1989205" y="1609105"/>
                  </a:lnTo>
                  <a:lnTo>
                    <a:pt x="2023253" y="1638903"/>
                  </a:lnTo>
                  <a:lnTo>
                    <a:pt x="1985385" y="1638903"/>
                  </a:lnTo>
                  <a:lnTo>
                    <a:pt x="1757237" y="2046146"/>
                  </a:lnTo>
                  <a:close/>
                </a:path>
                <a:path w="3789044" h="3819525">
                  <a:moveTo>
                    <a:pt x="2500256" y="2090462"/>
                  </a:moveTo>
                  <a:lnTo>
                    <a:pt x="1985385" y="1638903"/>
                  </a:lnTo>
                  <a:lnTo>
                    <a:pt x="2023253" y="1638903"/>
                  </a:lnTo>
                  <a:lnTo>
                    <a:pt x="2154208" y="1753512"/>
                  </a:lnTo>
                  <a:lnTo>
                    <a:pt x="2178653" y="1753512"/>
                  </a:lnTo>
                  <a:lnTo>
                    <a:pt x="2178653" y="1774906"/>
                  </a:lnTo>
                  <a:lnTo>
                    <a:pt x="2384143" y="1955223"/>
                  </a:lnTo>
                  <a:lnTo>
                    <a:pt x="2564462" y="1955223"/>
                  </a:lnTo>
                  <a:lnTo>
                    <a:pt x="2500256" y="2090462"/>
                  </a:lnTo>
                  <a:close/>
                </a:path>
                <a:path w="3789044" h="3819525">
                  <a:moveTo>
                    <a:pt x="1067441" y="3717905"/>
                  </a:moveTo>
                  <a:lnTo>
                    <a:pt x="892239" y="3717905"/>
                  </a:lnTo>
                  <a:lnTo>
                    <a:pt x="3753822" y="2066776"/>
                  </a:lnTo>
                  <a:lnTo>
                    <a:pt x="3213742" y="1755040"/>
                  </a:lnTo>
                  <a:lnTo>
                    <a:pt x="3262481" y="1755040"/>
                  </a:lnTo>
                  <a:lnTo>
                    <a:pt x="3788962" y="2059135"/>
                  </a:lnTo>
                  <a:lnTo>
                    <a:pt x="3788962" y="2146238"/>
                  </a:lnTo>
                  <a:lnTo>
                    <a:pt x="1067441" y="3717905"/>
                  </a:lnTo>
                  <a:close/>
                </a:path>
                <a:path w="3789044" h="3819525">
                  <a:moveTo>
                    <a:pt x="2794359" y="1847491"/>
                  </a:moveTo>
                  <a:lnTo>
                    <a:pt x="2791303" y="1847491"/>
                  </a:lnTo>
                  <a:lnTo>
                    <a:pt x="2794359" y="1841379"/>
                  </a:lnTo>
                  <a:lnTo>
                    <a:pt x="2794359" y="1847491"/>
                  </a:lnTo>
                  <a:close/>
                </a:path>
                <a:path w="3789044" h="3819525">
                  <a:moveTo>
                    <a:pt x="1325082" y="3141805"/>
                  </a:moveTo>
                  <a:lnTo>
                    <a:pt x="1295580" y="3141805"/>
                  </a:lnTo>
                  <a:lnTo>
                    <a:pt x="2006011" y="1873469"/>
                  </a:lnTo>
                  <a:lnTo>
                    <a:pt x="2052205" y="1913964"/>
                  </a:lnTo>
                  <a:lnTo>
                    <a:pt x="2013650" y="1913964"/>
                  </a:lnTo>
                  <a:lnTo>
                    <a:pt x="1989205" y="1957516"/>
                  </a:lnTo>
                  <a:lnTo>
                    <a:pt x="1988441" y="1957516"/>
                  </a:lnTo>
                  <a:lnTo>
                    <a:pt x="1988441" y="2002595"/>
                  </a:lnTo>
                  <a:lnTo>
                    <a:pt x="1963996" y="2002595"/>
                  </a:lnTo>
                  <a:lnTo>
                    <a:pt x="1571349" y="2703236"/>
                  </a:lnTo>
                  <a:lnTo>
                    <a:pt x="1571349" y="2748316"/>
                  </a:lnTo>
                  <a:lnTo>
                    <a:pt x="1546140" y="2748316"/>
                  </a:lnTo>
                  <a:lnTo>
                    <a:pt x="1404818" y="3000455"/>
                  </a:lnTo>
                  <a:lnTo>
                    <a:pt x="1443121" y="3022612"/>
                  </a:lnTo>
                  <a:lnTo>
                    <a:pt x="1392596" y="3022612"/>
                  </a:lnTo>
                  <a:lnTo>
                    <a:pt x="1365095" y="3071512"/>
                  </a:lnTo>
                  <a:lnTo>
                    <a:pt x="1365095" y="3116591"/>
                  </a:lnTo>
                  <a:lnTo>
                    <a:pt x="1339123" y="3116591"/>
                  </a:lnTo>
                  <a:lnTo>
                    <a:pt x="1325082" y="3141805"/>
                  </a:lnTo>
                  <a:close/>
                </a:path>
                <a:path w="3789044" h="3819525">
                  <a:moveTo>
                    <a:pt x="2844362" y="2362466"/>
                  </a:moveTo>
                  <a:lnTo>
                    <a:pt x="2768386" y="2362466"/>
                  </a:lnTo>
                  <a:lnTo>
                    <a:pt x="2768386" y="1894863"/>
                  </a:lnTo>
                  <a:lnTo>
                    <a:pt x="2794359" y="1894863"/>
                  </a:lnTo>
                  <a:lnTo>
                    <a:pt x="2794359" y="2360938"/>
                  </a:lnTo>
                  <a:lnTo>
                    <a:pt x="2847010" y="2360938"/>
                  </a:lnTo>
                  <a:lnTo>
                    <a:pt x="2844362" y="2362466"/>
                  </a:lnTo>
                  <a:close/>
                </a:path>
                <a:path w="3789044" h="3819525">
                  <a:moveTo>
                    <a:pt x="2226008" y="2714697"/>
                  </a:moveTo>
                  <a:lnTo>
                    <a:pt x="2153444" y="2714697"/>
                  </a:lnTo>
                  <a:lnTo>
                    <a:pt x="2153444" y="2036978"/>
                  </a:lnTo>
                  <a:lnTo>
                    <a:pt x="2013650" y="1913964"/>
                  </a:lnTo>
                  <a:lnTo>
                    <a:pt x="2052205" y="1913964"/>
                  </a:lnTo>
                  <a:lnTo>
                    <a:pt x="2200374" y="2043854"/>
                  </a:lnTo>
                  <a:lnTo>
                    <a:pt x="2161847" y="2043854"/>
                  </a:lnTo>
                  <a:lnTo>
                    <a:pt x="2178653" y="2059135"/>
                  </a:lnTo>
                  <a:lnTo>
                    <a:pt x="2178653" y="2713933"/>
                  </a:lnTo>
                  <a:lnTo>
                    <a:pt x="2227332" y="2713933"/>
                  </a:lnTo>
                  <a:lnTo>
                    <a:pt x="2226008" y="2714697"/>
                  </a:lnTo>
                  <a:close/>
                </a:path>
                <a:path w="3789044" h="3819525">
                  <a:moveTo>
                    <a:pt x="1620589" y="3082209"/>
                  </a:moveTo>
                  <a:lnTo>
                    <a:pt x="1571349" y="3082209"/>
                  </a:lnTo>
                  <a:lnTo>
                    <a:pt x="1963996" y="2855283"/>
                  </a:lnTo>
                  <a:lnTo>
                    <a:pt x="1963996" y="2002595"/>
                  </a:lnTo>
                  <a:lnTo>
                    <a:pt x="1988441" y="2002595"/>
                  </a:lnTo>
                  <a:lnTo>
                    <a:pt x="1988441" y="2619954"/>
                  </a:lnTo>
                  <a:lnTo>
                    <a:pt x="2036345" y="2647460"/>
                  </a:lnTo>
                  <a:lnTo>
                    <a:pt x="1989969" y="2647460"/>
                  </a:lnTo>
                  <a:lnTo>
                    <a:pt x="1989969" y="2869037"/>
                  </a:lnTo>
                  <a:lnTo>
                    <a:pt x="1620589" y="3082209"/>
                  </a:lnTo>
                  <a:close/>
                </a:path>
                <a:path w="3789044" h="3819525">
                  <a:moveTo>
                    <a:pt x="2540743" y="2376219"/>
                  </a:moveTo>
                  <a:lnTo>
                    <a:pt x="2161847" y="2043854"/>
                  </a:lnTo>
                  <a:lnTo>
                    <a:pt x="2200374" y="2043854"/>
                  </a:lnTo>
                  <a:lnTo>
                    <a:pt x="2531576" y="2334196"/>
                  </a:lnTo>
                  <a:lnTo>
                    <a:pt x="2560690" y="2334196"/>
                  </a:lnTo>
                  <a:lnTo>
                    <a:pt x="2540743" y="2376219"/>
                  </a:lnTo>
                  <a:close/>
                </a:path>
                <a:path w="3789044" h="3819525">
                  <a:moveTo>
                    <a:pt x="891475" y="3819524"/>
                  </a:moveTo>
                  <a:lnTo>
                    <a:pt x="885364" y="3815704"/>
                  </a:lnTo>
                  <a:lnTo>
                    <a:pt x="0" y="3304550"/>
                  </a:lnTo>
                  <a:lnTo>
                    <a:pt x="0" y="3218211"/>
                  </a:lnTo>
                  <a:lnTo>
                    <a:pt x="502648" y="2927869"/>
                  </a:lnTo>
                  <a:lnTo>
                    <a:pt x="502648" y="2399905"/>
                  </a:lnTo>
                  <a:lnTo>
                    <a:pt x="932726" y="2151586"/>
                  </a:lnTo>
                  <a:lnTo>
                    <a:pt x="984204" y="2181385"/>
                  </a:lnTo>
                  <a:lnTo>
                    <a:pt x="931198" y="2181385"/>
                  </a:lnTo>
                  <a:lnTo>
                    <a:pt x="543899" y="2405254"/>
                  </a:lnTo>
                  <a:lnTo>
                    <a:pt x="577157" y="2424355"/>
                  </a:lnTo>
                  <a:lnTo>
                    <a:pt x="526329" y="2424355"/>
                  </a:lnTo>
                  <a:lnTo>
                    <a:pt x="526329" y="2957667"/>
                  </a:lnTo>
                  <a:lnTo>
                    <a:pt x="501120" y="2957667"/>
                  </a:lnTo>
                  <a:lnTo>
                    <a:pt x="38195" y="3225088"/>
                  </a:lnTo>
                  <a:lnTo>
                    <a:pt x="892239" y="3717905"/>
                  </a:lnTo>
                  <a:lnTo>
                    <a:pt x="1067441" y="3717905"/>
                  </a:lnTo>
                  <a:lnTo>
                    <a:pt x="891475" y="3819524"/>
                  </a:lnTo>
                  <a:close/>
                </a:path>
                <a:path w="3789044" h="3819525">
                  <a:moveTo>
                    <a:pt x="987737" y="2629887"/>
                  </a:moveTo>
                  <a:lnTo>
                    <a:pt x="935018" y="2629887"/>
                  </a:lnTo>
                  <a:lnTo>
                    <a:pt x="1320789" y="2406782"/>
                  </a:lnTo>
                  <a:lnTo>
                    <a:pt x="931198" y="2181385"/>
                  </a:lnTo>
                  <a:lnTo>
                    <a:pt x="984204" y="2181385"/>
                  </a:lnTo>
                  <a:lnTo>
                    <a:pt x="1126757" y="2263903"/>
                  </a:lnTo>
                  <a:lnTo>
                    <a:pt x="1150438" y="2263903"/>
                  </a:lnTo>
                  <a:lnTo>
                    <a:pt x="1150438" y="2279184"/>
                  </a:lnTo>
                  <a:lnTo>
                    <a:pt x="1365095" y="2402961"/>
                  </a:lnTo>
                  <a:lnTo>
                    <a:pt x="1365095" y="2413658"/>
                  </a:lnTo>
                  <a:lnTo>
                    <a:pt x="1551347" y="2413658"/>
                  </a:lnTo>
                  <a:lnTo>
                    <a:pt x="1543214" y="2428175"/>
                  </a:lnTo>
                  <a:lnTo>
                    <a:pt x="1339123" y="2428175"/>
                  </a:lnTo>
                  <a:lnTo>
                    <a:pt x="987737" y="2629887"/>
                  </a:lnTo>
                  <a:close/>
                </a:path>
                <a:path w="3789044" h="3819525">
                  <a:moveTo>
                    <a:pt x="2782137" y="2398377"/>
                  </a:moveTo>
                  <a:lnTo>
                    <a:pt x="2598036" y="2292173"/>
                  </a:lnTo>
                  <a:lnTo>
                    <a:pt x="2646749" y="2292173"/>
                  </a:lnTo>
                  <a:lnTo>
                    <a:pt x="2768386" y="2362466"/>
                  </a:lnTo>
                  <a:lnTo>
                    <a:pt x="2844362" y="2362466"/>
                  </a:lnTo>
                  <a:lnTo>
                    <a:pt x="2782137" y="2398377"/>
                  </a:lnTo>
                  <a:close/>
                </a:path>
                <a:path w="3789044" h="3819525">
                  <a:moveTo>
                    <a:pt x="2571299" y="2311844"/>
                  </a:moveTo>
                  <a:lnTo>
                    <a:pt x="2571299" y="2311274"/>
                  </a:lnTo>
                  <a:lnTo>
                    <a:pt x="2576647" y="2300578"/>
                  </a:lnTo>
                  <a:lnTo>
                    <a:pt x="2571299" y="2311844"/>
                  </a:lnTo>
                  <a:close/>
                </a:path>
                <a:path w="3789044" h="3819525">
                  <a:moveTo>
                    <a:pt x="2227332" y="2713933"/>
                  </a:moveTo>
                  <a:lnTo>
                    <a:pt x="2178653" y="2713933"/>
                  </a:lnTo>
                  <a:lnTo>
                    <a:pt x="2571299" y="2487008"/>
                  </a:lnTo>
                  <a:lnTo>
                    <a:pt x="2571299" y="2311844"/>
                  </a:lnTo>
                  <a:lnTo>
                    <a:pt x="2576647" y="2300578"/>
                  </a:lnTo>
                  <a:lnTo>
                    <a:pt x="2598036" y="2300578"/>
                  </a:lnTo>
                  <a:lnTo>
                    <a:pt x="2598036" y="2499996"/>
                  </a:lnTo>
                  <a:lnTo>
                    <a:pt x="2227332" y="2713933"/>
                  </a:lnTo>
                  <a:close/>
                </a:path>
                <a:path w="3789044" h="3819525">
                  <a:moveTo>
                    <a:pt x="995716" y="3434439"/>
                  </a:moveTo>
                  <a:lnTo>
                    <a:pt x="922031" y="3434439"/>
                  </a:lnTo>
                  <a:lnTo>
                    <a:pt x="922031" y="2652044"/>
                  </a:lnTo>
                  <a:lnTo>
                    <a:pt x="526329" y="2424355"/>
                  </a:lnTo>
                  <a:lnTo>
                    <a:pt x="577157" y="2424355"/>
                  </a:lnTo>
                  <a:lnTo>
                    <a:pt x="935018" y="2629887"/>
                  </a:lnTo>
                  <a:lnTo>
                    <a:pt x="987737" y="2629887"/>
                  </a:lnTo>
                  <a:lnTo>
                    <a:pt x="946476" y="2653572"/>
                  </a:lnTo>
                  <a:lnTo>
                    <a:pt x="946476" y="3432911"/>
                  </a:lnTo>
                  <a:lnTo>
                    <a:pt x="998363" y="3432911"/>
                  </a:lnTo>
                  <a:lnTo>
                    <a:pt x="995716" y="3434439"/>
                  </a:lnTo>
                  <a:close/>
                </a:path>
                <a:path w="3789044" h="3819525">
                  <a:moveTo>
                    <a:pt x="1339123" y="2458738"/>
                  </a:moveTo>
                  <a:lnTo>
                    <a:pt x="1339123" y="2428175"/>
                  </a:lnTo>
                  <a:lnTo>
                    <a:pt x="1543214" y="2428175"/>
                  </a:lnTo>
                  <a:lnTo>
                    <a:pt x="1532085" y="2448041"/>
                  </a:lnTo>
                  <a:lnTo>
                    <a:pt x="1345234" y="2448041"/>
                  </a:lnTo>
                  <a:lnTo>
                    <a:pt x="1339123" y="2458738"/>
                  </a:lnTo>
                  <a:close/>
                </a:path>
                <a:path w="3789044" h="3819525">
                  <a:moveTo>
                    <a:pt x="1305511" y="3176952"/>
                  </a:moveTo>
                  <a:lnTo>
                    <a:pt x="1157314" y="3092141"/>
                  </a:lnTo>
                  <a:lnTo>
                    <a:pt x="1024394" y="3021084"/>
                  </a:lnTo>
                  <a:lnTo>
                    <a:pt x="1345234" y="2448041"/>
                  </a:lnTo>
                  <a:lnTo>
                    <a:pt x="1532085" y="2448041"/>
                  </a:lnTo>
                  <a:lnTo>
                    <a:pt x="1180231" y="3076096"/>
                  </a:lnTo>
                  <a:lnTo>
                    <a:pt x="1295580" y="3141805"/>
                  </a:lnTo>
                  <a:lnTo>
                    <a:pt x="1325082" y="3141805"/>
                  </a:lnTo>
                  <a:lnTo>
                    <a:pt x="1305511" y="3176952"/>
                  </a:lnTo>
                  <a:close/>
                </a:path>
                <a:path w="3789044" h="3819525">
                  <a:moveTo>
                    <a:pt x="2166430" y="2749079"/>
                  </a:moveTo>
                  <a:lnTo>
                    <a:pt x="1989969" y="2647460"/>
                  </a:lnTo>
                  <a:lnTo>
                    <a:pt x="2036345" y="2647460"/>
                  </a:lnTo>
                  <a:lnTo>
                    <a:pt x="2153444" y="2714697"/>
                  </a:lnTo>
                  <a:lnTo>
                    <a:pt x="2226008" y="2714697"/>
                  </a:lnTo>
                  <a:lnTo>
                    <a:pt x="2166430" y="2749079"/>
                  </a:lnTo>
                  <a:close/>
                </a:path>
                <a:path w="3789044" h="3819525">
                  <a:moveTo>
                    <a:pt x="1620588" y="3082209"/>
                  </a:moveTo>
                  <a:lnTo>
                    <a:pt x="1546140" y="3082209"/>
                  </a:lnTo>
                  <a:lnTo>
                    <a:pt x="1546140" y="2748316"/>
                  </a:lnTo>
                  <a:lnTo>
                    <a:pt x="1571349" y="2748316"/>
                  </a:lnTo>
                  <a:lnTo>
                    <a:pt x="1571349" y="3082209"/>
                  </a:lnTo>
                  <a:lnTo>
                    <a:pt x="1620589" y="3082209"/>
                  </a:lnTo>
                  <a:close/>
                </a:path>
                <a:path w="3789044" h="3819525">
                  <a:moveTo>
                    <a:pt x="933490" y="3470350"/>
                  </a:moveTo>
                  <a:lnTo>
                    <a:pt x="501120" y="3220503"/>
                  </a:lnTo>
                  <a:lnTo>
                    <a:pt x="501120" y="2957667"/>
                  </a:lnTo>
                  <a:lnTo>
                    <a:pt x="526329" y="2957667"/>
                  </a:lnTo>
                  <a:lnTo>
                    <a:pt x="526329" y="3205986"/>
                  </a:lnTo>
                  <a:lnTo>
                    <a:pt x="922031" y="3434439"/>
                  </a:lnTo>
                  <a:lnTo>
                    <a:pt x="995716" y="3434439"/>
                  </a:lnTo>
                  <a:lnTo>
                    <a:pt x="933490" y="3470350"/>
                  </a:lnTo>
                  <a:close/>
                </a:path>
                <a:path w="3789044" h="3819525">
                  <a:moveTo>
                    <a:pt x="1558363" y="3118119"/>
                  </a:moveTo>
                  <a:lnTo>
                    <a:pt x="1392596" y="3022612"/>
                  </a:lnTo>
                  <a:lnTo>
                    <a:pt x="1443121" y="3022612"/>
                  </a:lnTo>
                  <a:lnTo>
                    <a:pt x="1546140" y="3082209"/>
                  </a:lnTo>
                  <a:lnTo>
                    <a:pt x="1620588" y="3082209"/>
                  </a:lnTo>
                  <a:lnTo>
                    <a:pt x="1558363" y="3118119"/>
                  </a:lnTo>
                  <a:close/>
                </a:path>
                <a:path w="3789044" h="3819525">
                  <a:moveTo>
                    <a:pt x="998363" y="3432911"/>
                  </a:moveTo>
                  <a:lnTo>
                    <a:pt x="946476" y="3432911"/>
                  </a:lnTo>
                  <a:lnTo>
                    <a:pt x="1339123" y="3205986"/>
                  </a:lnTo>
                  <a:lnTo>
                    <a:pt x="1339123" y="3116591"/>
                  </a:lnTo>
                  <a:lnTo>
                    <a:pt x="1365095" y="3116591"/>
                  </a:lnTo>
                  <a:lnTo>
                    <a:pt x="1365095" y="3221267"/>
                  </a:lnTo>
                  <a:lnTo>
                    <a:pt x="998363" y="3432911"/>
                  </a:lnTo>
                  <a:close/>
                </a:path>
              </a:pathLst>
            </a:custGeom>
            <a:solidFill>
              <a:srgbClr val="2A4A81"/>
            </a:solidFill>
          </p:spPr>
          <p:txBody>
            <a:bodyPr wrap="square" lIns="0" tIns="0" rIns="0" bIns="0" rtlCol="0"/>
            <a:lstStyle/>
            <a:p>
              <a:endParaRPr/>
            </a:p>
          </p:txBody>
        </p:sp>
      </p:grpSp>
      <p:sp>
        <p:nvSpPr>
          <p:cNvPr id="8" name="object 8"/>
          <p:cNvSpPr txBox="1"/>
          <p:nvPr/>
        </p:nvSpPr>
        <p:spPr>
          <a:xfrm>
            <a:off x="173180" y="2179296"/>
            <a:ext cx="17755235" cy="5520055"/>
          </a:xfrm>
          <a:prstGeom prst="rect">
            <a:avLst/>
          </a:prstGeom>
        </p:spPr>
        <p:txBody>
          <a:bodyPr vert="horz" wrap="square" lIns="0" tIns="15875" rIns="0" bIns="0" rtlCol="0">
            <a:spAutoFit/>
          </a:bodyPr>
          <a:lstStyle/>
          <a:p>
            <a:pPr marL="12700">
              <a:lnSpc>
                <a:spcPct val="100000"/>
              </a:lnSpc>
              <a:spcBef>
                <a:spcPts val="125"/>
              </a:spcBef>
            </a:pPr>
            <a:r>
              <a:rPr sz="2100" b="1" spc="-140" dirty="0">
                <a:solidFill>
                  <a:srgbClr val="FFFFFF"/>
                </a:solidFill>
                <a:latin typeface="Arial"/>
                <a:cs typeface="Arial"/>
              </a:rPr>
              <a:t>10</a:t>
            </a:r>
            <a:r>
              <a:rPr sz="2100" b="1" spc="105" dirty="0">
                <a:solidFill>
                  <a:srgbClr val="FFFFFF"/>
                </a:solidFill>
                <a:latin typeface="Arial"/>
                <a:cs typeface="Arial"/>
              </a:rPr>
              <a:t> </a:t>
            </a:r>
            <a:r>
              <a:rPr sz="2100" b="1" spc="75" dirty="0">
                <a:solidFill>
                  <a:srgbClr val="FFFFFF"/>
                </a:solidFill>
                <a:latin typeface="Arial"/>
                <a:cs typeface="Arial"/>
              </a:rPr>
              <a:t>faktor</a:t>
            </a:r>
            <a:r>
              <a:rPr sz="2100" b="1" spc="105" dirty="0">
                <a:solidFill>
                  <a:srgbClr val="FFFFFF"/>
                </a:solidFill>
                <a:latin typeface="Arial"/>
                <a:cs typeface="Arial"/>
              </a:rPr>
              <a:t> </a:t>
            </a:r>
            <a:r>
              <a:rPr sz="2100" b="1" spc="30" dirty="0">
                <a:solidFill>
                  <a:srgbClr val="FFFFFF"/>
                </a:solidFill>
                <a:latin typeface="Arial"/>
                <a:cs typeface="Arial"/>
              </a:rPr>
              <a:t>yang</a:t>
            </a:r>
            <a:r>
              <a:rPr sz="2100" b="1" spc="105" dirty="0">
                <a:solidFill>
                  <a:srgbClr val="FFFFFF"/>
                </a:solidFill>
                <a:latin typeface="Arial"/>
                <a:cs typeface="Arial"/>
              </a:rPr>
              <a:t> </a:t>
            </a:r>
            <a:r>
              <a:rPr sz="2100" b="1" spc="10" dirty="0">
                <a:solidFill>
                  <a:srgbClr val="FFFFFF"/>
                </a:solidFill>
                <a:latin typeface="Arial"/>
                <a:cs typeface="Arial"/>
              </a:rPr>
              <a:t>mempengaruhi</a:t>
            </a:r>
            <a:r>
              <a:rPr sz="2100" b="1" spc="105" dirty="0">
                <a:solidFill>
                  <a:srgbClr val="FFFFFF"/>
                </a:solidFill>
                <a:latin typeface="Arial"/>
                <a:cs typeface="Arial"/>
              </a:rPr>
              <a:t> </a:t>
            </a:r>
            <a:r>
              <a:rPr sz="2100" b="1" spc="-65" dirty="0">
                <a:solidFill>
                  <a:srgbClr val="FFFFFF"/>
                </a:solidFill>
                <a:latin typeface="Arial"/>
                <a:cs typeface="Arial"/>
              </a:rPr>
              <a:t>kesuksesan</a:t>
            </a:r>
            <a:r>
              <a:rPr sz="2100" b="1" spc="105" dirty="0">
                <a:solidFill>
                  <a:srgbClr val="FFFFFF"/>
                </a:solidFill>
                <a:latin typeface="Arial"/>
                <a:cs typeface="Arial"/>
              </a:rPr>
              <a:t> </a:t>
            </a:r>
            <a:r>
              <a:rPr sz="2100" b="1" spc="-65" dirty="0">
                <a:solidFill>
                  <a:srgbClr val="FFFFFF"/>
                </a:solidFill>
                <a:latin typeface="Arial"/>
                <a:cs typeface="Arial"/>
              </a:rPr>
              <a:t>seseorang:</a:t>
            </a:r>
            <a:endParaRPr sz="2100">
              <a:latin typeface="Arial"/>
              <a:cs typeface="Arial"/>
            </a:endParaRPr>
          </a:p>
          <a:p>
            <a:pPr>
              <a:lnSpc>
                <a:spcPct val="100000"/>
              </a:lnSpc>
              <a:spcBef>
                <a:spcPts val="40"/>
              </a:spcBef>
            </a:pPr>
            <a:endParaRPr sz="2200">
              <a:latin typeface="Arial"/>
              <a:cs typeface="Arial"/>
            </a:endParaRPr>
          </a:p>
          <a:p>
            <a:pPr marL="589915" indent="-577850">
              <a:lnSpc>
                <a:spcPct val="100000"/>
              </a:lnSpc>
              <a:buAutoNum type="arabicPeriod"/>
              <a:tabLst>
                <a:tab pos="589915" algn="l"/>
                <a:tab pos="590550" algn="l"/>
              </a:tabLst>
            </a:pPr>
            <a:r>
              <a:rPr sz="2100" b="1" spc="10" dirty="0">
                <a:solidFill>
                  <a:srgbClr val="FFFFFF"/>
                </a:solidFill>
                <a:latin typeface="Arial"/>
                <a:cs typeface="Arial"/>
              </a:rPr>
              <a:t>Kejujuran</a:t>
            </a:r>
            <a:r>
              <a:rPr sz="2100" b="1" spc="114" dirty="0">
                <a:solidFill>
                  <a:srgbClr val="FFFFFF"/>
                </a:solidFill>
                <a:latin typeface="Arial"/>
                <a:cs typeface="Arial"/>
              </a:rPr>
              <a:t> </a:t>
            </a:r>
            <a:r>
              <a:rPr sz="2100" b="1" spc="40" dirty="0">
                <a:solidFill>
                  <a:srgbClr val="FFFFFF"/>
                </a:solidFill>
                <a:latin typeface="Arial"/>
                <a:cs typeface="Arial"/>
              </a:rPr>
              <a:t>(being</a:t>
            </a:r>
            <a:r>
              <a:rPr sz="2100" b="1" spc="114" dirty="0">
                <a:solidFill>
                  <a:srgbClr val="FFFFFF"/>
                </a:solidFill>
                <a:latin typeface="Arial"/>
                <a:cs typeface="Arial"/>
              </a:rPr>
              <a:t> </a:t>
            </a:r>
            <a:r>
              <a:rPr sz="2100" b="1" spc="-40" dirty="0">
                <a:solidFill>
                  <a:srgbClr val="FFFFFF"/>
                </a:solidFill>
                <a:latin typeface="Arial"/>
                <a:cs typeface="Arial"/>
              </a:rPr>
              <a:t>homest</a:t>
            </a:r>
            <a:r>
              <a:rPr sz="2100" b="1" spc="114" dirty="0">
                <a:solidFill>
                  <a:srgbClr val="FFFFFF"/>
                </a:solidFill>
                <a:latin typeface="Arial"/>
                <a:cs typeface="Arial"/>
              </a:rPr>
              <a:t> </a:t>
            </a:r>
            <a:r>
              <a:rPr sz="2100" b="1" spc="-15" dirty="0">
                <a:solidFill>
                  <a:srgbClr val="FFFFFF"/>
                </a:solidFill>
                <a:latin typeface="Arial"/>
                <a:cs typeface="Arial"/>
              </a:rPr>
              <a:t>with</a:t>
            </a:r>
            <a:r>
              <a:rPr sz="2100" b="1" spc="114" dirty="0">
                <a:solidFill>
                  <a:srgbClr val="FFFFFF"/>
                </a:solidFill>
                <a:latin typeface="Arial"/>
                <a:cs typeface="Arial"/>
              </a:rPr>
              <a:t> </a:t>
            </a:r>
            <a:r>
              <a:rPr sz="2100" b="1" spc="55" dirty="0">
                <a:solidFill>
                  <a:srgbClr val="FFFFFF"/>
                </a:solidFill>
                <a:latin typeface="Arial"/>
                <a:cs typeface="Arial"/>
              </a:rPr>
              <a:t>all</a:t>
            </a:r>
            <a:r>
              <a:rPr sz="2100" b="1" spc="114" dirty="0">
                <a:solidFill>
                  <a:srgbClr val="FFFFFF"/>
                </a:solidFill>
                <a:latin typeface="Arial"/>
                <a:cs typeface="Arial"/>
              </a:rPr>
              <a:t> </a:t>
            </a:r>
            <a:r>
              <a:rPr sz="2100" b="1" spc="25" dirty="0">
                <a:solidFill>
                  <a:srgbClr val="FFFFFF"/>
                </a:solidFill>
                <a:latin typeface="Arial"/>
                <a:cs typeface="Arial"/>
              </a:rPr>
              <a:t>people)</a:t>
            </a:r>
            <a:r>
              <a:rPr sz="2100" b="1" spc="114" dirty="0">
                <a:solidFill>
                  <a:srgbClr val="FFFFFF"/>
                </a:solidFill>
                <a:latin typeface="Arial"/>
                <a:cs typeface="Arial"/>
              </a:rPr>
              <a:t> </a:t>
            </a:r>
            <a:r>
              <a:rPr sz="2100" b="1" spc="30" dirty="0">
                <a:solidFill>
                  <a:srgbClr val="FFFFFF"/>
                </a:solidFill>
                <a:latin typeface="Arial"/>
                <a:cs typeface="Arial"/>
              </a:rPr>
              <a:t>yang</a:t>
            </a:r>
            <a:r>
              <a:rPr sz="2100" b="1" spc="114" dirty="0">
                <a:solidFill>
                  <a:srgbClr val="FFFFFF"/>
                </a:solidFill>
                <a:latin typeface="Arial"/>
                <a:cs typeface="Arial"/>
              </a:rPr>
              <a:t> </a:t>
            </a:r>
            <a:r>
              <a:rPr sz="2100" b="1" spc="-25" dirty="0">
                <a:solidFill>
                  <a:srgbClr val="FFFFFF"/>
                </a:solidFill>
                <a:latin typeface="Arial"/>
                <a:cs typeface="Arial"/>
              </a:rPr>
              <a:t>harus</a:t>
            </a:r>
            <a:r>
              <a:rPr sz="2100" b="1" spc="114" dirty="0">
                <a:solidFill>
                  <a:srgbClr val="FFFFFF"/>
                </a:solidFill>
                <a:latin typeface="Arial"/>
                <a:cs typeface="Arial"/>
              </a:rPr>
              <a:t> </a:t>
            </a:r>
            <a:r>
              <a:rPr sz="2100" b="1" spc="50" dirty="0">
                <a:solidFill>
                  <a:srgbClr val="FFFFFF"/>
                </a:solidFill>
                <a:latin typeface="Arial"/>
                <a:cs typeface="Arial"/>
              </a:rPr>
              <a:t>diterapkan</a:t>
            </a:r>
            <a:r>
              <a:rPr sz="2100" b="1" spc="114" dirty="0">
                <a:solidFill>
                  <a:srgbClr val="FFFFFF"/>
                </a:solidFill>
                <a:latin typeface="Arial"/>
                <a:cs typeface="Arial"/>
              </a:rPr>
              <a:t> </a:t>
            </a:r>
            <a:r>
              <a:rPr sz="2100" b="1" spc="55" dirty="0">
                <a:solidFill>
                  <a:srgbClr val="FFFFFF"/>
                </a:solidFill>
                <a:latin typeface="Arial"/>
                <a:cs typeface="Arial"/>
              </a:rPr>
              <a:t>kepada</a:t>
            </a:r>
            <a:r>
              <a:rPr sz="2100" b="1" spc="114" dirty="0">
                <a:solidFill>
                  <a:srgbClr val="FFFFFF"/>
                </a:solidFill>
                <a:latin typeface="Arial"/>
                <a:cs typeface="Arial"/>
              </a:rPr>
              <a:t> </a:t>
            </a:r>
            <a:r>
              <a:rPr sz="2100" b="1" spc="-35" dirty="0">
                <a:solidFill>
                  <a:srgbClr val="FFFFFF"/>
                </a:solidFill>
                <a:latin typeface="Arial"/>
                <a:cs typeface="Arial"/>
              </a:rPr>
              <a:t>semua</a:t>
            </a:r>
            <a:r>
              <a:rPr sz="2100" b="1" spc="114" dirty="0">
                <a:solidFill>
                  <a:srgbClr val="FFFFFF"/>
                </a:solidFill>
                <a:latin typeface="Arial"/>
                <a:cs typeface="Arial"/>
              </a:rPr>
              <a:t> </a:t>
            </a:r>
            <a:r>
              <a:rPr sz="2100" b="1" spc="25" dirty="0">
                <a:solidFill>
                  <a:srgbClr val="FFFFFF"/>
                </a:solidFill>
                <a:latin typeface="Arial"/>
                <a:cs typeface="Arial"/>
              </a:rPr>
              <a:t>orang</a:t>
            </a:r>
            <a:r>
              <a:rPr sz="2100" b="1" spc="114" dirty="0">
                <a:solidFill>
                  <a:srgbClr val="FFFFFF"/>
                </a:solidFill>
                <a:latin typeface="Arial"/>
                <a:cs typeface="Arial"/>
              </a:rPr>
              <a:t> </a:t>
            </a:r>
            <a:r>
              <a:rPr sz="2100" b="1" spc="50" dirty="0">
                <a:solidFill>
                  <a:srgbClr val="FFFFFF"/>
                </a:solidFill>
                <a:latin typeface="Arial"/>
                <a:cs typeface="Arial"/>
              </a:rPr>
              <a:t>dan</a:t>
            </a:r>
            <a:r>
              <a:rPr sz="2100" b="1" spc="114" dirty="0">
                <a:solidFill>
                  <a:srgbClr val="FFFFFF"/>
                </a:solidFill>
                <a:latin typeface="Arial"/>
                <a:cs typeface="Arial"/>
              </a:rPr>
              <a:t> </a:t>
            </a:r>
            <a:r>
              <a:rPr sz="2100" b="1" spc="30" dirty="0">
                <a:solidFill>
                  <a:srgbClr val="FFFFFF"/>
                </a:solidFill>
                <a:latin typeface="Arial"/>
                <a:cs typeface="Arial"/>
              </a:rPr>
              <a:t>tentunya</a:t>
            </a:r>
            <a:r>
              <a:rPr sz="2100" b="1" spc="114" dirty="0">
                <a:solidFill>
                  <a:srgbClr val="FFFFFF"/>
                </a:solidFill>
                <a:latin typeface="Arial"/>
                <a:cs typeface="Arial"/>
              </a:rPr>
              <a:t> </a:t>
            </a:r>
            <a:r>
              <a:rPr sz="2100" b="1" spc="-25" dirty="0">
                <a:solidFill>
                  <a:srgbClr val="FFFFFF"/>
                </a:solidFill>
                <a:latin typeface="Arial"/>
                <a:cs typeface="Arial"/>
              </a:rPr>
              <a:t>harus</a:t>
            </a:r>
            <a:r>
              <a:rPr sz="2100" b="1" spc="114" dirty="0">
                <a:solidFill>
                  <a:srgbClr val="FFFFFF"/>
                </a:solidFill>
                <a:latin typeface="Arial"/>
                <a:cs typeface="Arial"/>
              </a:rPr>
              <a:t> </a:t>
            </a:r>
            <a:r>
              <a:rPr sz="2100" b="1" spc="5" dirty="0">
                <a:solidFill>
                  <a:srgbClr val="FFFFFF"/>
                </a:solidFill>
                <a:latin typeface="Arial"/>
                <a:cs typeface="Arial"/>
              </a:rPr>
              <a:t>jujur</a:t>
            </a:r>
            <a:r>
              <a:rPr sz="2100" b="1" spc="114" dirty="0">
                <a:solidFill>
                  <a:srgbClr val="FFFFFF"/>
                </a:solidFill>
                <a:latin typeface="Arial"/>
                <a:cs typeface="Arial"/>
              </a:rPr>
              <a:t> </a:t>
            </a:r>
            <a:r>
              <a:rPr sz="2100" b="1" spc="60" dirty="0">
                <a:solidFill>
                  <a:srgbClr val="FFFFFF"/>
                </a:solidFill>
                <a:latin typeface="Arial"/>
                <a:cs typeface="Arial"/>
              </a:rPr>
              <a:t>terhadap</a:t>
            </a:r>
            <a:r>
              <a:rPr sz="2100" b="1" spc="120" dirty="0">
                <a:solidFill>
                  <a:srgbClr val="FFFFFF"/>
                </a:solidFill>
                <a:latin typeface="Arial"/>
                <a:cs typeface="Arial"/>
              </a:rPr>
              <a:t> </a:t>
            </a:r>
            <a:r>
              <a:rPr sz="2100" b="1" spc="30" dirty="0">
                <a:solidFill>
                  <a:srgbClr val="FFFFFF"/>
                </a:solidFill>
                <a:latin typeface="Arial"/>
                <a:cs typeface="Arial"/>
              </a:rPr>
              <a:t>diri</a:t>
            </a:r>
            <a:r>
              <a:rPr sz="2100" b="1" spc="114" dirty="0">
                <a:solidFill>
                  <a:srgbClr val="FFFFFF"/>
                </a:solidFill>
                <a:latin typeface="Arial"/>
                <a:cs typeface="Arial"/>
              </a:rPr>
              <a:t> </a:t>
            </a:r>
            <a:r>
              <a:rPr sz="2100" b="1" spc="-35" dirty="0">
                <a:solidFill>
                  <a:srgbClr val="FFFFFF"/>
                </a:solidFill>
                <a:latin typeface="Arial"/>
                <a:cs typeface="Arial"/>
              </a:rPr>
              <a:t>sendin</a:t>
            </a:r>
            <a:endParaRPr sz="2100">
              <a:latin typeface="Arial"/>
              <a:cs typeface="Arial"/>
            </a:endParaRPr>
          </a:p>
          <a:p>
            <a:pPr marL="654685" indent="-642620">
              <a:lnSpc>
                <a:spcPct val="100000"/>
              </a:lnSpc>
              <a:spcBef>
                <a:spcPts val="25"/>
              </a:spcBef>
              <a:buAutoNum type="arabicPeriod"/>
              <a:tabLst>
                <a:tab pos="654685" algn="l"/>
                <a:tab pos="655320" algn="l"/>
              </a:tabLst>
            </a:pPr>
            <a:r>
              <a:rPr sz="2100" b="1" spc="-5" dirty="0">
                <a:solidFill>
                  <a:srgbClr val="FFFFFF"/>
                </a:solidFill>
                <a:latin typeface="Arial"/>
                <a:cs typeface="Arial"/>
              </a:rPr>
              <a:t>Disiplin</a:t>
            </a:r>
            <a:r>
              <a:rPr sz="2100" b="1" spc="110" dirty="0">
                <a:solidFill>
                  <a:srgbClr val="FFFFFF"/>
                </a:solidFill>
                <a:latin typeface="Arial"/>
                <a:cs typeface="Arial"/>
              </a:rPr>
              <a:t> </a:t>
            </a:r>
            <a:r>
              <a:rPr sz="2100" b="1" spc="-10" dirty="0">
                <a:solidFill>
                  <a:srgbClr val="FFFFFF"/>
                </a:solidFill>
                <a:latin typeface="Arial"/>
                <a:cs typeface="Arial"/>
              </a:rPr>
              <a:t>keras</a:t>
            </a:r>
            <a:r>
              <a:rPr sz="2100" b="1" spc="114" dirty="0">
                <a:solidFill>
                  <a:srgbClr val="FFFFFF"/>
                </a:solidFill>
                <a:latin typeface="Arial"/>
                <a:cs typeface="Arial"/>
              </a:rPr>
              <a:t> </a:t>
            </a:r>
            <a:r>
              <a:rPr sz="2100" b="1" spc="40" dirty="0">
                <a:solidFill>
                  <a:srgbClr val="FFFFFF"/>
                </a:solidFill>
                <a:latin typeface="Arial"/>
                <a:cs typeface="Arial"/>
              </a:rPr>
              <a:t>(being</a:t>
            </a:r>
            <a:r>
              <a:rPr sz="2100" b="1" spc="110" dirty="0">
                <a:solidFill>
                  <a:srgbClr val="FFFFFF"/>
                </a:solidFill>
                <a:latin typeface="Arial"/>
                <a:cs typeface="Arial"/>
              </a:rPr>
              <a:t> </a:t>
            </a:r>
            <a:r>
              <a:rPr sz="2100" b="1" spc="-40" dirty="0">
                <a:solidFill>
                  <a:srgbClr val="FFFFFF"/>
                </a:solidFill>
                <a:latin typeface="Arial"/>
                <a:cs typeface="Arial"/>
              </a:rPr>
              <a:t>well</a:t>
            </a:r>
            <a:r>
              <a:rPr sz="2100" b="1" spc="114" dirty="0">
                <a:solidFill>
                  <a:srgbClr val="FFFFFF"/>
                </a:solidFill>
                <a:latin typeface="Arial"/>
                <a:cs typeface="Arial"/>
              </a:rPr>
              <a:t> </a:t>
            </a:r>
            <a:r>
              <a:rPr sz="2100" b="1" spc="15" dirty="0">
                <a:solidFill>
                  <a:srgbClr val="FFFFFF"/>
                </a:solidFill>
                <a:latin typeface="Arial"/>
                <a:cs typeface="Arial"/>
              </a:rPr>
              <a:t>diciplined)</a:t>
            </a:r>
            <a:r>
              <a:rPr sz="2100" b="1" spc="110" dirty="0">
                <a:solidFill>
                  <a:srgbClr val="FFFFFF"/>
                </a:solidFill>
                <a:latin typeface="Arial"/>
                <a:cs typeface="Arial"/>
              </a:rPr>
              <a:t> </a:t>
            </a:r>
            <a:r>
              <a:rPr sz="2100" b="1" spc="-25" dirty="0">
                <a:solidFill>
                  <a:srgbClr val="FFFFFF"/>
                </a:solidFill>
                <a:latin typeface="Arial"/>
                <a:cs typeface="Arial"/>
              </a:rPr>
              <a:t>harus</a:t>
            </a:r>
            <a:r>
              <a:rPr sz="2100" b="1" spc="114" dirty="0">
                <a:solidFill>
                  <a:srgbClr val="FFFFFF"/>
                </a:solidFill>
                <a:latin typeface="Arial"/>
                <a:cs typeface="Arial"/>
              </a:rPr>
              <a:t> </a:t>
            </a:r>
            <a:r>
              <a:rPr sz="2100" b="1" spc="50" dirty="0">
                <a:solidFill>
                  <a:srgbClr val="FFFFFF"/>
                </a:solidFill>
                <a:latin typeface="Arial"/>
                <a:cs typeface="Arial"/>
              </a:rPr>
              <a:t>diterapkan</a:t>
            </a:r>
            <a:r>
              <a:rPr sz="2100" b="1" spc="110" dirty="0">
                <a:solidFill>
                  <a:srgbClr val="FFFFFF"/>
                </a:solidFill>
                <a:latin typeface="Arial"/>
                <a:cs typeface="Arial"/>
              </a:rPr>
              <a:t> </a:t>
            </a:r>
            <a:r>
              <a:rPr sz="2100" b="1" spc="55" dirty="0">
                <a:solidFill>
                  <a:srgbClr val="FFFFFF"/>
                </a:solidFill>
                <a:latin typeface="Arial"/>
                <a:cs typeface="Arial"/>
              </a:rPr>
              <a:t>dalam</a:t>
            </a:r>
            <a:r>
              <a:rPr sz="2100" b="1" spc="114" dirty="0">
                <a:solidFill>
                  <a:srgbClr val="FFFFFF"/>
                </a:solidFill>
                <a:latin typeface="Arial"/>
                <a:cs typeface="Arial"/>
              </a:rPr>
              <a:t> </a:t>
            </a:r>
            <a:r>
              <a:rPr sz="2100" b="1" spc="10" dirty="0">
                <a:solidFill>
                  <a:srgbClr val="FFFFFF"/>
                </a:solidFill>
                <a:latin typeface="Arial"/>
                <a:cs typeface="Arial"/>
              </a:rPr>
              <a:t>kehidupan</a:t>
            </a:r>
            <a:r>
              <a:rPr sz="2100" b="1" spc="114" dirty="0">
                <a:solidFill>
                  <a:srgbClr val="FFFFFF"/>
                </a:solidFill>
                <a:latin typeface="Arial"/>
                <a:cs typeface="Arial"/>
              </a:rPr>
              <a:t> </a:t>
            </a:r>
            <a:r>
              <a:rPr sz="2100" b="1" spc="50" dirty="0">
                <a:solidFill>
                  <a:srgbClr val="FFFFFF"/>
                </a:solidFill>
                <a:latin typeface="Arial"/>
                <a:cs typeface="Arial"/>
              </a:rPr>
              <a:t>dan</a:t>
            </a:r>
            <a:r>
              <a:rPr sz="2100" b="1" spc="110" dirty="0">
                <a:solidFill>
                  <a:srgbClr val="FFFFFF"/>
                </a:solidFill>
                <a:latin typeface="Arial"/>
                <a:cs typeface="Arial"/>
              </a:rPr>
              <a:t> </a:t>
            </a:r>
            <a:r>
              <a:rPr sz="2100" b="1" spc="10" dirty="0">
                <a:solidFill>
                  <a:srgbClr val="FFFFFF"/>
                </a:solidFill>
                <a:latin typeface="Arial"/>
                <a:cs typeface="Arial"/>
              </a:rPr>
              <a:t>pekerjaan.</a:t>
            </a:r>
            <a:endParaRPr sz="2100">
              <a:latin typeface="Arial"/>
              <a:cs typeface="Arial"/>
            </a:endParaRPr>
          </a:p>
          <a:p>
            <a:pPr marL="639445" indent="-627380">
              <a:lnSpc>
                <a:spcPct val="100000"/>
              </a:lnSpc>
              <a:spcBef>
                <a:spcPts val="25"/>
              </a:spcBef>
              <a:buAutoNum type="arabicPeriod"/>
              <a:tabLst>
                <a:tab pos="639445" algn="l"/>
                <a:tab pos="640080" algn="l"/>
              </a:tabLst>
            </a:pPr>
            <a:r>
              <a:rPr sz="2100" b="1" spc="70" dirty="0">
                <a:solidFill>
                  <a:srgbClr val="FFFFFF"/>
                </a:solidFill>
                <a:latin typeface="Arial"/>
                <a:cs typeface="Arial"/>
              </a:rPr>
              <a:t>Mudah</a:t>
            </a:r>
            <a:r>
              <a:rPr sz="2100" b="1" spc="114" dirty="0">
                <a:solidFill>
                  <a:srgbClr val="FFFFFF"/>
                </a:solidFill>
                <a:latin typeface="Arial"/>
                <a:cs typeface="Arial"/>
              </a:rPr>
              <a:t> </a:t>
            </a:r>
            <a:r>
              <a:rPr sz="2100" b="1" spc="35" dirty="0">
                <a:solidFill>
                  <a:srgbClr val="FFFFFF"/>
                </a:solidFill>
                <a:latin typeface="Arial"/>
                <a:cs typeface="Arial"/>
              </a:rPr>
              <a:t>bergaul</a:t>
            </a:r>
            <a:r>
              <a:rPr sz="2100" b="1" spc="114" dirty="0">
                <a:solidFill>
                  <a:srgbClr val="FFFFFF"/>
                </a:solidFill>
                <a:latin typeface="Arial"/>
                <a:cs typeface="Arial"/>
              </a:rPr>
              <a:t> </a:t>
            </a:r>
            <a:r>
              <a:rPr sz="2100" b="1" spc="65" dirty="0">
                <a:solidFill>
                  <a:srgbClr val="FFFFFF"/>
                </a:solidFill>
                <a:latin typeface="Arial"/>
                <a:cs typeface="Arial"/>
              </a:rPr>
              <a:t>(getting</a:t>
            </a:r>
            <a:r>
              <a:rPr sz="2100" b="1" spc="114" dirty="0">
                <a:solidFill>
                  <a:srgbClr val="FFFFFF"/>
                </a:solidFill>
                <a:latin typeface="Arial"/>
                <a:cs typeface="Arial"/>
              </a:rPr>
              <a:t> </a:t>
            </a:r>
            <a:r>
              <a:rPr sz="2100" b="1" spc="20" dirty="0">
                <a:solidFill>
                  <a:srgbClr val="FFFFFF"/>
                </a:solidFill>
                <a:latin typeface="Arial"/>
                <a:cs typeface="Arial"/>
              </a:rPr>
              <a:t>along</a:t>
            </a:r>
            <a:r>
              <a:rPr sz="2100" b="1" spc="114" dirty="0">
                <a:solidFill>
                  <a:srgbClr val="FFFFFF"/>
                </a:solidFill>
                <a:latin typeface="Arial"/>
                <a:cs typeface="Arial"/>
              </a:rPr>
              <a:t> </a:t>
            </a:r>
            <a:r>
              <a:rPr sz="2100" b="1" spc="-15" dirty="0">
                <a:solidFill>
                  <a:srgbClr val="FFFFFF"/>
                </a:solidFill>
                <a:latin typeface="Arial"/>
                <a:cs typeface="Arial"/>
              </a:rPr>
              <a:t>with</a:t>
            </a:r>
            <a:r>
              <a:rPr sz="2100" b="1" spc="120" dirty="0">
                <a:solidFill>
                  <a:srgbClr val="FFFFFF"/>
                </a:solidFill>
                <a:latin typeface="Arial"/>
                <a:cs typeface="Arial"/>
              </a:rPr>
              <a:t> </a:t>
            </a:r>
            <a:r>
              <a:rPr sz="2100" b="1" spc="25" dirty="0">
                <a:solidFill>
                  <a:srgbClr val="FFFFFF"/>
                </a:solidFill>
                <a:latin typeface="Arial"/>
                <a:cs typeface="Arial"/>
              </a:rPr>
              <a:t>people)</a:t>
            </a:r>
            <a:r>
              <a:rPr sz="2100" b="1" spc="114" dirty="0">
                <a:solidFill>
                  <a:srgbClr val="FFFFFF"/>
                </a:solidFill>
                <a:latin typeface="Arial"/>
                <a:cs typeface="Arial"/>
              </a:rPr>
              <a:t> </a:t>
            </a:r>
            <a:r>
              <a:rPr sz="2100" b="1" spc="30" dirty="0">
                <a:solidFill>
                  <a:srgbClr val="FFFFFF"/>
                </a:solidFill>
                <a:latin typeface="Arial"/>
                <a:cs typeface="Arial"/>
              </a:rPr>
              <a:t>yang</a:t>
            </a:r>
            <a:r>
              <a:rPr sz="2100" b="1" spc="114" dirty="0">
                <a:solidFill>
                  <a:srgbClr val="FFFFFF"/>
                </a:solidFill>
                <a:latin typeface="Arial"/>
                <a:cs typeface="Arial"/>
              </a:rPr>
              <a:t> </a:t>
            </a:r>
            <a:r>
              <a:rPr sz="2100" b="1" spc="5" dirty="0">
                <a:solidFill>
                  <a:srgbClr val="FFFFFF"/>
                </a:solidFill>
                <a:latin typeface="Arial"/>
                <a:cs typeface="Arial"/>
              </a:rPr>
              <a:t>dicirikan</a:t>
            </a:r>
            <a:r>
              <a:rPr sz="2100" b="1" spc="114" dirty="0">
                <a:solidFill>
                  <a:srgbClr val="FFFFFF"/>
                </a:solidFill>
                <a:latin typeface="Arial"/>
                <a:cs typeface="Arial"/>
              </a:rPr>
              <a:t> </a:t>
            </a:r>
            <a:r>
              <a:rPr sz="2100" b="1" spc="30" dirty="0">
                <a:solidFill>
                  <a:srgbClr val="FFFFFF"/>
                </a:solidFill>
                <a:latin typeface="Arial"/>
                <a:cs typeface="Arial"/>
              </a:rPr>
              <a:t>dengan</a:t>
            </a:r>
            <a:r>
              <a:rPr sz="2100" b="1" spc="120" dirty="0">
                <a:solidFill>
                  <a:srgbClr val="FFFFFF"/>
                </a:solidFill>
                <a:latin typeface="Arial"/>
                <a:cs typeface="Arial"/>
              </a:rPr>
              <a:t> </a:t>
            </a:r>
            <a:r>
              <a:rPr sz="2100" b="1" spc="-100" dirty="0">
                <a:solidFill>
                  <a:srgbClr val="FFFFFF"/>
                </a:solidFill>
                <a:latin typeface="Arial"/>
                <a:cs typeface="Arial"/>
              </a:rPr>
              <a:t>luwes,</a:t>
            </a:r>
            <a:r>
              <a:rPr sz="2100" b="1" spc="114" dirty="0">
                <a:solidFill>
                  <a:srgbClr val="FFFFFF"/>
                </a:solidFill>
                <a:latin typeface="Arial"/>
                <a:cs typeface="Arial"/>
              </a:rPr>
              <a:t> </a:t>
            </a:r>
            <a:r>
              <a:rPr sz="2100" b="1" spc="-5" dirty="0">
                <a:solidFill>
                  <a:srgbClr val="FFFFFF"/>
                </a:solidFill>
                <a:latin typeface="Arial"/>
                <a:cs typeface="Arial"/>
              </a:rPr>
              <a:t>lentur,</a:t>
            </a:r>
            <a:r>
              <a:rPr sz="2100" b="1" spc="114" dirty="0">
                <a:solidFill>
                  <a:srgbClr val="FFFFFF"/>
                </a:solidFill>
                <a:latin typeface="Arial"/>
                <a:cs typeface="Arial"/>
              </a:rPr>
              <a:t> </a:t>
            </a:r>
            <a:r>
              <a:rPr sz="2100" b="1" spc="50" dirty="0">
                <a:solidFill>
                  <a:srgbClr val="FFFFFF"/>
                </a:solidFill>
                <a:latin typeface="Arial"/>
                <a:cs typeface="Arial"/>
              </a:rPr>
              <a:t>dan</a:t>
            </a:r>
            <a:r>
              <a:rPr sz="2100" b="1" spc="114" dirty="0">
                <a:solidFill>
                  <a:srgbClr val="FFFFFF"/>
                </a:solidFill>
                <a:latin typeface="Arial"/>
                <a:cs typeface="Arial"/>
              </a:rPr>
              <a:t> </a:t>
            </a:r>
            <a:r>
              <a:rPr sz="2100" b="1" spc="5" dirty="0">
                <a:solidFill>
                  <a:srgbClr val="FFFFFF"/>
                </a:solidFill>
                <a:latin typeface="Arial"/>
                <a:cs typeface="Arial"/>
              </a:rPr>
              <a:t>fleksibel</a:t>
            </a:r>
            <a:r>
              <a:rPr sz="2100" b="1" spc="120" dirty="0">
                <a:solidFill>
                  <a:srgbClr val="FFFFFF"/>
                </a:solidFill>
                <a:latin typeface="Arial"/>
                <a:cs typeface="Arial"/>
              </a:rPr>
              <a:t> </a:t>
            </a:r>
            <a:r>
              <a:rPr sz="2100" b="1" spc="55" dirty="0">
                <a:solidFill>
                  <a:srgbClr val="FFFFFF"/>
                </a:solidFill>
                <a:latin typeface="Arial"/>
                <a:cs typeface="Arial"/>
              </a:rPr>
              <a:t>dalam</a:t>
            </a:r>
            <a:r>
              <a:rPr sz="2100" b="1" spc="114" dirty="0">
                <a:solidFill>
                  <a:srgbClr val="FFFFFF"/>
                </a:solidFill>
                <a:latin typeface="Arial"/>
                <a:cs typeface="Arial"/>
              </a:rPr>
              <a:t> </a:t>
            </a:r>
            <a:r>
              <a:rPr sz="2100" b="1" dirty="0">
                <a:solidFill>
                  <a:srgbClr val="FFFFFF"/>
                </a:solidFill>
                <a:latin typeface="Arial"/>
                <a:cs typeface="Arial"/>
              </a:rPr>
              <a:t>bergaul.</a:t>
            </a:r>
            <a:endParaRPr sz="2100">
              <a:latin typeface="Arial"/>
              <a:cs typeface="Arial"/>
            </a:endParaRPr>
          </a:p>
          <a:p>
            <a:pPr marL="646430" indent="-634365">
              <a:lnSpc>
                <a:spcPct val="100000"/>
              </a:lnSpc>
              <a:spcBef>
                <a:spcPts val="20"/>
              </a:spcBef>
              <a:buAutoNum type="arabicPeriod"/>
              <a:tabLst>
                <a:tab pos="646430" algn="l"/>
                <a:tab pos="647065" algn="l"/>
              </a:tabLst>
            </a:pPr>
            <a:r>
              <a:rPr sz="2100" b="1" spc="20" dirty="0">
                <a:solidFill>
                  <a:srgbClr val="FFFFFF"/>
                </a:solidFill>
                <a:latin typeface="Arial"/>
                <a:cs typeface="Arial"/>
              </a:rPr>
              <a:t>Dukungan</a:t>
            </a:r>
            <a:r>
              <a:rPr sz="2100" b="1" spc="110" dirty="0">
                <a:solidFill>
                  <a:srgbClr val="FFFFFF"/>
                </a:solidFill>
                <a:latin typeface="Arial"/>
                <a:cs typeface="Arial"/>
              </a:rPr>
              <a:t> </a:t>
            </a:r>
            <a:r>
              <a:rPr sz="2100" b="1" spc="20" dirty="0">
                <a:solidFill>
                  <a:srgbClr val="FFFFFF"/>
                </a:solidFill>
                <a:latin typeface="Arial"/>
                <a:cs typeface="Arial"/>
              </a:rPr>
              <a:t>pendamping</a:t>
            </a:r>
            <a:r>
              <a:rPr sz="2100" b="1" spc="110" dirty="0">
                <a:solidFill>
                  <a:srgbClr val="FFFFFF"/>
                </a:solidFill>
                <a:latin typeface="Arial"/>
                <a:cs typeface="Arial"/>
              </a:rPr>
              <a:t> </a:t>
            </a:r>
            <a:r>
              <a:rPr sz="2100" b="1" spc="40" dirty="0">
                <a:solidFill>
                  <a:srgbClr val="FFFFFF"/>
                </a:solidFill>
                <a:latin typeface="Arial"/>
                <a:cs typeface="Arial"/>
              </a:rPr>
              <a:t>(having</a:t>
            </a:r>
            <a:r>
              <a:rPr sz="2100" b="1" spc="114" dirty="0">
                <a:solidFill>
                  <a:srgbClr val="FFFFFF"/>
                </a:solidFill>
                <a:latin typeface="Arial"/>
                <a:cs typeface="Arial"/>
              </a:rPr>
              <a:t> </a:t>
            </a:r>
            <a:r>
              <a:rPr sz="2100" b="1" spc="135" dirty="0">
                <a:solidFill>
                  <a:srgbClr val="FFFFFF"/>
                </a:solidFill>
                <a:latin typeface="Arial"/>
                <a:cs typeface="Arial"/>
              </a:rPr>
              <a:t>a</a:t>
            </a:r>
            <a:r>
              <a:rPr sz="2100" b="1" spc="110" dirty="0">
                <a:solidFill>
                  <a:srgbClr val="FFFFFF"/>
                </a:solidFill>
                <a:latin typeface="Arial"/>
                <a:cs typeface="Arial"/>
              </a:rPr>
              <a:t> </a:t>
            </a:r>
            <a:r>
              <a:rPr sz="2100" b="1" spc="-10" dirty="0">
                <a:solidFill>
                  <a:srgbClr val="FFFFFF"/>
                </a:solidFill>
                <a:latin typeface="Arial"/>
                <a:cs typeface="Arial"/>
              </a:rPr>
              <a:t>supportive</a:t>
            </a:r>
            <a:r>
              <a:rPr sz="2100" b="1" spc="114" dirty="0">
                <a:solidFill>
                  <a:srgbClr val="FFFFFF"/>
                </a:solidFill>
                <a:latin typeface="Arial"/>
                <a:cs typeface="Arial"/>
              </a:rPr>
              <a:t> </a:t>
            </a:r>
            <a:r>
              <a:rPr sz="2100" b="1" spc="-55" dirty="0">
                <a:solidFill>
                  <a:srgbClr val="FFFFFF"/>
                </a:solidFill>
                <a:latin typeface="Arial"/>
                <a:cs typeface="Arial"/>
              </a:rPr>
              <a:t>spouse)</a:t>
            </a:r>
            <a:r>
              <a:rPr sz="2100" b="1" spc="110" dirty="0">
                <a:solidFill>
                  <a:srgbClr val="FFFFFF"/>
                </a:solidFill>
                <a:latin typeface="Arial"/>
                <a:cs typeface="Arial"/>
              </a:rPr>
              <a:t> </a:t>
            </a:r>
            <a:r>
              <a:rPr sz="2100" b="1" spc="30" dirty="0">
                <a:solidFill>
                  <a:srgbClr val="FFFFFF"/>
                </a:solidFill>
                <a:latin typeface="Arial"/>
                <a:cs typeface="Arial"/>
              </a:rPr>
              <a:t>yang</a:t>
            </a:r>
            <a:r>
              <a:rPr sz="2100" b="1" spc="114" dirty="0">
                <a:solidFill>
                  <a:srgbClr val="FFFFFF"/>
                </a:solidFill>
                <a:latin typeface="Arial"/>
                <a:cs typeface="Arial"/>
              </a:rPr>
              <a:t> </a:t>
            </a:r>
            <a:r>
              <a:rPr sz="2100" b="1" spc="15" dirty="0">
                <a:solidFill>
                  <a:srgbClr val="FFFFFF"/>
                </a:solidFill>
                <a:latin typeface="Arial"/>
                <a:cs typeface="Arial"/>
              </a:rPr>
              <a:t>positif</a:t>
            </a:r>
            <a:r>
              <a:rPr sz="2100" b="1" spc="110" dirty="0">
                <a:solidFill>
                  <a:srgbClr val="FFFFFF"/>
                </a:solidFill>
                <a:latin typeface="Arial"/>
                <a:cs typeface="Arial"/>
              </a:rPr>
              <a:t> </a:t>
            </a:r>
            <a:r>
              <a:rPr sz="2100" b="1" spc="60" dirty="0">
                <a:solidFill>
                  <a:srgbClr val="FFFFFF"/>
                </a:solidFill>
                <a:latin typeface="Arial"/>
                <a:cs typeface="Arial"/>
              </a:rPr>
              <a:t>dari</a:t>
            </a:r>
            <a:r>
              <a:rPr sz="2100" b="1" spc="114" dirty="0">
                <a:solidFill>
                  <a:srgbClr val="FFFFFF"/>
                </a:solidFill>
                <a:latin typeface="Arial"/>
                <a:cs typeface="Arial"/>
              </a:rPr>
              <a:t> </a:t>
            </a:r>
            <a:r>
              <a:rPr sz="2100" b="1" spc="20" dirty="0">
                <a:solidFill>
                  <a:srgbClr val="FFFFFF"/>
                </a:solidFill>
                <a:latin typeface="Arial"/>
                <a:cs typeface="Arial"/>
              </a:rPr>
              <a:t>orang-orang</a:t>
            </a:r>
            <a:r>
              <a:rPr sz="2100" b="1" spc="110" dirty="0">
                <a:solidFill>
                  <a:srgbClr val="FFFFFF"/>
                </a:solidFill>
                <a:latin typeface="Arial"/>
                <a:cs typeface="Arial"/>
              </a:rPr>
              <a:t> </a:t>
            </a:r>
            <a:r>
              <a:rPr sz="2100" b="1" spc="60" dirty="0">
                <a:solidFill>
                  <a:srgbClr val="FFFFFF"/>
                </a:solidFill>
                <a:latin typeface="Arial"/>
                <a:cs typeface="Arial"/>
              </a:rPr>
              <a:t>terdekat</a:t>
            </a:r>
            <a:r>
              <a:rPr sz="2100" b="1" spc="110" dirty="0">
                <a:solidFill>
                  <a:srgbClr val="FFFFFF"/>
                </a:solidFill>
                <a:latin typeface="Arial"/>
                <a:cs typeface="Arial"/>
              </a:rPr>
              <a:t> </a:t>
            </a:r>
            <a:r>
              <a:rPr sz="2100" b="1" spc="50" dirty="0">
                <a:solidFill>
                  <a:srgbClr val="FFFFFF"/>
                </a:solidFill>
                <a:latin typeface="Arial"/>
                <a:cs typeface="Arial"/>
              </a:rPr>
              <a:t>dan</a:t>
            </a:r>
            <a:r>
              <a:rPr sz="2100" b="1" spc="114" dirty="0">
                <a:solidFill>
                  <a:srgbClr val="FFFFFF"/>
                </a:solidFill>
                <a:latin typeface="Arial"/>
                <a:cs typeface="Arial"/>
              </a:rPr>
              <a:t> </a:t>
            </a:r>
            <a:r>
              <a:rPr sz="2100" b="1" spc="-20" dirty="0">
                <a:solidFill>
                  <a:srgbClr val="FFFFFF"/>
                </a:solidFill>
                <a:latin typeface="Arial"/>
                <a:cs typeface="Arial"/>
              </a:rPr>
              <a:t>puny</a:t>
            </a:r>
            <a:r>
              <a:rPr sz="2100" b="1" spc="110" dirty="0">
                <a:solidFill>
                  <a:srgbClr val="FFFFFF"/>
                </a:solidFill>
                <a:latin typeface="Arial"/>
                <a:cs typeface="Arial"/>
              </a:rPr>
              <a:t> </a:t>
            </a:r>
            <a:r>
              <a:rPr sz="2100" b="1" spc="5" dirty="0">
                <a:solidFill>
                  <a:srgbClr val="FFFFFF"/>
                </a:solidFill>
                <a:latin typeface="Arial"/>
                <a:cs typeface="Arial"/>
              </a:rPr>
              <a:t>mentor</a:t>
            </a:r>
            <a:r>
              <a:rPr sz="2100" b="1" spc="114" dirty="0">
                <a:solidFill>
                  <a:srgbClr val="FFFFFF"/>
                </a:solidFill>
                <a:latin typeface="Arial"/>
                <a:cs typeface="Arial"/>
              </a:rPr>
              <a:t> </a:t>
            </a:r>
            <a:r>
              <a:rPr sz="2100" b="1" spc="30" dirty="0">
                <a:solidFill>
                  <a:srgbClr val="FFFFFF"/>
                </a:solidFill>
                <a:latin typeface="Arial"/>
                <a:cs typeface="Arial"/>
              </a:rPr>
              <a:t>yang</a:t>
            </a:r>
            <a:r>
              <a:rPr sz="2100" b="1" spc="110" dirty="0">
                <a:solidFill>
                  <a:srgbClr val="FFFFFF"/>
                </a:solidFill>
                <a:latin typeface="Arial"/>
                <a:cs typeface="Arial"/>
              </a:rPr>
              <a:t> </a:t>
            </a:r>
            <a:r>
              <a:rPr sz="2100" b="1" spc="-10" dirty="0">
                <a:solidFill>
                  <a:srgbClr val="FFFFFF"/>
                </a:solidFill>
                <a:latin typeface="Arial"/>
                <a:cs typeface="Arial"/>
              </a:rPr>
              <a:t>baik.</a:t>
            </a:r>
            <a:endParaRPr sz="2100">
              <a:latin typeface="Arial"/>
              <a:cs typeface="Arial"/>
            </a:endParaRPr>
          </a:p>
          <a:p>
            <a:pPr marL="12700" marR="407670">
              <a:lnSpc>
                <a:spcPct val="101000"/>
              </a:lnSpc>
              <a:buAutoNum type="arabicPeriod"/>
              <a:tabLst>
                <a:tab pos="636905" algn="l"/>
                <a:tab pos="637540" algn="l"/>
              </a:tabLst>
            </a:pPr>
            <a:r>
              <a:rPr sz="2100" b="1" spc="40" dirty="0">
                <a:solidFill>
                  <a:srgbClr val="FFFFFF"/>
                </a:solidFill>
                <a:latin typeface="Arial"/>
                <a:cs typeface="Arial"/>
              </a:rPr>
              <a:t>Kerja</a:t>
            </a:r>
            <a:r>
              <a:rPr sz="2100" b="1" spc="110" dirty="0">
                <a:solidFill>
                  <a:srgbClr val="FFFFFF"/>
                </a:solidFill>
                <a:latin typeface="Arial"/>
                <a:cs typeface="Arial"/>
              </a:rPr>
              <a:t> </a:t>
            </a:r>
            <a:r>
              <a:rPr sz="2100" b="1" spc="-10" dirty="0">
                <a:solidFill>
                  <a:srgbClr val="FFFFFF"/>
                </a:solidFill>
                <a:latin typeface="Arial"/>
                <a:cs typeface="Arial"/>
              </a:rPr>
              <a:t>keras</a:t>
            </a:r>
            <a:r>
              <a:rPr sz="2100" b="1" spc="114" dirty="0">
                <a:solidFill>
                  <a:srgbClr val="FFFFFF"/>
                </a:solidFill>
                <a:latin typeface="Arial"/>
                <a:cs typeface="Arial"/>
              </a:rPr>
              <a:t> </a:t>
            </a:r>
            <a:r>
              <a:rPr sz="2100" b="1" spc="-5" dirty="0">
                <a:solidFill>
                  <a:srgbClr val="FFFFFF"/>
                </a:solidFill>
                <a:latin typeface="Arial"/>
                <a:cs typeface="Arial"/>
              </a:rPr>
              <a:t>(working</a:t>
            </a:r>
            <a:r>
              <a:rPr sz="2100" b="1" spc="114" dirty="0">
                <a:solidFill>
                  <a:srgbClr val="FFFFFF"/>
                </a:solidFill>
                <a:latin typeface="Arial"/>
                <a:cs typeface="Arial"/>
              </a:rPr>
              <a:t> </a:t>
            </a:r>
            <a:r>
              <a:rPr sz="2100" b="1" spc="40" dirty="0">
                <a:solidFill>
                  <a:srgbClr val="FFFFFF"/>
                </a:solidFill>
                <a:latin typeface="Arial"/>
                <a:cs typeface="Arial"/>
              </a:rPr>
              <a:t>harder</a:t>
            </a:r>
            <a:r>
              <a:rPr sz="2100" b="1" spc="110" dirty="0">
                <a:solidFill>
                  <a:srgbClr val="FFFFFF"/>
                </a:solidFill>
                <a:latin typeface="Arial"/>
                <a:cs typeface="Arial"/>
              </a:rPr>
              <a:t> </a:t>
            </a:r>
            <a:r>
              <a:rPr sz="2100" b="1" spc="55" dirty="0">
                <a:solidFill>
                  <a:srgbClr val="FFFFFF"/>
                </a:solidFill>
                <a:latin typeface="Arial"/>
                <a:cs typeface="Arial"/>
              </a:rPr>
              <a:t>than</a:t>
            </a:r>
            <a:r>
              <a:rPr sz="2100" b="1" spc="114" dirty="0">
                <a:solidFill>
                  <a:srgbClr val="FFFFFF"/>
                </a:solidFill>
                <a:latin typeface="Arial"/>
                <a:cs typeface="Arial"/>
              </a:rPr>
              <a:t> </a:t>
            </a:r>
            <a:r>
              <a:rPr sz="2100" b="1" spc="-50" dirty="0">
                <a:solidFill>
                  <a:srgbClr val="FFFFFF"/>
                </a:solidFill>
                <a:latin typeface="Arial"/>
                <a:cs typeface="Arial"/>
              </a:rPr>
              <a:t>most</a:t>
            </a:r>
            <a:r>
              <a:rPr sz="2100" b="1" spc="114" dirty="0">
                <a:solidFill>
                  <a:srgbClr val="FFFFFF"/>
                </a:solidFill>
                <a:latin typeface="Arial"/>
                <a:cs typeface="Arial"/>
              </a:rPr>
              <a:t> </a:t>
            </a:r>
            <a:r>
              <a:rPr sz="2100" b="1" spc="25" dirty="0">
                <a:solidFill>
                  <a:srgbClr val="FFFFFF"/>
                </a:solidFill>
                <a:latin typeface="Arial"/>
                <a:cs typeface="Arial"/>
              </a:rPr>
              <a:t>people)</a:t>
            </a:r>
            <a:r>
              <a:rPr sz="2100" b="1" spc="110" dirty="0">
                <a:solidFill>
                  <a:srgbClr val="FFFFFF"/>
                </a:solidFill>
                <a:latin typeface="Arial"/>
                <a:cs typeface="Arial"/>
              </a:rPr>
              <a:t> </a:t>
            </a:r>
            <a:r>
              <a:rPr sz="2100" b="1" spc="30" dirty="0">
                <a:solidFill>
                  <a:srgbClr val="FFFFFF"/>
                </a:solidFill>
                <a:latin typeface="Arial"/>
                <a:cs typeface="Arial"/>
              </a:rPr>
              <a:t>yang</a:t>
            </a:r>
            <a:r>
              <a:rPr sz="2100" b="1" spc="114" dirty="0">
                <a:solidFill>
                  <a:srgbClr val="FFFFFF"/>
                </a:solidFill>
                <a:latin typeface="Arial"/>
                <a:cs typeface="Arial"/>
              </a:rPr>
              <a:t> </a:t>
            </a:r>
            <a:r>
              <a:rPr sz="2100" b="1" spc="60" dirty="0">
                <a:solidFill>
                  <a:srgbClr val="FFFFFF"/>
                </a:solidFill>
                <a:latin typeface="Arial"/>
                <a:cs typeface="Arial"/>
              </a:rPr>
              <a:t>ditandai</a:t>
            </a:r>
            <a:r>
              <a:rPr sz="2100" b="1" spc="114" dirty="0">
                <a:solidFill>
                  <a:srgbClr val="FFFFFF"/>
                </a:solidFill>
                <a:latin typeface="Arial"/>
                <a:cs typeface="Arial"/>
              </a:rPr>
              <a:t> </a:t>
            </a:r>
            <a:r>
              <a:rPr sz="2100" b="1" spc="30" dirty="0">
                <a:solidFill>
                  <a:srgbClr val="FFFFFF"/>
                </a:solidFill>
                <a:latin typeface="Arial"/>
                <a:cs typeface="Arial"/>
              </a:rPr>
              <a:t>dengan</a:t>
            </a:r>
            <a:r>
              <a:rPr sz="2100" b="1" spc="110" dirty="0">
                <a:solidFill>
                  <a:srgbClr val="FFFFFF"/>
                </a:solidFill>
                <a:latin typeface="Arial"/>
                <a:cs typeface="Arial"/>
              </a:rPr>
              <a:t> </a:t>
            </a:r>
            <a:r>
              <a:rPr sz="2100" b="1" spc="10" dirty="0">
                <a:solidFill>
                  <a:srgbClr val="FFFFFF"/>
                </a:solidFill>
                <a:latin typeface="Arial"/>
                <a:cs typeface="Arial"/>
              </a:rPr>
              <a:t>mampu</a:t>
            </a:r>
            <a:r>
              <a:rPr sz="2100" b="1" spc="114" dirty="0">
                <a:solidFill>
                  <a:srgbClr val="FFFFFF"/>
                </a:solidFill>
                <a:latin typeface="Arial"/>
                <a:cs typeface="Arial"/>
              </a:rPr>
              <a:t> </a:t>
            </a:r>
            <a:r>
              <a:rPr sz="2100" b="1" spc="50" dirty="0">
                <a:solidFill>
                  <a:srgbClr val="FFFFFF"/>
                </a:solidFill>
                <a:latin typeface="Arial"/>
                <a:cs typeface="Arial"/>
              </a:rPr>
              <a:t>dan</a:t>
            </a:r>
            <a:r>
              <a:rPr sz="2100" b="1" spc="114" dirty="0">
                <a:solidFill>
                  <a:srgbClr val="FFFFFF"/>
                </a:solidFill>
                <a:latin typeface="Arial"/>
                <a:cs typeface="Arial"/>
              </a:rPr>
              <a:t> </a:t>
            </a:r>
            <a:r>
              <a:rPr sz="2100" b="1" spc="-5" dirty="0">
                <a:solidFill>
                  <a:srgbClr val="FFFFFF"/>
                </a:solidFill>
                <a:latin typeface="Arial"/>
                <a:cs typeface="Arial"/>
              </a:rPr>
              <a:t>sanggup</a:t>
            </a:r>
            <a:r>
              <a:rPr sz="2100" b="1" spc="110" dirty="0">
                <a:solidFill>
                  <a:srgbClr val="FFFFFF"/>
                </a:solidFill>
                <a:latin typeface="Arial"/>
                <a:cs typeface="Arial"/>
              </a:rPr>
              <a:t> </a:t>
            </a:r>
            <a:r>
              <a:rPr sz="2100" b="1" spc="35" dirty="0">
                <a:solidFill>
                  <a:srgbClr val="FFFFFF"/>
                </a:solidFill>
                <a:latin typeface="Arial"/>
                <a:cs typeface="Arial"/>
              </a:rPr>
              <a:t>bekerja</a:t>
            </a:r>
            <a:r>
              <a:rPr sz="2100" b="1" spc="114" dirty="0">
                <a:solidFill>
                  <a:srgbClr val="FFFFFF"/>
                </a:solidFill>
                <a:latin typeface="Arial"/>
                <a:cs typeface="Arial"/>
              </a:rPr>
              <a:t> </a:t>
            </a:r>
            <a:r>
              <a:rPr sz="2100" b="1" spc="-10" dirty="0">
                <a:solidFill>
                  <a:srgbClr val="FFFFFF"/>
                </a:solidFill>
                <a:latin typeface="Arial"/>
                <a:cs typeface="Arial"/>
              </a:rPr>
              <a:t>keras</a:t>
            </a:r>
            <a:r>
              <a:rPr sz="2100" b="1" spc="114" dirty="0">
                <a:solidFill>
                  <a:srgbClr val="FFFFFF"/>
                </a:solidFill>
                <a:latin typeface="Arial"/>
                <a:cs typeface="Arial"/>
              </a:rPr>
              <a:t> </a:t>
            </a:r>
            <a:r>
              <a:rPr sz="2100" b="1" spc="30" dirty="0">
                <a:solidFill>
                  <a:srgbClr val="FFFFFF"/>
                </a:solidFill>
                <a:latin typeface="Arial"/>
                <a:cs typeface="Arial"/>
              </a:rPr>
              <a:t>yang</a:t>
            </a:r>
            <a:r>
              <a:rPr sz="2100" b="1" spc="110" dirty="0">
                <a:solidFill>
                  <a:srgbClr val="FFFFFF"/>
                </a:solidFill>
                <a:latin typeface="Arial"/>
                <a:cs typeface="Arial"/>
              </a:rPr>
              <a:t> </a:t>
            </a:r>
            <a:r>
              <a:rPr sz="2100" b="1" spc="20" dirty="0">
                <a:solidFill>
                  <a:srgbClr val="FFFFFF"/>
                </a:solidFill>
                <a:latin typeface="Arial"/>
                <a:cs typeface="Arial"/>
              </a:rPr>
              <a:t>melampaui</a:t>
            </a:r>
            <a:r>
              <a:rPr sz="2100" b="1" spc="114" dirty="0">
                <a:solidFill>
                  <a:srgbClr val="FFFFFF"/>
                </a:solidFill>
                <a:latin typeface="Arial"/>
                <a:cs typeface="Arial"/>
              </a:rPr>
              <a:t> </a:t>
            </a:r>
            <a:r>
              <a:rPr sz="2100" b="1" spc="40" dirty="0">
                <a:solidFill>
                  <a:srgbClr val="FFFFFF"/>
                </a:solidFill>
                <a:latin typeface="Arial"/>
                <a:cs typeface="Arial"/>
              </a:rPr>
              <a:t>kerja </a:t>
            </a:r>
            <a:r>
              <a:rPr sz="2100" b="1" spc="-570" dirty="0">
                <a:solidFill>
                  <a:srgbClr val="FFFFFF"/>
                </a:solidFill>
                <a:latin typeface="Arial"/>
                <a:cs typeface="Arial"/>
              </a:rPr>
              <a:t> </a:t>
            </a:r>
            <a:r>
              <a:rPr sz="2100" b="1" spc="-10" dirty="0">
                <a:solidFill>
                  <a:srgbClr val="FFFFFF"/>
                </a:solidFill>
                <a:latin typeface="Arial"/>
                <a:cs typeface="Arial"/>
              </a:rPr>
              <a:t>keras</a:t>
            </a:r>
            <a:r>
              <a:rPr sz="2100" b="1" spc="105" dirty="0">
                <a:solidFill>
                  <a:srgbClr val="FFFFFF"/>
                </a:solidFill>
                <a:latin typeface="Arial"/>
                <a:cs typeface="Arial"/>
              </a:rPr>
              <a:t> </a:t>
            </a:r>
            <a:r>
              <a:rPr sz="2100" b="1" spc="25" dirty="0">
                <a:solidFill>
                  <a:srgbClr val="FFFFFF"/>
                </a:solidFill>
                <a:latin typeface="Arial"/>
                <a:cs typeface="Arial"/>
              </a:rPr>
              <a:t>orang</a:t>
            </a:r>
            <a:r>
              <a:rPr sz="2100" b="1" spc="105" dirty="0">
                <a:solidFill>
                  <a:srgbClr val="FFFFFF"/>
                </a:solidFill>
                <a:latin typeface="Arial"/>
                <a:cs typeface="Arial"/>
              </a:rPr>
              <a:t> </a:t>
            </a:r>
            <a:r>
              <a:rPr sz="2100" b="1" spc="35" dirty="0">
                <a:solidFill>
                  <a:srgbClr val="FFFFFF"/>
                </a:solidFill>
                <a:latin typeface="Arial"/>
                <a:cs typeface="Arial"/>
              </a:rPr>
              <a:t>lain</a:t>
            </a:r>
            <a:r>
              <a:rPr sz="2100" b="1" spc="105" dirty="0">
                <a:solidFill>
                  <a:srgbClr val="FFFFFF"/>
                </a:solidFill>
                <a:latin typeface="Arial"/>
                <a:cs typeface="Arial"/>
              </a:rPr>
              <a:t> </a:t>
            </a:r>
            <a:r>
              <a:rPr sz="2100" b="1" spc="50" dirty="0">
                <a:solidFill>
                  <a:srgbClr val="FFFFFF"/>
                </a:solidFill>
                <a:latin typeface="Arial"/>
                <a:cs typeface="Arial"/>
              </a:rPr>
              <a:t>dan</a:t>
            </a:r>
            <a:r>
              <a:rPr sz="2100" b="1" spc="105" dirty="0">
                <a:solidFill>
                  <a:srgbClr val="FFFFFF"/>
                </a:solidFill>
                <a:latin typeface="Arial"/>
                <a:cs typeface="Arial"/>
              </a:rPr>
              <a:t> </a:t>
            </a:r>
            <a:r>
              <a:rPr sz="2100" b="1" spc="75" dirty="0">
                <a:solidFill>
                  <a:srgbClr val="FFFFFF"/>
                </a:solidFill>
                <a:latin typeface="Arial"/>
                <a:cs typeface="Arial"/>
              </a:rPr>
              <a:t>datang</a:t>
            </a:r>
            <a:r>
              <a:rPr sz="2100" b="1" spc="105" dirty="0">
                <a:solidFill>
                  <a:srgbClr val="FFFFFF"/>
                </a:solidFill>
                <a:latin typeface="Arial"/>
                <a:cs typeface="Arial"/>
              </a:rPr>
              <a:t> </a:t>
            </a:r>
            <a:r>
              <a:rPr sz="2100" b="1" spc="40" dirty="0">
                <a:solidFill>
                  <a:srgbClr val="FFFFFF"/>
                </a:solidFill>
                <a:latin typeface="Arial"/>
                <a:cs typeface="Arial"/>
              </a:rPr>
              <a:t>paling</a:t>
            </a:r>
            <a:r>
              <a:rPr sz="2100" b="1" spc="105" dirty="0">
                <a:solidFill>
                  <a:srgbClr val="FFFFFF"/>
                </a:solidFill>
                <a:latin typeface="Arial"/>
                <a:cs typeface="Arial"/>
              </a:rPr>
              <a:t> </a:t>
            </a:r>
            <a:r>
              <a:rPr sz="2100" b="1" spc="-15" dirty="0">
                <a:solidFill>
                  <a:srgbClr val="FFFFFF"/>
                </a:solidFill>
                <a:latin typeface="Arial"/>
                <a:cs typeface="Arial"/>
              </a:rPr>
              <a:t>awal,</a:t>
            </a:r>
            <a:r>
              <a:rPr sz="2100" b="1" spc="105" dirty="0">
                <a:solidFill>
                  <a:srgbClr val="FFFFFF"/>
                </a:solidFill>
                <a:latin typeface="Arial"/>
                <a:cs typeface="Arial"/>
              </a:rPr>
              <a:t> </a:t>
            </a:r>
            <a:r>
              <a:rPr sz="2100" b="1" spc="75" dirty="0">
                <a:solidFill>
                  <a:srgbClr val="FFFFFF"/>
                </a:solidFill>
                <a:latin typeface="Arial"/>
                <a:cs typeface="Arial"/>
              </a:rPr>
              <a:t>tetapi</a:t>
            </a:r>
            <a:r>
              <a:rPr sz="2100" b="1" spc="105" dirty="0">
                <a:solidFill>
                  <a:srgbClr val="FFFFFF"/>
                </a:solidFill>
                <a:latin typeface="Arial"/>
                <a:cs typeface="Arial"/>
              </a:rPr>
              <a:t> </a:t>
            </a:r>
            <a:r>
              <a:rPr sz="2100" b="1" spc="25" dirty="0">
                <a:solidFill>
                  <a:srgbClr val="FFFFFF"/>
                </a:solidFill>
                <a:latin typeface="Arial"/>
                <a:cs typeface="Arial"/>
              </a:rPr>
              <a:t>pulang</a:t>
            </a:r>
            <a:r>
              <a:rPr sz="2100" b="1" spc="105" dirty="0">
                <a:solidFill>
                  <a:srgbClr val="FFFFFF"/>
                </a:solidFill>
                <a:latin typeface="Arial"/>
                <a:cs typeface="Arial"/>
              </a:rPr>
              <a:t> </a:t>
            </a:r>
            <a:r>
              <a:rPr sz="2100" b="1" spc="40" dirty="0">
                <a:solidFill>
                  <a:srgbClr val="FFFFFF"/>
                </a:solidFill>
                <a:latin typeface="Arial"/>
                <a:cs typeface="Arial"/>
              </a:rPr>
              <a:t>paling</a:t>
            </a:r>
            <a:r>
              <a:rPr sz="2100" b="1" spc="105" dirty="0">
                <a:solidFill>
                  <a:srgbClr val="FFFFFF"/>
                </a:solidFill>
                <a:latin typeface="Arial"/>
                <a:cs typeface="Arial"/>
              </a:rPr>
              <a:t> </a:t>
            </a:r>
            <a:r>
              <a:rPr sz="2100" b="1" spc="-10" dirty="0">
                <a:solidFill>
                  <a:srgbClr val="FFFFFF"/>
                </a:solidFill>
                <a:latin typeface="Arial"/>
                <a:cs typeface="Arial"/>
              </a:rPr>
              <a:t>akhir.</a:t>
            </a:r>
            <a:endParaRPr sz="2100">
              <a:latin typeface="Arial"/>
              <a:cs typeface="Arial"/>
            </a:endParaRPr>
          </a:p>
          <a:p>
            <a:pPr marL="12700" marR="66040">
              <a:lnSpc>
                <a:spcPct val="101000"/>
              </a:lnSpc>
              <a:buAutoNum type="arabicPeriod"/>
              <a:tabLst>
                <a:tab pos="648970" algn="l"/>
                <a:tab pos="649605" algn="l"/>
              </a:tabLst>
            </a:pPr>
            <a:r>
              <a:rPr sz="2100" b="1" spc="20" dirty="0">
                <a:solidFill>
                  <a:srgbClr val="FFFFFF"/>
                </a:solidFill>
                <a:latin typeface="Arial"/>
                <a:cs typeface="Arial"/>
              </a:rPr>
              <a:t>Kecintaan</a:t>
            </a:r>
            <a:r>
              <a:rPr sz="2100" b="1" spc="105" dirty="0">
                <a:solidFill>
                  <a:srgbClr val="FFFFFF"/>
                </a:solidFill>
                <a:latin typeface="Arial"/>
                <a:cs typeface="Arial"/>
              </a:rPr>
              <a:t> </a:t>
            </a:r>
            <a:r>
              <a:rPr sz="2100" b="1" spc="85" dirty="0">
                <a:solidFill>
                  <a:srgbClr val="FFFFFF"/>
                </a:solidFill>
                <a:latin typeface="Arial"/>
                <a:cs typeface="Arial"/>
              </a:rPr>
              <a:t>pada</a:t>
            </a:r>
            <a:r>
              <a:rPr sz="2100" b="1" spc="110" dirty="0">
                <a:solidFill>
                  <a:srgbClr val="FFFFFF"/>
                </a:solidFill>
                <a:latin typeface="Arial"/>
                <a:cs typeface="Arial"/>
              </a:rPr>
              <a:t> </a:t>
            </a:r>
            <a:r>
              <a:rPr sz="2100" b="1" spc="40" dirty="0">
                <a:solidFill>
                  <a:srgbClr val="FFFFFF"/>
                </a:solidFill>
                <a:latin typeface="Arial"/>
                <a:cs typeface="Arial"/>
              </a:rPr>
              <a:t>hal</a:t>
            </a:r>
            <a:r>
              <a:rPr sz="2100" b="1" spc="110" dirty="0">
                <a:solidFill>
                  <a:srgbClr val="FFFFFF"/>
                </a:solidFill>
                <a:latin typeface="Arial"/>
                <a:cs typeface="Arial"/>
              </a:rPr>
              <a:t> </a:t>
            </a:r>
            <a:r>
              <a:rPr sz="2100" b="1" spc="30" dirty="0">
                <a:solidFill>
                  <a:srgbClr val="FFFFFF"/>
                </a:solidFill>
                <a:latin typeface="Arial"/>
                <a:cs typeface="Arial"/>
              </a:rPr>
              <a:t>yang</a:t>
            </a:r>
            <a:r>
              <a:rPr sz="2100" b="1" spc="110" dirty="0">
                <a:solidFill>
                  <a:srgbClr val="FFFFFF"/>
                </a:solidFill>
                <a:latin typeface="Arial"/>
                <a:cs typeface="Arial"/>
              </a:rPr>
              <a:t> </a:t>
            </a:r>
            <a:r>
              <a:rPr sz="2100" b="1" spc="35" dirty="0">
                <a:solidFill>
                  <a:srgbClr val="FFFFFF"/>
                </a:solidFill>
                <a:latin typeface="Arial"/>
                <a:cs typeface="Arial"/>
              </a:rPr>
              <a:t>dikerjakan</a:t>
            </a:r>
            <a:r>
              <a:rPr sz="2100" b="1" spc="110" dirty="0">
                <a:solidFill>
                  <a:srgbClr val="FFFFFF"/>
                </a:solidFill>
                <a:latin typeface="Arial"/>
                <a:cs typeface="Arial"/>
              </a:rPr>
              <a:t> </a:t>
            </a:r>
            <a:r>
              <a:rPr sz="2100" b="1" spc="15" dirty="0">
                <a:solidFill>
                  <a:srgbClr val="FFFFFF"/>
                </a:solidFill>
                <a:latin typeface="Arial"/>
                <a:cs typeface="Arial"/>
              </a:rPr>
              <a:t>(loving</a:t>
            </a:r>
            <a:r>
              <a:rPr sz="2100" b="1" spc="110" dirty="0">
                <a:solidFill>
                  <a:srgbClr val="FFFFFF"/>
                </a:solidFill>
                <a:latin typeface="Arial"/>
                <a:cs typeface="Arial"/>
              </a:rPr>
              <a:t> </a:t>
            </a:r>
            <a:r>
              <a:rPr sz="2100" b="1" spc="-35" dirty="0">
                <a:solidFill>
                  <a:srgbClr val="FFFFFF"/>
                </a:solidFill>
                <a:latin typeface="Arial"/>
                <a:cs typeface="Arial"/>
              </a:rPr>
              <a:t>my</a:t>
            </a:r>
            <a:r>
              <a:rPr sz="2100" b="1" spc="110" dirty="0">
                <a:solidFill>
                  <a:srgbClr val="FFFFFF"/>
                </a:solidFill>
                <a:latin typeface="Arial"/>
                <a:cs typeface="Arial"/>
              </a:rPr>
              <a:t> </a:t>
            </a:r>
            <a:r>
              <a:rPr sz="2100" b="1" spc="-10" dirty="0">
                <a:solidFill>
                  <a:srgbClr val="FFFFFF"/>
                </a:solidFill>
                <a:latin typeface="Arial"/>
                <a:cs typeface="Arial"/>
              </a:rPr>
              <a:t>career/business)</a:t>
            </a:r>
            <a:r>
              <a:rPr sz="2100" b="1" spc="110" dirty="0">
                <a:solidFill>
                  <a:srgbClr val="FFFFFF"/>
                </a:solidFill>
                <a:latin typeface="Arial"/>
                <a:cs typeface="Arial"/>
              </a:rPr>
              <a:t> </a:t>
            </a:r>
            <a:r>
              <a:rPr sz="2100" b="1" spc="60" dirty="0">
                <a:solidFill>
                  <a:srgbClr val="FFFFFF"/>
                </a:solidFill>
                <a:latin typeface="Arial"/>
                <a:cs typeface="Arial"/>
              </a:rPr>
              <a:t>ditandai</a:t>
            </a:r>
            <a:r>
              <a:rPr sz="2100" b="1" spc="110" dirty="0">
                <a:solidFill>
                  <a:srgbClr val="FFFFFF"/>
                </a:solidFill>
                <a:latin typeface="Arial"/>
                <a:cs typeface="Arial"/>
              </a:rPr>
              <a:t> </a:t>
            </a:r>
            <a:r>
              <a:rPr sz="2100" b="1" spc="30" dirty="0">
                <a:solidFill>
                  <a:srgbClr val="FFFFFF"/>
                </a:solidFill>
                <a:latin typeface="Arial"/>
                <a:cs typeface="Arial"/>
              </a:rPr>
              <a:t>dengan</a:t>
            </a:r>
            <a:r>
              <a:rPr sz="2100" b="1" spc="110" dirty="0">
                <a:solidFill>
                  <a:srgbClr val="FFFFFF"/>
                </a:solidFill>
                <a:latin typeface="Arial"/>
                <a:cs typeface="Arial"/>
              </a:rPr>
              <a:t> </a:t>
            </a:r>
            <a:r>
              <a:rPr sz="2100" b="1" dirty="0">
                <a:solidFill>
                  <a:srgbClr val="FFFFFF"/>
                </a:solidFill>
                <a:latin typeface="Arial"/>
                <a:cs typeface="Arial"/>
              </a:rPr>
              <a:t>dedikasi</a:t>
            </a:r>
            <a:r>
              <a:rPr sz="2100" b="1" spc="110" dirty="0">
                <a:solidFill>
                  <a:srgbClr val="FFFFFF"/>
                </a:solidFill>
                <a:latin typeface="Arial"/>
                <a:cs typeface="Arial"/>
              </a:rPr>
              <a:t> </a:t>
            </a:r>
            <a:r>
              <a:rPr sz="2100" b="1" spc="-10" dirty="0">
                <a:solidFill>
                  <a:srgbClr val="FFFFFF"/>
                </a:solidFill>
                <a:latin typeface="Arial"/>
                <a:cs typeface="Arial"/>
              </a:rPr>
              <a:t>penuh</a:t>
            </a:r>
            <a:r>
              <a:rPr sz="2100" b="1" spc="105" dirty="0">
                <a:solidFill>
                  <a:srgbClr val="FFFFFF"/>
                </a:solidFill>
                <a:latin typeface="Arial"/>
                <a:cs typeface="Arial"/>
              </a:rPr>
              <a:t> </a:t>
            </a:r>
            <a:r>
              <a:rPr sz="2100" b="1" spc="50" dirty="0">
                <a:solidFill>
                  <a:srgbClr val="FFFFFF"/>
                </a:solidFill>
                <a:latin typeface="Arial"/>
                <a:cs typeface="Arial"/>
              </a:rPr>
              <a:t>dan</a:t>
            </a:r>
            <a:r>
              <a:rPr sz="2100" b="1" spc="110" dirty="0">
                <a:solidFill>
                  <a:srgbClr val="FFFFFF"/>
                </a:solidFill>
                <a:latin typeface="Arial"/>
                <a:cs typeface="Arial"/>
              </a:rPr>
              <a:t> </a:t>
            </a:r>
            <a:r>
              <a:rPr sz="2100" b="1" spc="45" dirty="0">
                <a:solidFill>
                  <a:srgbClr val="FFFFFF"/>
                </a:solidFill>
                <a:latin typeface="Arial"/>
                <a:cs typeface="Arial"/>
              </a:rPr>
              <a:t>keintaan</a:t>
            </a:r>
            <a:r>
              <a:rPr sz="2100" b="1" spc="110" dirty="0">
                <a:solidFill>
                  <a:srgbClr val="FFFFFF"/>
                </a:solidFill>
                <a:latin typeface="Arial"/>
                <a:cs typeface="Arial"/>
              </a:rPr>
              <a:t> </a:t>
            </a:r>
            <a:r>
              <a:rPr sz="2100" b="1" spc="85" dirty="0">
                <a:solidFill>
                  <a:srgbClr val="FFFFFF"/>
                </a:solidFill>
                <a:latin typeface="Arial"/>
                <a:cs typeface="Arial"/>
              </a:rPr>
              <a:t>pada</a:t>
            </a:r>
            <a:r>
              <a:rPr sz="2100" b="1" spc="110" dirty="0">
                <a:solidFill>
                  <a:srgbClr val="FFFFFF"/>
                </a:solidFill>
                <a:latin typeface="Arial"/>
                <a:cs typeface="Arial"/>
              </a:rPr>
              <a:t> </a:t>
            </a:r>
            <a:r>
              <a:rPr sz="2100" b="1" spc="45" dirty="0">
                <a:solidFill>
                  <a:srgbClr val="FFFFFF"/>
                </a:solidFill>
                <a:latin typeface="Arial"/>
                <a:cs typeface="Arial"/>
              </a:rPr>
              <a:t>apapun</a:t>
            </a:r>
            <a:r>
              <a:rPr sz="2100" b="1" spc="110" dirty="0">
                <a:solidFill>
                  <a:srgbClr val="FFFFFF"/>
                </a:solidFill>
                <a:latin typeface="Arial"/>
                <a:cs typeface="Arial"/>
              </a:rPr>
              <a:t> </a:t>
            </a:r>
            <a:r>
              <a:rPr sz="2100" b="1" spc="30" dirty="0">
                <a:solidFill>
                  <a:srgbClr val="FFFFFF"/>
                </a:solidFill>
                <a:latin typeface="Arial"/>
                <a:cs typeface="Arial"/>
              </a:rPr>
              <a:t>yang </a:t>
            </a:r>
            <a:r>
              <a:rPr sz="2100" b="1" spc="-570" dirty="0">
                <a:solidFill>
                  <a:srgbClr val="FFFFFF"/>
                </a:solidFill>
                <a:latin typeface="Arial"/>
                <a:cs typeface="Arial"/>
              </a:rPr>
              <a:t> </a:t>
            </a:r>
            <a:r>
              <a:rPr sz="2100" b="1" spc="15" dirty="0">
                <a:solidFill>
                  <a:srgbClr val="FFFFFF"/>
                </a:solidFill>
                <a:latin typeface="Arial"/>
                <a:cs typeface="Arial"/>
              </a:rPr>
              <a:t>dikerjakan,</a:t>
            </a:r>
            <a:r>
              <a:rPr sz="2100" b="1" spc="105" dirty="0">
                <a:solidFill>
                  <a:srgbClr val="FFFFFF"/>
                </a:solidFill>
                <a:latin typeface="Arial"/>
                <a:cs typeface="Arial"/>
              </a:rPr>
              <a:t> </a:t>
            </a:r>
            <a:r>
              <a:rPr sz="2100" b="1" spc="75" dirty="0">
                <a:solidFill>
                  <a:srgbClr val="FFFFFF"/>
                </a:solidFill>
                <a:latin typeface="Arial"/>
                <a:cs typeface="Arial"/>
              </a:rPr>
              <a:t>tetapi</a:t>
            </a:r>
            <a:r>
              <a:rPr sz="2100" b="1" spc="105" dirty="0">
                <a:solidFill>
                  <a:srgbClr val="FFFFFF"/>
                </a:solidFill>
                <a:latin typeface="Arial"/>
                <a:cs typeface="Arial"/>
              </a:rPr>
              <a:t> </a:t>
            </a:r>
            <a:r>
              <a:rPr sz="2100" b="1" spc="60" dirty="0">
                <a:solidFill>
                  <a:srgbClr val="FFFFFF"/>
                </a:solidFill>
                <a:latin typeface="Arial"/>
                <a:cs typeface="Arial"/>
              </a:rPr>
              <a:t>tidak</a:t>
            </a:r>
            <a:r>
              <a:rPr sz="2100" b="1" spc="105" dirty="0">
                <a:solidFill>
                  <a:srgbClr val="FFFFFF"/>
                </a:solidFill>
                <a:latin typeface="Arial"/>
                <a:cs typeface="Arial"/>
              </a:rPr>
              <a:t> </a:t>
            </a:r>
            <a:r>
              <a:rPr sz="2100" b="1" spc="35" dirty="0">
                <a:solidFill>
                  <a:srgbClr val="FFFFFF"/>
                </a:solidFill>
                <a:latin typeface="Arial"/>
                <a:cs typeface="Arial"/>
              </a:rPr>
              <a:t>hanya</a:t>
            </a:r>
            <a:r>
              <a:rPr sz="2100" b="1" spc="105" dirty="0">
                <a:solidFill>
                  <a:srgbClr val="FFFFFF"/>
                </a:solidFill>
                <a:latin typeface="Arial"/>
                <a:cs typeface="Arial"/>
              </a:rPr>
              <a:t> </a:t>
            </a:r>
            <a:r>
              <a:rPr sz="2100" b="1" spc="25" dirty="0">
                <a:solidFill>
                  <a:srgbClr val="FFFFFF"/>
                </a:solidFill>
                <a:latin typeface="Arial"/>
                <a:cs typeface="Arial"/>
              </a:rPr>
              <a:t>mengerjakan</a:t>
            </a:r>
            <a:r>
              <a:rPr sz="2100" b="1" spc="105" dirty="0">
                <a:solidFill>
                  <a:srgbClr val="FFFFFF"/>
                </a:solidFill>
                <a:latin typeface="Arial"/>
                <a:cs typeface="Arial"/>
              </a:rPr>
              <a:t> </a:t>
            </a:r>
            <a:r>
              <a:rPr sz="2100" b="1" spc="30" dirty="0">
                <a:solidFill>
                  <a:srgbClr val="FFFFFF"/>
                </a:solidFill>
                <a:latin typeface="Arial"/>
                <a:cs typeface="Arial"/>
              </a:rPr>
              <a:t>yang</a:t>
            </a:r>
            <a:r>
              <a:rPr sz="2100" b="1" spc="105" dirty="0">
                <a:solidFill>
                  <a:srgbClr val="FFFFFF"/>
                </a:solidFill>
                <a:latin typeface="Arial"/>
                <a:cs typeface="Arial"/>
              </a:rPr>
              <a:t> </a:t>
            </a:r>
            <a:r>
              <a:rPr sz="2100" b="1" spc="-10" dirty="0">
                <a:solidFill>
                  <a:srgbClr val="FFFFFF"/>
                </a:solidFill>
                <a:latin typeface="Arial"/>
                <a:cs typeface="Arial"/>
              </a:rPr>
              <a:t>dicintai.</a:t>
            </a:r>
            <a:endParaRPr sz="2100">
              <a:latin typeface="Arial"/>
              <a:cs typeface="Arial"/>
            </a:endParaRPr>
          </a:p>
          <a:p>
            <a:pPr marL="12700" marR="410845">
              <a:lnSpc>
                <a:spcPct val="101000"/>
              </a:lnSpc>
              <a:buAutoNum type="arabicPeriod"/>
              <a:tabLst>
                <a:tab pos="633095" algn="l"/>
                <a:tab pos="633730" algn="l"/>
              </a:tabLst>
            </a:pPr>
            <a:r>
              <a:rPr sz="2100" b="1" spc="5" dirty="0">
                <a:solidFill>
                  <a:srgbClr val="FFFFFF"/>
                </a:solidFill>
                <a:latin typeface="Arial"/>
                <a:cs typeface="Arial"/>
              </a:rPr>
              <a:t>Kepemimpinan</a:t>
            </a:r>
            <a:r>
              <a:rPr sz="2100" b="1" spc="110" dirty="0">
                <a:solidFill>
                  <a:srgbClr val="FFFFFF"/>
                </a:solidFill>
                <a:latin typeface="Arial"/>
                <a:cs typeface="Arial"/>
              </a:rPr>
              <a:t> </a:t>
            </a:r>
            <a:r>
              <a:rPr sz="2100" b="1" spc="40" dirty="0">
                <a:solidFill>
                  <a:srgbClr val="FFFFFF"/>
                </a:solidFill>
                <a:latin typeface="Arial"/>
                <a:cs typeface="Arial"/>
              </a:rPr>
              <a:t>(having</a:t>
            </a:r>
            <a:r>
              <a:rPr sz="2100" b="1" spc="114" dirty="0">
                <a:solidFill>
                  <a:srgbClr val="FFFFFF"/>
                </a:solidFill>
                <a:latin typeface="Arial"/>
                <a:cs typeface="Arial"/>
              </a:rPr>
              <a:t> </a:t>
            </a:r>
            <a:r>
              <a:rPr sz="2100" b="1" spc="-15" dirty="0">
                <a:solidFill>
                  <a:srgbClr val="FFFFFF"/>
                </a:solidFill>
                <a:latin typeface="Arial"/>
                <a:cs typeface="Arial"/>
              </a:rPr>
              <a:t>strong</a:t>
            </a:r>
            <a:r>
              <a:rPr sz="2100" b="1" spc="110" dirty="0">
                <a:solidFill>
                  <a:srgbClr val="FFFFFF"/>
                </a:solidFill>
                <a:latin typeface="Arial"/>
                <a:cs typeface="Arial"/>
              </a:rPr>
              <a:t> </a:t>
            </a:r>
            <a:r>
              <a:rPr sz="2100" b="1" spc="5" dirty="0">
                <a:solidFill>
                  <a:srgbClr val="FFFFFF"/>
                </a:solidFill>
                <a:latin typeface="Arial"/>
                <a:cs typeface="Arial"/>
              </a:rPr>
              <a:t>leadership</a:t>
            </a:r>
            <a:r>
              <a:rPr sz="2100" b="1" spc="114" dirty="0">
                <a:solidFill>
                  <a:srgbClr val="FFFFFF"/>
                </a:solidFill>
                <a:latin typeface="Arial"/>
                <a:cs typeface="Arial"/>
              </a:rPr>
              <a:t> </a:t>
            </a:r>
            <a:r>
              <a:rPr sz="2100" b="1" spc="25" dirty="0">
                <a:solidFill>
                  <a:srgbClr val="FFFFFF"/>
                </a:solidFill>
                <a:latin typeface="Arial"/>
                <a:cs typeface="Arial"/>
              </a:rPr>
              <a:t>qualities)</a:t>
            </a:r>
            <a:r>
              <a:rPr sz="2100" b="1" spc="114" dirty="0">
                <a:solidFill>
                  <a:srgbClr val="FFFFFF"/>
                </a:solidFill>
                <a:latin typeface="Arial"/>
                <a:cs typeface="Arial"/>
              </a:rPr>
              <a:t> </a:t>
            </a:r>
            <a:r>
              <a:rPr sz="2100" b="1" spc="60" dirty="0">
                <a:solidFill>
                  <a:srgbClr val="FFFFFF"/>
                </a:solidFill>
                <a:latin typeface="Arial"/>
                <a:cs typeface="Arial"/>
              </a:rPr>
              <a:t>ditandai</a:t>
            </a:r>
            <a:r>
              <a:rPr sz="2100" b="1" spc="110" dirty="0">
                <a:solidFill>
                  <a:srgbClr val="FFFFFF"/>
                </a:solidFill>
                <a:latin typeface="Arial"/>
                <a:cs typeface="Arial"/>
              </a:rPr>
              <a:t> </a:t>
            </a:r>
            <a:r>
              <a:rPr sz="2100" b="1" spc="30" dirty="0">
                <a:solidFill>
                  <a:srgbClr val="FFFFFF"/>
                </a:solidFill>
                <a:latin typeface="Arial"/>
                <a:cs typeface="Arial"/>
              </a:rPr>
              <a:t>dengan</a:t>
            </a:r>
            <a:r>
              <a:rPr sz="2100" b="1" spc="114" dirty="0">
                <a:solidFill>
                  <a:srgbClr val="FFFFFF"/>
                </a:solidFill>
                <a:latin typeface="Arial"/>
                <a:cs typeface="Arial"/>
              </a:rPr>
              <a:t> </a:t>
            </a:r>
            <a:r>
              <a:rPr sz="2100" b="1" spc="15" dirty="0">
                <a:solidFill>
                  <a:srgbClr val="FFFFFF"/>
                </a:solidFill>
                <a:latin typeface="Arial"/>
                <a:cs typeface="Arial"/>
              </a:rPr>
              <a:t>kemampuan</a:t>
            </a:r>
            <a:r>
              <a:rPr sz="2100" b="1" spc="110" dirty="0">
                <a:solidFill>
                  <a:srgbClr val="FFFFFF"/>
                </a:solidFill>
                <a:latin typeface="Arial"/>
                <a:cs typeface="Arial"/>
              </a:rPr>
              <a:t> </a:t>
            </a:r>
            <a:r>
              <a:rPr sz="2100" b="1" dirty="0">
                <a:solidFill>
                  <a:srgbClr val="FFFFFF"/>
                </a:solidFill>
                <a:latin typeface="Arial"/>
                <a:cs typeface="Arial"/>
              </a:rPr>
              <a:t>untuk</a:t>
            </a:r>
            <a:r>
              <a:rPr sz="2100" b="1" spc="114" dirty="0">
                <a:solidFill>
                  <a:srgbClr val="FFFFFF"/>
                </a:solidFill>
                <a:latin typeface="Arial"/>
                <a:cs typeface="Arial"/>
              </a:rPr>
              <a:t> </a:t>
            </a:r>
            <a:r>
              <a:rPr sz="2100" b="1" spc="-10" dirty="0">
                <a:solidFill>
                  <a:srgbClr val="FFFFFF"/>
                </a:solidFill>
                <a:latin typeface="Arial"/>
                <a:cs typeface="Arial"/>
              </a:rPr>
              <a:t>memimpin</a:t>
            </a:r>
            <a:r>
              <a:rPr sz="2100" b="1" spc="114" dirty="0">
                <a:solidFill>
                  <a:srgbClr val="FFFFFF"/>
                </a:solidFill>
                <a:latin typeface="Arial"/>
                <a:cs typeface="Arial"/>
              </a:rPr>
              <a:t> </a:t>
            </a:r>
            <a:r>
              <a:rPr sz="2100" b="1" spc="30" dirty="0">
                <a:solidFill>
                  <a:srgbClr val="FFFFFF"/>
                </a:solidFill>
                <a:latin typeface="Arial"/>
                <a:cs typeface="Arial"/>
              </a:rPr>
              <a:t>yang</a:t>
            </a:r>
            <a:r>
              <a:rPr sz="2100" b="1" spc="110" dirty="0">
                <a:solidFill>
                  <a:srgbClr val="FFFFFF"/>
                </a:solidFill>
                <a:latin typeface="Arial"/>
                <a:cs typeface="Arial"/>
              </a:rPr>
              <a:t> </a:t>
            </a:r>
            <a:r>
              <a:rPr sz="2100" b="1" spc="40" dirty="0">
                <a:solidFill>
                  <a:srgbClr val="FFFFFF"/>
                </a:solidFill>
                <a:latin typeface="Arial"/>
                <a:cs typeface="Arial"/>
              </a:rPr>
              <a:t>tangguh</a:t>
            </a:r>
            <a:r>
              <a:rPr sz="2100" b="1" spc="114" dirty="0">
                <a:solidFill>
                  <a:srgbClr val="FFFFFF"/>
                </a:solidFill>
                <a:latin typeface="Arial"/>
                <a:cs typeface="Arial"/>
              </a:rPr>
              <a:t> </a:t>
            </a:r>
            <a:r>
              <a:rPr sz="2100" b="1" spc="55" dirty="0">
                <a:solidFill>
                  <a:srgbClr val="FFFFFF"/>
                </a:solidFill>
                <a:latin typeface="Arial"/>
                <a:cs typeface="Arial"/>
              </a:rPr>
              <a:t>dalam</a:t>
            </a:r>
            <a:r>
              <a:rPr sz="2100" b="1" spc="114" dirty="0">
                <a:solidFill>
                  <a:srgbClr val="FFFFFF"/>
                </a:solidFill>
                <a:latin typeface="Arial"/>
                <a:cs typeface="Arial"/>
              </a:rPr>
              <a:t> </a:t>
            </a:r>
            <a:r>
              <a:rPr sz="2100" b="1" spc="15" dirty="0">
                <a:solidFill>
                  <a:srgbClr val="FFFFFF"/>
                </a:solidFill>
                <a:latin typeface="Arial"/>
                <a:cs typeface="Arial"/>
              </a:rPr>
              <a:t>kualitas </a:t>
            </a:r>
            <a:r>
              <a:rPr sz="2100" b="1" spc="-570" dirty="0">
                <a:solidFill>
                  <a:srgbClr val="FFFFFF"/>
                </a:solidFill>
                <a:latin typeface="Arial"/>
                <a:cs typeface="Arial"/>
              </a:rPr>
              <a:t> </a:t>
            </a:r>
            <a:r>
              <a:rPr sz="2100" b="1" spc="30" dirty="0">
                <a:solidFill>
                  <a:srgbClr val="FFFFFF"/>
                </a:solidFill>
                <a:latin typeface="Arial"/>
                <a:cs typeface="Arial"/>
              </a:rPr>
              <a:t>yang</a:t>
            </a:r>
            <a:r>
              <a:rPr sz="2100" b="1" spc="100" dirty="0">
                <a:solidFill>
                  <a:srgbClr val="FFFFFF"/>
                </a:solidFill>
                <a:latin typeface="Arial"/>
                <a:cs typeface="Arial"/>
              </a:rPr>
              <a:t> </a:t>
            </a:r>
            <a:r>
              <a:rPr sz="2100" b="1" spc="5" dirty="0">
                <a:solidFill>
                  <a:srgbClr val="FFFFFF"/>
                </a:solidFill>
                <a:latin typeface="Arial"/>
                <a:cs typeface="Arial"/>
              </a:rPr>
              <a:t>tinggi.</a:t>
            </a:r>
            <a:endParaRPr sz="2100">
              <a:latin typeface="Arial"/>
              <a:cs typeface="Arial"/>
            </a:endParaRPr>
          </a:p>
          <a:p>
            <a:pPr marL="12700" marR="120650">
              <a:lnSpc>
                <a:spcPct val="101000"/>
              </a:lnSpc>
              <a:buAutoNum type="arabicPeriod"/>
              <a:tabLst>
                <a:tab pos="640715" algn="l"/>
                <a:tab pos="641350" algn="l"/>
              </a:tabLst>
            </a:pPr>
            <a:r>
              <a:rPr sz="2100" b="1" spc="35" dirty="0">
                <a:solidFill>
                  <a:srgbClr val="FFFFFF"/>
                </a:solidFill>
                <a:latin typeface="Arial"/>
                <a:cs typeface="Arial"/>
              </a:rPr>
              <a:t>Kepribadian</a:t>
            </a:r>
            <a:r>
              <a:rPr sz="2100" b="1" spc="125" dirty="0">
                <a:solidFill>
                  <a:srgbClr val="FFFFFF"/>
                </a:solidFill>
                <a:latin typeface="Arial"/>
                <a:cs typeface="Arial"/>
              </a:rPr>
              <a:t> </a:t>
            </a:r>
            <a:r>
              <a:rPr sz="2100" b="1" spc="40" dirty="0">
                <a:solidFill>
                  <a:srgbClr val="FFFFFF"/>
                </a:solidFill>
                <a:latin typeface="Arial"/>
                <a:cs typeface="Arial"/>
              </a:rPr>
              <a:t>kompetitif</a:t>
            </a:r>
            <a:r>
              <a:rPr sz="2100" b="1" spc="130" dirty="0">
                <a:solidFill>
                  <a:srgbClr val="FFFFFF"/>
                </a:solidFill>
                <a:latin typeface="Arial"/>
                <a:cs typeface="Arial"/>
              </a:rPr>
              <a:t> </a:t>
            </a:r>
            <a:r>
              <a:rPr sz="2100" b="1" spc="40" dirty="0">
                <a:solidFill>
                  <a:srgbClr val="FFFFFF"/>
                </a:solidFill>
                <a:latin typeface="Arial"/>
                <a:cs typeface="Arial"/>
              </a:rPr>
              <a:t>(having</a:t>
            </a:r>
            <a:r>
              <a:rPr sz="2100" b="1" spc="125" dirty="0">
                <a:solidFill>
                  <a:srgbClr val="FFFFFF"/>
                </a:solidFill>
                <a:latin typeface="Arial"/>
                <a:cs typeface="Arial"/>
              </a:rPr>
              <a:t> </a:t>
            </a:r>
            <a:r>
              <a:rPr sz="2100" b="1" spc="135" dirty="0">
                <a:solidFill>
                  <a:srgbClr val="FFFFFF"/>
                </a:solidFill>
                <a:latin typeface="Arial"/>
                <a:cs typeface="Arial"/>
              </a:rPr>
              <a:t>a</a:t>
            </a:r>
            <a:r>
              <a:rPr sz="2100" b="1" spc="130" dirty="0">
                <a:solidFill>
                  <a:srgbClr val="FFFFFF"/>
                </a:solidFill>
                <a:latin typeface="Arial"/>
                <a:cs typeface="Arial"/>
              </a:rPr>
              <a:t> </a:t>
            </a:r>
            <a:r>
              <a:rPr sz="2100" b="1" spc="-5" dirty="0">
                <a:solidFill>
                  <a:srgbClr val="FFFFFF"/>
                </a:solidFill>
                <a:latin typeface="Arial"/>
                <a:cs typeface="Arial"/>
              </a:rPr>
              <a:t>very</a:t>
            </a:r>
            <a:r>
              <a:rPr sz="2100" b="1" spc="125" dirty="0">
                <a:solidFill>
                  <a:srgbClr val="FFFFFF"/>
                </a:solidFill>
                <a:latin typeface="Arial"/>
                <a:cs typeface="Arial"/>
              </a:rPr>
              <a:t> </a:t>
            </a:r>
            <a:r>
              <a:rPr sz="2100" b="1" dirty="0">
                <a:solidFill>
                  <a:srgbClr val="FFFFFF"/>
                </a:solidFill>
                <a:latin typeface="Arial"/>
                <a:cs typeface="Arial"/>
              </a:rPr>
              <a:t>competitive</a:t>
            </a:r>
            <a:r>
              <a:rPr sz="2100" b="1" spc="130" dirty="0">
                <a:solidFill>
                  <a:srgbClr val="FFFFFF"/>
                </a:solidFill>
                <a:latin typeface="Arial"/>
                <a:cs typeface="Arial"/>
              </a:rPr>
              <a:t> </a:t>
            </a:r>
            <a:r>
              <a:rPr sz="2100" b="1" spc="35" dirty="0">
                <a:solidFill>
                  <a:srgbClr val="FFFFFF"/>
                </a:solidFill>
                <a:latin typeface="Arial"/>
                <a:cs typeface="Arial"/>
              </a:rPr>
              <a:t>spirit/personality)adalah</a:t>
            </a:r>
            <a:r>
              <a:rPr sz="2100" b="1" spc="125" dirty="0">
                <a:solidFill>
                  <a:srgbClr val="FFFFFF"/>
                </a:solidFill>
                <a:latin typeface="Arial"/>
                <a:cs typeface="Arial"/>
              </a:rPr>
              <a:t> </a:t>
            </a:r>
            <a:r>
              <a:rPr sz="2100" b="1" spc="35" dirty="0">
                <a:solidFill>
                  <a:srgbClr val="FFFFFF"/>
                </a:solidFill>
                <a:latin typeface="Arial"/>
                <a:cs typeface="Arial"/>
              </a:rPr>
              <a:t>kepribadian</a:t>
            </a:r>
            <a:r>
              <a:rPr sz="2100" b="1" spc="130" dirty="0">
                <a:solidFill>
                  <a:srgbClr val="FFFFFF"/>
                </a:solidFill>
                <a:latin typeface="Arial"/>
                <a:cs typeface="Arial"/>
              </a:rPr>
              <a:t> </a:t>
            </a:r>
            <a:r>
              <a:rPr sz="2100" b="1" spc="30" dirty="0">
                <a:solidFill>
                  <a:srgbClr val="FFFFFF"/>
                </a:solidFill>
                <a:latin typeface="Arial"/>
                <a:cs typeface="Arial"/>
              </a:rPr>
              <a:t>yang</a:t>
            </a:r>
            <a:r>
              <a:rPr sz="2100" b="1" spc="125" dirty="0">
                <a:solidFill>
                  <a:srgbClr val="FFFFFF"/>
                </a:solidFill>
                <a:latin typeface="Arial"/>
                <a:cs typeface="Arial"/>
              </a:rPr>
              <a:t> </a:t>
            </a:r>
            <a:r>
              <a:rPr sz="2100" b="1" spc="-5" dirty="0">
                <a:solidFill>
                  <a:srgbClr val="FFFFFF"/>
                </a:solidFill>
                <a:latin typeface="Arial"/>
                <a:cs typeface="Arial"/>
              </a:rPr>
              <a:t>memiliki</a:t>
            </a:r>
            <a:r>
              <a:rPr sz="2100" b="1" spc="130" dirty="0">
                <a:solidFill>
                  <a:srgbClr val="FFFFFF"/>
                </a:solidFill>
                <a:latin typeface="Arial"/>
                <a:cs typeface="Arial"/>
              </a:rPr>
              <a:t> </a:t>
            </a:r>
            <a:r>
              <a:rPr sz="2100" b="1" spc="5" dirty="0">
                <a:solidFill>
                  <a:srgbClr val="FFFFFF"/>
                </a:solidFill>
                <a:latin typeface="Arial"/>
                <a:cs typeface="Arial"/>
              </a:rPr>
              <a:t>kesanggupan</a:t>
            </a:r>
            <a:r>
              <a:rPr sz="2100" b="1" spc="125" dirty="0">
                <a:solidFill>
                  <a:srgbClr val="FFFFFF"/>
                </a:solidFill>
                <a:latin typeface="Arial"/>
                <a:cs typeface="Arial"/>
              </a:rPr>
              <a:t> </a:t>
            </a:r>
            <a:r>
              <a:rPr sz="2100" b="1" spc="-5" dirty="0">
                <a:solidFill>
                  <a:srgbClr val="FFFFFF"/>
                </a:solidFill>
                <a:latin typeface="Arial"/>
                <a:cs typeface="Arial"/>
              </a:rPr>
              <a:t>berkompetisi </a:t>
            </a:r>
            <a:r>
              <a:rPr sz="2100" b="1" spc="-565" dirty="0">
                <a:solidFill>
                  <a:srgbClr val="FFFFFF"/>
                </a:solidFill>
                <a:latin typeface="Arial"/>
                <a:cs typeface="Arial"/>
              </a:rPr>
              <a:t> </a:t>
            </a:r>
            <a:r>
              <a:rPr sz="2100" b="1" spc="-10" dirty="0">
                <a:solidFill>
                  <a:srgbClr val="FFFFFF"/>
                </a:solidFill>
                <a:latin typeface="Arial"/>
                <a:cs typeface="Arial"/>
              </a:rPr>
              <a:t>secara</a:t>
            </a:r>
            <a:r>
              <a:rPr sz="2100" b="1" spc="105" dirty="0">
                <a:solidFill>
                  <a:srgbClr val="FFFFFF"/>
                </a:solidFill>
                <a:latin typeface="Arial"/>
                <a:cs typeface="Arial"/>
              </a:rPr>
              <a:t> </a:t>
            </a:r>
            <a:r>
              <a:rPr sz="2100" b="1" spc="40" dirty="0">
                <a:solidFill>
                  <a:srgbClr val="FFFFFF"/>
                </a:solidFill>
                <a:latin typeface="Arial"/>
                <a:cs typeface="Arial"/>
              </a:rPr>
              <a:t>tangguh</a:t>
            </a:r>
            <a:r>
              <a:rPr sz="2100" b="1" spc="105" dirty="0">
                <a:solidFill>
                  <a:srgbClr val="FFFFFF"/>
                </a:solidFill>
                <a:latin typeface="Arial"/>
                <a:cs typeface="Arial"/>
              </a:rPr>
              <a:t> </a:t>
            </a:r>
            <a:r>
              <a:rPr sz="2100" b="1" spc="30" dirty="0">
                <a:solidFill>
                  <a:srgbClr val="FFFFFF"/>
                </a:solidFill>
                <a:latin typeface="Arial"/>
                <a:cs typeface="Arial"/>
              </a:rPr>
              <a:t>dengan</a:t>
            </a:r>
            <a:r>
              <a:rPr sz="2100" b="1" spc="105" dirty="0">
                <a:solidFill>
                  <a:srgbClr val="FFFFFF"/>
                </a:solidFill>
                <a:latin typeface="Arial"/>
                <a:cs typeface="Arial"/>
              </a:rPr>
              <a:t> </a:t>
            </a:r>
            <a:r>
              <a:rPr sz="2100" b="1" spc="15" dirty="0">
                <a:solidFill>
                  <a:srgbClr val="FFFFFF"/>
                </a:solidFill>
                <a:latin typeface="Arial"/>
                <a:cs typeface="Arial"/>
              </a:rPr>
              <a:t>motto</a:t>
            </a:r>
            <a:r>
              <a:rPr sz="2100" b="1" spc="105" dirty="0">
                <a:solidFill>
                  <a:srgbClr val="FFFFFF"/>
                </a:solidFill>
                <a:latin typeface="Arial"/>
                <a:cs typeface="Arial"/>
              </a:rPr>
              <a:t> </a:t>
            </a:r>
            <a:r>
              <a:rPr sz="2100" b="1" spc="-10" dirty="0">
                <a:solidFill>
                  <a:srgbClr val="FFFFFF"/>
                </a:solidFill>
                <a:latin typeface="Arial"/>
                <a:cs typeface="Arial"/>
              </a:rPr>
              <a:t>vini</a:t>
            </a:r>
            <a:r>
              <a:rPr sz="2100" b="1" spc="105" dirty="0">
                <a:solidFill>
                  <a:srgbClr val="FFFFFF"/>
                </a:solidFill>
                <a:latin typeface="Arial"/>
                <a:cs typeface="Arial"/>
              </a:rPr>
              <a:t> </a:t>
            </a:r>
            <a:r>
              <a:rPr sz="2100" b="1" spc="70" dirty="0">
                <a:solidFill>
                  <a:srgbClr val="FFFFFF"/>
                </a:solidFill>
                <a:latin typeface="Arial"/>
                <a:cs typeface="Arial"/>
              </a:rPr>
              <a:t>(datang),</a:t>
            </a:r>
            <a:r>
              <a:rPr sz="2100" b="1" spc="105" dirty="0">
                <a:solidFill>
                  <a:srgbClr val="FFFFFF"/>
                </a:solidFill>
                <a:latin typeface="Arial"/>
                <a:cs typeface="Arial"/>
              </a:rPr>
              <a:t> </a:t>
            </a:r>
            <a:r>
              <a:rPr sz="2100" b="1" spc="5" dirty="0">
                <a:solidFill>
                  <a:srgbClr val="FFFFFF"/>
                </a:solidFill>
                <a:latin typeface="Arial"/>
                <a:cs typeface="Arial"/>
              </a:rPr>
              <a:t>vidi</a:t>
            </a:r>
            <a:r>
              <a:rPr sz="2100" b="1" spc="105" dirty="0">
                <a:solidFill>
                  <a:srgbClr val="FFFFFF"/>
                </a:solidFill>
                <a:latin typeface="Arial"/>
                <a:cs typeface="Arial"/>
              </a:rPr>
              <a:t> </a:t>
            </a:r>
            <a:r>
              <a:rPr sz="2100" b="1" spc="45" dirty="0">
                <a:solidFill>
                  <a:srgbClr val="FFFFFF"/>
                </a:solidFill>
                <a:latin typeface="Arial"/>
                <a:cs typeface="Arial"/>
              </a:rPr>
              <a:t>(bertanding),</a:t>
            </a:r>
            <a:r>
              <a:rPr sz="2100" b="1" spc="105" dirty="0">
                <a:solidFill>
                  <a:srgbClr val="FFFFFF"/>
                </a:solidFill>
                <a:latin typeface="Arial"/>
                <a:cs typeface="Arial"/>
              </a:rPr>
              <a:t> </a:t>
            </a:r>
            <a:r>
              <a:rPr sz="2100" b="1" spc="50" dirty="0">
                <a:solidFill>
                  <a:srgbClr val="FFFFFF"/>
                </a:solidFill>
                <a:latin typeface="Arial"/>
                <a:cs typeface="Arial"/>
              </a:rPr>
              <a:t>dan</a:t>
            </a:r>
            <a:r>
              <a:rPr sz="2100" b="1" spc="105" dirty="0">
                <a:solidFill>
                  <a:srgbClr val="FFFFFF"/>
                </a:solidFill>
                <a:latin typeface="Arial"/>
                <a:cs typeface="Arial"/>
              </a:rPr>
              <a:t> </a:t>
            </a:r>
            <a:r>
              <a:rPr sz="2100" b="1" spc="-40" dirty="0">
                <a:solidFill>
                  <a:srgbClr val="FFFFFF"/>
                </a:solidFill>
                <a:latin typeface="Arial"/>
                <a:cs typeface="Arial"/>
              </a:rPr>
              <a:t>vici</a:t>
            </a:r>
            <a:r>
              <a:rPr sz="2100" b="1" spc="105" dirty="0">
                <a:solidFill>
                  <a:srgbClr val="FFFFFF"/>
                </a:solidFill>
                <a:latin typeface="Arial"/>
                <a:cs typeface="Arial"/>
              </a:rPr>
              <a:t> </a:t>
            </a:r>
            <a:r>
              <a:rPr sz="2100" b="1" spc="20" dirty="0">
                <a:solidFill>
                  <a:srgbClr val="FFFFFF"/>
                </a:solidFill>
                <a:latin typeface="Arial"/>
                <a:cs typeface="Arial"/>
              </a:rPr>
              <a:t>(menang).</a:t>
            </a:r>
            <a:endParaRPr sz="2100">
              <a:latin typeface="Arial"/>
              <a:cs typeface="Arial"/>
            </a:endParaRPr>
          </a:p>
          <a:p>
            <a:pPr marL="644525" indent="-632460">
              <a:lnSpc>
                <a:spcPct val="100000"/>
              </a:lnSpc>
              <a:spcBef>
                <a:spcPts val="25"/>
              </a:spcBef>
              <a:buAutoNum type="arabicPeriod"/>
              <a:tabLst>
                <a:tab pos="644525" algn="l"/>
                <a:tab pos="645160" algn="l"/>
              </a:tabLst>
            </a:pPr>
            <a:r>
              <a:rPr sz="2100" b="1" spc="50" dirty="0">
                <a:solidFill>
                  <a:srgbClr val="FFFFFF"/>
                </a:solidFill>
                <a:latin typeface="Arial"/>
                <a:cs typeface="Arial"/>
              </a:rPr>
              <a:t>Hidup</a:t>
            </a:r>
            <a:r>
              <a:rPr sz="2100" b="1" spc="110" dirty="0">
                <a:solidFill>
                  <a:srgbClr val="FFFFFF"/>
                </a:solidFill>
                <a:latin typeface="Arial"/>
                <a:cs typeface="Arial"/>
              </a:rPr>
              <a:t> </a:t>
            </a:r>
            <a:r>
              <a:rPr sz="2100" b="1" spc="65" dirty="0">
                <a:solidFill>
                  <a:srgbClr val="FFFFFF"/>
                </a:solidFill>
                <a:latin typeface="Arial"/>
                <a:cs typeface="Arial"/>
              </a:rPr>
              <a:t>teratur</a:t>
            </a:r>
            <a:r>
              <a:rPr sz="2100" b="1" spc="110" dirty="0">
                <a:solidFill>
                  <a:srgbClr val="FFFFFF"/>
                </a:solidFill>
                <a:latin typeface="Arial"/>
                <a:cs typeface="Arial"/>
              </a:rPr>
              <a:t> </a:t>
            </a:r>
            <a:r>
              <a:rPr sz="2100" b="1" spc="40" dirty="0">
                <a:solidFill>
                  <a:srgbClr val="FFFFFF"/>
                </a:solidFill>
                <a:latin typeface="Arial"/>
                <a:cs typeface="Arial"/>
              </a:rPr>
              <a:t>(being</a:t>
            </a:r>
            <a:r>
              <a:rPr sz="2100" b="1" spc="114" dirty="0">
                <a:solidFill>
                  <a:srgbClr val="FFFFFF"/>
                </a:solidFill>
                <a:latin typeface="Arial"/>
                <a:cs typeface="Arial"/>
              </a:rPr>
              <a:t> </a:t>
            </a:r>
            <a:r>
              <a:rPr sz="2100" b="1" spc="-5" dirty="0">
                <a:solidFill>
                  <a:srgbClr val="FFFFFF"/>
                </a:solidFill>
                <a:latin typeface="Arial"/>
                <a:cs typeface="Arial"/>
              </a:rPr>
              <a:t>very</a:t>
            </a:r>
            <a:r>
              <a:rPr sz="2100" b="1" spc="110" dirty="0">
                <a:solidFill>
                  <a:srgbClr val="FFFFFF"/>
                </a:solidFill>
                <a:latin typeface="Arial"/>
                <a:cs typeface="Arial"/>
              </a:rPr>
              <a:t> </a:t>
            </a:r>
            <a:r>
              <a:rPr sz="2100" b="1" spc="-40" dirty="0">
                <a:solidFill>
                  <a:srgbClr val="FFFFFF"/>
                </a:solidFill>
                <a:latin typeface="Arial"/>
                <a:cs typeface="Arial"/>
              </a:rPr>
              <a:t>well</a:t>
            </a:r>
            <a:r>
              <a:rPr sz="2100" b="1" spc="110" dirty="0">
                <a:solidFill>
                  <a:srgbClr val="FFFFFF"/>
                </a:solidFill>
                <a:latin typeface="Arial"/>
                <a:cs typeface="Arial"/>
              </a:rPr>
              <a:t> </a:t>
            </a:r>
            <a:r>
              <a:rPr sz="2100" b="1" spc="40" dirty="0">
                <a:solidFill>
                  <a:srgbClr val="FFFFFF"/>
                </a:solidFill>
                <a:latin typeface="Arial"/>
                <a:cs typeface="Arial"/>
              </a:rPr>
              <a:t>organized)</a:t>
            </a:r>
            <a:r>
              <a:rPr sz="2100" b="1" spc="114" dirty="0">
                <a:solidFill>
                  <a:srgbClr val="FFFFFF"/>
                </a:solidFill>
                <a:latin typeface="Arial"/>
                <a:cs typeface="Arial"/>
              </a:rPr>
              <a:t> </a:t>
            </a:r>
            <a:r>
              <a:rPr sz="2100" b="1" spc="70" dirty="0">
                <a:solidFill>
                  <a:srgbClr val="FFFFFF"/>
                </a:solidFill>
                <a:latin typeface="Arial"/>
                <a:cs typeface="Arial"/>
              </a:rPr>
              <a:t>adalah</a:t>
            </a:r>
            <a:r>
              <a:rPr sz="2100" b="1" spc="110" dirty="0">
                <a:solidFill>
                  <a:srgbClr val="FFFFFF"/>
                </a:solidFill>
                <a:latin typeface="Arial"/>
                <a:cs typeface="Arial"/>
              </a:rPr>
              <a:t> </a:t>
            </a:r>
            <a:r>
              <a:rPr sz="2100" b="1" spc="10" dirty="0">
                <a:solidFill>
                  <a:srgbClr val="FFFFFF"/>
                </a:solidFill>
                <a:latin typeface="Arial"/>
                <a:cs typeface="Arial"/>
              </a:rPr>
              <a:t>mampu</a:t>
            </a:r>
            <a:r>
              <a:rPr sz="2100" b="1" spc="114" dirty="0">
                <a:solidFill>
                  <a:srgbClr val="FFFFFF"/>
                </a:solidFill>
                <a:latin typeface="Arial"/>
                <a:cs typeface="Arial"/>
              </a:rPr>
              <a:t> </a:t>
            </a:r>
            <a:r>
              <a:rPr sz="2100" b="1" spc="-5" dirty="0">
                <a:solidFill>
                  <a:srgbClr val="FFFFFF"/>
                </a:solidFill>
                <a:latin typeface="Arial"/>
                <a:cs typeface="Arial"/>
              </a:rPr>
              <a:t>mengorganisasikan</a:t>
            </a:r>
            <a:r>
              <a:rPr sz="2100" b="1" spc="110" dirty="0">
                <a:solidFill>
                  <a:srgbClr val="FFFFFF"/>
                </a:solidFill>
                <a:latin typeface="Arial"/>
                <a:cs typeface="Arial"/>
              </a:rPr>
              <a:t> </a:t>
            </a:r>
            <a:r>
              <a:rPr sz="2100" b="1" spc="5" dirty="0">
                <a:solidFill>
                  <a:srgbClr val="FFFFFF"/>
                </a:solidFill>
                <a:latin typeface="Arial"/>
                <a:cs typeface="Arial"/>
              </a:rPr>
              <a:t>hidup</a:t>
            </a:r>
            <a:r>
              <a:rPr sz="2100" b="1" spc="110" dirty="0">
                <a:solidFill>
                  <a:srgbClr val="FFFFFF"/>
                </a:solidFill>
                <a:latin typeface="Arial"/>
                <a:cs typeface="Arial"/>
              </a:rPr>
              <a:t> </a:t>
            </a:r>
            <a:r>
              <a:rPr sz="2100" b="1" spc="-10" dirty="0">
                <a:solidFill>
                  <a:srgbClr val="FFFFFF"/>
                </a:solidFill>
                <a:latin typeface="Arial"/>
                <a:cs typeface="Arial"/>
              </a:rPr>
              <a:t>secara</a:t>
            </a:r>
            <a:r>
              <a:rPr sz="2100" b="1" spc="114" dirty="0">
                <a:solidFill>
                  <a:srgbClr val="FFFFFF"/>
                </a:solidFill>
                <a:latin typeface="Arial"/>
                <a:cs typeface="Arial"/>
              </a:rPr>
              <a:t> </a:t>
            </a:r>
            <a:r>
              <a:rPr sz="2100" b="1" spc="-15" dirty="0">
                <a:solidFill>
                  <a:srgbClr val="FFFFFF"/>
                </a:solidFill>
                <a:latin typeface="Arial"/>
                <a:cs typeface="Arial"/>
              </a:rPr>
              <a:t>harmoni,</a:t>
            </a:r>
            <a:r>
              <a:rPr sz="2100" b="1" spc="110" dirty="0">
                <a:solidFill>
                  <a:srgbClr val="FFFFFF"/>
                </a:solidFill>
                <a:latin typeface="Arial"/>
                <a:cs typeface="Arial"/>
              </a:rPr>
              <a:t> </a:t>
            </a:r>
            <a:r>
              <a:rPr sz="2100" b="1" spc="5" dirty="0">
                <a:solidFill>
                  <a:srgbClr val="FFFFFF"/>
                </a:solidFill>
                <a:latin typeface="Arial"/>
                <a:cs typeface="Arial"/>
              </a:rPr>
              <a:t>hidup</a:t>
            </a:r>
            <a:r>
              <a:rPr sz="2100" b="1" spc="114" dirty="0">
                <a:solidFill>
                  <a:srgbClr val="FFFFFF"/>
                </a:solidFill>
                <a:latin typeface="Arial"/>
                <a:cs typeface="Arial"/>
              </a:rPr>
              <a:t> </a:t>
            </a:r>
            <a:r>
              <a:rPr sz="2100" b="1" spc="35" dirty="0">
                <a:solidFill>
                  <a:srgbClr val="FFFFFF"/>
                </a:solidFill>
                <a:latin typeface="Arial"/>
                <a:cs typeface="Arial"/>
              </a:rPr>
              <a:t>teratur,</a:t>
            </a:r>
            <a:r>
              <a:rPr sz="2100" b="1" spc="110" dirty="0">
                <a:solidFill>
                  <a:srgbClr val="FFFFFF"/>
                </a:solidFill>
                <a:latin typeface="Arial"/>
                <a:cs typeface="Arial"/>
              </a:rPr>
              <a:t> </a:t>
            </a:r>
            <a:r>
              <a:rPr sz="2100" b="1" spc="50" dirty="0">
                <a:solidFill>
                  <a:srgbClr val="FFFFFF"/>
                </a:solidFill>
                <a:latin typeface="Arial"/>
                <a:cs typeface="Arial"/>
              </a:rPr>
              <a:t>dan</a:t>
            </a:r>
            <a:r>
              <a:rPr sz="2100" b="1" spc="110" dirty="0">
                <a:solidFill>
                  <a:srgbClr val="FFFFFF"/>
                </a:solidFill>
                <a:latin typeface="Arial"/>
                <a:cs typeface="Arial"/>
              </a:rPr>
              <a:t> </a:t>
            </a:r>
            <a:r>
              <a:rPr sz="2100" b="1" spc="-15" dirty="0">
                <a:solidFill>
                  <a:srgbClr val="FFFFFF"/>
                </a:solidFill>
                <a:latin typeface="Arial"/>
                <a:cs typeface="Arial"/>
              </a:rPr>
              <a:t>terukur.</a:t>
            </a:r>
            <a:endParaRPr sz="2100">
              <a:latin typeface="Arial"/>
              <a:cs typeface="Arial"/>
            </a:endParaRPr>
          </a:p>
          <a:p>
            <a:pPr marL="12700" marR="145415">
              <a:lnSpc>
                <a:spcPct val="101000"/>
              </a:lnSpc>
              <a:buAutoNum type="arabicPeriod"/>
              <a:tabLst>
                <a:tab pos="409575" algn="l"/>
              </a:tabLst>
            </a:pPr>
            <a:r>
              <a:rPr sz="2100" b="1" spc="15" dirty="0">
                <a:solidFill>
                  <a:srgbClr val="FFFFFF"/>
                </a:solidFill>
                <a:latin typeface="Arial"/>
                <a:cs typeface="Arial"/>
              </a:rPr>
              <a:t>Kemampuan</a:t>
            </a:r>
            <a:r>
              <a:rPr sz="2100" b="1" spc="105" dirty="0">
                <a:solidFill>
                  <a:srgbClr val="FFFFFF"/>
                </a:solidFill>
                <a:latin typeface="Arial"/>
                <a:cs typeface="Arial"/>
              </a:rPr>
              <a:t> </a:t>
            </a:r>
            <a:r>
              <a:rPr sz="2100" b="1" spc="10" dirty="0">
                <a:solidFill>
                  <a:srgbClr val="FFFFFF"/>
                </a:solidFill>
                <a:latin typeface="Arial"/>
                <a:cs typeface="Arial"/>
              </a:rPr>
              <a:t>menjual</a:t>
            </a:r>
            <a:r>
              <a:rPr sz="2100" b="1" spc="110" dirty="0">
                <a:solidFill>
                  <a:srgbClr val="FFFFFF"/>
                </a:solidFill>
                <a:latin typeface="Arial"/>
                <a:cs typeface="Arial"/>
              </a:rPr>
              <a:t> </a:t>
            </a:r>
            <a:r>
              <a:rPr sz="2100" b="1" spc="20" dirty="0">
                <a:solidFill>
                  <a:srgbClr val="FFFFFF"/>
                </a:solidFill>
                <a:latin typeface="Arial"/>
                <a:cs typeface="Arial"/>
              </a:rPr>
              <a:t>ide</a:t>
            </a:r>
            <a:r>
              <a:rPr sz="2100" b="1" spc="110" dirty="0">
                <a:solidFill>
                  <a:srgbClr val="FFFFFF"/>
                </a:solidFill>
                <a:latin typeface="Arial"/>
                <a:cs typeface="Arial"/>
              </a:rPr>
              <a:t> </a:t>
            </a:r>
            <a:r>
              <a:rPr sz="2100" b="1" spc="40" dirty="0">
                <a:solidFill>
                  <a:srgbClr val="FFFFFF"/>
                </a:solidFill>
                <a:latin typeface="Arial"/>
                <a:cs typeface="Arial"/>
              </a:rPr>
              <a:t>(having</a:t>
            </a:r>
            <a:r>
              <a:rPr sz="2100" b="1" spc="105" dirty="0">
                <a:solidFill>
                  <a:srgbClr val="FFFFFF"/>
                </a:solidFill>
                <a:latin typeface="Arial"/>
                <a:cs typeface="Arial"/>
              </a:rPr>
              <a:t> </a:t>
            </a:r>
            <a:r>
              <a:rPr sz="2100" b="1" spc="55" dirty="0">
                <a:solidFill>
                  <a:srgbClr val="FFFFFF"/>
                </a:solidFill>
                <a:latin typeface="Arial"/>
                <a:cs typeface="Arial"/>
              </a:rPr>
              <a:t>an</a:t>
            </a:r>
            <a:r>
              <a:rPr sz="2100" b="1" spc="110" dirty="0">
                <a:solidFill>
                  <a:srgbClr val="FFFFFF"/>
                </a:solidFill>
                <a:latin typeface="Arial"/>
                <a:cs typeface="Arial"/>
              </a:rPr>
              <a:t> </a:t>
            </a:r>
            <a:r>
              <a:rPr sz="2100" b="1" spc="45" dirty="0">
                <a:solidFill>
                  <a:srgbClr val="FFFFFF"/>
                </a:solidFill>
                <a:latin typeface="Arial"/>
                <a:cs typeface="Arial"/>
              </a:rPr>
              <a:t>ability</a:t>
            </a:r>
            <a:r>
              <a:rPr sz="2100" b="1" spc="110" dirty="0">
                <a:solidFill>
                  <a:srgbClr val="FFFFFF"/>
                </a:solidFill>
                <a:latin typeface="Arial"/>
                <a:cs typeface="Arial"/>
              </a:rPr>
              <a:t> </a:t>
            </a:r>
            <a:r>
              <a:rPr sz="2100" b="1" spc="30" dirty="0">
                <a:solidFill>
                  <a:srgbClr val="FFFFFF"/>
                </a:solidFill>
                <a:latin typeface="Arial"/>
                <a:cs typeface="Arial"/>
              </a:rPr>
              <a:t>to</a:t>
            </a:r>
            <a:r>
              <a:rPr sz="2100" b="1" spc="110" dirty="0">
                <a:solidFill>
                  <a:srgbClr val="FFFFFF"/>
                </a:solidFill>
                <a:latin typeface="Arial"/>
                <a:cs typeface="Arial"/>
              </a:rPr>
              <a:t> </a:t>
            </a:r>
            <a:r>
              <a:rPr sz="2100" b="1" spc="-50" dirty="0">
                <a:solidFill>
                  <a:srgbClr val="FFFFFF"/>
                </a:solidFill>
                <a:latin typeface="Arial"/>
                <a:cs typeface="Arial"/>
              </a:rPr>
              <a:t>sell</a:t>
            </a:r>
            <a:r>
              <a:rPr sz="2100" b="1" spc="105" dirty="0">
                <a:solidFill>
                  <a:srgbClr val="FFFFFF"/>
                </a:solidFill>
                <a:latin typeface="Arial"/>
                <a:cs typeface="Arial"/>
              </a:rPr>
              <a:t> </a:t>
            </a:r>
            <a:r>
              <a:rPr sz="2100" b="1" spc="-35" dirty="0">
                <a:solidFill>
                  <a:srgbClr val="FFFFFF"/>
                </a:solidFill>
                <a:latin typeface="Arial"/>
                <a:cs typeface="Arial"/>
              </a:rPr>
              <a:t>my</a:t>
            </a:r>
            <a:r>
              <a:rPr sz="2100" b="1" spc="110" dirty="0">
                <a:solidFill>
                  <a:srgbClr val="FFFFFF"/>
                </a:solidFill>
                <a:latin typeface="Arial"/>
                <a:cs typeface="Arial"/>
              </a:rPr>
              <a:t> </a:t>
            </a:r>
            <a:r>
              <a:rPr sz="2100" b="1" spc="30" dirty="0">
                <a:solidFill>
                  <a:srgbClr val="FFFFFF"/>
                </a:solidFill>
                <a:latin typeface="Arial"/>
                <a:cs typeface="Arial"/>
              </a:rPr>
              <a:t>ideas/products)adalah</a:t>
            </a:r>
            <a:r>
              <a:rPr sz="2100" b="1" spc="110" dirty="0">
                <a:solidFill>
                  <a:srgbClr val="FFFFFF"/>
                </a:solidFill>
                <a:latin typeface="Arial"/>
                <a:cs typeface="Arial"/>
              </a:rPr>
              <a:t> </a:t>
            </a:r>
            <a:r>
              <a:rPr sz="2100" b="1" spc="10" dirty="0">
                <a:solidFill>
                  <a:srgbClr val="FFFFFF"/>
                </a:solidFill>
                <a:latin typeface="Arial"/>
                <a:cs typeface="Arial"/>
              </a:rPr>
              <a:t>mampu</a:t>
            </a:r>
            <a:r>
              <a:rPr sz="2100" b="1" spc="105" dirty="0">
                <a:solidFill>
                  <a:srgbClr val="FFFFFF"/>
                </a:solidFill>
                <a:latin typeface="Arial"/>
                <a:cs typeface="Arial"/>
              </a:rPr>
              <a:t> </a:t>
            </a:r>
            <a:r>
              <a:rPr sz="2100" b="1" spc="10" dirty="0">
                <a:solidFill>
                  <a:srgbClr val="FFFFFF"/>
                </a:solidFill>
                <a:latin typeface="Arial"/>
                <a:cs typeface="Arial"/>
              </a:rPr>
              <a:t>menjual</a:t>
            </a:r>
            <a:r>
              <a:rPr sz="2100" b="1" spc="110" dirty="0">
                <a:solidFill>
                  <a:srgbClr val="FFFFFF"/>
                </a:solidFill>
                <a:latin typeface="Arial"/>
                <a:cs typeface="Arial"/>
              </a:rPr>
              <a:t> </a:t>
            </a:r>
            <a:r>
              <a:rPr sz="2100" b="1" dirty="0">
                <a:solidFill>
                  <a:srgbClr val="FFFFFF"/>
                </a:solidFill>
                <a:latin typeface="Arial"/>
                <a:cs typeface="Arial"/>
              </a:rPr>
              <a:t>produk</a:t>
            </a:r>
            <a:r>
              <a:rPr sz="2100" b="1" spc="110" dirty="0">
                <a:solidFill>
                  <a:srgbClr val="FFFFFF"/>
                </a:solidFill>
                <a:latin typeface="Arial"/>
                <a:cs typeface="Arial"/>
              </a:rPr>
              <a:t> </a:t>
            </a:r>
            <a:r>
              <a:rPr sz="2100" b="1" spc="10" dirty="0">
                <a:solidFill>
                  <a:srgbClr val="FFFFFF"/>
                </a:solidFill>
                <a:latin typeface="Arial"/>
                <a:cs typeface="Arial"/>
              </a:rPr>
              <a:t>gagasan,</a:t>
            </a:r>
            <a:r>
              <a:rPr sz="2100" b="1" spc="110" dirty="0">
                <a:solidFill>
                  <a:srgbClr val="FFFFFF"/>
                </a:solidFill>
                <a:latin typeface="Arial"/>
                <a:cs typeface="Arial"/>
              </a:rPr>
              <a:t> </a:t>
            </a:r>
            <a:r>
              <a:rPr sz="2100" b="1" spc="-15" dirty="0">
                <a:solidFill>
                  <a:srgbClr val="FFFFFF"/>
                </a:solidFill>
                <a:latin typeface="Arial"/>
                <a:cs typeface="Arial"/>
              </a:rPr>
              <a:t>jasa,</a:t>
            </a:r>
            <a:r>
              <a:rPr sz="2100" b="1" spc="105" dirty="0">
                <a:solidFill>
                  <a:srgbClr val="FFFFFF"/>
                </a:solidFill>
                <a:latin typeface="Arial"/>
                <a:cs typeface="Arial"/>
              </a:rPr>
              <a:t> </a:t>
            </a:r>
            <a:r>
              <a:rPr sz="2100" b="1" dirty="0">
                <a:solidFill>
                  <a:srgbClr val="FFFFFF"/>
                </a:solidFill>
                <a:latin typeface="Arial"/>
                <a:cs typeface="Arial"/>
              </a:rPr>
              <a:t>maupun</a:t>
            </a:r>
            <a:r>
              <a:rPr sz="2100" b="1" spc="110" dirty="0">
                <a:solidFill>
                  <a:srgbClr val="FFFFFF"/>
                </a:solidFill>
                <a:latin typeface="Arial"/>
                <a:cs typeface="Arial"/>
              </a:rPr>
              <a:t> </a:t>
            </a:r>
            <a:r>
              <a:rPr sz="2100" b="1" spc="65" dirty="0">
                <a:solidFill>
                  <a:srgbClr val="FFFFFF"/>
                </a:solidFill>
                <a:latin typeface="Arial"/>
                <a:cs typeface="Arial"/>
              </a:rPr>
              <a:t>barang </a:t>
            </a:r>
            <a:r>
              <a:rPr sz="2100" b="1" spc="-570" dirty="0">
                <a:solidFill>
                  <a:srgbClr val="FFFFFF"/>
                </a:solidFill>
                <a:latin typeface="Arial"/>
                <a:cs typeface="Arial"/>
              </a:rPr>
              <a:t> </a:t>
            </a:r>
            <a:r>
              <a:rPr sz="2100" b="1" spc="30" dirty="0">
                <a:solidFill>
                  <a:srgbClr val="FFFFFF"/>
                </a:solidFill>
                <a:latin typeface="Arial"/>
                <a:cs typeface="Arial"/>
              </a:rPr>
              <a:t>yang</a:t>
            </a:r>
            <a:r>
              <a:rPr sz="2100" b="1" spc="100" dirty="0">
                <a:solidFill>
                  <a:srgbClr val="FFFFFF"/>
                </a:solidFill>
                <a:latin typeface="Arial"/>
                <a:cs typeface="Arial"/>
              </a:rPr>
              <a:t> </a:t>
            </a:r>
            <a:r>
              <a:rPr sz="2100" b="1" spc="15" dirty="0">
                <a:solidFill>
                  <a:srgbClr val="FFFFFF"/>
                </a:solidFill>
                <a:latin typeface="Arial"/>
                <a:cs typeface="Arial"/>
              </a:rPr>
              <a:t>berkelanjutan.</a:t>
            </a:r>
            <a:endParaRPr sz="21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6B4A6"/>
          </a:solidFill>
        </p:spPr>
        <p:txBody>
          <a:bodyPr wrap="square" lIns="0" tIns="0" rIns="0" bIns="0" rtlCol="0"/>
          <a:lstStyle/>
          <a:p>
            <a:endParaRPr/>
          </a:p>
        </p:txBody>
      </p:sp>
      <p:grpSp>
        <p:nvGrpSpPr>
          <p:cNvPr id="3" name="object 3"/>
          <p:cNvGrpSpPr/>
          <p:nvPr/>
        </p:nvGrpSpPr>
        <p:grpSpPr>
          <a:xfrm>
            <a:off x="12444875" y="6"/>
            <a:ext cx="5843270" cy="5511800"/>
            <a:chOff x="12444875" y="6"/>
            <a:chExt cx="5843270" cy="5511800"/>
          </a:xfrm>
        </p:grpSpPr>
        <p:sp>
          <p:nvSpPr>
            <p:cNvPr id="4" name="object 4"/>
            <p:cNvSpPr/>
            <p:nvPr/>
          </p:nvSpPr>
          <p:spPr>
            <a:xfrm>
              <a:off x="14271603" y="145621"/>
              <a:ext cx="4017010" cy="5327015"/>
            </a:xfrm>
            <a:custGeom>
              <a:avLst/>
              <a:gdLst/>
              <a:ahLst/>
              <a:cxnLst/>
              <a:rect l="l" t="t" r="r" b="b"/>
              <a:pathLst>
                <a:path w="4017009" h="5327015">
                  <a:moveTo>
                    <a:pt x="189321" y="5326926"/>
                  </a:moveTo>
                  <a:lnTo>
                    <a:pt x="120516" y="5313154"/>
                  </a:lnTo>
                  <a:lnTo>
                    <a:pt x="64543" y="5270995"/>
                  </a:lnTo>
                  <a:lnTo>
                    <a:pt x="42285" y="5239958"/>
                  </a:lnTo>
                  <a:lnTo>
                    <a:pt x="24335" y="5202649"/>
                  </a:lnTo>
                  <a:lnTo>
                    <a:pt x="11060" y="5159344"/>
                  </a:lnTo>
                  <a:lnTo>
                    <a:pt x="2826" y="5110318"/>
                  </a:lnTo>
                  <a:lnTo>
                    <a:pt x="0" y="5055845"/>
                  </a:lnTo>
                  <a:lnTo>
                    <a:pt x="0" y="2732056"/>
                  </a:lnTo>
                  <a:lnTo>
                    <a:pt x="2064" y="2682637"/>
                  </a:lnTo>
                  <a:lnTo>
                    <a:pt x="8107" y="2632565"/>
                  </a:lnTo>
                  <a:lnTo>
                    <a:pt x="17909" y="2582280"/>
                  </a:lnTo>
                  <a:lnTo>
                    <a:pt x="31246" y="2532220"/>
                  </a:lnTo>
                  <a:lnTo>
                    <a:pt x="47896" y="2482824"/>
                  </a:lnTo>
                  <a:lnTo>
                    <a:pt x="67637" y="2434531"/>
                  </a:lnTo>
                  <a:lnTo>
                    <a:pt x="90247" y="2387779"/>
                  </a:lnTo>
                  <a:lnTo>
                    <a:pt x="115503" y="2343008"/>
                  </a:lnTo>
                  <a:lnTo>
                    <a:pt x="143184" y="2300656"/>
                  </a:lnTo>
                  <a:lnTo>
                    <a:pt x="173067" y="2261163"/>
                  </a:lnTo>
                  <a:lnTo>
                    <a:pt x="204929" y="2224966"/>
                  </a:lnTo>
                  <a:lnTo>
                    <a:pt x="238549" y="2192505"/>
                  </a:lnTo>
                  <a:lnTo>
                    <a:pt x="273705" y="2164219"/>
                  </a:lnTo>
                  <a:lnTo>
                    <a:pt x="310174" y="2140546"/>
                  </a:lnTo>
                  <a:lnTo>
                    <a:pt x="4016394" y="0"/>
                  </a:lnTo>
                  <a:lnTo>
                    <a:pt x="4016394" y="3148997"/>
                  </a:lnTo>
                  <a:lnTo>
                    <a:pt x="310174" y="5289544"/>
                  </a:lnTo>
                  <a:lnTo>
                    <a:pt x="268026" y="5310110"/>
                  </a:lnTo>
                  <a:lnTo>
                    <a:pt x="227620" y="5322479"/>
                  </a:lnTo>
                  <a:lnTo>
                    <a:pt x="189321" y="5326926"/>
                  </a:lnTo>
                  <a:close/>
                </a:path>
              </a:pathLst>
            </a:custGeom>
            <a:solidFill>
              <a:srgbClr val="94DDDE"/>
            </a:solidFill>
          </p:spPr>
          <p:txBody>
            <a:bodyPr wrap="square" lIns="0" tIns="0" rIns="0" bIns="0" rtlCol="0"/>
            <a:lstStyle/>
            <a:p>
              <a:endParaRPr/>
            </a:p>
          </p:txBody>
        </p:sp>
        <p:sp>
          <p:nvSpPr>
            <p:cNvPr id="5" name="object 5"/>
            <p:cNvSpPr/>
            <p:nvPr/>
          </p:nvSpPr>
          <p:spPr>
            <a:xfrm>
              <a:off x="13517946" y="6"/>
              <a:ext cx="4770120" cy="5022850"/>
            </a:xfrm>
            <a:custGeom>
              <a:avLst/>
              <a:gdLst/>
              <a:ahLst/>
              <a:cxnLst/>
              <a:rect l="l" t="t" r="r" b="b"/>
              <a:pathLst>
                <a:path w="4770119" h="5022850">
                  <a:moveTo>
                    <a:pt x="189321" y="5022307"/>
                  </a:moveTo>
                  <a:lnTo>
                    <a:pt x="120516" y="5008535"/>
                  </a:lnTo>
                  <a:lnTo>
                    <a:pt x="64543" y="4966376"/>
                  </a:lnTo>
                  <a:lnTo>
                    <a:pt x="42285" y="4935339"/>
                  </a:lnTo>
                  <a:lnTo>
                    <a:pt x="24335" y="4898030"/>
                  </a:lnTo>
                  <a:lnTo>
                    <a:pt x="11060" y="4854725"/>
                  </a:lnTo>
                  <a:lnTo>
                    <a:pt x="2826" y="4805699"/>
                  </a:lnTo>
                  <a:lnTo>
                    <a:pt x="0" y="4751226"/>
                  </a:lnTo>
                  <a:lnTo>
                    <a:pt x="0" y="2427437"/>
                  </a:lnTo>
                  <a:lnTo>
                    <a:pt x="2064" y="2378018"/>
                  </a:lnTo>
                  <a:lnTo>
                    <a:pt x="8107" y="2327946"/>
                  </a:lnTo>
                  <a:lnTo>
                    <a:pt x="17909" y="2277661"/>
                  </a:lnTo>
                  <a:lnTo>
                    <a:pt x="31246" y="2227601"/>
                  </a:lnTo>
                  <a:lnTo>
                    <a:pt x="47896" y="2178205"/>
                  </a:lnTo>
                  <a:lnTo>
                    <a:pt x="67637" y="2129912"/>
                  </a:lnTo>
                  <a:lnTo>
                    <a:pt x="90247" y="2083160"/>
                  </a:lnTo>
                  <a:lnTo>
                    <a:pt x="115503" y="2038389"/>
                  </a:lnTo>
                  <a:lnTo>
                    <a:pt x="143184" y="1996037"/>
                  </a:lnTo>
                  <a:lnTo>
                    <a:pt x="173067" y="1956544"/>
                  </a:lnTo>
                  <a:lnTo>
                    <a:pt x="204929" y="1920347"/>
                  </a:lnTo>
                  <a:lnTo>
                    <a:pt x="238550" y="1887886"/>
                  </a:lnTo>
                  <a:lnTo>
                    <a:pt x="273705" y="1859600"/>
                  </a:lnTo>
                  <a:lnTo>
                    <a:pt x="310174" y="1835928"/>
                  </a:lnTo>
                  <a:lnTo>
                    <a:pt x="3496359" y="0"/>
                  </a:lnTo>
                  <a:lnTo>
                    <a:pt x="4473603" y="0"/>
                  </a:lnTo>
                  <a:lnTo>
                    <a:pt x="787974" y="2130362"/>
                  </a:lnTo>
                  <a:lnTo>
                    <a:pt x="751313" y="2154210"/>
                  </a:lnTo>
                  <a:lnTo>
                    <a:pt x="715898" y="2182207"/>
                  </a:lnTo>
                  <a:lnTo>
                    <a:pt x="681919" y="2213997"/>
                  </a:lnTo>
                  <a:lnTo>
                    <a:pt x="649565" y="2249224"/>
                  </a:lnTo>
                  <a:lnTo>
                    <a:pt x="619028" y="2287531"/>
                  </a:lnTo>
                  <a:lnTo>
                    <a:pt x="590498" y="2328560"/>
                  </a:lnTo>
                  <a:lnTo>
                    <a:pt x="564163" y="2371956"/>
                  </a:lnTo>
                  <a:lnTo>
                    <a:pt x="540215" y="2417360"/>
                  </a:lnTo>
                  <a:lnTo>
                    <a:pt x="518843" y="2464417"/>
                  </a:lnTo>
                  <a:lnTo>
                    <a:pt x="500238" y="2512770"/>
                  </a:lnTo>
                  <a:lnTo>
                    <a:pt x="484590" y="2562062"/>
                  </a:lnTo>
                  <a:lnTo>
                    <a:pt x="472088" y="2611936"/>
                  </a:lnTo>
                  <a:lnTo>
                    <a:pt x="462922" y="2662035"/>
                  </a:lnTo>
                  <a:lnTo>
                    <a:pt x="457284" y="2712003"/>
                  </a:lnTo>
                  <a:lnTo>
                    <a:pt x="455362" y="2761482"/>
                  </a:lnTo>
                  <a:lnTo>
                    <a:pt x="456682" y="4903064"/>
                  </a:lnTo>
                  <a:lnTo>
                    <a:pt x="310174" y="4984925"/>
                  </a:lnTo>
                  <a:lnTo>
                    <a:pt x="268026" y="5005491"/>
                  </a:lnTo>
                  <a:lnTo>
                    <a:pt x="227620" y="5017860"/>
                  </a:lnTo>
                  <a:lnTo>
                    <a:pt x="189321" y="5022307"/>
                  </a:lnTo>
                  <a:close/>
                </a:path>
                <a:path w="4770119" h="5022850">
                  <a:moveTo>
                    <a:pt x="4521945" y="3029510"/>
                  </a:moveTo>
                  <a:lnTo>
                    <a:pt x="4552872" y="2987401"/>
                  </a:lnTo>
                  <a:lnTo>
                    <a:pt x="4581031" y="2942677"/>
                  </a:lnTo>
                  <a:lnTo>
                    <a:pt x="4606003" y="2895942"/>
                  </a:lnTo>
                  <a:lnTo>
                    <a:pt x="4627371" y="2847799"/>
                  </a:lnTo>
                  <a:lnTo>
                    <a:pt x="4644718" y="2798851"/>
                  </a:lnTo>
                  <a:lnTo>
                    <a:pt x="4657626" y="2749702"/>
                  </a:lnTo>
                  <a:lnTo>
                    <a:pt x="4665676" y="2700955"/>
                  </a:lnTo>
                  <a:lnTo>
                    <a:pt x="4668453" y="2653214"/>
                  </a:lnTo>
                  <a:lnTo>
                    <a:pt x="4663558" y="2594949"/>
                  </a:lnTo>
                  <a:lnTo>
                    <a:pt x="4649534" y="2545778"/>
                  </a:lnTo>
                  <a:lnTo>
                    <a:pt x="4627371" y="2505997"/>
                  </a:lnTo>
                  <a:lnTo>
                    <a:pt x="4598059" y="2475898"/>
                  </a:lnTo>
                  <a:lnTo>
                    <a:pt x="4562587" y="2455776"/>
                  </a:lnTo>
                  <a:lnTo>
                    <a:pt x="4521945" y="2445922"/>
                  </a:lnTo>
                  <a:lnTo>
                    <a:pt x="4555973" y="2408251"/>
                  </a:lnTo>
                  <a:lnTo>
                    <a:pt x="4592229" y="2373303"/>
                  </a:lnTo>
                  <a:lnTo>
                    <a:pt x="4629970" y="2342317"/>
                  </a:lnTo>
                  <a:lnTo>
                    <a:pt x="4668453" y="2316529"/>
                  </a:lnTo>
                  <a:lnTo>
                    <a:pt x="4715395" y="2294097"/>
                  </a:lnTo>
                  <a:lnTo>
                    <a:pt x="4760000" y="2281250"/>
                  </a:lnTo>
                  <a:lnTo>
                    <a:pt x="4770052" y="2280387"/>
                  </a:lnTo>
                  <a:lnTo>
                    <a:pt x="4770052" y="2909649"/>
                  </a:lnTo>
                  <a:lnTo>
                    <a:pt x="4707768" y="2964855"/>
                  </a:lnTo>
                  <a:lnTo>
                    <a:pt x="4668453" y="2991220"/>
                  </a:lnTo>
                  <a:lnTo>
                    <a:pt x="4628299" y="3010014"/>
                  </a:lnTo>
                  <a:lnTo>
                    <a:pt x="4590744" y="3022743"/>
                  </a:lnTo>
                  <a:lnTo>
                    <a:pt x="4555416" y="3029283"/>
                  </a:lnTo>
                  <a:lnTo>
                    <a:pt x="4521945" y="3029510"/>
                  </a:lnTo>
                  <a:close/>
                </a:path>
                <a:path w="4770119" h="5022850">
                  <a:moveTo>
                    <a:pt x="4239969" y="3194046"/>
                  </a:moveTo>
                  <a:lnTo>
                    <a:pt x="4201592" y="3189355"/>
                  </a:lnTo>
                  <a:lnTo>
                    <a:pt x="4138427" y="3154012"/>
                  </a:lnTo>
                  <a:lnTo>
                    <a:pt x="4114780" y="3124010"/>
                  </a:lnTo>
                  <a:lnTo>
                    <a:pt x="4097183" y="3086221"/>
                  </a:lnTo>
                  <a:lnTo>
                    <a:pt x="4086207" y="3040969"/>
                  </a:lnTo>
                  <a:lnTo>
                    <a:pt x="4082612" y="2991220"/>
                  </a:lnTo>
                  <a:lnTo>
                    <a:pt x="4082489" y="2987401"/>
                  </a:lnTo>
                  <a:lnTo>
                    <a:pt x="4085137" y="2941337"/>
                  </a:lnTo>
                  <a:lnTo>
                    <a:pt x="4093036" y="2893081"/>
                  </a:lnTo>
                  <a:lnTo>
                    <a:pt x="4105746" y="2844395"/>
                  </a:lnTo>
                  <a:lnTo>
                    <a:pt x="4122898" y="2795860"/>
                  </a:lnTo>
                  <a:lnTo>
                    <a:pt x="4144120" y="2748058"/>
                  </a:lnTo>
                  <a:lnTo>
                    <a:pt x="4169039" y="2701572"/>
                  </a:lnTo>
                  <a:lnTo>
                    <a:pt x="4197286" y="2656984"/>
                  </a:lnTo>
                  <a:lnTo>
                    <a:pt x="4228489" y="2614876"/>
                  </a:lnTo>
                  <a:lnTo>
                    <a:pt x="4262277" y="2575831"/>
                  </a:lnTo>
                  <a:lnTo>
                    <a:pt x="4298279" y="2540430"/>
                  </a:lnTo>
                  <a:lnTo>
                    <a:pt x="4336122" y="2509256"/>
                  </a:lnTo>
                  <a:lnTo>
                    <a:pt x="4375437" y="2482891"/>
                  </a:lnTo>
                  <a:lnTo>
                    <a:pt x="4415591" y="2464097"/>
                  </a:lnTo>
                  <a:lnTo>
                    <a:pt x="4453146" y="2451369"/>
                  </a:lnTo>
                  <a:lnTo>
                    <a:pt x="4521945" y="2444602"/>
                  </a:lnTo>
                  <a:lnTo>
                    <a:pt x="4491018" y="2486711"/>
                  </a:lnTo>
                  <a:lnTo>
                    <a:pt x="4462860" y="2531434"/>
                  </a:lnTo>
                  <a:lnTo>
                    <a:pt x="4437887" y="2578170"/>
                  </a:lnTo>
                  <a:lnTo>
                    <a:pt x="4416519" y="2626313"/>
                  </a:lnTo>
                  <a:lnTo>
                    <a:pt x="4399172" y="2675261"/>
                  </a:lnTo>
                  <a:lnTo>
                    <a:pt x="4386265" y="2724410"/>
                  </a:lnTo>
                  <a:lnTo>
                    <a:pt x="4378214" y="2773156"/>
                  </a:lnTo>
                  <a:lnTo>
                    <a:pt x="4375437" y="2820897"/>
                  </a:lnTo>
                  <a:lnTo>
                    <a:pt x="4380332" y="2879230"/>
                  </a:lnTo>
                  <a:lnTo>
                    <a:pt x="4394356" y="2928431"/>
                  </a:lnTo>
                  <a:lnTo>
                    <a:pt x="4416519" y="2967949"/>
                  </a:lnTo>
                  <a:lnTo>
                    <a:pt x="4445831" y="2997235"/>
                  </a:lnTo>
                  <a:lnTo>
                    <a:pt x="4481304" y="3015738"/>
                  </a:lnTo>
                  <a:lnTo>
                    <a:pt x="4521945" y="3022908"/>
                  </a:lnTo>
                  <a:lnTo>
                    <a:pt x="4487917" y="3060579"/>
                  </a:lnTo>
                  <a:lnTo>
                    <a:pt x="4451661" y="3095526"/>
                  </a:lnTo>
                  <a:lnTo>
                    <a:pt x="4413920" y="3126513"/>
                  </a:lnTo>
                  <a:lnTo>
                    <a:pt x="4375437" y="3152301"/>
                  </a:lnTo>
                  <a:lnTo>
                    <a:pt x="4327462" y="3175844"/>
                  </a:lnTo>
                  <a:lnTo>
                    <a:pt x="4282116" y="3189650"/>
                  </a:lnTo>
                  <a:lnTo>
                    <a:pt x="4239969" y="3194046"/>
                  </a:lnTo>
                  <a:close/>
                </a:path>
              </a:pathLst>
            </a:custGeom>
            <a:solidFill>
              <a:srgbClr val="F0ABC1"/>
            </a:solidFill>
          </p:spPr>
          <p:txBody>
            <a:bodyPr wrap="square" lIns="0" tIns="0" rIns="0" bIns="0" rtlCol="0"/>
            <a:lstStyle/>
            <a:p>
              <a:endParaRPr/>
            </a:p>
          </p:txBody>
        </p:sp>
        <p:sp>
          <p:nvSpPr>
            <p:cNvPr id="6" name="object 6"/>
            <p:cNvSpPr/>
            <p:nvPr/>
          </p:nvSpPr>
          <p:spPr>
            <a:xfrm>
              <a:off x="12756369" y="6"/>
              <a:ext cx="5430520" cy="4582795"/>
            </a:xfrm>
            <a:custGeom>
              <a:avLst/>
              <a:gdLst/>
              <a:ahLst/>
              <a:cxnLst/>
              <a:rect l="l" t="t" r="r" b="b"/>
              <a:pathLst>
                <a:path w="5430519" h="4582795">
                  <a:moveTo>
                    <a:pt x="189321" y="4582636"/>
                  </a:moveTo>
                  <a:lnTo>
                    <a:pt x="120516" y="4568864"/>
                  </a:lnTo>
                  <a:lnTo>
                    <a:pt x="64543" y="4526705"/>
                  </a:lnTo>
                  <a:lnTo>
                    <a:pt x="42285" y="4495668"/>
                  </a:lnTo>
                  <a:lnTo>
                    <a:pt x="24335" y="4458359"/>
                  </a:lnTo>
                  <a:lnTo>
                    <a:pt x="11060" y="4415054"/>
                  </a:lnTo>
                  <a:lnTo>
                    <a:pt x="2826" y="4366028"/>
                  </a:lnTo>
                  <a:lnTo>
                    <a:pt x="0" y="4311555"/>
                  </a:lnTo>
                  <a:lnTo>
                    <a:pt x="0" y="1987766"/>
                  </a:lnTo>
                  <a:lnTo>
                    <a:pt x="2064" y="1938347"/>
                  </a:lnTo>
                  <a:lnTo>
                    <a:pt x="8107" y="1888275"/>
                  </a:lnTo>
                  <a:lnTo>
                    <a:pt x="17909" y="1837990"/>
                  </a:lnTo>
                  <a:lnTo>
                    <a:pt x="31246" y="1787930"/>
                  </a:lnTo>
                  <a:lnTo>
                    <a:pt x="47896" y="1738534"/>
                  </a:lnTo>
                  <a:lnTo>
                    <a:pt x="67637" y="1690240"/>
                  </a:lnTo>
                  <a:lnTo>
                    <a:pt x="90247" y="1643489"/>
                  </a:lnTo>
                  <a:lnTo>
                    <a:pt x="115503" y="1598718"/>
                  </a:lnTo>
                  <a:lnTo>
                    <a:pt x="143184" y="1556366"/>
                  </a:lnTo>
                  <a:lnTo>
                    <a:pt x="173067" y="1516872"/>
                  </a:lnTo>
                  <a:lnTo>
                    <a:pt x="204929" y="1480676"/>
                  </a:lnTo>
                  <a:lnTo>
                    <a:pt x="238550" y="1448215"/>
                  </a:lnTo>
                  <a:lnTo>
                    <a:pt x="273705" y="1419929"/>
                  </a:lnTo>
                  <a:lnTo>
                    <a:pt x="310174" y="1396256"/>
                  </a:lnTo>
                  <a:lnTo>
                    <a:pt x="2728513" y="0"/>
                  </a:lnTo>
                  <a:lnTo>
                    <a:pt x="3734829" y="0"/>
                  </a:lnTo>
                  <a:lnTo>
                    <a:pt x="789294" y="1702573"/>
                  </a:lnTo>
                  <a:lnTo>
                    <a:pt x="752633" y="1726421"/>
                  </a:lnTo>
                  <a:lnTo>
                    <a:pt x="717218" y="1754418"/>
                  </a:lnTo>
                  <a:lnTo>
                    <a:pt x="683238" y="1786209"/>
                  </a:lnTo>
                  <a:lnTo>
                    <a:pt x="650885" y="1821436"/>
                  </a:lnTo>
                  <a:lnTo>
                    <a:pt x="620348" y="1859742"/>
                  </a:lnTo>
                  <a:lnTo>
                    <a:pt x="591817" y="1900771"/>
                  </a:lnTo>
                  <a:lnTo>
                    <a:pt x="565483" y="1944167"/>
                  </a:lnTo>
                  <a:lnTo>
                    <a:pt x="541535" y="1989572"/>
                  </a:lnTo>
                  <a:lnTo>
                    <a:pt x="520163" y="2036629"/>
                  </a:lnTo>
                  <a:lnTo>
                    <a:pt x="501558" y="2084981"/>
                  </a:lnTo>
                  <a:lnTo>
                    <a:pt x="485909" y="2134273"/>
                  </a:lnTo>
                  <a:lnTo>
                    <a:pt x="473407" y="2184147"/>
                  </a:lnTo>
                  <a:lnTo>
                    <a:pt x="464242" y="2234246"/>
                  </a:lnTo>
                  <a:lnTo>
                    <a:pt x="458603" y="2284214"/>
                  </a:lnTo>
                  <a:lnTo>
                    <a:pt x="456682" y="2333693"/>
                  </a:lnTo>
                  <a:lnTo>
                    <a:pt x="456682" y="4463393"/>
                  </a:lnTo>
                  <a:lnTo>
                    <a:pt x="310174" y="4545254"/>
                  </a:lnTo>
                  <a:lnTo>
                    <a:pt x="268026" y="4565820"/>
                  </a:lnTo>
                  <a:lnTo>
                    <a:pt x="227620" y="4578189"/>
                  </a:lnTo>
                  <a:lnTo>
                    <a:pt x="189321" y="4582636"/>
                  </a:lnTo>
                  <a:close/>
                </a:path>
                <a:path w="5430519" h="4582795">
                  <a:moveTo>
                    <a:pt x="5283522" y="3029510"/>
                  </a:moveTo>
                  <a:lnTo>
                    <a:pt x="5242880" y="3019656"/>
                  </a:lnTo>
                  <a:lnTo>
                    <a:pt x="5207408" y="2999533"/>
                  </a:lnTo>
                  <a:lnTo>
                    <a:pt x="5178095" y="2969434"/>
                  </a:lnTo>
                  <a:lnTo>
                    <a:pt x="5155932" y="2929653"/>
                  </a:lnTo>
                  <a:lnTo>
                    <a:pt x="5141908" y="2880483"/>
                  </a:lnTo>
                  <a:lnTo>
                    <a:pt x="5137014" y="2822217"/>
                  </a:lnTo>
                  <a:lnTo>
                    <a:pt x="5139790" y="2774476"/>
                  </a:lnTo>
                  <a:lnTo>
                    <a:pt x="5147841" y="2725730"/>
                  </a:lnTo>
                  <a:lnTo>
                    <a:pt x="5160748" y="2676581"/>
                  </a:lnTo>
                  <a:lnTo>
                    <a:pt x="5178095" y="2627633"/>
                  </a:lnTo>
                  <a:lnTo>
                    <a:pt x="5199464" y="2579490"/>
                  </a:lnTo>
                  <a:lnTo>
                    <a:pt x="5224436" y="2532755"/>
                  </a:lnTo>
                  <a:lnTo>
                    <a:pt x="5252594" y="2488031"/>
                  </a:lnTo>
                  <a:lnTo>
                    <a:pt x="5283522" y="2445922"/>
                  </a:lnTo>
                  <a:lnTo>
                    <a:pt x="5324163" y="2455776"/>
                  </a:lnTo>
                  <a:lnTo>
                    <a:pt x="5359635" y="2475898"/>
                  </a:lnTo>
                  <a:lnTo>
                    <a:pt x="5388948" y="2505997"/>
                  </a:lnTo>
                  <a:lnTo>
                    <a:pt x="5411111" y="2545778"/>
                  </a:lnTo>
                  <a:lnTo>
                    <a:pt x="5425135" y="2594949"/>
                  </a:lnTo>
                  <a:lnTo>
                    <a:pt x="5430029" y="2653214"/>
                  </a:lnTo>
                  <a:lnTo>
                    <a:pt x="5427307" y="2700955"/>
                  </a:lnTo>
                  <a:lnTo>
                    <a:pt x="5419388" y="2749702"/>
                  </a:lnTo>
                  <a:lnTo>
                    <a:pt x="5406643" y="2798851"/>
                  </a:lnTo>
                  <a:lnTo>
                    <a:pt x="5389443" y="2847799"/>
                  </a:lnTo>
                  <a:lnTo>
                    <a:pt x="5368160" y="2895942"/>
                  </a:lnTo>
                  <a:lnTo>
                    <a:pt x="5343164" y="2942677"/>
                  </a:lnTo>
                  <a:lnTo>
                    <a:pt x="5314828" y="2987401"/>
                  </a:lnTo>
                  <a:lnTo>
                    <a:pt x="5283522" y="3029510"/>
                  </a:lnTo>
                  <a:close/>
                </a:path>
              </a:pathLst>
            </a:custGeom>
            <a:solidFill>
              <a:srgbClr val="F6B4A6"/>
            </a:solidFill>
          </p:spPr>
          <p:txBody>
            <a:bodyPr wrap="square" lIns="0" tIns="0" rIns="0" bIns="0" rtlCol="0"/>
            <a:lstStyle/>
            <a:p>
              <a:endParaRPr/>
            </a:p>
          </p:txBody>
        </p:sp>
        <p:sp>
          <p:nvSpPr>
            <p:cNvPr id="7" name="object 7"/>
            <p:cNvSpPr/>
            <p:nvPr/>
          </p:nvSpPr>
          <p:spPr>
            <a:xfrm>
              <a:off x="14693963" y="2107932"/>
              <a:ext cx="2030095" cy="2419350"/>
            </a:xfrm>
            <a:custGeom>
              <a:avLst/>
              <a:gdLst/>
              <a:ahLst/>
              <a:cxnLst/>
              <a:rect l="l" t="t" r="r" b="b"/>
              <a:pathLst>
                <a:path w="2030094" h="2419350">
                  <a:moveTo>
                    <a:pt x="298297" y="454190"/>
                  </a:moveTo>
                  <a:lnTo>
                    <a:pt x="254736" y="480593"/>
                  </a:lnTo>
                  <a:lnTo>
                    <a:pt x="216674" y="505714"/>
                  </a:lnTo>
                  <a:lnTo>
                    <a:pt x="180492" y="535965"/>
                  </a:lnTo>
                  <a:lnTo>
                    <a:pt x="146545" y="570611"/>
                  </a:lnTo>
                  <a:lnTo>
                    <a:pt x="115214" y="608965"/>
                  </a:lnTo>
                  <a:lnTo>
                    <a:pt x="86855" y="650303"/>
                  </a:lnTo>
                  <a:lnTo>
                    <a:pt x="61849" y="693940"/>
                  </a:lnTo>
                  <a:lnTo>
                    <a:pt x="40563" y="739152"/>
                  </a:lnTo>
                  <a:lnTo>
                    <a:pt x="23368" y="785228"/>
                  </a:lnTo>
                  <a:lnTo>
                    <a:pt x="10629" y="831469"/>
                  </a:lnTo>
                  <a:lnTo>
                    <a:pt x="2717" y="877150"/>
                  </a:lnTo>
                  <a:lnTo>
                    <a:pt x="0" y="921588"/>
                  </a:lnTo>
                  <a:lnTo>
                    <a:pt x="4216" y="972426"/>
                  </a:lnTo>
                  <a:lnTo>
                    <a:pt x="16332" y="1015542"/>
                  </a:lnTo>
                  <a:lnTo>
                    <a:pt x="35534" y="1050544"/>
                  </a:lnTo>
                  <a:lnTo>
                    <a:pt x="92024" y="1094613"/>
                  </a:lnTo>
                  <a:lnTo>
                    <a:pt x="127685" y="1102918"/>
                  </a:lnTo>
                  <a:lnTo>
                    <a:pt x="167233" y="1101534"/>
                  </a:lnTo>
                  <a:lnTo>
                    <a:pt x="209854" y="1090066"/>
                  </a:lnTo>
                  <a:lnTo>
                    <a:pt x="254736" y="1068146"/>
                  </a:lnTo>
                  <a:lnTo>
                    <a:pt x="298297" y="1041742"/>
                  </a:lnTo>
                  <a:lnTo>
                    <a:pt x="298297" y="946670"/>
                  </a:lnTo>
                  <a:lnTo>
                    <a:pt x="254736" y="973086"/>
                  </a:lnTo>
                  <a:lnTo>
                    <a:pt x="207264" y="993254"/>
                  </a:lnTo>
                  <a:lnTo>
                    <a:pt x="164884" y="997585"/>
                  </a:lnTo>
                  <a:lnTo>
                    <a:pt x="101727" y="962228"/>
                  </a:lnTo>
                  <a:lnTo>
                    <a:pt x="84099" y="924306"/>
                  </a:lnTo>
                  <a:lnTo>
                    <a:pt x="77876" y="874052"/>
                  </a:lnTo>
                  <a:lnTo>
                    <a:pt x="82677" y="824953"/>
                  </a:lnTo>
                  <a:lnTo>
                    <a:pt x="96316" y="774966"/>
                  </a:lnTo>
                  <a:lnTo>
                    <a:pt x="117563" y="725817"/>
                  </a:lnTo>
                  <a:lnTo>
                    <a:pt x="145224" y="679208"/>
                  </a:lnTo>
                  <a:lnTo>
                    <a:pt x="178117" y="636841"/>
                  </a:lnTo>
                  <a:lnTo>
                    <a:pt x="215023" y="600430"/>
                  </a:lnTo>
                  <a:lnTo>
                    <a:pt x="254736" y="571703"/>
                  </a:lnTo>
                  <a:lnTo>
                    <a:pt x="298297" y="545299"/>
                  </a:lnTo>
                  <a:lnTo>
                    <a:pt x="298297" y="454190"/>
                  </a:lnTo>
                  <a:close/>
                </a:path>
                <a:path w="2030094" h="2419350">
                  <a:moveTo>
                    <a:pt x="691616" y="224447"/>
                  </a:moveTo>
                  <a:lnTo>
                    <a:pt x="648068" y="250863"/>
                  </a:lnTo>
                  <a:lnTo>
                    <a:pt x="610006" y="275983"/>
                  </a:lnTo>
                  <a:lnTo>
                    <a:pt x="573811" y="306222"/>
                  </a:lnTo>
                  <a:lnTo>
                    <a:pt x="539864" y="340868"/>
                  </a:lnTo>
                  <a:lnTo>
                    <a:pt x="508533" y="379222"/>
                  </a:lnTo>
                  <a:lnTo>
                    <a:pt x="480187" y="420573"/>
                  </a:lnTo>
                  <a:lnTo>
                    <a:pt x="455180" y="464197"/>
                  </a:lnTo>
                  <a:lnTo>
                    <a:pt x="433895" y="509409"/>
                  </a:lnTo>
                  <a:lnTo>
                    <a:pt x="416699" y="555485"/>
                  </a:lnTo>
                  <a:lnTo>
                    <a:pt x="403961" y="601726"/>
                  </a:lnTo>
                  <a:lnTo>
                    <a:pt x="396049" y="647420"/>
                  </a:lnTo>
                  <a:lnTo>
                    <a:pt x="393331" y="691857"/>
                  </a:lnTo>
                  <a:lnTo>
                    <a:pt x="397497" y="742696"/>
                  </a:lnTo>
                  <a:lnTo>
                    <a:pt x="409511" y="785812"/>
                  </a:lnTo>
                  <a:lnTo>
                    <a:pt x="428574" y="820801"/>
                  </a:lnTo>
                  <a:lnTo>
                    <a:pt x="484809" y="864882"/>
                  </a:lnTo>
                  <a:lnTo>
                    <a:pt x="520433" y="873175"/>
                  </a:lnTo>
                  <a:lnTo>
                    <a:pt x="560031" y="871791"/>
                  </a:lnTo>
                  <a:lnTo>
                    <a:pt x="602830" y="860336"/>
                  </a:lnTo>
                  <a:lnTo>
                    <a:pt x="648068" y="838403"/>
                  </a:lnTo>
                  <a:lnTo>
                    <a:pt x="691616" y="811999"/>
                  </a:lnTo>
                  <a:lnTo>
                    <a:pt x="691616" y="716940"/>
                  </a:lnTo>
                  <a:lnTo>
                    <a:pt x="648068" y="743343"/>
                  </a:lnTo>
                  <a:lnTo>
                    <a:pt x="600595" y="763511"/>
                  </a:lnTo>
                  <a:lnTo>
                    <a:pt x="558215" y="767842"/>
                  </a:lnTo>
                  <a:lnTo>
                    <a:pt x="495058" y="732485"/>
                  </a:lnTo>
                  <a:lnTo>
                    <a:pt x="477431" y="694563"/>
                  </a:lnTo>
                  <a:lnTo>
                    <a:pt x="471195" y="644321"/>
                  </a:lnTo>
                  <a:lnTo>
                    <a:pt x="476008" y="595210"/>
                  </a:lnTo>
                  <a:lnTo>
                    <a:pt x="489635" y="545223"/>
                  </a:lnTo>
                  <a:lnTo>
                    <a:pt x="510895" y="496074"/>
                  </a:lnTo>
                  <a:lnTo>
                    <a:pt x="538556" y="449465"/>
                  </a:lnTo>
                  <a:lnTo>
                    <a:pt x="571436" y="407098"/>
                  </a:lnTo>
                  <a:lnTo>
                    <a:pt x="608342" y="370700"/>
                  </a:lnTo>
                  <a:lnTo>
                    <a:pt x="648068" y="341960"/>
                  </a:lnTo>
                  <a:lnTo>
                    <a:pt x="691616" y="315556"/>
                  </a:lnTo>
                  <a:lnTo>
                    <a:pt x="691616" y="224447"/>
                  </a:lnTo>
                  <a:close/>
                </a:path>
                <a:path w="2030094" h="2419350">
                  <a:moveTo>
                    <a:pt x="1088910" y="0"/>
                  </a:moveTo>
                  <a:lnTo>
                    <a:pt x="1045349" y="26403"/>
                  </a:lnTo>
                  <a:lnTo>
                    <a:pt x="1007287" y="51523"/>
                  </a:lnTo>
                  <a:lnTo>
                    <a:pt x="971105" y="81762"/>
                  </a:lnTo>
                  <a:lnTo>
                    <a:pt x="937158" y="116408"/>
                  </a:lnTo>
                  <a:lnTo>
                    <a:pt x="905827" y="154762"/>
                  </a:lnTo>
                  <a:lnTo>
                    <a:pt x="877468" y="196113"/>
                  </a:lnTo>
                  <a:lnTo>
                    <a:pt x="852462" y="239737"/>
                  </a:lnTo>
                  <a:lnTo>
                    <a:pt x="831189" y="284949"/>
                  </a:lnTo>
                  <a:lnTo>
                    <a:pt x="813993" y="331025"/>
                  </a:lnTo>
                  <a:lnTo>
                    <a:pt x="801243" y="377266"/>
                  </a:lnTo>
                  <a:lnTo>
                    <a:pt x="793330" y="422960"/>
                  </a:lnTo>
                  <a:lnTo>
                    <a:pt x="790613" y="467398"/>
                  </a:lnTo>
                  <a:lnTo>
                    <a:pt x="794791" y="518236"/>
                  </a:lnTo>
                  <a:lnTo>
                    <a:pt x="806792" y="561352"/>
                  </a:lnTo>
                  <a:lnTo>
                    <a:pt x="825855" y="596341"/>
                  </a:lnTo>
                  <a:lnTo>
                    <a:pt x="882091" y="640422"/>
                  </a:lnTo>
                  <a:lnTo>
                    <a:pt x="917714" y="648716"/>
                  </a:lnTo>
                  <a:lnTo>
                    <a:pt x="957313" y="647331"/>
                  </a:lnTo>
                  <a:lnTo>
                    <a:pt x="1000112" y="635876"/>
                  </a:lnTo>
                  <a:lnTo>
                    <a:pt x="1045349" y="613956"/>
                  </a:lnTo>
                  <a:lnTo>
                    <a:pt x="1088910" y="587540"/>
                  </a:lnTo>
                  <a:lnTo>
                    <a:pt x="1088910" y="492480"/>
                  </a:lnTo>
                  <a:lnTo>
                    <a:pt x="1045349" y="518883"/>
                  </a:lnTo>
                  <a:lnTo>
                    <a:pt x="997877" y="539064"/>
                  </a:lnTo>
                  <a:lnTo>
                    <a:pt x="955497" y="543382"/>
                  </a:lnTo>
                  <a:lnTo>
                    <a:pt x="892340" y="508025"/>
                  </a:lnTo>
                  <a:lnTo>
                    <a:pt x="874712" y="470103"/>
                  </a:lnTo>
                  <a:lnTo>
                    <a:pt x="868489" y="419862"/>
                  </a:lnTo>
                  <a:lnTo>
                    <a:pt x="873302" y="370751"/>
                  </a:lnTo>
                  <a:lnTo>
                    <a:pt x="886929" y="320776"/>
                  </a:lnTo>
                  <a:lnTo>
                    <a:pt x="908177" y="271614"/>
                  </a:lnTo>
                  <a:lnTo>
                    <a:pt x="935850" y="225005"/>
                  </a:lnTo>
                  <a:lnTo>
                    <a:pt x="968730" y="182651"/>
                  </a:lnTo>
                  <a:lnTo>
                    <a:pt x="1005636" y="146240"/>
                  </a:lnTo>
                  <a:lnTo>
                    <a:pt x="1045349" y="117500"/>
                  </a:lnTo>
                  <a:lnTo>
                    <a:pt x="1088910" y="91097"/>
                  </a:lnTo>
                  <a:lnTo>
                    <a:pt x="1088910" y="0"/>
                  </a:lnTo>
                  <a:close/>
                </a:path>
                <a:path w="2030094" h="2419350">
                  <a:moveTo>
                    <a:pt x="2029993" y="1153972"/>
                  </a:moveTo>
                  <a:lnTo>
                    <a:pt x="5283" y="2323782"/>
                  </a:lnTo>
                  <a:lnTo>
                    <a:pt x="5283" y="2418854"/>
                  </a:lnTo>
                  <a:lnTo>
                    <a:pt x="2029993" y="1249032"/>
                  </a:lnTo>
                  <a:lnTo>
                    <a:pt x="2029993" y="1153972"/>
                  </a:lnTo>
                  <a:close/>
                </a:path>
              </a:pathLst>
            </a:custGeom>
            <a:solidFill>
              <a:srgbClr val="2A4A81"/>
            </a:solidFill>
          </p:spPr>
          <p:txBody>
            <a:bodyPr wrap="square" lIns="0" tIns="0" rIns="0" bIns="0" rtlCol="0"/>
            <a:lstStyle/>
            <a:p>
              <a:endParaRPr/>
            </a:p>
          </p:txBody>
        </p:sp>
        <p:pic>
          <p:nvPicPr>
            <p:cNvPr id="8" name="object 8"/>
            <p:cNvPicPr/>
            <p:nvPr/>
          </p:nvPicPr>
          <p:blipFill>
            <a:blip r:embed="rId2" cstate="print"/>
            <a:stretch>
              <a:fillRect/>
            </a:stretch>
          </p:blipFill>
          <p:spPr>
            <a:xfrm>
              <a:off x="12444875" y="6"/>
              <a:ext cx="5843123" cy="5511799"/>
            </a:xfrm>
            <a:prstGeom prst="rect">
              <a:avLst/>
            </a:prstGeom>
          </p:spPr>
        </p:pic>
      </p:grpSp>
      <p:sp>
        <p:nvSpPr>
          <p:cNvPr id="9" name="object 9"/>
          <p:cNvSpPr txBox="1">
            <a:spLocks noGrp="1"/>
          </p:cNvSpPr>
          <p:nvPr>
            <p:ph type="title"/>
          </p:nvPr>
        </p:nvSpPr>
        <p:spPr>
          <a:xfrm>
            <a:off x="578359" y="1420192"/>
            <a:ext cx="8413750" cy="641350"/>
          </a:xfrm>
          <a:prstGeom prst="rect">
            <a:avLst/>
          </a:prstGeom>
        </p:spPr>
        <p:txBody>
          <a:bodyPr vert="horz" wrap="square" lIns="0" tIns="11430" rIns="0" bIns="0" rtlCol="0">
            <a:spAutoFit/>
          </a:bodyPr>
          <a:lstStyle/>
          <a:p>
            <a:pPr marL="12700">
              <a:lnSpc>
                <a:spcPct val="100000"/>
              </a:lnSpc>
              <a:spcBef>
                <a:spcPts val="90"/>
              </a:spcBef>
            </a:pPr>
            <a:r>
              <a:rPr sz="4050" b="1" spc="-75" dirty="0">
                <a:solidFill>
                  <a:srgbClr val="2A4A81"/>
                </a:solidFill>
                <a:latin typeface="Arial"/>
                <a:cs typeface="Arial"/>
              </a:rPr>
              <a:t>FAKTOR</a:t>
            </a:r>
            <a:r>
              <a:rPr sz="4050" b="1" spc="80" dirty="0">
                <a:solidFill>
                  <a:srgbClr val="2A4A81"/>
                </a:solidFill>
                <a:latin typeface="Arial"/>
                <a:cs typeface="Arial"/>
              </a:rPr>
              <a:t> </a:t>
            </a:r>
            <a:r>
              <a:rPr sz="4050" b="1" spc="90" dirty="0">
                <a:solidFill>
                  <a:srgbClr val="2A4A81"/>
                </a:solidFill>
                <a:latin typeface="Arial"/>
                <a:cs typeface="Arial"/>
              </a:rPr>
              <a:t>PENENTU</a:t>
            </a:r>
            <a:r>
              <a:rPr sz="4050" b="1" spc="85" dirty="0">
                <a:solidFill>
                  <a:srgbClr val="2A4A81"/>
                </a:solidFill>
                <a:latin typeface="Arial"/>
                <a:cs typeface="Arial"/>
              </a:rPr>
              <a:t> </a:t>
            </a:r>
            <a:r>
              <a:rPr sz="4050" b="1" spc="-110" dirty="0">
                <a:solidFill>
                  <a:srgbClr val="2A4A81"/>
                </a:solidFill>
                <a:latin typeface="Arial"/>
                <a:cs typeface="Arial"/>
              </a:rPr>
              <a:t>KESUKSESAN</a:t>
            </a:r>
            <a:endParaRPr sz="4050">
              <a:latin typeface="Arial"/>
              <a:cs typeface="Arial"/>
            </a:endParaRPr>
          </a:p>
        </p:txBody>
      </p:sp>
      <p:sp>
        <p:nvSpPr>
          <p:cNvPr id="10" name="object 10"/>
          <p:cNvSpPr txBox="1"/>
          <p:nvPr/>
        </p:nvSpPr>
        <p:spPr>
          <a:xfrm>
            <a:off x="578359" y="2594047"/>
            <a:ext cx="11700510" cy="1587500"/>
          </a:xfrm>
          <a:prstGeom prst="rect">
            <a:avLst/>
          </a:prstGeom>
        </p:spPr>
        <p:txBody>
          <a:bodyPr vert="horz" wrap="square" lIns="0" tIns="12065" rIns="0" bIns="0" rtlCol="0">
            <a:spAutoFit/>
          </a:bodyPr>
          <a:lstStyle/>
          <a:p>
            <a:pPr marL="12700" marR="508000">
              <a:lnSpc>
                <a:spcPct val="142400"/>
              </a:lnSpc>
              <a:spcBef>
                <a:spcPts val="95"/>
              </a:spcBef>
              <a:tabLst>
                <a:tab pos="1657350" algn="l"/>
                <a:tab pos="2404745" algn="l"/>
                <a:tab pos="3166745" algn="l"/>
                <a:tab pos="3978275" algn="l"/>
                <a:tab pos="5184140" algn="l"/>
                <a:tab pos="5439410" algn="l"/>
                <a:tab pos="6471285" algn="l"/>
                <a:tab pos="7198995" algn="l"/>
                <a:tab pos="7477759" algn="l"/>
                <a:tab pos="8908415" algn="l"/>
                <a:tab pos="10146665" algn="l"/>
              </a:tabLst>
            </a:pPr>
            <a:r>
              <a:rPr sz="1800" b="1" spc="-150" dirty="0">
                <a:solidFill>
                  <a:srgbClr val="2A4A81"/>
                </a:solidFill>
                <a:latin typeface="Arial"/>
                <a:cs typeface="Arial"/>
              </a:rPr>
              <a:t>B</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85" dirty="0">
                <a:solidFill>
                  <a:srgbClr val="2A4A81"/>
                </a:solidFill>
                <a:latin typeface="Arial"/>
                <a:cs typeface="Arial"/>
              </a:rPr>
              <a:t>D</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S </a:t>
            </a:r>
            <a:r>
              <a:rPr sz="1800" b="1" spc="-25" dirty="0">
                <a:solidFill>
                  <a:srgbClr val="2A4A81"/>
                </a:solidFill>
                <a:latin typeface="Arial"/>
                <a:cs typeface="Arial"/>
              </a:rPr>
              <a:t>A</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50" dirty="0">
                <a:solidFill>
                  <a:srgbClr val="2A4A81"/>
                </a:solidFill>
                <a:latin typeface="Arial"/>
                <a:cs typeface="Arial"/>
              </a:rPr>
              <a:t>L</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S </a:t>
            </a:r>
            <a:r>
              <a:rPr sz="1800" b="1" spc="75" dirty="0">
                <a:solidFill>
                  <a:srgbClr val="2A4A81"/>
                </a:solidFill>
                <a:latin typeface="Arial"/>
                <a:cs typeface="Arial"/>
              </a:rPr>
              <a:t>I</a:t>
            </a:r>
            <a:r>
              <a:rPr sz="1800" b="1" spc="-140" dirty="0">
                <a:solidFill>
                  <a:srgbClr val="2A4A81"/>
                </a:solidFill>
                <a:latin typeface="Arial"/>
                <a:cs typeface="Arial"/>
              </a:rPr>
              <a:t> S</a:t>
            </a:r>
            <a:r>
              <a:rPr sz="1800" b="1" dirty="0">
                <a:solidFill>
                  <a:srgbClr val="2A4A81"/>
                </a:solidFill>
                <a:latin typeface="Arial"/>
                <a:cs typeface="Arial"/>
              </a:rPr>
              <a:t>	</a:t>
            </a:r>
            <a:r>
              <a:rPr sz="1800" b="1" spc="-90" dirty="0">
                <a:solidFill>
                  <a:srgbClr val="2A4A81"/>
                </a:solidFill>
                <a:latin typeface="Arial"/>
                <a:cs typeface="Arial"/>
              </a:rPr>
              <a:t>P</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50" dirty="0">
                <a:solidFill>
                  <a:srgbClr val="2A4A81"/>
                </a:solidFill>
                <a:latin typeface="Arial"/>
                <a:cs typeface="Arial"/>
              </a:rPr>
              <a:t>U</a:t>
            </a:r>
            <a:r>
              <a:rPr sz="1800" b="1" spc="-140" dirty="0">
                <a:solidFill>
                  <a:srgbClr val="2A4A81"/>
                </a:solidFill>
                <a:latin typeface="Arial"/>
                <a:cs typeface="Arial"/>
              </a:rPr>
              <a:t> </a:t>
            </a:r>
            <a:r>
              <a:rPr sz="1800" b="1" spc="50" dirty="0">
                <a:solidFill>
                  <a:srgbClr val="2A4A81"/>
                </a:solidFill>
                <a:latin typeface="Arial"/>
                <a:cs typeface="Arial"/>
              </a:rPr>
              <a:t>L</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S</a:t>
            </a:r>
            <a:r>
              <a:rPr sz="1800" b="1" dirty="0">
                <a:solidFill>
                  <a:srgbClr val="2A4A81"/>
                </a:solidFill>
                <a:latin typeface="Arial"/>
                <a:cs typeface="Arial"/>
              </a:rPr>
              <a:t>	</a:t>
            </a:r>
            <a:r>
              <a:rPr sz="1800" b="1" spc="-40" dirty="0">
                <a:solidFill>
                  <a:srgbClr val="2A4A81"/>
                </a:solidFill>
                <a:latin typeface="Arial"/>
                <a:cs typeface="Arial"/>
              </a:rPr>
              <a:t>T</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145" dirty="0">
                <a:solidFill>
                  <a:srgbClr val="2A4A81"/>
                </a:solidFill>
                <a:latin typeface="Arial"/>
                <a:cs typeface="Arial"/>
              </a:rPr>
              <a:t>H</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85" dirty="0">
                <a:solidFill>
                  <a:srgbClr val="2A4A81"/>
                </a:solidFill>
                <a:latin typeface="Arial"/>
                <a:cs typeface="Arial"/>
              </a:rPr>
              <a:t>D</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90" dirty="0">
                <a:solidFill>
                  <a:srgbClr val="2A4A81"/>
                </a:solidFill>
                <a:latin typeface="Arial"/>
                <a:cs typeface="Arial"/>
              </a:rPr>
              <a:t>P</a:t>
            </a:r>
            <a:r>
              <a:rPr sz="1800" b="1" dirty="0">
                <a:solidFill>
                  <a:srgbClr val="2A4A81"/>
                </a:solidFill>
                <a:latin typeface="Arial"/>
                <a:cs typeface="Arial"/>
              </a:rPr>
              <a:t>	</a:t>
            </a:r>
            <a:r>
              <a:rPr sz="1800" b="1" spc="-150" dirty="0">
                <a:solidFill>
                  <a:srgbClr val="2A4A81"/>
                </a:solidFill>
                <a:latin typeface="Arial"/>
                <a:cs typeface="Arial"/>
              </a:rPr>
              <a:t>B</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150" dirty="0">
                <a:solidFill>
                  <a:srgbClr val="2A4A81"/>
                </a:solidFill>
                <a:latin typeface="Arial"/>
                <a:cs typeface="Arial"/>
              </a:rPr>
              <a:t>B</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90" dirty="0">
                <a:solidFill>
                  <a:srgbClr val="2A4A81"/>
                </a:solidFill>
                <a:latin typeface="Arial"/>
                <a:cs typeface="Arial"/>
              </a:rPr>
              <a:t>P</a:t>
            </a:r>
            <a:r>
              <a:rPr sz="1800" b="1" spc="-140" dirty="0">
                <a:solidFill>
                  <a:srgbClr val="2A4A81"/>
                </a:solidFill>
                <a:latin typeface="Arial"/>
                <a:cs typeface="Arial"/>
              </a:rPr>
              <a:t> </a:t>
            </a:r>
            <a:r>
              <a:rPr sz="1800" b="1" spc="-25" dirty="0">
                <a:solidFill>
                  <a:srgbClr val="2A4A81"/>
                </a:solidFill>
                <a:latin typeface="Arial"/>
                <a:cs typeface="Arial"/>
              </a:rPr>
              <a:t>A</a:t>
            </a:r>
            <a:r>
              <a:rPr sz="1800" b="1" dirty="0">
                <a:solidFill>
                  <a:srgbClr val="2A4A81"/>
                </a:solidFill>
                <a:latin typeface="Arial"/>
                <a:cs typeface="Arial"/>
              </a:rPr>
              <a:t>	</a:t>
            </a:r>
            <a:r>
              <a:rPr sz="1800" b="1" spc="160" dirty="0">
                <a:solidFill>
                  <a:srgbClr val="2A4A81"/>
                </a:solidFill>
                <a:latin typeface="Arial"/>
                <a:cs typeface="Arial"/>
              </a:rPr>
              <a:t>O</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20" dirty="0">
                <a:solidFill>
                  <a:srgbClr val="2A4A81"/>
                </a:solidFill>
                <a:latin typeface="Arial"/>
                <a:cs typeface="Arial"/>
              </a:rPr>
              <a:t>G</a:t>
            </a:r>
            <a:r>
              <a:rPr sz="1800" b="1" dirty="0">
                <a:solidFill>
                  <a:srgbClr val="2A4A81"/>
                </a:solidFill>
                <a:latin typeface="Arial"/>
                <a:cs typeface="Arial"/>
              </a:rPr>
              <a:t>	</a:t>
            </a:r>
            <a:r>
              <a:rPr sz="1800" b="1" spc="80" dirty="0">
                <a:solidFill>
                  <a:srgbClr val="2A4A81"/>
                </a:solidFill>
                <a:latin typeface="Arial"/>
                <a:cs typeface="Arial"/>
              </a:rPr>
              <a:t>Y</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15" dirty="0">
                <a:solidFill>
                  <a:srgbClr val="2A4A81"/>
                </a:solidFill>
                <a:latin typeface="Arial"/>
                <a:cs typeface="Arial"/>
              </a:rPr>
              <a:t>G  </a:t>
            </a:r>
            <a:r>
              <a:rPr sz="1800" b="1" spc="-150" dirty="0">
                <a:solidFill>
                  <a:srgbClr val="2A4A81"/>
                </a:solidFill>
                <a:latin typeface="Arial"/>
                <a:cs typeface="Arial"/>
              </a:rPr>
              <a:t>B</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145" dirty="0">
                <a:solidFill>
                  <a:srgbClr val="2A4A81"/>
                </a:solidFill>
                <a:latin typeface="Arial"/>
                <a:cs typeface="Arial"/>
              </a:rPr>
              <a:t>H</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S </a:t>
            </a:r>
            <a:r>
              <a:rPr sz="1800" b="1" spc="75" dirty="0">
                <a:solidFill>
                  <a:srgbClr val="2A4A81"/>
                </a:solidFill>
                <a:latin typeface="Arial"/>
                <a:cs typeface="Arial"/>
              </a:rPr>
              <a:t>I</a:t>
            </a:r>
            <a:r>
              <a:rPr sz="1800" b="1" spc="-140" dirty="0">
                <a:solidFill>
                  <a:srgbClr val="2A4A81"/>
                </a:solidFill>
                <a:latin typeface="Arial"/>
                <a:cs typeface="Arial"/>
              </a:rPr>
              <a:t> </a:t>
            </a:r>
            <a:r>
              <a:rPr sz="1800" b="1" spc="50" dirty="0">
                <a:solidFill>
                  <a:srgbClr val="2A4A81"/>
                </a:solidFill>
                <a:latin typeface="Arial"/>
                <a:cs typeface="Arial"/>
              </a:rPr>
              <a:t>L</a:t>
            </a:r>
            <a:r>
              <a:rPr sz="1800" b="1" dirty="0">
                <a:solidFill>
                  <a:srgbClr val="2A4A81"/>
                </a:solidFill>
                <a:latin typeface="Arial"/>
                <a:cs typeface="Arial"/>
              </a:rPr>
              <a:t>	</a:t>
            </a:r>
            <a:r>
              <a:rPr sz="1800" b="1" spc="204" dirty="0">
                <a:solidFill>
                  <a:srgbClr val="2A4A81"/>
                </a:solidFill>
                <a:latin typeface="Arial"/>
                <a:cs typeface="Arial"/>
              </a:rPr>
              <a:t>M</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310" dirty="0">
                <a:solidFill>
                  <a:srgbClr val="2A4A81"/>
                </a:solidFill>
                <a:latin typeface="Arial"/>
                <a:cs typeface="Arial"/>
              </a:rPr>
              <a:t>J</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85" dirty="0">
                <a:solidFill>
                  <a:srgbClr val="2A4A81"/>
                </a:solidFill>
                <a:latin typeface="Arial"/>
                <a:cs typeface="Arial"/>
              </a:rPr>
              <a:t>D</a:t>
            </a:r>
            <a:r>
              <a:rPr sz="1800" b="1" spc="-140" dirty="0">
                <a:solidFill>
                  <a:srgbClr val="2A4A81"/>
                </a:solidFill>
                <a:latin typeface="Arial"/>
                <a:cs typeface="Arial"/>
              </a:rPr>
              <a:t> </a:t>
            </a:r>
            <a:r>
              <a:rPr sz="1800" b="1" spc="75" dirty="0">
                <a:solidFill>
                  <a:srgbClr val="2A4A81"/>
                </a:solidFill>
                <a:latin typeface="Arial"/>
                <a:cs typeface="Arial"/>
              </a:rPr>
              <a:t>I</a:t>
            </a:r>
            <a:r>
              <a:rPr sz="1800" b="1" dirty="0">
                <a:solidFill>
                  <a:srgbClr val="2A4A81"/>
                </a:solidFill>
                <a:latin typeface="Arial"/>
                <a:cs typeface="Arial"/>
              </a:rPr>
              <a:t>	</a:t>
            </a:r>
            <a:r>
              <a:rPr sz="1800" b="1" spc="-90" dirty="0">
                <a:solidFill>
                  <a:srgbClr val="2A4A81"/>
                </a:solidFill>
                <a:latin typeface="Arial"/>
                <a:cs typeface="Arial"/>
              </a:rPr>
              <a:t>P</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20" dirty="0">
                <a:solidFill>
                  <a:srgbClr val="2A4A81"/>
                </a:solidFill>
                <a:latin typeface="Arial"/>
                <a:cs typeface="Arial"/>
              </a:rPr>
              <a:t>G</a:t>
            </a:r>
            <a:r>
              <a:rPr sz="1800" b="1" spc="-140" dirty="0">
                <a:solidFill>
                  <a:srgbClr val="2A4A81"/>
                </a:solidFill>
                <a:latin typeface="Arial"/>
                <a:cs typeface="Arial"/>
              </a:rPr>
              <a:t> </a:t>
            </a:r>
            <a:r>
              <a:rPr sz="1800" b="1" spc="50" dirty="0">
                <a:solidFill>
                  <a:srgbClr val="2A4A81"/>
                </a:solidFill>
                <a:latin typeface="Arial"/>
                <a:cs typeface="Arial"/>
              </a:rPr>
              <a:t>U</a:t>
            </a:r>
            <a:r>
              <a:rPr sz="1800" b="1" spc="-140" dirty="0">
                <a:solidFill>
                  <a:srgbClr val="2A4A81"/>
                </a:solidFill>
                <a:latin typeface="Arial"/>
                <a:cs typeface="Arial"/>
              </a:rPr>
              <a:t> S </a:t>
            </a:r>
            <a:r>
              <a:rPr sz="1800" b="1" spc="-25" dirty="0">
                <a:solidFill>
                  <a:srgbClr val="2A4A81"/>
                </a:solidFill>
                <a:latin typeface="Arial"/>
                <a:cs typeface="Arial"/>
              </a:rPr>
              <a:t>A</a:t>
            </a:r>
            <a:r>
              <a:rPr sz="1800" b="1" spc="-140" dirty="0">
                <a:solidFill>
                  <a:srgbClr val="2A4A81"/>
                </a:solidFill>
                <a:latin typeface="Arial"/>
                <a:cs typeface="Arial"/>
              </a:rPr>
              <a:t> </a:t>
            </a:r>
            <a:r>
              <a:rPr sz="1800" b="1" spc="145" dirty="0">
                <a:solidFill>
                  <a:srgbClr val="2A4A81"/>
                </a:solidFill>
                <a:latin typeface="Arial"/>
                <a:cs typeface="Arial"/>
              </a:rPr>
              <a:t>H</a:t>
            </a:r>
            <a:r>
              <a:rPr sz="1800" b="1" spc="-140" dirty="0">
                <a:solidFill>
                  <a:srgbClr val="2A4A81"/>
                </a:solidFill>
                <a:latin typeface="Arial"/>
                <a:cs typeface="Arial"/>
              </a:rPr>
              <a:t> </a:t>
            </a:r>
            <a:r>
              <a:rPr sz="1800" b="1" spc="-25" dirty="0">
                <a:solidFill>
                  <a:srgbClr val="2A4A81"/>
                </a:solidFill>
                <a:latin typeface="Arial"/>
                <a:cs typeface="Arial"/>
              </a:rPr>
              <a:t>A</a:t>
            </a:r>
            <a:r>
              <a:rPr sz="1800" b="1" dirty="0">
                <a:solidFill>
                  <a:srgbClr val="2A4A81"/>
                </a:solidFill>
                <a:latin typeface="Arial"/>
                <a:cs typeface="Arial"/>
              </a:rPr>
              <a:t>	</a:t>
            </a:r>
            <a:r>
              <a:rPr sz="1800" b="1" spc="-140" dirty="0">
                <a:solidFill>
                  <a:srgbClr val="2A4A81"/>
                </a:solidFill>
                <a:latin typeface="Arial"/>
                <a:cs typeface="Arial"/>
              </a:rPr>
              <a:t>S </a:t>
            </a:r>
            <a:r>
              <a:rPr sz="1800" b="1" spc="50" dirty="0">
                <a:solidFill>
                  <a:srgbClr val="2A4A81"/>
                </a:solidFill>
                <a:latin typeface="Arial"/>
                <a:cs typeface="Arial"/>
              </a:rPr>
              <a:t>U</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S </a:t>
            </a:r>
            <a:r>
              <a:rPr sz="1800" b="1" dirty="0">
                <a:solidFill>
                  <a:srgbClr val="2A4A81"/>
                </a:solidFill>
                <a:latin typeface="Arial"/>
                <a:cs typeface="Arial"/>
              </a:rPr>
              <a:t>E</a:t>
            </a:r>
            <a:r>
              <a:rPr sz="1800" b="1" spc="-140" dirty="0">
                <a:solidFill>
                  <a:srgbClr val="2A4A81"/>
                </a:solidFill>
                <a:latin typeface="Arial"/>
                <a:cs typeface="Arial"/>
              </a:rPr>
              <a:t> S</a:t>
            </a:r>
            <a:r>
              <a:rPr sz="1800" b="1" dirty="0">
                <a:solidFill>
                  <a:srgbClr val="2A4A81"/>
                </a:solidFill>
                <a:latin typeface="Arial"/>
                <a:cs typeface="Arial"/>
              </a:rPr>
              <a:t>	</a:t>
            </a:r>
            <a:r>
              <a:rPr sz="1800" b="1" spc="204" dirty="0">
                <a:solidFill>
                  <a:srgbClr val="2A4A81"/>
                </a:solidFill>
                <a:latin typeface="Arial"/>
                <a:cs typeface="Arial"/>
              </a:rPr>
              <a:t>M</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spc="-25" dirty="0">
                <a:solidFill>
                  <a:srgbClr val="2A4A81"/>
                </a:solidFill>
                <a:latin typeface="Arial"/>
                <a:cs typeface="Arial"/>
              </a:rPr>
              <a:t>A</a:t>
            </a:r>
            <a:r>
              <a:rPr sz="1800" b="1" dirty="0">
                <a:solidFill>
                  <a:srgbClr val="2A4A81"/>
                </a:solidFill>
                <a:latin typeface="Arial"/>
                <a:cs typeface="Arial"/>
              </a:rPr>
              <a:t>	</a:t>
            </a:r>
            <a:r>
              <a:rPr sz="1800" b="1" spc="-140" dirty="0">
                <a:solidFill>
                  <a:srgbClr val="2A4A81"/>
                </a:solidFill>
                <a:latin typeface="Arial"/>
                <a:cs typeface="Arial"/>
              </a:rPr>
              <a:t>S </a:t>
            </a:r>
            <a:r>
              <a:rPr sz="1800" b="1" dirty="0">
                <a:solidFill>
                  <a:srgbClr val="2A4A81"/>
                </a:solidFill>
                <a:latin typeface="Arial"/>
                <a:cs typeface="Arial"/>
              </a:rPr>
              <a:t>E</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spc="50" dirty="0">
                <a:solidFill>
                  <a:srgbClr val="2A4A81"/>
                </a:solidFill>
                <a:latin typeface="Arial"/>
                <a:cs typeface="Arial"/>
              </a:rPr>
              <a:t>U</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20" dirty="0">
                <a:solidFill>
                  <a:srgbClr val="2A4A81"/>
                </a:solidFill>
                <a:latin typeface="Arial"/>
                <a:cs typeface="Arial"/>
              </a:rPr>
              <a:t>G</a:t>
            </a:r>
            <a:r>
              <a:rPr sz="1800" b="1" spc="-140" dirty="0">
                <a:solidFill>
                  <a:srgbClr val="2A4A81"/>
                </a:solidFill>
                <a:latin typeface="Arial"/>
                <a:cs typeface="Arial"/>
              </a:rPr>
              <a:t> </a:t>
            </a:r>
            <a:r>
              <a:rPr sz="1800" b="1" spc="-45" dirty="0">
                <a:solidFill>
                  <a:srgbClr val="2A4A81"/>
                </a:solidFill>
                <a:latin typeface="Arial"/>
                <a:cs typeface="Arial"/>
              </a:rPr>
              <a:t>-</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spc="50" dirty="0">
                <a:solidFill>
                  <a:srgbClr val="2A4A81"/>
                </a:solidFill>
                <a:latin typeface="Arial"/>
                <a:cs typeface="Arial"/>
              </a:rPr>
              <a:t>U</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20" dirty="0">
                <a:solidFill>
                  <a:srgbClr val="2A4A81"/>
                </a:solidFill>
                <a:latin typeface="Arial"/>
                <a:cs typeface="Arial"/>
              </a:rPr>
              <a:t>G</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80" dirty="0">
                <a:solidFill>
                  <a:srgbClr val="2A4A81"/>
                </a:solidFill>
                <a:latin typeface="Arial"/>
                <a:cs typeface="Arial"/>
              </a:rPr>
              <a:t>Y</a:t>
            </a:r>
            <a:r>
              <a:rPr sz="1800" b="1" spc="-140" dirty="0">
                <a:solidFill>
                  <a:srgbClr val="2A4A81"/>
                </a:solidFill>
                <a:latin typeface="Arial"/>
                <a:cs typeface="Arial"/>
              </a:rPr>
              <a:t> </a:t>
            </a:r>
            <a:r>
              <a:rPr sz="1800" b="1" spc="-25" dirty="0">
                <a:solidFill>
                  <a:srgbClr val="2A4A81"/>
                </a:solidFill>
                <a:latin typeface="Arial"/>
                <a:cs typeface="Arial"/>
              </a:rPr>
              <a:t>A</a:t>
            </a:r>
            <a:endParaRPr sz="1800">
              <a:latin typeface="Arial"/>
              <a:cs typeface="Arial"/>
            </a:endParaRPr>
          </a:p>
          <a:p>
            <a:pPr marL="12700" marR="5080">
              <a:lnSpc>
                <a:spcPct val="142400"/>
              </a:lnSpc>
              <a:tabLst>
                <a:tab pos="772160" algn="l"/>
                <a:tab pos="1624330" algn="l"/>
                <a:tab pos="2014855" algn="l"/>
                <a:tab pos="3213735" algn="l"/>
                <a:tab pos="4243070" algn="l"/>
                <a:tab pos="5245100" algn="l"/>
                <a:tab pos="5441950" algn="l"/>
                <a:tab pos="6308090" algn="l"/>
                <a:tab pos="7012305" algn="l"/>
                <a:tab pos="7792084" algn="l"/>
                <a:tab pos="8402955" algn="l"/>
                <a:tab pos="10748010" algn="l"/>
              </a:tabLst>
            </a:pPr>
            <a:r>
              <a:rPr sz="1800" b="1" spc="-25" dirty="0">
                <a:solidFill>
                  <a:srgbClr val="2A4A81"/>
                </a:solidFill>
                <a:latin typeface="Arial"/>
                <a:cs typeface="Arial"/>
              </a:rPr>
              <a:t>A</a:t>
            </a:r>
            <a:r>
              <a:rPr sz="1800" b="1" spc="-140" dirty="0">
                <a:solidFill>
                  <a:srgbClr val="2A4A81"/>
                </a:solidFill>
                <a:latin typeface="Arial"/>
                <a:cs typeface="Arial"/>
              </a:rPr>
              <a:t> </a:t>
            </a:r>
            <a:r>
              <a:rPr sz="1800" b="1" spc="85" dirty="0">
                <a:solidFill>
                  <a:srgbClr val="2A4A81"/>
                </a:solidFill>
                <a:latin typeface="Arial"/>
                <a:cs typeface="Arial"/>
              </a:rPr>
              <a:t>D</a:t>
            </a:r>
            <a:r>
              <a:rPr sz="1800" b="1" spc="-140" dirty="0">
                <a:solidFill>
                  <a:srgbClr val="2A4A81"/>
                </a:solidFill>
                <a:latin typeface="Arial"/>
                <a:cs typeface="Arial"/>
              </a:rPr>
              <a:t> </a:t>
            </a:r>
            <a:r>
              <a:rPr sz="1800" b="1" spc="-25" dirty="0">
                <a:solidFill>
                  <a:srgbClr val="2A4A81"/>
                </a:solidFill>
                <a:latin typeface="Arial"/>
                <a:cs typeface="Arial"/>
              </a:rPr>
              <a:t>A</a:t>
            </a:r>
            <a:r>
              <a:rPr sz="1800" b="1" dirty="0">
                <a:solidFill>
                  <a:srgbClr val="2A4A81"/>
                </a:solidFill>
                <a:latin typeface="Arial"/>
                <a:cs typeface="Arial"/>
              </a:rPr>
              <a:t>	</a:t>
            </a:r>
            <a:r>
              <a:rPr sz="1800" b="1" spc="-40" dirty="0">
                <a:solidFill>
                  <a:srgbClr val="2A4A81"/>
                </a:solidFill>
                <a:latin typeface="Arial"/>
                <a:cs typeface="Arial"/>
              </a:rPr>
              <a:t>T</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20" dirty="0">
                <a:solidFill>
                  <a:srgbClr val="2A4A81"/>
                </a:solidFill>
                <a:latin typeface="Arial"/>
                <a:cs typeface="Arial"/>
              </a:rPr>
              <a:t>G</a:t>
            </a:r>
            <a:r>
              <a:rPr sz="1800" b="1" spc="-140" dirty="0">
                <a:solidFill>
                  <a:srgbClr val="2A4A81"/>
                </a:solidFill>
                <a:latin typeface="Arial"/>
                <a:cs typeface="Arial"/>
              </a:rPr>
              <a:t> </a:t>
            </a:r>
            <a:r>
              <a:rPr sz="1800" b="1" spc="-25" dirty="0">
                <a:solidFill>
                  <a:srgbClr val="2A4A81"/>
                </a:solidFill>
                <a:latin typeface="Arial"/>
                <a:cs typeface="Arial"/>
              </a:rPr>
              <a:t>A</a:t>
            </a:r>
            <a:r>
              <a:rPr sz="1800" b="1" dirty="0">
                <a:solidFill>
                  <a:srgbClr val="2A4A81"/>
                </a:solidFill>
                <a:latin typeface="Arial"/>
                <a:cs typeface="Arial"/>
              </a:rPr>
              <a:t>	</a:t>
            </a:r>
            <a:r>
              <a:rPr sz="1800" b="1" spc="-90" dirty="0">
                <a:solidFill>
                  <a:srgbClr val="2A4A81"/>
                </a:solidFill>
                <a:latin typeface="Arial"/>
                <a:cs typeface="Arial"/>
              </a:rPr>
              <a:t>P</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40" dirty="0">
                <a:solidFill>
                  <a:srgbClr val="2A4A81"/>
                </a:solidFill>
                <a:latin typeface="Arial"/>
                <a:cs typeface="Arial"/>
              </a:rPr>
              <a:t>T</a:t>
            </a:r>
            <a:r>
              <a:rPr sz="1800" b="1" spc="-140" dirty="0">
                <a:solidFill>
                  <a:srgbClr val="2A4A81"/>
                </a:solidFill>
                <a:latin typeface="Arial"/>
                <a:cs typeface="Arial"/>
              </a:rPr>
              <a:t> </a:t>
            </a:r>
            <a:r>
              <a:rPr sz="1800" b="1" spc="50" dirty="0">
                <a:solidFill>
                  <a:srgbClr val="2A4A81"/>
                </a:solidFill>
                <a:latin typeface="Arial"/>
                <a:cs typeface="Arial"/>
              </a:rPr>
              <a:t>U</a:t>
            </a:r>
            <a:r>
              <a:rPr sz="1800" b="1"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S </a:t>
            </a:r>
            <a:r>
              <a:rPr sz="1800" b="1" spc="50" dirty="0">
                <a:solidFill>
                  <a:srgbClr val="2A4A81"/>
                </a:solidFill>
                <a:latin typeface="Arial"/>
                <a:cs typeface="Arial"/>
              </a:rPr>
              <a:t>U</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S </a:t>
            </a:r>
            <a:r>
              <a:rPr sz="1800" b="1" dirty="0">
                <a:solidFill>
                  <a:srgbClr val="2A4A81"/>
                </a:solidFill>
                <a:latin typeface="Arial"/>
                <a:cs typeface="Arial"/>
              </a:rPr>
              <a:t>E</a:t>
            </a:r>
            <a:r>
              <a:rPr sz="1800" b="1" spc="-140" dirty="0">
                <a:solidFill>
                  <a:srgbClr val="2A4A81"/>
                </a:solidFill>
                <a:latin typeface="Arial"/>
                <a:cs typeface="Arial"/>
              </a:rPr>
              <a:t> S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190" dirty="0">
                <a:solidFill>
                  <a:srgbClr val="2A4A81"/>
                </a:solidFill>
                <a:latin typeface="Arial"/>
                <a:cs typeface="Arial"/>
              </a:rPr>
              <a:t>.</a:t>
            </a:r>
            <a:r>
              <a:rPr sz="1800" b="1" dirty="0">
                <a:solidFill>
                  <a:srgbClr val="2A4A81"/>
                </a:solidFill>
                <a:latin typeface="Arial"/>
                <a:cs typeface="Arial"/>
              </a:rPr>
              <a:t>	</a:t>
            </a:r>
            <a:r>
              <a:rPr sz="1800" b="1" spc="-90" dirty="0">
                <a:solidFill>
                  <a:srgbClr val="2A4A81"/>
                </a:solidFill>
                <a:latin typeface="Arial"/>
                <a:cs typeface="Arial"/>
              </a:rPr>
              <a:t>P</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40" dirty="0">
                <a:solidFill>
                  <a:srgbClr val="2A4A81"/>
                </a:solidFill>
                <a:latin typeface="Arial"/>
                <a:cs typeface="Arial"/>
              </a:rPr>
              <a:t>T</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04" dirty="0">
                <a:solidFill>
                  <a:srgbClr val="2A4A81"/>
                </a:solidFill>
                <a:latin typeface="Arial"/>
                <a:cs typeface="Arial"/>
              </a:rPr>
              <a:t>M</a:t>
            </a:r>
            <a:r>
              <a:rPr sz="1800" b="1" spc="-140" dirty="0">
                <a:solidFill>
                  <a:srgbClr val="2A4A81"/>
                </a:solidFill>
                <a:latin typeface="Arial"/>
                <a:cs typeface="Arial"/>
              </a:rPr>
              <a:t> </a:t>
            </a:r>
            <a:r>
              <a:rPr sz="1800" b="1" spc="-25" dirty="0">
                <a:solidFill>
                  <a:srgbClr val="2A4A81"/>
                </a:solidFill>
                <a:latin typeface="Arial"/>
                <a:cs typeface="Arial"/>
              </a:rPr>
              <a:t>A</a:t>
            </a:r>
            <a:r>
              <a:rPr sz="1800" b="1"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85" dirty="0">
                <a:solidFill>
                  <a:srgbClr val="2A4A81"/>
                </a:solidFill>
                <a:latin typeface="Arial"/>
                <a:cs typeface="Arial"/>
              </a:rPr>
              <a:t>D</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50" dirty="0">
                <a:solidFill>
                  <a:srgbClr val="2A4A81"/>
                </a:solidFill>
                <a:latin typeface="Arial"/>
                <a:cs typeface="Arial"/>
              </a:rPr>
              <a:t>L</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145" dirty="0">
                <a:solidFill>
                  <a:srgbClr val="2A4A81"/>
                </a:solidFill>
                <a:latin typeface="Arial"/>
                <a:cs typeface="Arial"/>
              </a:rPr>
              <a:t>H</a:t>
            </a:r>
            <a:r>
              <a:rPr sz="1800" b="1" dirty="0">
                <a:solidFill>
                  <a:srgbClr val="2A4A81"/>
                </a:solidFill>
                <a:latin typeface="Arial"/>
                <a:cs typeface="Arial"/>
              </a:rPr>
              <a:t>	</a:t>
            </a:r>
            <a:r>
              <a:rPr sz="1800" b="1" spc="-35" dirty="0">
                <a:solidFill>
                  <a:srgbClr val="2A4A81"/>
                </a:solidFill>
                <a:latin typeface="Arial"/>
                <a:cs typeface="Arial"/>
              </a:rPr>
              <a:t>C</a:t>
            </a:r>
            <a:r>
              <a:rPr sz="1800" b="1" spc="-140" dirty="0">
                <a:solidFill>
                  <a:srgbClr val="2A4A81"/>
                </a:solidFill>
                <a:latin typeface="Arial"/>
                <a:cs typeface="Arial"/>
              </a:rPr>
              <a:t> </a:t>
            </a:r>
            <a:r>
              <a:rPr sz="1800" b="1" spc="160" dirty="0">
                <a:solidFill>
                  <a:srgbClr val="2A4A81"/>
                </a:solidFill>
                <a:latin typeface="Arial"/>
                <a:cs typeface="Arial"/>
              </a:rPr>
              <a:t>O</a:t>
            </a:r>
            <a:r>
              <a:rPr sz="1800" b="1" spc="-140" dirty="0">
                <a:solidFill>
                  <a:srgbClr val="2A4A81"/>
                </a:solidFill>
                <a:latin typeface="Arial"/>
                <a:cs typeface="Arial"/>
              </a:rPr>
              <a:t> </a:t>
            </a:r>
            <a:r>
              <a:rPr sz="1800" b="1" spc="204" dirty="0">
                <a:solidFill>
                  <a:srgbClr val="2A4A81"/>
                </a:solidFill>
                <a:latin typeface="Arial"/>
                <a:cs typeface="Arial"/>
              </a:rPr>
              <a:t>M</a:t>
            </a:r>
            <a:r>
              <a:rPr sz="1800" b="1" spc="-140" dirty="0">
                <a:solidFill>
                  <a:srgbClr val="2A4A81"/>
                </a:solidFill>
                <a:latin typeface="Arial"/>
                <a:cs typeface="Arial"/>
              </a:rPr>
              <a:t> </a:t>
            </a:r>
            <a:r>
              <a:rPr sz="1800" b="1" spc="-90" dirty="0">
                <a:solidFill>
                  <a:srgbClr val="2A4A81"/>
                </a:solidFill>
                <a:latin typeface="Arial"/>
                <a:cs typeface="Arial"/>
              </a:rPr>
              <a:t>P</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40" dirty="0">
                <a:solidFill>
                  <a:srgbClr val="2A4A81"/>
                </a:solidFill>
                <a:latin typeface="Arial"/>
                <a:cs typeface="Arial"/>
              </a:rPr>
              <a:t>T</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35" dirty="0">
                <a:solidFill>
                  <a:srgbClr val="2A4A81"/>
                </a:solidFill>
                <a:latin typeface="Arial"/>
                <a:cs typeface="Arial"/>
              </a:rPr>
              <a:t>C</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130" dirty="0">
                <a:solidFill>
                  <a:srgbClr val="2A4A81"/>
                </a:solidFill>
                <a:latin typeface="Arial"/>
                <a:cs typeface="Arial"/>
              </a:rPr>
              <a:t>,</a:t>
            </a:r>
            <a:r>
              <a:rPr sz="1800" b="1" dirty="0">
                <a:solidFill>
                  <a:srgbClr val="2A4A81"/>
                </a:solidFill>
                <a:latin typeface="Arial"/>
                <a:cs typeface="Arial"/>
              </a:rPr>
              <a:t>	</a:t>
            </a:r>
            <a:r>
              <a:rPr sz="1800" b="1" spc="80" dirty="0">
                <a:solidFill>
                  <a:srgbClr val="2A4A81"/>
                </a:solidFill>
                <a:latin typeface="Arial"/>
                <a:cs typeface="Arial"/>
              </a:rPr>
              <a:t>Y</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75" dirty="0">
                <a:solidFill>
                  <a:srgbClr val="2A4A81"/>
                </a:solidFill>
                <a:latin typeface="Arial"/>
                <a:cs typeface="Arial"/>
              </a:rPr>
              <a:t>I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50" dirty="0">
                <a:solidFill>
                  <a:srgbClr val="2A4A81"/>
                </a:solidFill>
                <a:latin typeface="Arial"/>
                <a:cs typeface="Arial"/>
              </a:rPr>
              <a:t>L</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45" dirty="0">
                <a:solidFill>
                  <a:srgbClr val="2A4A81"/>
                </a:solidFill>
                <a:latin typeface="Arial"/>
                <a:cs typeface="Arial"/>
              </a:rPr>
              <a:t>-</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50" dirty="0">
                <a:solidFill>
                  <a:srgbClr val="2A4A81"/>
                </a:solidFill>
                <a:latin typeface="Arial"/>
                <a:cs typeface="Arial"/>
              </a:rPr>
              <a:t>L</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75" dirty="0">
                <a:solidFill>
                  <a:srgbClr val="2A4A81"/>
                </a:solidFill>
                <a:latin typeface="Arial"/>
                <a:cs typeface="Arial"/>
              </a:rPr>
              <a:t>I</a:t>
            </a:r>
            <a:r>
              <a:rPr sz="1800" b="1"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90" dirty="0">
                <a:solidFill>
                  <a:srgbClr val="2A4A81"/>
                </a:solidFill>
                <a:latin typeface="Arial"/>
                <a:cs typeface="Arial"/>
              </a:rPr>
              <a:t>P</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150" dirty="0">
                <a:solidFill>
                  <a:srgbClr val="2A4A81"/>
                </a:solidFill>
                <a:latin typeface="Arial"/>
                <a:cs typeface="Arial"/>
              </a:rPr>
              <a:t>B</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85" dirty="0">
                <a:solidFill>
                  <a:srgbClr val="2A4A81"/>
                </a:solidFill>
                <a:latin typeface="Arial"/>
                <a:cs typeface="Arial"/>
              </a:rPr>
              <a:t>D</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dirty="0">
                <a:solidFill>
                  <a:srgbClr val="2A4A81"/>
                </a:solidFill>
                <a:latin typeface="Arial"/>
                <a:cs typeface="Arial"/>
              </a:rPr>
              <a:t>	</a:t>
            </a:r>
            <a:r>
              <a:rPr sz="1800" b="1" spc="80" dirty="0">
                <a:solidFill>
                  <a:srgbClr val="2A4A81"/>
                </a:solidFill>
                <a:latin typeface="Arial"/>
                <a:cs typeface="Arial"/>
              </a:rPr>
              <a:t>Y</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20" dirty="0">
                <a:solidFill>
                  <a:srgbClr val="2A4A81"/>
                </a:solidFill>
                <a:latin typeface="Arial"/>
                <a:cs typeface="Arial"/>
              </a:rPr>
              <a:t>G</a:t>
            </a:r>
            <a:r>
              <a:rPr sz="1800" b="1"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85" dirty="0">
                <a:solidFill>
                  <a:srgbClr val="2A4A81"/>
                </a:solidFill>
                <a:latin typeface="Arial"/>
                <a:cs typeface="Arial"/>
              </a:rPr>
              <a:t>D</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50" dirty="0">
                <a:solidFill>
                  <a:srgbClr val="2A4A81"/>
                </a:solidFill>
                <a:latin typeface="Arial"/>
                <a:cs typeface="Arial"/>
              </a:rPr>
              <a:t>L</a:t>
            </a:r>
            <a:r>
              <a:rPr sz="1800" b="1" dirty="0">
                <a:solidFill>
                  <a:srgbClr val="2A4A81"/>
                </a:solidFill>
                <a:latin typeface="Arial"/>
                <a:cs typeface="Arial"/>
              </a:rPr>
              <a:t>	</a:t>
            </a:r>
            <a:r>
              <a:rPr sz="1800" b="1" spc="85" dirty="0">
                <a:solidFill>
                  <a:srgbClr val="2A4A81"/>
                </a:solidFill>
                <a:latin typeface="Arial"/>
                <a:cs typeface="Arial"/>
              </a:rPr>
              <a:t>D</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204" dirty="0">
                <a:solidFill>
                  <a:srgbClr val="2A4A81"/>
                </a:solidFill>
                <a:latin typeface="Arial"/>
                <a:cs typeface="Arial"/>
              </a:rPr>
              <a:t>M</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50" dirty="0">
                <a:solidFill>
                  <a:srgbClr val="2A4A81"/>
                </a:solidFill>
                <a:latin typeface="Arial"/>
                <a:cs typeface="Arial"/>
              </a:rPr>
              <a:t>L</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spc="75" dirty="0">
                <a:solidFill>
                  <a:srgbClr val="2A4A81"/>
                </a:solidFill>
                <a:latin typeface="Arial"/>
                <a:cs typeface="Arial"/>
              </a:rPr>
              <a:t>I</a:t>
            </a:r>
            <a:r>
              <a:rPr sz="1800" b="1" dirty="0">
                <a:solidFill>
                  <a:srgbClr val="2A4A81"/>
                </a:solidFill>
                <a:latin typeface="Arial"/>
                <a:cs typeface="Arial"/>
              </a:rPr>
              <a:t>	</a:t>
            </a:r>
            <a:r>
              <a:rPr sz="1800" b="1" spc="-140" dirty="0">
                <a:solidFill>
                  <a:srgbClr val="2A4A81"/>
                </a:solidFill>
                <a:latin typeface="Arial"/>
                <a:cs typeface="Arial"/>
              </a:rPr>
              <a:t>S </a:t>
            </a:r>
            <a:r>
              <a:rPr sz="1800" b="1" dirty="0">
                <a:solidFill>
                  <a:srgbClr val="2A4A81"/>
                </a:solidFill>
                <a:latin typeface="Arial"/>
                <a:cs typeface="Arial"/>
              </a:rPr>
              <a:t>E</a:t>
            </a:r>
            <a:r>
              <a:rPr sz="1800" b="1" spc="-140" dirty="0">
                <a:solidFill>
                  <a:srgbClr val="2A4A81"/>
                </a:solidFill>
                <a:latin typeface="Arial"/>
                <a:cs typeface="Arial"/>
              </a:rPr>
              <a:t> </a:t>
            </a:r>
            <a:r>
              <a:rPr sz="1800" b="1" spc="160" dirty="0">
                <a:solidFill>
                  <a:srgbClr val="2A4A81"/>
                </a:solidFill>
                <a:latin typeface="Arial"/>
                <a:cs typeface="Arial"/>
              </a:rPr>
              <a:t>O</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20" dirty="0">
                <a:solidFill>
                  <a:srgbClr val="2A4A81"/>
                </a:solidFill>
                <a:latin typeface="Arial"/>
                <a:cs typeface="Arial"/>
              </a:rPr>
              <a:t>G</a:t>
            </a:r>
            <a:endParaRPr sz="1800">
              <a:latin typeface="Arial"/>
              <a:cs typeface="Arial"/>
            </a:endParaRPr>
          </a:p>
        </p:txBody>
      </p:sp>
      <p:sp>
        <p:nvSpPr>
          <p:cNvPr id="11" name="object 11"/>
          <p:cNvSpPr txBox="1"/>
          <p:nvPr/>
        </p:nvSpPr>
        <p:spPr>
          <a:xfrm>
            <a:off x="4289729" y="4268465"/>
            <a:ext cx="5779135" cy="304165"/>
          </a:xfrm>
          <a:prstGeom prst="rect">
            <a:avLst/>
          </a:prstGeom>
        </p:spPr>
        <p:txBody>
          <a:bodyPr vert="horz" wrap="square" lIns="0" tIns="15875" rIns="0" bIns="0" rtlCol="0">
            <a:spAutoFit/>
          </a:bodyPr>
          <a:lstStyle/>
          <a:p>
            <a:pPr marL="12700">
              <a:lnSpc>
                <a:spcPct val="100000"/>
              </a:lnSpc>
              <a:spcBef>
                <a:spcPts val="125"/>
              </a:spcBef>
              <a:tabLst>
                <a:tab pos="2533650" algn="l"/>
                <a:tab pos="3749040" algn="l"/>
                <a:tab pos="4674235" algn="l"/>
              </a:tabLst>
            </a:pPr>
            <a:r>
              <a:rPr sz="1800" b="1" spc="-40" dirty="0">
                <a:solidFill>
                  <a:srgbClr val="2A4A81"/>
                </a:solidFill>
                <a:latin typeface="Arial"/>
                <a:cs typeface="Arial"/>
              </a:rPr>
              <a:t>T</a:t>
            </a:r>
            <a:r>
              <a:rPr sz="1800" b="1" spc="-140" dirty="0">
                <a:solidFill>
                  <a:srgbClr val="2A4A81"/>
                </a:solidFill>
                <a:latin typeface="Arial"/>
                <a:cs typeface="Arial"/>
              </a:rPr>
              <a:t> </a:t>
            </a:r>
            <a:r>
              <a:rPr sz="1800" b="1" dirty="0">
                <a:solidFill>
                  <a:srgbClr val="2A4A81"/>
                </a:solidFill>
                <a:latin typeface="Arial"/>
                <a:cs typeface="Arial"/>
              </a:rPr>
              <a:t>E</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S </a:t>
            </a:r>
            <a:r>
              <a:rPr sz="1800" b="1" spc="75" dirty="0">
                <a:solidFill>
                  <a:srgbClr val="2A4A81"/>
                </a:solidFill>
                <a:latin typeface="Arial"/>
                <a:cs typeface="Arial"/>
              </a:rPr>
              <a:t>I</a:t>
            </a:r>
            <a:r>
              <a:rPr sz="1800" b="1" spc="-140" dirty="0">
                <a:solidFill>
                  <a:srgbClr val="2A4A81"/>
                </a:solidFill>
                <a:latin typeface="Arial"/>
                <a:cs typeface="Arial"/>
              </a:rPr>
              <a:t> </a:t>
            </a:r>
            <a:r>
              <a:rPr sz="1800" b="1" spc="204" dirty="0">
                <a:solidFill>
                  <a:srgbClr val="2A4A81"/>
                </a:solidFill>
                <a:latin typeface="Arial"/>
                <a:cs typeface="Arial"/>
              </a:rPr>
              <a:t>M</a:t>
            </a:r>
            <a:r>
              <a:rPr sz="1800" b="1" spc="-140" dirty="0">
                <a:solidFill>
                  <a:srgbClr val="2A4A81"/>
                </a:solidFill>
                <a:latin typeface="Arial"/>
                <a:cs typeface="Arial"/>
              </a:rPr>
              <a:t> </a:t>
            </a:r>
            <a:r>
              <a:rPr sz="1800" b="1" spc="-90" dirty="0">
                <a:solidFill>
                  <a:srgbClr val="2A4A81"/>
                </a:solidFill>
                <a:latin typeface="Arial"/>
                <a:cs typeface="Arial"/>
              </a:rPr>
              <a:t>P</a:t>
            </a:r>
            <a:r>
              <a:rPr sz="1800" b="1" spc="-140" dirty="0">
                <a:solidFill>
                  <a:srgbClr val="2A4A81"/>
                </a:solidFill>
                <a:latin typeface="Arial"/>
                <a:cs typeface="Arial"/>
              </a:rPr>
              <a:t> </a:t>
            </a:r>
            <a:r>
              <a:rPr sz="1800" b="1" spc="50" dirty="0">
                <a:solidFill>
                  <a:srgbClr val="2A4A81"/>
                </a:solidFill>
                <a:latin typeface="Arial"/>
                <a:cs typeface="Arial"/>
              </a:rPr>
              <a:t>U</a:t>
            </a:r>
            <a:r>
              <a:rPr sz="1800" b="1" spc="-140" dirty="0">
                <a:solidFill>
                  <a:srgbClr val="2A4A81"/>
                </a:solidFill>
                <a:latin typeface="Arial"/>
                <a:cs typeface="Arial"/>
              </a:rPr>
              <a:t> </a:t>
            </a:r>
            <a:r>
              <a:rPr sz="1800" b="1" spc="50" dirty="0">
                <a:solidFill>
                  <a:srgbClr val="2A4A81"/>
                </a:solidFill>
                <a:latin typeface="Arial"/>
                <a:cs typeface="Arial"/>
              </a:rPr>
              <a:t>L</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dirty="0">
                <a:solidFill>
                  <a:srgbClr val="2A4A81"/>
                </a:solidFill>
                <a:latin typeface="Arial"/>
                <a:cs typeface="Arial"/>
              </a:rPr>
              <a:t>	</a:t>
            </a:r>
            <a:r>
              <a:rPr sz="1800" b="1" spc="85" dirty="0">
                <a:solidFill>
                  <a:srgbClr val="2A4A81"/>
                </a:solidFill>
                <a:latin typeface="Arial"/>
                <a:cs typeface="Arial"/>
              </a:rPr>
              <a:t>D</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50" dirty="0">
                <a:solidFill>
                  <a:srgbClr val="2A4A81"/>
                </a:solidFill>
                <a:latin typeface="Arial"/>
                <a:cs typeface="Arial"/>
              </a:rPr>
              <a:t>L</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04" dirty="0">
                <a:solidFill>
                  <a:srgbClr val="2A4A81"/>
                </a:solidFill>
                <a:latin typeface="Arial"/>
                <a:cs typeface="Arial"/>
              </a:rPr>
              <a:t>M</a:t>
            </a:r>
            <a:r>
              <a:rPr sz="1800" b="1"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40" dirty="0">
                <a:solidFill>
                  <a:srgbClr val="2A4A81"/>
                </a:solidFill>
                <a:latin typeface="Arial"/>
                <a:cs typeface="Arial"/>
              </a:rPr>
              <a:t>T</a:t>
            </a:r>
            <a:r>
              <a:rPr sz="1800" b="1" spc="-140" dirty="0">
                <a:solidFill>
                  <a:srgbClr val="2A4A81"/>
                </a:solidFill>
                <a:latin typeface="Arial"/>
                <a:cs typeface="Arial"/>
              </a:rPr>
              <a:t> </a:t>
            </a:r>
            <a:r>
              <a:rPr sz="1800" b="1" spc="-25" dirty="0">
                <a:solidFill>
                  <a:srgbClr val="2A4A81"/>
                </a:solidFill>
                <a:latin typeface="Arial"/>
                <a:cs typeface="Arial"/>
              </a:rPr>
              <a:t>A</a:t>
            </a:r>
            <a:r>
              <a:rPr sz="1800" b="1"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45" dirty="0">
                <a:solidFill>
                  <a:srgbClr val="2A4A81"/>
                </a:solidFill>
                <a:latin typeface="Arial"/>
                <a:cs typeface="Arial"/>
              </a:rPr>
              <a:t>K</a:t>
            </a:r>
            <a:r>
              <a:rPr sz="1800" b="1" spc="-140" dirty="0">
                <a:solidFill>
                  <a:srgbClr val="2A4A81"/>
                </a:solidFill>
                <a:latin typeface="Arial"/>
                <a:cs typeface="Arial"/>
              </a:rPr>
              <a:t> </a:t>
            </a:r>
            <a:r>
              <a:rPr sz="1800" b="1" spc="145" dirty="0">
                <a:solidFill>
                  <a:srgbClr val="2A4A81"/>
                </a:solidFill>
                <a:latin typeface="Arial"/>
                <a:cs typeface="Arial"/>
              </a:rPr>
              <a:t>H</a:t>
            </a:r>
            <a:r>
              <a:rPr sz="1800" b="1" spc="-140" dirty="0">
                <a:solidFill>
                  <a:srgbClr val="2A4A81"/>
                </a:solidFill>
                <a:latin typeface="Arial"/>
                <a:cs typeface="Arial"/>
              </a:rPr>
              <a:t> </a:t>
            </a:r>
            <a:r>
              <a:rPr sz="1800" b="1" spc="50" dirty="0">
                <a:solidFill>
                  <a:srgbClr val="2A4A81"/>
                </a:solidFill>
                <a:latin typeface="Arial"/>
                <a:cs typeface="Arial"/>
              </a:rPr>
              <a:t>L</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S</a:t>
            </a:r>
            <a:endParaRPr sz="1800">
              <a:latin typeface="Arial"/>
              <a:cs typeface="Arial"/>
            </a:endParaRPr>
          </a:p>
        </p:txBody>
      </p:sp>
      <p:sp>
        <p:nvSpPr>
          <p:cNvPr id="12" name="object 12"/>
          <p:cNvSpPr txBox="1"/>
          <p:nvPr/>
        </p:nvSpPr>
        <p:spPr>
          <a:xfrm>
            <a:off x="574559" y="4268465"/>
            <a:ext cx="3573779" cy="4068445"/>
          </a:xfrm>
          <a:prstGeom prst="rect">
            <a:avLst/>
          </a:prstGeom>
        </p:spPr>
        <p:txBody>
          <a:bodyPr vert="horz" wrap="square" lIns="0" tIns="15875" rIns="0" bIns="0" rtlCol="0">
            <a:spAutoFit/>
          </a:bodyPr>
          <a:lstStyle/>
          <a:p>
            <a:pPr marL="15875">
              <a:lnSpc>
                <a:spcPct val="100000"/>
              </a:lnSpc>
              <a:spcBef>
                <a:spcPts val="125"/>
              </a:spcBef>
              <a:tabLst>
                <a:tab pos="2725420" algn="l"/>
              </a:tabLst>
            </a:pPr>
            <a:r>
              <a:rPr sz="1800" b="1" spc="150" dirty="0">
                <a:solidFill>
                  <a:srgbClr val="2A4A81"/>
                </a:solidFill>
                <a:latin typeface="Arial"/>
                <a:cs typeface="Arial"/>
              </a:rPr>
              <a:t>W</a:t>
            </a:r>
            <a:r>
              <a:rPr sz="1800" b="1" spc="-140" dirty="0">
                <a:solidFill>
                  <a:srgbClr val="2A4A81"/>
                </a:solidFill>
                <a:latin typeface="Arial"/>
                <a:cs typeface="Arial"/>
              </a:rPr>
              <a:t> </a:t>
            </a:r>
            <a:r>
              <a:rPr sz="1800" b="1" spc="75" dirty="0">
                <a:solidFill>
                  <a:srgbClr val="2A4A81"/>
                </a:solidFill>
                <a:latin typeface="Arial"/>
                <a:cs typeface="Arial"/>
              </a:rPr>
              <a:t>I</a:t>
            </a:r>
            <a:r>
              <a:rPr sz="1800" b="1" spc="-140" dirty="0">
                <a:solidFill>
                  <a:srgbClr val="2A4A81"/>
                </a:solidFill>
                <a:latin typeface="Arial"/>
                <a:cs typeface="Arial"/>
              </a:rPr>
              <a:t> </a:t>
            </a:r>
            <a:r>
              <a:rPr sz="1800" b="1" spc="-80" dirty="0">
                <a:solidFill>
                  <a:srgbClr val="2A4A81"/>
                </a:solidFill>
                <a:latin typeface="Arial"/>
                <a:cs typeface="Arial"/>
              </a:rPr>
              <a:t>R</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50" dirty="0">
                <a:solidFill>
                  <a:srgbClr val="2A4A81"/>
                </a:solidFill>
                <a:latin typeface="Arial"/>
                <a:cs typeface="Arial"/>
              </a:rPr>
              <a:t>U</a:t>
            </a:r>
            <a:r>
              <a:rPr sz="1800" b="1" spc="-140" dirty="0">
                <a:solidFill>
                  <a:srgbClr val="2A4A81"/>
                </a:solidFill>
                <a:latin typeface="Arial"/>
                <a:cs typeface="Arial"/>
              </a:rPr>
              <a:t> S </a:t>
            </a:r>
            <a:r>
              <a:rPr sz="1800" b="1" spc="-25" dirty="0">
                <a:solidFill>
                  <a:srgbClr val="2A4A81"/>
                </a:solidFill>
                <a:latin typeface="Arial"/>
                <a:cs typeface="Arial"/>
              </a:rPr>
              <a:t>A</a:t>
            </a:r>
            <a:r>
              <a:rPr sz="1800" b="1" spc="-140" dirty="0">
                <a:solidFill>
                  <a:srgbClr val="2A4A81"/>
                </a:solidFill>
                <a:latin typeface="Arial"/>
                <a:cs typeface="Arial"/>
              </a:rPr>
              <a:t> </a:t>
            </a:r>
            <a:r>
              <a:rPr sz="1800" b="1" spc="145" dirty="0">
                <a:solidFill>
                  <a:srgbClr val="2A4A81"/>
                </a:solidFill>
                <a:latin typeface="Arial"/>
                <a:cs typeface="Arial"/>
              </a:rPr>
              <a:t>H</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150" dirty="0">
                <a:solidFill>
                  <a:srgbClr val="2A4A81"/>
                </a:solidFill>
                <a:latin typeface="Arial"/>
                <a:cs typeface="Arial"/>
              </a:rPr>
              <a:t>W</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dirty="0">
                <a:solidFill>
                  <a:srgbClr val="2A4A81"/>
                </a:solidFill>
                <a:latin typeface="Arial"/>
                <a:cs typeface="Arial"/>
              </a:rPr>
              <a:t>	</a:t>
            </a:r>
            <a:r>
              <a:rPr sz="1800" b="1" spc="80" dirty="0">
                <a:solidFill>
                  <a:srgbClr val="2A4A81"/>
                </a:solidFill>
                <a:latin typeface="Arial"/>
                <a:cs typeface="Arial"/>
              </a:rPr>
              <a:t>Y</a:t>
            </a:r>
            <a:r>
              <a:rPr sz="1800" b="1" spc="-140" dirty="0">
                <a:solidFill>
                  <a:srgbClr val="2A4A81"/>
                </a:solidFill>
                <a:latin typeface="Arial"/>
                <a:cs typeface="Arial"/>
              </a:rPr>
              <a:t> </a:t>
            </a:r>
            <a:r>
              <a:rPr sz="1800" b="1" spc="-25" dirty="0">
                <a:solidFill>
                  <a:srgbClr val="2A4A81"/>
                </a:solidFill>
                <a:latin typeface="Arial"/>
                <a:cs typeface="Arial"/>
              </a:rPr>
              <a:t>A</a:t>
            </a:r>
            <a:r>
              <a:rPr sz="1800" b="1" spc="-140" dirty="0">
                <a:solidFill>
                  <a:srgbClr val="2A4A81"/>
                </a:solidFill>
                <a:latin typeface="Arial"/>
                <a:cs typeface="Arial"/>
              </a:rPr>
              <a:t> </a:t>
            </a:r>
            <a:r>
              <a:rPr sz="1800" b="1" spc="240" dirty="0">
                <a:solidFill>
                  <a:srgbClr val="2A4A81"/>
                </a:solidFill>
                <a:latin typeface="Arial"/>
                <a:cs typeface="Arial"/>
              </a:rPr>
              <a:t>N</a:t>
            </a:r>
            <a:r>
              <a:rPr sz="1800" b="1" spc="-140" dirty="0">
                <a:solidFill>
                  <a:srgbClr val="2A4A81"/>
                </a:solidFill>
                <a:latin typeface="Arial"/>
                <a:cs typeface="Arial"/>
              </a:rPr>
              <a:t> </a:t>
            </a:r>
            <a:r>
              <a:rPr sz="1800" b="1" spc="-20" dirty="0">
                <a:solidFill>
                  <a:srgbClr val="2A4A81"/>
                </a:solidFill>
                <a:latin typeface="Arial"/>
                <a:cs typeface="Arial"/>
              </a:rPr>
              <a:t>G</a:t>
            </a:r>
            <a:endParaRPr sz="1800">
              <a:latin typeface="Arial"/>
              <a:cs typeface="Arial"/>
            </a:endParaRPr>
          </a:p>
          <a:p>
            <a:pPr>
              <a:lnSpc>
                <a:spcPct val="100000"/>
              </a:lnSpc>
              <a:spcBef>
                <a:spcPts val="30"/>
              </a:spcBef>
            </a:pPr>
            <a:endParaRPr sz="2350">
              <a:latin typeface="Arial"/>
              <a:cs typeface="Arial"/>
            </a:endParaRPr>
          </a:p>
          <a:p>
            <a:pPr marL="345440" indent="-297815">
              <a:lnSpc>
                <a:spcPct val="100000"/>
              </a:lnSpc>
              <a:spcBef>
                <a:spcPts val="5"/>
              </a:spcBef>
              <a:buFont typeface="Times New Roman"/>
              <a:buAutoNum type="arabicPeriod"/>
              <a:tabLst>
                <a:tab pos="346075" algn="l"/>
              </a:tabLst>
            </a:pPr>
            <a:r>
              <a:rPr sz="3300" spc="-20" dirty="0">
                <a:solidFill>
                  <a:srgbClr val="2A4A81"/>
                </a:solidFill>
                <a:latin typeface="Cambria"/>
                <a:cs typeface="Cambria"/>
              </a:rPr>
              <a:t>Inisiatif</a:t>
            </a:r>
            <a:endParaRPr sz="3300">
              <a:latin typeface="Cambria"/>
              <a:cs typeface="Cambria"/>
            </a:endParaRPr>
          </a:p>
          <a:p>
            <a:pPr marL="345440" indent="-318135">
              <a:lnSpc>
                <a:spcPct val="100000"/>
              </a:lnSpc>
              <a:spcBef>
                <a:spcPts val="625"/>
              </a:spcBef>
              <a:buFont typeface="Times New Roman"/>
              <a:buAutoNum type="arabicPeriod"/>
              <a:tabLst>
                <a:tab pos="346075" algn="l"/>
              </a:tabLst>
            </a:pPr>
            <a:r>
              <a:rPr sz="3300" spc="-45" dirty="0">
                <a:solidFill>
                  <a:srgbClr val="2A4A81"/>
                </a:solidFill>
                <a:latin typeface="Cambria"/>
                <a:cs typeface="Cambria"/>
              </a:rPr>
              <a:t>Keberanian</a:t>
            </a:r>
            <a:endParaRPr sz="3300">
              <a:latin typeface="Cambria"/>
              <a:cs typeface="Cambria"/>
            </a:endParaRPr>
          </a:p>
          <a:p>
            <a:pPr marL="345440" indent="-330200">
              <a:lnSpc>
                <a:spcPct val="100000"/>
              </a:lnSpc>
              <a:spcBef>
                <a:spcPts val="630"/>
              </a:spcBef>
              <a:buFont typeface="Times New Roman"/>
              <a:buAutoNum type="arabicPeriod"/>
              <a:tabLst>
                <a:tab pos="346075" algn="l"/>
              </a:tabLst>
            </a:pPr>
            <a:r>
              <a:rPr sz="3300" spc="-35" dirty="0">
                <a:solidFill>
                  <a:srgbClr val="2A4A81"/>
                </a:solidFill>
                <a:latin typeface="Cambria"/>
                <a:cs typeface="Cambria"/>
              </a:rPr>
              <a:t>Harapan</a:t>
            </a:r>
            <a:endParaRPr sz="3300">
              <a:latin typeface="Cambria"/>
              <a:cs typeface="Cambria"/>
            </a:endParaRPr>
          </a:p>
          <a:p>
            <a:pPr marL="345440" indent="-329565">
              <a:lnSpc>
                <a:spcPct val="100000"/>
              </a:lnSpc>
              <a:spcBef>
                <a:spcPts val="630"/>
              </a:spcBef>
              <a:buFont typeface="Times New Roman"/>
              <a:buAutoNum type="arabicPeriod"/>
              <a:tabLst>
                <a:tab pos="346075" algn="l"/>
              </a:tabLst>
            </a:pPr>
            <a:r>
              <a:rPr sz="3300" spc="-70" dirty="0">
                <a:solidFill>
                  <a:srgbClr val="2A4A81"/>
                </a:solidFill>
                <a:latin typeface="Cambria"/>
                <a:cs typeface="Cambria"/>
              </a:rPr>
              <a:t>Liar</a:t>
            </a:r>
            <a:endParaRPr sz="3300">
              <a:latin typeface="Cambria"/>
              <a:cs typeface="Cambria"/>
            </a:endParaRPr>
          </a:p>
          <a:p>
            <a:pPr marL="345440" indent="-321310">
              <a:lnSpc>
                <a:spcPct val="100000"/>
              </a:lnSpc>
              <a:spcBef>
                <a:spcPts val="630"/>
              </a:spcBef>
              <a:buFont typeface="Times New Roman"/>
              <a:buAutoNum type="arabicPeriod"/>
              <a:tabLst>
                <a:tab pos="346075" algn="l"/>
              </a:tabLst>
            </a:pPr>
            <a:r>
              <a:rPr sz="3300" spc="-30" dirty="0">
                <a:solidFill>
                  <a:srgbClr val="2A4A81"/>
                </a:solidFill>
                <a:latin typeface="Cambria"/>
                <a:cs typeface="Cambria"/>
              </a:rPr>
              <a:t>Antisipatif</a:t>
            </a:r>
            <a:endParaRPr sz="3300">
              <a:latin typeface="Cambria"/>
              <a:cs typeface="Cambria"/>
            </a:endParaRPr>
          </a:p>
          <a:p>
            <a:pPr marL="345440" indent="-333375">
              <a:lnSpc>
                <a:spcPct val="100000"/>
              </a:lnSpc>
              <a:spcBef>
                <a:spcPts val="630"/>
              </a:spcBef>
              <a:buFont typeface="Times New Roman"/>
              <a:buAutoNum type="arabicPeriod"/>
              <a:tabLst>
                <a:tab pos="346075" algn="l"/>
              </a:tabLst>
            </a:pPr>
            <a:r>
              <a:rPr sz="3300" dirty="0">
                <a:solidFill>
                  <a:srgbClr val="2A4A81"/>
                </a:solidFill>
                <a:latin typeface="Cambria"/>
                <a:cs typeface="Cambria"/>
              </a:rPr>
              <a:t>Supel</a:t>
            </a:r>
            <a:endParaRPr sz="3300">
              <a:latin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25115" y="3167882"/>
            <a:ext cx="3631565" cy="1320800"/>
          </a:xfrm>
          <a:prstGeom prst="rect">
            <a:avLst/>
          </a:prstGeom>
        </p:spPr>
        <p:txBody>
          <a:bodyPr vert="horz" wrap="square" lIns="0" tIns="127000" rIns="0" bIns="0" rtlCol="0">
            <a:spAutoFit/>
          </a:bodyPr>
          <a:lstStyle/>
          <a:p>
            <a:pPr marL="328930">
              <a:lnSpc>
                <a:spcPct val="100000"/>
              </a:lnSpc>
              <a:spcBef>
                <a:spcPts val="1000"/>
              </a:spcBef>
              <a:tabLst>
                <a:tab pos="2292985" algn="l"/>
              </a:tabLst>
            </a:pPr>
            <a:r>
              <a:rPr sz="3500" b="1" spc="-200" dirty="0">
                <a:solidFill>
                  <a:srgbClr val="94DDDE"/>
                </a:solidFill>
                <a:latin typeface="Arial"/>
                <a:cs typeface="Arial"/>
              </a:rPr>
              <a:t>P</a:t>
            </a:r>
            <a:r>
              <a:rPr sz="3500" b="1" spc="-275" dirty="0">
                <a:solidFill>
                  <a:srgbClr val="94DDDE"/>
                </a:solidFill>
                <a:latin typeface="Arial"/>
                <a:cs typeface="Arial"/>
              </a:rPr>
              <a:t> </a:t>
            </a:r>
            <a:r>
              <a:rPr sz="3500" b="1" spc="-185" dirty="0">
                <a:solidFill>
                  <a:srgbClr val="94DDDE"/>
                </a:solidFill>
                <a:latin typeface="Arial"/>
                <a:cs typeface="Arial"/>
              </a:rPr>
              <a:t>R</a:t>
            </a:r>
            <a:r>
              <a:rPr sz="3500" b="1" spc="-275" dirty="0">
                <a:solidFill>
                  <a:srgbClr val="94DDDE"/>
                </a:solidFill>
                <a:latin typeface="Arial"/>
                <a:cs typeface="Arial"/>
              </a:rPr>
              <a:t> </a:t>
            </a:r>
            <a:r>
              <a:rPr sz="3500" b="1" spc="270" dirty="0">
                <a:solidFill>
                  <a:srgbClr val="94DDDE"/>
                </a:solidFill>
                <a:latin typeface="Arial"/>
                <a:cs typeface="Arial"/>
              </a:rPr>
              <a:t>O</a:t>
            </a:r>
            <a:r>
              <a:rPr sz="3500" b="1" spc="-275" dirty="0">
                <a:solidFill>
                  <a:srgbClr val="94DDDE"/>
                </a:solidFill>
                <a:latin typeface="Arial"/>
                <a:cs typeface="Arial"/>
              </a:rPr>
              <a:t> </a:t>
            </a:r>
            <a:r>
              <a:rPr sz="3500" b="1" spc="-65" dirty="0">
                <a:solidFill>
                  <a:srgbClr val="94DDDE"/>
                </a:solidFill>
                <a:latin typeface="Arial"/>
                <a:cs typeface="Arial"/>
              </a:rPr>
              <a:t>F</a:t>
            </a:r>
            <a:r>
              <a:rPr sz="3500" b="1" spc="-275" dirty="0">
                <a:solidFill>
                  <a:srgbClr val="94DDDE"/>
                </a:solidFill>
                <a:latin typeface="Arial"/>
                <a:cs typeface="Arial"/>
              </a:rPr>
              <a:t> </a:t>
            </a:r>
            <a:r>
              <a:rPr sz="3500" b="1" spc="-380" dirty="0">
                <a:solidFill>
                  <a:srgbClr val="94DDDE"/>
                </a:solidFill>
                <a:latin typeface="Arial"/>
                <a:cs typeface="Arial"/>
              </a:rPr>
              <a:t>.</a:t>
            </a:r>
            <a:r>
              <a:rPr sz="3500" b="1" dirty="0">
                <a:solidFill>
                  <a:srgbClr val="94DDDE"/>
                </a:solidFill>
                <a:latin typeface="Arial"/>
                <a:cs typeface="Arial"/>
              </a:rPr>
              <a:t>	</a:t>
            </a:r>
            <a:r>
              <a:rPr sz="3500" b="1" spc="-300" dirty="0">
                <a:solidFill>
                  <a:srgbClr val="94DDDE"/>
                </a:solidFill>
                <a:latin typeface="Arial"/>
                <a:cs typeface="Arial"/>
              </a:rPr>
              <a:t>S</a:t>
            </a:r>
            <a:r>
              <a:rPr sz="3500" b="1" spc="-275" dirty="0">
                <a:solidFill>
                  <a:srgbClr val="94DDDE"/>
                </a:solidFill>
                <a:latin typeface="Arial"/>
                <a:cs typeface="Arial"/>
              </a:rPr>
              <a:t> </a:t>
            </a:r>
            <a:r>
              <a:rPr sz="3500" b="1" spc="-260" dirty="0">
                <a:solidFill>
                  <a:srgbClr val="94DDDE"/>
                </a:solidFill>
                <a:latin typeface="Arial"/>
                <a:cs typeface="Arial"/>
              </a:rPr>
              <a:t>,</a:t>
            </a:r>
            <a:endParaRPr sz="3500">
              <a:latin typeface="Arial"/>
              <a:cs typeface="Arial"/>
            </a:endParaRPr>
          </a:p>
          <a:p>
            <a:pPr marL="12700">
              <a:lnSpc>
                <a:spcPct val="100000"/>
              </a:lnSpc>
              <a:spcBef>
                <a:spcPts val="900"/>
              </a:spcBef>
              <a:tabLst>
                <a:tab pos="1469390" algn="l"/>
                <a:tab pos="2030095" algn="l"/>
              </a:tabLst>
            </a:pPr>
            <a:r>
              <a:rPr sz="3500" b="1" spc="-85" dirty="0">
                <a:solidFill>
                  <a:srgbClr val="94DDDE"/>
                </a:solidFill>
                <a:latin typeface="Arial"/>
                <a:cs typeface="Arial"/>
              </a:rPr>
              <a:t>A</a:t>
            </a:r>
            <a:r>
              <a:rPr sz="3500" b="1" spc="-275" dirty="0">
                <a:solidFill>
                  <a:srgbClr val="94DDDE"/>
                </a:solidFill>
                <a:latin typeface="Arial"/>
                <a:cs typeface="Arial"/>
              </a:rPr>
              <a:t> </a:t>
            </a:r>
            <a:r>
              <a:rPr sz="3500" b="1" spc="135" dirty="0">
                <a:solidFill>
                  <a:srgbClr val="94DDDE"/>
                </a:solidFill>
                <a:latin typeface="Arial"/>
                <a:cs typeface="Arial"/>
              </a:rPr>
              <a:t>D</a:t>
            </a:r>
            <a:r>
              <a:rPr sz="3500" b="1" spc="-275" dirty="0">
                <a:solidFill>
                  <a:srgbClr val="94DDDE"/>
                </a:solidFill>
                <a:latin typeface="Arial"/>
                <a:cs typeface="Arial"/>
              </a:rPr>
              <a:t> </a:t>
            </a:r>
            <a:r>
              <a:rPr sz="3500" b="1" spc="-85" dirty="0">
                <a:solidFill>
                  <a:srgbClr val="94DDDE"/>
                </a:solidFill>
                <a:latin typeface="Arial"/>
                <a:cs typeface="Arial"/>
              </a:rPr>
              <a:t>A</a:t>
            </a:r>
            <a:r>
              <a:rPr sz="3500" b="1" dirty="0">
                <a:solidFill>
                  <a:srgbClr val="94DDDE"/>
                </a:solidFill>
                <a:latin typeface="Arial"/>
                <a:cs typeface="Arial"/>
              </a:rPr>
              <a:t>	</a:t>
            </a:r>
            <a:r>
              <a:rPr sz="3500" b="1" spc="-55" dirty="0">
                <a:solidFill>
                  <a:srgbClr val="94DDDE"/>
                </a:solidFill>
                <a:latin typeface="Arial"/>
                <a:cs typeface="Arial"/>
              </a:rPr>
              <a:t>9</a:t>
            </a:r>
            <a:r>
              <a:rPr sz="3500" b="1" dirty="0">
                <a:solidFill>
                  <a:srgbClr val="94DDDE"/>
                </a:solidFill>
                <a:latin typeface="Arial"/>
                <a:cs typeface="Arial"/>
              </a:rPr>
              <a:t>	</a:t>
            </a:r>
            <a:r>
              <a:rPr sz="3500" b="1" spc="-300" dirty="0">
                <a:solidFill>
                  <a:srgbClr val="94DDDE"/>
                </a:solidFill>
                <a:latin typeface="Arial"/>
                <a:cs typeface="Arial"/>
              </a:rPr>
              <a:t>S</a:t>
            </a:r>
            <a:r>
              <a:rPr sz="3500" b="1" spc="-275" dirty="0">
                <a:solidFill>
                  <a:srgbClr val="94DDDE"/>
                </a:solidFill>
                <a:latin typeface="Arial"/>
                <a:cs typeface="Arial"/>
              </a:rPr>
              <a:t> </a:t>
            </a:r>
            <a:r>
              <a:rPr sz="3500" b="1" spc="135" dirty="0">
                <a:solidFill>
                  <a:srgbClr val="94DDDE"/>
                </a:solidFill>
                <a:latin typeface="Arial"/>
                <a:cs typeface="Arial"/>
              </a:rPr>
              <a:t>I</a:t>
            </a:r>
            <a:r>
              <a:rPr sz="3500" b="1" spc="-275" dirty="0">
                <a:solidFill>
                  <a:srgbClr val="94DDDE"/>
                </a:solidFill>
                <a:latin typeface="Arial"/>
                <a:cs typeface="Arial"/>
              </a:rPr>
              <a:t> </a:t>
            </a:r>
            <a:r>
              <a:rPr sz="3500" b="1" spc="-65" dirty="0">
                <a:solidFill>
                  <a:srgbClr val="94DDDE"/>
                </a:solidFill>
                <a:latin typeface="Arial"/>
                <a:cs typeface="Arial"/>
              </a:rPr>
              <a:t>F</a:t>
            </a:r>
            <a:r>
              <a:rPr sz="3500" b="1" spc="-275" dirty="0">
                <a:solidFill>
                  <a:srgbClr val="94DDDE"/>
                </a:solidFill>
                <a:latin typeface="Arial"/>
                <a:cs typeface="Arial"/>
              </a:rPr>
              <a:t> </a:t>
            </a:r>
            <a:r>
              <a:rPr sz="3500" b="1" spc="-85" dirty="0">
                <a:solidFill>
                  <a:srgbClr val="94DDDE"/>
                </a:solidFill>
                <a:latin typeface="Arial"/>
                <a:cs typeface="Arial"/>
              </a:rPr>
              <a:t>A</a:t>
            </a:r>
            <a:r>
              <a:rPr sz="3500" b="1" spc="-275" dirty="0">
                <a:solidFill>
                  <a:srgbClr val="94DDDE"/>
                </a:solidFill>
                <a:latin typeface="Arial"/>
                <a:cs typeface="Arial"/>
              </a:rPr>
              <a:t> </a:t>
            </a:r>
            <a:r>
              <a:rPr sz="3500" b="1" spc="-100" dirty="0">
                <a:solidFill>
                  <a:srgbClr val="94DDDE"/>
                </a:solidFill>
                <a:latin typeface="Arial"/>
                <a:cs typeface="Arial"/>
              </a:rPr>
              <a:t>T</a:t>
            </a:r>
            <a:endParaRPr sz="3500">
              <a:latin typeface="Arial"/>
              <a:cs typeface="Arial"/>
            </a:endParaRPr>
          </a:p>
        </p:txBody>
      </p:sp>
      <p:sp>
        <p:nvSpPr>
          <p:cNvPr id="3" name="object 3"/>
          <p:cNvSpPr txBox="1"/>
          <p:nvPr/>
        </p:nvSpPr>
        <p:spPr>
          <a:xfrm>
            <a:off x="490132" y="3167882"/>
            <a:ext cx="2857500" cy="1968500"/>
          </a:xfrm>
          <a:prstGeom prst="rect">
            <a:avLst/>
          </a:prstGeom>
        </p:spPr>
        <p:txBody>
          <a:bodyPr vert="horz" wrap="square" lIns="0" tIns="12700" rIns="0" bIns="0" rtlCol="0">
            <a:spAutoFit/>
          </a:bodyPr>
          <a:lstStyle/>
          <a:p>
            <a:pPr marL="12700" marR="5080">
              <a:lnSpc>
                <a:spcPct val="121400"/>
              </a:lnSpc>
              <a:spcBef>
                <a:spcPts val="100"/>
              </a:spcBef>
            </a:pPr>
            <a:r>
              <a:rPr sz="3500" b="1" spc="355" dirty="0">
                <a:solidFill>
                  <a:srgbClr val="94DDDE"/>
                </a:solidFill>
                <a:latin typeface="Arial"/>
                <a:cs typeface="Arial"/>
              </a:rPr>
              <a:t>M</a:t>
            </a:r>
            <a:r>
              <a:rPr sz="3500" b="1" spc="-275" dirty="0">
                <a:solidFill>
                  <a:srgbClr val="94DDDE"/>
                </a:solidFill>
                <a:latin typeface="Arial"/>
                <a:cs typeface="Arial"/>
              </a:rPr>
              <a:t> </a:t>
            </a:r>
            <a:r>
              <a:rPr sz="3500" b="1" spc="-35" dirty="0">
                <a:solidFill>
                  <a:srgbClr val="94DDDE"/>
                </a:solidFill>
                <a:latin typeface="Arial"/>
                <a:cs typeface="Arial"/>
              </a:rPr>
              <a:t>E</a:t>
            </a:r>
            <a:r>
              <a:rPr sz="3500" b="1" spc="-275" dirty="0">
                <a:solidFill>
                  <a:srgbClr val="94DDDE"/>
                </a:solidFill>
                <a:latin typeface="Arial"/>
                <a:cs typeface="Arial"/>
              </a:rPr>
              <a:t> </a:t>
            </a:r>
            <a:r>
              <a:rPr sz="3500" b="1" spc="425" dirty="0">
                <a:solidFill>
                  <a:srgbClr val="94DDDE"/>
                </a:solidFill>
                <a:latin typeface="Arial"/>
                <a:cs typeface="Arial"/>
              </a:rPr>
              <a:t>N</a:t>
            </a:r>
            <a:r>
              <a:rPr sz="3500" b="1" spc="-275" dirty="0">
                <a:solidFill>
                  <a:srgbClr val="94DDDE"/>
                </a:solidFill>
                <a:latin typeface="Arial"/>
                <a:cs typeface="Arial"/>
              </a:rPr>
              <a:t> </a:t>
            </a:r>
            <a:r>
              <a:rPr sz="3500" b="1" spc="65" dirty="0">
                <a:solidFill>
                  <a:srgbClr val="94DDDE"/>
                </a:solidFill>
                <a:latin typeface="Arial"/>
                <a:cs typeface="Arial"/>
              </a:rPr>
              <a:t>U</a:t>
            </a:r>
            <a:r>
              <a:rPr sz="3500" b="1" spc="-275" dirty="0">
                <a:solidFill>
                  <a:srgbClr val="94DDDE"/>
                </a:solidFill>
                <a:latin typeface="Arial"/>
                <a:cs typeface="Arial"/>
              </a:rPr>
              <a:t> </a:t>
            </a:r>
            <a:r>
              <a:rPr sz="3500" b="1" spc="-185" dirty="0">
                <a:solidFill>
                  <a:srgbClr val="94DDDE"/>
                </a:solidFill>
                <a:latin typeface="Arial"/>
                <a:cs typeface="Arial"/>
              </a:rPr>
              <a:t>R</a:t>
            </a:r>
            <a:r>
              <a:rPr sz="3500" b="1" spc="-275" dirty="0">
                <a:solidFill>
                  <a:srgbClr val="94DDDE"/>
                </a:solidFill>
                <a:latin typeface="Arial"/>
                <a:cs typeface="Arial"/>
              </a:rPr>
              <a:t> </a:t>
            </a:r>
            <a:r>
              <a:rPr sz="3500" b="1" spc="65" dirty="0">
                <a:solidFill>
                  <a:srgbClr val="94DDDE"/>
                </a:solidFill>
                <a:latin typeface="Arial"/>
                <a:cs typeface="Arial"/>
              </a:rPr>
              <a:t>U</a:t>
            </a:r>
            <a:r>
              <a:rPr sz="3500" b="1" spc="-275" dirty="0">
                <a:solidFill>
                  <a:srgbClr val="94DDDE"/>
                </a:solidFill>
                <a:latin typeface="Arial"/>
                <a:cs typeface="Arial"/>
              </a:rPr>
              <a:t> </a:t>
            </a:r>
            <a:r>
              <a:rPr sz="3500" b="1" spc="-65" dirty="0">
                <a:solidFill>
                  <a:srgbClr val="94DDDE"/>
                </a:solidFill>
                <a:latin typeface="Arial"/>
                <a:cs typeface="Arial"/>
              </a:rPr>
              <a:t>T  </a:t>
            </a:r>
            <a:r>
              <a:rPr sz="3500" b="1" spc="-300" dirty="0">
                <a:solidFill>
                  <a:srgbClr val="94DDDE"/>
                </a:solidFill>
                <a:latin typeface="Arial"/>
                <a:cs typeface="Arial"/>
              </a:rPr>
              <a:t>S</a:t>
            </a:r>
            <a:r>
              <a:rPr sz="3500" b="1" spc="-275" dirty="0">
                <a:solidFill>
                  <a:srgbClr val="94DDDE"/>
                </a:solidFill>
                <a:latin typeface="Arial"/>
                <a:cs typeface="Arial"/>
              </a:rPr>
              <a:t> </a:t>
            </a:r>
            <a:r>
              <a:rPr sz="3500" b="1" spc="65" dirty="0">
                <a:solidFill>
                  <a:srgbClr val="94DDDE"/>
                </a:solidFill>
                <a:latin typeface="Arial"/>
                <a:cs typeface="Arial"/>
              </a:rPr>
              <a:t>U</a:t>
            </a:r>
            <a:r>
              <a:rPr sz="3500" b="1" spc="-275" dirty="0">
                <a:solidFill>
                  <a:srgbClr val="94DDDE"/>
                </a:solidFill>
                <a:latin typeface="Arial"/>
                <a:cs typeface="Arial"/>
              </a:rPr>
              <a:t> </a:t>
            </a:r>
            <a:r>
              <a:rPr sz="3500" b="1" spc="-120" dirty="0">
                <a:solidFill>
                  <a:srgbClr val="94DDDE"/>
                </a:solidFill>
                <a:latin typeface="Arial"/>
                <a:cs typeface="Arial"/>
              </a:rPr>
              <a:t>K</a:t>
            </a:r>
            <a:r>
              <a:rPr sz="3500" b="1" spc="-275" dirty="0">
                <a:solidFill>
                  <a:srgbClr val="94DDDE"/>
                </a:solidFill>
                <a:latin typeface="Arial"/>
                <a:cs typeface="Arial"/>
              </a:rPr>
              <a:t> </a:t>
            </a:r>
            <a:r>
              <a:rPr sz="3500" b="1" spc="-85" dirty="0">
                <a:solidFill>
                  <a:srgbClr val="94DDDE"/>
                </a:solidFill>
                <a:latin typeface="Arial"/>
                <a:cs typeface="Arial"/>
              </a:rPr>
              <a:t>A</a:t>
            </a:r>
            <a:r>
              <a:rPr sz="3500" b="1" spc="-275" dirty="0">
                <a:solidFill>
                  <a:srgbClr val="94DDDE"/>
                </a:solidFill>
                <a:latin typeface="Arial"/>
                <a:cs typeface="Arial"/>
              </a:rPr>
              <a:t> </a:t>
            </a:r>
            <a:r>
              <a:rPr sz="3500" b="1" spc="-185" dirty="0">
                <a:solidFill>
                  <a:srgbClr val="94DDDE"/>
                </a:solidFill>
                <a:latin typeface="Arial"/>
                <a:cs typeface="Arial"/>
              </a:rPr>
              <a:t>R</a:t>
            </a:r>
            <a:r>
              <a:rPr sz="3500" b="1" spc="-275" dirty="0">
                <a:solidFill>
                  <a:srgbClr val="94DDDE"/>
                </a:solidFill>
                <a:latin typeface="Arial"/>
                <a:cs typeface="Arial"/>
              </a:rPr>
              <a:t> </a:t>
            </a:r>
            <a:r>
              <a:rPr sz="3500" b="1" spc="135" dirty="0">
                <a:solidFill>
                  <a:srgbClr val="94DDDE"/>
                </a:solidFill>
                <a:latin typeface="Arial"/>
                <a:cs typeface="Arial"/>
              </a:rPr>
              <a:t>D</a:t>
            </a:r>
            <a:r>
              <a:rPr sz="3500" b="1" spc="-275" dirty="0">
                <a:solidFill>
                  <a:srgbClr val="94DDDE"/>
                </a:solidFill>
                <a:latin typeface="Arial"/>
                <a:cs typeface="Arial"/>
              </a:rPr>
              <a:t> </a:t>
            </a:r>
            <a:r>
              <a:rPr sz="3500" b="1" spc="135" dirty="0">
                <a:solidFill>
                  <a:srgbClr val="94DDDE"/>
                </a:solidFill>
                <a:latin typeface="Arial"/>
                <a:cs typeface="Arial"/>
              </a:rPr>
              <a:t>I  D</a:t>
            </a:r>
            <a:r>
              <a:rPr sz="3500" b="1" spc="-275" dirty="0">
                <a:solidFill>
                  <a:srgbClr val="94DDDE"/>
                </a:solidFill>
                <a:latin typeface="Arial"/>
                <a:cs typeface="Arial"/>
              </a:rPr>
              <a:t> </a:t>
            </a:r>
            <a:r>
              <a:rPr sz="3500" b="1" spc="-85" dirty="0">
                <a:solidFill>
                  <a:srgbClr val="94DDDE"/>
                </a:solidFill>
                <a:latin typeface="Arial"/>
                <a:cs typeface="Arial"/>
              </a:rPr>
              <a:t>A</a:t>
            </a:r>
            <a:r>
              <a:rPr sz="3500" b="1" spc="-275" dirty="0">
                <a:solidFill>
                  <a:srgbClr val="94DDDE"/>
                </a:solidFill>
                <a:latin typeface="Arial"/>
                <a:cs typeface="Arial"/>
              </a:rPr>
              <a:t> </a:t>
            </a:r>
            <a:r>
              <a:rPr sz="3500" b="1" spc="-300" dirty="0">
                <a:solidFill>
                  <a:srgbClr val="94DDDE"/>
                </a:solidFill>
                <a:latin typeface="Arial"/>
                <a:cs typeface="Arial"/>
              </a:rPr>
              <a:t>S</a:t>
            </a:r>
            <a:r>
              <a:rPr sz="3500" b="1" spc="-275" dirty="0">
                <a:solidFill>
                  <a:srgbClr val="94DDDE"/>
                </a:solidFill>
                <a:latin typeface="Arial"/>
                <a:cs typeface="Arial"/>
              </a:rPr>
              <a:t> </a:t>
            </a:r>
            <a:r>
              <a:rPr sz="3500" b="1" spc="-85" dirty="0">
                <a:solidFill>
                  <a:srgbClr val="94DDDE"/>
                </a:solidFill>
                <a:latin typeface="Arial"/>
                <a:cs typeface="Arial"/>
              </a:rPr>
              <a:t>A</a:t>
            </a:r>
            <a:r>
              <a:rPr sz="3500" b="1" spc="-275" dirty="0">
                <a:solidFill>
                  <a:srgbClr val="94DDDE"/>
                </a:solidFill>
                <a:latin typeface="Arial"/>
                <a:cs typeface="Arial"/>
              </a:rPr>
              <a:t> </a:t>
            </a:r>
            <a:r>
              <a:rPr sz="3500" b="1" spc="-185" dirty="0">
                <a:solidFill>
                  <a:srgbClr val="94DDDE"/>
                </a:solidFill>
                <a:latin typeface="Arial"/>
                <a:cs typeface="Arial"/>
              </a:rPr>
              <a:t>R</a:t>
            </a:r>
            <a:endParaRPr sz="3500">
              <a:latin typeface="Arial"/>
              <a:cs typeface="Arial"/>
            </a:endParaRPr>
          </a:p>
        </p:txBody>
      </p:sp>
      <p:sp>
        <p:nvSpPr>
          <p:cNvPr id="4" name="object 4"/>
          <p:cNvSpPr txBox="1"/>
          <p:nvPr/>
        </p:nvSpPr>
        <p:spPr>
          <a:xfrm>
            <a:off x="490132" y="5225359"/>
            <a:ext cx="4900930" cy="558800"/>
          </a:xfrm>
          <a:prstGeom prst="rect">
            <a:avLst/>
          </a:prstGeom>
        </p:spPr>
        <p:txBody>
          <a:bodyPr vert="horz" wrap="square" lIns="0" tIns="12700" rIns="0" bIns="0" rtlCol="0">
            <a:spAutoFit/>
          </a:bodyPr>
          <a:lstStyle/>
          <a:p>
            <a:pPr marL="12700">
              <a:lnSpc>
                <a:spcPct val="100000"/>
              </a:lnSpc>
              <a:spcBef>
                <a:spcPts val="100"/>
              </a:spcBef>
            </a:pPr>
            <a:r>
              <a:rPr sz="3500" b="1" spc="245" dirty="0">
                <a:solidFill>
                  <a:srgbClr val="94DDDE"/>
                </a:solidFill>
                <a:latin typeface="Arial"/>
                <a:cs typeface="Arial"/>
              </a:rPr>
              <a:t>W</a:t>
            </a:r>
            <a:r>
              <a:rPr sz="3500" b="1" spc="-275" dirty="0">
                <a:solidFill>
                  <a:srgbClr val="94DDDE"/>
                </a:solidFill>
                <a:latin typeface="Arial"/>
                <a:cs typeface="Arial"/>
              </a:rPr>
              <a:t> </a:t>
            </a:r>
            <a:r>
              <a:rPr sz="3500" b="1" spc="135" dirty="0">
                <a:solidFill>
                  <a:srgbClr val="94DDDE"/>
                </a:solidFill>
                <a:latin typeface="Arial"/>
                <a:cs typeface="Arial"/>
              </a:rPr>
              <a:t>I</a:t>
            </a:r>
            <a:r>
              <a:rPr sz="3500" b="1" spc="-275" dirty="0">
                <a:solidFill>
                  <a:srgbClr val="94DDDE"/>
                </a:solidFill>
                <a:latin typeface="Arial"/>
                <a:cs typeface="Arial"/>
              </a:rPr>
              <a:t> </a:t>
            </a:r>
            <a:r>
              <a:rPr sz="3500" b="1" spc="-185" dirty="0">
                <a:solidFill>
                  <a:srgbClr val="94DDDE"/>
                </a:solidFill>
                <a:latin typeface="Arial"/>
                <a:cs typeface="Arial"/>
              </a:rPr>
              <a:t>R</a:t>
            </a:r>
            <a:r>
              <a:rPr sz="3500" b="1" spc="-275" dirty="0">
                <a:solidFill>
                  <a:srgbClr val="94DDDE"/>
                </a:solidFill>
                <a:latin typeface="Arial"/>
                <a:cs typeface="Arial"/>
              </a:rPr>
              <a:t> </a:t>
            </a:r>
            <a:r>
              <a:rPr sz="3500" b="1" spc="-85" dirty="0">
                <a:solidFill>
                  <a:srgbClr val="94DDDE"/>
                </a:solidFill>
                <a:latin typeface="Arial"/>
                <a:cs typeface="Arial"/>
              </a:rPr>
              <a:t>A</a:t>
            </a:r>
            <a:r>
              <a:rPr sz="3500" b="1" spc="-275" dirty="0">
                <a:solidFill>
                  <a:srgbClr val="94DDDE"/>
                </a:solidFill>
                <a:latin typeface="Arial"/>
                <a:cs typeface="Arial"/>
              </a:rPr>
              <a:t> </a:t>
            </a:r>
            <a:r>
              <a:rPr sz="3500" b="1" spc="65" dirty="0">
                <a:solidFill>
                  <a:srgbClr val="94DDDE"/>
                </a:solidFill>
                <a:latin typeface="Arial"/>
                <a:cs typeface="Arial"/>
              </a:rPr>
              <a:t>U</a:t>
            </a:r>
            <a:r>
              <a:rPr sz="3500" b="1" spc="-275" dirty="0">
                <a:solidFill>
                  <a:srgbClr val="94DDDE"/>
                </a:solidFill>
                <a:latin typeface="Arial"/>
                <a:cs typeface="Arial"/>
              </a:rPr>
              <a:t> </a:t>
            </a:r>
            <a:r>
              <a:rPr sz="3500" b="1" spc="-300" dirty="0">
                <a:solidFill>
                  <a:srgbClr val="94DDDE"/>
                </a:solidFill>
                <a:latin typeface="Arial"/>
                <a:cs typeface="Arial"/>
              </a:rPr>
              <a:t>S</a:t>
            </a:r>
            <a:r>
              <a:rPr sz="3500" b="1" spc="-275" dirty="0">
                <a:solidFill>
                  <a:srgbClr val="94DDDE"/>
                </a:solidFill>
                <a:latin typeface="Arial"/>
                <a:cs typeface="Arial"/>
              </a:rPr>
              <a:t> </a:t>
            </a:r>
            <a:r>
              <a:rPr sz="3500" b="1" spc="-85" dirty="0">
                <a:solidFill>
                  <a:srgbClr val="94DDDE"/>
                </a:solidFill>
                <a:latin typeface="Arial"/>
                <a:cs typeface="Arial"/>
              </a:rPr>
              <a:t>A</a:t>
            </a:r>
            <a:r>
              <a:rPr sz="3500" b="1" spc="-275" dirty="0">
                <a:solidFill>
                  <a:srgbClr val="94DDDE"/>
                </a:solidFill>
                <a:latin typeface="Arial"/>
                <a:cs typeface="Arial"/>
              </a:rPr>
              <a:t> </a:t>
            </a:r>
            <a:r>
              <a:rPr sz="3500" b="1" spc="240" dirty="0">
                <a:solidFill>
                  <a:srgbClr val="94DDDE"/>
                </a:solidFill>
                <a:latin typeface="Arial"/>
                <a:cs typeface="Arial"/>
              </a:rPr>
              <a:t>H</a:t>
            </a:r>
            <a:r>
              <a:rPr sz="3500" b="1" spc="-275" dirty="0">
                <a:solidFill>
                  <a:srgbClr val="94DDDE"/>
                </a:solidFill>
                <a:latin typeface="Arial"/>
                <a:cs typeface="Arial"/>
              </a:rPr>
              <a:t> </a:t>
            </a:r>
            <a:r>
              <a:rPr sz="3500" b="1" spc="-85" dirty="0">
                <a:solidFill>
                  <a:srgbClr val="94DDDE"/>
                </a:solidFill>
                <a:latin typeface="Arial"/>
                <a:cs typeface="Arial"/>
              </a:rPr>
              <a:t>A</a:t>
            </a:r>
            <a:r>
              <a:rPr sz="3500" b="1" spc="-275" dirty="0">
                <a:solidFill>
                  <a:srgbClr val="94DDDE"/>
                </a:solidFill>
                <a:latin typeface="Arial"/>
                <a:cs typeface="Arial"/>
              </a:rPr>
              <a:t> </a:t>
            </a:r>
            <a:r>
              <a:rPr sz="3500" b="1" spc="245" dirty="0">
                <a:solidFill>
                  <a:srgbClr val="94DDDE"/>
                </a:solidFill>
                <a:latin typeface="Arial"/>
                <a:cs typeface="Arial"/>
              </a:rPr>
              <a:t>W</a:t>
            </a:r>
            <a:r>
              <a:rPr sz="3500" b="1" spc="-275" dirty="0">
                <a:solidFill>
                  <a:srgbClr val="94DDDE"/>
                </a:solidFill>
                <a:latin typeface="Arial"/>
                <a:cs typeface="Arial"/>
              </a:rPr>
              <a:t> </a:t>
            </a:r>
            <a:r>
              <a:rPr sz="3500" b="1" spc="-85" dirty="0">
                <a:solidFill>
                  <a:srgbClr val="94DDDE"/>
                </a:solidFill>
                <a:latin typeface="Arial"/>
                <a:cs typeface="Arial"/>
              </a:rPr>
              <a:t>A</a:t>
            </a:r>
            <a:r>
              <a:rPr sz="3500" b="1" spc="-275" dirty="0">
                <a:solidFill>
                  <a:srgbClr val="94DDDE"/>
                </a:solidFill>
                <a:latin typeface="Arial"/>
                <a:cs typeface="Arial"/>
              </a:rPr>
              <a:t> </a:t>
            </a:r>
            <a:r>
              <a:rPr sz="3500" b="1" spc="425" dirty="0">
                <a:solidFill>
                  <a:srgbClr val="94DDDE"/>
                </a:solidFill>
                <a:latin typeface="Arial"/>
                <a:cs typeface="Arial"/>
              </a:rPr>
              <a:t>N</a:t>
            </a:r>
            <a:endParaRPr sz="3500">
              <a:latin typeface="Arial"/>
              <a:cs typeface="Arial"/>
            </a:endParaRPr>
          </a:p>
        </p:txBody>
      </p:sp>
      <p:sp>
        <p:nvSpPr>
          <p:cNvPr id="5" name="object 5"/>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994" dirty="0"/>
              <a:t>1</a:t>
            </a:r>
            <a:r>
              <a:rPr spc="-480" dirty="0"/>
              <a:t>.</a:t>
            </a:r>
            <a:r>
              <a:rPr spc="-735" dirty="0"/>
              <a:t> </a:t>
            </a:r>
            <a:r>
              <a:rPr spc="120" dirty="0"/>
              <a:t>I</a:t>
            </a:r>
            <a:r>
              <a:rPr spc="-10" dirty="0"/>
              <a:t>n</a:t>
            </a:r>
            <a:r>
              <a:rPr spc="-405" dirty="0"/>
              <a:t>s</a:t>
            </a:r>
            <a:r>
              <a:rPr spc="360" dirty="0"/>
              <a:t>t</a:t>
            </a:r>
            <a:r>
              <a:rPr spc="190" dirty="0"/>
              <a:t>r</a:t>
            </a:r>
            <a:r>
              <a:rPr spc="-35" dirty="0"/>
              <a:t>u</a:t>
            </a:r>
            <a:r>
              <a:rPr spc="-25" dirty="0"/>
              <a:t>m</a:t>
            </a:r>
            <a:r>
              <a:rPr spc="-155" dirty="0"/>
              <a:t>e</a:t>
            </a:r>
            <a:r>
              <a:rPr spc="-10" dirty="0"/>
              <a:t>n</a:t>
            </a:r>
            <a:r>
              <a:rPr spc="360" dirty="0"/>
              <a:t>t</a:t>
            </a:r>
            <a:r>
              <a:rPr spc="140" dirty="0"/>
              <a:t>a</a:t>
            </a:r>
            <a:r>
              <a:rPr spc="120" dirty="0"/>
              <a:t>l</a:t>
            </a:r>
          </a:p>
        </p:txBody>
      </p:sp>
      <p:sp>
        <p:nvSpPr>
          <p:cNvPr id="6" name="object 6"/>
          <p:cNvSpPr txBox="1"/>
          <p:nvPr/>
        </p:nvSpPr>
        <p:spPr>
          <a:xfrm>
            <a:off x="9008209" y="2224484"/>
            <a:ext cx="4814570" cy="6197600"/>
          </a:xfrm>
          <a:prstGeom prst="rect">
            <a:avLst/>
          </a:prstGeom>
        </p:spPr>
        <p:txBody>
          <a:bodyPr vert="horz" wrap="square" lIns="0" tIns="113030" rIns="0" bIns="0" rtlCol="0">
            <a:spAutoFit/>
          </a:bodyPr>
          <a:lstStyle/>
          <a:p>
            <a:pPr marL="468630" indent="-456565">
              <a:lnSpc>
                <a:spcPct val="100000"/>
              </a:lnSpc>
              <a:spcBef>
                <a:spcPts val="890"/>
              </a:spcBef>
              <a:buAutoNum type="arabicPeriod" startAt="2"/>
              <a:tabLst>
                <a:tab pos="469265" algn="l"/>
              </a:tabLst>
            </a:pPr>
            <a:r>
              <a:rPr sz="4400" spc="-60" dirty="0">
                <a:solidFill>
                  <a:srgbClr val="FEFEFE"/>
                </a:solidFill>
                <a:latin typeface="Microsoft Sans Serif"/>
                <a:cs typeface="Microsoft Sans Serif"/>
              </a:rPr>
              <a:t>Prestasi</a:t>
            </a:r>
            <a:endParaRPr sz="4400">
              <a:latin typeface="Microsoft Sans Serif"/>
              <a:cs typeface="Microsoft Sans Serif"/>
            </a:endParaRPr>
          </a:p>
          <a:p>
            <a:pPr marL="468630" indent="-445134">
              <a:lnSpc>
                <a:spcPct val="100000"/>
              </a:lnSpc>
              <a:spcBef>
                <a:spcPts val="795"/>
              </a:spcBef>
              <a:buAutoNum type="arabicPeriod" startAt="2"/>
              <a:tabLst>
                <a:tab pos="469265" algn="l"/>
              </a:tabLst>
            </a:pPr>
            <a:r>
              <a:rPr sz="4400" spc="35" dirty="0">
                <a:solidFill>
                  <a:srgbClr val="FEFEFE"/>
                </a:solidFill>
                <a:latin typeface="Microsoft Sans Serif"/>
                <a:cs typeface="Microsoft Sans Serif"/>
              </a:rPr>
              <a:t>Bergaul</a:t>
            </a:r>
            <a:r>
              <a:rPr sz="4400" spc="190" dirty="0">
                <a:solidFill>
                  <a:srgbClr val="FEFEFE"/>
                </a:solidFill>
                <a:latin typeface="Microsoft Sans Serif"/>
                <a:cs typeface="Microsoft Sans Serif"/>
              </a:rPr>
              <a:t> </a:t>
            </a:r>
            <a:r>
              <a:rPr sz="4400" spc="-100" dirty="0">
                <a:solidFill>
                  <a:srgbClr val="FEFEFE"/>
                </a:solidFill>
                <a:latin typeface="Microsoft Sans Serif"/>
                <a:cs typeface="Microsoft Sans Serif"/>
              </a:rPr>
              <a:t>Luwes</a:t>
            </a:r>
            <a:endParaRPr sz="4400">
              <a:latin typeface="Microsoft Sans Serif"/>
              <a:cs typeface="Microsoft Sans Serif"/>
            </a:endParaRPr>
          </a:p>
          <a:p>
            <a:pPr marL="468630" indent="-451484">
              <a:lnSpc>
                <a:spcPct val="100000"/>
              </a:lnSpc>
              <a:spcBef>
                <a:spcPts val="795"/>
              </a:spcBef>
              <a:buAutoNum type="arabicPeriod" startAt="2"/>
              <a:tabLst>
                <a:tab pos="469265" algn="l"/>
              </a:tabLst>
            </a:pPr>
            <a:r>
              <a:rPr sz="4400" spc="75" dirty="0">
                <a:solidFill>
                  <a:srgbClr val="FEFEFE"/>
                </a:solidFill>
                <a:latin typeface="Microsoft Sans Serif"/>
                <a:cs typeface="Microsoft Sans Serif"/>
              </a:rPr>
              <a:t>Kerja</a:t>
            </a:r>
            <a:r>
              <a:rPr sz="4400" spc="185" dirty="0">
                <a:solidFill>
                  <a:srgbClr val="FEFEFE"/>
                </a:solidFill>
                <a:latin typeface="Microsoft Sans Serif"/>
                <a:cs typeface="Microsoft Sans Serif"/>
              </a:rPr>
              <a:t> </a:t>
            </a:r>
            <a:r>
              <a:rPr sz="4400" spc="-30" dirty="0">
                <a:solidFill>
                  <a:srgbClr val="FEFEFE"/>
                </a:solidFill>
                <a:latin typeface="Microsoft Sans Serif"/>
                <a:cs typeface="Microsoft Sans Serif"/>
              </a:rPr>
              <a:t>Keras</a:t>
            </a:r>
            <a:endParaRPr sz="4400">
              <a:latin typeface="Microsoft Sans Serif"/>
              <a:cs typeface="Microsoft Sans Serif"/>
            </a:endParaRPr>
          </a:p>
          <a:p>
            <a:pPr marL="468630" indent="-444500">
              <a:lnSpc>
                <a:spcPct val="100000"/>
              </a:lnSpc>
              <a:spcBef>
                <a:spcPts val="795"/>
              </a:spcBef>
              <a:buAutoNum type="arabicPeriod" startAt="2"/>
              <a:tabLst>
                <a:tab pos="469265" algn="l"/>
              </a:tabLst>
            </a:pPr>
            <a:r>
              <a:rPr sz="4400" spc="30" dirty="0">
                <a:solidFill>
                  <a:srgbClr val="FEFEFE"/>
                </a:solidFill>
                <a:latin typeface="Microsoft Sans Serif"/>
                <a:cs typeface="Microsoft Sans Serif"/>
              </a:rPr>
              <a:t>Keyakinan</a:t>
            </a:r>
            <a:r>
              <a:rPr sz="4400" spc="185" dirty="0">
                <a:solidFill>
                  <a:srgbClr val="FEFEFE"/>
                </a:solidFill>
                <a:latin typeface="Microsoft Sans Serif"/>
                <a:cs typeface="Microsoft Sans Serif"/>
              </a:rPr>
              <a:t> </a:t>
            </a:r>
            <a:r>
              <a:rPr sz="4400" spc="150" dirty="0">
                <a:solidFill>
                  <a:srgbClr val="FEFEFE"/>
                </a:solidFill>
                <a:latin typeface="Microsoft Sans Serif"/>
                <a:cs typeface="Microsoft Sans Serif"/>
              </a:rPr>
              <a:t>diri</a:t>
            </a:r>
            <a:endParaRPr sz="4400">
              <a:latin typeface="Microsoft Sans Serif"/>
              <a:cs typeface="Microsoft Sans Serif"/>
            </a:endParaRPr>
          </a:p>
          <a:p>
            <a:pPr marL="468630" indent="-456565">
              <a:lnSpc>
                <a:spcPct val="100000"/>
              </a:lnSpc>
              <a:spcBef>
                <a:spcPts val="795"/>
              </a:spcBef>
              <a:buAutoNum type="arabicPeriod" startAt="2"/>
              <a:tabLst>
                <a:tab pos="469265" algn="l"/>
              </a:tabLst>
            </a:pPr>
            <a:r>
              <a:rPr sz="4400" spc="25" dirty="0">
                <a:solidFill>
                  <a:srgbClr val="FEFEFE"/>
                </a:solidFill>
                <a:latin typeface="Microsoft Sans Serif"/>
                <a:cs typeface="Microsoft Sans Serif"/>
              </a:rPr>
              <a:t>Pengambil</a:t>
            </a:r>
            <a:r>
              <a:rPr sz="4400" spc="175" dirty="0">
                <a:solidFill>
                  <a:srgbClr val="FEFEFE"/>
                </a:solidFill>
                <a:latin typeface="Microsoft Sans Serif"/>
                <a:cs typeface="Microsoft Sans Serif"/>
              </a:rPr>
              <a:t> </a:t>
            </a:r>
            <a:r>
              <a:rPr sz="4400" spc="-80" dirty="0">
                <a:solidFill>
                  <a:srgbClr val="FEFEFE"/>
                </a:solidFill>
                <a:latin typeface="Microsoft Sans Serif"/>
                <a:cs typeface="Microsoft Sans Serif"/>
              </a:rPr>
              <a:t>Risiko</a:t>
            </a:r>
            <a:endParaRPr sz="4400">
              <a:latin typeface="Microsoft Sans Serif"/>
              <a:cs typeface="Microsoft Sans Serif"/>
            </a:endParaRPr>
          </a:p>
          <a:p>
            <a:pPr marL="468630" indent="-426084">
              <a:lnSpc>
                <a:spcPct val="100000"/>
              </a:lnSpc>
              <a:spcBef>
                <a:spcPts val="790"/>
              </a:spcBef>
              <a:buAutoNum type="arabicPeriod" startAt="2"/>
              <a:tabLst>
                <a:tab pos="469265" algn="l"/>
              </a:tabLst>
            </a:pPr>
            <a:r>
              <a:rPr sz="4400" spc="-5" dirty="0">
                <a:solidFill>
                  <a:srgbClr val="FEFEFE"/>
                </a:solidFill>
                <a:latin typeface="Microsoft Sans Serif"/>
                <a:cs typeface="Microsoft Sans Serif"/>
              </a:rPr>
              <a:t>Swakendali</a:t>
            </a:r>
            <a:endParaRPr sz="4400">
              <a:latin typeface="Microsoft Sans Serif"/>
              <a:cs typeface="Microsoft Sans Serif"/>
            </a:endParaRPr>
          </a:p>
          <a:p>
            <a:pPr marL="645795" indent="-621665">
              <a:lnSpc>
                <a:spcPct val="100000"/>
              </a:lnSpc>
              <a:spcBef>
                <a:spcPts val="795"/>
              </a:spcBef>
              <a:buAutoNum type="arabicPeriod" startAt="2"/>
              <a:tabLst>
                <a:tab pos="645795" algn="l"/>
                <a:tab pos="646430" algn="l"/>
              </a:tabLst>
            </a:pPr>
            <a:r>
              <a:rPr sz="4400" spc="140" dirty="0">
                <a:solidFill>
                  <a:srgbClr val="FEFEFE"/>
                </a:solidFill>
                <a:latin typeface="Microsoft Sans Serif"/>
                <a:cs typeface="Microsoft Sans Serif"/>
              </a:rPr>
              <a:t>Inovatif</a:t>
            </a:r>
            <a:endParaRPr sz="4400">
              <a:latin typeface="Microsoft Sans Serif"/>
              <a:cs typeface="Microsoft Sans Serif"/>
            </a:endParaRPr>
          </a:p>
          <a:p>
            <a:pPr marL="468630" indent="-452755">
              <a:lnSpc>
                <a:spcPct val="100000"/>
              </a:lnSpc>
              <a:spcBef>
                <a:spcPts val="795"/>
              </a:spcBef>
              <a:buAutoNum type="arabicPeriod" startAt="2"/>
              <a:tabLst>
                <a:tab pos="469265" algn="l"/>
              </a:tabLst>
            </a:pPr>
            <a:r>
              <a:rPr sz="4400" spc="65" dirty="0">
                <a:solidFill>
                  <a:srgbClr val="FEFEFE"/>
                </a:solidFill>
                <a:latin typeface="Microsoft Sans Serif"/>
                <a:cs typeface="Microsoft Sans Serif"/>
              </a:rPr>
              <a:t>Kemandirian</a:t>
            </a:r>
            <a:endParaRPr sz="4400">
              <a:latin typeface="Microsoft Sans Serif"/>
              <a:cs typeface="Microsoft Sans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3189</Words>
  <Application>Microsoft Macintosh PowerPoint</Application>
  <PresentationFormat>Custom</PresentationFormat>
  <Paragraphs>125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vt:lpstr>
      <vt:lpstr>Lucida Sans Unicode</vt:lpstr>
      <vt:lpstr>Microsoft Sans Serif</vt:lpstr>
      <vt:lpstr>Times New Roman</vt:lpstr>
      <vt:lpstr>Office Theme</vt:lpstr>
      <vt:lpstr>Pengantar kewirausahaan</vt:lpstr>
      <vt:lpstr>Bagaimana melakukan usaha? Setiap orang pasti bisa melakukan usaha, tak  terkecuali seseorang yang mengaku tidak punya minat, tidak tertarik atau tidak  suka bisnis. Mengapa? Sebab melakukan usaha atau berwirausaha hanya  menjalankan hal yang sudah dimiliki untuk menjadi sesuatu yang bernilai baru. Bagaimana caranya? Gunakan PIL wirausaha.</vt:lpstr>
      <vt:lpstr>PIL (Philosophy, Integrity, Learning), yakni gambaran dari kepribadian orang yang memiliki  keterbukaan filosofis, paradigm shift, respek terhadap konsep-konsep baru, memiliki integritas  kepribadian yang baik, dan senantiasa mau belajar, belajar, dan belajar. PIL PAHIT adalah gambaran  dari :</vt:lpstr>
      <vt:lpstr>B. ESENSI DARI HAKIKATWIRAUSAHA</vt:lpstr>
      <vt:lpstr>PowerPoint Presentation</vt:lpstr>
      <vt:lpstr>Sementara untuk memahami bagaimana menjadi seorang wirausahawan  yang sukses akan disimpulkan oleh si CEPOT.</vt:lpstr>
      <vt:lpstr>PowerPoint Presentation</vt:lpstr>
      <vt:lpstr>FAKTOR PENENTU KESUKSESAN</vt:lpstr>
      <vt:lpstr>1. Instrumental</vt:lpstr>
      <vt:lpstr>Kompetensi sekurang-kurangnya mencakup  empat karakter mendasar</vt:lpstr>
      <vt:lpstr>Menurut Dab &amp; Bradstreet Business Credit Service,  ada 10 kompetisi yang harus dimiliki</vt:lpstr>
      <vt:lpstr>Secara praktikal, kompetensi menggambarkan keunggulan disandingkan  kenyataan dunia usaha sehingga dapat ditentukan kuat tidaknya  menghadapi pesaing usaha lain. Ada tiga kekuatan besar untuk  memnangkan persaingan menutut John Micklethwait and Adrian Wooldrigge  yaitu:</vt:lpstr>
      <vt:lpstr>Ketiganya akan semakin kuat lagi jika diperkuat  pelayanan yang baik dengan prinsip yang dikemukakan  Stevan</vt:lpstr>
      <vt:lpstr>PowerPoint Presentation</vt:lpstr>
      <vt:lpstr>PowerPoint Presentation</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Elemen &amp; Mockup Isometrik Teknologi dalam Pendidikan Presentasi Teknologi</dc:title>
  <dc:creator>Azril Syahputra</dc:creator>
  <cp:keywords>DAE-TdYq_D0,BAEOk1oL2po</cp:keywords>
  <cp:lastModifiedBy>Sepriyadi Adhan S</cp:lastModifiedBy>
  <cp:revision>1</cp:revision>
  <dcterms:created xsi:type="dcterms:W3CDTF">2022-06-08T13:23:20Z</dcterms:created>
  <dcterms:modified xsi:type="dcterms:W3CDTF">2022-06-08T13:26:41Z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2022-04-19T00:00:00Z</vt:filetime>
  </property>
  <property fmtid="{D5CDD505-2E9C-101B-9397-08002B2CF9AE}" pid="3" name="Creator">
    <vt:lpwstr>Canva</vt:lpwstr>
  </property>
  <property fmtid="{D5CDD505-2E9C-101B-9397-08002B2CF9AE}" pid="4" name="LastSaved">
    <vt:filetime>2022-06-08T00:00:00Z</vt:filetime>
  </property>
</Properties>
</file>