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59" r:id="rId11"/>
    <p:sldId id="260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63D74F-5586-48DC-9611-809ED7DE6A31}" type="datetimeFigureOut">
              <a:rPr lang="en-US" smtClean="0"/>
              <a:pPr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08317D-6B7E-4815-9123-E2F3A1910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sz="6000" b="1" dirty="0" smtClean="0"/>
              <a:t>WILAYAH NEGARA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KHL 1982</a:t>
            </a:r>
          </a:p>
          <a:p>
            <a:pPr lvl="0"/>
            <a:r>
              <a:rPr lang="en-US" dirty="0" smtClean="0"/>
              <a:t>Negara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berpantai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24 </a:t>
            </a:r>
            <a:r>
              <a:rPr lang="en-US" dirty="0" err="1" smtClean="0"/>
              <a:t>ayat</a:t>
            </a:r>
            <a:r>
              <a:rPr lang="en-US" dirty="0" smtClean="0"/>
              <a:t> 1 </a:t>
            </a:r>
            <a:r>
              <a:rPr lang="en-US" dirty="0" err="1" smtClean="0"/>
              <a:t>huruf</a:t>
            </a:r>
            <a:r>
              <a:rPr lang="en-US" dirty="0" smtClean="0"/>
              <a:t> a);</a:t>
            </a:r>
          </a:p>
          <a:p>
            <a:pPr lvl="0"/>
            <a:r>
              <a:rPr lang="es-ES" dirty="0" smtClean="0"/>
              <a:t>Negara </a:t>
            </a:r>
            <a:r>
              <a:rPr lang="es-ES" dirty="0" err="1" smtClean="0"/>
              <a:t>pantai</a:t>
            </a:r>
            <a:r>
              <a:rPr lang="es-ES" dirty="0" smtClean="0"/>
              <a:t> (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 smtClean="0"/>
              <a:t>Pasal</a:t>
            </a:r>
            <a:r>
              <a:rPr lang="es-ES" dirty="0" smtClean="0"/>
              <a:t> 2 </a:t>
            </a:r>
            <a:r>
              <a:rPr lang="es-ES" dirty="0" err="1" smtClean="0"/>
              <a:t>ayat</a:t>
            </a:r>
            <a:r>
              <a:rPr lang="es-ES" dirty="0" smtClean="0"/>
              <a:t> 1, … negara </a:t>
            </a:r>
            <a:r>
              <a:rPr lang="es-ES" dirty="0" err="1" smtClean="0"/>
              <a:t>pantai</a:t>
            </a:r>
            <a:r>
              <a:rPr lang="es-ES" dirty="0" smtClean="0"/>
              <a:t> ….), </a:t>
            </a:r>
            <a:r>
              <a:rPr lang="es-ES" dirty="0" err="1" smtClean="0"/>
              <a:t>yaitu</a:t>
            </a:r>
            <a:r>
              <a:rPr lang="es-ES" dirty="0" smtClean="0"/>
              <a:t>  </a:t>
            </a:r>
            <a:r>
              <a:rPr lang="es-ES" i="1" dirty="0" smtClean="0"/>
              <a:t>negara yang </a:t>
            </a:r>
            <a:r>
              <a:rPr lang="es-ES" i="1" dirty="0" err="1" smtClean="0"/>
              <a:t>memiliki</a:t>
            </a:r>
            <a:r>
              <a:rPr lang="es-ES" i="1" dirty="0" smtClean="0"/>
              <a:t> </a:t>
            </a:r>
            <a:r>
              <a:rPr lang="es-ES" i="1" dirty="0" err="1" smtClean="0"/>
              <a:t>pantai</a:t>
            </a:r>
            <a:r>
              <a:rPr lang="es-ES" i="1" dirty="0" smtClean="0"/>
              <a:t> </a:t>
            </a:r>
            <a:r>
              <a:rPr lang="es-ES" i="1" dirty="0" err="1" smtClean="0"/>
              <a:t>laut</a:t>
            </a:r>
            <a:r>
              <a:rPr lang="es-ES" i="1" dirty="0" smtClean="0"/>
              <a:t> </a:t>
            </a:r>
            <a:r>
              <a:rPr lang="es-ES" dirty="0" smtClean="0"/>
              <a:t> (</a:t>
            </a:r>
            <a:r>
              <a:rPr lang="es-ES" dirty="0" err="1" smtClean="0"/>
              <a:t>koersif</a:t>
            </a:r>
            <a:r>
              <a:rPr lang="es-ES" dirty="0" smtClean="0"/>
              <a:t> </a:t>
            </a:r>
            <a:r>
              <a:rPr lang="es-ES" dirty="0" err="1" smtClean="0"/>
              <a:t>penulis</a:t>
            </a:r>
            <a:r>
              <a:rPr lang="es-ES" dirty="0" smtClean="0"/>
              <a:t>); dan </a:t>
            </a:r>
            <a:endParaRPr lang="en-US" dirty="0" smtClean="0"/>
          </a:p>
          <a:p>
            <a:pPr lvl="0"/>
            <a:r>
              <a:rPr lang="es-ES" dirty="0" smtClean="0"/>
              <a:t>Negara </a:t>
            </a:r>
            <a:r>
              <a:rPr lang="es-ES" dirty="0" err="1" smtClean="0"/>
              <a:t>kepulauan</a:t>
            </a:r>
            <a:r>
              <a:rPr lang="es-ES" dirty="0" smtClean="0"/>
              <a:t>, </a:t>
            </a:r>
            <a:r>
              <a:rPr lang="es-ES" dirty="0" err="1" smtClean="0"/>
              <a:t>yaitu</a:t>
            </a:r>
            <a:r>
              <a:rPr lang="es-ES" dirty="0" smtClean="0"/>
              <a:t> </a:t>
            </a:r>
            <a:r>
              <a:rPr lang="es-ES" dirty="0" err="1" smtClean="0"/>
              <a:t>suatu</a:t>
            </a:r>
            <a:r>
              <a:rPr lang="es-ES" dirty="0" smtClean="0"/>
              <a:t> negara yang </a:t>
            </a:r>
            <a:r>
              <a:rPr lang="es-ES" dirty="0" err="1" smtClean="0"/>
              <a:t>seluruhnya</a:t>
            </a:r>
            <a:r>
              <a:rPr lang="es-ES" dirty="0" smtClean="0"/>
              <a:t> </a:t>
            </a:r>
            <a:r>
              <a:rPr lang="es-ES" dirty="0" err="1" smtClean="0"/>
              <a:t>terdiri</a:t>
            </a:r>
            <a:r>
              <a:rPr lang="es-ES" dirty="0" smtClean="0"/>
              <a:t> </a:t>
            </a:r>
            <a:r>
              <a:rPr lang="es-ES" dirty="0" err="1" smtClean="0"/>
              <a:t>dari</a:t>
            </a:r>
            <a:r>
              <a:rPr lang="es-ES" dirty="0" smtClean="0"/>
              <a:t> </a:t>
            </a:r>
            <a:r>
              <a:rPr lang="es-ES" dirty="0" err="1" smtClean="0"/>
              <a:t>satu</a:t>
            </a:r>
            <a:r>
              <a:rPr lang="es-ES" dirty="0" smtClean="0"/>
              <a:t> </a:t>
            </a:r>
            <a:r>
              <a:rPr lang="es-ES" dirty="0" err="1" smtClean="0"/>
              <a:t>atau</a:t>
            </a:r>
            <a:r>
              <a:rPr lang="es-ES" dirty="0" smtClean="0"/>
              <a:t> </a:t>
            </a:r>
            <a:r>
              <a:rPr lang="es-ES" dirty="0" err="1" smtClean="0"/>
              <a:t>kepulauan</a:t>
            </a:r>
            <a:r>
              <a:rPr lang="es-ES" dirty="0" smtClean="0"/>
              <a:t> dan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s-ES" dirty="0" err="1" smtClean="0"/>
              <a:t>mencakup</a:t>
            </a:r>
            <a:r>
              <a:rPr lang="es-ES" dirty="0" smtClean="0"/>
              <a:t> </a:t>
            </a:r>
            <a:r>
              <a:rPr lang="es-ES" dirty="0" err="1" smtClean="0"/>
              <a:t>pulau-pulau</a:t>
            </a:r>
            <a:r>
              <a:rPr lang="es-ES" dirty="0" smtClean="0"/>
              <a:t> </a:t>
            </a:r>
            <a:r>
              <a:rPr lang="es-ES" dirty="0" err="1" smtClean="0"/>
              <a:t>lain</a:t>
            </a:r>
            <a:r>
              <a:rPr lang="es-ES" dirty="0" smtClean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Perairan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kedalamnya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, </a:t>
            </a:r>
            <a:r>
              <a:rPr lang="en-US" dirty="0" err="1" smtClean="0"/>
              <a:t>teluk</a:t>
            </a:r>
            <a:r>
              <a:rPr lang="en-US" dirty="0" smtClean="0"/>
              <a:t>, </a:t>
            </a:r>
            <a:r>
              <a:rPr lang="en-US" dirty="0" err="1" smtClean="0"/>
              <a:t>pelabuhan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lain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“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(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(outer limit)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(outer limit)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”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“</a:t>
            </a:r>
            <a:r>
              <a:rPr lang="en-US" i="1" dirty="0" err="1" smtClean="0"/>
              <a:t>Bagian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perairan</a:t>
            </a:r>
            <a:r>
              <a:rPr lang="en-US" i="1" dirty="0" smtClean="0"/>
              <a:t> </a:t>
            </a:r>
            <a:r>
              <a:rPr lang="en-US" i="1" dirty="0" err="1" smtClean="0"/>
              <a:t>nasional</a:t>
            </a:r>
            <a:r>
              <a:rPr lang="en-US" i="1" dirty="0" smtClean="0"/>
              <a:t>, </a:t>
            </a:r>
            <a:r>
              <a:rPr lang="en-US" i="1" dirty="0" err="1" smtClean="0"/>
              <a:t>berupa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jalur</a:t>
            </a:r>
            <a:r>
              <a:rPr lang="en-US" i="1" dirty="0" smtClean="0"/>
              <a:t> </a:t>
            </a:r>
            <a:r>
              <a:rPr lang="en-US" i="1" dirty="0" err="1" smtClean="0"/>
              <a:t>laut</a:t>
            </a:r>
            <a:r>
              <a:rPr lang="en-US" i="1" dirty="0" smtClean="0"/>
              <a:t> yang </a:t>
            </a:r>
            <a:r>
              <a:rPr lang="en-US" i="1" dirty="0" err="1" smtClean="0"/>
              <a:t>lebarnya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melebihi</a:t>
            </a:r>
            <a:r>
              <a:rPr lang="en-US" i="1" dirty="0" smtClean="0"/>
              <a:t>  12 mil </a:t>
            </a:r>
            <a:r>
              <a:rPr lang="en-US" i="1" dirty="0" err="1" smtClean="0"/>
              <a:t>laut</a:t>
            </a:r>
            <a:r>
              <a:rPr lang="en-US" i="1" dirty="0" smtClean="0"/>
              <a:t> yang </a:t>
            </a:r>
            <a:r>
              <a:rPr lang="en-US" i="1" dirty="0" err="1" smtClean="0"/>
              <a:t>diukur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garis</a:t>
            </a:r>
            <a:r>
              <a:rPr lang="en-US" i="1" dirty="0" smtClean="0"/>
              <a:t> </a:t>
            </a:r>
            <a:r>
              <a:rPr lang="en-US" i="1" dirty="0" err="1" smtClean="0"/>
              <a:t>pangkal</a:t>
            </a:r>
            <a:r>
              <a:rPr lang="en-US" i="1" dirty="0" smtClean="0"/>
              <a:t>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 err="1" smtClean="0"/>
              <a:t>sisi</a:t>
            </a:r>
            <a:r>
              <a:rPr lang="en-US" i="1" dirty="0" smtClean="0"/>
              <a:t>/</a:t>
            </a:r>
            <a:r>
              <a:rPr lang="en-US" i="1" dirty="0" err="1" smtClean="0"/>
              <a:t>arah</a:t>
            </a:r>
            <a:r>
              <a:rPr lang="en-US" i="1" dirty="0" smtClean="0"/>
              <a:t> </a:t>
            </a:r>
            <a:r>
              <a:rPr lang="en-US" i="1" dirty="0" err="1" smtClean="0"/>
              <a:t>laut</a:t>
            </a:r>
            <a:r>
              <a:rPr lang="en-US" i="1" dirty="0" smtClean="0"/>
              <a:t> </a:t>
            </a:r>
            <a:r>
              <a:rPr lang="en-US" i="1" dirty="0" err="1" smtClean="0"/>
              <a:t>sampai</a:t>
            </a:r>
            <a:r>
              <a:rPr lang="en-US" i="1" dirty="0" smtClean="0"/>
              <a:t> </a:t>
            </a:r>
            <a:r>
              <a:rPr lang="en-US" i="1" dirty="0" err="1" smtClean="0"/>
              <a:t>batas</a:t>
            </a:r>
            <a:r>
              <a:rPr lang="en-US" i="1" dirty="0" smtClean="0"/>
              <a:t> </a:t>
            </a:r>
            <a:r>
              <a:rPr lang="en-US" i="1" dirty="0" err="1" smtClean="0"/>
              <a:t>luar</a:t>
            </a:r>
            <a:r>
              <a:rPr lang="en-US" i="1" dirty="0" smtClean="0"/>
              <a:t> </a:t>
            </a:r>
            <a:r>
              <a:rPr lang="en-US" i="1" dirty="0" err="1" smtClean="0"/>
              <a:t>laut</a:t>
            </a:r>
            <a:r>
              <a:rPr lang="en-US" i="1" dirty="0" smtClean="0"/>
              <a:t> </a:t>
            </a:r>
            <a:r>
              <a:rPr lang="en-US" i="1" dirty="0" err="1" smtClean="0"/>
              <a:t>wilayah</a:t>
            </a:r>
            <a:endParaRPr lang="en-US" i="1" dirty="0" smtClean="0"/>
          </a:p>
          <a:p>
            <a:pPr lvl="1"/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(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12 mil </a:t>
            </a:r>
            <a:r>
              <a:rPr lang="en-US" dirty="0" err="1" smtClean="0"/>
              <a:t>laut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(outer limit)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Mengenai</a:t>
            </a:r>
            <a:r>
              <a:rPr lang="en-US" dirty="0" smtClean="0"/>
              <a:t> status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territorial,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KHL 1982 </a:t>
            </a:r>
            <a:r>
              <a:rPr lang="en-US" dirty="0" err="1" smtClean="0"/>
              <a:t>Pasal</a:t>
            </a:r>
            <a:r>
              <a:rPr lang="en-US" dirty="0" smtClean="0"/>
              <a:t> 2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daratan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pedalamannya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,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kepulauannya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pula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berbatasan</a:t>
            </a:r>
            <a:r>
              <a:rPr lang="en-US" dirty="0" smtClean="0"/>
              <a:t> </a:t>
            </a:r>
            <a:r>
              <a:rPr lang="en-US" dirty="0" err="1" smtClean="0"/>
              <a:t>dengannya</a:t>
            </a:r>
            <a:r>
              <a:rPr lang="en-US" dirty="0" smtClean="0"/>
              <a:t> yang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lau</a:t>
            </a:r>
            <a:r>
              <a:rPr lang="en-US" dirty="0" smtClean="0"/>
              <a:t> territorial.</a:t>
            </a:r>
          </a:p>
          <a:p>
            <a:pPr lvl="0">
              <a:buNone/>
            </a:pP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yang </a:t>
            </a:r>
            <a:r>
              <a:rPr lang="en-US" dirty="0" err="1" smtClean="0"/>
              <a:t>berbatasan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24 mil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.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status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yang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12 mil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 </a:t>
            </a:r>
            <a:r>
              <a:rPr lang="en-US" dirty="0" err="1" smtClean="0"/>
              <a:t>dan</a:t>
            </a:r>
            <a:r>
              <a:rPr lang="en-US" dirty="0" smtClean="0"/>
              <a:t> 12 mil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bea-cukai</a:t>
            </a:r>
            <a:r>
              <a:rPr lang="en-US" dirty="0" smtClean="0"/>
              <a:t>, fiscal, </a:t>
            </a:r>
            <a:r>
              <a:rPr lang="en-US" dirty="0" err="1" smtClean="0"/>
              <a:t>imigrasi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sanitasi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menghukum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daerah</a:t>
            </a:r>
            <a:r>
              <a:rPr lang="en-US" i="1" dirty="0" smtClean="0"/>
              <a:t>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luar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berdampingan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laut</a:t>
            </a:r>
            <a:r>
              <a:rPr lang="en-US" i="1" dirty="0" smtClean="0"/>
              <a:t> </a:t>
            </a:r>
            <a:r>
              <a:rPr lang="en-US" i="1" dirty="0" err="1" smtClean="0"/>
              <a:t>teritorial</a:t>
            </a:r>
            <a:r>
              <a:rPr lang="en-US" i="1" dirty="0" smtClean="0"/>
              <a:t>, yang </a:t>
            </a:r>
            <a:r>
              <a:rPr lang="en-US" i="1" dirty="0" err="1" smtClean="0"/>
              <a:t>tunduk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i="1" dirty="0" err="1" smtClean="0"/>
              <a:t>rezim</a:t>
            </a:r>
            <a:r>
              <a:rPr lang="en-US" i="1" dirty="0" smtClean="0"/>
              <a:t> </a:t>
            </a:r>
            <a:r>
              <a:rPr lang="en-US" i="1" dirty="0" err="1" smtClean="0"/>
              <a:t>hukum</a:t>
            </a:r>
            <a:r>
              <a:rPr lang="en-US" i="1" dirty="0" smtClean="0"/>
              <a:t> </a:t>
            </a:r>
            <a:r>
              <a:rPr lang="en-US" i="1" dirty="0" err="1" smtClean="0"/>
              <a:t>khusus</a:t>
            </a:r>
            <a:r>
              <a:rPr lang="en-US" i="1" dirty="0" smtClean="0"/>
              <a:t> yang </a:t>
            </a:r>
            <a:r>
              <a:rPr lang="en-US" i="1" dirty="0" err="1" smtClean="0"/>
              <a:t>ditetapkan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bab</a:t>
            </a:r>
            <a:r>
              <a:rPr lang="en-US" i="1" dirty="0" smtClean="0"/>
              <a:t> </a:t>
            </a:r>
            <a:r>
              <a:rPr lang="en-US" i="1" dirty="0" err="1" smtClean="0"/>
              <a:t>ini</a:t>
            </a:r>
            <a:r>
              <a:rPr lang="en-US" i="1" dirty="0" smtClean="0"/>
              <a:t> </a:t>
            </a:r>
            <a:r>
              <a:rPr lang="en-US" i="1" dirty="0" err="1" smtClean="0"/>
              <a:t>berda-sarkan</a:t>
            </a:r>
            <a:r>
              <a:rPr lang="en-US" i="1" dirty="0" smtClean="0"/>
              <a:t> </a:t>
            </a:r>
            <a:r>
              <a:rPr lang="en-US" i="1" dirty="0" err="1" smtClean="0"/>
              <a:t>mana</a:t>
            </a:r>
            <a:r>
              <a:rPr lang="en-US" i="1" dirty="0" smtClean="0"/>
              <a:t> </a:t>
            </a:r>
            <a:r>
              <a:rPr lang="en-US" i="1" dirty="0" err="1" smtClean="0"/>
              <a:t>hak-hak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yurisdiksi</a:t>
            </a:r>
            <a:r>
              <a:rPr lang="en-US" i="1" dirty="0" smtClean="0"/>
              <a:t> </a:t>
            </a:r>
            <a:r>
              <a:rPr lang="en-US" i="1" dirty="0" err="1" smtClean="0"/>
              <a:t>negara</a:t>
            </a:r>
            <a:r>
              <a:rPr lang="en-US" i="1" dirty="0" smtClean="0"/>
              <a:t> </a:t>
            </a:r>
            <a:r>
              <a:rPr lang="en-US" i="1" dirty="0" err="1" smtClean="0"/>
              <a:t>pantai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hak-hak</a:t>
            </a:r>
            <a:r>
              <a:rPr lang="en-US" i="1" dirty="0" smtClean="0"/>
              <a:t> </a:t>
            </a:r>
            <a:r>
              <a:rPr lang="en-US" i="1" dirty="0" err="1" smtClean="0"/>
              <a:t>serta</a:t>
            </a:r>
            <a:r>
              <a:rPr lang="en-US" i="1" dirty="0" smtClean="0"/>
              <a:t> </a:t>
            </a:r>
            <a:r>
              <a:rPr lang="en-US" i="1" dirty="0" err="1" smtClean="0"/>
              <a:t>kebebasan-kebebasan</a:t>
            </a:r>
            <a:r>
              <a:rPr lang="en-US" i="1" dirty="0" smtClean="0"/>
              <a:t> </a:t>
            </a:r>
            <a:r>
              <a:rPr lang="en-US" i="1" dirty="0" err="1" smtClean="0"/>
              <a:t>negara</a:t>
            </a:r>
            <a:r>
              <a:rPr lang="en-US" i="1" dirty="0" smtClean="0"/>
              <a:t> lain, </a:t>
            </a:r>
            <a:r>
              <a:rPr lang="en-US" i="1" dirty="0" err="1" smtClean="0"/>
              <a:t>diatur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ketentuan-ketentuan</a:t>
            </a:r>
            <a:r>
              <a:rPr lang="en-US" i="1" dirty="0" smtClean="0"/>
              <a:t> yang </a:t>
            </a:r>
            <a:r>
              <a:rPr lang="en-US" i="1" dirty="0" err="1" smtClean="0"/>
              <a:t>relevan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konvensi</a:t>
            </a:r>
            <a:r>
              <a:rPr lang="en-US" i="1" dirty="0" smtClean="0"/>
              <a:t> </a:t>
            </a:r>
            <a:r>
              <a:rPr lang="en-US" i="1" dirty="0" err="1" smtClean="0"/>
              <a:t>ini</a:t>
            </a:r>
            <a:r>
              <a:rPr lang="en-US" i="1" dirty="0" smtClean="0"/>
              <a:t>”.   </a:t>
            </a:r>
            <a:endParaRPr lang="en-US" dirty="0" smtClean="0"/>
          </a:p>
          <a:p>
            <a:r>
              <a:rPr lang="en-US" i="1" dirty="0" err="1" smtClean="0"/>
              <a:t>zona</a:t>
            </a:r>
            <a:r>
              <a:rPr lang="en-US" i="1" dirty="0" smtClean="0"/>
              <a:t> </a:t>
            </a:r>
            <a:r>
              <a:rPr lang="en-US" i="1" dirty="0" err="1" smtClean="0"/>
              <a:t>ekonomi</a:t>
            </a:r>
            <a:r>
              <a:rPr lang="en-US" i="1" dirty="0" smtClean="0"/>
              <a:t> </a:t>
            </a:r>
            <a:r>
              <a:rPr lang="en-US" i="1" dirty="0" err="1" smtClean="0"/>
              <a:t>eksklusif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boleh</a:t>
            </a:r>
            <a:r>
              <a:rPr lang="en-US" i="1" dirty="0" smtClean="0"/>
              <a:t> </a:t>
            </a:r>
            <a:r>
              <a:rPr lang="en-US" i="1" dirty="0" err="1" smtClean="0"/>
              <a:t>melebihi</a:t>
            </a:r>
            <a:r>
              <a:rPr lang="en-US" i="1" dirty="0" smtClean="0"/>
              <a:t> 200 mil </a:t>
            </a:r>
            <a:r>
              <a:rPr lang="en-US" i="1" dirty="0" err="1" smtClean="0"/>
              <a:t>laut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garis</a:t>
            </a:r>
            <a:r>
              <a:rPr lang="en-US" i="1" dirty="0" smtClean="0"/>
              <a:t> </a:t>
            </a:r>
            <a:r>
              <a:rPr lang="en-US" i="1" dirty="0" err="1" smtClean="0"/>
              <a:t>pangkal</a:t>
            </a:r>
            <a:r>
              <a:rPr lang="en-US" i="1" dirty="0" smtClean="0"/>
              <a:t> yang </a:t>
            </a:r>
            <a:r>
              <a:rPr lang="en-US" i="1" dirty="0" err="1" smtClean="0"/>
              <a:t>digunakan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mengukur</a:t>
            </a:r>
            <a:r>
              <a:rPr lang="en-US" i="1" dirty="0" smtClean="0"/>
              <a:t> </a:t>
            </a:r>
            <a:r>
              <a:rPr lang="en-US" i="1" dirty="0" err="1" smtClean="0"/>
              <a:t>lebar</a:t>
            </a:r>
            <a:r>
              <a:rPr lang="en-US" i="1" dirty="0" smtClean="0"/>
              <a:t> </a:t>
            </a:r>
            <a:r>
              <a:rPr lang="en-US" i="1" dirty="0" err="1" smtClean="0"/>
              <a:t>laut</a:t>
            </a:r>
            <a:r>
              <a:rPr lang="en-US" i="1" dirty="0" smtClean="0"/>
              <a:t> </a:t>
            </a:r>
            <a:r>
              <a:rPr lang="en-US" i="1" dirty="0" err="1" smtClean="0"/>
              <a:t>teritorial</a:t>
            </a:r>
            <a:r>
              <a:rPr lang="en-US" i="1" dirty="0" smtClean="0"/>
              <a:t>”.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  </a:t>
            </a:r>
            <a:r>
              <a:rPr lang="en-US" dirty="0" err="1" smtClean="0"/>
              <a:t>mempunyai</a:t>
            </a:r>
            <a:r>
              <a:rPr lang="en-US" dirty="0" smtClean="0"/>
              <a:t> :</a:t>
            </a:r>
          </a:p>
          <a:p>
            <a:pPr lvl="0">
              <a:buNone/>
            </a:pP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,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non-</a:t>
            </a:r>
            <a:r>
              <a:rPr lang="en-US" dirty="0" err="1" smtClean="0"/>
              <a:t>hayati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air,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angin</a:t>
            </a:r>
            <a:r>
              <a:rPr lang="en-US" dirty="0" smtClean="0"/>
              <a:t>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Syarat</a:t>
            </a:r>
            <a:r>
              <a:rPr lang="en-US" dirty="0" smtClean="0"/>
              <a:t>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Montevidio</a:t>
            </a:r>
            <a:r>
              <a:rPr lang="en-US" dirty="0" smtClean="0"/>
              <a:t> 1933</a:t>
            </a:r>
          </a:p>
          <a:p>
            <a:pPr>
              <a:buNone/>
            </a:pPr>
            <a:endParaRPr lang="en-US" dirty="0" smtClean="0"/>
          </a:p>
          <a:p>
            <a:r>
              <a:rPr lang="en-US" i="1" dirty="0" smtClean="0"/>
              <a:t>(a) a permanent population; </a:t>
            </a:r>
            <a:endParaRPr lang="en-US" dirty="0" smtClean="0"/>
          </a:p>
          <a:p>
            <a:r>
              <a:rPr lang="en-US" i="1" dirty="0" smtClean="0"/>
              <a:t>(</a:t>
            </a:r>
            <a:r>
              <a:rPr lang="en-US" i="1" dirty="0" smtClean="0"/>
              <a:t>b) a definite territory; </a:t>
            </a:r>
            <a:endParaRPr lang="en-US" dirty="0" smtClean="0"/>
          </a:p>
          <a:p>
            <a:r>
              <a:rPr lang="en-US" i="1" dirty="0" smtClean="0"/>
              <a:t>(</a:t>
            </a:r>
            <a:r>
              <a:rPr lang="en-US" i="1" dirty="0" smtClean="0"/>
              <a:t>c) a government; and </a:t>
            </a:r>
            <a:endParaRPr lang="en-US" dirty="0" smtClean="0"/>
          </a:p>
          <a:p>
            <a:r>
              <a:rPr lang="en-US" i="1" dirty="0" smtClean="0"/>
              <a:t>(</a:t>
            </a:r>
            <a:r>
              <a:rPr lang="en-US" i="1" dirty="0" smtClean="0"/>
              <a:t>d) a capacity to enter into relations with other States”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: </a:t>
            </a:r>
          </a:p>
          <a:p>
            <a:pPr lvl="1"/>
            <a:r>
              <a:rPr lang="es-ES" dirty="0" err="1" smtClean="0"/>
              <a:t>pembuatan</a:t>
            </a:r>
            <a:r>
              <a:rPr lang="es-ES" dirty="0" smtClean="0"/>
              <a:t> dan </a:t>
            </a:r>
            <a:r>
              <a:rPr lang="es-ES" dirty="0" err="1" smtClean="0"/>
              <a:t>pemakaian</a:t>
            </a:r>
            <a:r>
              <a:rPr lang="es-ES" dirty="0" smtClean="0"/>
              <a:t> </a:t>
            </a:r>
            <a:r>
              <a:rPr lang="es-ES" dirty="0" err="1" smtClean="0"/>
              <a:t>pulau</a:t>
            </a:r>
            <a:r>
              <a:rPr lang="es-ES" dirty="0" smtClean="0"/>
              <a:t> </a:t>
            </a:r>
            <a:r>
              <a:rPr lang="es-ES" dirty="0" err="1" smtClean="0"/>
              <a:t>buatan</a:t>
            </a:r>
            <a:r>
              <a:rPr lang="es-ES" dirty="0" smtClean="0"/>
              <a:t>, </a:t>
            </a:r>
            <a:r>
              <a:rPr lang="es-ES" dirty="0" err="1" smtClean="0"/>
              <a:t>instalasi</a:t>
            </a:r>
            <a:r>
              <a:rPr lang="es-ES" dirty="0" smtClean="0"/>
              <a:t> dan </a:t>
            </a:r>
            <a:r>
              <a:rPr lang="es-ES" dirty="0" err="1" smtClean="0"/>
              <a:t>bangunan</a:t>
            </a:r>
            <a:r>
              <a:rPr lang="es-ES" dirty="0" smtClean="0"/>
              <a:t>;</a:t>
            </a:r>
            <a:endParaRPr lang="en-US" dirty="0" smtClean="0"/>
          </a:p>
          <a:p>
            <a:pPr lvl="1"/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kelautan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pelestarian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.</a:t>
            </a:r>
          </a:p>
          <a:p>
            <a:pPr lvl="0"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lain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smtClean="0"/>
              <a:t>56 (</a:t>
            </a:r>
            <a:r>
              <a:rPr lang="en-US" dirty="0" err="1" smtClean="0"/>
              <a:t>ayat</a:t>
            </a:r>
            <a:r>
              <a:rPr lang="en-US" dirty="0" smtClean="0"/>
              <a:t> </a:t>
            </a:r>
            <a:r>
              <a:rPr lang="en-US" dirty="0" smtClean="0"/>
              <a:t>1 a),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smtClean="0"/>
              <a:t>60 (</a:t>
            </a:r>
            <a:r>
              <a:rPr lang="en-US" dirty="0" err="1" smtClean="0"/>
              <a:t>ayat</a:t>
            </a:r>
            <a:r>
              <a:rPr lang="en-US" dirty="0" smtClean="0"/>
              <a:t> 1) 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56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Apabila </a:t>
            </a:r>
            <a:r>
              <a:rPr lang="es-ES" dirty="0" err="1" smtClean="0"/>
              <a:t>suatu</a:t>
            </a:r>
            <a:r>
              <a:rPr lang="es-ES" dirty="0" smtClean="0"/>
              <a:t> negara </a:t>
            </a:r>
            <a:r>
              <a:rPr lang="es-ES" dirty="0" err="1" smtClean="0"/>
              <a:t>pantai</a:t>
            </a:r>
            <a:r>
              <a:rPr lang="es-ES" dirty="0" smtClean="0"/>
              <a:t> </a:t>
            </a:r>
            <a:r>
              <a:rPr lang="es-ES" dirty="0" err="1" smtClean="0"/>
              <a:t>membangun</a:t>
            </a:r>
            <a:r>
              <a:rPr lang="es-ES" dirty="0" smtClean="0"/>
              <a:t> </a:t>
            </a:r>
            <a:r>
              <a:rPr lang="es-ES" dirty="0" err="1" smtClean="0"/>
              <a:t>pulau</a:t>
            </a:r>
            <a:r>
              <a:rPr lang="es-ES" dirty="0" smtClean="0"/>
              <a:t> </a:t>
            </a:r>
            <a:r>
              <a:rPr lang="es-ES" dirty="0" err="1" smtClean="0"/>
              <a:t>buatan</a:t>
            </a:r>
            <a:r>
              <a:rPr lang="es-ES" dirty="0" smtClean="0"/>
              <a:t>, </a:t>
            </a:r>
            <a:r>
              <a:rPr lang="es-ES" dirty="0" err="1" smtClean="0"/>
              <a:t>instalasi</a:t>
            </a:r>
            <a:r>
              <a:rPr lang="es-ES" dirty="0" smtClean="0"/>
              <a:t> dan </a:t>
            </a:r>
            <a:r>
              <a:rPr lang="es-ES" dirty="0" err="1" smtClean="0"/>
              <a:t>bangunan</a:t>
            </a:r>
            <a:r>
              <a:rPr lang="es-ES" dirty="0" smtClean="0"/>
              <a:t>, </a:t>
            </a:r>
            <a:r>
              <a:rPr lang="es-ES" dirty="0" err="1" smtClean="0"/>
              <a:t>maka</a:t>
            </a:r>
            <a:r>
              <a:rPr lang="es-ES" dirty="0" smtClean="0"/>
              <a:t> </a:t>
            </a:r>
            <a:r>
              <a:rPr lang="es-ES" dirty="0" err="1" smtClean="0"/>
              <a:t>hal</a:t>
            </a:r>
            <a:r>
              <a:rPr lang="es-ES" dirty="0" smtClean="0"/>
              <a:t> </a:t>
            </a:r>
            <a:r>
              <a:rPr lang="es-ES" dirty="0" err="1" smtClean="0"/>
              <a:t>tersebut</a:t>
            </a:r>
            <a:r>
              <a:rPr lang="es-ES" dirty="0" smtClean="0"/>
              <a:t> :</a:t>
            </a:r>
            <a:endParaRPr lang="en-US" dirty="0" smtClean="0"/>
          </a:p>
          <a:p>
            <a:pPr>
              <a:buNone/>
            </a:pPr>
            <a:r>
              <a:rPr lang="es-ES" dirty="0" smtClean="0"/>
              <a:t>a.	</a:t>
            </a:r>
            <a:r>
              <a:rPr lang="es-ES" dirty="0" err="1" smtClean="0"/>
              <a:t>tidak</a:t>
            </a:r>
            <a:r>
              <a:rPr lang="es-ES" dirty="0" smtClean="0"/>
              <a:t> </a:t>
            </a:r>
            <a:r>
              <a:rPr lang="es-ES" dirty="0" err="1" smtClean="0"/>
              <a:t>mempunyai</a:t>
            </a:r>
            <a:r>
              <a:rPr lang="es-ES" dirty="0" smtClean="0"/>
              <a:t> status </a:t>
            </a:r>
            <a:r>
              <a:rPr lang="es-ES" dirty="0" err="1" smtClean="0"/>
              <a:t>pulau</a:t>
            </a:r>
            <a:r>
              <a:rPr lang="es-ES" dirty="0" smtClean="0"/>
              <a:t>;</a:t>
            </a:r>
            <a:endParaRPr lang="en-US" dirty="0" smtClean="0"/>
          </a:p>
          <a:p>
            <a:pPr>
              <a:buNone/>
            </a:pPr>
            <a:r>
              <a:rPr lang="es-ES" dirty="0" smtClean="0"/>
              <a:t>b. </a:t>
            </a:r>
            <a:r>
              <a:rPr lang="es-ES" dirty="0" err="1" smtClean="0"/>
              <a:t>tidak</a:t>
            </a:r>
            <a:r>
              <a:rPr lang="es-ES" dirty="0" smtClean="0"/>
              <a:t> </a:t>
            </a:r>
            <a:r>
              <a:rPr lang="es-ES" dirty="0" err="1" smtClean="0"/>
              <a:t>mempunyai</a:t>
            </a:r>
            <a:r>
              <a:rPr lang="es-ES" dirty="0" smtClean="0"/>
              <a:t> </a:t>
            </a:r>
            <a:r>
              <a:rPr lang="es-ES" dirty="0" err="1" smtClean="0"/>
              <a:t>laut</a:t>
            </a:r>
            <a:r>
              <a:rPr lang="es-ES" dirty="0" smtClean="0"/>
              <a:t> </a:t>
            </a:r>
            <a:r>
              <a:rPr lang="es-ES" dirty="0" err="1" smtClean="0"/>
              <a:t>teritorialnya</a:t>
            </a:r>
            <a:r>
              <a:rPr lang="es-ES" dirty="0" smtClean="0"/>
              <a:t> </a:t>
            </a:r>
            <a:r>
              <a:rPr lang="es-ES" dirty="0" err="1" smtClean="0"/>
              <a:t>sendiri</a:t>
            </a:r>
            <a:r>
              <a:rPr lang="es-ES" dirty="0" smtClean="0"/>
              <a:t>; dan</a:t>
            </a:r>
            <a:endParaRPr lang="en-US" dirty="0" smtClean="0"/>
          </a:p>
          <a:p>
            <a:pPr>
              <a:buNone/>
            </a:pPr>
            <a:r>
              <a:rPr lang="es-ES" dirty="0" smtClean="0"/>
              <a:t>c. </a:t>
            </a:r>
            <a:r>
              <a:rPr lang="es-ES" dirty="0" err="1" smtClean="0"/>
              <a:t>kehadirannya</a:t>
            </a:r>
            <a:r>
              <a:rPr lang="es-ES" dirty="0" smtClean="0"/>
              <a:t> </a:t>
            </a:r>
            <a:r>
              <a:rPr lang="es-ES" dirty="0" err="1" smtClean="0"/>
              <a:t>tidak</a:t>
            </a:r>
            <a:r>
              <a:rPr lang="es-ES" dirty="0" smtClean="0"/>
              <a:t> </a:t>
            </a:r>
            <a:r>
              <a:rPr lang="es-ES" dirty="0" err="1" smtClean="0"/>
              <a:t>mempengaruhi</a:t>
            </a:r>
            <a:r>
              <a:rPr lang="es-ES" dirty="0" smtClean="0"/>
              <a:t> </a:t>
            </a:r>
            <a:r>
              <a:rPr lang="es-ES" dirty="0" err="1" smtClean="0"/>
              <a:t>penetapan</a:t>
            </a:r>
            <a:r>
              <a:rPr lang="es-ES" dirty="0" smtClean="0"/>
              <a:t> batas </a:t>
            </a:r>
            <a:r>
              <a:rPr lang="es-ES" dirty="0" err="1" smtClean="0"/>
              <a:t>laut</a:t>
            </a:r>
            <a:r>
              <a:rPr lang="es-ES" dirty="0" smtClean="0"/>
              <a:t> </a:t>
            </a:r>
            <a:r>
              <a:rPr lang="es-ES" dirty="0" err="1" smtClean="0"/>
              <a:t>teritorial</a:t>
            </a:r>
            <a:r>
              <a:rPr lang="es-ES" dirty="0" smtClean="0"/>
              <a:t>, ZEE </a:t>
            </a:r>
            <a:r>
              <a:rPr lang="es-ES" dirty="0" err="1" smtClean="0"/>
              <a:t>atau</a:t>
            </a:r>
            <a:r>
              <a:rPr lang="es-ES" dirty="0" smtClean="0"/>
              <a:t> landas </a:t>
            </a:r>
            <a:r>
              <a:rPr lang="es-ES" dirty="0" err="1" smtClean="0"/>
              <a:t>kontinen</a:t>
            </a:r>
            <a:r>
              <a:rPr lang="es-E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ZEE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berpantai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berpantai</a:t>
            </a:r>
            <a:r>
              <a:rPr lang="en-US" dirty="0" smtClean="0"/>
              <a:t>, </a:t>
            </a:r>
            <a:r>
              <a:rPr lang="en-US" dirty="0" err="1" smtClean="0"/>
              <a:t>menikmati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), </a:t>
            </a:r>
            <a:r>
              <a:rPr lang="en-US" dirty="0" err="1" smtClean="0"/>
              <a:t>kebebasan-kebebasan</a:t>
            </a:r>
            <a:r>
              <a:rPr lang="en-US" dirty="0" smtClean="0"/>
              <a:t>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meletakkan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87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lain yang </a:t>
            </a:r>
            <a:r>
              <a:rPr lang="en-US" dirty="0" err="1" smtClean="0"/>
              <a:t>syah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bertalian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kebebasan-kebebasan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pengoperasian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, </a:t>
            </a:r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lain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LANDAS KONTINEN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teritorialnya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daratannya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pinggiran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tepi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200 mil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pangkal</a:t>
            </a:r>
            <a:r>
              <a:rPr lang="en-US" dirty="0" smtClean="0"/>
              <a:t> </a:t>
            </a:r>
            <a:r>
              <a:rPr lang="en-US" dirty="0" err="1" smtClean="0"/>
              <a:t>darimana</a:t>
            </a:r>
            <a:r>
              <a:rPr lang="en-US" dirty="0" smtClean="0"/>
              <a:t> 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territorial </a:t>
            </a:r>
            <a:r>
              <a:rPr lang="en-US" dirty="0" err="1" smtClean="0"/>
              <a:t>diukur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pinggiran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tepi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Hak</a:t>
            </a:r>
            <a:r>
              <a:rPr lang="en-US" dirty="0" smtClean="0"/>
              <a:t> 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eksplorasi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.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mengeksplorasi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seorangpun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, </a:t>
            </a:r>
            <a:r>
              <a:rPr lang="en-US" dirty="0" err="1" smtClean="0"/>
              <a:t>instalasi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endParaRPr lang="en-US" dirty="0" smtClean="0"/>
          </a:p>
          <a:p>
            <a:pPr lvl="0"/>
            <a:r>
              <a:rPr lang="en-US" dirty="0" smtClean="0"/>
              <a:t>Negara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mengijinkan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pemboran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endParaRPr lang="en-US" dirty="0" smtClean="0"/>
          </a:p>
          <a:p>
            <a:pPr lvl="0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penggalian</a:t>
            </a:r>
            <a:r>
              <a:rPr lang="en-US" dirty="0" smtClean="0"/>
              <a:t> </a:t>
            </a:r>
            <a:r>
              <a:rPr lang="en-US" dirty="0" err="1" smtClean="0"/>
              <a:t>terowongan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kedalaman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lvl="0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(</a:t>
            </a:r>
            <a:r>
              <a:rPr lang="en-US" dirty="0" err="1" smtClean="0"/>
              <a:t>okupasi</a:t>
            </a:r>
            <a:r>
              <a:rPr lang="en-US" dirty="0" smtClean="0"/>
              <a:t>),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(notional),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BAGIAN LAUT DILUAR YURISDIKSI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laut lepas adalah bagian-bagian laut yang tidak termasuk ke dalam laut territorial atau perairan pedalaman suatu </a:t>
            </a:r>
            <a:r>
              <a:rPr lang="it-IT" dirty="0" smtClean="0"/>
              <a:t>negara</a:t>
            </a:r>
          </a:p>
          <a:p>
            <a:pPr>
              <a:buNone/>
            </a:pPr>
            <a:r>
              <a:rPr lang="it-IT" dirty="0" smtClean="0"/>
              <a:t>Kebebasan berlayar</a:t>
            </a:r>
          </a:p>
          <a:p>
            <a:pPr>
              <a:buNone/>
            </a:pPr>
            <a:r>
              <a:rPr lang="it-IT" dirty="0" smtClean="0"/>
              <a:t>Kebebasan penerbangan</a:t>
            </a:r>
          </a:p>
          <a:p>
            <a:pPr>
              <a:buNone/>
            </a:pPr>
            <a:r>
              <a:rPr lang="it-IT" dirty="0" smtClean="0"/>
              <a:t>Kebebasan menanam pipa bawah laut</a:t>
            </a:r>
          </a:p>
          <a:p>
            <a:pPr>
              <a:buNone/>
            </a:pPr>
            <a:r>
              <a:rPr lang="it-IT" dirty="0" smtClean="0"/>
              <a:t>Kebebasan menangkap ikan</a:t>
            </a:r>
          </a:p>
          <a:p>
            <a:pPr>
              <a:buNone/>
            </a:pPr>
            <a:r>
              <a:rPr lang="it-IT" dirty="0" smtClean="0"/>
              <a:t>Kebebasan riset ilmiah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fi-FI" dirty="0" smtClean="0"/>
              <a:t>Dasar </a:t>
            </a:r>
            <a:r>
              <a:rPr lang="fi-FI" dirty="0" smtClean="0"/>
              <a:t>laut dan dasar samudera serta tanah di bawahnya di luar batas-batas yurisdiksi </a:t>
            </a:r>
            <a:r>
              <a:rPr lang="fi-FI" dirty="0" smtClean="0"/>
              <a:t>nasional</a:t>
            </a:r>
          </a:p>
          <a:p>
            <a:pPr lvl="4"/>
            <a:r>
              <a:rPr lang="fi-FI" dirty="0" smtClean="0"/>
              <a:t>kawasan dan kekayaan-kekayaannya merupakan warisan bersama untuk seluruh umat manusia.</a:t>
            </a:r>
            <a:endParaRPr lang="en-US" dirty="0" smtClean="0"/>
          </a:p>
          <a:p>
            <a:pPr lvl="4"/>
            <a:r>
              <a:rPr lang="fi-FI" dirty="0" smtClean="0"/>
              <a:t>Negara-negara tidak boleh menuntut atau melaksanakan kedaulatan atau hak-hak-hak berdaulatnya atas bagian manapun dari Kawasan, demikian pula negara termasuk badan hukum dan perorangan tidak boleh mengambil tindakan pemilikan terhadap bagian Kawasan.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angkasa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angkasa</a:t>
            </a:r>
            <a:r>
              <a:rPr lang="en-US" dirty="0" smtClean="0"/>
              <a:t> yang </a:t>
            </a:r>
            <a:r>
              <a:rPr lang="en-US" dirty="0" err="1" smtClean="0"/>
              <a:t>terdekat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didapati</a:t>
            </a:r>
            <a:r>
              <a:rPr lang="en-US" dirty="0" smtClean="0"/>
              <a:t> unsure-</a:t>
            </a:r>
            <a:r>
              <a:rPr lang="en-US" dirty="0" err="1" smtClean="0"/>
              <a:t>unsur</a:t>
            </a:r>
            <a:r>
              <a:rPr lang="en-US" dirty="0" smtClean="0"/>
              <a:t> gas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.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terdapatnya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lapis </a:t>
            </a:r>
            <a:r>
              <a:rPr lang="en-US" dirty="0" err="1" smtClean="0"/>
              <a:t>atmosfir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lapisan-lapisan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(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)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lapis </a:t>
            </a:r>
            <a:r>
              <a:rPr lang="en-US" dirty="0" err="1" smtClean="0"/>
              <a:t>troposfir</a:t>
            </a:r>
            <a:r>
              <a:rPr lang="en-US" dirty="0" smtClean="0"/>
              <a:t>, lapis </a:t>
            </a:r>
            <a:r>
              <a:rPr lang="en-US" dirty="0" err="1" smtClean="0"/>
              <a:t>stratosfir</a:t>
            </a:r>
            <a:r>
              <a:rPr lang="en-US" dirty="0" smtClean="0"/>
              <a:t>, lapis </a:t>
            </a:r>
            <a:r>
              <a:rPr lang="en-US" dirty="0" err="1" smtClean="0"/>
              <a:t>mesosfir</a:t>
            </a:r>
            <a:r>
              <a:rPr lang="en-US" dirty="0" smtClean="0"/>
              <a:t>, lapis </a:t>
            </a:r>
            <a:r>
              <a:rPr lang="en-US" dirty="0" err="1" smtClean="0"/>
              <a:t>termosfir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lapis </a:t>
            </a:r>
            <a:r>
              <a:rPr lang="en-US" dirty="0" err="1" smtClean="0"/>
              <a:t>eksosfir</a:t>
            </a:r>
            <a:r>
              <a:rPr lang="en-US" dirty="0" smtClean="0"/>
              <a:t> (Philip C. </a:t>
            </a:r>
            <a:r>
              <a:rPr lang="en-US" dirty="0" err="1" smtClean="0"/>
              <a:t>Jessuf</a:t>
            </a:r>
            <a:r>
              <a:rPr lang="en-US" dirty="0" smtClean="0"/>
              <a:t>, 1959 : 196).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lapis </a:t>
            </a:r>
            <a:r>
              <a:rPr lang="en-US" dirty="0" err="1" smtClean="0"/>
              <a:t>atmosfir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didapati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(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hampa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) yang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angkasa</a:t>
            </a:r>
            <a:r>
              <a:rPr lang="en-US" dirty="0" smtClean="0"/>
              <a:t> </a:t>
            </a:r>
            <a:r>
              <a:rPr lang="en-US" i="1" dirty="0" smtClean="0"/>
              <a:t>(outer space).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sajakah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Konstitusional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esepakatan</a:t>
            </a:r>
            <a:r>
              <a:rPr lang="en-US" dirty="0" smtClean="0"/>
              <a:t> </a:t>
            </a:r>
            <a:r>
              <a:rPr lang="en-US" dirty="0" err="1" smtClean="0"/>
              <a:t>denganb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endParaRPr lang="en-US" dirty="0" smtClean="0"/>
          </a:p>
          <a:p>
            <a:r>
              <a:rPr lang="en-US" dirty="0" smtClean="0"/>
              <a:t>Non </a:t>
            </a:r>
            <a:r>
              <a:rPr lang="en-US" dirty="0" err="1" smtClean="0"/>
              <a:t>konstitusional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berlawanan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kehendak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endParaRPr lang="en-US" dirty="0" smtClean="0"/>
          </a:p>
          <a:p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Akresi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letusan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Mengeringnya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sungai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letusan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Cesii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yang </a:t>
            </a:r>
            <a:r>
              <a:rPr lang="en-US" dirty="0" err="1" smtClean="0"/>
              <a:t>mengakhiri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Contoh</a:t>
            </a:r>
            <a:endParaRPr lang="en-US" dirty="0" smtClean="0"/>
          </a:p>
          <a:p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alsaka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1816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rusia</a:t>
            </a:r>
            <a:r>
              <a:rPr lang="en-US" dirty="0" smtClean="0"/>
              <a:t> </a:t>
            </a:r>
          </a:p>
          <a:p>
            <a:r>
              <a:rPr lang="en-US" dirty="0" smtClean="0"/>
              <a:t>Denmark </a:t>
            </a:r>
            <a:r>
              <a:rPr lang="en-US" dirty="0" err="1" smtClean="0"/>
              <a:t>menjual</a:t>
            </a:r>
            <a:r>
              <a:rPr lang="en-US" dirty="0" smtClean="0"/>
              <a:t> west indies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Okupasi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manapun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/>
              <a:t>terra nullius)</a:t>
            </a:r>
          </a:p>
          <a:p>
            <a:pPr>
              <a:buNone/>
            </a:pP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simbolis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Preskripsi</a:t>
            </a:r>
            <a:endParaRPr lang="en-US" dirty="0" smtClean="0"/>
          </a:p>
          <a:p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de facto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terrra</a:t>
            </a:r>
            <a:r>
              <a:rPr lang="en-US" dirty="0" smtClean="0"/>
              <a:t> nullius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Aneksasi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Perolehan</a:t>
            </a:r>
            <a:r>
              <a:rPr lang="en-US" dirty="0" smtClean="0"/>
              <a:t> </a:t>
            </a:r>
            <a:r>
              <a:rPr lang="en-US" dirty="0" err="1" smtClean="0"/>
              <a:t>wilaayh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r>
              <a:rPr lang="en-US" dirty="0" smtClean="0"/>
              <a:t> :</a:t>
            </a:r>
          </a:p>
          <a:p>
            <a:r>
              <a:rPr lang="en-US" dirty="0" smtClean="0"/>
              <a:t>Wilayah yang </a:t>
            </a:r>
            <a:r>
              <a:rPr lang="en-US" dirty="0" err="1" smtClean="0"/>
              <a:t>dianeksasi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dikuasai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menganeksasi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mengumumkan</a:t>
            </a:r>
            <a:r>
              <a:rPr lang="en-US" dirty="0" smtClean="0"/>
              <a:t> </a:t>
            </a:r>
            <a:r>
              <a:rPr lang="en-US" dirty="0" err="1" smtClean="0"/>
              <a:t>kehendaknya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menganeksasi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yaang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</a:t>
            </a:r>
            <a:r>
              <a:rPr lang="en-US" dirty="0" err="1" smtClean="0"/>
              <a:t>penguasaannya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184</TotalTime>
  <Words>1426</Words>
  <Application>Microsoft Office PowerPoint</Application>
  <PresentationFormat>On-screen Show (4:3)</PresentationFormat>
  <Paragraphs>109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Oriel</vt:lpstr>
      <vt:lpstr>WILAYAH NEGARA</vt:lpstr>
      <vt:lpstr>Syarat Negara</vt:lpstr>
      <vt:lpstr>Slide 3</vt:lpstr>
      <vt:lpstr>2 metode untuk memperoleh kemerdekaan negara baru</vt:lpstr>
      <vt:lpstr>Perolehan wilayah tambahan</vt:lpstr>
      <vt:lpstr>Slide 6</vt:lpstr>
      <vt:lpstr>Slide 7</vt:lpstr>
      <vt:lpstr>Slide 8</vt:lpstr>
      <vt:lpstr>Slide 9</vt:lpstr>
      <vt:lpstr>Slide 10</vt:lpstr>
      <vt:lpstr>Bagian laut yang tunduk pada negara pantai</vt:lpstr>
      <vt:lpstr>Perairan pedalaman </vt:lpstr>
      <vt:lpstr>Laut teritorial</vt:lpstr>
      <vt:lpstr>Slide 14</vt:lpstr>
      <vt:lpstr>Slide 15</vt:lpstr>
      <vt:lpstr>Zona tambahan</vt:lpstr>
      <vt:lpstr>Slide 17</vt:lpstr>
      <vt:lpstr>Zona ekonomi eksklusif</vt:lpstr>
      <vt:lpstr>Slide 19</vt:lpstr>
      <vt:lpstr>Slide 20</vt:lpstr>
      <vt:lpstr>Slide 21</vt:lpstr>
      <vt:lpstr>Slide 22</vt:lpstr>
      <vt:lpstr>Hak dan kewajiban negara lain di ZEE</vt:lpstr>
      <vt:lpstr>LANDAS KONTINEN</vt:lpstr>
      <vt:lpstr>Hak Negara pantai dan negara lain atas landas kontinen </vt:lpstr>
      <vt:lpstr>Slide 26</vt:lpstr>
      <vt:lpstr>BAGIAN LAUT DILUAR YURISDIKSI</vt:lpstr>
      <vt:lpstr>Slide 28</vt:lpstr>
      <vt:lpstr>Slide 29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WILAYAH NEGARA</dc:title>
  <dc:creator>User</dc:creator>
  <cp:lastModifiedBy>MAYA</cp:lastModifiedBy>
  <cp:revision>9</cp:revision>
  <dcterms:created xsi:type="dcterms:W3CDTF">2006-05-02T06:01:17Z</dcterms:created>
  <dcterms:modified xsi:type="dcterms:W3CDTF">2016-04-16T08:44:09Z</dcterms:modified>
</cp:coreProperties>
</file>