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572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18/12/2020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28308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18/12/2020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84517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18/12/2020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27907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18/12/2020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28014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18/12/2020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66115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18/12/2020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22463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18/12/2020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55583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18/12/2020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08561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18/12/2020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00807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18/12/2020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11654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18/12/2020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30630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95E28-BDA3-4FE0-B076-5748C49510D2}" type="datetimeFigureOut">
              <a:rPr lang="id-ID" smtClean="0"/>
              <a:t>18/12/2020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92927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395536" y="3759200"/>
            <a:ext cx="8420472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r">
              <a:defRPr/>
            </a:pPr>
            <a:r>
              <a:rPr lang="id-ID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Electrochemistry 2</a:t>
            </a:r>
            <a:endParaRPr lang="id-ID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9" descr="CHA560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58"/>
            <a:ext cx="5029200" cy="25749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7188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 bwMode="auto">
          <a:xfrm>
            <a:off x="251520" y="152401"/>
            <a:ext cx="864096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Electrolysis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51520" y="1207303"/>
            <a:ext cx="868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i="1" dirty="0">
                <a:latin typeface="Arial" pitchFamily="34" charset="0"/>
                <a:cs typeface="Arial" pitchFamily="34" charset="0"/>
              </a:rPr>
              <a:t>Electrolysis of Water</a:t>
            </a:r>
            <a:endParaRPr lang="en-US" sz="24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 rotWithShape="1">
          <a:blip r:embed="rId2" cstate="print"/>
          <a:srcRect l="2063" r="3439"/>
          <a:stretch/>
        </p:blipFill>
        <p:spPr bwMode="auto">
          <a:xfrm>
            <a:off x="2025552" y="1671017"/>
            <a:ext cx="6912768" cy="463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6" descr="19_18"/>
          <p:cNvPicPr>
            <a:picLocks noChangeAspect="1" noChangeArrowheads="1"/>
          </p:cNvPicPr>
          <p:nvPr/>
        </p:nvPicPr>
        <p:blipFill>
          <a:blip r:embed="rId3" cstate="print"/>
          <a:srcRect t="4167" b="6250"/>
          <a:stretch>
            <a:fillRect/>
          </a:stretch>
        </p:blipFill>
        <p:spPr bwMode="auto">
          <a:xfrm>
            <a:off x="251520" y="1994942"/>
            <a:ext cx="2951162" cy="3276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88780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 bwMode="auto">
          <a:xfrm>
            <a:off x="683568" y="124223"/>
            <a:ext cx="864096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Electrolysis and </a:t>
            </a:r>
            <a:endParaRPr lang="id-ID" sz="2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id-ID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Mass </a:t>
            </a:r>
            <a:r>
              <a:rPr lang="id-ID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Changes</a:t>
            </a:r>
          </a:p>
        </p:txBody>
      </p:sp>
      <p:pic>
        <p:nvPicPr>
          <p:cNvPr id="7" name="Picture 3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24223"/>
            <a:ext cx="2054225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6735" y="1698349"/>
            <a:ext cx="2142009" cy="265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5517" y="1130549"/>
            <a:ext cx="4684688" cy="606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832" y="1687843"/>
            <a:ext cx="2583099" cy="55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2273671" y="2222206"/>
            <a:ext cx="669081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How much product will be formed at the anode and at the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cathode</a:t>
            </a:r>
            <a:r>
              <a:rPr lang="id-ID" sz="2000" dirty="0" smtClean="0">
                <a:latin typeface="Arial" pitchFamily="34" charset="0"/>
                <a:cs typeface="Arial" pitchFamily="34" charset="0"/>
              </a:rPr>
              <a:t> if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electrolytic </a:t>
            </a:r>
            <a:r>
              <a:rPr lang="id-ID" sz="2000" dirty="0" smtClean="0">
                <a:latin typeface="Arial" pitchFamily="34" charset="0"/>
                <a:cs typeface="Arial" pitchFamily="34" charset="0"/>
              </a:rPr>
              <a:t>of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molten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CaCl</a:t>
            </a:r>
            <a:r>
              <a:rPr lang="id-ID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id-ID" sz="2000" dirty="0" smtClean="0">
                <a:latin typeface="Arial" pitchFamily="34" charset="0"/>
                <a:cs typeface="Arial" pitchFamily="34" charset="0"/>
              </a:rPr>
              <a:t> use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a current of 0.452 A is passed through the cell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for</a:t>
            </a:r>
            <a:r>
              <a:rPr lang="id-ID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1.50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5437" y="4379899"/>
            <a:ext cx="6562688" cy="705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6735" y="3362689"/>
            <a:ext cx="6480720" cy="903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5437" y="5209492"/>
            <a:ext cx="6669051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143" y="6093296"/>
            <a:ext cx="6817345" cy="584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9478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 bwMode="auto">
          <a:xfrm>
            <a:off x="654050" y="152401"/>
            <a:ext cx="777240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Dry cell / Leclanché </a:t>
            </a:r>
            <a:r>
              <a:rPr lang="id-ID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cell</a:t>
            </a:r>
            <a:endParaRPr lang="id-ID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2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1052736"/>
            <a:ext cx="484822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25144"/>
            <a:ext cx="9234488" cy="1652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0456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 bwMode="auto">
          <a:xfrm>
            <a:off x="654050" y="152401"/>
            <a:ext cx="777240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Mercury Battery</a:t>
            </a:r>
          </a:p>
        </p:txBody>
      </p:sp>
      <p:pic>
        <p:nvPicPr>
          <p:cNvPr id="5" name="Picture 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124744"/>
            <a:ext cx="4057650" cy="335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63" y="4797152"/>
            <a:ext cx="7888287" cy="1652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2830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 bwMode="auto">
          <a:xfrm>
            <a:off x="251520" y="152401"/>
            <a:ext cx="864096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Lead </a:t>
            </a:r>
            <a:r>
              <a:rPr lang="id-ID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storage battery</a:t>
            </a:r>
            <a:endParaRPr lang="id-ID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38300" y="1124743"/>
            <a:ext cx="5867400" cy="344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" y="4725144"/>
            <a:ext cx="8851900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8782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 bwMode="auto">
          <a:xfrm>
            <a:off x="251520" y="152401"/>
            <a:ext cx="864096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Solid State Lithium Battery</a:t>
            </a: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463" y="806946"/>
            <a:ext cx="5443537" cy="424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218" y="5229200"/>
            <a:ext cx="6978025" cy="1189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4520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 bwMode="auto">
          <a:xfrm>
            <a:off x="251520" y="152401"/>
            <a:ext cx="864096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fuel cell </a:t>
            </a:r>
          </a:p>
        </p:txBody>
      </p:sp>
      <p:pic>
        <p:nvPicPr>
          <p:cNvPr id="6" name="Picture 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27534"/>
            <a:ext cx="5791200" cy="361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013176"/>
            <a:ext cx="6761163" cy="1652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6498" y="1946920"/>
            <a:ext cx="3236913" cy="247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2723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 bwMode="auto">
          <a:xfrm>
            <a:off x="251520" y="152401"/>
            <a:ext cx="864096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Corrosion</a:t>
            </a: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225574" y="1089025"/>
            <a:ext cx="758678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b="1" i="1" dirty="0">
                <a:latin typeface="Arial" pitchFamily="34" charset="0"/>
                <a:cs typeface="Arial" pitchFamily="34" charset="0"/>
              </a:rPr>
              <a:t>Corrosion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is the term usually applied to </a:t>
            </a:r>
            <a:r>
              <a:rPr lang="en-US" sz="2400" i="1" dirty="0">
                <a:latin typeface="Arial" pitchFamily="34" charset="0"/>
                <a:cs typeface="Arial" pitchFamily="34" charset="0"/>
              </a:rPr>
              <a:t>the deterioration of metals by an electrochemical process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8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132856"/>
            <a:ext cx="8077200" cy="409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83549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 bwMode="auto">
          <a:xfrm>
            <a:off x="251520" y="152401"/>
            <a:ext cx="864096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Cathodic Protection 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9144000" cy="441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395536" y="1388628"/>
            <a:ext cx="35060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400" dirty="0">
                <a:latin typeface="Arial" pitchFamily="34" charset="0"/>
                <a:cs typeface="Arial" pitchFamily="34" charset="0"/>
              </a:rPr>
              <a:t>Sacrificial anode system</a:t>
            </a:r>
          </a:p>
        </p:txBody>
      </p:sp>
      <p:sp>
        <p:nvSpPr>
          <p:cNvPr id="3" name="Rectangle 2"/>
          <p:cNvSpPr/>
          <p:nvPr/>
        </p:nvSpPr>
        <p:spPr>
          <a:xfrm>
            <a:off x="292719" y="5620071"/>
            <a:ext cx="54393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400" dirty="0">
                <a:latin typeface="Arial" pitchFamily="34" charset="0"/>
                <a:cs typeface="Arial" pitchFamily="34" charset="0"/>
              </a:rPr>
              <a:t>Impressed-current cathodic protection </a:t>
            </a:r>
          </a:p>
        </p:txBody>
      </p:sp>
    </p:spTree>
    <p:extLst>
      <p:ext uri="{BB962C8B-B14F-4D97-AF65-F5344CB8AC3E}">
        <p14:creationId xmlns:p14="http://schemas.microsoft.com/office/powerpoint/2010/main" val="2729939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 bwMode="auto">
          <a:xfrm>
            <a:off x="251520" y="152401"/>
            <a:ext cx="864096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Electrolysis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51520" y="962253"/>
            <a:ext cx="86868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i="1" dirty="0">
                <a:latin typeface="Arial" pitchFamily="34" charset="0"/>
                <a:cs typeface="Arial" pitchFamily="34" charset="0"/>
              </a:rPr>
              <a:t>Electrolysis </a:t>
            </a:r>
            <a:r>
              <a:rPr lang="en-US" sz="2400" i="1" dirty="0">
                <a:latin typeface="Arial" pitchFamily="34" charset="0"/>
                <a:cs typeface="Arial" pitchFamily="34" charset="0"/>
              </a:rPr>
              <a:t>is the process in which electrical energy is used to cause a nonspontaneous chemical reaction to occur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.</a:t>
            </a:r>
            <a:endParaRPr lang="id-ID" sz="2400" b="1" i="1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Electrolysis 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of molten </a:t>
            </a:r>
            <a:r>
              <a:rPr lang="en-US" sz="2400" b="1" i="1" dirty="0" err="1">
                <a:latin typeface="Arial" pitchFamily="34" charset="0"/>
                <a:cs typeface="Arial" pitchFamily="34" charset="0"/>
              </a:rPr>
              <a:t>NaCl</a:t>
            </a:r>
            <a:endParaRPr lang="en-US" sz="2400" b="1" i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Group 10"/>
          <p:cNvGrpSpPr>
            <a:grpSpLocks/>
          </p:cNvGrpSpPr>
          <p:nvPr/>
        </p:nvGrpSpPr>
        <p:grpSpPr bwMode="auto">
          <a:xfrm>
            <a:off x="66675" y="2499817"/>
            <a:ext cx="5114925" cy="3798887"/>
            <a:chOff x="282" y="1056"/>
            <a:chExt cx="3222" cy="2393"/>
          </a:xfrm>
        </p:grpSpPr>
        <p:pic>
          <p:nvPicPr>
            <p:cNvPr id="15" name="Picture 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2" y="1056"/>
              <a:ext cx="3126" cy="23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" name="Picture 8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40" y="3072"/>
              <a:ext cx="864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7" name="Picture 9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12" y="1632"/>
              <a:ext cx="192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18" name="Group 13"/>
          <p:cNvGrpSpPr>
            <a:grpSpLocks/>
          </p:cNvGrpSpPr>
          <p:nvPr/>
        </p:nvGrpSpPr>
        <p:grpSpPr bwMode="auto">
          <a:xfrm>
            <a:off x="4800600" y="2717304"/>
            <a:ext cx="4343400" cy="3581400"/>
            <a:chOff x="2736" y="2189"/>
            <a:chExt cx="2640" cy="2131"/>
          </a:xfrm>
        </p:grpSpPr>
        <p:pic>
          <p:nvPicPr>
            <p:cNvPr id="19" name="Picture 1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32" y="2189"/>
              <a:ext cx="2544" cy="21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" name="Picture 1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736" y="2670"/>
              <a:ext cx="579" cy="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95379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1343</TotalTime>
  <Words>109</Words>
  <Application>Microsoft Office PowerPoint</Application>
  <PresentationFormat>On-screen Show (4:3)</PresentationFormat>
  <Paragraphs>19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Andhika Cahaya Titisan Sukma</dc:creator>
  <cp:lastModifiedBy>Andhika Cahaya Titisan Sukma</cp:lastModifiedBy>
  <cp:revision>74</cp:revision>
  <dcterms:created xsi:type="dcterms:W3CDTF">2020-11-03T10:03:25Z</dcterms:created>
  <dcterms:modified xsi:type="dcterms:W3CDTF">2020-12-18T07:39:30Z</dcterms:modified>
</cp:coreProperties>
</file>