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47F8-F8E1-43B9-93D4-D3EFBBACFD80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862E-E57C-43A7-99EC-344A1751C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767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47F8-F8E1-43B9-93D4-D3EFBBACFD80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862E-E57C-43A7-99EC-344A1751C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702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47F8-F8E1-43B9-93D4-D3EFBBACFD80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862E-E57C-43A7-99EC-344A1751C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280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47F8-F8E1-43B9-93D4-D3EFBBACFD80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862E-E57C-43A7-99EC-344A1751C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756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47F8-F8E1-43B9-93D4-D3EFBBACFD80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862E-E57C-43A7-99EC-344A1751C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2213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47F8-F8E1-43B9-93D4-D3EFBBACFD80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862E-E57C-43A7-99EC-344A1751C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534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47F8-F8E1-43B9-93D4-D3EFBBACFD80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862E-E57C-43A7-99EC-344A1751C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0295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47F8-F8E1-43B9-93D4-D3EFBBACFD80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862E-E57C-43A7-99EC-344A1751C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719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47F8-F8E1-43B9-93D4-D3EFBBACFD80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862E-E57C-43A7-99EC-344A1751C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3889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47F8-F8E1-43B9-93D4-D3EFBBACFD80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862E-E57C-43A7-99EC-344A1751C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463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47F8-F8E1-43B9-93D4-D3EFBBACFD80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862E-E57C-43A7-99EC-344A1751C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63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647F8-F8E1-43B9-93D4-D3EFBBACFD80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B862E-E57C-43A7-99EC-344A1751C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267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ademia.edu/9657905/Teori_Terbentuknya_Alam_Semesta_Dalam%20_Perspektif_Sains_dan_AlQura/" TargetMode="External"/><Relationship Id="rId3" Type="http://schemas.openxmlformats.org/officeDocument/2006/relationships/hyperlink" Target="http://penciptaanmanusia12.blogspot.com/" TargetMode="External"/><Relationship Id="rId7" Type="http://schemas.openxmlformats.org/officeDocument/2006/relationships/hyperlink" Target="https://misykatulnwar.wordpress.com/2006/01/proses-penciptaan-alam-semesta-dalam-enam-masa/amp/" TargetMode="External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.republika.co.id/amp/loxqlq" TargetMode="External"/><Relationship Id="rId5" Type="http://schemas.openxmlformats.org/officeDocument/2006/relationships/hyperlink" Target="http://alfakhriensyklopedia.blogspot.com/2018/01/pengertian-manusia-menurut-islam.hmtl?m=1" TargetMode="External"/><Relationship Id="rId10" Type="http://schemas.openxmlformats.org/officeDocument/2006/relationships/image" Target="../media/image12.gif"/><Relationship Id="rId4" Type="http://schemas.openxmlformats.org/officeDocument/2006/relationships/hyperlink" Target="https://minanews.net/enam-proses-penciptaan-alam-semesta-dan-bumi-dalam-alquran/" TargetMode="External"/><Relationship Id="rId9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936104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MANUSIA </a:t>
            </a:r>
            <a:r>
              <a:rPr lang="en-US" b="1" dirty="0" err="1" smtClean="0"/>
              <a:t>dan</a:t>
            </a:r>
            <a:r>
              <a:rPr lang="en-US" b="1" dirty="0" smtClean="0"/>
              <a:t> ALAM SEMESTA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Rohani, S.Pd.I., </a:t>
            </a:r>
            <a:r>
              <a:rPr lang="en-US" dirty="0" err="1" smtClean="0">
                <a:solidFill>
                  <a:schemeClr val="bg1"/>
                </a:solidFill>
              </a:rPr>
              <a:t>M.Pd.I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04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</a:rPr>
              <a:t>Akhir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Kehidupan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Manusia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Sesuatu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bernyawa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pasti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menghadapi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kematian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terkecuali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manusia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akhir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kehidupan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suatu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manusia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memasuki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alam</a:t>
            </a:r>
            <a:r>
              <a:rPr lang="en-US" dirty="0" smtClean="0">
                <a:solidFill>
                  <a:schemeClr val="tx1"/>
                </a:solidFill>
              </a:rPr>
              <a:t> lain </a:t>
            </a:r>
            <a:r>
              <a:rPr lang="en-US" dirty="0" err="1" smtClean="0">
                <a:solidFill>
                  <a:schemeClr val="tx1"/>
                </a:solidFill>
              </a:rPr>
              <a:t>yaitu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pertama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kubur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Lalu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dimana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mereka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dibangkitkan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memulai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perjalanan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kehidupannya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akhirat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Akhir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kehidupan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seluruh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manusia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terjadi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kiamat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dimana</a:t>
            </a:r>
            <a:r>
              <a:rPr lang="en-US" dirty="0" smtClean="0">
                <a:solidFill>
                  <a:schemeClr val="tx1"/>
                </a:solidFill>
              </a:rPr>
              <a:t> Allah </a:t>
            </a:r>
            <a:r>
              <a:rPr lang="en-US" dirty="0" err="1" smtClean="0">
                <a:solidFill>
                  <a:schemeClr val="tx1"/>
                </a:solidFill>
              </a:rPr>
              <a:t>membinasakan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semua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mahluknya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juga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semesta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11584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56992"/>
            <a:ext cx="3608925" cy="36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3"/>
              </a:rPr>
              <a:t>http://penciptaanmanusia12.blogspot.com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4"/>
              </a:rPr>
              <a:t>https://minanews.net/enam-proses-penciptaan-alam-semesta-dan-bumi-dalam-alquran/</a:t>
            </a:r>
            <a:endParaRPr lang="en-US" dirty="0"/>
          </a:p>
          <a:p>
            <a:r>
              <a:rPr lang="en-US" dirty="0" smtClean="0">
                <a:hlinkClick r:id="rId5"/>
              </a:rPr>
              <a:t>http://alfakhriensyklopedia.blogspot.com/2018/01/pengertian-manusia-menurut-islam.hmtl?m=1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https://m.republika.co.id/amp/loxqlq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https://misykatulnwar.wordpress.com/2006/01/proses-penciptaan-alam-semesta-dalam-enam-masa/amp/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https://www.academia.edu/9657905/Teori_Terbentuknya_Alam_Semesta_Dalam _</a:t>
            </a:r>
            <a:r>
              <a:rPr lang="en-US" dirty="0" err="1" smtClean="0">
                <a:hlinkClick r:id="rId8"/>
              </a:rPr>
              <a:t>Perspektif_Sains_dan_AlQuran</a:t>
            </a:r>
            <a:r>
              <a:rPr lang="en-US" dirty="0" smtClean="0">
                <a:hlinkClick r:id="rId8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 descr="C:\Program Files (x86)\Microsoft Office\MEDIA\OFFICE14\Lines\BD21332_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81328"/>
            <a:ext cx="50292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84546"/>
            <a:ext cx="4219575" cy="79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9525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0978" y="0"/>
            <a:ext cx="1773022" cy="18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46301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lgerian" pitchFamily="82" charset="0"/>
              </a:rPr>
              <a:t>Have any question??</a:t>
            </a:r>
            <a:endParaRPr lang="en-US" sz="48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271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086" y="0"/>
            <a:ext cx="920108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PROSES PENCIPTAAN ALAM SEMESTA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TEORI BIG BANG</a:t>
            </a:r>
          </a:p>
          <a:p>
            <a:pPr marL="0" indent="0" algn="ctr">
              <a:buNone/>
            </a:pPr>
            <a:r>
              <a:rPr lang="en-US" sz="1800" b="1" dirty="0" smtClean="0"/>
              <a:t>Immanuel Kant</a:t>
            </a:r>
            <a:r>
              <a:rPr lang="en-US" sz="1800" dirty="0" smtClean="0"/>
              <a:t>( 1724-1804)</a:t>
            </a:r>
          </a:p>
          <a:p>
            <a:pPr marL="0" indent="0" algn="ctr">
              <a:buNone/>
            </a:pPr>
            <a:r>
              <a:rPr lang="en-US" sz="2400" b="1" dirty="0" smtClean="0"/>
              <a:t>TEORI PLANETISIMAL</a:t>
            </a:r>
          </a:p>
          <a:p>
            <a:pPr marL="0" indent="0" algn="ctr">
              <a:buNone/>
            </a:pPr>
            <a:r>
              <a:rPr lang="en-US" sz="1800" b="1" dirty="0" smtClean="0"/>
              <a:t>Thomas C. Chamberlain</a:t>
            </a:r>
            <a:r>
              <a:rPr lang="en-US" sz="1800" dirty="0" smtClean="0"/>
              <a:t>(1841-1896)</a:t>
            </a:r>
            <a:endParaRPr lang="en-US" sz="1800" b="1" dirty="0" smtClean="0"/>
          </a:p>
          <a:p>
            <a:pPr marL="0" indent="0" algn="ctr">
              <a:buNone/>
            </a:pPr>
            <a:r>
              <a:rPr lang="en-US" sz="2400" b="1" dirty="0" smtClean="0"/>
              <a:t>TEORI PASANG SURUT BINTANG</a:t>
            </a:r>
          </a:p>
          <a:p>
            <a:pPr marL="0" indent="0" algn="ctr">
              <a:buNone/>
            </a:pPr>
            <a:r>
              <a:rPr lang="en-US" sz="1800" b="1" dirty="0" smtClean="0"/>
              <a:t>James Jean</a:t>
            </a:r>
            <a:r>
              <a:rPr lang="en-US" sz="1800" dirty="0" smtClean="0"/>
              <a:t>(1877-1946) </a:t>
            </a:r>
            <a:r>
              <a:rPr lang="en-US" sz="1800" b="1" dirty="0" smtClean="0"/>
              <a:t> and </a:t>
            </a:r>
            <a:r>
              <a:rPr lang="en-US" sz="1800" b="1" dirty="0" err="1" smtClean="0"/>
              <a:t>Herold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Jaffries</a:t>
            </a:r>
            <a:r>
              <a:rPr lang="en-US" sz="1800" dirty="0" smtClean="0"/>
              <a:t>(1924-1963)</a:t>
            </a:r>
            <a:endParaRPr lang="en-US" sz="1800" b="1" dirty="0" smtClean="0"/>
          </a:p>
          <a:p>
            <a:pPr marL="0" indent="0" algn="ctr">
              <a:buNone/>
            </a:pPr>
            <a:r>
              <a:rPr lang="en-US" sz="2400" b="1" dirty="0" smtClean="0"/>
              <a:t>TEORI KONDENSASI</a:t>
            </a:r>
          </a:p>
          <a:p>
            <a:pPr marL="0" indent="0" algn="ctr">
              <a:buNone/>
            </a:pPr>
            <a:r>
              <a:rPr lang="en-US" sz="1800" b="1" dirty="0" smtClean="0"/>
              <a:t>G.P Kuiper</a:t>
            </a:r>
            <a:r>
              <a:rPr lang="en-US" sz="1800" dirty="0" smtClean="0"/>
              <a:t>(1905-1975)</a:t>
            </a:r>
            <a:endParaRPr lang="en-US" sz="1800" b="1" dirty="0" smtClean="0"/>
          </a:p>
          <a:p>
            <a:pPr marL="0" indent="0" algn="ctr">
              <a:buNone/>
            </a:pPr>
            <a:r>
              <a:rPr lang="en-US" sz="2400" b="1" dirty="0" smtClean="0"/>
              <a:t>TEORI </a:t>
            </a:r>
            <a:r>
              <a:rPr lang="en-US" sz="2400" b="1" dirty="0" err="1" smtClean="0"/>
              <a:t>Bintang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Kembar</a:t>
            </a:r>
            <a:endParaRPr lang="en-US" sz="2400" b="1" dirty="0" smtClean="0"/>
          </a:p>
          <a:p>
            <a:pPr marL="0" indent="0" algn="ctr">
              <a:buNone/>
            </a:pPr>
            <a:r>
              <a:rPr lang="en-US" sz="1800" b="1" dirty="0" smtClean="0"/>
              <a:t>Arthur </a:t>
            </a:r>
            <a:r>
              <a:rPr lang="en-US" sz="1800" b="1" dirty="0" err="1" smtClean="0"/>
              <a:t>Lyttleton</a:t>
            </a:r>
            <a:r>
              <a:rPr lang="en-US" sz="1800" dirty="0" smtClean="0"/>
              <a:t>(1852-1903) </a:t>
            </a:r>
            <a:r>
              <a:rPr lang="en-US" sz="1800" b="1" dirty="0" smtClean="0"/>
              <a:t>and Fred Hoyle</a:t>
            </a:r>
            <a:r>
              <a:rPr lang="en-US" sz="1800" dirty="0" smtClean="0"/>
              <a:t>(1915-2001)</a:t>
            </a:r>
            <a:endParaRPr lang="en-US" sz="1800" b="1" dirty="0" smtClean="0"/>
          </a:p>
          <a:p>
            <a:pPr marL="0" indent="0" algn="ctr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xmlns="" val="32202581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5917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err="1" smtClean="0"/>
              <a:t>Teori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Menurut</a:t>
            </a:r>
            <a:r>
              <a:rPr lang="en-US" sz="4000" b="1" dirty="0" smtClean="0"/>
              <a:t> Islam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Pada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awalnya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alam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semesta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hanyalah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kumpulan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partikel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gas. Proses </a:t>
            </a:r>
            <a:r>
              <a:rPr lang="en-US" sz="2400" dirty="0" err="1" smtClean="0">
                <a:solidFill>
                  <a:schemeClr val="bg1"/>
                </a:solidFill>
              </a:rPr>
              <a:t>penciptaan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langit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bumi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beserta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isinya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terjadi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selama</a:t>
            </a:r>
            <a:r>
              <a:rPr lang="en-US" sz="2400" dirty="0" smtClean="0">
                <a:solidFill>
                  <a:schemeClr val="bg1"/>
                </a:solidFill>
              </a:rPr>
              <a:t> 6 </a:t>
            </a:r>
            <a:r>
              <a:rPr lang="en-US" sz="2400" dirty="0" err="1" smtClean="0">
                <a:solidFill>
                  <a:schemeClr val="bg1"/>
                </a:solidFill>
              </a:rPr>
              <a:t>tahap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“</a:t>
            </a:r>
            <a:r>
              <a:rPr lang="en-US" i="1" dirty="0" err="1" smtClean="0">
                <a:solidFill>
                  <a:schemeClr val="bg1"/>
                </a:solidFill>
              </a:rPr>
              <a:t>Sesungguhnya</a:t>
            </a:r>
            <a:r>
              <a:rPr lang="en-US" i="1" dirty="0" smtClean="0">
                <a:solidFill>
                  <a:schemeClr val="bg1"/>
                </a:solidFill>
              </a:rPr>
              <a:t>, kami </a:t>
            </a:r>
            <a:r>
              <a:rPr lang="en-US" i="1" dirty="0" err="1" smtClean="0">
                <a:solidFill>
                  <a:schemeClr val="bg1"/>
                </a:solidFill>
              </a:rPr>
              <a:t>telah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menciptakan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langit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dan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bumi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dan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apa</a:t>
            </a:r>
            <a:r>
              <a:rPr lang="en-US" i="1" dirty="0" smtClean="0">
                <a:solidFill>
                  <a:schemeClr val="bg1"/>
                </a:solidFill>
              </a:rPr>
              <a:t> yang </a:t>
            </a:r>
            <a:r>
              <a:rPr lang="en-US" i="1" dirty="0" err="1" smtClean="0">
                <a:solidFill>
                  <a:schemeClr val="bg1"/>
                </a:solidFill>
              </a:rPr>
              <a:t>ada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diantara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keduanya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dalam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enam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masa</a:t>
            </a:r>
            <a:r>
              <a:rPr lang="en-US" i="1" dirty="0" smtClean="0">
                <a:solidFill>
                  <a:schemeClr val="bg1"/>
                </a:solidFill>
              </a:rPr>
              <a:t>, </a:t>
            </a:r>
            <a:r>
              <a:rPr lang="en-US" i="1" dirty="0" err="1" smtClean="0">
                <a:solidFill>
                  <a:schemeClr val="bg1"/>
                </a:solidFill>
              </a:rPr>
              <a:t>dan</a:t>
            </a:r>
            <a:r>
              <a:rPr lang="en-US" i="1" dirty="0" smtClean="0">
                <a:solidFill>
                  <a:schemeClr val="bg1"/>
                </a:solidFill>
              </a:rPr>
              <a:t> kami </a:t>
            </a:r>
            <a:r>
              <a:rPr lang="en-US" i="1" dirty="0" err="1" smtClean="0">
                <a:solidFill>
                  <a:schemeClr val="bg1"/>
                </a:solidFill>
              </a:rPr>
              <a:t>tidak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merasa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letih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sekalipun</a:t>
            </a:r>
            <a:r>
              <a:rPr lang="en-US" sz="1800" dirty="0" smtClean="0">
                <a:solidFill>
                  <a:schemeClr val="bg1"/>
                </a:solidFill>
              </a:rPr>
              <a:t>.” (Q.S Qaf:38)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963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1). </a:t>
            </a:r>
            <a:r>
              <a:rPr lang="en-US" sz="2400" b="1" dirty="0" err="1" smtClean="0"/>
              <a:t>Masa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Pertama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ledakan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, </a:t>
            </a:r>
            <a:r>
              <a:rPr lang="en-US" sz="2000" dirty="0" err="1" smtClean="0"/>
              <a:t>ledakan</a:t>
            </a:r>
            <a:r>
              <a:rPr lang="en-US" sz="2000" dirty="0" smtClean="0"/>
              <a:t> </a:t>
            </a:r>
            <a:r>
              <a:rPr lang="en-US" sz="2000" dirty="0" err="1" smtClean="0"/>
              <a:t>awal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lahirnya</a:t>
            </a:r>
            <a:r>
              <a:rPr lang="en-US" sz="2000" dirty="0" smtClean="0"/>
              <a:t> </a:t>
            </a:r>
            <a:r>
              <a:rPr lang="en-US" sz="2000" dirty="0" err="1" smtClean="0"/>
              <a:t>ruang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, </a:t>
            </a:r>
            <a:r>
              <a:rPr lang="en-US" sz="2000" dirty="0" err="1" smtClean="0"/>
              <a:t>termasuk</a:t>
            </a:r>
            <a:r>
              <a:rPr lang="en-US" sz="2000" dirty="0" smtClean="0"/>
              <a:t> </a:t>
            </a:r>
            <a:r>
              <a:rPr lang="en-US" sz="2000" dirty="0" err="1" smtClean="0"/>
              <a:t>materi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400" b="1" dirty="0" smtClean="0"/>
              <a:t>2). </a:t>
            </a:r>
            <a:r>
              <a:rPr lang="en-US" sz="2400" b="1" dirty="0" err="1" smtClean="0"/>
              <a:t>Masa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Kedua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proses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penyempurnaan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2400" b="1" dirty="0" smtClean="0"/>
              <a:t>3).</a:t>
            </a:r>
            <a:r>
              <a:rPr lang="en-US" sz="2400" b="1" dirty="0" err="1" smtClean="0"/>
              <a:t>Masa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Ketiga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terbentuknya</a:t>
            </a:r>
            <a:r>
              <a:rPr lang="en-US" sz="2000" dirty="0" smtClean="0"/>
              <a:t> </a:t>
            </a:r>
            <a:r>
              <a:rPr lang="en-US" sz="2000" dirty="0" err="1" smtClean="0"/>
              <a:t>matahari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cahaya</a:t>
            </a:r>
            <a:r>
              <a:rPr lang="en-US" sz="2000" dirty="0" smtClean="0"/>
              <a:t>, </a:t>
            </a:r>
            <a:r>
              <a:rPr lang="en-US" sz="2000" dirty="0" err="1" smtClean="0"/>
              <a:t>juga</a:t>
            </a:r>
            <a:r>
              <a:rPr lang="en-US" sz="2000" dirty="0" smtClean="0"/>
              <a:t> planet-planet </a:t>
            </a:r>
            <a:r>
              <a:rPr lang="en-US" sz="2000" dirty="0" err="1" smtClean="0"/>
              <a:t>termasuk</a:t>
            </a:r>
            <a:r>
              <a:rPr lang="en-US" sz="2000" dirty="0" smtClean="0"/>
              <a:t> </a:t>
            </a:r>
            <a:r>
              <a:rPr lang="en-US" sz="2000" dirty="0" err="1" smtClean="0"/>
              <a:t>bumi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400" b="1" dirty="0" smtClean="0"/>
              <a:t>4). </a:t>
            </a:r>
            <a:r>
              <a:rPr lang="en-US" sz="2400" b="1" dirty="0" err="1" smtClean="0"/>
              <a:t>Masa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Keempat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2000" dirty="0" err="1" smtClean="0"/>
              <a:t>Dahulu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tumbukan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matahari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komet</a:t>
            </a:r>
            <a:r>
              <a:rPr lang="en-US" sz="2000" dirty="0" smtClean="0"/>
              <a:t>, </a:t>
            </a:r>
            <a:r>
              <a:rPr lang="en-US" sz="2000" dirty="0" err="1" smtClean="0"/>
              <a:t>menyebabkan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sebagian</a:t>
            </a:r>
            <a:r>
              <a:rPr lang="en-US" sz="2000" dirty="0" smtClean="0"/>
              <a:t> </a:t>
            </a:r>
            <a:r>
              <a:rPr lang="en-US" sz="2000" dirty="0" err="1" smtClean="0"/>
              <a:t>massa</a:t>
            </a:r>
            <a:r>
              <a:rPr lang="en-US" sz="2000" dirty="0" smtClean="0"/>
              <a:t> </a:t>
            </a:r>
            <a:r>
              <a:rPr lang="en-US" sz="2000" dirty="0" err="1" smtClean="0"/>
              <a:t>matahari</a:t>
            </a:r>
            <a:r>
              <a:rPr lang="en-US" sz="2000" dirty="0" smtClean="0"/>
              <a:t> </a:t>
            </a:r>
            <a:r>
              <a:rPr lang="en-US" sz="2000" dirty="0" err="1" smtClean="0"/>
              <a:t>terpental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diantaranya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bumi</a:t>
            </a:r>
            <a:r>
              <a:rPr lang="en-US" sz="2000" dirty="0" smtClean="0"/>
              <a:t>. </a:t>
            </a:r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munculnya</a:t>
            </a:r>
            <a:r>
              <a:rPr lang="en-US" sz="2000" dirty="0" smtClean="0"/>
              <a:t> </a:t>
            </a:r>
            <a:r>
              <a:rPr lang="en-US" sz="2000" dirty="0" err="1" smtClean="0"/>
              <a:t>daratan</a:t>
            </a:r>
            <a:r>
              <a:rPr lang="en-US" sz="2000" dirty="0" smtClean="0"/>
              <a:t> di </a:t>
            </a:r>
            <a:r>
              <a:rPr lang="en-US" sz="2000" dirty="0" err="1" smtClean="0"/>
              <a:t>bumi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b="1" dirty="0" smtClean="0"/>
              <a:t>5). </a:t>
            </a:r>
            <a:r>
              <a:rPr lang="en-US" sz="2000" b="1" dirty="0" err="1" smtClean="0"/>
              <a:t>Masa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Kelima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 smtClean="0"/>
              <a:t>Munculnya</a:t>
            </a:r>
            <a:r>
              <a:rPr lang="en-US" sz="1800" dirty="0" smtClean="0"/>
              <a:t> air di </a:t>
            </a:r>
            <a:r>
              <a:rPr lang="en-US" sz="1800" dirty="0" err="1" smtClean="0"/>
              <a:t>bumi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berasal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komet</a:t>
            </a:r>
            <a:r>
              <a:rPr lang="en-US" sz="1800" dirty="0" smtClean="0"/>
              <a:t>  yang </a:t>
            </a:r>
            <a:r>
              <a:rPr lang="en-US" sz="1800" dirty="0" err="1" smtClean="0"/>
              <a:t>menghantam</a:t>
            </a:r>
            <a:r>
              <a:rPr lang="en-US" sz="1800" dirty="0" smtClean="0"/>
              <a:t> </a:t>
            </a:r>
            <a:r>
              <a:rPr lang="en-US" sz="1800" dirty="0" err="1" smtClean="0"/>
              <a:t>bumi</a:t>
            </a:r>
            <a:r>
              <a:rPr lang="en-US" sz="1800" dirty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munculnya</a:t>
            </a:r>
            <a:r>
              <a:rPr lang="en-US" sz="1800" dirty="0" smtClean="0"/>
              <a:t> </a:t>
            </a:r>
            <a:r>
              <a:rPr lang="en-US" sz="1800" dirty="0" err="1" smtClean="0"/>
              <a:t>tumbuh-tumbuhan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2400" b="1" dirty="0" smtClean="0"/>
              <a:t>6). </a:t>
            </a:r>
            <a:r>
              <a:rPr lang="en-US" sz="2400" b="1" dirty="0" err="1" smtClean="0"/>
              <a:t>Masa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Keenam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2000" dirty="0" err="1" smtClean="0"/>
              <a:t>Terbentuknya</a:t>
            </a:r>
            <a:r>
              <a:rPr lang="en-US" sz="2000" dirty="0" smtClean="0"/>
              <a:t> </a:t>
            </a:r>
            <a:r>
              <a:rPr lang="en-US" sz="2000" dirty="0" err="1" smtClean="0"/>
              <a:t>gunung</a:t>
            </a:r>
            <a:r>
              <a:rPr lang="en-US" sz="2000" dirty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lahirnya</a:t>
            </a:r>
            <a:r>
              <a:rPr lang="en-US" sz="2000" dirty="0" smtClean="0"/>
              <a:t> </a:t>
            </a:r>
            <a:r>
              <a:rPr lang="en-US" sz="2000" dirty="0" err="1" smtClean="0"/>
              <a:t>hewan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3724438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err="1" smtClean="0"/>
              <a:t>Dalil</a:t>
            </a:r>
            <a:r>
              <a:rPr lang="en-US" b="1" dirty="0" smtClean="0"/>
              <a:t> </a:t>
            </a:r>
            <a:r>
              <a:rPr lang="en-US" b="1" dirty="0" err="1" smtClean="0"/>
              <a:t>Pembentukan</a:t>
            </a:r>
            <a:r>
              <a:rPr lang="en-US" b="1" dirty="0" smtClean="0"/>
              <a:t> </a:t>
            </a:r>
            <a:r>
              <a:rPr lang="en-US" b="1" dirty="0" err="1" smtClean="0"/>
              <a:t>Alam</a:t>
            </a:r>
            <a:r>
              <a:rPr lang="en-US" b="1" dirty="0" smtClean="0"/>
              <a:t> </a:t>
            </a:r>
            <a:r>
              <a:rPr lang="en-US" b="1" dirty="0" err="1" smtClean="0"/>
              <a:t>Semesta</a:t>
            </a:r>
            <a:endParaRPr lang="en-US" b="1" dirty="0" smtClean="0"/>
          </a:p>
          <a:p>
            <a:pPr marL="0" indent="0" algn="ctr">
              <a:buNone/>
            </a:pPr>
            <a:r>
              <a:rPr lang="en-US" sz="2000" b="1" dirty="0" err="1" smtClean="0"/>
              <a:t>Fush-Shilat</a:t>
            </a:r>
            <a:r>
              <a:rPr lang="en-US" sz="2000" b="1" dirty="0" smtClean="0"/>
              <a:t>(41:11)</a:t>
            </a:r>
          </a:p>
          <a:p>
            <a:pPr marL="0" indent="0" algn="ctr">
              <a:buNone/>
            </a:pPr>
            <a:r>
              <a:rPr lang="en-US" sz="2000" dirty="0" err="1" smtClean="0"/>
              <a:t>Artinya</a:t>
            </a:r>
            <a:r>
              <a:rPr lang="en-US" sz="2000" dirty="0" smtClean="0"/>
              <a:t>: “</a:t>
            </a:r>
            <a:r>
              <a:rPr lang="en-US" sz="2000" i="1" dirty="0" err="1" smtClean="0"/>
              <a:t>Kemudian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Dia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menuju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kepada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Penciptaan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langit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itu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masih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merupakan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asap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lalu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Dia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berkata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kepadanya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kepada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bumi</a:t>
            </a:r>
            <a:r>
              <a:rPr lang="en-US" sz="2000" i="1" dirty="0" smtClean="0"/>
              <a:t>: “</a:t>
            </a:r>
            <a:r>
              <a:rPr lang="en-US" sz="2000" i="1" dirty="0" err="1" smtClean="0"/>
              <a:t>Datanglah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keduanya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menurut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perintah-ku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dengan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hati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atau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terpaksa</a:t>
            </a:r>
            <a:r>
              <a:rPr lang="en-US" sz="2000" dirty="0" smtClean="0"/>
              <a:t>”</a:t>
            </a:r>
          </a:p>
          <a:p>
            <a:pPr marL="0" indent="0" algn="ctr">
              <a:buNone/>
            </a:pPr>
            <a:r>
              <a:rPr lang="en-US" sz="2000" b="1" dirty="0" smtClean="0"/>
              <a:t>Al-</a:t>
            </a:r>
            <a:r>
              <a:rPr lang="en-US" sz="2000" b="1" dirty="0" err="1" smtClean="0"/>
              <a:t>Anbiya</a:t>
            </a:r>
            <a:r>
              <a:rPr lang="en-US" sz="2000" b="1" dirty="0" smtClean="0"/>
              <a:t>(21:30)</a:t>
            </a:r>
          </a:p>
          <a:p>
            <a:pPr marL="0" indent="0" algn="ctr">
              <a:buNone/>
            </a:pPr>
            <a:r>
              <a:rPr lang="en-US" sz="2000" dirty="0" err="1" smtClean="0"/>
              <a:t>Artinya</a:t>
            </a:r>
            <a:r>
              <a:rPr lang="en-US" sz="2000" dirty="0" smtClean="0"/>
              <a:t>: “</a:t>
            </a:r>
            <a:r>
              <a:rPr lang="en-US" sz="2000" i="1" dirty="0" smtClean="0"/>
              <a:t>Dan </a:t>
            </a:r>
            <a:r>
              <a:rPr lang="en-US" sz="2000" i="1" dirty="0" err="1" smtClean="0"/>
              <a:t>apakah</a:t>
            </a:r>
            <a:r>
              <a:rPr lang="en-US" sz="2000" i="1" dirty="0" smtClean="0"/>
              <a:t> orang-orang yang </a:t>
            </a:r>
            <a:r>
              <a:rPr lang="en-US" sz="2000" i="1" dirty="0" err="1" smtClean="0"/>
              <a:t>kafir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tidak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mengetahui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bahwasannya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langit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bumi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itu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keduanya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dahulu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adalah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suatu</a:t>
            </a:r>
            <a:r>
              <a:rPr lang="en-US" sz="2000" i="1" dirty="0" smtClean="0"/>
              <a:t> yang </a:t>
            </a:r>
            <a:r>
              <a:rPr lang="en-US" sz="2000" i="1" dirty="0" err="1" smtClean="0"/>
              <a:t>padu</a:t>
            </a:r>
            <a:r>
              <a:rPr lang="en-US" sz="2000" i="1" dirty="0" smtClean="0"/>
              <a:t> ( </a:t>
            </a:r>
            <a:r>
              <a:rPr lang="en-US" sz="2000" i="1" dirty="0" err="1" smtClean="0"/>
              <a:t>sebingkah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penuh</a:t>
            </a:r>
            <a:r>
              <a:rPr lang="en-US" sz="2000" i="1" dirty="0" smtClean="0"/>
              <a:t>), </a:t>
            </a:r>
            <a:r>
              <a:rPr lang="en-US" sz="2000" i="1" dirty="0" err="1" smtClean="0"/>
              <a:t>kemudian</a:t>
            </a:r>
            <a:r>
              <a:rPr lang="en-US" sz="2000" i="1" dirty="0" smtClean="0"/>
              <a:t> kami </a:t>
            </a:r>
            <a:r>
              <a:rPr lang="en-US" sz="2000" i="1" dirty="0" err="1" smtClean="0"/>
              <a:t>pisahkan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antara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keduanya</a:t>
            </a:r>
            <a:r>
              <a:rPr lang="en-US" sz="2000" i="1" dirty="0" smtClean="0"/>
              <a:t>. Dan </a:t>
            </a:r>
            <a:r>
              <a:rPr lang="en-US" sz="2000" i="1" dirty="0" err="1" smtClean="0"/>
              <a:t>dari</a:t>
            </a:r>
            <a:r>
              <a:rPr lang="en-US" sz="2000" i="1" dirty="0" smtClean="0"/>
              <a:t> kami </a:t>
            </a:r>
            <a:r>
              <a:rPr lang="en-US" sz="2000" i="1" dirty="0" err="1" smtClean="0"/>
              <a:t>jadikan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segala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sesuatu</a:t>
            </a:r>
            <a:r>
              <a:rPr lang="en-US" sz="2000" i="1" dirty="0" smtClean="0"/>
              <a:t>  yang </a:t>
            </a:r>
            <a:r>
              <a:rPr lang="en-US" sz="2000" i="1" dirty="0" err="1" smtClean="0"/>
              <a:t>hidup</a:t>
            </a:r>
            <a:r>
              <a:rPr lang="en-US" sz="2000" i="1" dirty="0" smtClean="0"/>
              <a:t>. </a:t>
            </a:r>
            <a:r>
              <a:rPr lang="en-US" sz="2000" i="1" dirty="0" err="1" smtClean="0"/>
              <a:t>Maka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mengapakah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mereka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tiada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juga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beriman</a:t>
            </a:r>
            <a:r>
              <a:rPr lang="en-US" sz="2000" i="1" dirty="0" smtClean="0"/>
              <a:t>.</a:t>
            </a:r>
            <a:r>
              <a:rPr lang="en-US" sz="2000" dirty="0" smtClean="0"/>
              <a:t>”</a:t>
            </a:r>
          </a:p>
          <a:p>
            <a:pPr marL="0" indent="0" algn="ctr">
              <a:buNone/>
            </a:pPr>
            <a:r>
              <a:rPr lang="en-US" sz="2000" b="1" dirty="0" smtClean="0"/>
              <a:t>Adz-</a:t>
            </a:r>
            <a:r>
              <a:rPr lang="en-US" sz="2000" b="1" dirty="0" err="1" smtClean="0"/>
              <a:t>Dzaariyaat</a:t>
            </a:r>
            <a:r>
              <a:rPr lang="en-US" sz="2000" b="1" dirty="0" smtClean="0"/>
              <a:t>(51:47)</a:t>
            </a:r>
          </a:p>
          <a:p>
            <a:pPr marL="0" indent="0" algn="ctr">
              <a:buNone/>
            </a:pPr>
            <a:r>
              <a:rPr lang="en-US" sz="2000" dirty="0" err="1" smtClean="0"/>
              <a:t>Artinya</a:t>
            </a:r>
            <a:r>
              <a:rPr lang="en-US" sz="2000" dirty="0" smtClean="0"/>
              <a:t>: “</a:t>
            </a:r>
            <a:r>
              <a:rPr lang="en-US" sz="2000" i="1" dirty="0" err="1" smtClean="0"/>
              <a:t>dan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langit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dengan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kekuasaan</a:t>
            </a:r>
            <a:r>
              <a:rPr lang="en-US" sz="2000" i="1" dirty="0" smtClean="0"/>
              <a:t> kami, kami </a:t>
            </a:r>
            <a:r>
              <a:rPr lang="en-US" sz="2000" i="1" dirty="0" err="1" smtClean="0"/>
              <a:t>bangun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dan</a:t>
            </a:r>
            <a:r>
              <a:rPr lang="en-US" sz="2000" i="1" dirty="0" smtClean="0"/>
              <a:t> kami </a:t>
            </a:r>
            <a:r>
              <a:rPr lang="en-US" sz="2000" i="1" dirty="0" err="1" smtClean="0"/>
              <a:t>akan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memuaikannya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selebar-lebarnya</a:t>
            </a:r>
            <a:r>
              <a:rPr lang="en-US" sz="2000" dirty="0" smtClean="0"/>
              <a:t>.”</a:t>
            </a:r>
          </a:p>
          <a:p>
            <a:pPr marL="0" indent="0" algn="ctr">
              <a:buNone/>
            </a:pPr>
            <a:r>
              <a:rPr lang="en-US" sz="2000" b="1" dirty="0" smtClean="0"/>
              <a:t>As-</a:t>
            </a:r>
            <a:r>
              <a:rPr lang="en-US" sz="2000" b="1" dirty="0" err="1" smtClean="0"/>
              <a:t>Sajada</a:t>
            </a:r>
            <a:endParaRPr lang="en-US" sz="2000" b="1" dirty="0" smtClean="0"/>
          </a:p>
          <a:p>
            <a:pPr marL="0" indent="0" algn="ctr">
              <a:buNone/>
            </a:pPr>
            <a:r>
              <a:rPr lang="en-US" sz="2000" dirty="0" err="1" smtClean="0"/>
              <a:t>Artinya</a:t>
            </a:r>
            <a:r>
              <a:rPr lang="en-US" sz="2000" dirty="0" smtClean="0"/>
              <a:t>: “</a:t>
            </a:r>
            <a:r>
              <a:rPr lang="en-US" sz="2000" i="1" dirty="0" err="1" smtClean="0"/>
              <a:t>Maka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jadikan</a:t>
            </a:r>
            <a:r>
              <a:rPr lang="en-US" sz="2000" i="1" dirty="0" smtClean="0"/>
              <a:t> 7 </a:t>
            </a:r>
            <a:r>
              <a:rPr lang="en-US" sz="2000" i="1" dirty="0" err="1" smtClean="0"/>
              <a:t>langit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dalam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dua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masa</a:t>
            </a:r>
            <a:r>
              <a:rPr lang="en-US" sz="2000" i="1" dirty="0" smtClean="0"/>
              <a:t>. </a:t>
            </a:r>
            <a:r>
              <a:rPr lang="en-US" sz="2000" i="1" dirty="0" err="1" smtClean="0"/>
              <a:t>Dia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mewahyukan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pada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tiap-tiap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langit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urusannya</a:t>
            </a:r>
            <a:r>
              <a:rPr lang="en-US" sz="2000" i="1" dirty="0" smtClean="0"/>
              <a:t>. Dan kami </a:t>
            </a:r>
            <a:r>
              <a:rPr lang="en-US" sz="2000" i="1" dirty="0" err="1" smtClean="0"/>
              <a:t>hiasi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langit</a:t>
            </a:r>
            <a:r>
              <a:rPr lang="en-US" sz="2000" i="1" dirty="0" smtClean="0"/>
              <a:t> yang </a:t>
            </a:r>
            <a:r>
              <a:rPr lang="en-US" sz="2000" i="1" dirty="0" err="1" smtClean="0"/>
              <a:t>dekat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dengan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bintang-bintang</a:t>
            </a:r>
            <a:r>
              <a:rPr lang="en-US" sz="2000" i="1" dirty="0" smtClean="0"/>
              <a:t> yang </a:t>
            </a:r>
            <a:r>
              <a:rPr lang="en-US" sz="2000" i="1" dirty="0" err="1" smtClean="0"/>
              <a:t>cemerlang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dan</a:t>
            </a:r>
            <a:r>
              <a:rPr lang="en-US" sz="2000" i="1" dirty="0" smtClean="0"/>
              <a:t> kami </a:t>
            </a:r>
            <a:r>
              <a:rPr lang="en-US" sz="2000" i="1" dirty="0" err="1" smtClean="0"/>
              <a:t>memeliharanya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dengan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sebaik-baiknya</a:t>
            </a:r>
            <a:r>
              <a:rPr lang="en-US" sz="2000" i="1" dirty="0" smtClean="0"/>
              <a:t>. </a:t>
            </a:r>
            <a:r>
              <a:rPr lang="en-US" sz="2000" i="1" dirty="0" err="1" smtClean="0"/>
              <a:t>Demikian</a:t>
            </a:r>
            <a:r>
              <a:rPr lang="en-US" sz="2000" i="1" dirty="0" smtClean="0"/>
              <a:t> yang </a:t>
            </a:r>
            <a:r>
              <a:rPr lang="en-US" sz="2000" i="1" dirty="0" err="1"/>
              <a:t>M</a:t>
            </a:r>
            <a:r>
              <a:rPr lang="en-US" sz="2000" i="1" dirty="0" err="1" smtClean="0"/>
              <a:t>aha</a:t>
            </a:r>
            <a:r>
              <a:rPr lang="en-US" sz="2000" i="1" dirty="0" smtClean="0"/>
              <a:t> Perkasa </a:t>
            </a:r>
            <a:r>
              <a:rPr lang="en-US" sz="2000" i="1" dirty="0" err="1" smtClean="0"/>
              <a:t>lagi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Maha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Mengetahui</a:t>
            </a:r>
            <a:r>
              <a:rPr lang="en-US" sz="2000" dirty="0" smtClean="0"/>
              <a:t>.”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019986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/>
              <a:t>Seperti</a:t>
            </a:r>
            <a:r>
              <a:rPr lang="en-US" b="1" dirty="0" smtClean="0"/>
              <a:t> </a:t>
            </a:r>
            <a:r>
              <a:rPr lang="en-US" b="1" dirty="0" err="1" smtClean="0"/>
              <a:t>Apa</a:t>
            </a:r>
            <a:r>
              <a:rPr lang="en-US" b="1" dirty="0" smtClean="0"/>
              <a:t> </a:t>
            </a:r>
            <a:r>
              <a:rPr lang="en-US" b="1" dirty="0" err="1" smtClean="0"/>
              <a:t>Manusia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islam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1). </a:t>
            </a:r>
            <a:r>
              <a:rPr lang="en-US" dirty="0" err="1" smtClean="0"/>
              <a:t>Mahluk</a:t>
            </a:r>
            <a:r>
              <a:rPr lang="en-US" dirty="0" smtClean="0"/>
              <a:t> yang </a:t>
            </a:r>
            <a:r>
              <a:rPr lang="en-US" dirty="0" err="1" smtClean="0"/>
              <a:t>sempurna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mulia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2). </a:t>
            </a:r>
            <a:r>
              <a:rPr lang="en-US" dirty="0" err="1" smtClean="0"/>
              <a:t>Mahluk</a:t>
            </a:r>
            <a:r>
              <a:rPr lang="en-US" dirty="0" smtClean="0"/>
              <a:t> yang </a:t>
            </a:r>
            <a:r>
              <a:rPr lang="en-US" dirty="0" err="1" smtClean="0"/>
              <a:t>bertanggungjawab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3). </a:t>
            </a:r>
            <a:r>
              <a:rPr lang="en-US" dirty="0" err="1" smtClean="0"/>
              <a:t>Khalifah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Hamba</a:t>
            </a:r>
            <a:r>
              <a:rPr lang="en-US" dirty="0" smtClean="0"/>
              <a:t> Allah</a:t>
            </a:r>
          </a:p>
          <a:p>
            <a:pPr marL="0" indent="0">
              <a:buNone/>
            </a:pPr>
            <a:r>
              <a:rPr lang="en-US" dirty="0" smtClean="0"/>
              <a:t>4). </a:t>
            </a:r>
            <a:r>
              <a:rPr lang="en-US" dirty="0" err="1" smtClean="0"/>
              <a:t>Mahluk</a:t>
            </a:r>
            <a:r>
              <a:rPr lang="en-US" dirty="0" smtClean="0"/>
              <a:t> </a:t>
            </a:r>
            <a:r>
              <a:rPr lang="en-US" dirty="0" err="1" smtClean="0"/>
              <a:t>berahlak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5). </a:t>
            </a:r>
            <a:r>
              <a:rPr lang="en-US" dirty="0" err="1" smtClean="0"/>
              <a:t>Mahluk</a:t>
            </a:r>
            <a:r>
              <a:rPr lang="en-US" dirty="0" smtClean="0"/>
              <a:t> </a:t>
            </a:r>
            <a:r>
              <a:rPr lang="en-US" dirty="0" err="1" smtClean="0"/>
              <a:t>Kontroversial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67763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5917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Proses </a:t>
            </a:r>
            <a:r>
              <a:rPr lang="en-US" b="1" dirty="0" err="1" smtClean="0"/>
              <a:t>Penciptaan</a:t>
            </a:r>
            <a:r>
              <a:rPr lang="en-US" b="1" dirty="0" smtClean="0"/>
              <a:t> </a:t>
            </a:r>
            <a:r>
              <a:rPr lang="en-US" b="1" dirty="0" err="1" smtClean="0"/>
              <a:t>Manusia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tahap</a:t>
            </a:r>
            <a:r>
              <a:rPr lang="en-US" sz="2400" dirty="0" smtClean="0"/>
              <a:t> </a:t>
            </a:r>
            <a:r>
              <a:rPr lang="en-US" sz="2400" dirty="0" err="1" smtClean="0"/>
              <a:t>penciptaan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manusia,yaitu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1). </a:t>
            </a:r>
            <a:r>
              <a:rPr lang="en-US" sz="2400" dirty="0" err="1" smtClean="0"/>
              <a:t>Tahapan</a:t>
            </a:r>
            <a:r>
              <a:rPr lang="en-US" sz="2400" dirty="0" smtClean="0"/>
              <a:t> Primordial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000" dirty="0" err="1" smtClean="0"/>
              <a:t>Manusia</a:t>
            </a:r>
            <a:r>
              <a:rPr lang="en-US" sz="2000" dirty="0" smtClean="0"/>
              <a:t> </a:t>
            </a:r>
            <a:r>
              <a:rPr lang="en-US" sz="2000" dirty="0" err="1" smtClean="0"/>
              <a:t>pertama</a:t>
            </a:r>
            <a:r>
              <a:rPr lang="en-US" sz="2000" dirty="0" smtClean="0"/>
              <a:t>, </a:t>
            </a:r>
            <a:r>
              <a:rPr lang="en-US" sz="2000" dirty="0" err="1" smtClean="0"/>
              <a:t>Nabi</a:t>
            </a:r>
            <a:r>
              <a:rPr lang="en-US" sz="2000" dirty="0" smtClean="0"/>
              <a:t> Adam </a:t>
            </a:r>
            <a:r>
              <a:rPr lang="en-US" sz="2000" dirty="0" err="1" smtClean="0"/>
              <a:t>a.s</a:t>
            </a:r>
            <a:r>
              <a:rPr lang="en-US" sz="2000" dirty="0" smtClean="0"/>
              <a:t> </a:t>
            </a:r>
            <a:r>
              <a:rPr lang="en-US" sz="2000" dirty="0" err="1" smtClean="0"/>
              <a:t>diciptakan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al-tin(</a:t>
            </a:r>
            <a:r>
              <a:rPr lang="en-US" sz="2000" dirty="0" err="1" smtClean="0"/>
              <a:t>tanah</a:t>
            </a:r>
            <a:r>
              <a:rPr lang="en-US" sz="2000" dirty="0" smtClean="0"/>
              <a:t>), al-</a:t>
            </a:r>
            <a:r>
              <a:rPr lang="en-US" sz="2000" dirty="0" err="1" smtClean="0"/>
              <a:t>turob</a:t>
            </a:r>
            <a:r>
              <a:rPr lang="en-US" sz="2000" dirty="0" smtClean="0"/>
              <a:t>(</a:t>
            </a:r>
            <a:r>
              <a:rPr lang="en-US" sz="2000" dirty="0" err="1" smtClean="0"/>
              <a:t>debu</a:t>
            </a:r>
            <a:r>
              <a:rPr lang="en-US" sz="2000" dirty="0" smtClean="0"/>
              <a:t> </a:t>
            </a:r>
            <a:r>
              <a:rPr lang="en-US" sz="2000" dirty="0" err="1" smtClean="0"/>
              <a:t>tanah</a:t>
            </a:r>
            <a:r>
              <a:rPr lang="en-US" sz="2000" dirty="0" smtClean="0"/>
              <a:t>), min </a:t>
            </a:r>
            <a:r>
              <a:rPr lang="en-US" sz="2000" dirty="0" err="1" smtClean="0"/>
              <a:t>shal</a:t>
            </a:r>
            <a:r>
              <a:rPr lang="en-US" sz="2000" dirty="0" smtClean="0"/>
              <a:t>(</a:t>
            </a:r>
            <a:r>
              <a:rPr lang="en-US" sz="2000" dirty="0" err="1" smtClean="0"/>
              <a:t>tanah</a:t>
            </a:r>
            <a:r>
              <a:rPr lang="en-US" sz="2000" dirty="0" smtClean="0"/>
              <a:t> </a:t>
            </a:r>
            <a:r>
              <a:rPr lang="en-US" sz="2000" dirty="0" err="1" smtClean="0"/>
              <a:t>liat</a:t>
            </a:r>
            <a:r>
              <a:rPr lang="en-US" sz="2000" dirty="0" smtClean="0"/>
              <a:t>), min </a:t>
            </a:r>
            <a:r>
              <a:rPr lang="en-US" sz="2000" dirty="0" err="1" smtClean="0"/>
              <a:t>hamain</a:t>
            </a:r>
            <a:r>
              <a:rPr lang="en-US" sz="2000" dirty="0" smtClean="0"/>
              <a:t> </a:t>
            </a:r>
            <a:r>
              <a:rPr lang="en-US" sz="2000" dirty="0" err="1" smtClean="0"/>
              <a:t>mansun</a:t>
            </a:r>
            <a:r>
              <a:rPr lang="en-US" sz="2000" dirty="0" smtClean="0"/>
              <a:t>(</a:t>
            </a:r>
            <a:r>
              <a:rPr lang="en-US" sz="2000" dirty="0" err="1" smtClean="0"/>
              <a:t>tanah</a:t>
            </a:r>
            <a:r>
              <a:rPr lang="en-US" sz="2000" dirty="0" smtClean="0"/>
              <a:t> </a:t>
            </a:r>
            <a:r>
              <a:rPr lang="en-US" sz="2000" dirty="0" err="1" smtClean="0"/>
              <a:t>lumpur</a:t>
            </a:r>
            <a:r>
              <a:rPr lang="en-US" sz="2000" dirty="0" smtClean="0"/>
              <a:t> </a:t>
            </a:r>
            <a:r>
              <a:rPr lang="en-US" sz="2000" dirty="0" err="1" smtClean="0"/>
              <a:t>hitam</a:t>
            </a:r>
            <a:r>
              <a:rPr lang="en-US" sz="2000" dirty="0" smtClean="0"/>
              <a:t> yang </a:t>
            </a:r>
            <a:r>
              <a:rPr lang="en-US" sz="2000" dirty="0" err="1" smtClean="0"/>
              <a:t>busuk</a:t>
            </a:r>
            <a:r>
              <a:rPr lang="en-US" sz="2000" dirty="0" smtClean="0"/>
              <a:t>) yang </a:t>
            </a:r>
            <a:r>
              <a:rPr lang="en-US" sz="2000" dirty="0" err="1" smtClean="0"/>
              <a:t>dibentuk</a:t>
            </a:r>
            <a:r>
              <a:rPr lang="en-US" sz="2000" dirty="0" smtClean="0"/>
              <a:t> Allah </a:t>
            </a:r>
            <a:r>
              <a:rPr lang="en-US" sz="2000" dirty="0" err="1" smtClean="0"/>
              <a:t>swt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seindah-indahnya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diberikannya</a:t>
            </a:r>
            <a:r>
              <a:rPr lang="en-US" sz="2000" dirty="0" smtClean="0"/>
              <a:t> </a:t>
            </a:r>
            <a:r>
              <a:rPr lang="en-US" sz="2000" dirty="0" err="1" smtClean="0"/>
              <a:t>roh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tubuhnya</a:t>
            </a:r>
            <a:r>
              <a:rPr lang="en-US" sz="2000" dirty="0" smtClean="0"/>
              <a:t>. </a:t>
            </a:r>
          </a:p>
          <a:p>
            <a:pPr marL="0" indent="0">
              <a:buNone/>
            </a:pPr>
            <a:r>
              <a:rPr lang="en-US" sz="2400" dirty="0" smtClean="0"/>
              <a:t>2). </a:t>
            </a:r>
            <a:r>
              <a:rPr lang="en-US" sz="2400" dirty="0" err="1" smtClean="0"/>
              <a:t>Tahap</a:t>
            </a:r>
            <a:r>
              <a:rPr lang="en-US" sz="2400" dirty="0" smtClean="0"/>
              <a:t> </a:t>
            </a:r>
            <a:r>
              <a:rPr lang="en-US" sz="2400" dirty="0" err="1" smtClean="0"/>
              <a:t>Biologis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1800" dirty="0" err="1" smtClean="0"/>
              <a:t>Tahap</a:t>
            </a:r>
            <a:r>
              <a:rPr lang="en-US" sz="1800" dirty="0" smtClean="0"/>
              <a:t> </a:t>
            </a:r>
            <a:r>
              <a:rPr lang="en-US" sz="1800" dirty="0" err="1" smtClean="0"/>
              <a:t>dimana</a:t>
            </a:r>
            <a:r>
              <a:rPr lang="en-US" sz="1800" dirty="0" smtClean="0"/>
              <a:t> </a:t>
            </a:r>
            <a:r>
              <a:rPr lang="en-US" sz="1800" dirty="0" err="1" smtClean="0"/>
              <a:t>manusia</a:t>
            </a:r>
            <a:r>
              <a:rPr lang="en-US" sz="1800" dirty="0" smtClean="0"/>
              <a:t> </a:t>
            </a:r>
            <a:r>
              <a:rPr lang="en-US" sz="1800" dirty="0" err="1" smtClean="0"/>
              <a:t>diciptakan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segumpal</a:t>
            </a:r>
            <a:r>
              <a:rPr lang="en-US" sz="1800" dirty="0" smtClean="0"/>
              <a:t> </a:t>
            </a:r>
            <a:r>
              <a:rPr lang="en-US" sz="1800" dirty="0" err="1" smtClean="0"/>
              <a:t>darah</a:t>
            </a:r>
            <a:r>
              <a:rPr lang="en-US" sz="1800" dirty="0" smtClean="0"/>
              <a:t> di </a:t>
            </a:r>
            <a:r>
              <a:rPr lang="en-US" sz="1800" dirty="0" err="1" smtClean="0"/>
              <a:t>rahim</a:t>
            </a:r>
            <a:r>
              <a:rPr lang="en-US" sz="1800" dirty="0" smtClean="0"/>
              <a:t> </a:t>
            </a:r>
            <a:r>
              <a:rPr lang="en-US" sz="1800" dirty="0" err="1" smtClean="0"/>
              <a:t>seorang</a:t>
            </a:r>
            <a:r>
              <a:rPr lang="en-US" sz="1800" dirty="0" smtClean="0"/>
              <a:t> </a:t>
            </a:r>
            <a:r>
              <a:rPr lang="en-US" sz="1800" dirty="0" err="1" smtClean="0"/>
              <a:t>ibu</a:t>
            </a:r>
            <a:r>
              <a:rPr lang="en-US" sz="1800" dirty="0" smtClean="0"/>
              <a:t>. </a:t>
            </a:r>
            <a:r>
              <a:rPr lang="en-US" sz="1800" dirty="0" err="1" smtClean="0"/>
              <a:t>Lalu</a:t>
            </a:r>
            <a:r>
              <a:rPr lang="en-US" sz="1800" dirty="0" smtClean="0"/>
              <a:t>, </a:t>
            </a:r>
            <a:r>
              <a:rPr lang="en-US" sz="1800" dirty="0" err="1" smtClean="0"/>
              <a:t>berkembang</a:t>
            </a:r>
            <a:r>
              <a:rPr lang="en-US" sz="1800" dirty="0" smtClean="0"/>
              <a:t> </a:t>
            </a:r>
            <a:r>
              <a:rPr lang="en-US" sz="1800" dirty="0" err="1" smtClean="0"/>
              <a:t>menjadi</a:t>
            </a:r>
            <a:r>
              <a:rPr lang="en-US" sz="1800" dirty="0" smtClean="0"/>
              <a:t> </a:t>
            </a:r>
            <a:r>
              <a:rPr lang="en-US" sz="1800" dirty="0" err="1" smtClean="0"/>
              <a:t>janin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dimasukannya</a:t>
            </a:r>
            <a:r>
              <a:rPr lang="en-US" sz="1800" dirty="0" smtClean="0"/>
              <a:t> </a:t>
            </a:r>
            <a:r>
              <a:rPr lang="en-US" sz="1800" dirty="0" err="1" smtClean="0"/>
              <a:t>roh</a:t>
            </a:r>
            <a:r>
              <a:rPr lang="en-US" sz="1800" dirty="0"/>
              <a:t> </a:t>
            </a:r>
            <a:r>
              <a:rPr lang="en-US" sz="1800" dirty="0" err="1" smtClean="0"/>
              <a:t>sehingga</a:t>
            </a:r>
            <a:r>
              <a:rPr lang="en-US" sz="1800" dirty="0" smtClean="0"/>
              <a:t> </a:t>
            </a:r>
            <a:r>
              <a:rPr lang="en-US" sz="1800" dirty="0" err="1" smtClean="0"/>
              <a:t>janin</a:t>
            </a:r>
            <a:r>
              <a:rPr lang="en-US" sz="1800" dirty="0" smtClean="0"/>
              <a:t> </a:t>
            </a:r>
            <a:r>
              <a:rPr lang="en-US" sz="1800" dirty="0" err="1" smtClean="0"/>
              <a:t>itu</a:t>
            </a:r>
            <a:r>
              <a:rPr lang="en-US" sz="1800" dirty="0" smtClean="0"/>
              <a:t> </a:t>
            </a:r>
            <a:r>
              <a:rPr lang="en-US" sz="1800" dirty="0" err="1" smtClean="0"/>
              <a:t>memiliki</a:t>
            </a:r>
            <a:r>
              <a:rPr lang="en-US" sz="1800" dirty="0" smtClean="0"/>
              <a:t> </a:t>
            </a:r>
            <a:r>
              <a:rPr lang="en-US" sz="1800" dirty="0" err="1" smtClean="0"/>
              <a:t>jiwa</a:t>
            </a:r>
            <a:r>
              <a:rPr lang="en-US" sz="18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681971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1340768"/>
            <a:ext cx="8568952" cy="432048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87624" y="404664"/>
            <a:ext cx="6552728" cy="79208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708920"/>
            <a:ext cx="7992888" cy="12147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9741" y="1484784"/>
            <a:ext cx="3093876" cy="674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Dalil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Tentang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Penciptaan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Manusia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1). Al-</a:t>
            </a:r>
            <a:r>
              <a:rPr lang="en-US" sz="1600" b="1" dirty="0" err="1" smtClean="0"/>
              <a:t>Alaq</a:t>
            </a:r>
            <a:r>
              <a:rPr lang="en-US" sz="1600" b="1" dirty="0" smtClean="0"/>
              <a:t> :  2</a:t>
            </a:r>
          </a:p>
          <a:p>
            <a:pPr marL="0" indent="0">
              <a:buNone/>
            </a:pPr>
            <a:r>
              <a:rPr lang="en-US" sz="1600" b="1" dirty="0" err="1" smtClean="0"/>
              <a:t>Artinya</a:t>
            </a:r>
            <a:r>
              <a:rPr lang="en-US" sz="1600" b="1" dirty="0" smtClean="0"/>
              <a:t>:</a:t>
            </a:r>
          </a:p>
          <a:p>
            <a:pPr marL="0" indent="0">
              <a:buNone/>
            </a:pPr>
            <a:r>
              <a:rPr lang="en-US" sz="1600" b="1" dirty="0"/>
              <a:t>	</a:t>
            </a:r>
            <a:r>
              <a:rPr lang="en-US" sz="1600" b="1" i="1" dirty="0" smtClean="0"/>
              <a:t>“</a:t>
            </a:r>
            <a:r>
              <a:rPr lang="en-US" sz="1600" b="1" i="1" dirty="0" err="1" smtClean="0"/>
              <a:t>Dia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telah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menciptakan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manusia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dari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segumpal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darah</a:t>
            </a:r>
            <a:r>
              <a:rPr lang="en-US" sz="1600" b="1" i="1" dirty="0" smtClean="0"/>
              <a:t>.”</a:t>
            </a:r>
          </a:p>
          <a:p>
            <a:pPr marL="0" indent="0">
              <a:buNone/>
            </a:pPr>
            <a:r>
              <a:rPr lang="en-US" sz="1600" b="1" dirty="0"/>
              <a:t>2</a:t>
            </a:r>
            <a:r>
              <a:rPr lang="en-US" sz="1600" b="1" dirty="0" smtClean="0"/>
              <a:t>).Al-</a:t>
            </a:r>
            <a:r>
              <a:rPr lang="en-US" sz="1600" b="1" dirty="0" err="1" smtClean="0"/>
              <a:t>Mu’min</a:t>
            </a:r>
            <a:r>
              <a:rPr lang="en-US" sz="1600" b="1" dirty="0" smtClean="0"/>
              <a:t> : 67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 err="1" smtClean="0"/>
              <a:t>Artinya</a:t>
            </a:r>
            <a:r>
              <a:rPr lang="en-US" sz="1600" b="1" dirty="0" smtClean="0"/>
              <a:t>:</a:t>
            </a:r>
          </a:p>
          <a:p>
            <a:pPr marL="0" indent="0">
              <a:buNone/>
            </a:pPr>
            <a:r>
              <a:rPr lang="en-US" sz="1600" b="1" dirty="0"/>
              <a:t>	</a:t>
            </a:r>
            <a:r>
              <a:rPr lang="en-US" sz="1600" b="1" i="1" dirty="0" smtClean="0"/>
              <a:t>“</a:t>
            </a:r>
            <a:r>
              <a:rPr lang="en-US" sz="1600" b="1" i="1" dirty="0" err="1" smtClean="0"/>
              <a:t>Dialah</a:t>
            </a:r>
            <a:r>
              <a:rPr lang="en-US" sz="1600" b="1" i="1" dirty="0" smtClean="0"/>
              <a:t> yang </a:t>
            </a:r>
            <a:r>
              <a:rPr lang="en-US" sz="1600" b="1" i="1" dirty="0" err="1" smtClean="0"/>
              <a:t>menciptakan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kamu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dari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tanah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kemudian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setetes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mani</a:t>
            </a:r>
            <a:r>
              <a:rPr lang="en-US" sz="1600" b="1" i="1" dirty="0" smtClean="0"/>
              <a:t>, </a:t>
            </a:r>
            <a:r>
              <a:rPr lang="en-US" sz="1600" b="1" i="1" dirty="0" err="1" smtClean="0"/>
              <a:t>sesudah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itu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segumpal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darah</a:t>
            </a:r>
            <a:r>
              <a:rPr lang="en-US" sz="1600" b="1" i="1" dirty="0" smtClean="0"/>
              <a:t>, </a:t>
            </a:r>
            <a:r>
              <a:rPr lang="en-US" sz="1600" b="1" i="1" dirty="0" err="1" smtClean="0"/>
              <a:t>kemudian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dilahirkan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kamu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sebagai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seorang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anak</a:t>
            </a:r>
            <a:r>
              <a:rPr lang="en-US" sz="1600" b="1" i="1" dirty="0" smtClean="0"/>
              <a:t>, </a:t>
            </a:r>
            <a:r>
              <a:rPr lang="en-US" sz="1600" b="1" i="1" dirty="0" err="1" smtClean="0"/>
              <a:t>kemudian</a:t>
            </a:r>
            <a:r>
              <a:rPr lang="en-US" sz="1600" b="1" i="1" dirty="0" smtClean="0"/>
              <a:t> (</a:t>
            </a:r>
            <a:r>
              <a:rPr lang="en-US" sz="1600" b="1" i="1" dirty="0" err="1" smtClean="0"/>
              <a:t>kamu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dibiarkan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hidup</a:t>
            </a:r>
            <a:r>
              <a:rPr lang="en-US" sz="1600" b="1" i="1" dirty="0" smtClean="0"/>
              <a:t>) </a:t>
            </a:r>
            <a:r>
              <a:rPr lang="en-US" sz="1600" b="1" i="1" dirty="0" err="1" smtClean="0"/>
              <a:t>supaya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kamu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sampai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kepada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masa</a:t>
            </a:r>
            <a:r>
              <a:rPr lang="en-US" sz="1600" b="1" i="1" dirty="0" smtClean="0"/>
              <a:t> (</a:t>
            </a:r>
            <a:r>
              <a:rPr lang="en-US" sz="1600" b="1" i="1" dirty="0" err="1" smtClean="0"/>
              <a:t>dewasa</a:t>
            </a:r>
            <a:r>
              <a:rPr lang="en-US" sz="1600" b="1" i="1" dirty="0" smtClean="0"/>
              <a:t>), </a:t>
            </a:r>
            <a:r>
              <a:rPr lang="en-US" sz="1600" b="1" i="1" dirty="0" err="1" smtClean="0"/>
              <a:t>kemudian</a:t>
            </a:r>
            <a:r>
              <a:rPr lang="en-US" sz="1600" b="1" i="1" dirty="0" smtClean="0"/>
              <a:t> (</a:t>
            </a:r>
            <a:r>
              <a:rPr lang="en-US" sz="1600" b="1" i="1" dirty="0" err="1" smtClean="0"/>
              <a:t>dibiarkan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kamu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hidup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lagi</a:t>
            </a:r>
            <a:r>
              <a:rPr lang="en-US" sz="1600" b="1" i="1" dirty="0" smtClean="0"/>
              <a:t>) </a:t>
            </a:r>
            <a:r>
              <a:rPr lang="en-US" sz="1600" b="1" i="1" dirty="0" err="1" smtClean="0"/>
              <a:t>sampai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tua</a:t>
            </a:r>
            <a:r>
              <a:rPr lang="en-US" sz="1600" b="1" i="1" dirty="0" smtClean="0"/>
              <a:t>, </a:t>
            </a:r>
            <a:r>
              <a:rPr lang="en-US" sz="1600" b="1" i="1" dirty="0" err="1" smtClean="0"/>
              <a:t>diantara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kamu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ada</a:t>
            </a:r>
            <a:r>
              <a:rPr lang="en-US" sz="1600" b="1" i="1" dirty="0" smtClean="0"/>
              <a:t> yang </a:t>
            </a:r>
            <a:r>
              <a:rPr lang="en-US" sz="1600" b="1" i="1" dirty="0" err="1" smtClean="0"/>
              <a:t>diwafatkan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sebelum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itu</a:t>
            </a:r>
            <a:r>
              <a:rPr lang="en-US" sz="1600" b="1" i="1" dirty="0" smtClean="0"/>
              <a:t>. ( kami </a:t>
            </a:r>
            <a:r>
              <a:rPr lang="en-US" sz="1600" b="1" i="1" dirty="0" err="1" smtClean="0"/>
              <a:t>perbuat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demikian</a:t>
            </a:r>
            <a:r>
              <a:rPr lang="en-US" sz="1600" b="1" i="1" dirty="0" smtClean="0"/>
              <a:t>) </a:t>
            </a:r>
            <a:r>
              <a:rPr lang="en-US" sz="1600" b="1" i="1" dirty="0" err="1" smtClean="0"/>
              <a:t>supaya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kamu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sampai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kepada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ajal</a:t>
            </a:r>
            <a:r>
              <a:rPr lang="en-US" sz="1600" b="1" i="1" dirty="0" smtClean="0"/>
              <a:t> yang </a:t>
            </a:r>
            <a:r>
              <a:rPr lang="en-US" sz="1600" b="1" i="1" dirty="0" err="1" smtClean="0"/>
              <a:t>ditentukan</a:t>
            </a:r>
            <a:r>
              <a:rPr lang="en-US" sz="1600" b="1" i="1" dirty="0"/>
              <a:t> </a:t>
            </a:r>
            <a:r>
              <a:rPr lang="en-US" sz="1600" b="1" i="1" dirty="0" err="1" smtClean="0"/>
              <a:t>dan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supaya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kamu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memahami</a:t>
            </a:r>
            <a:r>
              <a:rPr lang="en-US" sz="1600" b="1" i="1" dirty="0" smtClean="0"/>
              <a:t>(</a:t>
            </a:r>
            <a:r>
              <a:rPr lang="en-US" sz="1600" b="1" i="1" dirty="0" err="1" smtClean="0"/>
              <a:t>nya</a:t>
            </a:r>
            <a:r>
              <a:rPr lang="en-US" sz="1600" b="1" i="1" dirty="0" smtClean="0"/>
              <a:t>).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xmlns="" val="106971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5917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err="1" smtClean="0"/>
              <a:t>Tujuan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Fungsi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Manusia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Diciptakan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diciptakan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agar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mengabdi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Allah SWT agar </a:t>
            </a:r>
            <a:r>
              <a:rPr lang="en-US" sz="2400" dirty="0" err="1" smtClean="0"/>
              <a:t>menuruti</a:t>
            </a:r>
            <a:r>
              <a:rPr lang="en-US" sz="2400" dirty="0" smtClean="0"/>
              <a:t> </a:t>
            </a:r>
            <a:r>
              <a:rPr lang="en-US" sz="2400" dirty="0" err="1" smtClean="0"/>
              <a:t>apa</a:t>
            </a:r>
            <a:r>
              <a:rPr lang="en-US" sz="2400" dirty="0" smtClean="0"/>
              <a:t> </a:t>
            </a:r>
            <a:r>
              <a:rPr lang="en-US" sz="2400" dirty="0" err="1" smtClean="0"/>
              <a:t>saja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diperintahkan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oleh-Nnya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1). </a:t>
            </a:r>
            <a:r>
              <a:rPr lang="en-US" sz="2400" dirty="0" err="1" smtClean="0"/>
              <a:t>Khalifah</a:t>
            </a:r>
            <a:r>
              <a:rPr lang="en-US" sz="2400" dirty="0" smtClean="0"/>
              <a:t> Allah SWT di </a:t>
            </a:r>
            <a:r>
              <a:rPr lang="en-US" sz="2400" dirty="0" err="1" smtClean="0"/>
              <a:t>bumi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2).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Warosatul</a:t>
            </a:r>
            <a:r>
              <a:rPr lang="en-US" sz="2400" dirty="0" smtClean="0"/>
              <a:t>  </a:t>
            </a:r>
            <a:r>
              <a:rPr lang="en-US" sz="2400" dirty="0" err="1" smtClean="0"/>
              <a:t>Anbiya</a:t>
            </a:r>
            <a:r>
              <a:rPr lang="en-US" sz="2400" dirty="0" smtClean="0"/>
              <a:t>’</a:t>
            </a:r>
          </a:p>
          <a:p>
            <a:pPr marL="0" indent="0">
              <a:buNone/>
            </a:pPr>
            <a:r>
              <a:rPr lang="en-US" sz="2400" dirty="0" smtClean="0"/>
              <a:t>3). ‘</a:t>
            </a:r>
            <a:r>
              <a:rPr lang="en-US" sz="2400" dirty="0" err="1" smtClean="0"/>
              <a:t>Abd</a:t>
            </a:r>
            <a:r>
              <a:rPr lang="en-US" sz="2400" dirty="0" smtClean="0"/>
              <a:t> ( </a:t>
            </a:r>
            <a:r>
              <a:rPr lang="en-US" sz="2400" dirty="0" err="1" smtClean="0"/>
              <a:t>Pengabdi</a:t>
            </a:r>
            <a:r>
              <a:rPr lang="en-US" sz="2400" dirty="0" smtClean="0"/>
              <a:t> Allah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5362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347</TotalTime>
  <Words>402</Words>
  <Application>Microsoft Office PowerPoint</Application>
  <PresentationFormat>On-screen Show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MANUSIA dan ALAM SEMESTA</vt:lpstr>
      <vt:lpstr>PROSES PENCIPTAAN ALAM SEMESTA</vt:lpstr>
      <vt:lpstr>Teori Menurut Islam</vt:lpstr>
      <vt:lpstr>Slide 4</vt:lpstr>
      <vt:lpstr>Slide 5</vt:lpstr>
      <vt:lpstr>Seperti Apa Manusia Dalam islam?</vt:lpstr>
      <vt:lpstr>Proses Penciptaan Manusia</vt:lpstr>
      <vt:lpstr>Dalil Tentang Penciptaan Manusia</vt:lpstr>
      <vt:lpstr>Tujuan dan Fungsi Manusia Diciptakan</vt:lpstr>
      <vt:lpstr>Akhir Kehidupan Manusia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MANUSIA dan ALAM SEMESTA</dc:title>
  <dc:creator>Gemblong</dc:creator>
  <cp:lastModifiedBy>Windows 10</cp:lastModifiedBy>
  <cp:revision>33</cp:revision>
  <dcterms:created xsi:type="dcterms:W3CDTF">2019-08-22T14:38:07Z</dcterms:created>
  <dcterms:modified xsi:type="dcterms:W3CDTF">2020-10-12T04:20:18Z</dcterms:modified>
</cp:coreProperties>
</file>