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74" r:id="rId4"/>
    <p:sldId id="275" r:id="rId5"/>
    <p:sldId id="266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68" r:id="rId14"/>
    <p:sldId id="269" r:id="rId15"/>
    <p:sldId id="267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9F89F61-685C-4C25-895F-29795C6F453E}" type="datetimeFigureOut">
              <a:rPr lang="en-US" smtClean="0"/>
              <a:pPr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651ED-293D-4B25-B9FF-D430575BE3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724400"/>
            <a:ext cx="6324600" cy="9144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Berti</a:t>
            </a:r>
            <a:r>
              <a:rPr lang="en-US" dirty="0"/>
              <a:t> </a:t>
            </a:r>
            <a:r>
              <a:rPr lang="en-US" dirty="0" err="1"/>
              <a:t>Yolida</a:t>
            </a:r>
            <a:endParaRPr lang="en-US" dirty="0"/>
          </a:p>
          <a:p>
            <a:r>
              <a:rPr lang="en-US" dirty="0" err="1"/>
              <a:t>Rini</a:t>
            </a:r>
            <a:r>
              <a:rPr lang="en-US" dirty="0"/>
              <a:t> </a:t>
            </a:r>
            <a:r>
              <a:rPr lang="en-US" dirty="0" err="1"/>
              <a:t>rita</a:t>
            </a:r>
            <a:r>
              <a:rPr lang="en-US" dirty="0"/>
              <a:t> t. </a:t>
            </a:r>
            <a:r>
              <a:rPr lang="en-US" dirty="0" err="1"/>
              <a:t>marpaung</a:t>
            </a:r>
            <a:endParaRPr lang="en-US" dirty="0"/>
          </a:p>
          <a:p>
            <a:r>
              <a:rPr lang="en-US" dirty="0" err="1"/>
              <a:t>Wisnu</a:t>
            </a:r>
            <a:r>
              <a:rPr lang="en-US" dirty="0"/>
              <a:t> </a:t>
            </a:r>
            <a:r>
              <a:rPr lang="en-US" dirty="0" err="1"/>
              <a:t>juli</a:t>
            </a:r>
            <a:r>
              <a:rPr lang="en-US" dirty="0"/>
              <a:t> </a:t>
            </a:r>
            <a:r>
              <a:rPr lang="en-US" dirty="0" err="1"/>
              <a:t>wiono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Dasar </a:t>
            </a:r>
            <a:r>
              <a:rPr lang="en-US" dirty="0" err="1"/>
              <a:t>Strategi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D227DC-3C72-4478-92CD-32140DDC0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kekhasan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743ADE-3F12-448A-9FAB-7ED26C245AA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Fisiologi</a:t>
            </a:r>
            <a:r>
              <a:rPr lang="en-US" dirty="0"/>
              <a:t>/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;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sibernetik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Sistematika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/</a:t>
            </a:r>
            <a:r>
              <a:rPr lang="en-US" dirty="0" err="1"/>
              <a:t>taksonomi</a:t>
            </a:r>
            <a:r>
              <a:rPr lang="en-US" dirty="0"/>
              <a:t> ;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Genetika</a:t>
            </a:r>
            <a:r>
              <a:rPr lang="en-US" dirty="0"/>
              <a:t>;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peluangatau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(</a:t>
            </a:r>
            <a:r>
              <a:rPr lang="en-US" dirty="0" err="1"/>
              <a:t>genetika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) dan </a:t>
            </a:r>
            <a:r>
              <a:rPr lang="en-US" dirty="0" err="1"/>
              <a:t>kombinatorial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	(</a:t>
            </a:r>
            <a:r>
              <a:rPr lang="en-US" dirty="0" err="1"/>
              <a:t>Rustaman</a:t>
            </a:r>
            <a:r>
              <a:rPr lang="en-US" dirty="0"/>
              <a:t>, 2005:12)</a:t>
            </a:r>
          </a:p>
        </p:txBody>
      </p:sp>
    </p:spTree>
    <p:extLst>
      <p:ext uri="{BB962C8B-B14F-4D97-AF65-F5344CB8AC3E}">
        <p14:creationId xmlns:p14="http://schemas.microsoft.com/office/powerpoint/2010/main" xmlns="" val="263297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BF7D9D-DC5B-4652-A8D1-DD0A50C95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 </a:t>
            </a:r>
            <a:r>
              <a:rPr lang="en-US" dirty="0" err="1"/>
              <a:t>biologi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951D1B-5FE6-4132-A082-FF153657405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dan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biologi</a:t>
            </a:r>
            <a:endParaRPr lang="en-US" dirty="0"/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IPA (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fifika</a:t>
            </a:r>
            <a:r>
              <a:rPr lang="en-US" dirty="0"/>
              <a:t> dan </a:t>
            </a:r>
            <a:r>
              <a:rPr lang="en-US" dirty="0" err="1"/>
              <a:t>kimia</a:t>
            </a:r>
            <a:r>
              <a:rPr lang="en-US" dirty="0"/>
              <a:t>)</a:t>
            </a:r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endParaRPr lang="en-US" dirty="0"/>
          </a:p>
          <a:p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yng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US" dirty="0"/>
          </a:p>
          <a:p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dan </a:t>
            </a:r>
            <a:r>
              <a:rPr lang="en-US" dirty="0" err="1"/>
              <a:t>mendemonstrasikan</a:t>
            </a:r>
            <a:endParaRPr lang="en-US" dirty="0"/>
          </a:p>
          <a:p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/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, dan </a:t>
            </a:r>
            <a:r>
              <a:rPr lang="en-US" dirty="0" err="1"/>
              <a:t>asesmen</a:t>
            </a:r>
            <a:endParaRPr lang="en-US" dirty="0"/>
          </a:p>
          <a:p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dan </a:t>
            </a:r>
            <a:r>
              <a:rPr lang="en-US" dirty="0" err="1"/>
              <a:t>laboratorium</a:t>
            </a:r>
            <a:endParaRPr lang="en-US" dirty="0"/>
          </a:p>
          <a:p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endParaRPr lang="en-US" dirty="0"/>
          </a:p>
          <a:p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penguatan</a:t>
            </a:r>
            <a:endParaRPr lang="en-US" dirty="0"/>
          </a:p>
          <a:p>
            <a:r>
              <a:rPr lang="en-US" dirty="0" err="1"/>
              <a:t>Mencontohkan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menghafal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	(</a:t>
            </a:r>
            <a:r>
              <a:rPr lang="en-US" dirty="0" err="1"/>
              <a:t>Rustaman</a:t>
            </a:r>
            <a:r>
              <a:rPr lang="en-US" dirty="0"/>
              <a:t>, 2005: 13-14)</a:t>
            </a:r>
          </a:p>
        </p:txBody>
      </p:sp>
    </p:spTree>
    <p:extLst>
      <p:ext uri="{BB962C8B-B14F-4D97-AF65-F5344CB8AC3E}">
        <p14:creationId xmlns:p14="http://schemas.microsoft.com/office/powerpoint/2010/main" xmlns="" val="4218788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635A7B-5C8B-41D3-ABD3-052F4245D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FC7269-8303-40C8-90ED-EB8F89A913F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Memiliki</a:t>
            </a:r>
            <a:r>
              <a:rPr lang="en-US" dirty="0"/>
              <a:t> humor of sense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materi</a:t>
            </a:r>
            <a:endParaRPr lang="en-US" dirty="0"/>
          </a:p>
          <a:p>
            <a:r>
              <a:rPr lang="en-US" dirty="0" err="1"/>
              <a:t>Memiliki</a:t>
            </a:r>
            <a:r>
              <a:rPr lang="en-US" dirty="0"/>
              <a:t> rasa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(</a:t>
            </a:r>
            <a:r>
              <a:rPr lang="en-US" dirty="0" err="1"/>
              <a:t>Curiousity</a:t>
            </a:r>
            <a:r>
              <a:rPr lang="en-US" dirty="0"/>
              <a:t>) </a:t>
            </a:r>
            <a:r>
              <a:rPr lang="en-US" dirty="0" err="1"/>
              <a:t>tinggi</a:t>
            </a:r>
            <a:endParaRPr lang="en-US" dirty="0"/>
          </a:p>
          <a:p>
            <a:r>
              <a:rPr lang="en-US" dirty="0" err="1"/>
              <a:t>Menyenangi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laboratorium</a:t>
            </a:r>
            <a:r>
              <a:rPr lang="en-US" dirty="0"/>
              <a:t> dan </a:t>
            </a:r>
            <a:r>
              <a:rPr lang="en-US" dirty="0" err="1"/>
              <a:t>kegiatannya</a:t>
            </a:r>
            <a:endParaRPr lang="en-US" dirty="0"/>
          </a:p>
          <a:p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dan </a:t>
            </a:r>
            <a:r>
              <a:rPr lang="en-US" dirty="0" err="1"/>
              <a:t>lingkungan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		(</a:t>
            </a:r>
            <a:r>
              <a:rPr lang="en-US" dirty="0" err="1"/>
              <a:t>Rustaman</a:t>
            </a:r>
            <a:r>
              <a:rPr lang="en-US" dirty="0"/>
              <a:t>, 2005: 14)</a:t>
            </a:r>
          </a:p>
        </p:txBody>
      </p:sp>
    </p:spTree>
    <p:extLst>
      <p:ext uri="{BB962C8B-B14F-4D97-AF65-F5344CB8AC3E}">
        <p14:creationId xmlns:p14="http://schemas.microsoft.com/office/powerpoint/2010/main" xmlns="" val="3705487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738BB4-547F-43A5-A11C-CD937DFA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A193A3-6DC0-42B8-B621-A2A3DAE2E29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/>
              <a:t>Berorientasi</a:t>
            </a:r>
            <a:r>
              <a:rPr lang="en-US" dirty="0"/>
              <a:t> pada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dicapai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ilmiah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konsep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kontekstual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3363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4EE0F6-B445-4B15-B2CC-E03877F73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07EAF6-F7CC-41FA-B99E-EEC5B5FCE39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en-US" dirty="0" err="1">
                <a:sym typeface="Wingdings" panose="05000000000000000000" pitchFamily="2" charset="2"/>
              </a:rPr>
              <a:t>cara</a:t>
            </a:r>
            <a:r>
              <a:rPr lang="en-US" dirty="0">
                <a:sym typeface="Wingdings" panose="05000000000000000000" pitchFamily="2" charset="2"/>
              </a:rPr>
              <a:t>/ </a:t>
            </a:r>
            <a:r>
              <a:rPr lang="en-US" dirty="0" err="1">
                <a:sym typeface="Wingdings" panose="05000000000000000000" pitchFamily="2" charset="2"/>
              </a:rPr>
              <a:t>kegiatan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US" dirty="0"/>
          </a:p>
          <a:p>
            <a:pPr>
              <a:buFont typeface="Wingdings" panose="05000000000000000000" pitchFamily="2" charset="2"/>
              <a:buChar char="à"/>
            </a:pPr>
            <a:endParaRPr lang="en-US" dirty="0"/>
          </a:p>
          <a:p>
            <a:pPr>
              <a:buFont typeface="Wingdings" panose="05000000000000000000" pitchFamily="2" charset="2"/>
              <a:buChar char="à"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diskusi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eksperimen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ceramah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2204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66615D-5061-4EE2-B018-EDA5BA1F1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err="1"/>
              <a:t>Strategi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, Model, Teknik, dan </a:t>
            </a:r>
            <a:r>
              <a:rPr lang="en-US" dirty="0" err="1"/>
              <a:t>Taktik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B93FB0-2E9E-4B16-99B3-326400E42D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2286000"/>
            <a:ext cx="8503920" cy="27432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Persamaannya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 err="1"/>
              <a:t>Perbedaannya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973090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D630F8-41CE-4231-A767-1980D1C6C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F9F31A-E6F3-4FA6-BC51-3CA2FD6F8AB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tahapan-tahapan</a:t>
            </a:r>
            <a:r>
              <a:rPr lang="en-US" dirty="0"/>
              <a:t>/ </a:t>
            </a:r>
            <a:r>
              <a:rPr lang="en-US" dirty="0" err="1"/>
              <a:t>sintaks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Model PBL</a:t>
            </a:r>
          </a:p>
          <a:p>
            <a:pPr marL="0" indent="0">
              <a:buNone/>
            </a:pPr>
            <a:r>
              <a:rPr lang="en-US" dirty="0"/>
              <a:t>Model </a:t>
            </a:r>
            <a:r>
              <a:rPr lang="en-US" dirty="0" err="1"/>
              <a:t>PjBL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Model </a:t>
            </a:r>
            <a:r>
              <a:rPr lang="en-US" dirty="0" err="1"/>
              <a:t>Inkuiri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Model Discovery</a:t>
            </a:r>
          </a:p>
        </p:txBody>
      </p:sp>
    </p:spTree>
    <p:extLst>
      <p:ext uri="{BB962C8B-B14F-4D97-AF65-F5344CB8AC3E}">
        <p14:creationId xmlns:p14="http://schemas.microsoft.com/office/powerpoint/2010/main" xmlns="" val="2706460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479E09-2002-4833-9BFC-2ADA4033E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Teknik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44B48D-A410-4790-B4A1-2CF1E9F32A8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Upaya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mengimplementasikan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metode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ceramah</a:t>
            </a:r>
            <a:r>
              <a:rPr lang="en-US" dirty="0"/>
              <a:t>, </a:t>
            </a:r>
            <a:r>
              <a:rPr lang="en-US" dirty="0" err="1"/>
              <a:t>tekniknya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dan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6309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A54F03-F438-4112-B801-88C3DA4ED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Taktik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35E897-C92C-417F-93E9-B27A49A259C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Gaya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Teknik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individual.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Setiap</a:t>
            </a:r>
            <a:r>
              <a:rPr lang="en-US" dirty="0"/>
              <a:t> orang punya </a:t>
            </a:r>
            <a:r>
              <a:rPr lang="en-US" dirty="0" err="1"/>
              <a:t>kekhasan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, dan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kepribadian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orang yang punya </a:t>
            </a:r>
            <a:r>
              <a:rPr lang="en-US" i="1" dirty="0"/>
              <a:t>sense of humor </a:t>
            </a:r>
            <a:r>
              <a:rPr lang="en-US" dirty="0"/>
              <a:t>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mengajarnya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diselingi</a:t>
            </a:r>
            <a:r>
              <a:rPr lang="en-US" dirty="0"/>
              <a:t> oleh humor</a:t>
            </a:r>
          </a:p>
        </p:txBody>
      </p:sp>
    </p:spTree>
    <p:extLst>
      <p:ext uri="{BB962C8B-B14F-4D97-AF65-F5344CB8AC3E}">
        <p14:creationId xmlns:p14="http://schemas.microsoft.com/office/powerpoint/2010/main" xmlns="" val="382126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8B6295-4D6C-453F-AD6E-580C77F98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48332C-C0E8-4A79-8AC6-02AC903C153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materi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Mengantarkan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dan </a:t>
            </a:r>
            <a:r>
              <a:rPr lang="en-US" dirty="0" err="1"/>
              <a:t>mengembangkan</a:t>
            </a:r>
            <a:r>
              <a:rPr lang="en-US" dirty="0"/>
              <a:t> KPS</a:t>
            </a:r>
          </a:p>
          <a:p>
            <a:pPr marL="514350" indent="-514350">
              <a:buAutoNum type="arabicPeriod"/>
            </a:pP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, model, Teknik, </a:t>
            </a:r>
            <a:r>
              <a:rPr lang="en-US" dirty="0" err="1"/>
              <a:t>taktik</a:t>
            </a:r>
            <a:r>
              <a:rPr lang="en-US" dirty="0"/>
              <a:t> dan media </a:t>
            </a:r>
            <a:r>
              <a:rPr lang="en-US" dirty="0" err="1"/>
              <a:t>pembelajaran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Memilih</a:t>
            </a:r>
            <a:r>
              <a:rPr lang="en-US" dirty="0"/>
              <a:t> dan </a:t>
            </a:r>
            <a:r>
              <a:rPr lang="en-US" dirty="0" err="1"/>
              <a:t>mengkombinasikan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, media,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dg </a:t>
            </a:r>
            <a:r>
              <a:rPr lang="en-US" dirty="0" err="1"/>
              <a:t>tujuan</a:t>
            </a:r>
            <a:r>
              <a:rPr lang="en-US" dirty="0"/>
              <a:t> dan </a:t>
            </a:r>
            <a:r>
              <a:rPr lang="en-US" dirty="0" err="1"/>
              <a:t>evaluasinya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4614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5208D2-7BB9-4727-AC5F-1159DA1C7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D32C74-25A4-4357-AD5F-BEB3EB16FB2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19EC8FD-6688-4427-B22C-D7B2B2FD694E}"/>
              </a:ext>
            </a:extLst>
          </p:cNvPr>
          <p:cNvSpPr/>
          <p:nvPr/>
        </p:nvSpPr>
        <p:spPr>
          <a:xfrm>
            <a:off x="1524000" y="1676400"/>
            <a:ext cx="6477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kegiatan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dirancang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seksama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mencapai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ditunjang</a:t>
            </a:r>
            <a:r>
              <a:rPr lang="en-US" sz="2800" dirty="0"/>
              <a:t> dan </a:t>
            </a:r>
            <a:r>
              <a:rPr lang="en-US" sz="2800" dirty="0" err="1"/>
              <a:t>didukung</a:t>
            </a:r>
            <a:r>
              <a:rPr lang="en-US" sz="2800" dirty="0"/>
              <a:t> oleh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pengetahuan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keterampilan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dikuasai</a:t>
            </a:r>
            <a:r>
              <a:rPr lang="en-US" sz="2800" dirty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2848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86ED77-8BBC-4C52-93B3-9AADED108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C511A7-1A0F-4D6A-8CBF-781EF886CCC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Pola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berurutan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dan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mecapai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(Costa, 1985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Rustaman</a:t>
            </a:r>
            <a:r>
              <a:rPr lang="en-US" dirty="0"/>
              <a:t>, 2005)</a:t>
            </a:r>
          </a:p>
        </p:txBody>
      </p:sp>
    </p:spTree>
    <p:extLst>
      <p:ext uri="{BB962C8B-B14F-4D97-AF65-F5344CB8AC3E}">
        <p14:creationId xmlns:p14="http://schemas.microsoft.com/office/powerpoint/2010/main" xmlns="" val="188249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603C77-5057-4415-8B39-22342F697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FB9233-5F79-45B2-94C6-DC32CB07787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Kemp (Sanjaya, 2008):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oleh guru dan </a:t>
            </a:r>
            <a:r>
              <a:rPr lang="en-US" dirty="0" err="1"/>
              <a:t>siswa</a:t>
            </a:r>
            <a:r>
              <a:rPr lang="en-US" dirty="0"/>
              <a:t> agar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dan </a:t>
            </a:r>
            <a:r>
              <a:rPr lang="en-US" dirty="0" err="1"/>
              <a:t>efisien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J.R David (Sanjaya, 2008): </a:t>
            </a:r>
            <a:r>
              <a:rPr lang="en-US" dirty="0" err="1"/>
              <a:t>stategi</a:t>
            </a:r>
            <a:r>
              <a:rPr lang="en-US" dirty="0"/>
              <a:t> pada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konseptual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keputusan-keputusan</a:t>
            </a:r>
            <a:r>
              <a:rPr lang="en-US" dirty="0"/>
              <a:t>- </a:t>
            </a:r>
            <a:r>
              <a:rPr lang="en-US" dirty="0" err="1"/>
              <a:t>keputusanyang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9379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329A5D-7DD2-443B-8FEA-C6037901E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9BF7C4-CEDD-4786-8D4D-64EDB3386D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490706"/>
            <a:ext cx="8503920" cy="45720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Agar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kurikulum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Agar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optimal</a:t>
            </a: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xmlns="" id="{CB4C66EC-5738-4FD7-9FFA-03C19A3FD92D}"/>
              </a:ext>
            </a:extLst>
          </p:cNvPr>
          <p:cNvSpPr/>
          <p:nvPr/>
        </p:nvSpPr>
        <p:spPr>
          <a:xfrm>
            <a:off x="3276600" y="2667000"/>
            <a:ext cx="17526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Folded Corner 4">
            <a:extLst>
              <a:ext uri="{FF2B5EF4-FFF2-40B4-BE49-F238E27FC236}">
                <a16:creationId xmlns:a16="http://schemas.microsoft.com/office/drawing/2014/main" xmlns="" id="{0C312DC5-B694-4D7E-980D-44565D3B8960}"/>
              </a:ext>
            </a:extLst>
          </p:cNvPr>
          <p:cNvSpPr/>
          <p:nvPr/>
        </p:nvSpPr>
        <p:spPr>
          <a:xfrm>
            <a:off x="1257300" y="3352800"/>
            <a:ext cx="5791200" cy="216689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, </a:t>
            </a:r>
            <a:r>
              <a:rPr lang="en-US" sz="2800" dirty="0" err="1"/>
              <a:t>metode</a:t>
            </a:r>
            <a:r>
              <a:rPr lang="en-US" sz="2800" dirty="0"/>
              <a:t>, model, Teknik, </a:t>
            </a:r>
            <a:r>
              <a:rPr lang="en-US" sz="2800" dirty="0" err="1"/>
              <a:t>taktik</a:t>
            </a:r>
            <a:r>
              <a:rPr lang="en-US" sz="2800" dirty="0"/>
              <a:t>, media, dan </a:t>
            </a:r>
            <a:r>
              <a:rPr lang="en-US" sz="2800" dirty="0" err="1"/>
              <a:t>keterampilan-keterampilan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514990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8D65ED-2C8F-4DBD-ABF4-FA232DEC0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guru?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AB9C24-0443-451A-BF6B-132057D8511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Demonstrator</a:t>
            </a:r>
          </a:p>
          <a:p>
            <a:r>
              <a:rPr lang="en-US" dirty="0" err="1"/>
              <a:t>Fasilitator</a:t>
            </a:r>
            <a:r>
              <a:rPr lang="en-US" dirty="0"/>
              <a:t>, </a:t>
            </a:r>
          </a:p>
          <a:p>
            <a:r>
              <a:rPr lang="en-US" dirty="0"/>
              <a:t>Learning manager</a:t>
            </a:r>
          </a:p>
          <a:p>
            <a:r>
              <a:rPr lang="en-US" dirty="0"/>
              <a:t>evaluator</a:t>
            </a:r>
          </a:p>
        </p:txBody>
      </p:sp>
    </p:spTree>
    <p:extLst>
      <p:ext uri="{BB962C8B-B14F-4D97-AF65-F5344CB8AC3E}">
        <p14:creationId xmlns:p14="http://schemas.microsoft.com/office/powerpoint/2010/main" xmlns="" val="728278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1C37B3-CC08-4D43-8782-EABB034DC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kompetensi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57E16C-5256-428D-B7D4-B125DF100F1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Profesional</a:t>
            </a:r>
            <a:r>
              <a:rPr lang="en-US" dirty="0"/>
              <a:t>, </a:t>
            </a:r>
          </a:p>
          <a:p>
            <a:pPr marL="514350" indent="-514350">
              <a:buAutoNum type="arabicPeriod"/>
            </a:pPr>
            <a:r>
              <a:rPr lang="en-US" dirty="0" err="1"/>
              <a:t>Pedagogik</a:t>
            </a:r>
            <a:r>
              <a:rPr lang="en-US" dirty="0"/>
              <a:t>,</a:t>
            </a:r>
          </a:p>
          <a:p>
            <a:pPr marL="514350" indent="-514350">
              <a:buAutoNum type="arabicPeriod"/>
            </a:pPr>
            <a:r>
              <a:rPr lang="en-US" dirty="0" err="1"/>
              <a:t>Kepribadian</a:t>
            </a:r>
            <a:r>
              <a:rPr lang="en-US" dirty="0"/>
              <a:t>, dan</a:t>
            </a:r>
          </a:p>
          <a:p>
            <a:pPr marL="514350" indent="-514350">
              <a:buAutoNum type="arabicPeriod"/>
            </a:pPr>
            <a:r>
              <a:rPr lang="en-US" dirty="0" err="1"/>
              <a:t>Sosial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9909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E8E103-C2DB-4A21-960A-7C46A1CBB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karateristik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676623-32D2-4AD7-86B6-03766416C56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en-US" dirty="0" err="1">
                <a:sym typeface="Wingdings" panose="05000000000000000000" pitchFamily="2" charset="2"/>
              </a:rPr>
              <a:t>Ilmu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yg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sudah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cukup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tua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karena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sebagian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besar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berasal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keingintahuan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manusia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diri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lingkungan</a:t>
            </a:r>
            <a:r>
              <a:rPr lang="en-US" dirty="0">
                <a:sym typeface="Wingdings" panose="05000000000000000000" pitchFamily="2" charset="2"/>
              </a:rPr>
              <a:t>, dan </a:t>
            </a:r>
            <a:r>
              <a:rPr lang="en-US" dirty="0" err="1">
                <a:sym typeface="Wingdings" panose="05000000000000000000" pitchFamily="2" charset="2"/>
              </a:rPr>
              <a:t>kelangsungan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jenisnya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en-US" dirty="0" err="1">
                <a:sym typeface="Wingdings" panose="05000000000000000000" pitchFamily="2" charset="2"/>
              </a:rPr>
              <a:t>Biologi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memperlajari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struktur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fisik</a:t>
            </a:r>
            <a:r>
              <a:rPr lang="en-US" dirty="0">
                <a:sym typeface="Wingdings" panose="05000000000000000000" pitchFamily="2" charset="2"/>
              </a:rPr>
              <a:t> dan </a:t>
            </a:r>
            <a:r>
              <a:rPr lang="en-US" dirty="0" err="1">
                <a:sym typeface="Wingdings" panose="05000000000000000000" pitchFamily="2" charset="2"/>
              </a:rPr>
              <a:t>fungsi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alat-alat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tubuh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manusia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segala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keingintahuannya</a:t>
            </a:r>
            <a:r>
              <a:rPr lang="en-US" dirty="0">
                <a:sym typeface="Wingdings" panose="05000000000000000000" pitchFamily="2" charset="2"/>
              </a:rPr>
              <a:t>. </a:t>
            </a:r>
            <a:r>
              <a:rPr lang="en-US" dirty="0" err="1">
                <a:sym typeface="Wingdings" panose="05000000000000000000" pitchFamily="2" charset="2"/>
              </a:rPr>
              <a:t>Tubuh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manusia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maupun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alam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disebut</a:t>
            </a:r>
            <a:r>
              <a:rPr lang="en-US" dirty="0">
                <a:sym typeface="Wingdings" panose="05000000000000000000" pitchFamily="2" charset="2"/>
              </a:rPr>
              <a:t> system, </a:t>
            </a:r>
            <a:r>
              <a:rPr lang="en-US" dirty="0" err="1">
                <a:sym typeface="Wingdings" panose="05000000000000000000" pitchFamily="2" charset="2"/>
              </a:rPr>
              <a:t>maka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komponen-komponen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yg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saling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menunjang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				(</a:t>
            </a:r>
            <a:r>
              <a:rPr lang="en-US" dirty="0" err="1">
                <a:sym typeface="Wingdings" panose="05000000000000000000" pitchFamily="2" charset="2"/>
              </a:rPr>
              <a:t>Rustaman</a:t>
            </a:r>
            <a:r>
              <a:rPr lang="en-US" dirty="0">
                <a:sym typeface="Wingdings" panose="05000000000000000000" pitchFamily="2" charset="2"/>
              </a:rPr>
              <a:t>, 2005: 12)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16701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282</TotalTime>
  <Words>584</Words>
  <Application>Microsoft Office PowerPoint</Application>
  <PresentationFormat>On-screen Show (4:3)</PresentationFormat>
  <Paragraphs>110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Konsep Dasar Strategi</vt:lpstr>
      <vt:lpstr>Mengapa perlu Strategi pembelajaran?</vt:lpstr>
      <vt:lpstr>Apa itu strategi?</vt:lpstr>
      <vt:lpstr>Apa itu Strategi Pembelajaran?</vt:lpstr>
      <vt:lpstr>Strategi dalam pembelajaran</vt:lpstr>
      <vt:lpstr>Mengapa pembelajaran perlu strategi?</vt:lpstr>
      <vt:lpstr>Bagaimana peran seorang guru?</vt:lpstr>
      <vt:lpstr>Perlu kompetensi</vt:lpstr>
      <vt:lpstr>Bagaimana dengan karateristik Biologi?</vt:lpstr>
      <vt:lpstr>Biologi dengan kekhasan dalam berpikir</vt:lpstr>
      <vt:lpstr>Karakteristik pendidik biologi</vt:lpstr>
      <vt:lpstr>Jadi, seorang pendidik biologi sebaiknya:</vt:lpstr>
      <vt:lpstr>Pendekatan Pembelajaran</vt:lpstr>
      <vt:lpstr>Metode Pembelajaran</vt:lpstr>
      <vt:lpstr>Strategi, Pendekatan, Metode, Model, Teknik, dan Taktik</vt:lpstr>
      <vt:lpstr>Model Pembelajaran</vt:lpstr>
      <vt:lpstr>Teknik dalam pembelajaran</vt:lpstr>
      <vt:lpstr>Taktik dalam pembelajaran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Strategi</dc:title>
  <dc:creator>Toshiba</dc:creator>
  <cp:lastModifiedBy>Windows User</cp:lastModifiedBy>
  <cp:revision>21</cp:revision>
  <dcterms:created xsi:type="dcterms:W3CDTF">2018-08-27T00:47:47Z</dcterms:created>
  <dcterms:modified xsi:type="dcterms:W3CDTF">2020-10-06T15:19:34Z</dcterms:modified>
</cp:coreProperties>
</file>