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drawing7.xml" ContentType="application/vnd.ms-office.drawingml.diagramDrawing+xml"/>
  <Override PartName="/ppt/diagrams/drawing21.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586" r:id="rId3"/>
    <p:sldId id="507" r:id="rId4"/>
    <p:sldId id="509" r:id="rId5"/>
    <p:sldId id="516" r:id="rId6"/>
    <p:sldId id="531" r:id="rId7"/>
    <p:sldId id="542" r:id="rId8"/>
    <p:sldId id="543" r:id="rId9"/>
    <p:sldId id="544" r:id="rId10"/>
    <p:sldId id="518" r:id="rId11"/>
    <p:sldId id="579" r:id="rId12"/>
    <p:sldId id="520" r:id="rId13"/>
    <p:sldId id="532" r:id="rId14"/>
    <p:sldId id="547" r:id="rId15"/>
    <p:sldId id="535" r:id="rId16"/>
    <p:sldId id="550" r:id="rId17"/>
    <p:sldId id="558" r:id="rId18"/>
    <p:sldId id="554" r:id="rId19"/>
    <p:sldId id="589" r:id="rId20"/>
    <p:sldId id="590" r:id="rId21"/>
    <p:sldId id="555" r:id="rId22"/>
    <p:sldId id="578" r:id="rId23"/>
    <p:sldId id="581" r:id="rId24"/>
    <p:sldId id="556" r:id="rId25"/>
    <p:sldId id="553" r:id="rId26"/>
    <p:sldId id="557" r:id="rId27"/>
    <p:sldId id="559" r:id="rId28"/>
    <p:sldId id="560" r:id="rId29"/>
    <p:sldId id="561" r:id="rId30"/>
    <p:sldId id="562" r:id="rId31"/>
    <p:sldId id="563" r:id="rId32"/>
    <p:sldId id="564" r:id="rId33"/>
    <p:sldId id="565" r:id="rId34"/>
    <p:sldId id="566" r:id="rId35"/>
    <p:sldId id="582" r:id="rId36"/>
    <p:sldId id="583" r:id="rId37"/>
    <p:sldId id="584" r:id="rId38"/>
    <p:sldId id="567" r:id="rId39"/>
    <p:sldId id="568" r:id="rId40"/>
    <p:sldId id="569" r:id="rId41"/>
    <p:sldId id="575" r:id="rId42"/>
    <p:sldId id="597" r:id="rId43"/>
    <p:sldId id="600" r:id="rId44"/>
    <p:sldId id="603" r:id="rId45"/>
    <p:sldId id="604" r:id="rId46"/>
    <p:sldId id="605" r:id="rId47"/>
    <p:sldId id="606" r:id="rId48"/>
    <p:sldId id="607" r:id="rId49"/>
    <p:sldId id="608" r:id="rId50"/>
    <p:sldId id="609" r:id="rId51"/>
    <p:sldId id="610" r:id="rId52"/>
    <p:sldId id="611" r:id="rId53"/>
    <p:sldId id="612" r:id="rId54"/>
    <p:sldId id="613" r:id="rId55"/>
    <p:sldId id="614" r:id="rId56"/>
    <p:sldId id="615" r:id="rId57"/>
    <p:sldId id="616" r:id="rId58"/>
    <p:sldId id="617" r:id="rId59"/>
    <p:sldId id="618" r:id="rId60"/>
    <p:sldId id="619" r:id="rId61"/>
    <p:sldId id="620" r:id="rId62"/>
    <p:sldId id="621" r:id="rId63"/>
    <p:sldId id="622" r:id="rId64"/>
    <p:sldId id="593" r:id="rId65"/>
    <p:sldId id="595" r:id="rId66"/>
    <p:sldId id="591" r:id="rId67"/>
    <p:sldId id="592" r:id="rId68"/>
    <p:sldId id="30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97" autoAdjust="0"/>
    <p:restoredTop sz="94660"/>
  </p:normalViewPr>
  <p:slideViewPr>
    <p:cSldViewPr snapToGrid="0">
      <p:cViewPr varScale="1">
        <p:scale>
          <a:sx n="73" d="100"/>
          <a:sy n="73" d="100"/>
        </p:scale>
        <p:origin x="-56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1.xml.rels><?xml version="1.0" encoding="UTF-8" standalone="yes"?>
<Relationships xmlns="http://schemas.openxmlformats.org/package/2006/relationships"><Relationship Id="rId1" Type="http://schemas.openxmlformats.org/officeDocument/2006/relationships/image" Target="../media/image26.jpeg"/></Relationships>
</file>

<file path=ppt/diagrams/_rels/data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diagrams/_rels/data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image" Target="../media/image30.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4.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61.jpeg"/></Relationships>
</file>

<file path=ppt/diagrams/_rels/drawing19.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01.png"/><Relationship Id="rId1" Type="http://schemas.openxmlformats.org/officeDocument/2006/relationships/image" Target="../media/image291.png"/><Relationship Id="rId6" Type="http://schemas.openxmlformats.org/officeDocument/2006/relationships/image" Target="../media/image341.png"/><Relationship Id="rId5" Type="http://schemas.openxmlformats.org/officeDocument/2006/relationships/image" Target="../media/image331.png"/><Relationship Id="rId4" Type="http://schemas.openxmlformats.org/officeDocument/2006/relationships/image" Target="../media/image321.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291.png"/><Relationship Id="rId1" Type="http://schemas.openxmlformats.org/officeDocument/2006/relationships/image" Target="../media/image301.png"/><Relationship Id="rId6" Type="http://schemas.openxmlformats.org/officeDocument/2006/relationships/image" Target="../media/image321.png"/><Relationship Id="rId5" Type="http://schemas.openxmlformats.org/officeDocument/2006/relationships/image" Target="../media/image311.png"/><Relationship Id="rId4" Type="http://schemas.openxmlformats.org/officeDocument/2006/relationships/image" Target="../media/image34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669B8-6048-4E42-94A3-1B619C2F412E}"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30063367-274E-4029-A0A6-74DCD40049C9}">
      <dgm:prSet phldrT="[Text]" custT="1"/>
      <dgm:spPr/>
      <dgm:t>
        <a:bodyPr/>
        <a:lstStyle/>
        <a:p>
          <a:r>
            <a:rPr lang="en-US" sz="3200" i="1"/>
            <a:t>“You cannot teach a man anything; you can only help him discover it in himself.” </a:t>
          </a:r>
          <a:r>
            <a:rPr lang="en-US" sz="3200"/>
            <a:t>– </a:t>
          </a:r>
          <a:r>
            <a:rPr lang="en-US" sz="3200" b="1"/>
            <a:t>Galileo</a:t>
          </a:r>
          <a:r>
            <a:rPr lang="en-US" altLang="en-US" sz="3200"/>
            <a:t> </a:t>
          </a:r>
        </a:p>
      </dgm:t>
    </dgm:pt>
    <dgm:pt modelId="{AE1F37CF-4799-4B57-A018-70B4CCD53722}" type="parTrans" cxnId="{581B7143-1C2D-4197-9BE3-1FBBB25517B9}">
      <dgm:prSet/>
      <dgm:spPr/>
      <dgm:t>
        <a:bodyPr/>
        <a:lstStyle/>
        <a:p>
          <a:endParaRPr lang="en-US" sz="1600"/>
        </a:p>
      </dgm:t>
    </dgm:pt>
    <dgm:pt modelId="{162550C1-56D6-4B7A-BB74-1DA8D74E86C3}" type="sibTrans" cxnId="{581B7143-1C2D-4197-9BE3-1FBBB25517B9}">
      <dgm:prSet/>
      <dgm:spPr/>
      <dgm:t>
        <a:bodyPr/>
        <a:lstStyle/>
        <a:p>
          <a:endParaRPr lang="en-US" sz="1600"/>
        </a:p>
      </dgm:t>
    </dgm:pt>
    <dgm:pt modelId="{B5DD61C5-EA5F-4FF3-BF34-0661CAD8DF95}">
      <dgm:prSet phldrT="[Text]" custT="1"/>
      <dgm:spPr/>
      <dgm:t>
        <a:bodyPr/>
        <a:lstStyle/>
        <a:p>
          <a:r>
            <a:rPr lang="en-US" sz="3200" i="1"/>
            <a:t>“I never teach my pupils, I only attempt to provide the conditions in which they can learn” </a:t>
          </a:r>
          <a:r>
            <a:rPr lang="en-US" sz="3200" b="1"/>
            <a:t>- Einstein</a:t>
          </a:r>
        </a:p>
      </dgm:t>
    </dgm:pt>
    <dgm:pt modelId="{4FB482CD-8B73-4760-BD57-81DA8E051B0E}" type="parTrans" cxnId="{90B28686-B16E-4467-8B92-18554D4B4B88}">
      <dgm:prSet/>
      <dgm:spPr/>
      <dgm:t>
        <a:bodyPr/>
        <a:lstStyle/>
        <a:p>
          <a:endParaRPr lang="en-US" sz="1600"/>
        </a:p>
      </dgm:t>
    </dgm:pt>
    <dgm:pt modelId="{5C3AB2B1-DD9C-409D-862C-A032483E83AE}" type="sibTrans" cxnId="{90B28686-B16E-4467-8B92-18554D4B4B88}">
      <dgm:prSet/>
      <dgm:spPr/>
      <dgm:t>
        <a:bodyPr/>
        <a:lstStyle/>
        <a:p>
          <a:endParaRPr lang="en-US" sz="1600"/>
        </a:p>
      </dgm:t>
    </dgm:pt>
    <dgm:pt modelId="{F3934170-1403-45D1-BCB9-4D88C1FF447A}">
      <dgm:prSet phldrT="[Text]" custT="1"/>
      <dgm:spPr/>
      <dgm:t>
        <a:bodyPr/>
        <a:lstStyle/>
        <a:p>
          <a:r>
            <a:rPr lang="en-US" altLang="en-US" sz="2000">
              <a:latin typeface="inherit"/>
            </a:rPr>
            <a:t>Saya tidak pernah mengajar murid-murid saya, saya hanya berusaha memberikan kondisi di mana mereka dapat belajar</a:t>
          </a:r>
          <a:r>
            <a:rPr lang="en-US" altLang="en-US" sz="2000"/>
            <a:t> </a:t>
          </a:r>
          <a:endParaRPr lang="en-US" sz="2000"/>
        </a:p>
      </dgm:t>
    </dgm:pt>
    <dgm:pt modelId="{45C22A80-6DB0-4123-9B5F-34B13D95F7D1}" type="parTrans" cxnId="{F1A0F298-DDF8-4AAF-9C8C-02C21D614280}">
      <dgm:prSet/>
      <dgm:spPr/>
      <dgm:t>
        <a:bodyPr/>
        <a:lstStyle/>
        <a:p>
          <a:endParaRPr lang="en-US" sz="1600"/>
        </a:p>
      </dgm:t>
    </dgm:pt>
    <dgm:pt modelId="{018F48D5-AF30-4777-B4E4-98B432924579}" type="sibTrans" cxnId="{F1A0F298-DDF8-4AAF-9C8C-02C21D614280}">
      <dgm:prSet/>
      <dgm:spPr/>
      <dgm:t>
        <a:bodyPr/>
        <a:lstStyle/>
        <a:p>
          <a:endParaRPr lang="en-US" sz="1600"/>
        </a:p>
      </dgm:t>
    </dgm:pt>
    <dgm:pt modelId="{96AF9526-9062-4864-B0D6-EBD2A81E3F80}">
      <dgm:prSet phldrT="[Text]" custT="1"/>
      <dgm:spPr/>
      <dgm:t>
        <a:bodyPr/>
        <a:lstStyle/>
        <a:p>
          <a:r>
            <a:rPr lang="en-US" altLang="en-US" sz="2000">
              <a:latin typeface="inherit"/>
            </a:rPr>
            <a:t>Anda tidak bisa mengajarkan apa pun kepada seseorang; Anda hanya bisa membantunya menemukannya dalam dirinya sendiri.</a:t>
          </a:r>
          <a:endParaRPr lang="en-US" sz="2000"/>
        </a:p>
      </dgm:t>
    </dgm:pt>
    <dgm:pt modelId="{9E20F661-921B-4047-9EE4-0CE272DD224F}" type="sibTrans" cxnId="{6B987C66-8AF1-4248-A214-4017B00FB33D}">
      <dgm:prSet/>
      <dgm:spPr/>
      <dgm:t>
        <a:bodyPr/>
        <a:lstStyle/>
        <a:p>
          <a:endParaRPr lang="en-US" sz="1600"/>
        </a:p>
      </dgm:t>
    </dgm:pt>
    <dgm:pt modelId="{3DCF2A03-9510-4CD1-9555-890014A82F83}" type="parTrans" cxnId="{6B987C66-8AF1-4248-A214-4017B00FB33D}">
      <dgm:prSet/>
      <dgm:spPr/>
      <dgm:t>
        <a:bodyPr/>
        <a:lstStyle/>
        <a:p>
          <a:endParaRPr lang="en-US" sz="1600"/>
        </a:p>
      </dgm:t>
    </dgm:pt>
    <dgm:pt modelId="{489BD0B3-70E8-4C99-AD5C-50882911D58D}">
      <dgm:prSet phldrT="[Text]" custT="1"/>
      <dgm:spPr/>
      <dgm:t>
        <a:bodyPr/>
        <a:lstStyle/>
        <a:p>
          <a:endParaRPr lang="en-US" sz="2000"/>
        </a:p>
      </dgm:t>
    </dgm:pt>
    <dgm:pt modelId="{DB91F4A3-D656-4CA8-B5F2-5FA11F48551F}" type="parTrans" cxnId="{915F699B-3C45-4CC8-B147-D76C619157BB}">
      <dgm:prSet/>
      <dgm:spPr/>
      <dgm:t>
        <a:bodyPr/>
        <a:lstStyle/>
        <a:p>
          <a:endParaRPr lang="en-US"/>
        </a:p>
      </dgm:t>
    </dgm:pt>
    <dgm:pt modelId="{C42AA3F8-DEF9-4B09-AA1D-44BF47850FA0}" type="sibTrans" cxnId="{915F699B-3C45-4CC8-B147-D76C619157BB}">
      <dgm:prSet/>
      <dgm:spPr/>
      <dgm:t>
        <a:bodyPr/>
        <a:lstStyle/>
        <a:p>
          <a:endParaRPr lang="en-US"/>
        </a:p>
      </dgm:t>
    </dgm:pt>
    <dgm:pt modelId="{40A62D44-6043-449D-A05B-7F45723433D3}" type="pres">
      <dgm:prSet presAssocID="{576669B8-6048-4E42-94A3-1B619C2F412E}" presName="linear" presStyleCnt="0">
        <dgm:presLayoutVars>
          <dgm:animLvl val="lvl"/>
          <dgm:resizeHandles val="exact"/>
        </dgm:presLayoutVars>
      </dgm:prSet>
      <dgm:spPr/>
      <dgm:t>
        <a:bodyPr/>
        <a:lstStyle/>
        <a:p>
          <a:endParaRPr lang="id-ID"/>
        </a:p>
      </dgm:t>
    </dgm:pt>
    <dgm:pt modelId="{E4C00E07-24B5-403E-96D8-0BF748A18925}" type="pres">
      <dgm:prSet presAssocID="{30063367-274E-4029-A0A6-74DCD40049C9}" presName="parentText" presStyleLbl="node1" presStyleIdx="0" presStyleCnt="2">
        <dgm:presLayoutVars>
          <dgm:chMax val="0"/>
          <dgm:bulletEnabled val="1"/>
        </dgm:presLayoutVars>
      </dgm:prSet>
      <dgm:spPr/>
      <dgm:t>
        <a:bodyPr/>
        <a:lstStyle/>
        <a:p>
          <a:endParaRPr lang="id-ID"/>
        </a:p>
      </dgm:t>
    </dgm:pt>
    <dgm:pt modelId="{3D974599-7BFF-4FA7-A134-C751CCE190C2}" type="pres">
      <dgm:prSet presAssocID="{30063367-274E-4029-A0A6-74DCD40049C9}" presName="childText" presStyleLbl="revTx" presStyleIdx="0" presStyleCnt="2">
        <dgm:presLayoutVars>
          <dgm:bulletEnabled val="1"/>
        </dgm:presLayoutVars>
      </dgm:prSet>
      <dgm:spPr/>
      <dgm:t>
        <a:bodyPr/>
        <a:lstStyle/>
        <a:p>
          <a:endParaRPr lang="id-ID"/>
        </a:p>
      </dgm:t>
    </dgm:pt>
    <dgm:pt modelId="{83B59A04-6324-4804-8E34-78C00AE6BC94}" type="pres">
      <dgm:prSet presAssocID="{B5DD61C5-EA5F-4FF3-BF34-0661CAD8DF95}" presName="parentText" presStyleLbl="node1" presStyleIdx="1" presStyleCnt="2">
        <dgm:presLayoutVars>
          <dgm:chMax val="0"/>
          <dgm:bulletEnabled val="1"/>
        </dgm:presLayoutVars>
      </dgm:prSet>
      <dgm:spPr/>
      <dgm:t>
        <a:bodyPr/>
        <a:lstStyle/>
        <a:p>
          <a:endParaRPr lang="id-ID"/>
        </a:p>
      </dgm:t>
    </dgm:pt>
    <dgm:pt modelId="{863859EF-4397-431B-8BA0-485484ED24F8}" type="pres">
      <dgm:prSet presAssocID="{B5DD61C5-EA5F-4FF3-BF34-0661CAD8DF95}" presName="childText" presStyleLbl="revTx" presStyleIdx="1" presStyleCnt="2">
        <dgm:presLayoutVars>
          <dgm:bulletEnabled val="1"/>
        </dgm:presLayoutVars>
      </dgm:prSet>
      <dgm:spPr/>
      <dgm:t>
        <a:bodyPr/>
        <a:lstStyle/>
        <a:p>
          <a:endParaRPr lang="id-ID"/>
        </a:p>
      </dgm:t>
    </dgm:pt>
  </dgm:ptLst>
  <dgm:cxnLst>
    <dgm:cxn modelId="{90B28686-B16E-4467-8B92-18554D4B4B88}" srcId="{576669B8-6048-4E42-94A3-1B619C2F412E}" destId="{B5DD61C5-EA5F-4FF3-BF34-0661CAD8DF95}" srcOrd="1" destOrd="0" parTransId="{4FB482CD-8B73-4760-BD57-81DA8E051B0E}" sibTransId="{5C3AB2B1-DD9C-409D-862C-A032483E83AE}"/>
    <dgm:cxn modelId="{833B4382-EC47-4D73-BE21-B7B1A8617BA6}" type="presOf" srcId="{489BD0B3-70E8-4C99-AD5C-50882911D58D}" destId="{3D974599-7BFF-4FA7-A134-C751CCE190C2}" srcOrd="0" destOrd="1" presId="urn:microsoft.com/office/officeart/2005/8/layout/vList2"/>
    <dgm:cxn modelId="{8F923BC6-E470-448E-80FB-3F1305F75BA5}" type="presOf" srcId="{576669B8-6048-4E42-94A3-1B619C2F412E}" destId="{40A62D44-6043-449D-A05B-7F45723433D3}" srcOrd="0" destOrd="0" presId="urn:microsoft.com/office/officeart/2005/8/layout/vList2"/>
    <dgm:cxn modelId="{581B7143-1C2D-4197-9BE3-1FBBB25517B9}" srcId="{576669B8-6048-4E42-94A3-1B619C2F412E}" destId="{30063367-274E-4029-A0A6-74DCD40049C9}" srcOrd="0" destOrd="0" parTransId="{AE1F37CF-4799-4B57-A018-70B4CCD53722}" sibTransId="{162550C1-56D6-4B7A-BB74-1DA8D74E86C3}"/>
    <dgm:cxn modelId="{41E03105-9854-491C-931A-9B38C0A99AF2}" type="presOf" srcId="{96AF9526-9062-4864-B0D6-EBD2A81E3F80}" destId="{3D974599-7BFF-4FA7-A134-C751CCE190C2}" srcOrd="0" destOrd="0" presId="urn:microsoft.com/office/officeart/2005/8/layout/vList2"/>
    <dgm:cxn modelId="{F518C66D-4030-4B9A-A604-B648B6E6FDFF}" type="presOf" srcId="{B5DD61C5-EA5F-4FF3-BF34-0661CAD8DF95}" destId="{83B59A04-6324-4804-8E34-78C00AE6BC94}" srcOrd="0" destOrd="0" presId="urn:microsoft.com/office/officeart/2005/8/layout/vList2"/>
    <dgm:cxn modelId="{6B987C66-8AF1-4248-A214-4017B00FB33D}" srcId="{30063367-274E-4029-A0A6-74DCD40049C9}" destId="{96AF9526-9062-4864-B0D6-EBD2A81E3F80}" srcOrd="0" destOrd="0" parTransId="{3DCF2A03-9510-4CD1-9555-890014A82F83}" sibTransId="{9E20F661-921B-4047-9EE4-0CE272DD224F}"/>
    <dgm:cxn modelId="{F1A0F298-DDF8-4AAF-9C8C-02C21D614280}" srcId="{B5DD61C5-EA5F-4FF3-BF34-0661CAD8DF95}" destId="{F3934170-1403-45D1-BCB9-4D88C1FF447A}" srcOrd="0" destOrd="0" parTransId="{45C22A80-6DB0-4123-9B5F-34B13D95F7D1}" sibTransId="{018F48D5-AF30-4777-B4E4-98B432924579}"/>
    <dgm:cxn modelId="{915F699B-3C45-4CC8-B147-D76C619157BB}" srcId="{30063367-274E-4029-A0A6-74DCD40049C9}" destId="{489BD0B3-70E8-4C99-AD5C-50882911D58D}" srcOrd="1" destOrd="0" parTransId="{DB91F4A3-D656-4CA8-B5F2-5FA11F48551F}" sibTransId="{C42AA3F8-DEF9-4B09-AA1D-44BF47850FA0}"/>
    <dgm:cxn modelId="{286E1BA8-E78A-4F85-94AA-404744E75279}" type="presOf" srcId="{F3934170-1403-45D1-BCB9-4D88C1FF447A}" destId="{863859EF-4397-431B-8BA0-485484ED24F8}" srcOrd="0" destOrd="0" presId="urn:microsoft.com/office/officeart/2005/8/layout/vList2"/>
    <dgm:cxn modelId="{DD33059D-018B-497E-BE0B-1BBE894A8CEE}" type="presOf" srcId="{30063367-274E-4029-A0A6-74DCD40049C9}" destId="{E4C00E07-24B5-403E-96D8-0BF748A18925}" srcOrd="0" destOrd="0" presId="urn:microsoft.com/office/officeart/2005/8/layout/vList2"/>
    <dgm:cxn modelId="{814D61A2-15E0-4E23-93C0-28AC9D339F05}" type="presParOf" srcId="{40A62D44-6043-449D-A05B-7F45723433D3}" destId="{E4C00E07-24B5-403E-96D8-0BF748A18925}" srcOrd="0" destOrd="0" presId="urn:microsoft.com/office/officeart/2005/8/layout/vList2"/>
    <dgm:cxn modelId="{1814AEC6-B272-4EF0-A5BF-479E0C18942D}" type="presParOf" srcId="{40A62D44-6043-449D-A05B-7F45723433D3}" destId="{3D974599-7BFF-4FA7-A134-C751CCE190C2}" srcOrd="1" destOrd="0" presId="urn:microsoft.com/office/officeart/2005/8/layout/vList2"/>
    <dgm:cxn modelId="{F841E988-4796-4B32-A13E-80E068E1B7B0}" type="presParOf" srcId="{40A62D44-6043-449D-A05B-7F45723433D3}" destId="{83B59A04-6324-4804-8E34-78C00AE6BC94}" srcOrd="2" destOrd="0" presId="urn:microsoft.com/office/officeart/2005/8/layout/vList2"/>
    <dgm:cxn modelId="{CCDC7D2E-588E-4BCD-AAC0-15E747243405}" type="presParOf" srcId="{40A62D44-6043-449D-A05B-7F45723433D3}" destId="{863859EF-4397-431B-8BA0-485484ED24F8}"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5B2A89-4EB6-41BE-8AEE-96C6812C6E0C}" type="doc">
      <dgm:prSet loTypeId="urn:microsoft.com/office/officeart/2005/8/layout/hierarchy3" loCatId="relationship" qsTypeId="urn:microsoft.com/office/officeart/2005/8/quickstyle/simple1" qsCatId="simple" csTypeId="urn:microsoft.com/office/officeart/2005/8/colors/accent3_1" csCatId="accent3" phldr="1"/>
      <dgm:spPr/>
      <dgm:t>
        <a:bodyPr/>
        <a:lstStyle/>
        <a:p>
          <a:endParaRPr lang="en-US"/>
        </a:p>
      </dgm:t>
    </dgm:pt>
    <dgm:pt modelId="{5EEB57F1-57D9-49AF-A30B-FB31BC1E8210}">
      <dgm:prSet phldrT="[Text]"/>
      <dgm:spPr>
        <a:solidFill>
          <a:schemeClr val="accent4">
            <a:lumMod val="20000"/>
            <a:lumOff val="80000"/>
          </a:schemeClr>
        </a:solidFill>
      </dgm:spPr>
      <dgm:t>
        <a:bodyPr/>
        <a:lstStyle/>
        <a:p>
          <a:r>
            <a:rPr lang="en-ID" b="1"/>
            <a:t>Karakter Simulasi</a:t>
          </a:r>
          <a:endParaRPr lang="en-US" b="1"/>
        </a:p>
      </dgm:t>
    </dgm:pt>
    <dgm:pt modelId="{6CD91FCD-552C-4CAE-AFAE-D57C20F63B68}" type="parTrans" cxnId="{EA6D8CA7-8682-4CFB-8C7E-53235753473A}">
      <dgm:prSet/>
      <dgm:spPr/>
      <dgm:t>
        <a:bodyPr/>
        <a:lstStyle/>
        <a:p>
          <a:endParaRPr lang="en-US"/>
        </a:p>
      </dgm:t>
    </dgm:pt>
    <dgm:pt modelId="{BD7AC283-F7EE-412A-BE37-B8589F892F5A}" type="sibTrans" cxnId="{EA6D8CA7-8682-4CFB-8C7E-53235753473A}">
      <dgm:prSet/>
      <dgm:spPr/>
      <dgm:t>
        <a:bodyPr/>
        <a:lstStyle/>
        <a:p>
          <a:endParaRPr lang="en-US"/>
        </a:p>
      </dgm:t>
    </dgm:pt>
    <dgm:pt modelId="{8102BEE1-5CD5-4320-929C-EB95547B557E}">
      <dgm:prSet phldrT="[Text]"/>
      <dgm:spPr/>
      <dgm:t>
        <a:bodyPr/>
        <a:lstStyle/>
        <a:p>
          <a:r>
            <a:rPr lang="en-US" altLang="en-US"/>
            <a:t>(1) Simulasi menggambarkan </a:t>
          </a:r>
          <a:r>
            <a:rPr lang="en-US"/>
            <a:t>suatu kejadian yang ditiru dari kejadian nyata </a:t>
          </a:r>
          <a:r>
            <a:rPr lang="en-US" i="1"/>
            <a:t>(behavioural realism)</a:t>
          </a:r>
        </a:p>
      </dgm:t>
    </dgm:pt>
    <dgm:pt modelId="{9C253702-2424-4FB0-91C1-59E546B2F300}" type="parTrans" cxnId="{C0023683-E72F-412B-85FE-FF15A687D2FC}">
      <dgm:prSet/>
      <dgm:spPr/>
      <dgm:t>
        <a:bodyPr/>
        <a:lstStyle/>
        <a:p>
          <a:endParaRPr lang="en-US"/>
        </a:p>
      </dgm:t>
    </dgm:pt>
    <dgm:pt modelId="{F4CD1A29-D9C5-4F8E-BC99-EEFF1C9120E7}" type="sibTrans" cxnId="{C0023683-E72F-412B-85FE-FF15A687D2FC}">
      <dgm:prSet/>
      <dgm:spPr/>
      <dgm:t>
        <a:bodyPr/>
        <a:lstStyle/>
        <a:p>
          <a:endParaRPr lang="en-US"/>
        </a:p>
      </dgm:t>
    </dgm:pt>
    <dgm:pt modelId="{03132A45-F1CA-4188-B5B7-701B642DCBA6}">
      <dgm:prSet phldrT="[Text]"/>
      <dgm:spPr/>
      <dgm:t>
        <a:bodyPr/>
        <a:lstStyle/>
        <a:p>
          <a:r>
            <a:rPr lang="en-US" altLang="en-US"/>
            <a:t> (2) </a:t>
          </a:r>
          <a:r>
            <a:rPr lang="en-US" altLang="en-US" b="1"/>
            <a:t>Simulasi memberi user kontrol tertentu atas masalah atau situasi</a:t>
          </a:r>
          <a:r>
            <a:rPr lang="en-US" altLang="en-US"/>
            <a:t>. </a:t>
          </a:r>
          <a:endParaRPr lang="en-US"/>
        </a:p>
      </dgm:t>
    </dgm:pt>
    <dgm:pt modelId="{6CFB490E-E0A0-4DED-8823-45D30B1C2491}" type="parTrans" cxnId="{10023E86-EFC4-4454-8354-861FDF912350}">
      <dgm:prSet/>
      <dgm:spPr/>
      <dgm:t>
        <a:bodyPr/>
        <a:lstStyle/>
        <a:p>
          <a:endParaRPr lang="en-US"/>
        </a:p>
      </dgm:t>
    </dgm:pt>
    <dgm:pt modelId="{F95434A5-ECF5-46AA-BE22-84DDD7779616}" type="sibTrans" cxnId="{10023E86-EFC4-4454-8354-861FDF912350}">
      <dgm:prSet/>
      <dgm:spPr/>
      <dgm:t>
        <a:bodyPr/>
        <a:lstStyle/>
        <a:p>
          <a:endParaRPr lang="en-US"/>
        </a:p>
      </dgm:t>
    </dgm:pt>
    <dgm:pt modelId="{6038793B-2528-47FB-884F-912FDE474483}">
      <dgm:prSet phldrT="[Text]"/>
      <dgm:spPr/>
      <dgm:t>
        <a:bodyPr/>
        <a:lstStyle/>
        <a:p>
          <a:r>
            <a:rPr lang="en-US" altLang="en-US"/>
            <a:t>(3) Simulasi menghilangkan variabel pengganggu tertentu yang tidak relevan atau tidak penting untuk tujuan pengajaran</a:t>
          </a:r>
          <a:endParaRPr lang="en-US"/>
        </a:p>
      </dgm:t>
    </dgm:pt>
    <dgm:pt modelId="{A97EAD61-8949-4CA5-9087-81FFCFFF63AF}" type="parTrans" cxnId="{038C3555-7450-4665-8576-83CF3C77CA91}">
      <dgm:prSet/>
      <dgm:spPr/>
      <dgm:t>
        <a:bodyPr/>
        <a:lstStyle/>
        <a:p>
          <a:endParaRPr lang="en-US"/>
        </a:p>
      </dgm:t>
    </dgm:pt>
    <dgm:pt modelId="{2953F945-A1D3-4719-BF34-001131771DF4}" type="sibTrans" cxnId="{038C3555-7450-4665-8576-83CF3C77CA91}">
      <dgm:prSet/>
      <dgm:spPr/>
      <dgm:t>
        <a:bodyPr/>
        <a:lstStyle/>
        <a:p>
          <a:endParaRPr lang="en-US"/>
        </a:p>
      </dgm:t>
    </dgm:pt>
    <dgm:pt modelId="{E4CB2F07-20CA-4294-AF44-9C95BF7032A4}" type="pres">
      <dgm:prSet presAssocID="{015B2A89-4EB6-41BE-8AEE-96C6812C6E0C}" presName="diagram" presStyleCnt="0">
        <dgm:presLayoutVars>
          <dgm:chPref val="1"/>
          <dgm:dir/>
          <dgm:animOne val="branch"/>
          <dgm:animLvl val="lvl"/>
          <dgm:resizeHandles/>
        </dgm:presLayoutVars>
      </dgm:prSet>
      <dgm:spPr/>
      <dgm:t>
        <a:bodyPr/>
        <a:lstStyle/>
        <a:p>
          <a:endParaRPr lang="id-ID"/>
        </a:p>
      </dgm:t>
    </dgm:pt>
    <dgm:pt modelId="{776FBF1B-BD07-4D78-A9DB-C09E719D0B2C}" type="pres">
      <dgm:prSet presAssocID="{5EEB57F1-57D9-49AF-A30B-FB31BC1E8210}" presName="root" presStyleCnt="0"/>
      <dgm:spPr/>
    </dgm:pt>
    <dgm:pt modelId="{06553982-FD0E-4DF6-AC1B-A08C9273678F}" type="pres">
      <dgm:prSet presAssocID="{5EEB57F1-57D9-49AF-A30B-FB31BC1E8210}" presName="rootComposite" presStyleCnt="0"/>
      <dgm:spPr/>
    </dgm:pt>
    <dgm:pt modelId="{47B39967-F65B-4CC6-B62B-B43FF87BBBDB}" type="pres">
      <dgm:prSet presAssocID="{5EEB57F1-57D9-49AF-A30B-FB31BC1E8210}" presName="rootText" presStyleLbl="node1" presStyleIdx="0" presStyleCnt="1" custScaleX="220115"/>
      <dgm:spPr/>
      <dgm:t>
        <a:bodyPr/>
        <a:lstStyle/>
        <a:p>
          <a:endParaRPr lang="id-ID"/>
        </a:p>
      </dgm:t>
    </dgm:pt>
    <dgm:pt modelId="{FB7A0FFD-D00F-4FC8-8CCD-5B0D668469D9}" type="pres">
      <dgm:prSet presAssocID="{5EEB57F1-57D9-49AF-A30B-FB31BC1E8210}" presName="rootConnector" presStyleLbl="node1" presStyleIdx="0" presStyleCnt="1"/>
      <dgm:spPr/>
      <dgm:t>
        <a:bodyPr/>
        <a:lstStyle/>
        <a:p>
          <a:endParaRPr lang="id-ID"/>
        </a:p>
      </dgm:t>
    </dgm:pt>
    <dgm:pt modelId="{1C86DB06-4249-4B3D-8320-B36DCBC93332}" type="pres">
      <dgm:prSet presAssocID="{5EEB57F1-57D9-49AF-A30B-FB31BC1E8210}" presName="childShape" presStyleCnt="0"/>
      <dgm:spPr/>
    </dgm:pt>
    <dgm:pt modelId="{CAFC07A3-5FAF-4A50-A5AD-8594E663BF7D}" type="pres">
      <dgm:prSet presAssocID="{9C253702-2424-4FB0-91C1-59E546B2F300}" presName="Name13" presStyleLbl="parChTrans1D2" presStyleIdx="0" presStyleCnt="3"/>
      <dgm:spPr/>
      <dgm:t>
        <a:bodyPr/>
        <a:lstStyle/>
        <a:p>
          <a:endParaRPr lang="id-ID"/>
        </a:p>
      </dgm:t>
    </dgm:pt>
    <dgm:pt modelId="{11F5D29C-4DAC-4E4F-9A3E-14FCE190D3E5}" type="pres">
      <dgm:prSet presAssocID="{8102BEE1-5CD5-4320-929C-EB95547B557E}" presName="childText" presStyleLbl="bgAcc1" presStyleIdx="0" presStyleCnt="3" custScaleX="633182">
        <dgm:presLayoutVars>
          <dgm:bulletEnabled val="1"/>
        </dgm:presLayoutVars>
      </dgm:prSet>
      <dgm:spPr/>
      <dgm:t>
        <a:bodyPr/>
        <a:lstStyle/>
        <a:p>
          <a:endParaRPr lang="id-ID"/>
        </a:p>
      </dgm:t>
    </dgm:pt>
    <dgm:pt modelId="{65B5CFC3-1DA1-4E25-9AE2-6C6F47B55576}" type="pres">
      <dgm:prSet presAssocID="{6CFB490E-E0A0-4DED-8823-45D30B1C2491}" presName="Name13" presStyleLbl="parChTrans1D2" presStyleIdx="1" presStyleCnt="3"/>
      <dgm:spPr/>
      <dgm:t>
        <a:bodyPr/>
        <a:lstStyle/>
        <a:p>
          <a:endParaRPr lang="id-ID"/>
        </a:p>
      </dgm:t>
    </dgm:pt>
    <dgm:pt modelId="{50155C83-B194-4DE2-874E-F22EF883AFA4}" type="pres">
      <dgm:prSet presAssocID="{03132A45-F1CA-4188-B5B7-701B642DCBA6}" presName="childText" presStyleLbl="bgAcc1" presStyleIdx="1" presStyleCnt="3" custScaleX="633182">
        <dgm:presLayoutVars>
          <dgm:bulletEnabled val="1"/>
        </dgm:presLayoutVars>
      </dgm:prSet>
      <dgm:spPr/>
      <dgm:t>
        <a:bodyPr/>
        <a:lstStyle/>
        <a:p>
          <a:endParaRPr lang="id-ID"/>
        </a:p>
      </dgm:t>
    </dgm:pt>
    <dgm:pt modelId="{7CC17B28-AB8E-4F12-A90D-43476FFF9C33}" type="pres">
      <dgm:prSet presAssocID="{A97EAD61-8949-4CA5-9087-81FFCFFF63AF}" presName="Name13" presStyleLbl="parChTrans1D2" presStyleIdx="2" presStyleCnt="3"/>
      <dgm:spPr/>
      <dgm:t>
        <a:bodyPr/>
        <a:lstStyle/>
        <a:p>
          <a:endParaRPr lang="id-ID"/>
        </a:p>
      </dgm:t>
    </dgm:pt>
    <dgm:pt modelId="{D6D18D15-13FE-447B-9EE2-BCFFCD932FDD}" type="pres">
      <dgm:prSet presAssocID="{6038793B-2528-47FB-884F-912FDE474483}" presName="childText" presStyleLbl="bgAcc1" presStyleIdx="2" presStyleCnt="3" custScaleX="633182">
        <dgm:presLayoutVars>
          <dgm:bulletEnabled val="1"/>
        </dgm:presLayoutVars>
      </dgm:prSet>
      <dgm:spPr/>
      <dgm:t>
        <a:bodyPr/>
        <a:lstStyle/>
        <a:p>
          <a:endParaRPr lang="id-ID"/>
        </a:p>
      </dgm:t>
    </dgm:pt>
  </dgm:ptLst>
  <dgm:cxnLst>
    <dgm:cxn modelId="{9FE98A77-7573-4B45-884D-26CFC67133DA}" type="presOf" srcId="{8102BEE1-5CD5-4320-929C-EB95547B557E}" destId="{11F5D29C-4DAC-4E4F-9A3E-14FCE190D3E5}" srcOrd="0" destOrd="0" presId="urn:microsoft.com/office/officeart/2005/8/layout/hierarchy3"/>
    <dgm:cxn modelId="{5B77B0DF-A7E3-451F-93C3-0C8AFADD0333}" type="presOf" srcId="{9C253702-2424-4FB0-91C1-59E546B2F300}" destId="{CAFC07A3-5FAF-4A50-A5AD-8594E663BF7D}" srcOrd="0" destOrd="0" presId="urn:microsoft.com/office/officeart/2005/8/layout/hierarchy3"/>
    <dgm:cxn modelId="{625AF45C-D34C-4C18-A74B-43A08EBD76EE}" type="presOf" srcId="{A97EAD61-8949-4CA5-9087-81FFCFFF63AF}" destId="{7CC17B28-AB8E-4F12-A90D-43476FFF9C33}" srcOrd="0" destOrd="0" presId="urn:microsoft.com/office/officeart/2005/8/layout/hierarchy3"/>
    <dgm:cxn modelId="{49151036-1225-4AB7-8DE4-0296A759FC93}" type="presOf" srcId="{5EEB57F1-57D9-49AF-A30B-FB31BC1E8210}" destId="{47B39967-F65B-4CC6-B62B-B43FF87BBBDB}" srcOrd="0" destOrd="0" presId="urn:microsoft.com/office/officeart/2005/8/layout/hierarchy3"/>
    <dgm:cxn modelId="{10023E86-EFC4-4454-8354-861FDF912350}" srcId="{5EEB57F1-57D9-49AF-A30B-FB31BC1E8210}" destId="{03132A45-F1CA-4188-B5B7-701B642DCBA6}" srcOrd="1" destOrd="0" parTransId="{6CFB490E-E0A0-4DED-8823-45D30B1C2491}" sibTransId="{F95434A5-ECF5-46AA-BE22-84DDD7779616}"/>
    <dgm:cxn modelId="{9E88766A-2AFD-4ADC-9072-267C0995C253}" type="presOf" srcId="{6038793B-2528-47FB-884F-912FDE474483}" destId="{D6D18D15-13FE-447B-9EE2-BCFFCD932FDD}" srcOrd="0" destOrd="0" presId="urn:microsoft.com/office/officeart/2005/8/layout/hierarchy3"/>
    <dgm:cxn modelId="{480E5C27-636B-49A2-95C8-53195E9C1869}" type="presOf" srcId="{6CFB490E-E0A0-4DED-8823-45D30B1C2491}" destId="{65B5CFC3-1DA1-4E25-9AE2-6C6F47B55576}" srcOrd="0" destOrd="0" presId="urn:microsoft.com/office/officeart/2005/8/layout/hierarchy3"/>
    <dgm:cxn modelId="{1B2AF200-D074-4ED1-BA5F-C6A569690C8B}" type="presOf" srcId="{015B2A89-4EB6-41BE-8AEE-96C6812C6E0C}" destId="{E4CB2F07-20CA-4294-AF44-9C95BF7032A4}" srcOrd="0" destOrd="0" presId="urn:microsoft.com/office/officeart/2005/8/layout/hierarchy3"/>
    <dgm:cxn modelId="{10BAD5F1-18BB-4354-A2E9-2734EE7C08FF}" type="presOf" srcId="{5EEB57F1-57D9-49AF-A30B-FB31BC1E8210}" destId="{FB7A0FFD-D00F-4FC8-8CCD-5B0D668469D9}" srcOrd="1" destOrd="0" presId="urn:microsoft.com/office/officeart/2005/8/layout/hierarchy3"/>
    <dgm:cxn modelId="{0B33C1F8-96F7-4228-8AA5-A3318BFFBD2D}" type="presOf" srcId="{03132A45-F1CA-4188-B5B7-701B642DCBA6}" destId="{50155C83-B194-4DE2-874E-F22EF883AFA4}" srcOrd="0" destOrd="0" presId="urn:microsoft.com/office/officeart/2005/8/layout/hierarchy3"/>
    <dgm:cxn modelId="{EA6D8CA7-8682-4CFB-8C7E-53235753473A}" srcId="{015B2A89-4EB6-41BE-8AEE-96C6812C6E0C}" destId="{5EEB57F1-57D9-49AF-A30B-FB31BC1E8210}" srcOrd="0" destOrd="0" parTransId="{6CD91FCD-552C-4CAE-AFAE-D57C20F63B68}" sibTransId="{BD7AC283-F7EE-412A-BE37-B8589F892F5A}"/>
    <dgm:cxn modelId="{C0023683-E72F-412B-85FE-FF15A687D2FC}" srcId="{5EEB57F1-57D9-49AF-A30B-FB31BC1E8210}" destId="{8102BEE1-5CD5-4320-929C-EB95547B557E}" srcOrd="0" destOrd="0" parTransId="{9C253702-2424-4FB0-91C1-59E546B2F300}" sibTransId="{F4CD1A29-D9C5-4F8E-BC99-EEFF1C9120E7}"/>
    <dgm:cxn modelId="{038C3555-7450-4665-8576-83CF3C77CA91}" srcId="{5EEB57F1-57D9-49AF-A30B-FB31BC1E8210}" destId="{6038793B-2528-47FB-884F-912FDE474483}" srcOrd="2" destOrd="0" parTransId="{A97EAD61-8949-4CA5-9087-81FFCFFF63AF}" sibTransId="{2953F945-A1D3-4719-BF34-001131771DF4}"/>
    <dgm:cxn modelId="{6CB948F5-B48E-43D2-90F7-A4AEF0EC59E8}" type="presParOf" srcId="{E4CB2F07-20CA-4294-AF44-9C95BF7032A4}" destId="{776FBF1B-BD07-4D78-A9DB-C09E719D0B2C}" srcOrd="0" destOrd="0" presId="urn:microsoft.com/office/officeart/2005/8/layout/hierarchy3"/>
    <dgm:cxn modelId="{22F1E529-0104-4CF0-BEB4-05F3A75F5DC7}" type="presParOf" srcId="{776FBF1B-BD07-4D78-A9DB-C09E719D0B2C}" destId="{06553982-FD0E-4DF6-AC1B-A08C9273678F}" srcOrd="0" destOrd="0" presId="urn:microsoft.com/office/officeart/2005/8/layout/hierarchy3"/>
    <dgm:cxn modelId="{1E044C44-EEBC-4F87-9257-E292FCDA883A}" type="presParOf" srcId="{06553982-FD0E-4DF6-AC1B-A08C9273678F}" destId="{47B39967-F65B-4CC6-B62B-B43FF87BBBDB}" srcOrd="0" destOrd="0" presId="urn:microsoft.com/office/officeart/2005/8/layout/hierarchy3"/>
    <dgm:cxn modelId="{770AD09D-A039-406E-9EA6-0188EA6ECB69}" type="presParOf" srcId="{06553982-FD0E-4DF6-AC1B-A08C9273678F}" destId="{FB7A0FFD-D00F-4FC8-8CCD-5B0D668469D9}" srcOrd="1" destOrd="0" presId="urn:microsoft.com/office/officeart/2005/8/layout/hierarchy3"/>
    <dgm:cxn modelId="{769ED948-9F9B-4931-9D69-1CFA5A589DAD}" type="presParOf" srcId="{776FBF1B-BD07-4D78-A9DB-C09E719D0B2C}" destId="{1C86DB06-4249-4B3D-8320-B36DCBC93332}" srcOrd="1" destOrd="0" presId="urn:microsoft.com/office/officeart/2005/8/layout/hierarchy3"/>
    <dgm:cxn modelId="{84BD3C1D-4249-4495-988A-88BD97332E79}" type="presParOf" srcId="{1C86DB06-4249-4B3D-8320-B36DCBC93332}" destId="{CAFC07A3-5FAF-4A50-A5AD-8594E663BF7D}" srcOrd="0" destOrd="0" presId="urn:microsoft.com/office/officeart/2005/8/layout/hierarchy3"/>
    <dgm:cxn modelId="{93F8FA2C-7C90-44E5-BCD8-98BC0120DE9C}" type="presParOf" srcId="{1C86DB06-4249-4B3D-8320-B36DCBC93332}" destId="{11F5D29C-4DAC-4E4F-9A3E-14FCE190D3E5}" srcOrd="1" destOrd="0" presId="urn:microsoft.com/office/officeart/2005/8/layout/hierarchy3"/>
    <dgm:cxn modelId="{A9BAC333-3FB1-4F6F-8BAD-DFE660C1F21B}" type="presParOf" srcId="{1C86DB06-4249-4B3D-8320-B36DCBC93332}" destId="{65B5CFC3-1DA1-4E25-9AE2-6C6F47B55576}" srcOrd="2" destOrd="0" presId="urn:microsoft.com/office/officeart/2005/8/layout/hierarchy3"/>
    <dgm:cxn modelId="{A792D387-0825-4467-BFFC-807900D4F3D2}" type="presParOf" srcId="{1C86DB06-4249-4B3D-8320-B36DCBC93332}" destId="{50155C83-B194-4DE2-874E-F22EF883AFA4}" srcOrd="3" destOrd="0" presId="urn:microsoft.com/office/officeart/2005/8/layout/hierarchy3"/>
    <dgm:cxn modelId="{0EEEB668-8A66-406C-9584-93FC49613C1E}" type="presParOf" srcId="{1C86DB06-4249-4B3D-8320-B36DCBC93332}" destId="{7CC17B28-AB8E-4F12-A90D-43476FFF9C33}" srcOrd="4" destOrd="0" presId="urn:microsoft.com/office/officeart/2005/8/layout/hierarchy3"/>
    <dgm:cxn modelId="{B2EF2B7E-71CC-427F-8CCC-3C8790CAE114}" type="presParOf" srcId="{1C86DB06-4249-4B3D-8320-B36DCBC93332}" destId="{D6D18D15-13FE-447B-9EE2-BCFFCD932FDD}"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D79C8C-FCEA-4DE7-A94D-140081F22B3E}"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en-US"/>
        </a:p>
      </dgm:t>
    </dgm:pt>
    <dgm:pt modelId="{975B24BE-024E-4F44-A177-C8E685F43130}">
      <dgm:prSet phldrT="[Text]" custT="1"/>
      <dgm:spPr>
        <a:solidFill>
          <a:schemeClr val="accent3">
            <a:lumMod val="50000"/>
          </a:schemeClr>
        </a:solidFill>
      </dgm:spPr>
      <dgm:t>
        <a:bodyPr/>
        <a:lstStyle/>
        <a:p>
          <a:r>
            <a:rPr lang="id-ID" sz="3200"/>
            <a:t>Sukar</a:t>
          </a:r>
          <a:endParaRPr lang="en-US" sz="3200"/>
        </a:p>
      </dgm:t>
    </dgm:pt>
    <dgm:pt modelId="{781F328E-F7C0-4829-8B46-8D249ED5966F}" type="parTrans" cxnId="{84DE7D87-36EE-4C7D-82F0-824282D4DB71}">
      <dgm:prSet/>
      <dgm:spPr/>
      <dgm:t>
        <a:bodyPr/>
        <a:lstStyle/>
        <a:p>
          <a:endParaRPr lang="en-US" sz="3200"/>
        </a:p>
      </dgm:t>
    </dgm:pt>
    <dgm:pt modelId="{F8406323-0949-47C8-BB04-94F91050CFBF}" type="sibTrans" cxnId="{84DE7D87-36EE-4C7D-82F0-824282D4DB71}">
      <dgm:prSet/>
      <dgm:spPr/>
      <dgm:t>
        <a:bodyPr/>
        <a:lstStyle/>
        <a:p>
          <a:endParaRPr lang="en-US" sz="3200"/>
        </a:p>
      </dgm:t>
    </dgm:pt>
    <dgm:pt modelId="{B0C030BE-D235-4161-B231-95F27B9FCFB7}">
      <dgm:prSet phldrT="[Text]" custT="1"/>
      <dgm:spPr>
        <a:solidFill>
          <a:schemeClr val="tx2">
            <a:lumMod val="75000"/>
          </a:schemeClr>
        </a:solidFill>
      </dgm:spPr>
      <dgm:t>
        <a:bodyPr/>
        <a:lstStyle/>
        <a:p>
          <a:r>
            <a:rPr lang="id-ID" sz="3200">
              <a:solidFill>
                <a:schemeClr val="bg1"/>
              </a:solidFill>
            </a:rPr>
            <a:t>Kom-pleks</a:t>
          </a:r>
          <a:endParaRPr lang="en-US" sz="3200">
            <a:solidFill>
              <a:schemeClr val="bg1"/>
            </a:solidFill>
          </a:endParaRPr>
        </a:p>
      </dgm:t>
    </dgm:pt>
    <dgm:pt modelId="{61758291-7094-4A02-8597-B45AEDE0575F}" type="parTrans" cxnId="{981D051F-71EF-47C9-95E5-2141EBC1F84C}">
      <dgm:prSet/>
      <dgm:spPr/>
      <dgm:t>
        <a:bodyPr/>
        <a:lstStyle/>
        <a:p>
          <a:endParaRPr lang="en-US" sz="3200"/>
        </a:p>
      </dgm:t>
    </dgm:pt>
    <dgm:pt modelId="{E0C7B383-811E-4992-9A57-F185436C4408}" type="sibTrans" cxnId="{981D051F-71EF-47C9-95E5-2141EBC1F84C}">
      <dgm:prSet/>
      <dgm:spPr/>
      <dgm:t>
        <a:bodyPr/>
        <a:lstStyle/>
        <a:p>
          <a:endParaRPr lang="en-US" sz="3200"/>
        </a:p>
      </dgm:t>
    </dgm:pt>
    <dgm:pt modelId="{66F302BB-36A2-4B46-B28A-B22051548BD3}">
      <dgm:prSet phldrT="[Text]" custT="1"/>
      <dgm:spPr>
        <a:solidFill>
          <a:srgbClr val="FF0000"/>
        </a:solidFill>
      </dgm:spPr>
      <dgm:t>
        <a:bodyPr/>
        <a:lstStyle/>
        <a:p>
          <a:r>
            <a:rPr lang="id-ID" sz="3200"/>
            <a:t>Abs</a:t>
          </a:r>
          <a:r>
            <a:rPr lang="en-ID" sz="3200"/>
            <a:t>-</a:t>
          </a:r>
          <a:r>
            <a:rPr lang="id-ID" sz="3200"/>
            <a:t>trak</a:t>
          </a:r>
          <a:endParaRPr lang="en-US" sz="3200"/>
        </a:p>
      </dgm:t>
    </dgm:pt>
    <dgm:pt modelId="{B1AB618D-B80B-4C25-921C-2DCED004A37D}" type="sibTrans" cxnId="{57043CC6-E937-4A1F-A80B-D61142748061}">
      <dgm:prSet/>
      <dgm:spPr/>
      <dgm:t>
        <a:bodyPr/>
        <a:lstStyle/>
        <a:p>
          <a:endParaRPr lang="en-US" sz="3200"/>
        </a:p>
      </dgm:t>
    </dgm:pt>
    <dgm:pt modelId="{115D5C84-F764-4C3B-B6F7-A80A98C623E8}" type="parTrans" cxnId="{57043CC6-E937-4A1F-A80B-D61142748061}">
      <dgm:prSet/>
      <dgm:spPr/>
      <dgm:t>
        <a:bodyPr/>
        <a:lstStyle/>
        <a:p>
          <a:endParaRPr lang="en-US" sz="3200"/>
        </a:p>
      </dgm:t>
    </dgm:pt>
    <dgm:pt modelId="{15BD85B3-0483-47FF-B066-35FEFF8F2FA6}" type="pres">
      <dgm:prSet presAssocID="{5CD79C8C-FCEA-4DE7-A94D-140081F22B3E}" presName="composite" presStyleCnt="0">
        <dgm:presLayoutVars>
          <dgm:chMax val="5"/>
          <dgm:dir/>
          <dgm:animLvl val="ctr"/>
          <dgm:resizeHandles val="exact"/>
        </dgm:presLayoutVars>
      </dgm:prSet>
      <dgm:spPr/>
      <dgm:t>
        <a:bodyPr/>
        <a:lstStyle/>
        <a:p>
          <a:endParaRPr lang="id-ID"/>
        </a:p>
      </dgm:t>
    </dgm:pt>
    <dgm:pt modelId="{746C375A-19D1-42DF-B72D-373594C9D3B6}" type="pres">
      <dgm:prSet presAssocID="{5CD79C8C-FCEA-4DE7-A94D-140081F22B3E}" presName="cycle" presStyleCnt="0"/>
      <dgm:spPr/>
    </dgm:pt>
    <dgm:pt modelId="{255C3E24-78C8-4540-9CF2-6B76A6900DE6}" type="pres">
      <dgm:prSet presAssocID="{5CD79C8C-FCEA-4DE7-A94D-140081F22B3E}" presName="centerShape" presStyleCnt="0"/>
      <dgm:spPr/>
    </dgm:pt>
    <dgm:pt modelId="{180BD11F-A7F7-450F-85DD-E12D9C274AA9}" type="pres">
      <dgm:prSet presAssocID="{5CD79C8C-FCEA-4DE7-A94D-140081F22B3E}" presName="connSite" presStyleLbl="node1" presStyleIdx="0" presStyleCnt="4"/>
      <dgm:spPr/>
    </dgm:pt>
    <dgm:pt modelId="{E6D7CA92-CBD6-466F-84AE-FBA41EF31D11}" type="pres">
      <dgm:prSet presAssocID="{5CD79C8C-FCEA-4DE7-A94D-140081F22B3E}" presName="visible" presStyleLbl="node1" presStyleIdx="0" presStyleCnt="4"/>
      <dgm:spPr>
        <a:blipFill rotWithShape="0">
          <a:blip xmlns:r="http://schemas.openxmlformats.org/officeDocument/2006/relationships" r:embed="rId1" cstate="email">
            <a:extLst>
              <a:ext uri="{28A0092B-C50C-407E-A947-70E740481C1C}">
                <a14:useLocalDpi xmlns:a14="http://schemas.microsoft.com/office/drawing/2010/main" xmlns=""/>
              </a:ext>
            </a:extLst>
          </a:blip>
          <a:stretch>
            <a:fillRect/>
          </a:stretch>
        </a:blipFill>
      </dgm:spPr>
    </dgm:pt>
    <dgm:pt modelId="{FDBA9F1C-D848-4940-8550-AE7E876976D9}" type="pres">
      <dgm:prSet presAssocID="{781F328E-F7C0-4829-8B46-8D249ED5966F}" presName="Name25" presStyleLbl="parChTrans1D1" presStyleIdx="0" presStyleCnt="3"/>
      <dgm:spPr/>
      <dgm:t>
        <a:bodyPr/>
        <a:lstStyle/>
        <a:p>
          <a:endParaRPr lang="id-ID"/>
        </a:p>
      </dgm:t>
    </dgm:pt>
    <dgm:pt modelId="{FDD8BC66-3F8C-4847-B43E-16BD9A1201D0}" type="pres">
      <dgm:prSet presAssocID="{975B24BE-024E-4F44-A177-C8E685F43130}" presName="node" presStyleCnt="0"/>
      <dgm:spPr/>
    </dgm:pt>
    <dgm:pt modelId="{1709B6F7-2529-4C29-9E92-078BD291D958}" type="pres">
      <dgm:prSet presAssocID="{975B24BE-024E-4F44-A177-C8E685F43130}" presName="parentNode" presStyleLbl="node1" presStyleIdx="1" presStyleCnt="4">
        <dgm:presLayoutVars>
          <dgm:chMax val="1"/>
          <dgm:bulletEnabled val="1"/>
        </dgm:presLayoutVars>
      </dgm:prSet>
      <dgm:spPr/>
      <dgm:t>
        <a:bodyPr/>
        <a:lstStyle/>
        <a:p>
          <a:endParaRPr lang="id-ID"/>
        </a:p>
      </dgm:t>
    </dgm:pt>
    <dgm:pt modelId="{F2EA6F41-176F-4CB8-AD33-8E8F13A0B252}" type="pres">
      <dgm:prSet presAssocID="{975B24BE-024E-4F44-A177-C8E685F43130}" presName="childNode" presStyleLbl="revTx" presStyleIdx="0" presStyleCnt="0">
        <dgm:presLayoutVars>
          <dgm:bulletEnabled val="1"/>
        </dgm:presLayoutVars>
      </dgm:prSet>
      <dgm:spPr/>
    </dgm:pt>
    <dgm:pt modelId="{AD0CBA41-5A83-4A7A-ABCA-262648CB812F}" type="pres">
      <dgm:prSet presAssocID="{115D5C84-F764-4C3B-B6F7-A80A98C623E8}" presName="Name25" presStyleLbl="parChTrans1D1" presStyleIdx="1" presStyleCnt="3"/>
      <dgm:spPr/>
      <dgm:t>
        <a:bodyPr/>
        <a:lstStyle/>
        <a:p>
          <a:endParaRPr lang="id-ID"/>
        </a:p>
      </dgm:t>
    </dgm:pt>
    <dgm:pt modelId="{7E8754F3-45D8-41B6-91D4-30B0404B8908}" type="pres">
      <dgm:prSet presAssocID="{66F302BB-36A2-4B46-B28A-B22051548BD3}" presName="node" presStyleCnt="0"/>
      <dgm:spPr/>
    </dgm:pt>
    <dgm:pt modelId="{7B36D676-5E35-450D-9083-B706665ED212}" type="pres">
      <dgm:prSet presAssocID="{66F302BB-36A2-4B46-B28A-B22051548BD3}" presName="parentNode" presStyleLbl="node1" presStyleIdx="2" presStyleCnt="4">
        <dgm:presLayoutVars>
          <dgm:chMax val="1"/>
          <dgm:bulletEnabled val="1"/>
        </dgm:presLayoutVars>
      </dgm:prSet>
      <dgm:spPr/>
      <dgm:t>
        <a:bodyPr/>
        <a:lstStyle/>
        <a:p>
          <a:endParaRPr lang="id-ID"/>
        </a:p>
      </dgm:t>
    </dgm:pt>
    <dgm:pt modelId="{B5B3B372-A24C-4D04-8D09-0A0285A031D3}" type="pres">
      <dgm:prSet presAssocID="{66F302BB-36A2-4B46-B28A-B22051548BD3}" presName="childNode" presStyleLbl="revTx" presStyleIdx="0" presStyleCnt="0">
        <dgm:presLayoutVars>
          <dgm:bulletEnabled val="1"/>
        </dgm:presLayoutVars>
      </dgm:prSet>
      <dgm:spPr/>
    </dgm:pt>
    <dgm:pt modelId="{52A3D2A2-99D7-4E01-B3BE-70236B00BF8D}" type="pres">
      <dgm:prSet presAssocID="{61758291-7094-4A02-8597-B45AEDE0575F}" presName="Name25" presStyleLbl="parChTrans1D1" presStyleIdx="2" presStyleCnt="3"/>
      <dgm:spPr/>
      <dgm:t>
        <a:bodyPr/>
        <a:lstStyle/>
        <a:p>
          <a:endParaRPr lang="id-ID"/>
        </a:p>
      </dgm:t>
    </dgm:pt>
    <dgm:pt modelId="{68343197-A346-4020-A6EC-A50024AF26F2}" type="pres">
      <dgm:prSet presAssocID="{B0C030BE-D235-4161-B231-95F27B9FCFB7}" presName="node" presStyleCnt="0"/>
      <dgm:spPr/>
    </dgm:pt>
    <dgm:pt modelId="{DDB8EFFA-60CF-4F0F-BF5F-67FDAA6AFBD0}" type="pres">
      <dgm:prSet presAssocID="{B0C030BE-D235-4161-B231-95F27B9FCFB7}" presName="parentNode" presStyleLbl="node1" presStyleIdx="3" presStyleCnt="4" custLinFactNeighborX="-2876">
        <dgm:presLayoutVars>
          <dgm:chMax val="1"/>
          <dgm:bulletEnabled val="1"/>
        </dgm:presLayoutVars>
      </dgm:prSet>
      <dgm:spPr/>
      <dgm:t>
        <a:bodyPr/>
        <a:lstStyle/>
        <a:p>
          <a:endParaRPr lang="id-ID"/>
        </a:p>
      </dgm:t>
    </dgm:pt>
    <dgm:pt modelId="{3752068C-04F8-4E69-BD96-4964910A46D1}" type="pres">
      <dgm:prSet presAssocID="{B0C030BE-D235-4161-B231-95F27B9FCFB7}" presName="childNode" presStyleLbl="revTx" presStyleIdx="0" presStyleCnt="0">
        <dgm:presLayoutVars>
          <dgm:bulletEnabled val="1"/>
        </dgm:presLayoutVars>
      </dgm:prSet>
      <dgm:spPr/>
    </dgm:pt>
  </dgm:ptLst>
  <dgm:cxnLst>
    <dgm:cxn modelId="{84DE7D87-36EE-4C7D-82F0-824282D4DB71}" srcId="{5CD79C8C-FCEA-4DE7-A94D-140081F22B3E}" destId="{975B24BE-024E-4F44-A177-C8E685F43130}" srcOrd="0" destOrd="0" parTransId="{781F328E-F7C0-4829-8B46-8D249ED5966F}" sibTransId="{F8406323-0949-47C8-BB04-94F91050CFBF}"/>
    <dgm:cxn modelId="{57043CC6-E937-4A1F-A80B-D61142748061}" srcId="{5CD79C8C-FCEA-4DE7-A94D-140081F22B3E}" destId="{66F302BB-36A2-4B46-B28A-B22051548BD3}" srcOrd="1" destOrd="0" parTransId="{115D5C84-F764-4C3B-B6F7-A80A98C623E8}" sibTransId="{B1AB618D-B80B-4C25-921C-2DCED004A37D}"/>
    <dgm:cxn modelId="{2EB01763-676C-46EF-8C9B-B4E5FD759963}" type="presOf" srcId="{781F328E-F7C0-4829-8B46-8D249ED5966F}" destId="{FDBA9F1C-D848-4940-8550-AE7E876976D9}" srcOrd="0" destOrd="0" presId="urn:microsoft.com/office/officeart/2005/8/layout/radial2"/>
    <dgm:cxn modelId="{E5DCEE1E-1733-454A-954B-2A9A842E765C}" type="presOf" srcId="{61758291-7094-4A02-8597-B45AEDE0575F}" destId="{52A3D2A2-99D7-4E01-B3BE-70236B00BF8D}" srcOrd="0" destOrd="0" presId="urn:microsoft.com/office/officeart/2005/8/layout/radial2"/>
    <dgm:cxn modelId="{9B92A9EB-EAA9-49BD-8A29-E76A34C848CA}" type="presOf" srcId="{975B24BE-024E-4F44-A177-C8E685F43130}" destId="{1709B6F7-2529-4C29-9E92-078BD291D958}" srcOrd="0" destOrd="0" presId="urn:microsoft.com/office/officeart/2005/8/layout/radial2"/>
    <dgm:cxn modelId="{F5D5A6CB-84A9-4641-A299-0449AE322CF3}" type="presOf" srcId="{5CD79C8C-FCEA-4DE7-A94D-140081F22B3E}" destId="{15BD85B3-0483-47FF-B066-35FEFF8F2FA6}" srcOrd="0" destOrd="0" presId="urn:microsoft.com/office/officeart/2005/8/layout/radial2"/>
    <dgm:cxn modelId="{5093244D-F767-40D5-8CDF-790DD923EB17}" type="presOf" srcId="{115D5C84-F764-4C3B-B6F7-A80A98C623E8}" destId="{AD0CBA41-5A83-4A7A-ABCA-262648CB812F}" srcOrd="0" destOrd="0" presId="urn:microsoft.com/office/officeart/2005/8/layout/radial2"/>
    <dgm:cxn modelId="{BEB4A5F2-D56F-4C61-8495-328FD7C4A552}" type="presOf" srcId="{B0C030BE-D235-4161-B231-95F27B9FCFB7}" destId="{DDB8EFFA-60CF-4F0F-BF5F-67FDAA6AFBD0}" srcOrd="0" destOrd="0" presId="urn:microsoft.com/office/officeart/2005/8/layout/radial2"/>
    <dgm:cxn modelId="{C60DCC69-C76C-4AA1-B4AE-D188917C4BE6}" type="presOf" srcId="{66F302BB-36A2-4B46-B28A-B22051548BD3}" destId="{7B36D676-5E35-450D-9083-B706665ED212}" srcOrd="0" destOrd="0" presId="urn:microsoft.com/office/officeart/2005/8/layout/radial2"/>
    <dgm:cxn modelId="{981D051F-71EF-47C9-95E5-2141EBC1F84C}" srcId="{5CD79C8C-FCEA-4DE7-A94D-140081F22B3E}" destId="{B0C030BE-D235-4161-B231-95F27B9FCFB7}" srcOrd="2" destOrd="0" parTransId="{61758291-7094-4A02-8597-B45AEDE0575F}" sibTransId="{E0C7B383-811E-4992-9A57-F185436C4408}"/>
    <dgm:cxn modelId="{56E82BAA-AB6C-4AFD-8CC1-7854882BADBF}" type="presParOf" srcId="{15BD85B3-0483-47FF-B066-35FEFF8F2FA6}" destId="{746C375A-19D1-42DF-B72D-373594C9D3B6}" srcOrd="0" destOrd="0" presId="urn:microsoft.com/office/officeart/2005/8/layout/radial2"/>
    <dgm:cxn modelId="{BA400EE2-9B00-4F31-8320-2ABF27F1EBDA}" type="presParOf" srcId="{746C375A-19D1-42DF-B72D-373594C9D3B6}" destId="{255C3E24-78C8-4540-9CF2-6B76A6900DE6}" srcOrd="0" destOrd="0" presId="urn:microsoft.com/office/officeart/2005/8/layout/radial2"/>
    <dgm:cxn modelId="{1A7792F5-5112-494C-A305-38B5DF9714BB}" type="presParOf" srcId="{255C3E24-78C8-4540-9CF2-6B76A6900DE6}" destId="{180BD11F-A7F7-450F-85DD-E12D9C274AA9}" srcOrd="0" destOrd="0" presId="urn:microsoft.com/office/officeart/2005/8/layout/radial2"/>
    <dgm:cxn modelId="{4B978E59-B512-43A8-A92C-720A7C3A08FE}" type="presParOf" srcId="{255C3E24-78C8-4540-9CF2-6B76A6900DE6}" destId="{E6D7CA92-CBD6-466F-84AE-FBA41EF31D11}" srcOrd="1" destOrd="0" presId="urn:microsoft.com/office/officeart/2005/8/layout/radial2"/>
    <dgm:cxn modelId="{408F5D29-0771-4671-9A9D-FEC66138ECA2}" type="presParOf" srcId="{746C375A-19D1-42DF-B72D-373594C9D3B6}" destId="{FDBA9F1C-D848-4940-8550-AE7E876976D9}" srcOrd="1" destOrd="0" presId="urn:microsoft.com/office/officeart/2005/8/layout/radial2"/>
    <dgm:cxn modelId="{8938164D-3249-45C8-9203-F89B1098EACF}" type="presParOf" srcId="{746C375A-19D1-42DF-B72D-373594C9D3B6}" destId="{FDD8BC66-3F8C-4847-B43E-16BD9A1201D0}" srcOrd="2" destOrd="0" presId="urn:microsoft.com/office/officeart/2005/8/layout/radial2"/>
    <dgm:cxn modelId="{68EEC07C-62AD-498F-95C0-D670EEF2487A}" type="presParOf" srcId="{FDD8BC66-3F8C-4847-B43E-16BD9A1201D0}" destId="{1709B6F7-2529-4C29-9E92-078BD291D958}" srcOrd="0" destOrd="0" presId="urn:microsoft.com/office/officeart/2005/8/layout/radial2"/>
    <dgm:cxn modelId="{E2184001-433D-43DD-8757-7B15AF02AD1E}" type="presParOf" srcId="{FDD8BC66-3F8C-4847-B43E-16BD9A1201D0}" destId="{F2EA6F41-176F-4CB8-AD33-8E8F13A0B252}" srcOrd="1" destOrd="0" presId="urn:microsoft.com/office/officeart/2005/8/layout/radial2"/>
    <dgm:cxn modelId="{2C62E06B-D55F-4E2E-B65E-2DE733BC93D9}" type="presParOf" srcId="{746C375A-19D1-42DF-B72D-373594C9D3B6}" destId="{AD0CBA41-5A83-4A7A-ABCA-262648CB812F}" srcOrd="3" destOrd="0" presId="urn:microsoft.com/office/officeart/2005/8/layout/radial2"/>
    <dgm:cxn modelId="{F82F4497-0CE0-46CF-9F3F-5F94654DCDD2}" type="presParOf" srcId="{746C375A-19D1-42DF-B72D-373594C9D3B6}" destId="{7E8754F3-45D8-41B6-91D4-30B0404B8908}" srcOrd="4" destOrd="0" presId="urn:microsoft.com/office/officeart/2005/8/layout/radial2"/>
    <dgm:cxn modelId="{D2FB7022-9473-4378-AADA-C5D364B51AD4}" type="presParOf" srcId="{7E8754F3-45D8-41B6-91D4-30B0404B8908}" destId="{7B36D676-5E35-450D-9083-B706665ED212}" srcOrd="0" destOrd="0" presId="urn:microsoft.com/office/officeart/2005/8/layout/radial2"/>
    <dgm:cxn modelId="{E9E6A3F1-A80C-43E7-BF5D-98AE0315A91E}" type="presParOf" srcId="{7E8754F3-45D8-41B6-91D4-30B0404B8908}" destId="{B5B3B372-A24C-4D04-8D09-0A0285A031D3}" srcOrd="1" destOrd="0" presId="urn:microsoft.com/office/officeart/2005/8/layout/radial2"/>
    <dgm:cxn modelId="{8DC885D5-01DA-4AB6-BA3D-DB424853DD08}" type="presParOf" srcId="{746C375A-19D1-42DF-B72D-373594C9D3B6}" destId="{52A3D2A2-99D7-4E01-B3BE-70236B00BF8D}" srcOrd="5" destOrd="0" presId="urn:microsoft.com/office/officeart/2005/8/layout/radial2"/>
    <dgm:cxn modelId="{0F9884DD-FDA4-4E03-AC99-0B6F82AED96B}" type="presParOf" srcId="{746C375A-19D1-42DF-B72D-373594C9D3B6}" destId="{68343197-A346-4020-A6EC-A50024AF26F2}" srcOrd="6" destOrd="0" presId="urn:microsoft.com/office/officeart/2005/8/layout/radial2"/>
    <dgm:cxn modelId="{C254D4AF-B67B-4A5B-98DA-DADEDA5934F3}" type="presParOf" srcId="{68343197-A346-4020-A6EC-A50024AF26F2}" destId="{DDB8EFFA-60CF-4F0F-BF5F-67FDAA6AFBD0}" srcOrd="0" destOrd="0" presId="urn:microsoft.com/office/officeart/2005/8/layout/radial2"/>
    <dgm:cxn modelId="{D6A8732E-C065-4BE3-B626-FA9A9ED532D9}" type="presParOf" srcId="{68343197-A346-4020-A6EC-A50024AF26F2}" destId="{3752068C-04F8-4E69-BD96-4964910A46D1}"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60C044-C17C-436E-B97B-6436EDB575DF}" type="doc">
      <dgm:prSet loTypeId="urn:microsoft.com/office/officeart/2005/8/layout/radial6" loCatId="cycle" qsTypeId="urn:microsoft.com/office/officeart/2005/8/quickstyle/simple1" qsCatId="simple" csTypeId="urn:microsoft.com/office/officeart/2005/8/colors/colorful1#6" csCatId="colorful" phldr="1"/>
      <dgm:spPr/>
      <dgm:t>
        <a:bodyPr/>
        <a:lstStyle/>
        <a:p>
          <a:endParaRPr lang="en-US"/>
        </a:p>
      </dgm:t>
    </dgm:pt>
    <dgm:pt modelId="{E323B9FA-031E-455A-BDDB-9131F2345DC7}">
      <dgm:prSet phldrT="[Text]"/>
      <dgm:spPr/>
      <dgm:t>
        <a:bodyPr/>
        <a:lstStyle/>
        <a:p>
          <a:r>
            <a:rPr lang="en-ID"/>
            <a:t>SSP</a:t>
          </a:r>
          <a:endParaRPr lang="en-US"/>
        </a:p>
      </dgm:t>
    </dgm:pt>
    <dgm:pt modelId="{979B208F-2B45-4569-B863-0DBFFD5ACA90}" type="parTrans" cxnId="{E3E95AD3-8538-4220-88AE-A3969E03B26E}">
      <dgm:prSet/>
      <dgm:spPr/>
      <dgm:t>
        <a:bodyPr/>
        <a:lstStyle/>
        <a:p>
          <a:endParaRPr lang="en-US"/>
        </a:p>
      </dgm:t>
    </dgm:pt>
    <dgm:pt modelId="{5A3A4D9F-7825-4E34-BFA9-E954F5067F7F}" type="sibTrans" cxnId="{E3E95AD3-8538-4220-88AE-A3969E03B26E}">
      <dgm:prSet/>
      <dgm:spPr/>
      <dgm:t>
        <a:bodyPr/>
        <a:lstStyle/>
        <a:p>
          <a:endParaRPr lang="en-US"/>
        </a:p>
      </dgm:t>
    </dgm:pt>
    <dgm:pt modelId="{42A5B042-5177-4986-8329-C1001A586F75}">
      <dgm:prSet phldrT="[Text]" custT="1"/>
      <dgm:spPr/>
      <dgm:t>
        <a:bodyPr/>
        <a:lstStyle/>
        <a:p>
          <a:r>
            <a:rPr lang="en-ID" sz="2800"/>
            <a:t>Strategi Pembela-jaran</a:t>
          </a:r>
          <a:endParaRPr lang="en-US" sz="2800"/>
        </a:p>
      </dgm:t>
    </dgm:pt>
    <dgm:pt modelId="{18C0E48A-F3A5-49AC-8916-468A1C976CCE}" type="parTrans" cxnId="{F337E31B-C0E8-4DA1-AD13-923EC5FDCEE2}">
      <dgm:prSet/>
      <dgm:spPr/>
      <dgm:t>
        <a:bodyPr/>
        <a:lstStyle/>
        <a:p>
          <a:endParaRPr lang="en-US"/>
        </a:p>
      </dgm:t>
    </dgm:pt>
    <dgm:pt modelId="{4D1BC290-2630-42BB-A62A-CF71085768F1}" type="sibTrans" cxnId="{F337E31B-C0E8-4DA1-AD13-923EC5FDCEE2}">
      <dgm:prSet/>
      <dgm:spPr/>
      <dgm:t>
        <a:bodyPr/>
        <a:lstStyle/>
        <a:p>
          <a:endParaRPr lang="en-US"/>
        </a:p>
      </dgm:t>
    </dgm:pt>
    <dgm:pt modelId="{91E97DC5-D9D6-4F95-B843-7134695F2DAB}">
      <dgm:prSet phldrT="[Text]" custT="1"/>
      <dgm:spPr/>
      <dgm:t>
        <a:bodyPr/>
        <a:lstStyle/>
        <a:p>
          <a:r>
            <a:rPr lang="en-ID" sz="2800"/>
            <a:t>Materi Kajian</a:t>
          </a:r>
          <a:endParaRPr lang="en-US" sz="2800"/>
        </a:p>
      </dgm:t>
    </dgm:pt>
    <dgm:pt modelId="{F95BC1F5-6A61-4B13-B06A-3259C4F01B0D}" type="parTrans" cxnId="{56EE361A-23E7-465B-822B-723211E58C1B}">
      <dgm:prSet/>
      <dgm:spPr/>
      <dgm:t>
        <a:bodyPr/>
        <a:lstStyle/>
        <a:p>
          <a:endParaRPr lang="en-US"/>
        </a:p>
      </dgm:t>
    </dgm:pt>
    <dgm:pt modelId="{46092239-A78C-4446-8BA5-CCAF95A5BD8D}" type="sibTrans" cxnId="{56EE361A-23E7-465B-822B-723211E58C1B}">
      <dgm:prSet/>
      <dgm:spPr/>
      <dgm:t>
        <a:bodyPr/>
        <a:lstStyle/>
        <a:p>
          <a:endParaRPr lang="en-US"/>
        </a:p>
      </dgm:t>
    </dgm:pt>
    <dgm:pt modelId="{DD769D2C-7EEF-482D-B3D3-9E1203950DE6}" type="pres">
      <dgm:prSet presAssocID="{EE60C044-C17C-436E-B97B-6436EDB575DF}" presName="Name0" presStyleCnt="0">
        <dgm:presLayoutVars>
          <dgm:chMax val="1"/>
          <dgm:dir/>
          <dgm:animLvl val="ctr"/>
          <dgm:resizeHandles val="exact"/>
        </dgm:presLayoutVars>
      </dgm:prSet>
      <dgm:spPr/>
      <dgm:t>
        <a:bodyPr/>
        <a:lstStyle/>
        <a:p>
          <a:endParaRPr lang="id-ID"/>
        </a:p>
      </dgm:t>
    </dgm:pt>
    <dgm:pt modelId="{CBEDA93A-FD66-4587-8132-ADA1101D62E4}" type="pres">
      <dgm:prSet presAssocID="{E323B9FA-031E-455A-BDDB-9131F2345DC7}" presName="centerShape" presStyleLbl="node0" presStyleIdx="0" presStyleCnt="1" custLinFactNeighborX="-5029" custLinFactNeighborY="335"/>
      <dgm:spPr/>
      <dgm:t>
        <a:bodyPr/>
        <a:lstStyle/>
        <a:p>
          <a:endParaRPr lang="id-ID"/>
        </a:p>
      </dgm:t>
    </dgm:pt>
    <dgm:pt modelId="{4FDA1FEA-BC98-4000-AD3D-9563E72B88D5}" type="pres">
      <dgm:prSet presAssocID="{42A5B042-5177-4986-8329-C1001A586F75}" presName="node" presStyleLbl="node1" presStyleIdx="0" presStyleCnt="2" custScaleX="153083" custRadScaleRad="95900" custRadScaleInc="151250">
        <dgm:presLayoutVars>
          <dgm:bulletEnabled val="1"/>
        </dgm:presLayoutVars>
      </dgm:prSet>
      <dgm:spPr/>
      <dgm:t>
        <a:bodyPr/>
        <a:lstStyle/>
        <a:p>
          <a:endParaRPr lang="id-ID"/>
        </a:p>
      </dgm:t>
    </dgm:pt>
    <dgm:pt modelId="{785A26A2-F457-4CC3-B828-24DD2E86E842}" type="pres">
      <dgm:prSet presAssocID="{42A5B042-5177-4986-8329-C1001A586F75}" presName="dummy" presStyleCnt="0"/>
      <dgm:spPr/>
    </dgm:pt>
    <dgm:pt modelId="{0F91667C-E4A4-4609-9CA6-FEC16A250A89}" type="pres">
      <dgm:prSet presAssocID="{4D1BC290-2630-42BB-A62A-CF71085768F1}" presName="sibTrans" presStyleLbl="sibTrans2D1" presStyleIdx="0" presStyleCnt="2" custScaleY="68329"/>
      <dgm:spPr/>
      <dgm:t>
        <a:bodyPr/>
        <a:lstStyle/>
        <a:p>
          <a:endParaRPr lang="id-ID"/>
        </a:p>
      </dgm:t>
    </dgm:pt>
    <dgm:pt modelId="{1A4C5C6E-2C5A-44A5-9D07-7D28CE23BBAC}" type="pres">
      <dgm:prSet presAssocID="{91E97DC5-D9D6-4F95-B843-7134695F2DAB}" presName="node" presStyleLbl="node1" presStyleIdx="1" presStyleCnt="2" custScaleX="178144" custRadScaleRad="117400" custRadScaleInc="147202">
        <dgm:presLayoutVars>
          <dgm:bulletEnabled val="1"/>
        </dgm:presLayoutVars>
      </dgm:prSet>
      <dgm:spPr/>
      <dgm:t>
        <a:bodyPr/>
        <a:lstStyle/>
        <a:p>
          <a:endParaRPr lang="id-ID"/>
        </a:p>
      </dgm:t>
    </dgm:pt>
    <dgm:pt modelId="{C8D6F0FA-328B-423C-ACA1-9A7E41EC1F52}" type="pres">
      <dgm:prSet presAssocID="{91E97DC5-D9D6-4F95-B843-7134695F2DAB}" presName="dummy" presStyleCnt="0"/>
      <dgm:spPr/>
    </dgm:pt>
    <dgm:pt modelId="{D05BACF0-C940-4418-A2D6-0EFC273033D4}" type="pres">
      <dgm:prSet presAssocID="{46092239-A78C-4446-8BA5-CCAF95A5BD8D}" presName="sibTrans" presStyleLbl="sibTrans2D1" presStyleIdx="1" presStyleCnt="2" custScaleY="76734"/>
      <dgm:spPr/>
      <dgm:t>
        <a:bodyPr/>
        <a:lstStyle/>
        <a:p>
          <a:endParaRPr lang="id-ID"/>
        </a:p>
      </dgm:t>
    </dgm:pt>
  </dgm:ptLst>
  <dgm:cxnLst>
    <dgm:cxn modelId="{92AC9DFB-D876-44DC-9A83-63114F1D3D42}" type="presOf" srcId="{46092239-A78C-4446-8BA5-CCAF95A5BD8D}" destId="{D05BACF0-C940-4418-A2D6-0EFC273033D4}" srcOrd="0" destOrd="0" presId="urn:microsoft.com/office/officeart/2005/8/layout/radial6"/>
    <dgm:cxn modelId="{65E097BF-CC3A-47A4-A7C0-83E32A3650BB}" type="presOf" srcId="{4D1BC290-2630-42BB-A62A-CF71085768F1}" destId="{0F91667C-E4A4-4609-9CA6-FEC16A250A89}" srcOrd="0" destOrd="0" presId="urn:microsoft.com/office/officeart/2005/8/layout/radial6"/>
    <dgm:cxn modelId="{56EE361A-23E7-465B-822B-723211E58C1B}" srcId="{E323B9FA-031E-455A-BDDB-9131F2345DC7}" destId="{91E97DC5-D9D6-4F95-B843-7134695F2DAB}" srcOrd="1" destOrd="0" parTransId="{F95BC1F5-6A61-4B13-B06A-3259C4F01B0D}" sibTransId="{46092239-A78C-4446-8BA5-CCAF95A5BD8D}"/>
    <dgm:cxn modelId="{BB684957-FE3A-4A93-B7F7-EAAA7E5BDE87}" type="presOf" srcId="{EE60C044-C17C-436E-B97B-6436EDB575DF}" destId="{DD769D2C-7EEF-482D-B3D3-9E1203950DE6}" srcOrd="0" destOrd="0" presId="urn:microsoft.com/office/officeart/2005/8/layout/radial6"/>
    <dgm:cxn modelId="{F337E31B-C0E8-4DA1-AD13-923EC5FDCEE2}" srcId="{E323B9FA-031E-455A-BDDB-9131F2345DC7}" destId="{42A5B042-5177-4986-8329-C1001A586F75}" srcOrd="0" destOrd="0" parTransId="{18C0E48A-F3A5-49AC-8916-468A1C976CCE}" sibTransId="{4D1BC290-2630-42BB-A62A-CF71085768F1}"/>
    <dgm:cxn modelId="{57224F9D-3A73-411F-8123-26013A6A6DA5}" type="presOf" srcId="{E323B9FA-031E-455A-BDDB-9131F2345DC7}" destId="{CBEDA93A-FD66-4587-8132-ADA1101D62E4}" srcOrd="0" destOrd="0" presId="urn:microsoft.com/office/officeart/2005/8/layout/radial6"/>
    <dgm:cxn modelId="{E3E95AD3-8538-4220-88AE-A3969E03B26E}" srcId="{EE60C044-C17C-436E-B97B-6436EDB575DF}" destId="{E323B9FA-031E-455A-BDDB-9131F2345DC7}" srcOrd="0" destOrd="0" parTransId="{979B208F-2B45-4569-B863-0DBFFD5ACA90}" sibTransId="{5A3A4D9F-7825-4E34-BFA9-E954F5067F7F}"/>
    <dgm:cxn modelId="{18C3CB12-6548-457C-A1AC-B06C85A0AF8F}" type="presOf" srcId="{42A5B042-5177-4986-8329-C1001A586F75}" destId="{4FDA1FEA-BC98-4000-AD3D-9563E72B88D5}" srcOrd="0" destOrd="0" presId="urn:microsoft.com/office/officeart/2005/8/layout/radial6"/>
    <dgm:cxn modelId="{A5075A12-0F48-49F7-AF1B-1DF79A440468}" type="presOf" srcId="{91E97DC5-D9D6-4F95-B843-7134695F2DAB}" destId="{1A4C5C6E-2C5A-44A5-9D07-7D28CE23BBAC}" srcOrd="0" destOrd="0" presId="urn:microsoft.com/office/officeart/2005/8/layout/radial6"/>
    <dgm:cxn modelId="{7D3955B1-54A8-435E-A6D0-9779D7B1C3C6}" type="presParOf" srcId="{DD769D2C-7EEF-482D-B3D3-9E1203950DE6}" destId="{CBEDA93A-FD66-4587-8132-ADA1101D62E4}" srcOrd="0" destOrd="0" presId="urn:microsoft.com/office/officeart/2005/8/layout/radial6"/>
    <dgm:cxn modelId="{A72AD25A-2C1D-4512-B1C1-929ADC616668}" type="presParOf" srcId="{DD769D2C-7EEF-482D-B3D3-9E1203950DE6}" destId="{4FDA1FEA-BC98-4000-AD3D-9563E72B88D5}" srcOrd="1" destOrd="0" presId="urn:microsoft.com/office/officeart/2005/8/layout/radial6"/>
    <dgm:cxn modelId="{BABC788F-F41C-4F1C-A491-FAF6CA3321FB}" type="presParOf" srcId="{DD769D2C-7EEF-482D-B3D3-9E1203950DE6}" destId="{785A26A2-F457-4CC3-B828-24DD2E86E842}" srcOrd="2" destOrd="0" presId="urn:microsoft.com/office/officeart/2005/8/layout/radial6"/>
    <dgm:cxn modelId="{528080C2-40C0-4C16-8286-99CEE6C5A742}" type="presParOf" srcId="{DD769D2C-7EEF-482D-B3D3-9E1203950DE6}" destId="{0F91667C-E4A4-4609-9CA6-FEC16A250A89}" srcOrd="3" destOrd="0" presId="urn:microsoft.com/office/officeart/2005/8/layout/radial6"/>
    <dgm:cxn modelId="{B6AD90F4-1258-443F-AA9B-7746CAA1DE69}" type="presParOf" srcId="{DD769D2C-7EEF-482D-B3D3-9E1203950DE6}" destId="{1A4C5C6E-2C5A-44A5-9D07-7D28CE23BBAC}" srcOrd="4" destOrd="0" presId="urn:microsoft.com/office/officeart/2005/8/layout/radial6"/>
    <dgm:cxn modelId="{6FBDCCD2-CF6A-4C62-A8EA-E7C918C9557E}" type="presParOf" srcId="{DD769D2C-7EEF-482D-B3D3-9E1203950DE6}" destId="{C8D6F0FA-328B-423C-ACA1-9A7E41EC1F52}" srcOrd="5" destOrd="0" presId="urn:microsoft.com/office/officeart/2005/8/layout/radial6"/>
    <dgm:cxn modelId="{4629199A-49C6-41E3-87BB-77C2F263D3CF}" type="presParOf" srcId="{DD769D2C-7EEF-482D-B3D3-9E1203950DE6}" destId="{D05BACF0-C940-4418-A2D6-0EFC273033D4}" srcOrd="6"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CC3944-79BC-4DB3-B20F-E8816CB95DBC}" type="doc">
      <dgm:prSet loTypeId="urn:microsoft.com/office/officeart/2008/layout/VerticalAccentList" loCatId="list" qsTypeId="urn:microsoft.com/office/officeart/2005/8/quickstyle/simple3" qsCatId="simple" csTypeId="urn:microsoft.com/office/officeart/2005/8/colors/colorful4" csCatId="colorful" phldr="1"/>
      <dgm:spPr/>
      <dgm:t>
        <a:bodyPr/>
        <a:lstStyle/>
        <a:p>
          <a:endParaRPr lang="en-US"/>
        </a:p>
      </dgm:t>
    </dgm:pt>
    <dgm:pt modelId="{06D091E1-7496-4492-877B-95BD835C4E24}">
      <dgm:prSet phldrT="[Text]"/>
      <dgm:spPr/>
      <dgm:t>
        <a:bodyPr/>
        <a:lstStyle/>
        <a:p>
          <a:r>
            <a:rPr lang="en-US" b="1"/>
            <a:t>Membuka Pembelajaran</a:t>
          </a:r>
        </a:p>
      </dgm:t>
    </dgm:pt>
    <dgm:pt modelId="{CFB8E0C5-BD0B-4612-AA64-972A0EA7D0A4}" type="parTrans" cxnId="{56DAA21C-1508-4941-AF85-D0108F886B1B}">
      <dgm:prSet/>
      <dgm:spPr/>
      <dgm:t>
        <a:bodyPr/>
        <a:lstStyle/>
        <a:p>
          <a:endParaRPr lang="en-US"/>
        </a:p>
      </dgm:t>
    </dgm:pt>
    <dgm:pt modelId="{D9C7368C-1170-4402-81F9-DF6C319E9D55}" type="sibTrans" cxnId="{56DAA21C-1508-4941-AF85-D0108F886B1B}">
      <dgm:prSet/>
      <dgm:spPr/>
      <dgm:t>
        <a:bodyPr/>
        <a:lstStyle/>
        <a:p>
          <a:endParaRPr lang="en-US"/>
        </a:p>
      </dgm:t>
    </dgm:pt>
    <dgm:pt modelId="{3FE731E1-AF4E-4DBC-9B21-B9ED065D4888}">
      <dgm:prSet phldrT="[Text]"/>
      <dgm:spPr/>
      <dgm:t>
        <a:bodyPr/>
        <a:lstStyle/>
        <a:p>
          <a:r>
            <a:rPr lang="en-US"/>
            <a:t>Guru langsung masuk ke inti pelajaran</a:t>
          </a:r>
        </a:p>
      </dgm:t>
    </dgm:pt>
    <dgm:pt modelId="{7892F422-DCC7-48D1-AEB3-1A4C88B1D662}" type="parTrans" cxnId="{BA6DB9F4-8436-4710-A906-5318FBA3D551}">
      <dgm:prSet/>
      <dgm:spPr/>
      <dgm:t>
        <a:bodyPr/>
        <a:lstStyle/>
        <a:p>
          <a:endParaRPr lang="en-US"/>
        </a:p>
      </dgm:t>
    </dgm:pt>
    <dgm:pt modelId="{21029AEA-CF35-4BFA-BE28-38412CC44BCA}" type="sibTrans" cxnId="{BA6DB9F4-8436-4710-A906-5318FBA3D551}">
      <dgm:prSet/>
      <dgm:spPr/>
      <dgm:t>
        <a:bodyPr/>
        <a:lstStyle/>
        <a:p>
          <a:endParaRPr lang="en-US"/>
        </a:p>
      </dgm:t>
    </dgm:pt>
    <dgm:pt modelId="{6475CA86-BFFD-4175-B138-7A8C74B97F7E}">
      <dgm:prSet phldrT="[Text]"/>
      <dgm:spPr/>
      <dgm:t>
        <a:bodyPr/>
        <a:lstStyle/>
        <a:p>
          <a:r>
            <a:rPr lang="en-US" b="1"/>
            <a:t>Menutup Pembelajaran</a:t>
          </a:r>
        </a:p>
      </dgm:t>
    </dgm:pt>
    <dgm:pt modelId="{D66E4753-5EF5-4F3D-9298-4BAF451F55F5}" type="parTrans" cxnId="{1592E8CB-824D-4B1B-8C36-A1E5ABBF2924}">
      <dgm:prSet/>
      <dgm:spPr/>
      <dgm:t>
        <a:bodyPr/>
        <a:lstStyle/>
        <a:p>
          <a:endParaRPr lang="en-US"/>
        </a:p>
      </dgm:t>
    </dgm:pt>
    <dgm:pt modelId="{39D2CDA5-D9C9-4BC4-A8B9-BD7A3CE5EA67}" type="sibTrans" cxnId="{1592E8CB-824D-4B1B-8C36-A1E5ABBF2924}">
      <dgm:prSet/>
      <dgm:spPr/>
      <dgm:t>
        <a:bodyPr/>
        <a:lstStyle/>
        <a:p>
          <a:endParaRPr lang="en-US"/>
        </a:p>
      </dgm:t>
    </dgm:pt>
    <dgm:pt modelId="{0DD5A8A6-3903-4B0F-854B-B424E720E379}">
      <dgm:prSet phldrT="[Text]"/>
      <dgm:spPr/>
      <dgm:t>
        <a:bodyPr/>
        <a:lstStyle/>
        <a:p>
          <a:r>
            <a:rPr lang="en-US"/>
            <a:t>Setelah pelajaran usai guru langsung berkata, “anak-anak karena waktunya sudah habis, pelajaran saya akhiri sampai disini, Selamat siang“. </a:t>
          </a:r>
        </a:p>
      </dgm:t>
    </dgm:pt>
    <dgm:pt modelId="{9D89251D-F121-4409-977E-FB1FFEB640DA}" type="parTrans" cxnId="{C9B94AFB-AD85-4EC3-9443-80E2E5241EFB}">
      <dgm:prSet/>
      <dgm:spPr/>
      <dgm:t>
        <a:bodyPr/>
        <a:lstStyle/>
        <a:p>
          <a:endParaRPr lang="en-US"/>
        </a:p>
      </dgm:t>
    </dgm:pt>
    <dgm:pt modelId="{43944A3A-41CE-43D6-94E6-C9DCEA3C607C}" type="sibTrans" cxnId="{C9B94AFB-AD85-4EC3-9443-80E2E5241EFB}">
      <dgm:prSet/>
      <dgm:spPr/>
      <dgm:t>
        <a:bodyPr/>
        <a:lstStyle/>
        <a:p>
          <a:endParaRPr lang="en-US"/>
        </a:p>
      </dgm:t>
    </dgm:pt>
    <dgm:pt modelId="{B0164E9A-F088-40BB-866C-8EBADFFFE9F2}" type="pres">
      <dgm:prSet presAssocID="{FFCC3944-79BC-4DB3-B20F-E8816CB95DBC}" presName="Name0" presStyleCnt="0">
        <dgm:presLayoutVars>
          <dgm:chMax/>
          <dgm:chPref/>
          <dgm:dir/>
        </dgm:presLayoutVars>
      </dgm:prSet>
      <dgm:spPr/>
      <dgm:t>
        <a:bodyPr/>
        <a:lstStyle/>
        <a:p>
          <a:endParaRPr lang="id-ID"/>
        </a:p>
      </dgm:t>
    </dgm:pt>
    <dgm:pt modelId="{E1884AE4-D8A4-422D-9C34-30D5D59F275B}" type="pres">
      <dgm:prSet presAssocID="{06D091E1-7496-4492-877B-95BD835C4E24}" presName="parenttextcomposite" presStyleCnt="0"/>
      <dgm:spPr/>
    </dgm:pt>
    <dgm:pt modelId="{39BFEA4E-DBD7-4D46-A29B-5C5011BF5BD9}" type="pres">
      <dgm:prSet presAssocID="{06D091E1-7496-4492-877B-95BD835C4E24}" presName="parenttext" presStyleLbl="revTx" presStyleIdx="0" presStyleCnt="2">
        <dgm:presLayoutVars>
          <dgm:chMax/>
          <dgm:chPref val="2"/>
          <dgm:bulletEnabled val="1"/>
        </dgm:presLayoutVars>
      </dgm:prSet>
      <dgm:spPr/>
      <dgm:t>
        <a:bodyPr/>
        <a:lstStyle/>
        <a:p>
          <a:endParaRPr lang="id-ID"/>
        </a:p>
      </dgm:t>
    </dgm:pt>
    <dgm:pt modelId="{0938AEEF-89E4-4FE0-9096-9F5B6516A709}" type="pres">
      <dgm:prSet presAssocID="{06D091E1-7496-4492-877B-95BD835C4E24}" presName="composite" presStyleCnt="0"/>
      <dgm:spPr/>
    </dgm:pt>
    <dgm:pt modelId="{8104ADB1-EC94-4ADC-B4AD-62DD69FF1D5B}" type="pres">
      <dgm:prSet presAssocID="{06D091E1-7496-4492-877B-95BD835C4E24}" presName="chevron1" presStyleLbl="alignNode1" presStyleIdx="0" presStyleCnt="14"/>
      <dgm:spPr/>
    </dgm:pt>
    <dgm:pt modelId="{369BC362-3FD6-4AA5-B12A-C692D82B034F}" type="pres">
      <dgm:prSet presAssocID="{06D091E1-7496-4492-877B-95BD835C4E24}" presName="chevron2" presStyleLbl="alignNode1" presStyleIdx="1" presStyleCnt="14"/>
      <dgm:spPr/>
    </dgm:pt>
    <dgm:pt modelId="{62282C01-6E02-4770-A475-1E1332D42CEC}" type="pres">
      <dgm:prSet presAssocID="{06D091E1-7496-4492-877B-95BD835C4E24}" presName="chevron3" presStyleLbl="alignNode1" presStyleIdx="2" presStyleCnt="14"/>
      <dgm:spPr/>
    </dgm:pt>
    <dgm:pt modelId="{CD445895-EA8F-42D6-A09C-87BDBC3D3028}" type="pres">
      <dgm:prSet presAssocID="{06D091E1-7496-4492-877B-95BD835C4E24}" presName="chevron4" presStyleLbl="alignNode1" presStyleIdx="3" presStyleCnt="14"/>
      <dgm:spPr/>
    </dgm:pt>
    <dgm:pt modelId="{1D76B8F6-5700-461F-BDDC-553A637A6F95}" type="pres">
      <dgm:prSet presAssocID="{06D091E1-7496-4492-877B-95BD835C4E24}" presName="chevron5" presStyleLbl="alignNode1" presStyleIdx="4" presStyleCnt="14"/>
      <dgm:spPr/>
    </dgm:pt>
    <dgm:pt modelId="{AAC28A92-059E-4BA6-9B80-C1E83D035B9B}" type="pres">
      <dgm:prSet presAssocID="{06D091E1-7496-4492-877B-95BD835C4E24}" presName="chevron6" presStyleLbl="alignNode1" presStyleIdx="5" presStyleCnt="14"/>
      <dgm:spPr/>
    </dgm:pt>
    <dgm:pt modelId="{7DE31E27-90ED-46E3-A95D-8C32D8AB738C}" type="pres">
      <dgm:prSet presAssocID="{06D091E1-7496-4492-877B-95BD835C4E24}" presName="chevron7" presStyleLbl="alignNode1" presStyleIdx="6" presStyleCnt="14"/>
      <dgm:spPr/>
    </dgm:pt>
    <dgm:pt modelId="{2E02083D-D988-4D67-B91B-9F1111C9D078}" type="pres">
      <dgm:prSet presAssocID="{06D091E1-7496-4492-877B-95BD835C4E24}" presName="childtext" presStyleLbl="solidFgAcc1" presStyleIdx="0" presStyleCnt="2">
        <dgm:presLayoutVars>
          <dgm:chMax/>
          <dgm:chPref val="0"/>
          <dgm:bulletEnabled val="1"/>
        </dgm:presLayoutVars>
      </dgm:prSet>
      <dgm:spPr/>
      <dgm:t>
        <a:bodyPr/>
        <a:lstStyle/>
        <a:p>
          <a:endParaRPr lang="id-ID"/>
        </a:p>
      </dgm:t>
    </dgm:pt>
    <dgm:pt modelId="{02DC05B1-5DF4-48D9-82E2-F42BE45C6D76}" type="pres">
      <dgm:prSet presAssocID="{D9C7368C-1170-4402-81F9-DF6C319E9D55}" presName="sibTrans" presStyleCnt="0"/>
      <dgm:spPr/>
    </dgm:pt>
    <dgm:pt modelId="{24B31626-4CF6-4A46-8C18-D99E45990A1B}" type="pres">
      <dgm:prSet presAssocID="{6475CA86-BFFD-4175-B138-7A8C74B97F7E}" presName="parenttextcomposite" presStyleCnt="0"/>
      <dgm:spPr/>
    </dgm:pt>
    <dgm:pt modelId="{E01871B2-AA4F-41E1-82B7-C07C5749A0B2}" type="pres">
      <dgm:prSet presAssocID="{6475CA86-BFFD-4175-B138-7A8C74B97F7E}" presName="parenttext" presStyleLbl="revTx" presStyleIdx="1" presStyleCnt="2">
        <dgm:presLayoutVars>
          <dgm:chMax/>
          <dgm:chPref val="2"/>
          <dgm:bulletEnabled val="1"/>
        </dgm:presLayoutVars>
      </dgm:prSet>
      <dgm:spPr/>
      <dgm:t>
        <a:bodyPr/>
        <a:lstStyle/>
        <a:p>
          <a:endParaRPr lang="id-ID"/>
        </a:p>
      </dgm:t>
    </dgm:pt>
    <dgm:pt modelId="{364979B4-F299-47AA-BB7E-1F024221226E}" type="pres">
      <dgm:prSet presAssocID="{6475CA86-BFFD-4175-B138-7A8C74B97F7E}" presName="composite" presStyleCnt="0"/>
      <dgm:spPr/>
    </dgm:pt>
    <dgm:pt modelId="{D33A51B1-A710-48C6-B72C-621882D62080}" type="pres">
      <dgm:prSet presAssocID="{6475CA86-BFFD-4175-B138-7A8C74B97F7E}" presName="chevron1" presStyleLbl="alignNode1" presStyleIdx="7" presStyleCnt="14"/>
      <dgm:spPr/>
    </dgm:pt>
    <dgm:pt modelId="{F9B3E64A-BECE-4BFA-8C31-743FAB2E893D}" type="pres">
      <dgm:prSet presAssocID="{6475CA86-BFFD-4175-B138-7A8C74B97F7E}" presName="chevron2" presStyleLbl="alignNode1" presStyleIdx="8" presStyleCnt="14"/>
      <dgm:spPr/>
    </dgm:pt>
    <dgm:pt modelId="{E14CC26B-5183-4474-B50A-F9D4875C1EB1}" type="pres">
      <dgm:prSet presAssocID="{6475CA86-BFFD-4175-B138-7A8C74B97F7E}" presName="chevron3" presStyleLbl="alignNode1" presStyleIdx="9" presStyleCnt="14"/>
      <dgm:spPr/>
    </dgm:pt>
    <dgm:pt modelId="{B9B6A19C-EC57-49F3-B73C-0990286F45F4}" type="pres">
      <dgm:prSet presAssocID="{6475CA86-BFFD-4175-B138-7A8C74B97F7E}" presName="chevron4" presStyleLbl="alignNode1" presStyleIdx="10" presStyleCnt="14"/>
      <dgm:spPr/>
    </dgm:pt>
    <dgm:pt modelId="{21F3C7F0-3A9F-4651-9C0A-0D8D33F1A9DC}" type="pres">
      <dgm:prSet presAssocID="{6475CA86-BFFD-4175-B138-7A8C74B97F7E}" presName="chevron5" presStyleLbl="alignNode1" presStyleIdx="11" presStyleCnt="14"/>
      <dgm:spPr/>
    </dgm:pt>
    <dgm:pt modelId="{DFBE9044-E38D-42EC-B73F-DD9B8E7C3172}" type="pres">
      <dgm:prSet presAssocID="{6475CA86-BFFD-4175-B138-7A8C74B97F7E}" presName="chevron6" presStyleLbl="alignNode1" presStyleIdx="12" presStyleCnt="14"/>
      <dgm:spPr/>
    </dgm:pt>
    <dgm:pt modelId="{23AA0332-EA98-4C3A-8492-A1920A91B4B0}" type="pres">
      <dgm:prSet presAssocID="{6475CA86-BFFD-4175-B138-7A8C74B97F7E}" presName="chevron7" presStyleLbl="alignNode1" presStyleIdx="13" presStyleCnt="14"/>
      <dgm:spPr/>
    </dgm:pt>
    <dgm:pt modelId="{589227B0-DF37-4EAA-BCB0-04E358E9F1E4}" type="pres">
      <dgm:prSet presAssocID="{6475CA86-BFFD-4175-B138-7A8C74B97F7E}" presName="childtext" presStyleLbl="solidFgAcc1" presStyleIdx="1" presStyleCnt="2">
        <dgm:presLayoutVars>
          <dgm:chMax/>
          <dgm:chPref val="0"/>
          <dgm:bulletEnabled val="1"/>
        </dgm:presLayoutVars>
      </dgm:prSet>
      <dgm:spPr/>
      <dgm:t>
        <a:bodyPr/>
        <a:lstStyle/>
        <a:p>
          <a:endParaRPr lang="id-ID"/>
        </a:p>
      </dgm:t>
    </dgm:pt>
  </dgm:ptLst>
  <dgm:cxnLst>
    <dgm:cxn modelId="{56DAA21C-1508-4941-AF85-D0108F886B1B}" srcId="{FFCC3944-79BC-4DB3-B20F-E8816CB95DBC}" destId="{06D091E1-7496-4492-877B-95BD835C4E24}" srcOrd="0" destOrd="0" parTransId="{CFB8E0C5-BD0B-4612-AA64-972A0EA7D0A4}" sibTransId="{D9C7368C-1170-4402-81F9-DF6C319E9D55}"/>
    <dgm:cxn modelId="{BA6DB9F4-8436-4710-A906-5318FBA3D551}" srcId="{06D091E1-7496-4492-877B-95BD835C4E24}" destId="{3FE731E1-AF4E-4DBC-9B21-B9ED065D4888}" srcOrd="0" destOrd="0" parTransId="{7892F422-DCC7-48D1-AEB3-1A4C88B1D662}" sibTransId="{21029AEA-CF35-4BFA-BE28-38412CC44BCA}"/>
    <dgm:cxn modelId="{1E6587E9-FD8E-4375-9D1B-366623773791}" type="presOf" srcId="{6475CA86-BFFD-4175-B138-7A8C74B97F7E}" destId="{E01871B2-AA4F-41E1-82B7-C07C5749A0B2}" srcOrd="0" destOrd="0" presId="urn:microsoft.com/office/officeart/2008/layout/VerticalAccentList"/>
    <dgm:cxn modelId="{D7BEB9B0-955C-4F0D-A195-82B58A1E3DDE}" type="presOf" srcId="{FFCC3944-79BC-4DB3-B20F-E8816CB95DBC}" destId="{B0164E9A-F088-40BB-866C-8EBADFFFE9F2}" srcOrd="0" destOrd="0" presId="urn:microsoft.com/office/officeart/2008/layout/VerticalAccentList"/>
    <dgm:cxn modelId="{39005A95-0C78-41DC-B0DC-3938FA4E998C}" type="presOf" srcId="{0DD5A8A6-3903-4B0F-854B-B424E720E379}" destId="{589227B0-DF37-4EAA-BCB0-04E358E9F1E4}" srcOrd="0" destOrd="0" presId="urn:microsoft.com/office/officeart/2008/layout/VerticalAccentList"/>
    <dgm:cxn modelId="{C9B94AFB-AD85-4EC3-9443-80E2E5241EFB}" srcId="{6475CA86-BFFD-4175-B138-7A8C74B97F7E}" destId="{0DD5A8A6-3903-4B0F-854B-B424E720E379}" srcOrd="0" destOrd="0" parTransId="{9D89251D-F121-4409-977E-FB1FFEB640DA}" sibTransId="{43944A3A-41CE-43D6-94E6-C9DCEA3C607C}"/>
    <dgm:cxn modelId="{1592E8CB-824D-4B1B-8C36-A1E5ABBF2924}" srcId="{FFCC3944-79BC-4DB3-B20F-E8816CB95DBC}" destId="{6475CA86-BFFD-4175-B138-7A8C74B97F7E}" srcOrd="1" destOrd="0" parTransId="{D66E4753-5EF5-4F3D-9298-4BAF451F55F5}" sibTransId="{39D2CDA5-D9C9-4BC4-A8B9-BD7A3CE5EA67}"/>
    <dgm:cxn modelId="{31D46222-85E6-4611-A9C1-D746F1C261EA}" type="presOf" srcId="{3FE731E1-AF4E-4DBC-9B21-B9ED065D4888}" destId="{2E02083D-D988-4D67-B91B-9F1111C9D078}" srcOrd="0" destOrd="0" presId="urn:microsoft.com/office/officeart/2008/layout/VerticalAccentList"/>
    <dgm:cxn modelId="{371E65C1-8AB3-4998-8011-6484776ECA4C}" type="presOf" srcId="{06D091E1-7496-4492-877B-95BD835C4E24}" destId="{39BFEA4E-DBD7-4D46-A29B-5C5011BF5BD9}" srcOrd="0" destOrd="0" presId="urn:microsoft.com/office/officeart/2008/layout/VerticalAccentList"/>
    <dgm:cxn modelId="{90FAF85B-E52E-466E-9B12-9D42D0528B99}" type="presParOf" srcId="{B0164E9A-F088-40BB-866C-8EBADFFFE9F2}" destId="{E1884AE4-D8A4-422D-9C34-30D5D59F275B}" srcOrd="0" destOrd="0" presId="urn:microsoft.com/office/officeart/2008/layout/VerticalAccentList"/>
    <dgm:cxn modelId="{06AB3587-8427-4EC0-BACD-A82995E8108C}" type="presParOf" srcId="{E1884AE4-D8A4-422D-9C34-30D5D59F275B}" destId="{39BFEA4E-DBD7-4D46-A29B-5C5011BF5BD9}" srcOrd="0" destOrd="0" presId="urn:microsoft.com/office/officeart/2008/layout/VerticalAccentList"/>
    <dgm:cxn modelId="{E2D930A5-1484-48DC-AC36-C6E9AF2DD81A}" type="presParOf" srcId="{B0164E9A-F088-40BB-866C-8EBADFFFE9F2}" destId="{0938AEEF-89E4-4FE0-9096-9F5B6516A709}" srcOrd="1" destOrd="0" presId="urn:microsoft.com/office/officeart/2008/layout/VerticalAccentList"/>
    <dgm:cxn modelId="{2E83A4AF-1BCB-4270-B4D8-24A03D4DBD95}" type="presParOf" srcId="{0938AEEF-89E4-4FE0-9096-9F5B6516A709}" destId="{8104ADB1-EC94-4ADC-B4AD-62DD69FF1D5B}" srcOrd="0" destOrd="0" presId="urn:microsoft.com/office/officeart/2008/layout/VerticalAccentList"/>
    <dgm:cxn modelId="{40566FEA-60AF-4B49-883B-CFFA7393635B}" type="presParOf" srcId="{0938AEEF-89E4-4FE0-9096-9F5B6516A709}" destId="{369BC362-3FD6-4AA5-B12A-C692D82B034F}" srcOrd="1" destOrd="0" presId="urn:microsoft.com/office/officeart/2008/layout/VerticalAccentList"/>
    <dgm:cxn modelId="{55634B25-2965-4D72-AA57-51C77D81B6E2}" type="presParOf" srcId="{0938AEEF-89E4-4FE0-9096-9F5B6516A709}" destId="{62282C01-6E02-4770-A475-1E1332D42CEC}" srcOrd="2" destOrd="0" presId="urn:microsoft.com/office/officeart/2008/layout/VerticalAccentList"/>
    <dgm:cxn modelId="{03040827-8C50-4494-ADFC-6C8BC8A5E888}" type="presParOf" srcId="{0938AEEF-89E4-4FE0-9096-9F5B6516A709}" destId="{CD445895-EA8F-42D6-A09C-87BDBC3D3028}" srcOrd="3" destOrd="0" presId="urn:microsoft.com/office/officeart/2008/layout/VerticalAccentList"/>
    <dgm:cxn modelId="{8323F6DF-2BDE-47C2-8399-81CBF5D548CA}" type="presParOf" srcId="{0938AEEF-89E4-4FE0-9096-9F5B6516A709}" destId="{1D76B8F6-5700-461F-BDDC-553A637A6F95}" srcOrd="4" destOrd="0" presId="urn:microsoft.com/office/officeart/2008/layout/VerticalAccentList"/>
    <dgm:cxn modelId="{9954F821-4150-4B1F-A4E7-33CF0698184A}" type="presParOf" srcId="{0938AEEF-89E4-4FE0-9096-9F5B6516A709}" destId="{AAC28A92-059E-4BA6-9B80-C1E83D035B9B}" srcOrd="5" destOrd="0" presId="urn:microsoft.com/office/officeart/2008/layout/VerticalAccentList"/>
    <dgm:cxn modelId="{4F7A4EA3-CC82-4ED8-97AE-D391437059FC}" type="presParOf" srcId="{0938AEEF-89E4-4FE0-9096-9F5B6516A709}" destId="{7DE31E27-90ED-46E3-A95D-8C32D8AB738C}" srcOrd="6" destOrd="0" presId="urn:microsoft.com/office/officeart/2008/layout/VerticalAccentList"/>
    <dgm:cxn modelId="{E989A217-B4B8-4022-95F1-5DACDFB210CF}" type="presParOf" srcId="{0938AEEF-89E4-4FE0-9096-9F5B6516A709}" destId="{2E02083D-D988-4D67-B91B-9F1111C9D078}" srcOrd="7" destOrd="0" presId="urn:microsoft.com/office/officeart/2008/layout/VerticalAccentList"/>
    <dgm:cxn modelId="{C0856368-3915-4C0F-B96E-C339E7C04B16}" type="presParOf" srcId="{B0164E9A-F088-40BB-866C-8EBADFFFE9F2}" destId="{02DC05B1-5DF4-48D9-82E2-F42BE45C6D76}" srcOrd="2" destOrd="0" presId="urn:microsoft.com/office/officeart/2008/layout/VerticalAccentList"/>
    <dgm:cxn modelId="{6B36548E-691F-4DE8-B0B6-BD479CD8AC18}" type="presParOf" srcId="{B0164E9A-F088-40BB-866C-8EBADFFFE9F2}" destId="{24B31626-4CF6-4A46-8C18-D99E45990A1B}" srcOrd="3" destOrd="0" presId="urn:microsoft.com/office/officeart/2008/layout/VerticalAccentList"/>
    <dgm:cxn modelId="{8EE68F15-D89B-4831-BD13-68E938438283}" type="presParOf" srcId="{24B31626-4CF6-4A46-8C18-D99E45990A1B}" destId="{E01871B2-AA4F-41E1-82B7-C07C5749A0B2}" srcOrd="0" destOrd="0" presId="urn:microsoft.com/office/officeart/2008/layout/VerticalAccentList"/>
    <dgm:cxn modelId="{86845113-9226-4995-848D-3AB03F73A537}" type="presParOf" srcId="{B0164E9A-F088-40BB-866C-8EBADFFFE9F2}" destId="{364979B4-F299-47AA-BB7E-1F024221226E}" srcOrd="4" destOrd="0" presId="urn:microsoft.com/office/officeart/2008/layout/VerticalAccentList"/>
    <dgm:cxn modelId="{06C043BD-2EA2-4C52-80AD-AA860DBF2E1A}" type="presParOf" srcId="{364979B4-F299-47AA-BB7E-1F024221226E}" destId="{D33A51B1-A710-48C6-B72C-621882D62080}" srcOrd="0" destOrd="0" presId="urn:microsoft.com/office/officeart/2008/layout/VerticalAccentList"/>
    <dgm:cxn modelId="{C9829C67-297E-47E3-A509-88A051426DFD}" type="presParOf" srcId="{364979B4-F299-47AA-BB7E-1F024221226E}" destId="{F9B3E64A-BECE-4BFA-8C31-743FAB2E893D}" srcOrd="1" destOrd="0" presId="urn:microsoft.com/office/officeart/2008/layout/VerticalAccentList"/>
    <dgm:cxn modelId="{5D8A686C-64B9-4456-87CC-90E1392D3CC5}" type="presParOf" srcId="{364979B4-F299-47AA-BB7E-1F024221226E}" destId="{E14CC26B-5183-4474-B50A-F9D4875C1EB1}" srcOrd="2" destOrd="0" presId="urn:microsoft.com/office/officeart/2008/layout/VerticalAccentList"/>
    <dgm:cxn modelId="{3B630F40-2239-48CD-A1AB-50679F2797C0}" type="presParOf" srcId="{364979B4-F299-47AA-BB7E-1F024221226E}" destId="{B9B6A19C-EC57-49F3-B73C-0990286F45F4}" srcOrd="3" destOrd="0" presId="urn:microsoft.com/office/officeart/2008/layout/VerticalAccentList"/>
    <dgm:cxn modelId="{781888B5-EE7B-4F15-B65C-59BFB0693EA1}" type="presParOf" srcId="{364979B4-F299-47AA-BB7E-1F024221226E}" destId="{21F3C7F0-3A9F-4651-9C0A-0D8D33F1A9DC}" srcOrd="4" destOrd="0" presId="urn:microsoft.com/office/officeart/2008/layout/VerticalAccentList"/>
    <dgm:cxn modelId="{DFF5298D-CD1A-4E45-B5F9-555A21F80AB7}" type="presParOf" srcId="{364979B4-F299-47AA-BB7E-1F024221226E}" destId="{DFBE9044-E38D-42EC-B73F-DD9B8E7C3172}" srcOrd="5" destOrd="0" presId="urn:microsoft.com/office/officeart/2008/layout/VerticalAccentList"/>
    <dgm:cxn modelId="{71C6E393-8528-4966-867B-BDAAC3C4FA8F}" type="presParOf" srcId="{364979B4-F299-47AA-BB7E-1F024221226E}" destId="{23AA0332-EA98-4C3A-8492-A1920A91B4B0}" srcOrd="6" destOrd="0" presId="urn:microsoft.com/office/officeart/2008/layout/VerticalAccentList"/>
    <dgm:cxn modelId="{DE24C6B9-AFD8-4D7F-9FE6-B09E26AC6904}" type="presParOf" srcId="{364979B4-F299-47AA-BB7E-1F024221226E}" destId="{589227B0-DF37-4EAA-BCB0-04E358E9F1E4}"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2A634F-6895-47F2-AD52-17CC8EB3661E}" type="doc">
      <dgm:prSet loTypeId="urn:microsoft.com/office/officeart/2005/8/layout/chevron1" loCatId="process" qsTypeId="urn:microsoft.com/office/officeart/2005/8/quickstyle/simple3" qsCatId="simple" csTypeId="urn:microsoft.com/office/officeart/2005/8/colors/colorful1#7" csCatId="colorful" phldr="1"/>
      <dgm:spPr/>
      <dgm:t>
        <a:bodyPr/>
        <a:lstStyle/>
        <a:p>
          <a:endParaRPr lang="en-US"/>
        </a:p>
      </dgm:t>
    </dgm:pt>
    <dgm:pt modelId="{1E3B05C1-2D37-4E48-8796-7AF9C7EAAEC7}">
      <dgm:prSet phldrT="[Text]"/>
      <dgm:spPr/>
      <dgm:t>
        <a:bodyPr/>
        <a:lstStyle/>
        <a:p>
          <a:r>
            <a:rPr lang="en-ID" b="1"/>
            <a:t>RESUMING</a:t>
          </a:r>
          <a:endParaRPr lang="en-US" b="1"/>
        </a:p>
      </dgm:t>
    </dgm:pt>
    <dgm:pt modelId="{3D62B015-4F21-4C4B-99BB-B05FEC9C9ECA}" type="parTrans" cxnId="{3AE4A1FE-971D-4308-BA68-7CF5E32AC9B2}">
      <dgm:prSet/>
      <dgm:spPr/>
      <dgm:t>
        <a:bodyPr/>
        <a:lstStyle/>
        <a:p>
          <a:endParaRPr lang="en-US"/>
        </a:p>
      </dgm:t>
    </dgm:pt>
    <dgm:pt modelId="{A95A7ED2-2E95-45F7-B1BA-AA634AC99F9F}" type="sibTrans" cxnId="{3AE4A1FE-971D-4308-BA68-7CF5E32AC9B2}">
      <dgm:prSet/>
      <dgm:spPr/>
      <dgm:t>
        <a:bodyPr/>
        <a:lstStyle/>
        <a:p>
          <a:endParaRPr lang="en-US"/>
        </a:p>
      </dgm:t>
    </dgm:pt>
    <dgm:pt modelId="{ACC51C2C-2743-41F2-918D-27B7E5304281}">
      <dgm:prSet phldrT="[Text]"/>
      <dgm:spPr/>
      <dgm:t>
        <a:bodyPr/>
        <a:lstStyle/>
        <a:p>
          <a:r>
            <a:rPr lang="en-US"/>
            <a:t> Merangkum inti pelajaran atau membuat ringkasan</a:t>
          </a:r>
        </a:p>
      </dgm:t>
    </dgm:pt>
    <dgm:pt modelId="{314DA6EB-B47E-46AB-9612-6AD25F265A3C}" type="parTrans" cxnId="{EFF4ED97-09EE-49E9-8D61-8BD914C8B53C}">
      <dgm:prSet/>
      <dgm:spPr/>
      <dgm:t>
        <a:bodyPr/>
        <a:lstStyle/>
        <a:p>
          <a:endParaRPr lang="en-US"/>
        </a:p>
      </dgm:t>
    </dgm:pt>
    <dgm:pt modelId="{2905E233-655A-4456-A894-A248772D6571}" type="sibTrans" cxnId="{EFF4ED97-09EE-49E9-8D61-8BD914C8B53C}">
      <dgm:prSet/>
      <dgm:spPr/>
      <dgm:t>
        <a:bodyPr/>
        <a:lstStyle/>
        <a:p>
          <a:endParaRPr lang="en-US"/>
        </a:p>
      </dgm:t>
    </dgm:pt>
    <dgm:pt modelId="{54D74029-E065-4933-BBE2-E0768CCF344F}">
      <dgm:prSet phldrT="[Text]"/>
      <dgm:spPr/>
      <dgm:t>
        <a:bodyPr/>
        <a:lstStyle/>
        <a:p>
          <a:r>
            <a:rPr lang="en-ID" b="1"/>
            <a:t>EVALUASI</a:t>
          </a:r>
          <a:endParaRPr lang="en-US" b="1"/>
        </a:p>
      </dgm:t>
    </dgm:pt>
    <dgm:pt modelId="{8102D13A-F0FD-4C17-B75A-7458F7A584AF}" type="parTrans" cxnId="{6EDA3BE4-B101-419D-B064-F683F7097C10}">
      <dgm:prSet/>
      <dgm:spPr/>
      <dgm:t>
        <a:bodyPr/>
        <a:lstStyle/>
        <a:p>
          <a:endParaRPr lang="en-US"/>
        </a:p>
      </dgm:t>
    </dgm:pt>
    <dgm:pt modelId="{6DB3920C-F40A-4E89-9738-6C74DD7BFB85}" type="sibTrans" cxnId="{6EDA3BE4-B101-419D-B064-F683F7097C10}">
      <dgm:prSet/>
      <dgm:spPr/>
      <dgm:t>
        <a:bodyPr/>
        <a:lstStyle/>
        <a:p>
          <a:endParaRPr lang="en-US"/>
        </a:p>
      </dgm:t>
    </dgm:pt>
    <dgm:pt modelId="{B46A5BA6-AF30-4912-89F3-5F1DBB30F6E9}">
      <dgm:prSet phldrT="[Text]"/>
      <dgm:spPr/>
      <dgm:t>
        <a:bodyPr/>
        <a:lstStyle/>
        <a:p>
          <a:r>
            <a:rPr lang="en-US"/>
            <a:t>mendemonstrasikan ketrampilan, </a:t>
          </a:r>
        </a:p>
      </dgm:t>
    </dgm:pt>
    <dgm:pt modelId="{B949D076-123C-4FB8-87D7-B39D0B57DAD9}" type="parTrans" cxnId="{CF194267-7500-43F2-AA62-2905A5B8664D}">
      <dgm:prSet/>
      <dgm:spPr/>
      <dgm:t>
        <a:bodyPr/>
        <a:lstStyle/>
        <a:p>
          <a:endParaRPr lang="en-US"/>
        </a:p>
      </dgm:t>
    </dgm:pt>
    <dgm:pt modelId="{EBCD85B7-E1B1-476E-8B89-34A8A2259AB2}" type="sibTrans" cxnId="{CF194267-7500-43F2-AA62-2905A5B8664D}">
      <dgm:prSet/>
      <dgm:spPr/>
      <dgm:t>
        <a:bodyPr/>
        <a:lstStyle/>
        <a:p>
          <a:endParaRPr lang="en-US"/>
        </a:p>
      </dgm:t>
    </dgm:pt>
    <dgm:pt modelId="{CB293EEB-FC6E-4BDB-B19C-0ACE05CE2C41}">
      <dgm:prSet phldrT="[Text]"/>
      <dgm:spPr/>
      <dgm:t>
        <a:bodyPr/>
        <a:lstStyle/>
        <a:p>
          <a:r>
            <a:rPr lang="en-US"/>
            <a:t>meminta siswa mengaplikasikan ide baru dalam situasi yang lain, </a:t>
          </a:r>
        </a:p>
      </dgm:t>
    </dgm:pt>
    <dgm:pt modelId="{E7AE936B-E6B3-4EB9-8264-771E7232756E}" type="parTrans" cxnId="{7BDDD36E-D61D-4F82-B861-6329668BFDB8}">
      <dgm:prSet/>
      <dgm:spPr/>
      <dgm:t>
        <a:bodyPr/>
        <a:lstStyle/>
        <a:p>
          <a:endParaRPr lang="en-US"/>
        </a:p>
      </dgm:t>
    </dgm:pt>
    <dgm:pt modelId="{09AA684B-9733-4DDA-A585-F409401AF766}" type="sibTrans" cxnId="{7BDDD36E-D61D-4F82-B861-6329668BFDB8}">
      <dgm:prSet/>
      <dgm:spPr/>
      <dgm:t>
        <a:bodyPr/>
        <a:lstStyle/>
        <a:p>
          <a:endParaRPr lang="en-US"/>
        </a:p>
      </dgm:t>
    </dgm:pt>
    <dgm:pt modelId="{F524E44B-1627-44E2-B1DF-1D0BCF075EDB}">
      <dgm:prSet phldrT="[Text]"/>
      <dgm:spPr/>
      <dgm:t>
        <a:bodyPr/>
        <a:lstStyle/>
        <a:p>
          <a:r>
            <a:rPr lang="en-US"/>
            <a:t>mengekspresikan pendapat siswa sendiri dan memberikan soal-soal tertulis</a:t>
          </a:r>
        </a:p>
      </dgm:t>
    </dgm:pt>
    <dgm:pt modelId="{650CEBD2-1AAE-4CD1-B3EA-26733BD9ABE5}" type="parTrans" cxnId="{DB84083E-0D4E-483D-A882-D08AA2EB4D73}">
      <dgm:prSet/>
      <dgm:spPr/>
      <dgm:t>
        <a:bodyPr/>
        <a:lstStyle/>
        <a:p>
          <a:endParaRPr lang="en-US"/>
        </a:p>
      </dgm:t>
    </dgm:pt>
    <dgm:pt modelId="{BC4FAE43-0729-4604-AE43-0D8AEFF5C5A1}" type="sibTrans" cxnId="{DB84083E-0D4E-483D-A882-D08AA2EB4D73}">
      <dgm:prSet/>
      <dgm:spPr/>
      <dgm:t>
        <a:bodyPr/>
        <a:lstStyle/>
        <a:p>
          <a:endParaRPr lang="en-US"/>
        </a:p>
      </dgm:t>
    </dgm:pt>
    <dgm:pt modelId="{AC0079D1-3006-46D2-B4F3-D23751C2CBD3}" type="pres">
      <dgm:prSet presAssocID="{AB2A634F-6895-47F2-AD52-17CC8EB3661E}" presName="Name0" presStyleCnt="0">
        <dgm:presLayoutVars>
          <dgm:dir/>
          <dgm:animLvl val="lvl"/>
          <dgm:resizeHandles val="exact"/>
        </dgm:presLayoutVars>
      </dgm:prSet>
      <dgm:spPr/>
      <dgm:t>
        <a:bodyPr/>
        <a:lstStyle/>
        <a:p>
          <a:endParaRPr lang="id-ID"/>
        </a:p>
      </dgm:t>
    </dgm:pt>
    <dgm:pt modelId="{39174142-0054-47F6-AF01-606035210C01}" type="pres">
      <dgm:prSet presAssocID="{1E3B05C1-2D37-4E48-8796-7AF9C7EAAEC7}" presName="composite" presStyleCnt="0"/>
      <dgm:spPr/>
    </dgm:pt>
    <dgm:pt modelId="{1493D3CB-78B0-419D-A23C-5D2304EB1F11}" type="pres">
      <dgm:prSet presAssocID="{1E3B05C1-2D37-4E48-8796-7AF9C7EAAEC7}" presName="parTx" presStyleLbl="node1" presStyleIdx="0" presStyleCnt="2">
        <dgm:presLayoutVars>
          <dgm:chMax val="0"/>
          <dgm:chPref val="0"/>
          <dgm:bulletEnabled val="1"/>
        </dgm:presLayoutVars>
      </dgm:prSet>
      <dgm:spPr/>
      <dgm:t>
        <a:bodyPr/>
        <a:lstStyle/>
        <a:p>
          <a:endParaRPr lang="id-ID"/>
        </a:p>
      </dgm:t>
    </dgm:pt>
    <dgm:pt modelId="{65BB236D-7008-492A-8034-AA2630E77C2C}" type="pres">
      <dgm:prSet presAssocID="{1E3B05C1-2D37-4E48-8796-7AF9C7EAAEC7}" presName="desTx" presStyleLbl="revTx" presStyleIdx="0" presStyleCnt="2">
        <dgm:presLayoutVars>
          <dgm:bulletEnabled val="1"/>
        </dgm:presLayoutVars>
      </dgm:prSet>
      <dgm:spPr/>
      <dgm:t>
        <a:bodyPr/>
        <a:lstStyle/>
        <a:p>
          <a:endParaRPr lang="id-ID"/>
        </a:p>
      </dgm:t>
    </dgm:pt>
    <dgm:pt modelId="{DB7B0761-2D3B-4C81-8DBE-18254DF08BEB}" type="pres">
      <dgm:prSet presAssocID="{A95A7ED2-2E95-45F7-B1BA-AA634AC99F9F}" presName="space" presStyleCnt="0"/>
      <dgm:spPr/>
    </dgm:pt>
    <dgm:pt modelId="{CDA0BB01-CB2B-4AEA-AE4B-AEAA6303EA95}" type="pres">
      <dgm:prSet presAssocID="{54D74029-E065-4933-BBE2-E0768CCF344F}" presName="composite" presStyleCnt="0"/>
      <dgm:spPr/>
    </dgm:pt>
    <dgm:pt modelId="{79888B38-9C9B-4316-95E6-A8C0CA01D970}" type="pres">
      <dgm:prSet presAssocID="{54D74029-E065-4933-BBE2-E0768CCF344F}" presName="parTx" presStyleLbl="node1" presStyleIdx="1" presStyleCnt="2">
        <dgm:presLayoutVars>
          <dgm:chMax val="0"/>
          <dgm:chPref val="0"/>
          <dgm:bulletEnabled val="1"/>
        </dgm:presLayoutVars>
      </dgm:prSet>
      <dgm:spPr/>
      <dgm:t>
        <a:bodyPr/>
        <a:lstStyle/>
        <a:p>
          <a:endParaRPr lang="id-ID"/>
        </a:p>
      </dgm:t>
    </dgm:pt>
    <dgm:pt modelId="{6AB977D2-E9C9-4E48-BB60-A722898ACF43}" type="pres">
      <dgm:prSet presAssocID="{54D74029-E065-4933-BBE2-E0768CCF344F}" presName="desTx" presStyleLbl="revTx" presStyleIdx="1" presStyleCnt="2">
        <dgm:presLayoutVars>
          <dgm:bulletEnabled val="1"/>
        </dgm:presLayoutVars>
      </dgm:prSet>
      <dgm:spPr/>
      <dgm:t>
        <a:bodyPr/>
        <a:lstStyle/>
        <a:p>
          <a:endParaRPr lang="id-ID"/>
        </a:p>
      </dgm:t>
    </dgm:pt>
  </dgm:ptLst>
  <dgm:cxnLst>
    <dgm:cxn modelId="{6EDA3BE4-B101-419D-B064-F683F7097C10}" srcId="{AB2A634F-6895-47F2-AD52-17CC8EB3661E}" destId="{54D74029-E065-4933-BBE2-E0768CCF344F}" srcOrd="1" destOrd="0" parTransId="{8102D13A-F0FD-4C17-B75A-7458F7A584AF}" sibTransId="{6DB3920C-F40A-4E89-9738-6C74DD7BFB85}"/>
    <dgm:cxn modelId="{7BDDD36E-D61D-4F82-B861-6329668BFDB8}" srcId="{54D74029-E065-4933-BBE2-E0768CCF344F}" destId="{CB293EEB-FC6E-4BDB-B19C-0ACE05CE2C41}" srcOrd="1" destOrd="0" parTransId="{E7AE936B-E6B3-4EB9-8264-771E7232756E}" sibTransId="{09AA684B-9733-4DDA-A585-F409401AF766}"/>
    <dgm:cxn modelId="{A2F18889-5769-47F0-AC04-2AC643A0275A}" type="presOf" srcId="{54D74029-E065-4933-BBE2-E0768CCF344F}" destId="{79888B38-9C9B-4316-95E6-A8C0CA01D970}" srcOrd="0" destOrd="0" presId="urn:microsoft.com/office/officeart/2005/8/layout/chevron1"/>
    <dgm:cxn modelId="{98A5FAC7-BBCD-4DFE-9DDD-15D0F54A18B3}" type="presOf" srcId="{AB2A634F-6895-47F2-AD52-17CC8EB3661E}" destId="{AC0079D1-3006-46D2-B4F3-D23751C2CBD3}" srcOrd="0" destOrd="0" presId="urn:microsoft.com/office/officeart/2005/8/layout/chevron1"/>
    <dgm:cxn modelId="{3AE4A1FE-971D-4308-BA68-7CF5E32AC9B2}" srcId="{AB2A634F-6895-47F2-AD52-17CC8EB3661E}" destId="{1E3B05C1-2D37-4E48-8796-7AF9C7EAAEC7}" srcOrd="0" destOrd="0" parTransId="{3D62B015-4F21-4C4B-99BB-B05FEC9C9ECA}" sibTransId="{A95A7ED2-2E95-45F7-B1BA-AA634AC99F9F}"/>
    <dgm:cxn modelId="{DB84083E-0D4E-483D-A882-D08AA2EB4D73}" srcId="{54D74029-E065-4933-BBE2-E0768CCF344F}" destId="{F524E44B-1627-44E2-B1DF-1D0BCF075EDB}" srcOrd="2" destOrd="0" parTransId="{650CEBD2-1AAE-4CD1-B3EA-26733BD9ABE5}" sibTransId="{BC4FAE43-0729-4604-AE43-0D8AEFF5C5A1}"/>
    <dgm:cxn modelId="{B8358634-8C95-4396-B31F-505BE96D0833}" type="presOf" srcId="{ACC51C2C-2743-41F2-918D-27B7E5304281}" destId="{65BB236D-7008-492A-8034-AA2630E77C2C}" srcOrd="0" destOrd="0" presId="urn:microsoft.com/office/officeart/2005/8/layout/chevron1"/>
    <dgm:cxn modelId="{EFF4ED97-09EE-49E9-8D61-8BD914C8B53C}" srcId="{1E3B05C1-2D37-4E48-8796-7AF9C7EAAEC7}" destId="{ACC51C2C-2743-41F2-918D-27B7E5304281}" srcOrd="0" destOrd="0" parTransId="{314DA6EB-B47E-46AB-9612-6AD25F265A3C}" sibTransId="{2905E233-655A-4456-A894-A248772D6571}"/>
    <dgm:cxn modelId="{B6353E1B-6930-4956-A8A4-BF59A894D5DD}" type="presOf" srcId="{CB293EEB-FC6E-4BDB-B19C-0ACE05CE2C41}" destId="{6AB977D2-E9C9-4E48-BB60-A722898ACF43}" srcOrd="0" destOrd="1" presId="urn:microsoft.com/office/officeart/2005/8/layout/chevron1"/>
    <dgm:cxn modelId="{1E2127AD-992A-4714-9E83-34F8BD025FCD}" type="presOf" srcId="{1E3B05C1-2D37-4E48-8796-7AF9C7EAAEC7}" destId="{1493D3CB-78B0-419D-A23C-5D2304EB1F11}" srcOrd="0" destOrd="0" presId="urn:microsoft.com/office/officeart/2005/8/layout/chevron1"/>
    <dgm:cxn modelId="{99140093-A26A-4AAD-BD6A-D66B934B7B4A}" type="presOf" srcId="{B46A5BA6-AF30-4912-89F3-5F1DBB30F6E9}" destId="{6AB977D2-E9C9-4E48-BB60-A722898ACF43}" srcOrd="0" destOrd="0" presId="urn:microsoft.com/office/officeart/2005/8/layout/chevron1"/>
    <dgm:cxn modelId="{CF194267-7500-43F2-AA62-2905A5B8664D}" srcId="{54D74029-E065-4933-BBE2-E0768CCF344F}" destId="{B46A5BA6-AF30-4912-89F3-5F1DBB30F6E9}" srcOrd="0" destOrd="0" parTransId="{B949D076-123C-4FB8-87D7-B39D0B57DAD9}" sibTransId="{EBCD85B7-E1B1-476E-8B89-34A8A2259AB2}"/>
    <dgm:cxn modelId="{E9010BDD-B613-42B1-873A-46E08D97D998}" type="presOf" srcId="{F524E44B-1627-44E2-B1DF-1D0BCF075EDB}" destId="{6AB977D2-E9C9-4E48-BB60-A722898ACF43}" srcOrd="0" destOrd="2" presId="urn:microsoft.com/office/officeart/2005/8/layout/chevron1"/>
    <dgm:cxn modelId="{593085D8-5CD7-4F56-AF3F-1000F6AFAFC5}" type="presParOf" srcId="{AC0079D1-3006-46D2-B4F3-D23751C2CBD3}" destId="{39174142-0054-47F6-AF01-606035210C01}" srcOrd="0" destOrd="0" presId="urn:microsoft.com/office/officeart/2005/8/layout/chevron1"/>
    <dgm:cxn modelId="{7DAC812E-AC03-4ADD-82FD-077146291A0E}" type="presParOf" srcId="{39174142-0054-47F6-AF01-606035210C01}" destId="{1493D3CB-78B0-419D-A23C-5D2304EB1F11}" srcOrd="0" destOrd="0" presId="urn:microsoft.com/office/officeart/2005/8/layout/chevron1"/>
    <dgm:cxn modelId="{191E16DF-F194-45AF-BA1C-DAFD3FF967B0}" type="presParOf" srcId="{39174142-0054-47F6-AF01-606035210C01}" destId="{65BB236D-7008-492A-8034-AA2630E77C2C}" srcOrd="1" destOrd="0" presId="urn:microsoft.com/office/officeart/2005/8/layout/chevron1"/>
    <dgm:cxn modelId="{567C6A75-D3EF-46EE-A08F-E238E53F4553}" type="presParOf" srcId="{AC0079D1-3006-46D2-B4F3-D23751C2CBD3}" destId="{DB7B0761-2D3B-4C81-8DBE-18254DF08BEB}" srcOrd="1" destOrd="0" presId="urn:microsoft.com/office/officeart/2005/8/layout/chevron1"/>
    <dgm:cxn modelId="{165999C6-56E1-44D8-8CBC-E00496C85D11}" type="presParOf" srcId="{AC0079D1-3006-46D2-B4F3-D23751C2CBD3}" destId="{CDA0BB01-CB2B-4AEA-AE4B-AEAA6303EA95}" srcOrd="2" destOrd="0" presId="urn:microsoft.com/office/officeart/2005/8/layout/chevron1"/>
    <dgm:cxn modelId="{BA30764B-6381-49BF-A2D0-5D233DE144DC}" type="presParOf" srcId="{CDA0BB01-CB2B-4AEA-AE4B-AEAA6303EA95}" destId="{79888B38-9C9B-4316-95E6-A8C0CA01D970}" srcOrd="0" destOrd="0" presId="urn:microsoft.com/office/officeart/2005/8/layout/chevron1"/>
    <dgm:cxn modelId="{FDF46591-BA13-4E5F-B3A2-363EB9CEB6F7}" type="presParOf" srcId="{CDA0BB01-CB2B-4AEA-AE4B-AEAA6303EA95}" destId="{6AB977D2-E9C9-4E48-BB60-A722898ACF43}"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F9CC0D-678F-4793-A67D-919F6FB25767}"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7CDCA2FA-ADE9-4344-9911-994D4C2209EC}">
      <dgm:prSet phldrT="[Text]" custT="1"/>
      <dgm:spPr/>
      <dgm:t>
        <a:bodyPr/>
        <a:lstStyle/>
        <a:p>
          <a:r>
            <a:rPr lang="en-ID" sz="1800" b="1"/>
            <a:t>ELEMEN KETERAMPILAN BERTANYA</a:t>
          </a:r>
          <a:endParaRPr lang="en-US" sz="1800" b="1"/>
        </a:p>
      </dgm:t>
    </dgm:pt>
    <dgm:pt modelId="{D696BE3F-6B3A-4686-BC96-54CE79F91781}" type="parTrans" cxnId="{E4E32A14-A089-4BA7-8BDF-84EEA267022A}">
      <dgm:prSet/>
      <dgm:spPr/>
      <dgm:t>
        <a:bodyPr/>
        <a:lstStyle/>
        <a:p>
          <a:endParaRPr lang="en-US" sz="2000" b="1"/>
        </a:p>
      </dgm:t>
    </dgm:pt>
    <dgm:pt modelId="{D83ABDAE-A222-4FB9-9C61-38E57FCF0D0D}" type="sibTrans" cxnId="{E4E32A14-A089-4BA7-8BDF-84EEA267022A}">
      <dgm:prSet/>
      <dgm:spPr/>
      <dgm:t>
        <a:bodyPr/>
        <a:lstStyle/>
        <a:p>
          <a:endParaRPr lang="en-US" sz="2000" b="1"/>
        </a:p>
      </dgm:t>
    </dgm:pt>
    <dgm:pt modelId="{213F2B96-582B-486E-B2B9-39A3D06639FD}">
      <dgm:prSet phldrT="[Text]" custT="1"/>
      <dgm:spPr/>
      <dgm:t>
        <a:bodyPr/>
        <a:lstStyle/>
        <a:p>
          <a:r>
            <a:rPr lang="en-ID" sz="1800" b="1"/>
            <a:t>Pausing</a:t>
          </a:r>
          <a:endParaRPr lang="en-US" sz="1800" b="1"/>
        </a:p>
      </dgm:t>
    </dgm:pt>
    <dgm:pt modelId="{8418570A-8D34-4AE0-9E50-337B3B1B0BCB}" type="parTrans" cxnId="{FC3972B2-5238-4D20-A7A5-417B5113781E}">
      <dgm:prSet/>
      <dgm:spPr/>
      <dgm:t>
        <a:bodyPr/>
        <a:lstStyle/>
        <a:p>
          <a:endParaRPr lang="en-US" sz="2000" b="1"/>
        </a:p>
      </dgm:t>
    </dgm:pt>
    <dgm:pt modelId="{45369776-5E3B-463E-B8C7-E5D7236DE065}" type="sibTrans" cxnId="{FC3972B2-5238-4D20-A7A5-417B5113781E}">
      <dgm:prSet/>
      <dgm:spPr/>
      <dgm:t>
        <a:bodyPr/>
        <a:lstStyle/>
        <a:p>
          <a:endParaRPr lang="en-US" sz="2000" b="1"/>
        </a:p>
      </dgm:t>
    </dgm:pt>
    <dgm:pt modelId="{CBC9CA43-13E4-4B8F-999F-284298F806F7}">
      <dgm:prSet phldrT="[Text]" custT="1"/>
      <dgm:spPr/>
      <dgm:t>
        <a:bodyPr/>
        <a:lstStyle/>
        <a:p>
          <a:r>
            <a:rPr lang="en-ID" sz="1800" b="1"/>
            <a:t>Prompt-ing</a:t>
          </a:r>
          <a:endParaRPr lang="en-US" sz="1800" b="1"/>
        </a:p>
      </dgm:t>
    </dgm:pt>
    <dgm:pt modelId="{0B2AD530-D11E-441D-A0EA-FDB7AF62160A}" type="parTrans" cxnId="{C201FC71-99FC-4EEC-BC9D-87605B6041E4}">
      <dgm:prSet/>
      <dgm:spPr/>
      <dgm:t>
        <a:bodyPr/>
        <a:lstStyle/>
        <a:p>
          <a:endParaRPr lang="en-US" sz="2000" b="1"/>
        </a:p>
      </dgm:t>
    </dgm:pt>
    <dgm:pt modelId="{6A372D19-B849-4645-9A2B-25958E5B5FA1}" type="sibTrans" cxnId="{C201FC71-99FC-4EEC-BC9D-87605B6041E4}">
      <dgm:prSet/>
      <dgm:spPr/>
      <dgm:t>
        <a:bodyPr/>
        <a:lstStyle/>
        <a:p>
          <a:endParaRPr lang="en-US" sz="2000" b="1"/>
        </a:p>
      </dgm:t>
    </dgm:pt>
    <dgm:pt modelId="{D0AD91AB-3A30-45B3-8D99-FB495040840F}">
      <dgm:prSet phldrT="[Text]" custT="1"/>
      <dgm:spPr/>
      <dgm:t>
        <a:bodyPr/>
        <a:lstStyle/>
        <a:p>
          <a:r>
            <a:rPr lang="en-ID" sz="1800" b="1"/>
            <a:t>Probing</a:t>
          </a:r>
          <a:endParaRPr lang="en-US" sz="1800" b="1"/>
        </a:p>
      </dgm:t>
    </dgm:pt>
    <dgm:pt modelId="{98479DD2-18ED-4112-B18F-21FD7AFAC495}" type="parTrans" cxnId="{B2678E5C-D041-4924-8AB4-BF1583E40E77}">
      <dgm:prSet/>
      <dgm:spPr/>
      <dgm:t>
        <a:bodyPr/>
        <a:lstStyle/>
        <a:p>
          <a:endParaRPr lang="en-US" sz="2000" b="1"/>
        </a:p>
      </dgm:t>
    </dgm:pt>
    <dgm:pt modelId="{1E587C6B-7C51-472C-B966-2E9AE5350A6F}" type="sibTrans" cxnId="{B2678E5C-D041-4924-8AB4-BF1583E40E77}">
      <dgm:prSet/>
      <dgm:spPr/>
      <dgm:t>
        <a:bodyPr/>
        <a:lstStyle/>
        <a:p>
          <a:endParaRPr lang="en-US" sz="2000" b="1"/>
        </a:p>
      </dgm:t>
    </dgm:pt>
    <dgm:pt modelId="{645353FD-03D1-4486-9F4E-D7DCB866A3F8}" type="pres">
      <dgm:prSet presAssocID="{7CF9CC0D-678F-4793-A67D-919F6FB25767}" presName="Name0" presStyleCnt="0">
        <dgm:presLayoutVars>
          <dgm:chMax val="1"/>
          <dgm:dir/>
          <dgm:animLvl val="ctr"/>
          <dgm:resizeHandles val="exact"/>
        </dgm:presLayoutVars>
      </dgm:prSet>
      <dgm:spPr/>
      <dgm:t>
        <a:bodyPr/>
        <a:lstStyle/>
        <a:p>
          <a:endParaRPr lang="id-ID"/>
        </a:p>
      </dgm:t>
    </dgm:pt>
    <dgm:pt modelId="{1ED2D014-4589-4EE3-8057-5F81E750CCB1}" type="pres">
      <dgm:prSet presAssocID="{7CDCA2FA-ADE9-4344-9911-994D4C2209EC}" presName="centerShape" presStyleLbl="node0" presStyleIdx="0" presStyleCnt="1" custScaleX="142703"/>
      <dgm:spPr/>
      <dgm:t>
        <a:bodyPr/>
        <a:lstStyle/>
        <a:p>
          <a:endParaRPr lang="id-ID"/>
        </a:p>
      </dgm:t>
    </dgm:pt>
    <dgm:pt modelId="{75F77013-FD93-45B6-A809-31B5EFDA8D9A}" type="pres">
      <dgm:prSet presAssocID="{213F2B96-582B-486E-B2B9-39A3D06639FD}" presName="node" presStyleLbl="node1" presStyleIdx="0" presStyleCnt="3">
        <dgm:presLayoutVars>
          <dgm:bulletEnabled val="1"/>
        </dgm:presLayoutVars>
      </dgm:prSet>
      <dgm:spPr/>
      <dgm:t>
        <a:bodyPr/>
        <a:lstStyle/>
        <a:p>
          <a:endParaRPr lang="id-ID"/>
        </a:p>
      </dgm:t>
    </dgm:pt>
    <dgm:pt modelId="{5E2DB5EA-FD74-41DA-A600-140BAB147F8A}" type="pres">
      <dgm:prSet presAssocID="{213F2B96-582B-486E-B2B9-39A3D06639FD}" presName="dummy" presStyleCnt="0"/>
      <dgm:spPr/>
    </dgm:pt>
    <dgm:pt modelId="{D74969C2-BB6D-4953-BD4C-57BDEAEEDE5B}" type="pres">
      <dgm:prSet presAssocID="{45369776-5E3B-463E-B8C7-E5D7236DE065}" presName="sibTrans" presStyleLbl="sibTrans2D1" presStyleIdx="0" presStyleCnt="3"/>
      <dgm:spPr/>
      <dgm:t>
        <a:bodyPr/>
        <a:lstStyle/>
        <a:p>
          <a:endParaRPr lang="id-ID"/>
        </a:p>
      </dgm:t>
    </dgm:pt>
    <dgm:pt modelId="{9834515D-9289-4618-882F-104418C91674}" type="pres">
      <dgm:prSet presAssocID="{CBC9CA43-13E4-4B8F-999F-284298F806F7}" presName="node" presStyleLbl="node1" presStyleIdx="1" presStyleCnt="3">
        <dgm:presLayoutVars>
          <dgm:bulletEnabled val="1"/>
        </dgm:presLayoutVars>
      </dgm:prSet>
      <dgm:spPr/>
      <dgm:t>
        <a:bodyPr/>
        <a:lstStyle/>
        <a:p>
          <a:endParaRPr lang="id-ID"/>
        </a:p>
      </dgm:t>
    </dgm:pt>
    <dgm:pt modelId="{4EF9D51A-A00A-4E25-A8E5-E9E7BD08075D}" type="pres">
      <dgm:prSet presAssocID="{CBC9CA43-13E4-4B8F-999F-284298F806F7}" presName="dummy" presStyleCnt="0"/>
      <dgm:spPr/>
    </dgm:pt>
    <dgm:pt modelId="{4990962B-72DD-45B6-A173-35BEDB0C4447}" type="pres">
      <dgm:prSet presAssocID="{6A372D19-B849-4645-9A2B-25958E5B5FA1}" presName="sibTrans" presStyleLbl="sibTrans2D1" presStyleIdx="1" presStyleCnt="3"/>
      <dgm:spPr/>
      <dgm:t>
        <a:bodyPr/>
        <a:lstStyle/>
        <a:p>
          <a:endParaRPr lang="id-ID"/>
        </a:p>
      </dgm:t>
    </dgm:pt>
    <dgm:pt modelId="{55A12133-8D5E-41F0-8ED7-EBC7864243B9}" type="pres">
      <dgm:prSet presAssocID="{D0AD91AB-3A30-45B3-8D99-FB495040840F}" presName="node" presStyleLbl="node1" presStyleIdx="2" presStyleCnt="3">
        <dgm:presLayoutVars>
          <dgm:bulletEnabled val="1"/>
        </dgm:presLayoutVars>
      </dgm:prSet>
      <dgm:spPr/>
      <dgm:t>
        <a:bodyPr/>
        <a:lstStyle/>
        <a:p>
          <a:endParaRPr lang="id-ID"/>
        </a:p>
      </dgm:t>
    </dgm:pt>
    <dgm:pt modelId="{27CB98ED-00F7-4EC8-B2E2-BFEABF59BC97}" type="pres">
      <dgm:prSet presAssocID="{D0AD91AB-3A30-45B3-8D99-FB495040840F}" presName="dummy" presStyleCnt="0"/>
      <dgm:spPr/>
    </dgm:pt>
    <dgm:pt modelId="{601DD14B-D84F-4974-9486-8752DCB6901E}" type="pres">
      <dgm:prSet presAssocID="{1E587C6B-7C51-472C-B966-2E9AE5350A6F}" presName="sibTrans" presStyleLbl="sibTrans2D1" presStyleIdx="2" presStyleCnt="3"/>
      <dgm:spPr/>
      <dgm:t>
        <a:bodyPr/>
        <a:lstStyle/>
        <a:p>
          <a:endParaRPr lang="id-ID"/>
        </a:p>
      </dgm:t>
    </dgm:pt>
  </dgm:ptLst>
  <dgm:cxnLst>
    <dgm:cxn modelId="{572FE9EC-B8A3-48FD-9D56-D5AEB93A4053}" type="presOf" srcId="{1E587C6B-7C51-472C-B966-2E9AE5350A6F}" destId="{601DD14B-D84F-4974-9486-8752DCB6901E}" srcOrd="0" destOrd="0" presId="urn:microsoft.com/office/officeart/2005/8/layout/radial6"/>
    <dgm:cxn modelId="{45B0422C-BEF8-488E-8D7C-0882572DAC9B}" type="presOf" srcId="{6A372D19-B849-4645-9A2B-25958E5B5FA1}" destId="{4990962B-72DD-45B6-A173-35BEDB0C4447}" srcOrd="0" destOrd="0" presId="urn:microsoft.com/office/officeart/2005/8/layout/radial6"/>
    <dgm:cxn modelId="{C201FC71-99FC-4EEC-BC9D-87605B6041E4}" srcId="{7CDCA2FA-ADE9-4344-9911-994D4C2209EC}" destId="{CBC9CA43-13E4-4B8F-999F-284298F806F7}" srcOrd="1" destOrd="0" parTransId="{0B2AD530-D11E-441D-A0EA-FDB7AF62160A}" sibTransId="{6A372D19-B849-4645-9A2B-25958E5B5FA1}"/>
    <dgm:cxn modelId="{E4E32A14-A089-4BA7-8BDF-84EEA267022A}" srcId="{7CF9CC0D-678F-4793-A67D-919F6FB25767}" destId="{7CDCA2FA-ADE9-4344-9911-994D4C2209EC}" srcOrd="0" destOrd="0" parTransId="{D696BE3F-6B3A-4686-BC96-54CE79F91781}" sibTransId="{D83ABDAE-A222-4FB9-9C61-38E57FCF0D0D}"/>
    <dgm:cxn modelId="{096F33C1-2A26-4FF3-8688-497A15F1E8D0}" type="presOf" srcId="{213F2B96-582B-486E-B2B9-39A3D06639FD}" destId="{75F77013-FD93-45B6-A809-31B5EFDA8D9A}" srcOrd="0" destOrd="0" presId="urn:microsoft.com/office/officeart/2005/8/layout/radial6"/>
    <dgm:cxn modelId="{FC3972B2-5238-4D20-A7A5-417B5113781E}" srcId="{7CDCA2FA-ADE9-4344-9911-994D4C2209EC}" destId="{213F2B96-582B-486E-B2B9-39A3D06639FD}" srcOrd="0" destOrd="0" parTransId="{8418570A-8D34-4AE0-9E50-337B3B1B0BCB}" sibTransId="{45369776-5E3B-463E-B8C7-E5D7236DE065}"/>
    <dgm:cxn modelId="{FFE6D719-BDEC-4D3F-B550-C5F01D48D7F0}" type="presOf" srcId="{45369776-5E3B-463E-B8C7-E5D7236DE065}" destId="{D74969C2-BB6D-4953-BD4C-57BDEAEEDE5B}" srcOrd="0" destOrd="0" presId="urn:microsoft.com/office/officeart/2005/8/layout/radial6"/>
    <dgm:cxn modelId="{B2678E5C-D041-4924-8AB4-BF1583E40E77}" srcId="{7CDCA2FA-ADE9-4344-9911-994D4C2209EC}" destId="{D0AD91AB-3A30-45B3-8D99-FB495040840F}" srcOrd="2" destOrd="0" parTransId="{98479DD2-18ED-4112-B18F-21FD7AFAC495}" sibTransId="{1E587C6B-7C51-472C-B966-2E9AE5350A6F}"/>
    <dgm:cxn modelId="{C18CFB6C-A321-4975-A1A9-B1CC572CA391}" type="presOf" srcId="{CBC9CA43-13E4-4B8F-999F-284298F806F7}" destId="{9834515D-9289-4618-882F-104418C91674}" srcOrd="0" destOrd="0" presId="urn:microsoft.com/office/officeart/2005/8/layout/radial6"/>
    <dgm:cxn modelId="{34F7455F-A4AF-4CB7-BDC5-B977567823D2}" type="presOf" srcId="{D0AD91AB-3A30-45B3-8D99-FB495040840F}" destId="{55A12133-8D5E-41F0-8ED7-EBC7864243B9}" srcOrd="0" destOrd="0" presId="urn:microsoft.com/office/officeart/2005/8/layout/radial6"/>
    <dgm:cxn modelId="{64FF1D75-F87F-4F28-B26A-95A424BD1292}" type="presOf" srcId="{7CDCA2FA-ADE9-4344-9911-994D4C2209EC}" destId="{1ED2D014-4589-4EE3-8057-5F81E750CCB1}" srcOrd="0" destOrd="0" presId="urn:microsoft.com/office/officeart/2005/8/layout/radial6"/>
    <dgm:cxn modelId="{5C63E197-8F36-43D8-9E99-A00BB01E20B6}" type="presOf" srcId="{7CF9CC0D-678F-4793-A67D-919F6FB25767}" destId="{645353FD-03D1-4486-9F4E-D7DCB866A3F8}" srcOrd="0" destOrd="0" presId="urn:microsoft.com/office/officeart/2005/8/layout/radial6"/>
    <dgm:cxn modelId="{7C9DA987-A90D-45E9-BFF4-E99B7FC32758}" type="presParOf" srcId="{645353FD-03D1-4486-9F4E-D7DCB866A3F8}" destId="{1ED2D014-4589-4EE3-8057-5F81E750CCB1}" srcOrd="0" destOrd="0" presId="urn:microsoft.com/office/officeart/2005/8/layout/radial6"/>
    <dgm:cxn modelId="{D23AF878-6A8B-44A4-AAA6-BE832A16CE4B}" type="presParOf" srcId="{645353FD-03D1-4486-9F4E-D7DCB866A3F8}" destId="{75F77013-FD93-45B6-A809-31B5EFDA8D9A}" srcOrd="1" destOrd="0" presId="urn:microsoft.com/office/officeart/2005/8/layout/radial6"/>
    <dgm:cxn modelId="{A129A3A4-E6DF-4F4F-95EF-5F8EEF5BF5AA}" type="presParOf" srcId="{645353FD-03D1-4486-9F4E-D7DCB866A3F8}" destId="{5E2DB5EA-FD74-41DA-A600-140BAB147F8A}" srcOrd="2" destOrd="0" presId="urn:microsoft.com/office/officeart/2005/8/layout/radial6"/>
    <dgm:cxn modelId="{C6284D02-12F7-400B-83E1-C7D772C26D50}" type="presParOf" srcId="{645353FD-03D1-4486-9F4E-D7DCB866A3F8}" destId="{D74969C2-BB6D-4953-BD4C-57BDEAEEDE5B}" srcOrd="3" destOrd="0" presId="urn:microsoft.com/office/officeart/2005/8/layout/radial6"/>
    <dgm:cxn modelId="{24ABE25E-4C6A-425F-A288-E63C52A1D726}" type="presParOf" srcId="{645353FD-03D1-4486-9F4E-D7DCB866A3F8}" destId="{9834515D-9289-4618-882F-104418C91674}" srcOrd="4" destOrd="0" presId="urn:microsoft.com/office/officeart/2005/8/layout/radial6"/>
    <dgm:cxn modelId="{F3146DBA-6699-460E-B5A6-B50382F3A860}" type="presParOf" srcId="{645353FD-03D1-4486-9F4E-D7DCB866A3F8}" destId="{4EF9D51A-A00A-4E25-A8E5-E9E7BD08075D}" srcOrd="5" destOrd="0" presId="urn:microsoft.com/office/officeart/2005/8/layout/radial6"/>
    <dgm:cxn modelId="{60F029C4-D972-40FC-8636-FB09B23C08CE}" type="presParOf" srcId="{645353FD-03D1-4486-9F4E-D7DCB866A3F8}" destId="{4990962B-72DD-45B6-A173-35BEDB0C4447}" srcOrd="6" destOrd="0" presId="urn:microsoft.com/office/officeart/2005/8/layout/radial6"/>
    <dgm:cxn modelId="{CCFB4C2F-FAD7-4027-97D0-3B690E597588}" type="presParOf" srcId="{645353FD-03D1-4486-9F4E-D7DCB866A3F8}" destId="{55A12133-8D5E-41F0-8ED7-EBC7864243B9}" srcOrd="7" destOrd="0" presId="urn:microsoft.com/office/officeart/2005/8/layout/radial6"/>
    <dgm:cxn modelId="{239B9F35-B4AB-4CAE-A41A-4B118F4A6441}" type="presParOf" srcId="{645353FD-03D1-4486-9F4E-D7DCB866A3F8}" destId="{27CB98ED-00F7-4EC8-B2E2-BFEABF59BC97}" srcOrd="8" destOrd="0" presId="urn:microsoft.com/office/officeart/2005/8/layout/radial6"/>
    <dgm:cxn modelId="{CB4F3645-CF31-4772-AE8D-6C4B9B936703}" type="presParOf" srcId="{645353FD-03D1-4486-9F4E-D7DCB866A3F8}" destId="{601DD14B-D84F-4974-9486-8752DCB6901E}"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F9CC0D-678F-4793-A67D-919F6FB25767}"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7CDCA2FA-ADE9-4344-9911-994D4C2209EC}">
      <dgm:prSet phldrT="[Text]" custT="1"/>
      <dgm:spPr/>
      <dgm:t>
        <a:bodyPr/>
        <a:lstStyle/>
        <a:p>
          <a:r>
            <a:rPr lang="en-ID" sz="1800" b="1"/>
            <a:t>ELEMEN KETERAMPILAN BERTANYA</a:t>
          </a:r>
          <a:endParaRPr lang="en-US" sz="1800" b="1"/>
        </a:p>
      </dgm:t>
    </dgm:pt>
    <dgm:pt modelId="{D696BE3F-6B3A-4686-BC96-54CE79F91781}" type="parTrans" cxnId="{E4E32A14-A089-4BA7-8BDF-84EEA267022A}">
      <dgm:prSet/>
      <dgm:spPr/>
      <dgm:t>
        <a:bodyPr/>
        <a:lstStyle/>
        <a:p>
          <a:endParaRPr lang="en-US" sz="2000" b="1"/>
        </a:p>
      </dgm:t>
    </dgm:pt>
    <dgm:pt modelId="{D83ABDAE-A222-4FB9-9C61-38E57FCF0D0D}" type="sibTrans" cxnId="{E4E32A14-A089-4BA7-8BDF-84EEA267022A}">
      <dgm:prSet/>
      <dgm:spPr/>
      <dgm:t>
        <a:bodyPr/>
        <a:lstStyle/>
        <a:p>
          <a:endParaRPr lang="en-US" sz="2000" b="1"/>
        </a:p>
      </dgm:t>
    </dgm:pt>
    <dgm:pt modelId="{213F2B96-582B-486E-B2B9-39A3D06639FD}">
      <dgm:prSet phldrT="[Text]" custT="1"/>
      <dgm:spPr/>
      <dgm:t>
        <a:bodyPr/>
        <a:lstStyle/>
        <a:p>
          <a:r>
            <a:rPr lang="en-ID" sz="1800" b="1"/>
            <a:t>Pausing</a:t>
          </a:r>
          <a:endParaRPr lang="en-US" sz="1800" b="1"/>
        </a:p>
      </dgm:t>
    </dgm:pt>
    <dgm:pt modelId="{8418570A-8D34-4AE0-9E50-337B3B1B0BCB}" type="parTrans" cxnId="{FC3972B2-5238-4D20-A7A5-417B5113781E}">
      <dgm:prSet/>
      <dgm:spPr/>
      <dgm:t>
        <a:bodyPr/>
        <a:lstStyle/>
        <a:p>
          <a:endParaRPr lang="en-US" sz="2000" b="1"/>
        </a:p>
      </dgm:t>
    </dgm:pt>
    <dgm:pt modelId="{45369776-5E3B-463E-B8C7-E5D7236DE065}" type="sibTrans" cxnId="{FC3972B2-5238-4D20-A7A5-417B5113781E}">
      <dgm:prSet/>
      <dgm:spPr/>
      <dgm:t>
        <a:bodyPr/>
        <a:lstStyle/>
        <a:p>
          <a:endParaRPr lang="en-US" sz="2000" b="1"/>
        </a:p>
      </dgm:t>
    </dgm:pt>
    <dgm:pt modelId="{CBC9CA43-13E4-4B8F-999F-284298F806F7}">
      <dgm:prSet phldrT="[Text]" custT="1"/>
      <dgm:spPr/>
      <dgm:t>
        <a:bodyPr/>
        <a:lstStyle/>
        <a:p>
          <a:r>
            <a:rPr lang="en-ID" sz="1800" b="1"/>
            <a:t>Prompt-ing</a:t>
          </a:r>
          <a:endParaRPr lang="en-US" sz="1800" b="1"/>
        </a:p>
      </dgm:t>
    </dgm:pt>
    <dgm:pt modelId="{0B2AD530-D11E-441D-A0EA-FDB7AF62160A}" type="parTrans" cxnId="{C201FC71-99FC-4EEC-BC9D-87605B6041E4}">
      <dgm:prSet/>
      <dgm:spPr/>
      <dgm:t>
        <a:bodyPr/>
        <a:lstStyle/>
        <a:p>
          <a:endParaRPr lang="en-US" sz="2000" b="1"/>
        </a:p>
      </dgm:t>
    </dgm:pt>
    <dgm:pt modelId="{6A372D19-B849-4645-9A2B-25958E5B5FA1}" type="sibTrans" cxnId="{C201FC71-99FC-4EEC-BC9D-87605B6041E4}">
      <dgm:prSet/>
      <dgm:spPr/>
      <dgm:t>
        <a:bodyPr/>
        <a:lstStyle/>
        <a:p>
          <a:endParaRPr lang="en-US" sz="2000" b="1"/>
        </a:p>
      </dgm:t>
    </dgm:pt>
    <dgm:pt modelId="{D0AD91AB-3A30-45B3-8D99-FB495040840F}">
      <dgm:prSet phldrT="[Text]" custT="1"/>
      <dgm:spPr/>
      <dgm:t>
        <a:bodyPr/>
        <a:lstStyle/>
        <a:p>
          <a:r>
            <a:rPr lang="en-ID" sz="1800" b="1"/>
            <a:t>Probing</a:t>
          </a:r>
          <a:endParaRPr lang="en-US" sz="1800" b="1"/>
        </a:p>
      </dgm:t>
    </dgm:pt>
    <dgm:pt modelId="{98479DD2-18ED-4112-B18F-21FD7AFAC495}" type="parTrans" cxnId="{B2678E5C-D041-4924-8AB4-BF1583E40E77}">
      <dgm:prSet/>
      <dgm:spPr/>
      <dgm:t>
        <a:bodyPr/>
        <a:lstStyle/>
        <a:p>
          <a:endParaRPr lang="en-US" sz="2000" b="1"/>
        </a:p>
      </dgm:t>
    </dgm:pt>
    <dgm:pt modelId="{1E587C6B-7C51-472C-B966-2E9AE5350A6F}" type="sibTrans" cxnId="{B2678E5C-D041-4924-8AB4-BF1583E40E77}">
      <dgm:prSet/>
      <dgm:spPr/>
      <dgm:t>
        <a:bodyPr/>
        <a:lstStyle/>
        <a:p>
          <a:endParaRPr lang="en-US" sz="2000" b="1"/>
        </a:p>
      </dgm:t>
    </dgm:pt>
    <dgm:pt modelId="{645353FD-03D1-4486-9F4E-D7DCB866A3F8}" type="pres">
      <dgm:prSet presAssocID="{7CF9CC0D-678F-4793-A67D-919F6FB25767}" presName="Name0" presStyleCnt="0">
        <dgm:presLayoutVars>
          <dgm:chMax val="1"/>
          <dgm:dir/>
          <dgm:animLvl val="ctr"/>
          <dgm:resizeHandles val="exact"/>
        </dgm:presLayoutVars>
      </dgm:prSet>
      <dgm:spPr/>
      <dgm:t>
        <a:bodyPr/>
        <a:lstStyle/>
        <a:p>
          <a:endParaRPr lang="id-ID"/>
        </a:p>
      </dgm:t>
    </dgm:pt>
    <dgm:pt modelId="{1ED2D014-4589-4EE3-8057-5F81E750CCB1}" type="pres">
      <dgm:prSet presAssocID="{7CDCA2FA-ADE9-4344-9911-994D4C2209EC}" presName="centerShape" presStyleLbl="node0" presStyleIdx="0" presStyleCnt="1" custScaleX="142703"/>
      <dgm:spPr/>
      <dgm:t>
        <a:bodyPr/>
        <a:lstStyle/>
        <a:p>
          <a:endParaRPr lang="id-ID"/>
        </a:p>
      </dgm:t>
    </dgm:pt>
    <dgm:pt modelId="{75F77013-FD93-45B6-A809-31B5EFDA8D9A}" type="pres">
      <dgm:prSet presAssocID="{213F2B96-582B-486E-B2B9-39A3D06639FD}" presName="node" presStyleLbl="node1" presStyleIdx="0" presStyleCnt="3">
        <dgm:presLayoutVars>
          <dgm:bulletEnabled val="1"/>
        </dgm:presLayoutVars>
      </dgm:prSet>
      <dgm:spPr/>
      <dgm:t>
        <a:bodyPr/>
        <a:lstStyle/>
        <a:p>
          <a:endParaRPr lang="id-ID"/>
        </a:p>
      </dgm:t>
    </dgm:pt>
    <dgm:pt modelId="{5E2DB5EA-FD74-41DA-A600-140BAB147F8A}" type="pres">
      <dgm:prSet presAssocID="{213F2B96-582B-486E-B2B9-39A3D06639FD}" presName="dummy" presStyleCnt="0"/>
      <dgm:spPr/>
    </dgm:pt>
    <dgm:pt modelId="{D74969C2-BB6D-4953-BD4C-57BDEAEEDE5B}" type="pres">
      <dgm:prSet presAssocID="{45369776-5E3B-463E-B8C7-E5D7236DE065}" presName="sibTrans" presStyleLbl="sibTrans2D1" presStyleIdx="0" presStyleCnt="3"/>
      <dgm:spPr/>
      <dgm:t>
        <a:bodyPr/>
        <a:lstStyle/>
        <a:p>
          <a:endParaRPr lang="id-ID"/>
        </a:p>
      </dgm:t>
    </dgm:pt>
    <dgm:pt modelId="{9834515D-9289-4618-882F-104418C91674}" type="pres">
      <dgm:prSet presAssocID="{CBC9CA43-13E4-4B8F-999F-284298F806F7}" presName="node" presStyleLbl="node1" presStyleIdx="1" presStyleCnt="3">
        <dgm:presLayoutVars>
          <dgm:bulletEnabled val="1"/>
        </dgm:presLayoutVars>
      </dgm:prSet>
      <dgm:spPr/>
      <dgm:t>
        <a:bodyPr/>
        <a:lstStyle/>
        <a:p>
          <a:endParaRPr lang="id-ID"/>
        </a:p>
      </dgm:t>
    </dgm:pt>
    <dgm:pt modelId="{4EF9D51A-A00A-4E25-A8E5-E9E7BD08075D}" type="pres">
      <dgm:prSet presAssocID="{CBC9CA43-13E4-4B8F-999F-284298F806F7}" presName="dummy" presStyleCnt="0"/>
      <dgm:spPr/>
    </dgm:pt>
    <dgm:pt modelId="{4990962B-72DD-45B6-A173-35BEDB0C4447}" type="pres">
      <dgm:prSet presAssocID="{6A372D19-B849-4645-9A2B-25958E5B5FA1}" presName="sibTrans" presStyleLbl="sibTrans2D1" presStyleIdx="1" presStyleCnt="3"/>
      <dgm:spPr/>
      <dgm:t>
        <a:bodyPr/>
        <a:lstStyle/>
        <a:p>
          <a:endParaRPr lang="id-ID"/>
        </a:p>
      </dgm:t>
    </dgm:pt>
    <dgm:pt modelId="{55A12133-8D5E-41F0-8ED7-EBC7864243B9}" type="pres">
      <dgm:prSet presAssocID="{D0AD91AB-3A30-45B3-8D99-FB495040840F}" presName="node" presStyleLbl="node1" presStyleIdx="2" presStyleCnt="3">
        <dgm:presLayoutVars>
          <dgm:bulletEnabled val="1"/>
        </dgm:presLayoutVars>
      </dgm:prSet>
      <dgm:spPr/>
      <dgm:t>
        <a:bodyPr/>
        <a:lstStyle/>
        <a:p>
          <a:endParaRPr lang="id-ID"/>
        </a:p>
      </dgm:t>
    </dgm:pt>
    <dgm:pt modelId="{27CB98ED-00F7-4EC8-B2E2-BFEABF59BC97}" type="pres">
      <dgm:prSet presAssocID="{D0AD91AB-3A30-45B3-8D99-FB495040840F}" presName="dummy" presStyleCnt="0"/>
      <dgm:spPr/>
    </dgm:pt>
    <dgm:pt modelId="{601DD14B-D84F-4974-9486-8752DCB6901E}" type="pres">
      <dgm:prSet presAssocID="{1E587C6B-7C51-472C-B966-2E9AE5350A6F}" presName="sibTrans" presStyleLbl="sibTrans2D1" presStyleIdx="2" presStyleCnt="3"/>
      <dgm:spPr/>
      <dgm:t>
        <a:bodyPr/>
        <a:lstStyle/>
        <a:p>
          <a:endParaRPr lang="id-ID"/>
        </a:p>
      </dgm:t>
    </dgm:pt>
  </dgm:ptLst>
  <dgm:cxnLst>
    <dgm:cxn modelId="{572FE9EC-B8A3-48FD-9D56-D5AEB93A4053}" type="presOf" srcId="{1E587C6B-7C51-472C-B966-2E9AE5350A6F}" destId="{601DD14B-D84F-4974-9486-8752DCB6901E}" srcOrd="0" destOrd="0" presId="urn:microsoft.com/office/officeart/2005/8/layout/radial6"/>
    <dgm:cxn modelId="{45B0422C-BEF8-488E-8D7C-0882572DAC9B}" type="presOf" srcId="{6A372D19-B849-4645-9A2B-25958E5B5FA1}" destId="{4990962B-72DD-45B6-A173-35BEDB0C4447}" srcOrd="0" destOrd="0" presId="urn:microsoft.com/office/officeart/2005/8/layout/radial6"/>
    <dgm:cxn modelId="{C201FC71-99FC-4EEC-BC9D-87605B6041E4}" srcId="{7CDCA2FA-ADE9-4344-9911-994D4C2209EC}" destId="{CBC9CA43-13E4-4B8F-999F-284298F806F7}" srcOrd="1" destOrd="0" parTransId="{0B2AD530-D11E-441D-A0EA-FDB7AF62160A}" sibTransId="{6A372D19-B849-4645-9A2B-25958E5B5FA1}"/>
    <dgm:cxn modelId="{E4E32A14-A089-4BA7-8BDF-84EEA267022A}" srcId="{7CF9CC0D-678F-4793-A67D-919F6FB25767}" destId="{7CDCA2FA-ADE9-4344-9911-994D4C2209EC}" srcOrd="0" destOrd="0" parTransId="{D696BE3F-6B3A-4686-BC96-54CE79F91781}" sibTransId="{D83ABDAE-A222-4FB9-9C61-38E57FCF0D0D}"/>
    <dgm:cxn modelId="{096F33C1-2A26-4FF3-8688-497A15F1E8D0}" type="presOf" srcId="{213F2B96-582B-486E-B2B9-39A3D06639FD}" destId="{75F77013-FD93-45B6-A809-31B5EFDA8D9A}" srcOrd="0" destOrd="0" presId="urn:microsoft.com/office/officeart/2005/8/layout/radial6"/>
    <dgm:cxn modelId="{FC3972B2-5238-4D20-A7A5-417B5113781E}" srcId="{7CDCA2FA-ADE9-4344-9911-994D4C2209EC}" destId="{213F2B96-582B-486E-B2B9-39A3D06639FD}" srcOrd="0" destOrd="0" parTransId="{8418570A-8D34-4AE0-9E50-337B3B1B0BCB}" sibTransId="{45369776-5E3B-463E-B8C7-E5D7236DE065}"/>
    <dgm:cxn modelId="{FFE6D719-BDEC-4D3F-B550-C5F01D48D7F0}" type="presOf" srcId="{45369776-5E3B-463E-B8C7-E5D7236DE065}" destId="{D74969C2-BB6D-4953-BD4C-57BDEAEEDE5B}" srcOrd="0" destOrd="0" presId="urn:microsoft.com/office/officeart/2005/8/layout/radial6"/>
    <dgm:cxn modelId="{B2678E5C-D041-4924-8AB4-BF1583E40E77}" srcId="{7CDCA2FA-ADE9-4344-9911-994D4C2209EC}" destId="{D0AD91AB-3A30-45B3-8D99-FB495040840F}" srcOrd="2" destOrd="0" parTransId="{98479DD2-18ED-4112-B18F-21FD7AFAC495}" sibTransId="{1E587C6B-7C51-472C-B966-2E9AE5350A6F}"/>
    <dgm:cxn modelId="{C18CFB6C-A321-4975-A1A9-B1CC572CA391}" type="presOf" srcId="{CBC9CA43-13E4-4B8F-999F-284298F806F7}" destId="{9834515D-9289-4618-882F-104418C91674}" srcOrd="0" destOrd="0" presId="urn:microsoft.com/office/officeart/2005/8/layout/radial6"/>
    <dgm:cxn modelId="{34F7455F-A4AF-4CB7-BDC5-B977567823D2}" type="presOf" srcId="{D0AD91AB-3A30-45B3-8D99-FB495040840F}" destId="{55A12133-8D5E-41F0-8ED7-EBC7864243B9}" srcOrd="0" destOrd="0" presId="urn:microsoft.com/office/officeart/2005/8/layout/radial6"/>
    <dgm:cxn modelId="{64FF1D75-F87F-4F28-B26A-95A424BD1292}" type="presOf" srcId="{7CDCA2FA-ADE9-4344-9911-994D4C2209EC}" destId="{1ED2D014-4589-4EE3-8057-5F81E750CCB1}" srcOrd="0" destOrd="0" presId="urn:microsoft.com/office/officeart/2005/8/layout/radial6"/>
    <dgm:cxn modelId="{5C63E197-8F36-43D8-9E99-A00BB01E20B6}" type="presOf" srcId="{7CF9CC0D-678F-4793-A67D-919F6FB25767}" destId="{645353FD-03D1-4486-9F4E-D7DCB866A3F8}" srcOrd="0" destOrd="0" presId="urn:microsoft.com/office/officeart/2005/8/layout/radial6"/>
    <dgm:cxn modelId="{7C9DA987-A90D-45E9-BFF4-E99B7FC32758}" type="presParOf" srcId="{645353FD-03D1-4486-9F4E-D7DCB866A3F8}" destId="{1ED2D014-4589-4EE3-8057-5F81E750CCB1}" srcOrd="0" destOrd="0" presId="urn:microsoft.com/office/officeart/2005/8/layout/radial6"/>
    <dgm:cxn modelId="{D23AF878-6A8B-44A4-AAA6-BE832A16CE4B}" type="presParOf" srcId="{645353FD-03D1-4486-9F4E-D7DCB866A3F8}" destId="{75F77013-FD93-45B6-A809-31B5EFDA8D9A}" srcOrd="1" destOrd="0" presId="urn:microsoft.com/office/officeart/2005/8/layout/radial6"/>
    <dgm:cxn modelId="{A129A3A4-E6DF-4F4F-95EF-5F8EEF5BF5AA}" type="presParOf" srcId="{645353FD-03D1-4486-9F4E-D7DCB866A3F8}" destId="{5E2DB5EA-FD74-41DA-A600-140BAB147F8A}" srcOrd="2" destOrd="0" presId="urn:microsoft.com/office/officeart/2005/8/layout/radial6"/>
    <dgm:cxn modelId="{C6284D02-12F7-400B-83E1-C7D772C26D50}" type="presParOf" srcId="{645353FD-03D1-4486-9F4E-D7DCB866A3F8}" destId="{D74969C2-BB6D-4953-BD4C-57BDEAEEDE5B}" srcOrd="3" destOrd="0" presId="urn:microsoft.com/office/officeart/2005/8/layout/radial6"/>
    <dgm:cxn modelId="{24ABE25E-4C6A-425F-A288-E63C52A1D726}" type="presParOf" srcId="{645353FD-03D1-4486-9F4E-D7DCB866A3F8}" destId="{9834515D-9289-4618-882F-104418C91674}" srcOrd="4" destOrd="0" presId="urn:microsoft.com/office/officeart/2005/8/layout/radial6"/>
    <dgm:cxn modelId="{F3146DBA-6699-460E-B5A6-B50382F3A860}" type="presParOf" srcId="{645353FD-03D1-4486-9F4E-D7DCB866A3F8}" destId="{4EF9D51A-A00A-4E25-A8E5-E9E7BD08075D}" srcOrd="5" destOrd="0" presId="urn:microsoft.com/office/officeart/2005/8/layout/radial6"/>
    <dgm:cxn modelId="{60F029C4-D972-40FC-8636-FB09B23C08CE}" type="presParOf" srcId="{645353FD-03D1-4486-9F4E-D7DCB866A3F8}" destId="{4990962B-72DD-45B6-A173-35BEDB0C4447}" srcOrd="6" destOrd="0" presId="urn:microsoft.com/office/officeart/2005/8/layout/radial6"/>
    <dgm:cxn modelId="{CCFB4C2F-FAD7-4027-97D0-3B690E597588}" type="presParOf" srcId="{645353FD-03D1-4486-9F4E-D7DCB866A3F8}" destId="{55A12133-8D5E-41F0-8ED7-EBC7864243B9}" srcOrd="7" destOrd="0" presId="urn:microsoft.com/office/officeart/2005/8/layout/radial6"/>
    <dgm:cxn modelId="{239B9F35-B4AB-4CAE-A41A-4B118F4A6441}" type="presParOf" srcId="{645353FD-03D1-4486-9F4E-D7DCB866A3F8}" destId="{27CB98ED-00F7-4EC8-B2E2-BFEABF59BC97}" srcOrd="8" destOrd="0" presId="urn:microsoft.com/office/officeart/2005/8/layout/radial6"/>
    <dgm:cxn modelId="{CB4F3645-CF31-4772-AE8D-6C4B9B936703}" type="presParOf" srcId="{645353FD-03D1-4486-9F4E-D7DCB866A3F8}" destId="{601DD14B-D84F-4974-9486-8752DCB6901E}"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F9CC0D-678F-4793-A67D-919F6FB25767}"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7CDCA2FA-ADE9-4344-9911-994D4C2209EC}">
      <dgm:prSet phldrT="[Text]" custT="1"/>
      <dgm:spPr/>
      <dgm:t>
        <a:bodyPr/>
        <a:lstStyle/>
        <a:p>
          <a:r>
            <a:rPr lang="en-ID" sz="1800" b="1"/>
            <a:t>ELEMEN KETERAMPILAN BERTANYA</a:t>
          </a:r>
          <a:endParaRPr lang="en-US" sz="1800" b="1"/>
        </a:p>
      </dgm:t>
    </dgm:pt>
    <dgm:pt modelId="{D696BE3F-6B3A-4686-BC96-54CE79F91781}" type="parTrans" cxnId="{E4E32A14-A089-4BA7-8BDF-84EEA267022A}">
      <dgm:prSet/>
      <dgm:spPr/>
      <dgm:t>
        <a:bodyPr/>
        <a:lstStyle/>
        <a:p>
          <a:endParaRPr lang="en-US" sz="2000" b="1"/>
        </a:p>
      </dgm:t>
    </dgm:pt>
    <dgm:pt modelId="{D83ABDAE-A222-4FB9-9C61-38E57FCF0D0D}" type="sibTrans" cxnId="{E4E32A14-A089-4BA7-8BDF-84EEA267022A}">
      <dgm:prSet/>
      <dgm:spPr/>
      <dgm:t>
        <a:bodyPr/>
        <a:lstStyle/>
        <a:p>
          <a:endParaRPr lang="en-US" sz="2000" b="1"/>
        </a:p>
      </dgm:t>
    </dgm:pt>
    <dgm:pt modelId="{213F2B96-582B-486E-B2B9-39A3D06639FD}">
      <dgm:prSet phldrT="[Text]" custT="1"/>
      <dgm:spPr/>
      <dgm:t>
        <a:bodyPr/>
        <a:lstStyle/>
        <a:p>
          <a:r>
            <a:rPr lang="en-ID" sz="1800" b="1"/>
            <a:t>Pausing</a:t>
          </a:r>
          <a:endParaRPr lang="en-US" sz="1800" b="1"/>
        </a:p>
      </dgm:t>
    </dgm:pt>
    <dgm:pt modelId="{8418570A-8D34-4AE0-9E50-337B3B1B0BCB}" type="parTrans" cxnId="{FC3972B2-5238-4D20-A7A5-417B5113781E}">
      <dgm:prSet/>
      <dgm:spPr/>
      <dgm:t>
        <a:bodyPr/>
        <a:lstStyle/>
        <a:p>
          <a:endParaRPr lang="en-US" sz="2000" b="1"/>
        </a:p>
      </dgm:t>
    </dgm:pt>
    <dgm:pt modelId="{45369776-5E3B-463E-B8C7-E5D7236DE065}" type="sibTrans" cxnId="{FC3972B2-5238-4D20-A7A5-417B5113781E}">
      <dgm:prSet/>
      <dgm:spPr/>
      <dgm:t>
        <a:bodyPr/>
        <a:lstStyle/>
        <a:p>
          <a:endParaRPr lang="en-US" sz="2000" b="1"/>
        </a:p>
      </dgm:t>
    </dgm:pt>
    <dgm:pt modelId="{CBC9CA43-13E4-4B8F-999F-284298F806F7}">
      <dgm:prSet phldrT="[Text]" custT="1"/>
      <dgm:spPr/>
      <dgm:t>
        <a:bodyPr/>
        <a:lstStyle/>
        <a:p>
          <a:r>
            <a:rPr lang="en-ID" sz="1800" b="1"/>
            <a:t>Prompt-ing</a:t>
          </a:r>
          <a:endParaRPr lang="en-US" sz="1800" b="1"/>
        </a:p>
      </dgm:t>
    </dgm:pt>
    <dgm:pt modelId="{0B2AD530-D11E-441D-A0EA-FDB7AF62160A}" type="parTrans" cxnId="{C201FC71-99FC-4EEC-BC9D-87605B6041E4}">
      <dgm:prSet/>
      <dgm:spPr/>
      <dgm:t>
        <a:bodyPr/>
        <a:lstStyle/>
        <a:p>
          <a:endParaRPr lang="en-US" sz="2000" b="1"/>
        </a:p>
      </dgm:t>
    </dgm:pt>
    <dgm:pt modelId="{6A372D19-B849-4645-9A2B-25958E5B5FA1}" type="sibTrans" cxnId="{C201FC71-99FC-4EEC-BC9D-87605B6041E4}">
      <dgm:prSet/>
      <dgm:spPr/>
      <dgm:t>
        <a:bodyPr/>
        <a:lstStyle/>
        <a:p>
          <a:endParaRPr lang="en-US" sz="2000" b="1"/>
        </a:p>
      </dgm:t>
    </dgm:pt>
    <dgm:pt modelId="{D0AD91AB-3A30-45B3-8D99-FB495040840F}">
      <dgm:prSet phldrT="[Text]" custT="1"/>
      <dgm:spPr/>
      <dgm:t>
        <a:bodyPr/>
        <a:lstStyle/>
        <a:p>
          <a:r>
            <a:rPr lang="en-ID" sz="1800" b="1"/>
            <a:t>Probing</a:t>
          </a:r>
          <a:endParaRPr lang="en-US" sz="1800" b="1"/>
        </a:p>
      </dgm:t>
    </dgm:pt>
    <dgm:pt modelId="{98479DD2-18ED-4112-B18F-21FD7AFAC495}" type="parTrans" cxnId="{B2678E5C-D041-4924-8AB4-BF1583E40E77}">
      <dgm:prSet/>
      <dgm:spPr/>
      <dgm:t>
        <a:bodyPr/>
        <a:lstStyle/>
        <a:p>
          <a:endParaRPr lang="en-US" sz="2000" b="1"/>
        </a:p>
      </dgm:t>
    </dgm:pt>
    <dgm:pt modelId="{1E587C6B-7C51-472C-B966-2E9AE5350A6F}" type="sibTrans" cxnId="{B2678E5C-D041-4924-8AB4-BF1583E40E77}">
      <dgm:prSet/>
      <dgm:spPr/>
      <dgm:t>
        <a:bodyPr/>
        <a:lstStyle/>
        <a:p>
          <a:endParaRPr lang="en-US" sz="2000" b="1"/>
        </a:p>
      </dgm:t>
    </dgm:pt>
    <dgm:pt modelId="{645353FD-03D1-4486-9F4E-D7DCB866A3F8}" type="pres">
      <dgm:prSet presAssocID="{7CF9CC0D-678F-4793-A67D-919F6FB25767}" presName="Name0" presStyleCnt="0">
        <dgm:presLayoutVars>
          <dgm:chMax val="1"/>
          <dgm:dir/>
          <dgm:animLvl val="ctr"/>
          <dgm:resizeHandles val="exact"/>
        </dgm:presLayoutVars>
      </dgm:prSet>
      <dgm:spPr/>
      <dgm:t>
        <a:bodyPr/>
        <a:lstStyle/>
        <a:p>
          <a:endParaRPr lang="id-ID"/>
        </a:p>
      </dgm:t>
    </dgm:pt>
    <dgm:pt modelId="{1ED2D014-4589-4EE3-8057-5F81E750CCB1}" type="pres">
      <dgm:prSet presAssocID="{7CDCA2FA-ADE9-4344-9911-994D4C2209EC}" presName="centerShape" presStyleLbl="node0" presStyleIdx="0" presStyleCnt="1" custScaleX="142703"/>
      <dgm:spPr/>
      <dgm:t>
        <a:bodyPr/>
        <a:lstStyle/>
        <a:p>
          <a:endParaRPr lang="id-ID"/>
        </a:p>
      </dgm:t>
    </dgm:pt>
    <dgm:pt modelId="{75F77013-FD93-45B6-A809-31B5EFDA8D9A}" type="pres">
      <dgm:prSet presAssocID="{213F2B96-582B-486E-B2B9-39A3D06639FD}" presName="node" presStyleLbl="node1" presStyleIdx="0" presStyleCnt="3">
        <dgm:presLayoutVars>
          <dgm:bulletEnabled val="1"/>
        </dgm:presLayoutVars>
      </dgm:prSet>
      <dgm:spPr/>
      <dgm:t>
        <a:bodyPr/>
        <a:lstStyle/>
        <a:p>
          <a:endParaRPr lang="id-ID"/>
        </a:p>
      </dgm:t>
    </dgm:pt>
    <dgm:pt modelId="{5E2DB5EA-FD74-41DA-A600-140BAB147F8A}" type="pres">
      <dgm:prSet presAssocID="{213F2B96-582B-486E-B2B9-39A3D06639FD}" presName="dummy" presStyleCnt="0"/>
      <dgm:spPr/>
    </dgm:pt>
    <dgm:pt modelId="{D74969C2-BB6D-4953-BD4C-57BDEAEEDE5B}" type="pres">
      <dgm:prSet presAssocID="{45369776-5E3B-463E-B8C7-E5D7236DE065}" presName="sibTrans" presStyleLbl="sibTrans2D1" presStyleIdx="0" presStyleCnt="3"/>
      <dgm:spPr/>
      <dgm:t>
        <a:bodyPr/>
        <a:lstStyle/>
        <a:p>
          <a:endParaRPr lang="id-ID"/>
        </a:p>
      </dgm:t>
    </dgm:pt>
    <dgm:pt modelId="{9834515D-9289-4618-882F-104418C91674}" type="pres">
      <dgm:prSet presAssocID="{CBC9CA43-13E4-4B8F-999F-284298F806F7}" presName="node" presStyleLbl="node1" presStyleIdx="1" presStyleCnt="3">
        <dgm:presLayoutVars>
          <dgm:bulletEnabled val="1"/>
        </dgm:presLayoutVars>
      </dgm:prSet>
      <dgm:spPr/>
      <dgm:t>
        <a:bodyPr/>
        <a:lstStyle/>
        <a:p>
          <a:endParaRPr lang="id-ID"/>
        </a:p>
      </dgm:t>
    </dgm:pt>
    <dgm:pt modelId="{4EF9D51A-A00A-4E25-A8E5-E9E7BD08075D}" type="pres">
      <dgm:prSet presAssocID="{CBC9CA43-13E4-4B8F-999F-284298F806F7}" presName="dummy" presStyleCnt="0"/>
      <dgm:spPr/>
    </dgm:pt>
    <dgm:pt modelId="{4990962B-72DD-45B6-A173-35BEDB0C4447}" type="pres">
      <dgm:prSet presAssocID="{6A372D19-B849-4645-9A2B-25958E5B5FA1}" presName="sibTrans" presStyleLbl="sibTrans2D1" presStyleIdx="1" presStyleCnt="3"/>
      <dgm:spPr/>
      <dgm:t>
        <a:bodyPr/>
        <a:lstStyle/>
        <a:p>
          <a:endParaRPr lang="id-ID"/>
        </a:p>
      </dgm:t>
    </dgm:pt>
    <dgm:pt modelId="{55A12133-8D5E-41F0-8ED7-EBC7864243B9}" type="pres">
      <dgm:prSet presAssocID="{D0AD91AB-3A30-45B3-8D99-FB495040840F}" presName="node" presStyleLbl="node1" presStyleIdx="2" presStyleCnt="3">
        <dgm:presLayoutVars>
          <dgm:bulletEnabled val="1"/>
        </dgm:presLayoutVars>
      </dgm:prSet>
      <dgm:spPr/>
      <dgm:t>
        <a:bodyPr/>
        <a:lstStyle/>
        <a:p>
          <a:endParaRPr lang="id-ID"/>
        </a:p>
      </dgm:t>
    </dgm:pt>
    <dgm:pt modelId="{27CB98ED-00F7-4EC8-B2E2-BFEABF59BC97}" type="pres">
      <dgm:prSet presAssocID="{D0AD91AB-3A30-45B3-8D99-FB495040840F}" presName="dummy" presStyleCnt="0"/>
      <dgm:spPr/>
    </dgm:pt>
    <dgm:pt modelId="{601DD14B-D84F-4974-9486-8752DCB6901E}" type="pres">
      <dgm:prSet presAssocID="{1E587C6B-7C51-472C-B966-2E9AE5350A6F}" presName="sibTrans" presStyleLbl="sibTrans2D1" presStyleIdx="2" presStyleCnt="3"/>
      <dgm:spPr/>
      <dgm:t>
        <a:bodyPr/>
        <a:lstStyle/>
        <a:p>
          <a:endParaRPr lang="id-ID"/>
        </a:p>
      </dgm:t>
    </dgm:pt>
  </dgm:ptLst>
  <dgm:cxnLst>
    <dgm:cxn modelId="{572FE9EC-B8A3-48FD-9D56-D5AEB93A4053}" type="presOf" srcId="{1E587C6B-7C51-472C-B966-2E9AE5350A6F}" destId="{601DD14B-D84F-4974-9486-8752DCB6901E}" srcOrd="0" destOrd="0" presId="urn:microsoft.com/office/officeart/2005/8/layout/radial6"/>
    <dgm:cxn modelId="{45B0422C-BEF8-488E-8D7C-0882572DAC9B}" type="presOf" srcId="{6A372D19-B849-4645-9A2B-25958E5B5FA1}" destId="{4990962B-72DD-45B6-A173-35BEDB0C4447}" srcOrd="0" destOrd="0" presId="urn:microsoft.com/office/officeart/2005/8/layout/radial6"/>
    <dgm:cxn modelId="{C201FC71-99FC-4EEC-BC9D-87605B6041E4}" srcId="{7CDCA2FA-ADE9-4344-9911-994D4C2209EC}" destId="{CBC9CA43-13E4-4B8F-999F-284298F806F7}" srcOrd="1" destOrd="0" parTransId="{0B2AD530-D11E-441D-A0EA-FDB7AF62160A}" sibTransId="{6A372D19-B849-4645-9A2B-25958E5B5FA1}"/>
    <dgm:cxn modelId="{E4E32A14-A089-4BA7-8BDF-84EEA267022A}" srcId="{7CF9CC0D-678F-4793-A67D-919F6FB25767}" destId="{7CDCA2FA-ADE9-4344-9911-994D4C2209EC}" srcOrd="0" destOrd="0" parTransId="{D696BE3F-6B3A-4686-BC96-54CE79F91781}" sibTransId="{D83ABDAE-A222-4FB9-9C61-38E57FCF0D0D}"/>
    <dgm:cxn modelId="{096F33C1-2A26-4FF3-8688-497A15F1E8D0}" type="presOf" srcId="{213F2B96-582B-486E-B2B9-39A3D06639FD}" destId="{75F77013-FD93-45B6-A809-31B5EFDA8D9A}" srcOrd="0" destOrd="0" presId="urn:microsoft.com/office/officeart/2005/8/layout/radial6"/>
    <dgm:cxn modelId="{FC3972B2-5238-4D20-A7A5-417B5113781E}" srcId="{7CDCA2FA-ADE9-4344-9911-994D4C2209EC}" destId="{213F2B96-582B-486E-B2B9-39A3D06639FD}" srcOrd="0" destOrd="0" parTransId="{8418570A-8D34-4AE0-9E50-337B3B1B0BCB}" sibTransId="{45369776-5E3B-463E-B8C7-E5D7236DE065}"/>
    <dgm:cxn modelId="{FFE6D719-BDEC-4D3F-B550-C5F01D48D7F0}" type="presOf" srcId="{45369776-5E3B-463E-B8C7-E5D7236DE065}" destId="{D74969C2-BB6D-4953-BD4C-57BDEAEEDE5B}" srcOrd="0" destOrd="0" presId="urn:microsoft.com/office/officeart/2005/8/layout/radial6"/>
    <dgm:cxn modelId="{B2678E5C-D041-4924-8AB4-BF1583E40E77}" srcId="{7CDCA2FA-ADE9-4344-9911-994D4C2209EC}" destId="{D0AD91AB-3A30-45B3-8D99-FB495040840F}" srcOrd="2" destOrd="0" parTransId="{98479DD2-18ED-4112-B18F-21FD7AFAC495}" sibTransId="{1E587C6B-7C51-472C-B966-2E9AE5350A6F}"/>
    <dgm:cxn modelId="{C18CFB6C-A321-4975-A1A9-B1CC572CA391}" type="presOf" srcId="{CBC9CA43-13E4-4B8F-999F-284298F806F7}" destId="{9834515D-9289-4618-882F-104418C91674}" srcOrd="0" destOrd="0" presId="urn:microsoft.com/office/officeart/2005/8/layout/radial6"/>
    <dgm:cxn modelId="{34F7455F-A4AF-4CB7-BDC5-B977567823D2}" type="presOf" srcId="{D0AD91AB-3A30-45B3-8D99-FB495040840F}" destId="{55A12133-8D5E-41F0-8ED7-EBC7864243B9}" srcOrd="0" destOrd="0" presId="urn:microsoft.com/office/officeart/2005/8/layout/radial6"/>
    <dgm:cxn modelId="{64FF1D75-F87F-4F28-B26A-95A424BD1292}" type="presOf" srcId="{7CDCA2FA-ADE9-4344-9911-994D4C2209EC}" destId="{1ED2D014-4589-4EE3-8057-5F81E750CCB1}" srcOrd="0" destOrd="0" presId="urn:microsoft.com/office/officeart/2005/8/layout/radial6"/>
    <dgm:cxn modelId="{5C63E197-8F36-43D8-9E99-A00BB01E20B6}" type="presOf" srcId="{7CF9CC0D-678F-4793-A67D-919F6FB25767}" destId="{645353FD-03D1-4486-9F4E-D7DCB866A3F8}" srcOrd="0" destOrd="0" presId="urn:microsoft.com/office/officeart/2005/8/layout/radial6"/>
    <dgm:cxn modelId="{7C9DA987-A90D-45E9-BFF4-E99B7FC32758}" type="presParOf" srcId="{645353FD-03D1-4486-9F4E-D7DCB866A3F8}" destId="{1ED2D014-4589-4EE3-8057-5F81E750CCB1}" srcOrd="0" destOrd="0" presId="urn:microsoft.com/office/officeart/2005/8/layout/radial6"/>
    <dgm:cxn modelId="{D23AF878-6A8B-44A4-AAA6-BE832A16CE4B}" type="presParOf" srcId="{645353FD-03D1-4486-9F4E-D7DCB866A3F8}" destId="{75F77013-FD93-45B6-A809-31B5EFDA8D9A}" srcOrd="1" destOrd="0" presId="urn:microsoft.com/office/officeart/2005/8/layout/radial6"/>
    <dgm:cxn modelId="{A129A3A4-E6DF-4F4F-95EF-5F8EEF5BF5AA}" type="presParOf" srcId="{645353FD-03D1-4486-9F4E-D7DCB866A3F8}" destId="{5E2DB5EA-FD74-41DA-A600-140BAB147F8A}" srcOrd="2" destOrd="0" presId="urn:microsoft.com/office/officeart/2005/8/layout/radial6"/>
    <dgm:cxn modelId="{C6284D02-12F7-400B-83E1-C7D772C26D50}" type="presParOf" srcId="{645353FD-03D1-4486-9F4E-D7DCB866A3F8}" destId="{D74969C2-BB6D-4953-BD4C-57BDEAEEDE5B}" srcOrd="3" destOrd="0" presId="urn:microsoft.com/office/officeart/2005/8/layout/radial6"/>
    <dgm:cxn modelId="{24ABE25E-4C6A-425F-A288-E63C52A1D726}" type="presParOf" srcId="{645353FD-03D1-4486-9F4E-D7DCB866A3F8}" destId="{9834515D-9289-4618-882F-104418C91674}" srcOrd="4" destOrd="0" presId="urn:microsoft.com/office/officeart/2005/8/layout/radial6"/>
    <dgm:cxn modelId="{F3146DBA-6699-460E-B5A6-B50382F3A860}" type="presParOf" srcId="{645353FD-03D1-4486-9F4E-D7DCB866A3F8}" destId="{4EF9D51A-A00A-4E25-A8E5-E9E7BD08075D}" srcOrd="5" destOrd="0" presId="urn:microsoft.com/office/officeart/2005/8/layout/radial6"/>
    <dgm:cxn modelId="{60F029C4-D972-40FC-8636-FB09B23C08CE}" type="presParOf" srcId="{645353FD-03D1-4486-9F4E-D7DCB866A3F8}" destId="{4990962B-72DD-45B6-A173-35BEDB0C4447}" srcOrd="6" destOrd="0" presId="urn:microsoft.com/office/officeart/2005/8/layout/radial6"/>
    <dgm:cxn modelId="{CCFB4C2F-FAD7-4027-97D0-3B690E597588}" type="presParOf" srcId="{645353FD-03D1-4486-9F4E-D7DCB866A3F8}" destId="{55A12133-8D5E-41F0-8ED7-EBC7864243B9}" srcOrd="7" destOrd="0" presId="urn:microsoft.com/office/officeart/2005/8/layout/radial6"/>
    <dgm:cxn modelId="{239B9F35-B4AB-4CAE-A41A-4B118F4A6441}" type="presParOf" srcId="{645353FD-03D1-4486-9F4E-D7DCB866A3F8}" destId="{27CB98ED-00F7-4EC8-B2E2-BFEABF59BC97}" srcOrd="8" destOrd="0" presId="urn:microsoft.com/office/officeart/2005/8/layout/radial6"/>
    <dgm:cxn modelId="{CB4F3645-CF31-4772-AE8D-6C4B9B936703}" type="presParOf" srcId="{645353FD-03D1-4486-9F4E-D7DCB866A3F8}" destId="{601DD14B-D84F-4974-9486-8752DCB6901E}"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A2061D-C99B-42DE-AE3E-69DDFFD6F251}"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7AE7337-B82C-464C-8BBE-526E5E43E7A2}">
      <dgm:prSet phldrT="[Text]"/>
      <dgm:spPr/>
      <dgm:t>
        <a:bodyPr/>
        <a:lstStyle/>
        <a:p>
          <a:r>
            <a:rPr lang="en-US"/>
            <a:t>Kejelasan dan kaitan pertanyaan</a:t>
          </a:r>
        </a:p>
      </dgm:t>
    </dgm:pt>
    <dgm:pt modelId="{DFFDB839-E6EC-4588-AF22-D2276B3E614E}" type="parTrans" cxnId="{368F6558-5217-423D-9D0B-6E2621F8E0F8}">
      <dgm:prSet/>
      <dgm:spPr/>
      <dgm:t>
        <a:bodyPr/>
        <a:lstStyle/>
        <a:p>
          <a:endParaRPr lang="en-US"/>
        </a:p>
      </dgm:t>
    </dgm:pt>
    <dgm:pt modelId="{12D7A338-C1AB-4422-8CBC-745D358A076E}" type="sibTrans" cxnId="{368F6558-5217-423D-9D0B-6E2621F8E0F8}">
      <dgm:prSet/>
      <dgm:spPr/>
      <dgm:t>
        <a:bodyPr/>
        <a:lstStyle/>
        <a:p>
          <a:endParaRPr lang="en-US"/>
        </a:p>
      </dgm:t>
    </dgm:pt>
    <dgm:pt modelId="{FC66D4A1-CD58-4F2E-9690-5721FB9A065B}">
      <dgm:prSet custT="1"/>
      <dgm:spPr/>
      <dgm:t>
        <a:bodyPr/>
        <a:lstStyle/>
        <a:p>
          <a:pPr algn="l"/>
          <a:r>
            <a:rPr lang="en-US" sz="2000"/>
            <a:t>Pertanyaan hendaknya diajukan dengan jelas, serta nampak kaitannya antara jalan pikiran yang satu dengan yang lain</a:t>
          </a:r>
        </a:p>
      </dgm:t>
    </dgm:pt>
    <dgm:pt modelId="{2ABF5055-DCC0-4037-BE2B-2F378D572171}" type="parTrans" cxnId="{E23B503F-A039-4346-A034-C515DA134295}">
      <dgm:prSet/>
      <dgm:spPr/>
      <dgm:t>
        <a:bodyPr/>
        <a:lstStyle/>
        <a:p>
          <a:endParaRPr lang="en-US"/>
        </a:p>
      </dgm:t>
    </dgm:pt>
    <dgm:pt modelId="{329D330E-715C-43CA-AA22-C6136EF7A107}" type="sibTrans" cxnId="{E23B503F-A039-4346-A034-C515DA134295}">
      <dgm:prSet/>
      <dgm:spPr/>
      <dgm:t>
        <a:bodyPr/>
        <a:lstStyle/>
        <a:p>
          <a:endParaRPr lang="en-US"/>
        </a:p>
      </dgm:t>
    </dgm:pt>
    <dgm:pt modelId="{589C14E4-C2D3-447E-AE9F-9E61BE2614F1}">
      <dgm:prSet phldrT="[Text]"/>
      <dgm:spPr/>
      <dgm:t>
        <a:bodyPr/>
        <a:lstStyle/>
        <a:p>
          <a:r>
            <a:rPr lang="en-US"/>
            <a:t> Kecepatan dan selang waktu </a:t>
          </a:r>
        </a:p>
      </dgm:t>
    </dgm:pt>
    <dgm:pt modelId="{F1B29F83-5D06-4148-9D42-A458AF064868}" type="parTrans" cxnId="{6BF59AA0-992F-42A7-AB3F-DBB80956BB6C}">
      <dgm:prSet/>
      <dgm:spPr/>
      <dgm:t>
        <a:bodyPr/>
        <a:lstStyle/>
        <a:p>
          <a:endParaRPr lang="en-US"/>
        </a:p>
      </dgm:t>
    </dgm:pt>
    <dgm:pt modelId="{37F96462-8AB3-4CAF-B8EC-83035EF78941}" type="sibTrans" cxnId="{6BF59AA0-992F-42A7-AB3F-DBB80956BB6C}">
      <dgm:prSet/>
      <dgm:spPr/>
      <dgm:t>
        <a:bodyPr/>
        <a:lstStyle/>
        <a:p>
          <a:endParaRPr lang="en-US"/>
        </a:p>
      </dgm:t>
    </dgm:pt>
    <dgm:pt modelId="{528465BA-3C79-466E-97D8-2F61E390B0AD}">
      <dgm:prSet phldrT="[Text]"/>
      <dgm:spPr/>
      <dgm:t>
        <a:bodyPr/>
        <a:lstStyle/>
        <a:p>
          <a:r>
            <a:rPr lang="en-US"/>
            <a:t> Arah dan distribusi penunjukan </a:t>
          </a:r>
        </a:p>
      </dgm:t>
    </dgm:pt>
    <dgm:pt modelId="{3B5DDBBB-83A6-4B07-823B-E926E913F38C}" type="parTrans" cxnId="{2935363E-BEDD-4E59-B361-4AE6E0BCF22B}">
      <dgm:prSet/>
      <dgm:spPr/>
      <dgm:t>
        <a:bodyPr/>
        <a:lstStyle/>
        <a:p>
          <a:endParaRPr lang="en-US"/>
        </a:p>
      </dgm:t>
    </dgm:pt>
    <dgm:pt modelId="{7ECF1189-B95C-4B03-B820-5090EDCAF128}" type="sibTrans" cxnId="{2935363E-BEDD-4E59-B361-4AE6E0BCF22B}">
      <dgm:prSet/>
      <dgm:spPr/>
      <dgm:t>
        <a:bodyPr/>
        <a:lstStyle/>
        <a:p>
          <a:endParaRPr lang="en-US"/>
        </a:p>
      </dgm:t>
    </dgm:pt>
    <dgm:pt modelId="{E483D44B-C353-4BBD-9AAB-CB9234B927F8}">
      <dgm:prSet custT="1"/>
      <dgm:spPr/>
      <dgm:t>
        <a:bodyPr/>
        <a:lstStyle/>
        <a:p>
          <a:pPr algn="l"/>
          <a:r>
            <a:rPr lang="en-US" sz="1800"/>
            <a:t>Usahakan penyampaian pertanyaan dengan jelas serta tidak tergesa-gesa. Begitu pertanyaan selesai diucapkan, berhentilah sejenak untuk memberi kesempatan berfikir</a:t>
          </a:r>
        </a:p>
      </dgm:t>
    </dgm:pt>
    <dgm:pt modelId="{873AEE6A-9788-484C-8BBF-A2E7C93DC46C}" type="parTrans" cxnId="{40993776-2887-493C-A35C-3F1B1436DC51}">
      <dgm:prSet/>
      <dgm:spPr/>
      <dgm:t>
        <a:bodyPr/>
        <a:lstStyle/>
        <a:p>
          <a:endParaRPr lang="en-US"/>
        </a:p>
      </dgm:t>
    </dgm:pt>
    <dgm:pt modelId="{7BFB7E98-DB5A-4C35-A8B0-5592779A2FE1}" type="sibTrans" cxnId="{40993776-2887-493C-A35C-3F1B1436DC51}">
      <dgm:prSet/>
      <dgm:spPr/>
      <dgm:t>
        <a:bodyPr/>
        <a:lstStyle/>
        <a:p>
          <a:endParaRPr lang="en-US"/>
        </a:p>
      </dgm:t>
    </dgm:pt>
    <dgm:pt modelId="{D761B2CB-AAFA-4CC7-B773-750D3E0F4E5E}">
      <dgm:prSet custT="1"/>
      <dgm:spPr/>
      <dgm:t>
        <a:bodyPr/>
        <a:lstStyle/>
        <a:p>
          <a:pPr algn="l"/>
          <a:r>
            <a:rPr lang="en-US" sz="1800"/>
            <a:t>Pertanyaan hendaknya diajukan ke seluruh kelas. Sesudah memberi kesempatan berfikir, barulah menunjuk seseorang untuk menjawabnya. Diusahakan agar pertanyaan didistribusikan secara merata ke seluruh kelas</a:t>
          </a:r>
        </a:p>
      </dgm:t>
    </dgm:pt>
    <dgm:pt modelId="{AEC6B387-CE8E-4594-8444-7D323BA0AEA9}" type="parTrans" cxnId="{ADEE8357-4A07-43F6-AE2F-6E3275B83064}">
      <dgm:prSet/>
      <dgm:spPr/>
      <dgm:t>
        <a:bodyPr/>
        <a:lstStyle/>
        <a:p>
          <a:endParaRPr lang="en-US"/>
        </a:p>
      </dgm:t>
    </dgm:pt>
    <dgm:pt modelId="{7340E9D2-F3F2-4181-AC02-8283F95EE7A9}" type="sibTrans" cxnId="{ADEE8357-4A07-43F6-AE2F-6E3275B83064}">
      <dgm:prSet/>
      <dgm:spPr/>
      <dgm:t>
        <a:bodyPr/>
        <a:lstStyle/>
        <a:p>
          <a:endParaRPr lang="en-US"/>
        </a:p>
      </dgm:t>
    </dgm:pt>
    <dgm:pt modelId="{D36E3FAD-AEC9-4800-BDCC-0D41987CFC87}" type="pres">
      <dgm:prSet presAssocID="{35A2061D-C99B-42DE-AE3E-69DDFFD6F251}" presName="diagram" presStyleCnt="0">
        <dgm:presLayoutVars>
          <dgm:chPref val="1"/>
          <dgm:dir/>
          <dgm:animOne val="branch"/>
          <dgm:animLvl val="lvl"/>
          <dgm:resizeHandles/>
        </dgm:presLayoutVars>
      </dgm:prSet>
      <dgm:spPr/>
      <dgm:t>
        <a:bodyPr/>
        <a:lstStyle/>
        <a:p>
          <a:endParaRPr lang="id-ID"/>
        </a:p>
      </dgm:t>
    </dgm:pt>
    <dgm:pt modelId="{848F0461-1534-4F12-8DD2-CB8B9F69598E}" type="pres">
      <dgm:prSet presAssocID="{47AE7337-B82C-464C-8BBE-526E5E43E7A2}" presName="root" presStyleCnt="0"/>
      <dgm:spPr/>
    </dgm:pt>
    <dgm:pt modelId="{1C1E80A4-333A-486F-91FA-F482EC18CD79}" type="pres">
      <dgm:prSet presAssocID="{47AE7337-B82C-464C-8BBE-526E5E43E7A2}" presName="rootComposite" presStyleCnt="0"/>
      <dgm:spPr/>
    </dgm:pt>
    <dgm:pt modelId="{31C159B0-661B-4E4A-94E6-0A969759A665}" type="pres">
      <dgm:prSet presAssocID="{47AE7337-B82C-464C-8BBE-526E5E43E7A2}" presName="rootText" presStyleLbl="node1" presStyleIdx="0" presStyleCnt="3"/>
      <dgm:spPr/>
      <dgm:t>
        <a:bodyPr/>
        <a:lstStyle/>
        <a:p>
          <a:endParaRPr lang="id-ID"/>
        </a:p>
      </dgm:t>
    </dgm:pt>
    <dgm:pt modelId="{2064E17D-5C1F-4095-A097-792440D18625}" type="pres">
      <dgm:prSet presAssocID="{47AE7337-B82C-464C-8BBE-526E5E43E7A2}" presName="rootConnector" presStyleLbl="node1" presStyleIdx="0" presStyleCnt="3"/>
      <dgm:spPr/>
      <dgm:t>
        <a:bodyPr/>
        <a:lstStyle/>
        <a:p>
          <a:endParaRPr lang="id-ID"/>
        </a:p>
      </dgm:t>
    </dgm:pt>
    <dgm:pt modelId="{2FB8E749-27D6-498F-950C-60AB743D4591}" type="pres">
      <dgm:prSet presAssocID="{47AE7337-B82C-464C-8BBE-526E5E43E7A2}" presName="childShape" presStyleCnt="0"/>
      <dgm:spPr/>
    </dgm:pt>
    <dgm:pt modelId="{B6FC5C8E-E843-405B-932A-5756B2C456AA}" type="pres">
      <dgm:prSet presAssocID="{2ABF5055-DCC0-4037-BE2B-2F378D572171}" presName="Name13" presStyleLbl="parChTrans1D2" presStyleIdx="0" presStyleCnt="3"/>
      <dgm:spPr/>
      <dgm:t>
        <a:bodyPr/>
        <a:lstStyle/>
        <a:p>
          <a:endParaRPr lang="id-ID"/>
        </a:p>
      </dgm:t>
    </dgm:pt>
    <dgm:pt modelId="{C54331C0-FC9C-48E4-A67C-EF422554581F}" type="pres">
      <dgm:prSet presAssocID="{FC66D4A1-CD58-4F2E-9690-5721FB9A065B}" presName="childText" presStyleLbl="bgAcc1" presStyleIdx="0" presStyleCnt="3" custScaleY="167812">
        <dgm:presLayoutVars>
          <dgm:bulletEnabled val="1"/>
        </dgm:presLayoutVars>
      </dgm:prSet>
      <dgm:spPr/>
      <dgm:t>
        <a:bodyPr/>
        <a:lstStyle/>
        <a:p>
          <a:endParaRPr lang="id-ID"/>
        </a:p>
      </dgm:t>
    </dgm:pt>
    <dgm:pt modelId="{359EB3AB-56CD-4E7F-9424-44B6116DFC9C}" type="pres">
      <dgm:prSet presAssocID="{589C14E4-C2D3-447E-AE9F-9E61BE2614F1}" presName="root" presStyleCnt="0"/>
      <dgm:spPr/>
    </dgm:pt>
    <dgm:pt modelId="{A2F4851A-E3CA-4E16-892B-924766FDBFE4}" type="pres">
      <dgm:prSet presAssocID="{589C14E4-C2D3-447E-AE9F-9E61BE2614F1}" presName="rootComposite" presStyleCnt="0"/>
      <dgm:spPr/>
    </dgm:pt>
    <dgm:pt modelId="{57716BD6-376F-4897-A381-E35304A21E38}" type="pres">
      <dgm:prSet presAssocID="{589C14E4-C2D3-447E-AE9F-9E61BE2614F1}" presName="rootText" presStyleLbl="node1" presStyleIdx="1" presStyleCnt="3"/>
      <dgm:spPr/>
      <dgm:t>
        <a:bodyPr/>
        <a:lstStyle/>
        <a:p>
          <a:endParaRPr lang="id-ID"/>
        </a:p>
      </dgm:t>
    </dgm:pt>
    <dgm:pt modelId="{0565281C-D71E-411C-AAE0-3BB4D19B58DC}" type="pres">
      <dgm:prSet presAssocID="{589C14E4-C2D3-447E-AE9F-9E61BE2614F1}" presName="rootConnector" presStyleLbl="node1" presStyleIdx="1" presStyleCnt="3"/>
      <dgm:spPr/>
      <dgm:t>
        <a:bodyPr/>
        <a:lstStyle/>
        <a:p>
          <a:endParaRPr lang="id-ID"/>
        </a:p>
      </dgm:t>
    </dgm:pt>
    <dgm:pt modelId="{6E0C8B34-DE68-4AE8-8A6F-A8B86A6C4C27}" type="pres">
      <dgm:prSet presAssocID="{589C14E4-C2D3-447E-AE9F-9E61BE2614F1}" presName="childShape" presStyleCnt="0"/>
      <dgm:spPr/>
    </dgm:pt>
    <dgm:pt modelId="{BB421B45-925F-4077-908E-19CB588A6103}" type="pres">
      <dgm:prSet presAssocID="{873AEE6A-9788-484C-8BBF-A2E7C93DC46C}" presName="Name13" presStyleLbl="parChTrans1D2" presStyleIdx="1" presStyleCnt="3"/>
      <dgm:spPr/>
      <dgm:t>
        <a:bodyPr/>
        <a:lstStyle/>
        <a:p>
          <a:endParaRPr lang="id-ID"/>
        </a:p>
      </dgm:t>
    </dgm:pt>
    <dgm:pt modelId="{166829CA-9FC1-4C3B-976F-03D3515DC278}" type="pres">
      <dgm:prSet presAssocID="{E483D44B-C353-4BBD-9AAB-CB9234B927F8}" presName="childText" presStyleLbl="bgAcc1" presStyleIdx="1" presStyleCnt="3" custScaleY="180555">
        <dgm:presLayoutVars>
          <dgm:bulletEnabled val="1"/>
        </dgm:presLayoutVars>
      </dgm:prSet>
      <dgm:spPr/>
      <dgm:t>
        <a:bodyPr/>
        <a:lstStyle/>
        <a:p>
          <a:endParaRPr lang="id-ID"/>
        </a:p>
      </dgm:t>
    </dgm:pt>
    <dgm:pt modelId="{A9E80C3D-3BDE-47D1-9E90-8C7A22721856}" type="pres">
      <dgm:prSet presAssocID="{528465BA-3C79-466E-97D8-2F61E390B0AD}" presName="root" presStyleCnt="0"/>
      <dgm:spPr/>
    </dgm:pt>
    <dgm:pt modelId="{D2DB0F7E-2534-4FC1-91ED-F6FD69A985ED}" type="pres">
      <dgm:prSet presAssocID="{528465BA-3C79-466E-97D8-2F61E390B0AD}" presName="rootComposite" presStyleCnt="0"/>
      <dgm:spPr/>
    </dgm:pt>
    <dgm:pt modelId="{CC728D02-6C7E-49AD-804B-E74282377395}" type="pres">
      <dgm:prSet presAssocID="{528465BA-3C79-466E-97D8-2F61E390B0AD}" presName="rootText" presStyleLbl="node1" presStyleIdx="2" presStyleCnt="3"/>
      <dgm:spPr/>
      <dgm:t>
        <a:bodyPr/>
        <a:lstStyle/>
        <a:p>
          <a:endParaRPr lang="id-ID"/>
        </a:p>
      </dgm:t>
    </dgm:pt>
    <dgm:pt modelId="{561FB0B8-E718-4CAE-A814-6C257107DBB0}" type="pres">
      <dgm:prSet presAssocID="{528465BA-3C79-466E-97D8-2F61E390B0AD}" presName="rootConnector" presStyleLbl="node1" presStyleIdx="2" presStyleCnt="3"/>
      <dgm:spPr/>
      <dgm:t>
        <a:bodyPr/>
        <a:lstStyle/>
        <a:p>
          <a:endParaRPr lang="id-ID"/>
        </a:p>
      </dgm:t>
    </dgm:pt>
    <dgm:pt modelId="{C9F6AB34-1544-4928-B45F-65A469FD43AA}" type="pres">
      <dgm:prSet presAssocID="{528465BA-3C79-466E-97D8-2F61E390B0AD}" presName="childShape" presStyleCnt="0"/>
      <dgm:spPr/>
    </dgm:pt>
    <dgm:pt modelId="{7A7B04CA-58AA-4F32-8559-D0A5483EBCF6}" type="pres">
      <dgm:prSet presAssocID="{AEC6B387-CE8E-4594-8444-7D323BA0AEA9}" presName="Name13" presStyleLbl="parChTrans1D2" presStyleIdx="2" presStyleCnt="3"/>
      <dgm:spPr/>
      <dgm:t>
        <a:bodyPr/>
        <a:lstStyle/>
        <a:p>
          <a:endParaRPr lang="id-ID"/>
        </a:p>
      </dgm:t>
    </dgm:pt>
    <dgm:pt modelId="{F5FDF95B-6B26-4337-86EC-26265C349AEA}" type="pres">
      <dgm:prSet presAssocID="{D761B2CB-AAFA-4CC7-B773-750D3E0F4E5E}" presName="childText" presStyleLbl="bgAcc1" presStyleIdx="2" presStyleCnt="3" custScaleX="112318" custScaleY="196892" custLinFactNeighborX="53" custLinFactNeighborY="-17266">
        <dgm:presLayoutVars>
          <dgm:bulletEnabled val="1"/>
        </dgm:presLayoutVars>
      </dgm:prSet>
      <dgm:spPr/>
      <dgm:t>
        <a:bodyPr/>
        <a:lstStyle/>
        <a:p>
          <a:endParaRPr lang="id-ID"/>
        </a:p>
      </dgm:t>
    </dgm:pt>
  </dgm:ptLst>
  <dgm:cxnLst>
    <dgm:cxn modelId="{ADEE8357-4A07-43F6-AE2F-6E3275B83064}" srcId="{528465BA-3C79-466E-97D8-2F61E390B0AD}" destId="{D761B2CB-AAFA-4CC7-B773-750D3E0F4E5E}" srcOrd="0" destOrd="0" parTransId="{AEC6B387-CE8E-4594-8444-7D323BA0AEA9}" sibTransId="{7340E9D2-F3F2-4181-AC02-8283F95EE7A9}"/>
    <dgm:cxn modelId="{82EA526E-E24D-4E45-B162-ED691B0BC3CA}" type="presOf" srcId="{D761B2CB-AAFA-4CC7-B773-750D3E0F4E5E}" destId="{F5FDF95B-6B26-4337-86EC-26265C349AEA}" srcOrd="0" destOrd="0" presId="urn:microsoft.com/office/officeart/2005/8/layout/hierarchy3"/>
    <dgm:cxn modelId="{E23B503F-A039-4346-A034-C515DA134295}" srcId="{47AE7337-B82C-464C-8BBE-526E5E43E7A2}" destId="{FC66D4A1-CD58-4F2E-9690-5721FB9A065B}" srcOrd="0" destOrd="0" parTransId="{2ABF5055-DCC0-4037-BE2B-2F378D572171}" sibTransId="{329D330E-715C-43CA-AA22-C6136EF7A107}"/>
    <dgm:cxn modelId="{34D99E55-EE57-4EBE-A0E8-BEC4B8636171}" type="presOf" srcId="{35A2061D-C99B-42DE-AE3E-69DDFFD6F251}" destId="{D36E3FAD-AEC9-4800-BDCC-0D41987CFC87}" srcOrd="0" destOrd="0" presId="urn:microsoft.com/office/officeart/2005/8/layout/hierarchy3"/>
    <dgm:cxn modelId="{21AA6DFB-AFF9-414E-BFA1-254538EB3A04}" type="presOf" srcId="{528465BA-3C79-466E-97D8-2F61E390B0AD}" destId="{CC728D02-6C7E-49AD-804B-E74282377395}" srcOrd="0" destOrd="0" presId="urn:microsoft.com/office/officeart/2005/8/layout/hierarchy3"/>
    <dgm:cxn modelId="{40993776-2887-493C-A35C-3F1B1436DC51}" srcId="{589C14E4-C2D3-447E-AE9F-9E61BE2614F1}" destId="{E483D44B-C353-4BBD-9AAB-CB9234B927F8}" srcOrd="0" destOrd="0" parTransId="{873AEE6A-9788-484C-8BBF-A2E7C93DC46C}" sibTransId="{7BFB7E98-DB5A-4C35-A8B0-5592779A2FE1}"/>
    <dgm:cxn modelId="{AC6DA39B-EA7A-43CE-9B20-3D1BB0D8F99A}" type="presOf" srcId="{47AE7337-B82C-464C-8BBE-526E5E43E7A2}" destId="{31C159B0-661B-4E4A-94E6-0A969759A665}" srcOrd="0" destOrd="0" presId="urn:microsoft.com/office/officeart/2005/8/layout/hierarchy3"/>
    <dgm:cxn modelId="{D8C314C2-8C8D-489C-86B6-D2CB833701E1}" type="presOf" srcId="{2ABF5055-DCC0-4037-BE2B-2F378D572171}" destId="{B6FC5C8E-E843-405B-932A-5756B2C456AA}" srcOrd="0" destOrd="0" presId="urn:microsoft.com/office/officeart/2005/8/layout/hierarchy3"/>
    <dgm:cxn modelId="{B2DF22C9-F55F-4BFA-9BBF-2E1D48DB8F0B}" type="presOf" srcId="{E483D44B-C353-4BBD-9AAB-CB9234B927F8}" destId="{166829CA-9FC1-4C3B-976F-03D3515DC278}" srcOrd="0" destOrd="0" presId="urn:microsoft.com/office/officeart/2005/8/layout/hierarchy3"/>
    <dgm:cxn modelId="{D9FDDA44-F20A-43BD-8242-BD315FCA32F2}" type="presOf" srcId="{AEC6B387-CE8E-4594-8444-7D323BA0AEA9}" destId="{7A7B04CA-58AA-4F32-8559-D0A5483EBCF6}" srcOrd="0" destOrd="0" presId="urn:microsoft.com/office/officeart/2005/8/layout/hierarchy3"/>
    <dgm:cxn modelId="{368F6558-5217-423D-9D0B-6E2621F8E0F8}" srcId="{35A2061D-C99B-42DE-AE3E-69DDFFD6F251}" destId="{47AE7337-B82C-464C-8BBE-526E5E43E7A2}" srcOrd="0" destOrd="0" parTransId="{DFFDB839-E6EC-4588-AF22-D2276B3E614E}" sibTransId="{12D7A338-C1AB-4422-8CBC-745D358A076E}"/>
    <dgm:cxn modelId="{141B3BBC-ED13-46D4-ADB5-5914AB0C5C5D}" type="presOf" srcId="{589C14E4-C2D3-447E-AE9F-9E61BE2614F1}" destId="{57716BD6-376F-4897-A381-E35304A21E38}" srcOrd="0" destOrd="0" presId="urn:microsoft.com/office/officeart/2005/8/layout/hierarchy3"/>
    <dgm:cxn modelId="{33EF6BC6-0864-4BDB-8CDD-CADF1133AB63}" type="presOf" srcId="{FC66D4A1-CD58-4F2E-9690-5721FB9A065B}" destId="{C54331C0-FC9C-48E4-A67C-EF422554581F}" srcOrd="0" destOrd="0" presId="urn:microsoft.com/office/officeart/2005/8/layout/hierarchy3"/>
    <dgm:cxn modelId="{6BF59AA0-992F-42A7-AB3F-DBB80956BB6C}" srcId="{35A2061D-C99B-42DE-AE3E-69DDFFD6F251}" destId="{589C14E4-C2D3-447E-AE9F-9E61BE2614F1}" srcOrd="1" destOrd="0" parTransId="{F1B29F83-5D06-4148-9D42-A458AF064868}" sibTransId="{37F96462-8AB3-4CAF-B8EC-83035EF78941}"/>
    <dgm:cxn modelId="{61C23EEC-5219-4FE1-BD13-4D41C7C23A32}" type="presOf" srcId="{873AEE6A-9788-484C-8BBF-A2E7C93DC46C}" destId="{BB421B45-925F-4077-908E-19CB588A6103}" srcOrd="0" destOrd="0" presId="urn:microsoft.com/office/officeart/2005/8/layout/hierarchy3"/>
    <dgm:cxn modelId="{524EEBDB-D511-4738-91CC-6CFE906FF959}" type="presOf" srcId="{589C14E4-C2D3-447E-AE9F-9E61BE2614F1}" destId="{0565281C-D71E-411C-AAE0-3BB4D19B58DC}" srcOrd="1" destOrd="0" presId="urn:microsoft.com/office/officeart/2005/8/layout/hierarchy3"/>
    <dgm:cxn modelId="{2935363E-BEDD-4E59-B361-4AE6E0BCF22B}" srcId="{35A2061D-C99B-42DE-AE3E-69DDFFD6F251}" destId="{528465BA-3C79-466E-97D8-2F61E390B0AD}" srcOrd="2" destOrd="0" parTransId="{3B5DDBBB-83A6-4B07-823B-E926E913F38C}" sibTransId="{7ECF1189-B95C-4B03-B820-5090EDCAF128}"/>
    <dgm:cxn modelId="{BE12B82A-DA53-40F5-91D4-3962254BA221}" type="presOf" srcId="{47AE7337-B82C-464C-8BBE-526E5E43E7A2}" destId="{2064E17D-5C1F-4095-A097-792440D18625}" srcOrd="1" destOrd="0" presId="urn:microsoft.com/office/officeart/2005/8/layout/hierarchy3"/>
    <dgm:cxn modelId="{F148CEA7-B813-47CA-B075-8695A54E2641}" type="presOf" srcId="{528465BA-3C79-466E-97D8-2F61E390B0AD}" destId="{561FB0B8-E718-4CAE-A814-6C257107DBB0}" srcOrd="1" destOrd="0" presId="urn:microsoft.com/office/officeart/2005/8/layout/hierarchy3"/>
    <dgm:cxn modelId="{BAEE42A3-1F7D-4113-9BED-F12F7330AFD6}" type="presParOf" srcId="{D36E3FAD-AEC9-4800-BDCC-0D41987CFC87}" destId="{848F0461-1534-4F12-8DD2-CB8B9F69598E}" srcOrd="0" destOrd="0" presId="urn:microsoft.com/office/officeart/2005/8/layout/hierarchy3"/>
    <dgm:cxn modelId="{F6575BC8-BB94-41C5-9CF7-795A85A27D68}" type="presParOf" srcId="{848F0461-1534-4F12-8DD2-CB8B9F69598E}" destId="{1C1E80A4-333A-486F-91FA-F482EC18CD79}" srcOrd="0" destOrd="0" presId="urn:microsoft.com/office/officeart/2005/8/layout/hierarchy3"/>
    <dgm:cxn modelId="{F1E4C001-72BE-4737-87C5-2CB16D567A7D}" type="presParOf" srcId="{1C1E80A4-333A-486F-91FA-F482EC18CD79}" destId="{31C159B0-661B-4E4A-94E6-0A969759A665}" srcOrd="0" destOrd="0" presId="urn:microsoft.com/office/officeart/2005/8/layout/hierarchy3"/>
    <dgm:cxn modelId="{B1770C31-E095-49E1-BCF9-5E30C0E7149E}" type="presParOf" srcId="{1C1E80A4-333A-486F-91FA-F482EC18CD79}" destId="{2064E17D-5C1F-4095-A097-792440D18625}" srcOrd="1" destOrd="0" presId="urn:microsoft.com/office/officeart/2005/8/layout/hierarchy3"/>
    <dgm:cxn modelId="{51F660F7-BDBF-4D34-957C-B4BD1312A47E}" type="presParOf" srcId="{848F0461-1534-4F12-8DD2-CB8B9F69598E}" destId="{2FB8E749-27D6-498F-950C-60AB743D4591}" srcOrd="1" destOrd="0" presId="urn:microsoft.com/office/officeart/2005/8/layout/hierarchy3"/>
    <dgm:cxn modelId="{642EE9E5-7DAF-4212-8AFC-C6CD44D76170}" type="presParOf" srcId="{2FB8E749-27D6-498F-950C-60AB743D4591}" destId="{B6FC5C8E-E843-405B-932A-5756B2C456AA}" srcOrd="0" destOrd="0" presId="urn:microsoft.com/office/officeart/2005/8/layout/hierarchy3"/>
    <dgm:cxn modelId="{697A7E35-5A6A-4D73-8F4E-323E1818D52F}" type="presParOf" srcId="{2FB8E749-27D6-498F-950C-60AB743D4591}" destId="{C54331C0-FC9C-48E4-A67C-EF422554581F}" srcOrd="1" destOrd="0" presId="urn:microsoft.com/office/officeart/2005/8/layout/hierarchy3"/>
    <dgm:cxn modelId="{3A8EE9CE-55FA-4176-89AE-518BAAAFB44D}" type="presParOf" srcId="{D36E3FAD-AEC9-4800-BDCC-0D41987CFC87}" destId="{359EB3AB-56CD-4E7F-9424-44B6116DFC9C}" srcOrd="1" destOrd="0" presId="urn:microsoft.com/office/officeart/2005/8/layout/hierarchy3"/>
    <dgm:cxn modelId="{ED518594-F403-4234-B604-FF6781814931}" type="presParOf" srcId="{359EB3AB-56CD-4E7F-9424-44B6116DFC9C}" destId="{A2F4851A-E3CA-4E16-892B-924766FDBFE4}" srcOrd="0" destOrd="0" presId="urn:microsoft.com/office/officeart/2005/8/layout/hierarchy3"/>
    <dgm:cxn modelId="{2750FD94-C0A1-4BA2-9AFE-1F1AE4FEB0CA}" type="presParOf" srcId="{A2F4851A-E3CA-4E16-892B-924766FDBFE4}" destId="{57716BD6-376F-4897-A381-E35304A21E38}" srcOrd="0" destOrd="0" presId="urn:microsoft.com/office/officeart/2005/8/layout/hierarchy3"/>
    <dgm:cxn modelId="{6711770A-4E3B-4DE1-9B11-47E6FEEE3C18}" type="presParOf" srcId="{A2F4851A-E3CA-4E16-892B-924766FDBFE4}" destId="{0565281C-D71E-411C-AAE0-3BB4D19B58DC}" srcOrd="1" destOrd="0" presId="urn:microsoft.com/office/officeart/2005/8/layout/hierarchy3"/>
    <dgm:cxn modelId="{4758BD6D-D4D1-4844-A041-3E475A1CCE67}" type="presParOf" srcId="{359EB3AB-56CD-4E7F-9424-44B6116DFC9C}" destId="{6E0C8B34-DE68-4AE8-8A6F-A8B86A6C4C27}" srcOrd="1" destOrd="0" presId="urn:microsoft.com/office/officeart/2005/8/layout/hierarchy3"/>
    <dgm:cxn modelId="{9589A897-0324-49DB-93AA-4D659EECD1B5}" type="presParOf" srcId="{6E0C8B34-DE68-4AE8-8A6F-A8B86A6C4C27}" destId="{BB421B45-925F-4077-908E-19CB588A6103}" srcOrd="0" destOrd="0" presId="urn:microsoft.com/office/officeart/2005/8/layout/hierarchy3"/>
    <dgm:cxn modelId="{EB04A9E7-2FD6-498A-821A-8EEF9CBB863D}" type="presParOf" srcId="{6E0C8B34-DE68-4AE8-8A6F-A8B86A6C4C27}" destId="{166829CA-9FC1-4C3B-976F-03D3515DC278}" srcOrd="1" destOrd="0" presId="urn:microsoft.com/office/officeart/2005/8/layout/hierarchy3"/>
    <dgm:cxn modelId="{5AC00D38-512D-4AB7-BCF3-CF4F6732138A}" type="presParOf" srcId="{D36E3FAD-AEC9-4800-BDCC-0D41987CFC87}" destId="{A9E80C3D-3BDE-47D1-9E90-8C7A22721856}" srcOrd="2" destOrd="0" presId="urn:microsoft.com/office/officeart/2005/8/layout/hierarchy3"/>
    <dgm:cxn modelId="{7EF6AB04-4FE9-4B83-AA23-511198149284}" type="presParOf" srcId="{A9E80C3D-3BDE-47D1-9E90-8C7A22721856}" destId="{D2DB0F7E-2534-4FC1-91ED-F6FD69A985ED}" srcOrd="0" destOrd="0" presId="urn:microsoft.com/office/officeart/2005/8/layout/hierarchy3"/>
    <dgm:cxn modelId="{B962DB04-DA71-4197-95E6-C1E81131CFF5}" type="presParOf" srcId="{D2DB0F7E-2534-4FC1-91ED-F6FD69A985ED}" destId="{CC728D02-6C7E-49AD-804B-E74282377395}" srcOrd="0" destOrd="0" presId="urn:microsoft.com/office/officeart/2005/8/layout/hierarchy3"/>
    <dgm:cxn modelId="{C885F7B6-AB83-45AC-AAB3-DF3F531D94BC}" type="presParOf" srcId="{D2DB0F7E-2534-4FC1-91ED-F6FD69A985ED}" destId="{561FB0B8-E718-4CAE-A814-6C257107DBB0}" srcOrd="1" destOrd="0" presId="urn:microsoft.com/office/officeart/2005/8/layout/hierarchy3"/>
    <dgm:cxn modelId="{FE4F90A4-183D-4C2C-BF31-3E0859F29562}" type="presParOf" srcId="{A9E80C3D-3BDE-47D1-9E90-8C7A22721856}" destId="{C9F6AB34-1544-4928-B45F-65A469FD43AA}" srcOrd="1" destOrd="0" presId="urn:microsoft.com/office/officeart/2005/8/layout/hierarchy3"/>
    <dgm:cxn modelId="{CDA55702-6E49-4F61-9921-7918845C026C}" type="presParOf" srcId="{C9F6AB34-1544-4928-B45F-65A469FD43AA}" destId="{7A7B04CA-58AA-4F32-8559-D0A5483EBCF6}" srcOrd="0" destOrd="0" presId="urn:microsoft.com/office/officeart/2005/8/layout/hierarchy3"/>
    <dgm:cxn modelId="{5A304DA2-4B18-46C3-9918-2480B839A410}" type="presParOf" srcId="{C9F6AB34-1544-4928-B45F-65A469FD43AA}" destId="{F5FDF95B-6B26-4337-86EC-26265C349AEA}"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62D72FF-5E40-4E58-8AB9-DA526714B3FA}" type="doc">
      <dgm:prSet loTypeId="urn:microsoft.com/office/officeart/2008/layout/PictureStrips" loCatId="list" qsTypeId="urn:microsoft.com/office/officeart/2005/8/quickstyle/simple3" qsCatId="simple" csTypeId="urn:microsoft.com/office/officeart/2005/8/colors/colorful1#8" csCatId="colorful" phldr="1"/>
      <dgm:spPr/>
      <dgm:t>
        <a:bodyPr/>
        <a:lstStyle/>
        <a:p>
          <a:endParaRPr lang="en-US"/>
        </a:p>
      </dgm:t>
    </dgm:pt>
    <dgm:pt modelId="{61C93811-B155-4676-B023-9C2CD8D2221C}">
      <dgm:prSet phldrT="[Text]"/>
      <dgm:spPr/>
      <dgm:t>
        <a:bodyPr/>
        <a:lstStyle/>
        <a:p>
          <a:r>
            <a:rPr lang="en-US"/>
            <a:t>Penguatan Verbal</a:t>
          </a:r>
        </a:p>
      </dgm:t>
    </dgm:pt>
    <dgm:pt modelId="{3AB769E1-8C33-44F0-A6DD-46A28D74A830}" type="parTrans" cxnId="{6252367A-DA1E-4669-A802-CF411A7A8FD6}">
      <dgm:prSet/>
      <dgm:spPr/>
      <dgm:t>
        <a:bodyPr/>
        <a:lstStyle/>
        <a:p>
          <a:endParaRPr lang="en-US"/>
        </a:p>
      </dgm:t>
    </dgm:pt>
    <dgm:pt modelId="{51DC9D60-3214-432D-88F5-533AF5CB1F69}" type="sibTrans" cxnId="{6252367A-DA1E-4669-A802-CF411A7A8FD6}">
      <dgm:prSet/>
      <dgm:spPr/>
      <dgm:t>
        <a:bodyPr/>
        <a:lstStyle/>
        <a:p>
          <a:endParaRPr lang="en-US"/>
        </a:p>
      </dgm:t>
    </dgm:pt>
    <dgm:pt modelId="{1EF10626-1483-4743-888D-079072919D27}">
      <dgm:prSet phldrT="[Text]"/>
      <dgm:spPr/>
      <dgm:t>
        <a:bodyPr/>
        <a:lstStyle/>
        <a:p>
          <a:r>
            <a:rPr lang="en-US"/>
            <a:t>Penguatan Gestural</a:t>
          </a:r>
        </a:p>
      </dgm:t>
    </dgm:pt>
    <dgm:pt modelId="{E6E7C4A5-76D1-41DD-A453-A623C92EDAC4}" type="parTrans" cxnId="{5FEA57BE-FFFC-47DE-80B0-9716A48509C6}">
      <dgm:prSet/>
      <dgm:spPr/>
      <dgm:t>
        <a:bodyPr/>
        <a:lstStyle/>
        <a:p>
          <a:endParaRPr lang="en-US"/>
        </a:p>
      </dgm:t>
    </dgm:pt>
    <dgm:pt modelId="{88370EF0-19E3-4797-96C2-96C4AC3B82D9}" type="sibTrans" cxnId="{5FEA57BE-FFFC-47DE-80B0-9716A48509C6}">
      <dgm:prSet/>
      <dgm:spPr/>
      <dgm:t>
        <a:bodyPr/>
        <a:lstStyle/>
        <a:p>
          <a:endParaRPr lang="en-US"/>
        </a:p>
      </dgm:t>
    </dgm:pt>
    <dgm:pt modelId="{DD0E4C25-B7E0-4279-A0C2-9CE50E9C4804}">
      <dgm:prSet phldrT="[Text]"/>
      <dgm:spPr/>
      <dgm:t>
        <a:bodyPr/>
        <a:lstStyle/>
        <a:p>
          <a:r>
            <a:rPr lang="en-US"/>
            <a:t> Penguatan dengan mendekati</a:t>
          </a:r>
        </a:p>
      </dgm:t>
    </dgm:pt>
    <dgm:pt modelId="{7BF386E9-C942-402A-B2CF-99E68A14D86C}" type="parTrans" cxnId="{18346A9B-4724-46B7-AA10-71D90F60AD3F}">
      <dgm:prSet/>
      <dgm:spPr/>
      <dgm:t>
        <a:bodyPr/>
        <a:lstStyle/>
        <a:p>
          <a:endParaRPr lang="en-US"/>
        </a:p>
      </dgm:t>
    </dgm:pt>
    <dgm:pt modelId="{AC129F58-3578-415D-BABC-F81E19164B1B}" type="sibTrans" cxnId="{18346A9B-4724-46B7-AA10-71D90F60AD3F}">
      <dgm:prSet/>
      <dgm:spPr/>
      <dgm:t>
        <a:bodyPr/>
        <a:lstStyle/>
        <a:p>
          <a:endParaRPr lang="en-US"/>
        </a:p>
      </dgm:t>
    </dgm:pt>
    <dgm:pt modelId="{51FEB160-33AE-4354-B16B-72DE09E43C17}">
      <dgm:prSet phldrT="[Text]"/>
      <dgm:spPr/>
      <dgm:t>
        <a:bodyPr/>
        <a:lstStyle/>
        <a:p>
          <a:r>
            <a:rPr lang="en-US"/>
            <a:t>Penguatan dengan Sentuhan</a:t>
          </a:r>
        </a:p>
      </dgm:t>
    </dgm:pt>
    <dgm:pt modelId="{50328818-7573-4B51-9BC6-42A9C9B81ED0}" type="parTrans" cxnId="{6EA2E06C-7944-4F91-B361-67515A52AFD6}">
      <dgm:prSet/>
      <dgm:spPr/>
      <dgm:t>
        <a:bodyPr/>
        <a:lstStyle/>
        <a:p>
          <a:endParaRPr lang="en-US"/>
        </a:p>
      </dgm:t>
    </dgm:pt>
    <dgm:pt modelId="{E4E6152F-345C-4056-9618-F39CC3A0905F}" type="sibTrans" cxnId="{6EA2E06C-7944-4F91-B361-67515A52AFD6}">
      <dgm:prSet/>
      <dgm:spPr/>
      <dgm:t>
        <a:bodyPr/>
        <a:lstStyle/>
        <a:p>
          <a:endParaRPr lang="en-US"/>
        </a:p>
      </dgm:t>
    </dgm:pt>
    <dgm:pt modelId="{F4893936-5343-44D1-A2AA-FE960AD98CDB}">
      <dgm:prSet phldrT="[Text]"/>
      <dgm:spPr/>
      <dgm:t>
        <a:bodyPr/>
        <a:lstStyle/>
        <a:p>
          <a:r>
            <a:rPr lang="en-US"/>
            <a:t>Penguatan dengan memberikan kegiatan yang menyenangkan</a:t>
          </a:r>
        </a:p>
      </dgm:t>
    </dgm:pt>
    <dgm:pt modelId="{7361D29F-E15E-49D7-A985-69F77FF4FBEE}" type="parTrans" cxnId="{5732E780-6E10-420B-B686-3AD35E96547B}">
      <dgm:prSet/>
      <dgm:spPr/>
      <dgm:t>
        <a:bodyPr/>
        <a:lstStyle/>
        <a:p>
          <a:endParaRPr lang="en-US"/>
        </a:p>
      </dgm:t>
    </dgm:pt>
    <dgm:pt modelId="{B88D5530-FA63-4CE2-BD98-EAA8A9E300C2}" type="sibTrans" cxnId="{5732E780-6E10-420B-B686-3AD35E96547B}">
      <dgm:prSet/>
      <dgm:spPr/>
      <dgm:t>
        <a:bodyPr/>
        <a:lstStyle/>
        <a:p>
          <a:endParaRPr lang="en-US"/>
        </a:p>
      </dgm:t>
    </dgm:pt>
    <dgm:pt modelId="{428F3C63-461D-4DC1-8876-8D5FCBB568CE}">
      <dgm:prSet phldrT="[Text]"/>
      <dgm:spPr/>
      <dgm:t>
        <a:bodyPr/>
        <a:lstStyle/>
        <a:p>
          <a:r>
            <a:rPr lang="en-US"/>
            <a:t>Penguatan dengan tanda atau benda</a:t>
          </a:r>
        </a:p>
      </dgm:t>
    </dgm:pt>
    <dgm:pt modelId="{67053186-5CCA-48F0-A898-516DFD53C0A2}" type="parTrans" cxnId="{544D62FD-A82B-4AA3-8FBB-3E33F8F71AB7}">
      <dgm:prSet/>
      <dgm:spPr/>
      <dgm:t>
        <a:bodyPr/>
        <a:lstStyle/>
        <a:p>
          <a:endParaRPr lang="en-US"/>
        </a:p>
      </dgm:t>
    </dgm:pt>
    <dgm:pt modelId="{B8611670-E6E8-4600-8525-EFB2A9C78E20}" type="sibTrans" cxnId="{544D62FD-A82B-4AA3-8FBB-3E33F8F71AB7}">
      <dgm:prSet/>
      <dgm:spPr/>
      <dgm:t>
        <a:bodyPr/>
        <a:lstStyle/>
        <a:p>
          <a:endParaRPr lang="en-US"/>
        </a:p>
      </dgm:t>
    </dgm:pt>
    <dgm:pt modelId="{CBF6C6F1-D675-44C1-B47B-F8607473EB27}" type="pres">
      <dgm:prSet presAssocID="{B62D72FF-5E40-4E58-8AB9-DA526714B3FA}" presName="Name0" presStyleCnt="0">
        <dgm:presLayoutVars>
          <dgm:dir/>
          <dgm:resizeHandles val="exact"/>
        </dgm:presLayoutVars>
      </dgm:prSet>
      <dgm:spPr/>
      <dgm:t>
        <a:bodyPr/>
        <a:lstStyle/>
        <a:p>
          <a:endParaRPr lang="id-ID"/>
        </a:p>
      </dgm:t>
    </dgm:pt>
    <dgm:pt modelId="{DD578A90-BB70-44F3-9FA2-AA8F5835A6B9}" type="pres">
      <dgm:prSet presAssocID="{61C93811-B155-4676-B023-9C2CD8D2221C}" presName="composite" presStyleCnt="0"/>
      <dgm:spPr/>
    </dgm:pt>
    <dgm:pt modelId="{E0B1404E-A32C-46E6-B8ED-6F7667EC2299}" type="pres">
      <dgm:prSet presAssocID="{61C93811-B155-4676-B023-9C2CD8D2221C}" presName="rect1" presStyleLbl="trAlignAcc1" presStyleIdx="0" presStyleCnt="6">
        <dgm:presLayoutVars>
          <dgm:bulletEnabled val="1"/>
        </dgm:presLayoutVars>
      </dgm:prSet>
      <dgm:spPr/>
      <dgm:t>
        <a:bodyPr/>
        <a:lstStyle/>
        <a:p>
          <a:endParaRPr lang="id-ID"/>
        </a:p>
      </dgm:t>
    </dgm:pt>
    <dgm:pt modelId="{9488BA0A-FC18-42E4-88E7-F34A73FEB053}" type="pres">
      <dgm:prSet presAssocID="{61C93811-B155-4676-B023-9C2CD8D2221C}" presName="rect2"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ln w="76200">
          <a:solidFill>
            <a:srgbClr val="00B0F0"/>
          </a:solidFill>
        </a:ln>
      </dgm:spPr>
    </dgm:pt>
    <dgm:pt modelId="{7CEB62C5-7F01-4129-8C03-60840392FD12}" type="pres">
      <dgm:prSet presAssocID="{51DC9D60-3214-432D-88F5-533AF5CB1F69}" presName="sibTrans" presStyleCnt="0"/>
      <dgm:spPr/>
    </dgm:pt>
    <dgm:pt modelId="{D459C5F9-234E-4D3F-9252-72E3D4C8DD15}" type="pres">
      <dgm:prSet presAssocID="{1EF10626-1483-4743-888D-079072919D27}" presName="composite" presStyleCnt="0"/>
      <dgm:spPr/>
    </dgm:pt>
    <dgm:pt modelId="{209F0D32-630D-4667-B799-1D5E747292A4}" type="pres">
      <dgm:prSet presAssocID="{1EF10626-1483-4743-888D-079072919D27}" presName="rect1" presStyleLbl="trAlignAcc1" presStyleIdx="1" presStyleCnt="6">
        <dgm:presLayoutVars>
          <dgm:bulletEnabled val="1"/>
        </dgm:presLayoutVars>
      </dgm:prSet>
      <dgm:spPr/>
      <dgm:t>
        <a:bodyPr/>
        <a:lstStyle/>
        <a:p>
          <a:endParaRPr lang="id-ID"/>
        </a:p>
      </dgm:t>
    </dgm:pt>
    <dgm:pt modelId="{CE823BEA-A3C6-4C8F-BDA3-6F8A72DD233A}" type="pres">
      <dgm:prSet presAssocID="{1EF10626-1483-4743-888D-079072919D27}" presName="rect2" presStyleLbl="fgImgPlace1" presStyleIdx="1" presStyleCnt="6"/>
      <dgm:spPr>
        <a:blipFill>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a:ln w="76200">
          <a:solidFill>
            <a:srgbClr val="00B0F0"/>
          </a:solidFill>
        </a:ln>
      </dgm:spPr>
    </dgm:pt>
    <dgm:pt modelId="{752C5570-1538-4054-BA5F-430754B760A3}" type="pres">
      <dgm:prSet presAssocID="{88370EF0-19E3-4797-96C2-96C4AC3B82D9}" presName="sibTrans" presStyleCnt="0"/>
      <dgm:spPr/>
    </dgm:pt>
    <dgm:pt modelId="{EB909F7C-CB51-49BB-B923-177198E616B9}" type="pres">
      <dgm:prSet presAssocID="{DD0E4C25-B7E0-4279-A0C2-9CE50E9C4804}" presName="composite" presStyleCnt="0"/>
      <dgm:spPr/>
    </dgm:pt>
    <dgm:pt modelId="{8EEF4F15-94BF-4FF8-BD40-F5126D968DA7}" type="pres">
      <dgm:prSet presAssocID="{DD0E4C25-B7E0-4279-A0C2-9CE50E9C4804}" presName="rect1" presStyleLbl="trAlignAcc1" presStyleIdx="2" presStyleCnt="6">
        <dgm:presLayoutVars>
          <dgm:bulletEnabled val="1"/>
        </dgm:presLayoutVars>
      </dgm:prSet>
      <dgm:spPr/>
      <dgm:t>
        <a:bodyPr/>
        <a:lstStyle/>
        <a:p>
          <a:endParaRPr lang="id-ID"/>
        </a:p>
      </dgm:t>
    </dgm:pt>
    <dgm:pt modelId="{7E67AD62-942F-4271-812A-F1DE0D7047E0}" type="pres">
      <dgm:prSet presAssocID="{DD0E4C25-B7E0-4279-A0C2-9CE50E9C4804}" presName="rect2"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xmlns=""/>
              </a:ext>
            </a:extLst>
          </a:blip>
          <a:srcRect/>
          <a:stretch>
            <a:fillRect/>
          </a:stretch>
        </a:blipFill>
        <a:ln w="76200">
          <a:solidFill>
            <a:srgbClr val="00B0F0"/>
          </a:solidFill>
        </a:ln>
      </dgm:spPr>
    </dgm:pt>
    <dgm:pt modelId="{2FF19F77-4832-417B-8DF1-E434ECF8C590}" type="pres">
      <dgm:prSet presAssocID="{AC129F58-3578-415D-BABC-F81E19164B1B}" presName="sibTrans" presStyleCnt="0"/>
      <dgm:spPr/>
    </dgm:pt>
    <dgm:pt modelId="{B7DF05A3-971A-43DC-9AAB-EFC4C46507E7}" type="pres">
      <dgm:prSet presAssocID="{51FEB160-33AE-4354-B16B-72DE09E43C17}" presName="composite" presStyleCnt="0"/>
      <dgm:spPr/>
    </dgm:pt>
    <dgm:pt modelId="{846C51B9-3574-4E88-A12C-3BAFE35442C3}" type="pres">
      <dgm:prSet presAssocID="{51FEB160-33AE-4354-B16B-72DE09E43C17}" presName="rect1" presStyleLbl="trAlignAcc1" presStyleIdx="3" presStyleCnt="6">
        <dgm:presLayoutVars>
          <dgm:bulletEnabled val="1"/>
        </dgm:presLayoutVars>
      </dgm:prSet>
      <dgm:spPr/>
      <dgm:t>
        <a:bodyPr/>
        <a:lstStyle/>
        <a:p>
          <a:endParaRPr lang="id-ID"/>
        </a:p>
      </dgm:t>
    </dgm:pt>
    <dgm:pt modelId="{77A6F9DB-A5C4-4AE8-95A3-7B920DE575F7}" type="pres">
      <dgm:prSet presAssocID="{51FEB160-33AE-4354-B16B-72DE09E43C17}" presName="rect2" presStyleLbl="fgImgPlace1" presStyleIdx="3" presStyleCnt="6"/>
      <dgm:spPr>
        <a:blipFill>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a:ln w="76200">
          <a:solidFill>
            <a:srgbClr val="00B0F0"/>
          </a:solidFill>
        </a:ln>
      </dgm:spPr>
    </dgm:pt>
    <dgm:pt modelId="{AFB4338B-A823-463E-841F-F787347F41EC}" type="pres">
      <dgm:prSet presAssocID="{E4E6152F-345C-4056-9618-F39CC3A0905F}" presName="sibTrans" presStyleCnt="0"/>
      <dgm:spPr/>
    </dgm:pt>
    <dgm:pt modelId="{CDD74DD7-867B-401F-9A48-7710F7581207}" type="pres">
      <dgm:prSet presAssocID="{F4893936-5343-44D1-A2AA-FE960AD98CDB}" presName="composite" presStyleCnt="0"/>
      <dgm:spPr/>
    </dgm:pt>
    <dgm:pt modelId="{FA25AD34-3CAD-404B-857B-A657AE6031BF}" type="pres">
      <dgm:prSet presAssocID="{F4893936-5343-44D1-A2AA-FE960AD98CDB}" presName="rect1" presStyleLbl="trAlignAcc1" presStyleIdx="4" presStyleCnt="6">
        <dgm:presLayoutVars>
          <dgm:bulletEnabled val="1"/>
        </dgm:presLayoutVars>
      </dgm:prSet>
      <dgm:spPr/>
      <dgm:t>
        <a:bodyPr/>
        <a:lstStyle/>
        <a:p>
          <a:endParaRPr lang="id-ID"/>
        </a:p>
      </dgm:t>
    </dgm:pt>
    <dgm:pt modelId="{0BF94842-8B07-446D-B9B9-AF80DDA327A1}" type="pres">
      <dgm:prSet presAssocID="{F4893936-5343-44D1-A2AA-FE960AD98CDB}" presName="rect2" presStyleLbl="fgImgPlace1" presStyleIdx="4" presStyleCnt="6"/>
      <dgm:spPr>
        <a:blipFill>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a:ln w="76200">
          <a:solidFill>
            <a:srgbClr val="00B0F0"/>
          </a:solidFill>
        </a:ln>
      </dgm:spPr>
    </dgm:pt>
    <dgm:pt modelId="{3A69D009-5898-4DBA-A616-50B877C5975E}" type="pres">
      <dgm:prSet presAssocID="{B88D5530-FA63-4CE2-BD98-EAA8A9E300C2}" presName="sibTrans" presStyleCnt="0"/>
      <dgm:spPr/>
    </dgm:pt>
    <dgm:pt modelId="{67276C80-F34E-4D90-9895-66212BD30D91}" type="pres">
      <dgm:prSet presAssocID="{428F3C63-461D-4DC1-8876-8D5FCBB568CE}" presName="composite" presStyleCnt="0"/>
      <dgm:spPr/>
    </dgm:pt>
    <dgm:pt modelId="{0405E240-2C33-45F0-B18B-C0DAA6557905}" type="pres">
      <dgm:prSet presAssocID="{428F3C63-461D-4DC1-8876-8D5FCBB568CE}" presName="rect1" presStyleLbl="trAlignAcc1" presStyleIdx="5" presStyleCnt="6">
        <dgm:presLayoutVars>
          <dgm:bulletEnabled val="1"/>
        </dgm:presLayoutVars>
      </dgm:prSet>
      <dgm:spPr/>
      <dgm:t>
        <a:bodyPr/>
        <a:lstStyle/>
        <a:p>
          <a:endParaRPr lang="id-ID"/>
        </a:p>
      </dgm:t>
    </dgm:pt>
    <dgm:pt modelId="{2403E22B-53F1-4F68-9049-6231D6A1FABB}" type="pres">
      <dgm:prSet presAssocID="{428F3C63-461D-4DC1-8876-8D5FCBB568CE}" presName="rect2" presStyleLbl="fgImgPlace1" presStyleIdx="5" presStyleCnt="6"/>
      <dgm:spPr>
        <a:blipFill>
          <a:blip xmlns:r="http://schemas.openxmlformats.org/officeDocument/2006/relationships" r:embed="rId6" cstate="email">
            <a:extLst>
              <a:ext uri="{28A0092B-C50C-407E-A947-70E740481C1C}">
                <a14:useLocalDpi xmlns:a14="http://schemas.microsoft.com/office/drawing/2010/main" xmlns=""/>
              </a:ext>
            </a:extLst>
          </a:blip>
          <a:srcRect/>
          <a:stretch>
            <a:fillRect/>
          </a:stretch>
        </a:blipFill>
        <a:ln w="76200">
          <a:solidFill>
            <a:srgbClr val="00B0F0"/>
          </a:solidFill>
        </a:ln>
      </dgm:spPr>
    </dgm:pt>
  </dgm:ptLst>
  <dgm:cxnLst>
    <dgm:cxn modelId="{26E12498-5258-4248-8C04-20D5623AB470}" type="presOf" srcId="{61C93811-B155-4676-B023-9C2CD8D2221C}" destId="{E0B1404E-A32C-46E6-B8ED-6F7667EC2299}" srcOrd="0" destOrd="0" presId="urn:microsoft.com/office/officeart/2008/layout/PictureStrips"/>
    <dgm:cxn modelId="{B994AD1E-223F-4B95-BC83-25D8EB9CB765}" type="presOf" srcId="{B62D72FF-5E40-4E58-8AB9-DA526714B3FA}" destId="{CBF6C6F1-D675-44C1-B47B-F8607473EB27}" srcOrd="0" destOrd="0" presId="urn:microsoft.com/office/officeart/2008/layout/PictureStrips"/>
    <dgm:cxn modelId="{6EA2E06C-7944-4F91-B361-67515A52AFD6}" srcId="{B62D72FF-5E40-4E58-8AB9-DA526714B3FA}" destId="{51FEB160-33AE-4354-B16B-72DE09E43C17}" srcOrd="3" destOrd="0" parTransId="{50328818-7573-4B51-9BC6-42A9C9B81ED0}" sibTransId="{E4E6152F-345C-4056-9618-F39CC3A0905F}"/>
    <dgm:cxn modelId="{5732E780-6E10-420B-B686-3AD35E96547B}" srcId="{B62D72FF-5E40-4E58-8AB9-DA526714B3FA}" destId="{F4893936-5343-44D1-A2AA-FE960AD98CDB}" srcOrd="4" destOrd="0" parTransId="{7361D29F-E15E-49D7-A985-69F77FF4FBEE}" sibTransId="{B88D5530-FA63-4CE2-BD98-EAA8A9E300C2}"/>
    <dgm:cxn modelId="{6252367A-DA1E-4669-A802-CF411A7A8FD6}" srcId="{B62D72FF-5E40-4E58-8AB9-DA526714B3FA}" destId="{61C93811-B155-4676-B023-9C2CD8D2221C}" srcOrd="0" destOrd="0" parTransId="{3AB769E1-8C33-44F0-A6DD-46A28D74A830}" sibTransId="{51DC9D60-3214-432D-88F5-533AF5CB1F69}"/>
    <dgm:cxn modelId="{003F020C-AC38-44B3-B5F0-33C72169A2D3}" type="presOf" srcId="{F4893936-5343-44D1-A2AA-FE960AD98CDB}" destId="{FA25AD34-3CAD-404B-857B-A657AE6031BF}" srcOrd="0" destOrd="0" presId="urn:microsoft.com/office/officeart/2008/layout/PictureStrips"/>
    <dgm:cxn modelId="{03BBF142-CECF-4F0D-9F80-6196DAA6EDB1}" type="presOf" srcId="{428F3C63-461D-4DC1-8876-8D5FCBB568CE}" destId="{0405E240-2C33-45F0-B18B-C0DAA6557905}" srcOrd="0" destOrd="0" presId="urn:microsoft.com/office/officeart/2008/layout/PictureStrips"/>
    <dgm:cxn modelId="{5FEA57BE-FFFC-47DE-80B0-9716A48509C6}" srcId="{B62D72FF-5E40-4E58-8AB9-DA526714B3FA}" destId="{1EF10626-1483-4743-888D-079072919D27}" srcOrd="1" destOrd="0" parTransId="{E6E7C4A5-76D1-41DD-A453-A623C92EDAC4}" sibTransId="{88370EF0-19E3-4797-96C2-96C4AC3B82D9}"/>
    <dgm:cxn modelId="{544D62FD-A82B-4AA3-8FBB-3E33F8F71AB7}" srcId="{B62D72FF-5E40-4E58-8AB9-DA526714B3FA}" destId="{428F3C63-461D-4DC1-8876-8D5FCBB568CE}" srcOrd="5" destOrd="0" parTransId="{67053186-5CCA-48F0-A898-516DFD53C0A2}" sibTransId="{B8611670-E6E8-4600-8525-EFB2A9C78E20}"/>
    <dgm:cxn modelId="{75EFF6D0-CF1F-487E-8890-079ACFAB83C6}" type="presOf" srcId="{1EF10626-1483-4743-888D-079072919D27}" destId="{209F0D32-630D-4667-B799-1D5E747292A4}" srcOrd="0" destOrd="0" presId="urn:microsoft.com/office/officeart/2008/layout/PictureStrips"/>
    <dgm:cxn modelId="{18346A9B-4724-46B7-AA10-71D90F60AD3F}" srcId="{B62D72FF-5E40-4E58-8AB9-DA526714B3FA}" destId="{DD0E4C25-B7E0-4279-A0C2-9CE50E9C4804}" srcOrd="2" destOrd="0" parTransId="{7BF386E9-C942-402A-B2CF-99E68A14D86C}" sibTransId="{AC129F58-3578-415D-BABC-F81E19164B1B}"/>
    <dgm:cxn modelId="{16738EAD-637C-497A-A193-203EC63E28F1}" type="presOf" srcId="{DD0E4C25-B7E0-4279-A0C2-9CE50E9C4804}" destId="{8EEF4F15-94BF-4FF8-BD40-F5126D968DA7}" srcOrd="0" destOrd="0" presId="urn:microsoft.com/office/officeart/2008/layout/PictureStrips"/>
    <dgm:cxn modelId="{93FAA919-4C8E-4CAB-B109-96BC6FE7517A}" type="presOf" srcId="{51FEB160-33AE-4354-B16B-72DE09E43C17}" destId="{846C51B9-3574-4E88-A12C-3BAFE35442C3}" srcOrd="0" destOrd="0" presId="urn:microsoft.com/office/officeart/2008/layout/PictureStrips"/>
    <dgm:cxn modelId="{EDFABB66-DF79-4AE9-BA0E-8DDB27044E62}" type="presParOf" srcId="{CBF6C6F1-D675-44C1-B47B-F8607473EB27}" destId="{DD578A90-BB70-44F3-9FA2-AA8F5835A6B9}" srcOrd="0" destOrd="0" presId="urn:microsoft.com/office/officeart/2008/layout/PictureStrips"/>
    <dgm:cxn modelId="{92F9FDD2-4019-45C0-A6F3-397C89896743}" type="presParOf" srcId="{DD578A90-BB70-44F3-9FA2-AA8F5835A6B9}" destId="{E0B1404E-A32C-46E6-B8ED-6F7667EC2299}" srcOrd="0" destOrd="0" presId="urn:microsoft.com/office/officeart/2008/layout/PictureStrips"/>
    <dgm:cxn modelId="{DBF5B624-8BEC-4914-BA29-F33189911ABB}" type="presParOf" srcId="{DD578A90-BB70-44F3-9FA2-AA8F5835A6B9}" destId="{9488BA0A-FC18-42E4-88E7-F34A73FEB053}" srcOrd="1" destOrd="0" presId="urn:microsoft.com/office/officeart/2008/layout/PictureStrips"/>
    <dgm:cxn modelId="{C00470D8-56FA-4157-837A-0EEC46CE22E1}" type="presParOf" srcId="{CBF6C6F1-D675-44C1-B47B-F8607473EB27}" destId="{7CEB62C5-7F01-4129-8C03-60840392FD12}" srcOrd="1" destOrd="0" presId="urn:microsoft.com/office/officeart/2008/layout/PictureStrips"/>
    <dgm:cxn modelId="{B56957ED-6174-4081-8986-B63A2417DB99}" type="presParOf" srcId="{CBF6C6F1-D675-44C1-B47B-F8607473EB27}" destId="{D459C5F9-234E-4D3F-9252-72E3D4C8DD15}" srcOrd="2" destOrd="0" presId="urn:microsoft.com/office/officeart/2008/layout/PictureStrips"/>
    <dgm:cxn modelId="{C52E7CBD-04E7-447B-81B6-4146ACE2EA3D}" type="presParOf" srcId="{D459C5F9-234E-4D3F-9252-72E3D4C8DD15}" destId="{209F0D32-630D-4667-B799-1D5E747292A4}" srcOrd="0" destOrd="0" presId="urn:microsoft.com/office/officeart/2008/layout/PictureStrips"/>
    <dgm:cxn modelId="{B4F55220-3335-4C30-BEB1-D9E9D6BEF21C}" type="presParOf" srcId="{D459C5F9-234E-4D3F-9252-72E3D4C8DD15}" destId="{CE823BEA-A3C6-4C8F-BDA3-6F8A72DD233A}" srcOrd="1" destOrd="0" presId="urn:microsoft.com/office/officeart/2008/layout/PictureStrips"/>
    <dgm:cxn modelId="{A11CA472-05E0-4CF6-8CE9-A90477CC32C2}" type="presParOf" srcId="{CBF6C6F1-D675-44C1-B47B-F8607473EB27}" destId="{752C5570-1538-4054-BA5F-430754B760A3}" srcOrd="3" destOrd="0" presId="urn:microsoft.com/office/officeart/2008/layout/PictureStrips"/>
    <dgm:cxn modelId="{C226ED82-F61A-476B-A950-F7EF8A05649B}" type="presParOf" srcId="{CBF6C6F1-D675-44C1-B47B-F8607473EB27}" destId="{EB909F7C-CB51-49BB-B923-177198E616B9}" srcOrd="4" destOrd="0" presId="urn:microsoft.com/office/officeart/2008/layout/PictureStrips"/>
    <dgm:cxn modelId="{FF2BC9AC-5B84-4E9D-8EF8-F164F8CB642D}" type="presParOf" srcId="{EB909F7C-CB51-49BB-B923-177198E616B9}" destId="{8EEF4F15-94BF-4FF8-BD40-F5126D968DA7}" srcOrd="0" destOrd="0" presId="urn:microsoft.com/office/officeart/2008/layout/PictureStrips"/>
    <dgm:cxn modelId="{D36E66C7-BC8F-4277-8689-2E646DF169CF}" type="presParOf" srcId="{EB909F7C-CB51-49BB-B923-177198E616B9}" destId="{7E67AD62-942F-4271-812A-F1DE0D7047E0}" srcOrd="1" destOrd="0" presId="urn:microsoft.com/office/officeart/2008/layout/PictureStrips"/>
    <dgm:cxn modelId="{614DC175-B334-43A4-AA3F-1E2CE1E1CAD6}" type="presParOf" srcId="{CBF6C6F1-D675-44C1-B47B-F8607473EB27}" destId="{2FF19F77-4832-417B-8DF1-E434ECF8C590}" srcOrd="5" destOrd="0" presId="urn:microsoft.com/office/officeart/2008/layout/PictureStrips"/>
    <dgm:cxn modelId="{8B023D24-AC59-4FD9-B158-A87679D7A3B1}" type="presParOf" srcId="{CBF6C6F1-D675-44C1-B47B-F8607473EB27}" destId="{B7DF05A3-971A-43DC-9AAB-EFC4C46507E7}" srcOrd="6" destOrd="0" presId="urn:microsoft.com/office/officeart/2008/layout/PictureStrips"/>
    <dgm:cxn modelId="{9A8A1C02-7846-441E-8AED-90549DA4E0B3}" type="presParOf" srcId="{B7DF05A3-971A-43DC-9AAB-EFC4C46507E7}" destId="{846C51B9-3574-4E88-A12C-3BAFE35442C3}" srcOrd="0" destOrd="0" presId="urn:microsoft.com/office/officeart/2008/layout/PictureStrips"/>
    <dgm:cxn modelId="{E6C0344E-22A5-46DC-8934-E19E01F22FC7}" type="presParOf" srcId="{B7DF05A3-971A-43DC-9AAB-EFC4C46507E7}" destId="{77A6F9DB-A5C4-4AE8-95A3-7B920DE575F7}" srcOrd="1" destOrd="0" presId="urn:microsoft.com/office/officeart/2008/layout/PictureStrips"/>
    <dgm:cxn modelId="{C1DDF6DA-F324-4BB1-9376-6BE5742A48D6}" type="presParOf" srcId="{CBF6C6F1-D675-44C1-B47B-F8607473EB27}" destId="{AFB4338B-A823-463E-841F-F787347F41EC}" srcOrd="7" destOrd="0" presId="urn:microsoft.com/office/officeart/2008/layout/PictureStrips"/>
    <dgm:cxn modelId="{43CEEF05-FE94-49D1-B520-8DD7086FC81F}" type="presParOf" srcId="{CBF6C6F1-D675-44C1-B47B-F8607473EB27}" destId="{CDD74DD7-867B-401F-9A48-7710F7581207}" srcOrd="8" destOrd="0" presId="urn:microsoft.com/office/officeart/2008/layout/PictureStrips"/>
    <dgm:cxn modelId="{DC15F688-A2C8-4DDB-8941-5F7E9A8867FB}" type="presParOf" srcId="{CDD74DD7-867B-401F-9A48-7710F7581207}" destId="{FA25AD34-3CAD-404B-857B-A657AE6031BF}" srcOrd="0" destOrd="0" presId="urn:microsoft.com/office/officeart/2008/layout/PictureStrips"/>
    <dgm:cxn modelId="{E7968A66-4A81-4FD9-9800-31DA858AB154}" type="presParOf" srcId="{CDD74DD7-867B-401F-9A48-7710F7581207}" destId="{0BF94842-8B07-446D-B9B9-AF80DDA327A1}" srcOrd="1" destOrd="0" presId="urn:microsoft.com/office/officeart/2008/layout/PictureStrips"/>
    <dgm:cxn modelId="{2ED0E9F5-2C53-48C3-A89C-4F6A5A05C1AA}" type="presParOf" srcId="{CBF6C6F1-D675-44C1-B47B-F8607473EB27}" destId="{3A69D009-5898-4DBA-A616-50B877C5975E}" srcOrd="9" destOrd="0" presId="urn:microsoft.com/office/officeart/2008/layout/PictureStrips"/>
    <dgm:cxn modelId="{27FF93B0-AEEB-41C7-8C67-3094227EC370}" type="presParOf" srcId="{CBF6C6F1-D675-44C1-B47B-F8607473EB27}" destId="{67276C80-F34E-4D90-9895-66212BD30D91}" srcOrd="10" destOrd="0" presId="urn:microsoft.com/office/officeart/2008/layout/PictureStrips"/>
    <dgm:cxn modelId="{A9ED07C4-B13F-4140-BC62-4FC58ED5162E}" type="presParOf" srcId="{67276C80-F34E-4D90-9895-66212BD30D91}" destId="{0405E240-2C33-45F0-B18B-C0DAA6557905}" srcOrd="0" destOrd="0" presId="urn:microsoft.com/office/officeart/2008/layout/PictureStrips"/>
    <dgm:cxn modelId="{D386DEFB-58E4-4C3A-8147-2E8BC91AF33D}" type="presParOf" srcId="{67276C80-F34E-4D90-9895-66212BD30D91}" destId="{2403E22B-53F1-4F68-9049-6231D6A1FABB}"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2FB51-9D8E-456F-A80F-A86C9C747B9C}" type="doc">
      <dgm:prSet loTypeId="urn:microsoft.com/office/officeart/2005/8/layout/chevron1" loCatId="process" qsTypeId="urn:microsoft.com/office/officeart/2005/8/quickstyle/simple3" qsCatId="simple" csTypeId="urn:microsoft.com/office/officeart/2005/8/colors/colorful1#1" csCatId="colorful" phldr="1"/>
      <dgm:spPr/>
      <dgm:t>
        <a:bodyPr/>
        <a:lstStyle/>
        <a:p>
          <a:endParaRPr lang="en-US"/>
        </a:p>
      </dgm:t>
    </dgm:pt>
    <dgm:pt modelId="{C459BC6B-80F4-4C9C-9084-3B7A776D40AB}">
      <dgm:prSet phldrT="[Text]"/>
      <dgm:spPr/>
      <dgm:t>
        <a:bodyPr/>
        <a:lstStyle/>
        <a:p>
          <a:r>
            <a:rPr lang="en-ID"/>
            <a:t>Era Praktik Sekolah Langsung</a:t>
          </a:r>
          <a:endParaRPr lang="en-US"/>
        </a:p>
      </dgm:t>
    </dgm:pt>
    <dgm:pt modelId="{9651B7CD-4043-42C2-9C3F-76F071A866DF}" type="parTrans" cxnId="{410FA972-F33C-48CC-8994-364D08EC158D}">
      <dgm:prSet/>
      <dgm:spPr/>
      <dgm:t>
        <a:bodyPr/>
        <a:lstStyle/>
        <a:p>
          <a:endParaRPr lang="en-US"/>
        </a:p>
      </dgm:t>
    </dgm:pt>
    <dgm:pt modelId="{83987E25-FC0B-4948-BE4C-75D45AF23207}" type="sibTrans" cxnId="{410FA972-F33C-48CC-8994-364D08EC158D}">
      <dgm:prSet/>
      <dgm:spPr/>
      <dgm:t>
        <a:bodyPr/>
        <a:lstStyle/>
        <a:p>
          <a:endParaRPr lang="en-US"/>
        </a:p>
      </dgm:t>
    </dgm:pt>
    <dgm:pt modelId="{50BE0C69-FF31-41F0-AD30-8E6EFCD2E1B8}">
      <dgm:prSet phldrT="[Text]"/>
      <dgm:spPr/>
      <dgm:t>
        <a:bodyPr/>
        <a:lstStyle/>
        <a:p>
          <a:r>
            <a:rPr lang="en-ID"/>
            <a:t>Era Pengajaran Mikro Konvensional</a:t>
          </a:r>
          <a:endParaRPr lang="en-US"/>
        </a:p>
      </dgm:t>
    </dgm:pt>
    <dgm:pt modelId="{F90D4645-3FB7-4C79-B7E3-0E3845B009E5}" type="parTrans" cxnId="{7CA14D5F-D999-4705-8569-51FB537C88F4}">
      <dgm:prSet/>
      <dgm:spPr/>
      <dgm:t>
        <a:bodyPr/>
        <a:lstStyle/>
        <a:p>
          <a:endParaRPr lang="en-US"/>
        </a:p>
      </dgm:t>
    </dgm:pt>
    <dgm:pt modelId="{F4571F5F-CF03-4A7D-8B05-4E3E7E8FF47C}" type="sibTrans" cxnId="{7CA14D5F-D999-4705-8569-51FB537C88F4}">
      <dgm:prSet/>
      <dgm:spPr/>
      <dgm:t>
        <a:bodyPr/>
        <a:lstStyle/>
        <a:p>
          <a:endParaRPr lang="en-US"/>
        </a:p>
      </dgm:t>
    </dgm:pt>
    <dgm:pt modelId="{C882ED33-07FE-4DEE-94BA-77BFE4CD5BD7}">
      <dgm:prSet phldrT="[Text]"/>
      <dgm:spPr/>
      <dgm:t>
        <a:bodyPr/>
        <a:lstStyle/>
        <a:p>
          <a:r>
            <a:rPr lang="en-ID"/>
            <a:t>Era Pengajaran Mikro 4.0</a:t>
          </a:r>
          <a:endParaRPr lang="en-US"/>
        </a:p>
      </dgm:t>
    </dgm:pt>
    <dgm:pt modelId="{5125996B-FB7F-4C32-B05E-C2A2559294B4}" type="parTrans" cxnId="{A5084BA5-2ED0-49DB-8300-C4A05E02562E}">
      <dgm:prSet/>
      <dgm:spPr/>
      <dgm:t>
        <a:bodyPr/>
        <a:lstStyle/>
        <a:p>
          <a:endParaRPr lang="en-US"/>
        </a:p>
      </dgm:t>
    </dgm:pt>
    <dgm:pt modelId="{406CB164-E765-4A99-8F42-3D210D2C6CCC}" type="sibTrans" cxnId="{A5084BA5-2ED0-49DB-8300-C4A05E02562E}">
      <dgm:prSet/>
      <dgm:spPr/>
      <dgm:t>
        <a:bodyPr/>
        <a:lstStyle/>
        <a:p>
          <a:endParaRPr lang="en-US"/>
        </a:p>
      </dgm:t>
    </dgm:pt>
    <dgm:pt modelId="{12F17429-0A4C-487E-B91B-4A6F0CE66508}" type="pres">
      <dgm:prSet presAssocID="{4742FB51-9D8E-456F-A80F-A86C9C747B9C}" presName="Name0" presStyleCnt="0">
        <dgm:presLayoutVars>
          <dgm:dir/>
          <dgm:animLvl val="lvl"/>
          <dgm:resizeHandles val="exact"/>
        </dgm:presLayoutVars>
      </dgm:prSet>
      <dgm:spPr/>
      <dgm:t>
        <a:bodyPr/>
        <a:lstStyle/>
        <a:p>
          <a:endParaRPr lang="id-ID"/>
        </a:p>
      </dgm:t>
    </dgm:pt>
    <dgm:pt modelId="{864F7310-D768-4C81-B797-2A4C477C48D9}" type="pres">
      <dgm:prSet presAssocID="{C459BC6B-80F4-4C9C-9084-3B7A776D40AB}" presName="parTxOnly" presStyleLbl="node1" presStyleIdx="0" presStyleCnt="3">
        <dgm:presLayoutVars>
          <dgm:chMax val="0"/>
          <dgm:chPref val="0"/>
          <dgm:bulletEnabled val="1"/>
        </dgm:presLayoutVars>
      </dgm:prSet>
      <dgm:spPr/>
      <dgm:t>
        <a:bodyPr/>
        <a:lstStyle/>
        <a:p>
          <a:endParaRPr lang="id-ID"/>
        </a:p>
      </dgm:t>
    </dgm:pt>
    <dgm:pt modelId="{DC8B4F8E-F0B4-478C-BADD-E6FCC6C219AE}" type="pres">
      <dgm:prSet presAssocID="{83987E25-FC0B-4948-BE4C-75D45AF23207}" presName="parTxOnlySpace" presStyleCnt="0"/>
      <dgm:spPr/>
    </dgm:pt>
    <dgm:pt modelId="{BC922043-3C91-4C7C-A65A-7D22F4ED65E9}" type="pres">
      <dgm:prSet presAssocID="{50BE0C69-FF31-41F0-AD30-8E6EFCD2E1B8}" presName="parTxOnly" presStyleLbl="node1" presStyleIdx="1" presStyleCnt="3">
        <dgm:presLayoutVars>
          <dgm:chMax val="0"/>
          <dgm:chPref val="0"/>
          <dgm:bulletEnabled val="1"/>
        </dgm:presLayoutVars>
      </dgm:prSet>
      <dgm:spPr/>
      <dgm:t>
        <a:bodyPr/>
        <a:lstStyle/>
        <a:p>
          <a:endParaRPr lang="id-ID"/>
        </a:p>
      </dgm:t>
    </dgm:pt>
    <dgm:pt modelId="{DF0F8B85-CDB1-46A1-AFB9-1D61CD4C5628}" type="pres">
      <dgm:prSet presAssocID="{F4571F5F-CF03-4A7D-8B05-4E3E7E8FF47C}" presName="parTxOnlySpace" presStyleCnt="0"/>
      <dgm:spPr/>
    </dgm:pt>
    <dgm:pt modelId="{6A4F332B-A45A-4FD0-83A7-2B45C9397DAE}" type="pres">
      <dgm:prSet presAssocID="{C882ED33-07FE-4DEE-94BA-77BFE4CD5BD7}" presName="parTxOnly" presStyleLbl="node1" presStyleIdx="2" presStyleCnt="3">
        <dgm:presLayoutVars>
          <dgm:chMax val="0"/>
          <dgm:chPref val="0"/>
          <dgm:bulletEnabled val="1"/>
        </dgm:presLayoutVars>
      </dgm:prSet>
      <dgm:spPr/>
      <dgm:t>
        <a:bodyPr/>
        <a:lstStyle/>
        <a:p>
          <a:endParaRPr lang="id-ID"/>
        </a:p>
      </dgm:t>
    </dgm:pt>
  </dgm:ptLst>
  <dgm:cxnLst>
    <dgm:cxn modelId="{410FA972-F33C-48CC-8994-364D08EC158D}" srcId="{4742FB51-9D8E-456F-A80F-A86C9C747B9C}" destId="{C459BC6B-80F4-4C9C-9084-3B7A776D40AB}" srcOrd="0" destOrd="0" parTransId="{9651B7CD-4043-42C2-9C3F-76F071A866DF}" sibTransId="{83987E25-FC0B-4948-BE4C-75D45AF23207}"/>
    <dgm:cxn modelId="{AE0D1D7F-39C1-419C-8F6C-B5BB6A0C275B}" type="presOf" srcId="{C882ED33-07FE-4DEE-94BA-77BFE4CD5BD7}" destId="{6A4F332B-A45A-4FD0-83A7-2B45C9397DAE}" srcOrd="0" destOrd="0" presId="urn:microsoft.com/office/officeart/2005/8/layout/chevron1"/>
    <dgm:cxn modelId="{D3C25FF5-A42F-4CED-A2FC-05B7250EEEB4}" type="presOf" srcId="{C459BC6B-80F4-4C9C-9084-3B7A776D40AB}" destId="{864F7310-D768-4C81-B797-2A4C477C48D9}" srcOrd="0" destOrd="0" presId="urn:microsoft.com/office/officeart/2005/8/layout/chevron1"/>
    <dgm:cxn modelId="{7CA14D5F-D999-4705-8569-51FB537C88F4}" srcId="{4742FB51-9D8E-456F-A80F-A86C9C747B9C}" destId="{50BE0C69-FF31-41F0-AD30-8E6EFCD2E1B8}" srcOrd="1" destOrd="0" parTransId="{F90D4645-3FB7-4C79-B7E3-0E3845B009E5}" sibTransId="{F4571F5F-CF03-4A7D-8B05-4E3E7E8FF47C}"/>
    <dgm:cxn modelId="{A5084BA5-2ED0-49DB-8300-C4A05E02562E}" srcId="{4742FB51-9D8E-456F-A80F-A86C9C747B9C}" destId="{C882ED33-07FE-4DEE-94BA-77BFE4CD5BD7}" srcOrd="2" destOrd="0" parTransId="{5125996B-FB7F-4C32-B05E-C2A2559294B4}" sibTransId="{406CB164-E765-4A99-8F42-3D210D2C6CCC}"/>
    <dgm:cxn modelId="{EB9A05FF-5523-4787-99DB-F0C557C416B3}" type="presOf" srcId="{50BE0C69-FF31-41F0-AD30-8E6EFCD2E1B8}" destId="{BC922043-3C91-4C7C-A65A-7D22F4ED65E9}" srcOrd="0" destOrd="0" presId="urn:microsoft.com/office/officeart/2005/8/layout/chevron1"/>
    <dgm:cxn modelId="{846A0BD1-832A-41FE-AC00-6540B34DF709}" type="presOf" srcId="{4742FB51-9D8E-456F-A80F-A86C9C747B9C}" destId="{12F17429-0A4C-487E-B91B-4A6F0CE66508}" srcOrd="0" destOrd="0" presId="urn:microsoft.com/office/officeart/2005/8/layout/chevron1"/>
    <dgm:cxn modelId="{EE89AD01-26A2-4E3F-8FF0-32A3CF875470}" type="presParOf" srcId="{12F17429-0A4C-487E-B91B-4A6F0CE66508}" destId="{864F7310-D768-4C81-B797-2A4C477C48D9}" srcOrd="0" destOrd="0" presId="urn:microsoft.com/office/officeart/2005/8/layout/chevron1"/>
    <dgm:cxn modelId="{1D6EA4F5-0C80-4F67-943A-A8475C1DF2D1}" type="presParOf" srcId="{12F17429-0A4C-487E-B91B-4A6F0CE66508}" destId="{DC8B4F8E-F0B4-478C-BADD-E6FCC6C219AE}" srcOrd="1" destOrd="0" presId="urn:microsoft.com/office/officeart/2005/8/layout/chevron1"/>
    <dgm:cxn modelId="{3AAA208E-704F-4644-A679-F3CF40903A72}" type="presParOf" srcId="{12F17429-0A4C-487E-B91B-4A6F0CE66508}" destId="{BC922043-3C91-4C7C-A65A-7D22F4ED65E9}" srcOrd="2" destOrd="0" presId="urn:microsoft.com/office/officeart/2005/8/layout/chevron1"/>
    <dgm:cxn modelId="{E8EC2F63-40DA-4869-82FC-CF82192C2696}" type="presParOf" srcId="{12F17429-0A4C-487E-B91B-4A6F0CE66508}" destId="{DF0F8B85-CDB1-46A1-AFB9-1D61CD4C5628}" srcOrd="3" destOrd="0" presId="urn:microsoft.com/office/officeart/2005/8/layout/chevron1"/>
    <dgm:cxn modelId="{8F0AF7E6-7FFC-42E9-8026-A86E99C6771D}" type="presParOf" srcId="{12F17429-0A4C-487E-B91B-4A6F0CE66508}" destId="{6A4F332B-A45A-4FD0-83A7-2B45C9397DAE}"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62D72FF-5E40-4E58-8AB9-DA526714B3FA}" type="doc">
      <dgm:prSet loTypeId="urn:microsoft.com/office/officeart/2005/8/layout/default#1" loCatId="list" qsTypeId="urn:microsoft.com/office/officeart/2005/8/quickstyle/simple3" qsCatId="simple" csTypeId="urn:microsoft.com/office/officeart/2005/8/colors/colorful1#9" csCatId="colorful" phldr="1"/>
      <dgm:spPr/>
      <dgm:t>
        <a:bodyPr/>
        <a:lstStyle/>
        <a:p>
          <a:endParaRPr lang="en-US"/>
        </a:p>
      </dgm:t>
    </dgm:pt>
    <dgm:pt modelId="{61C93811-B155-4676-B023-9C2CD8D2221C}">
      <dgm:prSet phldrT="[Text]"/>
      <dgm:spPr/>
      <dgm:t>
        <a:bodyPr/>
        <a:lstStyle/>
        <a:p>
          <a:r>
            <a:rPr lang="en-US"/>
            <a:t>Variasi dalam gaya mengajar guru</a:t>
          </a:r>
        </a:p>
      </dgm:t>
    </dgm:pt>
    <dgm:pt modelId="{3AB769E1-8C33-44F0-A6DD-46A28D74A830}" type="parTrans" cxnId="{6252367A-DA1E-4669-A802-CF411A7A8FD6}">
      <dgm:prSet/>
      <dgm:spPr/>
      <dgm:t>
        <a:bodyPr/>
        <a:lstStyle/>
        <a:p>
          <a:endParaRPr lang="en-US"/>
        </a:p>
      </dgm:t>
    </dgm:pt>
    <dgm:pt modelId="{51DC9D60-3214-432D-88F5-533AF5CB1F69}" type="sibTrans" cxnId="{6252367A-DA1E-4669-A802-CF411A7A8FD6}">
      <dgm:prSet/>
      <dgm:spPr/>
      <dgm:t>
        <a:bodyPr/>
        <a:lstStyle/>
        <a:p>
          <a:endParaRPr lang="en-US"/>
        </a:p>
      </dgm:t>
    </dgm:pt>
    <dgm:pt modelId="{5C3C06BA-4A0A-431D-804C-605A9EEEA740}">
      <dgm:prSet phldrT="[Text]"/>
      <dgm:spPr/>
      <dgm:t>
        <a:bodyPr/>
        <a:lstStyle/>
        <a:p>
          <a:r>
            <a:rPr lang="en-US"/>
            <a:t>Variasi Penggunaan Media dan Bahan Pelajaran</a:t>
          </a:r>
        </a:p>
      </dgm:t>
    </dgm:pt>
    <dgm:pt modelId="{02EED90F-D241-491C-AEE9-015FA00279ED}" type="parTrans" cxnId="{1761D2D4-917E-459C-9060-B61E4F92D9A3}">
      <dgm:prSet/>
      <dgm:spPr/>
      <dgm:t>
        <a:bodyPr/>
        <a:lstStyle/>
        <a:p>
          <a:endParaRPr lang="en-US"/>
        </a:p>
      </dgm:t>
    </dgm:pt>
    <dgm:pt modelId="{F8AB1D20-1442-403F-8833-9AFD78F6FF95}" type="sibTrans" cxnId="{1761D2D4-917E-459C-9060-B61E4F92D9A3}">
      <dgm:prSet/>
      <dgm:spPr/>
      <dgm:t>
        <a:bodyPr/>
        <a:lstStyle/>
        <a:p>
          <a:endParaRPr lang="en-US"/>
        </a:p>
      </dgm:t>
    </dgm:pt>
    <dgm:pt modelId="{1950A650-F2E9-4126-9049-E324273753EE}">
      <dgm:prSet/>
      <dgm:spPr/>
      <dgm:t>
        <a:bodyPr/>
        <a:lstStyle/>
        <a:p>
          <a:r>
            <a:rPr lang="en-US"/>
            <a:t>Variasi Pola Interaksi dan Kegiatan Siswa</a:t>
          </a:r>
        </a:p>
      </dgm:t>
    </dgm:pt>
    <dgm:pt modelId="{A09FF6C2-3744-4C24-B4DA-B60C745FA9BD}" type="parTrans" cxnId="{D2676DA5-E58E-4B23-92D1-0D72A17925C4}">
      <dgm:prSet/>
      <dgm:spPr/>
      <dgm:t>
        <a:bodyPr/>
        <a:lstStyle/>
        <a:p>
          <a:endParaRPr lang="en-US"/>
        </a:p>
      </dgm:t>
    </dgm:pt>
    <dgm:pt modelId="{7B7B31A8-D994-4682-94F5-D9FB30E95C40}" type="sibTrans" cxnId="{D2676DA5-E58E-4B23-92D1-0D72A17925C4}">
      <dgm:prSet/>
      <dgm:spPr/>
      <dgm:t>
        <a:bodyPr/>
        <a:lstStyle/>
        <a:p>
          <a:endParaRPr lang="en-US"/>
        </a:p>
      </dgm:t>
    </dgm:pt>
    <dgm:pt modelId="{8DBCBF70-C53D-440A-BEA9-1BBACC45FAFF}" type="pres">
      <dgm:prSet presAssocID="{B62D72FF-5E40-4E58-8AB9-DA526714B3FA}" presName="diagram" presStyleCnt="0">
        <dgm:presLayoutVars>
          <dgm:dir/>
          <dgm:resizeHandles val="exact"/>
        </dgm:presLayoutVars>
      </dgm:prSet>
      <dgm:spPr/>
      <dgm:t>
        <a:bodyPr/>
        <a:lstStyle/>
        <a:p>
          <a:endParaRPr lang="id-ID"/>
        </a:p>
      </dgm:t>
    </dgm:pt>
    <dgm:pt modelId="{87FF53B4-D4AA-4860-B662-CBCA672B8C19}" type="pres">
      <dgm:prSet presAssocID="{61C93811-B155-4676-B023-9C2CD8D2221C}" presName="node" presStyleLbl="node1" presStyleIdx="0" presStyleCnt="3">
        <dgm:presLayoutVars>
          <dgm:bulletEnabled val="1"/>
        </dgm:presLayoutVars>
      </dgm:prSet>
      <dgm:spPr/>
      <dgm:t>
        <a:bodyPr/>
        <a:lstStyle/>
        <a:p>
          <a:endParaRPr lang="id-ID"/>
        </a:p>
      </dgm:t>
    </dgm:pt>
    <dgm:pt modelId="{5D328460-1391-4B0E-8339-9444056F25FF}" type="pres">
      <dgm:prSet presAssocID="{51DC9D60-3214-432D-88F5-533AF5CB1F69}" presName="sibTrans" presStyleCnt="0"/>
      <dgm:spPr/>
    </dgm:pt>
    <dgm:pt modelId="{89EACCFE-96F5-4D4C-BB78-AA22F758FB3F}" type="pres">
      <dgm:prSet presAssocID="{5C3C06BA-4A0A-431D-804C-605A9EEEA740}" presName="node" presStyleLbl="node1" presStyleIdx="1" presStyleCnt="3">
        <dgm:presLayoutVars>
          <dgm:bulletEnabled val="1"/>
        </dgm:presLayoutVars>
      </dgm:prSet>
      <dgm:spPr/>
      <dgm:t>
        <a:bodyPr/>
        <a:lstStyle/>
        <a:p>
          <a:endParaRPr lang="id-ID"/>
        </a:p>
      </dgm:t>
    </dgm:pt>
    <dgm:pt modelId="{EAF3B1C1-3E63-45D1-A58A-20F14F9C1E64}" type="pres">
      <dgm:prSet presAssocID="{F8AB1D20-1442-403F-8833-9AFD78F6FF95}" presName="sibTrans" presStyleCnt="0"/>
      <dgm:spPr/>
    </dgm:pt>
    <dgm:pt modelId="{3CB6D82C-6F0C-435A-9D64-137C07F6A170}" type="pres">
      <dgm:prSet presAssocID="{1950A650-F2E9-4126-9049-E324273753EE}" presName="node" presStyleLbl="node1" presStyleIdx="2" presStyleCnt="3">
        <dgm:presLayoutVars>
          <dgm:bulletEnabled val="1"/>
        </dgm:presLayoutVars>
      </dgm:prSet>
      <dgm:spPr/>
      <dgm:t>
        <a:bodyPr/>
        <a:lstStyle/>
        <a:p>
          <a:endParaRPr lang="id-ID"/>
        </a:p>
      </dgm:t>
    </dgm:pt>
  </dgm:ptLst>
  <dgm:cxnLst>
    <dgm:cxn modelId="{D2676DA5-E58E-4B23-92D1-0D72A17925C4}" srcId="{B62D72FF-5E40-4E58-8AB9-DA526714B3FA}" destId="{1950A650-F2E9-4126-9049-E324273753EE}" srcOrd="2" destOrd="0" parTransId="{A09FF6C2-3744-4C24-B4DA-B60C745FA9BD}" sibTransId="{7B7B31A8-D994-4682-94F5-D9FB30E95C40}"/>
    <dgm:cxn modelId="{318D1F27-52DF-4EE9-B59A-14DCD429FF0C}" type="presOf" srcId="{61C93811-B155-4676-B023-9C2CD8D2221C}" destId="{87FF53B4-D4AA-4860-B662-CBCA672B8C19}" srcOrd="0" destOrd="0" presId="urn:microsoft.com/office/officeart/2005/8/layout/default#1"/>
    <dgm:cxn modelId="{6252367A-DA1E-4669-A802-CF411A7A8FD6}" srcId="{B62D72FF-5E40-4E58-8AB9-DA526714B3FA}" destId="{61C93811-B155-4676-B023-9C2CD8D2221C}" srcOrd="0" destOrd="0" parTransId="{3AB769E1-8C33-44F0-A6DD-46A28D74A830}" sibTransId="{51DC9D60-3214-432D-88F5-533AF5CB1F69}"/>
    <dgm:cxn modelId="{1761D2D4-917E-459C-9060-B61E4F92D9A3}" srcId="{B62D72FF-5E40-4E58-8AB9-DA526714B3FA}" destId="{5C3C06BA-4A0A-431D-804C-605A9EEEA740}" srcOrd="1" destOrd="0" parTransId="{02EED90F-D241-491C-AEE9-015FA00279ED}" sibTransId="{F8AB1D20-1442-403F-8833-9AFD78F6FF95}"/>
    <dgm:cxn modelId="{E286A001-0DA4-4E27-B76C-41996236823F}" type="presOf" srcId="{B62D72FF-5E40-4E58-8AB9-DA526714B3FA}" destId="{8DBCBF70-C53D-440A-BEA9-1BBACC45FAFF}" srcOrd="0" destOrd="0" presId="urn:microsoft.com/office/officeart/2005/8/layout/default#1"/>
    <dgm:cxn modelId="{C48C2A0D-1934-4D8B-B08E-E4CBD62CB3BC}" type="presOf" srcId="{1950A650-F2E9-4126-9049-E324273753EE}" destId="{3CB6D82C-6F0C-435A-9D64-137C07F6A170}" srcOrd="0" destOrd="0" presId="urn:microsoft.com/office/officeart/2005/8/layout/default#1"/>
    <dgm:cxn modelId="{933BB623-4805-40AC-90D1-CF5177F04986}" type="presOf" srcId="{5C3C06BA-4A0A-431D-804C-605A9EEEA740}" destId="{89EACCFE-96F5-4D4C-BB78-AA22F758FB3F}" srcOrd="0" destOrd="0" presId="urn:microsoft.com/office/officeart/2005/8/layout/default#1"/>
    <dgm:cxn modelId="{9BC29186-03F4-4264-BB38-76F0FA8B5242}" type="presParOf" srcId="{8DBCBF70-C53D-440A-BEA9-1BBACC45FAFF}" destId="{87FF53B4-D4AA-4860-B662-CBCA672B8C19}" srcOrd="0" destOrd="0" presId="urn:microsoft.com/office/officeart/2005/8/layout/default#1"/>
    <dgm:cxn modelId="{91AA9081-F79E-4ED7-9470-4BA40DE47DB4}" type="presParOf" srcId="{8DBCBF70-C53D-440A-BEA9-1BBACC45FAFF}" destId="{5D328460-1391-4B0E-8339-9444056F25FF}" srcOrd="1" destOrd="0" presId="urn:microsoft.com/office/officeart/2005/8/layout/default#1"/>
    <dgm:cxn modelId="{BFED4CED-85CC-45C1-8082-2C69D5AE9431}" type="presParOf" srcId="{8DBCBF70-C53D-440A-BEA9-1BBACC45FAFF}" destId="{89EACCFE-96F5-4D4C-BB78-AA22F758FB3F}" srcOrd="2" destOrd="0" presId="urn:microsoft.com/office/officeart/2005/8/layout/default#1"/>
    <dgm:cxn modelId="{EF293908-B906-434C-935F-C459668C9363}" type="presParOf" srcId="{8DBCBF70-C53D-440A-BEA9-1BBACC45FAFF}" destId="{EAF3B1C1-3E63-45D1-A58A-20F14F9C1E64}" srcOrd="3" destOrd="0" presId="urn:microsoft.com/office/officeart/2005/8/layout/default#1"/>
    <dgm:cxn modelId="{25A12DD0-7F34-4464-9432-85903527745A}" type="presParOf" srcId="{8DBCBF70-C53D-440A-BEA9-1BBACC45FAFF}" destId="{3CB6D82C-6F0C-435A-9D64-137C07F6A170}"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2D72FF-5E40-4E58-8AB9-DA526714B3FA}" type="doc">
      <dgm:prSet loTypeId="urn:microsoft.com/office/officeart/2005/8/layout/list1" loCatId="list" qsTypeId="urn:microsoft.com/office/officeart/2005/8/quickstyle/simple3" qsCatId="simple" csTypeId="urn:microsoft.com/office/officeart/2005/8/colors/colorful1#10" csCatId="colorful" phldr="1"/>
      <dgm:spPr/>
      <dgm:t>
        <a:bodyPr/>
        <a:lstStyle/>
        <a:p>
          <a:endParaRPr lang="en-US"/>
        </a:p>
      </dgm:t>
    </dgm:pt>
    <dgm:pt modelId="{61C93811-B155-4676-B023-9C2CD8D2221C}">
      <dgm:prSet phldrT="[Text]"/>
      <dgm:spPr/>
      <dgm:t>
        <a:bodyPr/>
        <a:lstStyle/>
        <a:p>
          <a:r>
            <a:rPr lang="en-US"/>
            <a:t>Mengadakan pendekatan secara pribadi</a:t>
          </a:r>
        </a:p>
      </dgm:t>
    </dgm:pt>
    <dgm:pt modelId="{3AB769E1-8C33-44F0-A6DD-46A28D74A830}" type="parTrans" cxnId="{6252367A-DA1E-4669-A802-CF411A7A8FD6}">
      <dgm:prSet/>
      <dgm:spPr/>
      <dgm:t>
        <a:bodyPr/>
        <a:lstStyle/>
        <a:p>
          <a:endParaRPr lang="en-US"/>
        </a:p>
      </dgm:t>
    </dgm:pt>
    <dgm:pt modelId="{51DC9D60-3214-432D-88F5-533AF5CB1F69}" type="sibTrans" cxnId="{6252367A-DA1E-4669-A802-CF411A7A8FD6}">
      <dgm:prSet/>
      <dgm:spPr/>
      <dgm:t>
        <a:bodyPr/>
        <a:lstStyle/>
        <a:p>
          <a:endParaRPr lang="en-US"/>
        </a:p>
      </dgm:t>
    </dgm:pt>
    <dgm:pt modelId="{70749A1C-4023-4F39-8D85-0E2C99948BED}">
      <dgm:prSet phldrT="[Text]"/>
      <dgm:spPr/>
      <dgm:t>
        <a:bodyPr/>
        <a:lstStyle/>
        <a:p>
          <a:r>
            <a:rPr lang="en-US"/>
            <a:t>Mengorganisasikan</a:t>
          </a:r>
        </a:p>
      </dgm:t>
    </dgm:pt>
    <dgm:pt modelId="{6843678D-6DD8-4863-89D3-A48C54286EAC}" type="parTrans" cxnId="{3BFE395D-63A4-4B8C-A126-C635937BD4FF}">
      <dgm:prSet/>
      <dgm:spPr/>
      <dgm:t>
        <a:bodyPr/>
        <a:lstStyle/>
        <a:p>
          <a:endParaRPr lang="en-US"/>
        </a:p>
      </dgm:t>
    </dgm:pt>
    <dgm:pt modelId="{37B93EBB-B98A-4583-9D89-36A83248F8C2}" type="sibTrans" cxnId="{3BFE395D-63A4-4B8C-A126-C635937BD4FF}">
      <dgm:prSet/>
      <dgm:spPr/>
      <dgm:t>
        <a:bodyPr/>
        <a:lstStyle/>
        <a:p>
          <a:endParaRPr lang="en-US"/>
        </a:p>
      </dgm:t>
    </dgm:pt>
    <dgm:pt modelId="{0F1EAF5A-3EBC-406A-8698-5CE27838B6D2}">
      <dgm:prSet phldrT="[Text]"/>
      <dgm:spPr/>
      <dgm:t>
        <a:bodyPr/>
        <a:lstStyle/>
        <a:p>
          <a:r>
            <a:rPr lang="en-US"/>
            <a:t>Membimbing dan memudahkan belajar</a:t>
          </a:r>
        </a:p>
      </dgm:t>
    </dgm:pt>
    <dgm:pt modelId="{C84C896F-17EC-4F53-B3FC-B8EE22EEDC68}" type="parTrans" cxnId="{18D167FB-892A-48FE-B407-453322C2FCF3}">
      <dgm:prSet/>
      <dgm:spPr/>
      <dgm:t>
        <a:bodyPr/>
        <a:lstStyle/>
        <a:p>
          <a:endParaRPr lang="en-US"/>
        </a:p>
      </dgm:t>
    </dgm:pt>
    <dgm:pt modelId="{0334CBF8-A8E6-4688-BF3C-831955A224A1}" type="sibTrans" cxnId="{18D167FB-892A-48FE-B407-453322C2FCF3}">
      <dgm:prSet/>
      <dgm:spPr/>
      <dgm:t>
        <a:bodyPr/>
        <a:lstStyle/>
        <a:p>
          <a:endParaRPr lang="en-US"/>
        </a:p>
      </dgm:t>
    </dgm:pt>
    <dgm:pt modelId="{7AF37079-6266-45EB-AB24-00346D9E74D8}">
      <dgm:prSet phldrT="[Text]"/>
      <dgm:spPr/>
      <dgm:t>
        <a:bodyPr/>
        <a:lstStyle/>
        <a:p>
          <a:r>
            <a:rPr lang="en-US"/>
            <a:t>Merencanakan dan melaksanakan kegiatan belajar-mengajar</a:t>
          </a:r>
        </a:p>
      </dgm:t>
    </dgm:pt>
    <dgm:pt modelId="{D0B91426-CB1F-4798-8F54-5AA1472C40A5}" type="parTrans" cxnId="{406185A9-20D6-450A-B50F-5D84699703C4}">
      <dgm:prSet/>
      <dgm:spPr/>
      <dgm:t>
        <a:bodyPr/>
        <a:lstStyle/>
        <a:p>
          <a:endParaRPr lang="en-US"/>
        </a:p>
      </dgm:t>
    </dgm:pt>
    <dgm:pt modelId="{DBD0DF52-56E5-49EC-B79B-430BB7F405E9}" type="sibTrans" cxnId="{406185A9-20D6-450A-B50F-5D84699703C4}">
      <dgm:prSet/>
      <dgm:spPr/>
      <dgm:t>
        <a:bodyPr/>
        <a:lstStyle/>
        <a:p>
          <a:endParaRPr lang="en-US"/>
        </a:p>
      </dgm:t>
    </dgm:pt>
    <dgm:pt modelId="{894B502F-FF41-4DB3-A34D-98F865275012}" type="pres">
      <dgm:prSet presAssocID="{B62D72FF-5E40-4E58-8AB9-DA526714B3FA}" presName="linear" presStyleCnt="0">
        <dgm:presLayoutVars>
          <dgm:dir/>
          <dgm:animLvl val="lvl"/>
          <dgm:resizeHandles val="exact"/>
        </dgm:presLayoutVars>
      </dgm:prSet>
      <dgm:spPr/>
      <dgm:t>
        <a:bodyPr/>
        <a:lstStyle/>
        <a:p>
          <a:endParaRPr lang="id-ID"/>
        </a:p>
      </dgm:t>
    </dgm:pt>
    <dgm:pt modelId="{C4B599B3-A028-4E53-9A13-2200682C60F7}" type="pres">
      <dgm:prSet presAssocID="{61C93811-B155-4676-B023-9C2CD8D2221C}" presName="parentLin" presStyleCnt="0"/>
      <dgm:spPr/>
    </dgm:pt>
    <dgm:pt modelId="{124C0CA0-0591-4442-9F1B-ED87E84809A4}" type="pres">
      <dgm:prSet presAssocID="{61C93811-B155-4676-B023-9C2CD8D2221C}" presName="parentLeftMargin" presStyleLbl="node1" presStyleIdx="0" presStyleCnt="4"/>
      <dgm:spPr/>
      <dgm:t>
        <a:bodyPr/>
        <a:lstStyle/>
        <a:p>
          <a:endParaRPr lang="id-ID"/>
        </a:p>
      </dgm:t>
    </dgm:pt>
    <dgm:pt modelId="{3D9D1B13-008E-4CFB-83F0-9C319735D6C4}" type="pres">
      <dgm:prSet presAssocID="{61C93811-B155-4676-B023-9C2CD8D2221C}" presName="parentText" presStyleLbl="node1" presStyleIdx="0" presStyleCnt="4">
        <dgm:presLayoutVars>
          <dgm:chMax val="0"/>
          <dgm:bulletEnabled val="1"/>
        </dgm:presLayoutVars>
      </dgm:prSet>
      <dgm:spPr/>
      <dgm:t>
        <a:bodyPr/>
        <a:lstStyle/>
        <a:p>
          <a:endParaRPr lang="id-ID"/>
        </a:p>
      </dgm:t>
    </dgm:pt>
    <dgm:pt modelId="{3705D200-4956-40E2-9045-E0CBD22473AC}" type="pres">
      <dgm:prSet presAssocID="{61C93811-B155-4676-B023-9C2CD8D2221C}" presName="negativeSpace" presStyleCnt="0"/>
      <dgm:spPr/>
    </dgm:pt>
    <dgm:pt modelId="{9B5E682B-446D-4657-B8BE-93CE9F80EF7B}" type="pres">
      <dgm:prSet presAssocID="{61C93811-B155-4676-B023-9C2CD8D2221C}" presName="childText" presStyleLbl="conFgAcc1" presStyleIdx="0" presStyleCnt="4">
        <dgm:presLayoutVars>
          <dgm:bulletEnabled val="1"/>
        </dgm:presLayoutVars>
      </dgm:prSet>
      <dgm:spPr/>
    </dgm:pt>
    <dgm:pt modelId="{023A60B6-00AA-45C2-B691-38892BC96231}" type="pres">
      <dgm:prSet presAssocID="{51DC9D60-3214-432D-88F5-533AF5CB1F69}" presName="spaceBetweenRectangles" presStyleCnt="0"/>
      <dgm:spPr/>
    </dgm:pt>
    <dgm:pt modelId="{3C76087F-D349-4CCE-80B3-402568B3AE65}" type="pres">
      <dgm:prSet presAssocID="{70749A1C-4023-4F39-8D85-0E2C99948BED}" presName="parentLin" presStyleCnt="0"/>
      <dgm:spPr/>
    </dgm:pt>
    <dgm:pt modelId="{48BC32A7-3532-47C7-AEAB-D10A3CA5F143}" type="pres">
      <dgm:prSet presAssocID="{70749A1C-4023-4F39-8D85-0E2C99948BED}" presName="parentLeftMargin" presStyleLbl="node1" presStyleIdx="0" presStyleCnt="4"/>
      <dgm:spPr/>
      <dgm:t>
        <a:bodyPr/>
        <a:lstStyle/>
        <a:p>
          <a:endParaRPr lang="id-ID"/>
        </a:p>
      </dgm:t>
    </dgm:pt>
    <dgm:pt modelId="{1A2ACA85-5EE8-42C8-A06C-B49FCE34235E}" type="pres">
      <dgm:prSet presAssocID="{70749A1C-4023-4F39-8D85-0E2C99948BED}" presName="parentText" presStyleLbl="node1" presStyleIdx="1" presStyleCnt="4">
        <dgm:presLayoutVars>
          <dgm:chMax val="0"/>
          <dgm:bulletEnabled val="1"/>
        </dgm:presLayoutVars>
      </dgm:prSet>
      <dgm:spPr/>
      <dgm:t>
        <a:bodyPr/>
        <a:lstStyle/>
        <a:p>
          <a:endParaRPr lang="id-ID"/>
        </a:p>
      </dgm:t>
    </dgm:pt>
    <dgm:pt modelId="{7F634AA0-1BA0-4C80-B4E9-C421266B73DA}" type="pres">
      <dgm:prSet presAssocID="{70749A1C-4023-4F39-8D85-0E2C99948BED}" presName="negativeSpace" presStyleCnt="0"/>
      <dgm:spPr/>
    </dgm:pt>
    <dgm:pt modelId="{F5F3AEA3-064F-45D7-930A-9F2C78955609}" type="pres">
      <dgm:prSet presAssocID="{70749A1C-4023-4F39-8D85-0E2C99948BED}" presName="childText" presStyleLbl="conFgAcc1" presStyleIdx="1" presStyleCnt="4">
        <dgm:presLayoutVars>
          <dgm:bulletEnabled val="1"/>
        </dgm:presLayoutVars>
      </dgm:prSet>
      <dgm:spPr/>
    </dgm:pt>
    <dgm:pt modelId="{0B161D30-220B-4CCC-8F1A-1CB6C21F91CE}" type="pres">
      <dgm:prSet presAssocID="{37B93EBB-B98A-4583-9D89-36A83248F8C2}" presName="spaceBetweenRectangles" presStyleCnt="0"/>
      <dgm:spPr/>
    </dgm:pt>
    <dgm:pt modelId="{2170D0B3-84C2-4387-A213-F2ABAE3A7AFE}" type="pres">
      <dgm:prSet presAssocID="{0F1EAF5A-3EBC-406A-8698-5CE27838B6D2}" presName="parentLin" presStyleCnt="0"/>
      <dgm:spPr/>
    </dgm:pt>
    <dgm:pt modelId="{E5AC96E8-2B3C-4A9A-A84C-75AF387B27DF}" type="pres">
      <dgm:prSet presAssocID="{0F1EAF5A-3EBC-406A-8698-5CE27838B6D2}" presName="parentLeftMargin" presStyleLbl="node1" presStyleIdx="1" presStyleCnt="4"/>
      <dgm:spPr/>
      <dgm:t>
        <a:bodyPr/>
        <a:lstStyle/>
        <a:p>
          <a:endParaRPr lang="id-ID"/>
        </a:p>
      </dgm:t>
    </dgm:pt>
    <dgm:pt modelId="{03E1F2DB-4FE7-4425-B2BA-3DBA0393CA83}" type="pres">
      <dgm:prSet presAssocID="{0F1EAF5A-3EBC-406A-8698-5CE27838B6D2}" presName="parentText" presStyleLbl="node1" presStyleIdx="2" presStyleCnt="4">
        <dgm:presLayoutVars>
          <dgm:chMax val="0"/>
          <dgm:bulletEnabled val="1"/>
        </dgm:presLayoutVars>
      </dgm:prSet>
      <dgm:spPr/>
      <dgm:t>
        <a:bodyPr/>
        <a:lstStyle/>
        <a:p>
          <a:endParaRPr lang="id-ID"/>
        </a:p>
      </dgm:t>
    </dgm:pt>
    <dgm:pt modelId="{88F3C0BE-7BBE-4F41-9EA1-B3EEE217CE27}" type="pres">
      <dgm:prSet presAssocID="{0F1EAF5A-3EBC-406A-8698-5CE27838B6D2}" presName="negativeSpace" presStyleCnt="0"/>
      <dgm:spPr/>
    </dgm:pt>
    <dgm:pt modelId="{FDCD0A64-B667-4599-B900-2DD7650DA371}" type="pres">
      <dgm:prSet presAssocID="{0F1EAF5A-3EBC-406A-8698-5CE27838B6D2}" presName="childText" presStyleLbl="conFgAcc1" presStyleIdx="2" presStyleCnt="4">
        <dgm:presLayoutVars>
          <dgm:bulletEnabled val="1"/>
        </dgm:presLayoutVars>
      </dgm:prSet>
      <dgm:spPr/>
    </dgm:pt>
    <dgm:pt modelId="{92AAB5BA-5416-40E4-8139-DA863C2FF545}" type="pres">
      <dgm:prSet presAssocID="{0334CBF8-A8E6-4688-BF3C-831955A224A1}" presName="spaceBetweenRectangles" presStyleCnt="0"/>
      <dgm:spPr/>
    </dgm:pt>
    <dgm:pt modelId="{2CAE65ED-F149-446E-A699-7F0388D2E46F}" type="pres">
      <dgm:prSet presAssocID="{7AF37079-6266-45EB-AB24-00346D9E74D8}" presName="parentLin" presStyleCnt="0"/>
      <dgm:spPr/>
    </dgm:pt>
    <dgm:pt modelId="{7D053601-4339-4AD6-97EA-F02F2C8996A7}" type="pres">
      <dgm:prSet presAssocID="{7AF37079-6266-45EB-AB24-00346D9E74D8}" presName="parentLeftMargin" presStyleLbl="node1" presStyleIdx="2" presStyleCnt="4"/>
      <dgm:spPr/>
      <dgm:t>
        <a:bodyPr/>
        <a:lstStyle/>
        <a:p>
          <a:endParaRPr lang="id-ID"/>
        </a:p>
      </dgm:t>
    </dgm:pt>
    <dgm:pt modelId="{171FE738-00FC-44FE-AB34-F0358B670FC4}" type="pres">
      <dgm:prSet presAssocID="{7AF37079-6266-45EB-AB24-00346D9E74D8}" presName="parentText" presStyleLbl="node1" presStyleIdx="3" presStyleCnt="4">
        <dgm:presLayoutVars>
          <dgm:chMax val="0"/>
          <dgm:bulletEnabled val="1"/>
        </dgm:presLayoutVars>
      </dgm:prSet>
      <dgm:spPr/>
      <dgm:t>
        <a:bodyPr/>
        <a:lstStyle/>
        <a:p>
          <a:endParaRPr lang="id-ID"/>
        </a:p>
      </dgm:t>
    </dgm:pt>
    <dgm:pt modelId="{88BB1A3A-6E4F-4B34-873B-A75B2AD72168}" type="pres">
      <dgm:prSet presAssocID="{7AF37079-6266-45EB-AB24-00346D9E74D8}" presName="negativeSpace" presStyleCnt="0"/>
      <dgm:spPr/>
    </dgm:pt>
    <dgm:pt modelId="{922EFC78-2A82-48BD-87BF-A7802466461D}" type="pres">
      <dgm:prSet presAssocID="{7AF37079-6266-45EB-AB24-00346D9E74D8}" presName="childText" presStyleLbl="conFgAcc1" presStyleIdx="3" presStyleCnt="4">
        <dgm:presLayoutVars>
          <dgm:bulletEnabled val="1"/>
        </dgm:presLayoutVars>
      </dgm:prSet>
      <dgm:spPr/>
    </dgm:pt>
  </dgm:ptLst>
  <dgm:cxnLst>
    <dgm:cxn modelId="{47072A54-C2CC-4ED0-B6C2-E30FD074A1AC}" type="presOf" srcId="{0F1EAF5A-3EBC-406A-8698-5CE27838B6D2}" destId="{03E1F2DB-4FE7-4425-B2BA-3DBA0393CA83}" srcOrd="1" destOrd="0" presId="urn:microsoft.com/office/officeart/2005/8/layout/list1"/>
    <dgm:cxn modelId="{406185A9-20D6-450A-B50F-5D84699703C4}" srcId="{B62D72FF-5E40-4E58-8AB9-DA526714B3FA}" destId="{7AF37079-6266-45EB-AB24-00346D9E74D8}" srcOrd="3" destOrd="0" parTransId="{D0B91426-CB1F-4798-8F54-5AA1472C40A5}" sibTransId="{DBD0DF52-56E5-49EC-B79B-430BB7F405E9}"/>
    <dgm:cxn modelId="{B4D6A1C3-7857-48FD-8F2C-8AEE5A4CB011}" type="presOf" srcId="{70749A1C-4023-4F39-8D85-0E2C99948BED}" destId="{48BC32A7-3532-47C7-AEAB-D10A3CA5F143}" srcOrd="0" destOrd="0" presId="urn:microsoft.com/office/officeart/2005/8/layout/list1"/>
    <dgm:cxn modelId="{18D167FB-892A-48FE-B407-453322C2FCF3}" srcId="{B62D72FF-5E40-4E58-8AB9-DA526714B3FA}" destId="{0F1EAF5A-3EBC-406A-8698-5CE27838B6D2}" srcOrd="2" destOrd="0" parTransId="{C84C896F-17EC-4F53-B3FC-B8EE22EEDC68}" sibTransId="{0334CBF8-A8E6-4688-BF3C-831955A224A1}"/>
    <dgm:cxn modelId="{6252367A-DA1E-4669-A802-CF411A7A8FD6}" srcId="{B62D72FF-5E40-4E58-8AB9-DA526714B3FA}" destId="{61C93811-B155-4676-B023-9C2CD8D2221C}" srcOrd="0" destOrd="0" parTransId="{3AB769E1-8C33-44F0-A6DD-46A28D74A830}" sibTransId="{51DC9D60-3214-432D-88F5-533AF5CB1F69}"/>
    <dgm:cxn modelId="{FCB170CE-11C9-4241-A306-414963FF86E9}" type="presOf" srcId="{0F1EAF5A-3EBC-406A-8698-5CE27838B6D2}" destId="{E5AC96E8-2B3C-4A9A-A84C-75AF387B27DF}" srcOrd="0" destOrd="0" presId="urn:microsoft.com/office/officeart/2005/8/layout/list1"/>
    <dgm:cxn modelId="{510F4725-DD26-41C2-A392-850DC208925B}" type="presOf" srcId="{B62D72FF-5E40-4E58-8AB9-DA526714B3FA}" destId="{894B502F-FF41-4DB3-A34D-98F865275012}" srcOrd="0" destOrd="0" presId="urn:microsoft.com/office/officeart/2005/8/layout/list1"/>
    <dgm:cxn modelId="{F756AD83-64D6-498C-9C08-8903BAAB46B4}" type="presOf" srcId="{61C93811-B155-4676-B023-9C2CD8D2221C}" destId="{124C0CA0-0591-4442-9F1B-ED87E84809A4}" srcOrd="0" destOrd="0" presId="urn:microsoft.com/office/officeart/2005/8/layout/list1"/>
    <dgm:cxn modelId="{3BFE395D-63A4-4B8C-A126-C635937BD4FF}" srcId="{B62D72FF-5E40-4E58-8AB9-DA526714B3FA}" destId="{70749A1C-4023-4F39-8D85-0E2C99948BED}" srcOrd="1" destOrd="0" parTransId="{6843678D-6DD8-4863-89D3-A48C54286EAC}" sibTransId="{37B93EBB-B98A-4583-9D89-36A83248F8C2}"/>
    <dgm:cxn modelId="{1197839E-5695-4FBB-A0EF-2E75B4EA78D9}" type="presOf" srcId="{7AF37079-6266-45EB-AB24-00346D9E74D8}" destId="{171FE738-00FC-44FE-AB34-F0358B670FC4}" srcOrd="1" destOrd="0" presId="urn:microsoft.com/office/officeart/2005/8/layout/list1"/>
    <dgm:cxn modelId="{EDFFEF53-B1D2-4B61-9572-3C34C8F4B0F0}" type="presOf" srcId="{70749A1C-4023-4F39-8D85-0E2C99948BED}" destId="{1A2ACA85-5EE8-42C8-A06C-B49FCE34235E}" srcOrd="1" destOrd="0" presId="urn:microsoft.com/office/officeart/2005/8/layout/list1"/>
    <dgm:cxn modelId="{7424C4C9-7E10-4840-8376-6549A93B30DD}" type="presOf" srcId="{61C93811-B155-4676-B023-9C2CD8D2221C}" destId="{3D9D1B13-008E-4CFB-83F0-9C319735D6C4}" srcOrd="1" destOrd="0" presId="urn:microsoft.com/office/officeart/2005/8/layout/list1"/>
    <dgm:cxn modelId="{379C8300-ACB2-4A45-9785-07AFE53ABC85}" type="presOf" srcId="{7AF37079-6266-45EB-AB24-00346D9E74D8}" destId="{7D053601-4339-4AD6-97EA-F02F2C8996A7}" srcOrd="0" destOrd="0" presId="urn:microsoft.com/office/officeart/2005/8/layout/list1"/>
    <dgm:cxn modelId="{C00802CA-D762-4588-BA59-5013C3DE3E63}" type="presParOf" srcId="{894B502F-FF41-4DB3-A34D-98F865275012}" destId="{C4B599B3-A028-4E53-9A13-2200682C60F7}" srcOrd="0" destOrd="0" presId="urn:microsoft.com/office/officeart/2005/8/layout/list1"/>
    <dgm:cxn modelId="{93957A47-B092-472E-9035-DC54325528E3}" type="presParOf" srcId="{C4B599B3-A028-4E53-9A13-2200682C60F7}" destId="{124C0CA0-0591-4442-9F1B-ED87E84809A4}" srcOrd="0" destOrd="0" presId="urn:microsoft.com/office/officeart/2005/8/layout/list1"/>
    <dgm:cxn modelId="{D95A9F45-B839-44F5-9BE7-BA4FD10D0835}" type="presParOf" srcId="{C4B599B3-A028-4E53-9A13-2200682C60F7}" destId="{3D9D1B13-008E-4CFB-83F0-9C319735D6C4}" srcOrd="1" destOrd="0" presId="urn:microsoft.com/office/officeart/2005/8/layout/list1"/>
    <dgm:cxn modelId="{285EE056-AD77-4920-A9C1-25976AA252FC}" type="presParOf" srcId="{894B502F-FF41-4DB3-A34D-98F865275012}" destId="{3705D200-4956-40E2-9045-E0CBD22473AC}" srcOrd="1" destOrd="0" presId="urn:microsoft.com/office/officeart/2005/8/layout/list1"/>
    <dgm:cxn modelId="{0969D264-D56E-4A44-BC29-A243F4643671}" type="presParOf" srcId="{894B502F-FF41-4DB3-A34D-98F865275012}" destId="{9B5E682B-446D-4657-B8BE-93CE9F80EF7B}" srcOrd="2" destOrd="0" presId="urn:microsoft.com/office/officeart/2005/8/layout/list1"/>
    <dgm:cxn modelId="{869F18D8-5843-4193-A306-9D1FA1C64660}" type="presParOf" srcId="{894B502F-FF41-4DB3-A34D-98F865275012}" destId="{023A60B6-00AA-45C2-B691-38892BC96231}" srcOrd="3" destOrd="0" presId="urn:microsoft.com/office/officeart/2005/8/layout/list1"/>
    <dgm:cxn modelId="{1B9E10C4-CEF2-4E47-AC4C-CFC2AB463C7D}" type="presParOf" srcId="{894B502F-FF41-4DB3-A34D-98F865275012}" destId="{3C76087F-D349-4CCE-80B3-402568B3AE65}" srcOrd="4" destOrd="0" presId="urn:microsoft.com/office/officeart/2005/8/layout/list1"/>
    <dgm:cxn modelId="{3FF2A377-0084-427A-8539-61727497DFAD}" type="presParOf" srcId="{3C76087F-D349-4CCE-80B3-402568B3AE65}" destId="{48BC32A7-3532-47C7-AEAB-D10A3CA5F143}" srcOrd="0" destOrd="0" presId="urn:microsoft.com/office/officeart/2005/8/layout/list1"/>
    <dgm:cxn modelId="{0AB53706-54A2-42F7-BD10-2EB286B32A02}" type="presParOf" srcId="{3C76087F-D349-4CCE-80B3-402568B3AE65}" destId="{1A2ACA85-5EE8-42C8-A06C-B49FCE34235E}" srcOrd="1" destOrd="0" presId="urn:microsoft.com/office/officeart/2005/8/layout/list1"/>
    <dgm:cxn modelId="{5638CBB0-15D5-428D-998D-C0A6F932D737}" type="presParOf" srcId="{894B502F-FF41-4DB3-A34D-98F865275012}" destId="{7F634AA0-1BA0-4C80-B4E9-C421266B73DA}" srcOrd="5" destOrd="0" presId="urn:microsoft.com/office/officeart/2005/8/layout/list1"/>
    <dgm:cxn modelId="{12760A96-A863-4362-B02C-58B9CC52A29E}" type="presParOf" srcId="{894B502F-FF41-4DB3-A34D-98F865275012}" destId="{F5F3AEA3-064F-45D7-930A-9F2C78955609}" srcOrd="6" destOrd="0" presId="urn:microsoft.com/office/officeart/2005/8/layout/list1"/>
    <dgm:cxn modelId="{940490A3-7CFD-4244-BAF2-6CF348DE205D}" type="presParOf" srcId="{894B502F-FF41-4DB3-A34D-98F865275012}" destId="{0B161D30-220B-4CCC-8F1A-1CB6C21F91CE}" srcOrd="7" destOrd="0" presId="urn:microsoft.com/office/officeart/2005/8/layout/list1"/>
    <dgm:cxn modelId="{F37703AF-13F4-4E8D-938E-E411D53B1273}" type="presParOf" srcId="{894B502F-FF41-4DB3-A34D-98F865275012}" destId="{2170D0B3-84C2-4387-A213-F2ABAE3A7AFE}" srcOrd="8" destOrd="0" presId="urn:microsoft.com/office/officeart/2005/8/layout/list1"/>
    <dgm:cxn modelId="{ED60CFE2-D305-47C6-8D15-21A426DB17F5}" type="presParOf" srcId="{2170D0B3-84C2-4387-A213-F2ABAE3A7AFE}" destId="{E5AC96E8-2B3C-4A9A-A84C-75AF387B27DF}" srcOrd="0" destOrd="0" presId="urn:microsoft.com/office/officeart/2005/8/layout/list1"/>
    <dgm:cxn modelId="{C7FC2D7B-9F2B-4AA6-86BF-9436E6D13E01}" type="presParOf" srcId="{2170D0B3-84C2-4387-A213-F2ABAE3A7AFE}" destId="{03E1F2DB-4FE7-4425-B2BA-3DBA0393CA83}" srcOrd="1" destOrd="0" presId="urn:microsoft.com/office/officeart/2005/8/layout/list1"/>
    <dgm:cxn modelId="{5AB57C3F-7A99-4E29-BFFB-E02C417AAFF9}" type="presParOf" srcId="{894B502F-FF41-4DB3-A34D-98F865275012}" destId="{88F3C0BE-7BBE-4F41-9EA1-B3EEE217CE27}" srcOrd="9" destOrd="0" presId="urn:microsoft.com/office/officeart/2005/8/layout/list1"/>
    <dgm:cxn modelId="{FB172B66-1C46-4A84-A53A-B14894F52A24}" type="presParOf" srcId="{894B502F-FF41-4DB3-A34D-98F865275012}" destId="{FDCD0A64-B667-4599-B900-2DD7650DA371}" srcOrd="10" destOrd="0" presId="urn:microsoft.com/office/officeart/2005/8/layout/list1"/>
    <dgm:cxn modelId="{D4495D37-8F5B-48B5-BF5B-A14E4ED51A33}" type="presParOf" srcId="{894B502F-FF41-4DB3-A34D-98F865275012}" destId="{92AAB5BA-5416-40E4-8139-DA863C2FF545}" srcOrd="11" destOrd="0" presId="urn:microsoft.com/office/officeart/2005/8/layout/list1"/>
    <dgm:cxn modelId="{00F2287F-866B-4329-88BA-A8F085227CEB}" type="presParOf" srcId="{894B502F-FF41-4DB3-A34D-98F865275012}" destId="{2CAE65ED-F149-446E-A699-7F0388D2E46F}" srcOrd="12" destOrd="0" presId="urn:microsoft.com/office/officeart/2005/8/layout/list1"/>
    <dgm:cxn modelId="{AC48ED30-65CE-49A8-A41C-8506C99A10A9}" type="presParOf" srcId="{2CAE65ED-F149-446E-A699-7F0388D2E46F}" destId="{7D053601-4339-4AD6-97EA-F02F2C8996A7}" srcOrd="0" destOrd="0" presId="urn:microsoft.com/office/officeart/2005/8/layout/list1"/>
    <dgm:cxn modelId="{A6896311-79D8-4177-B748-FCA626D8F0D7}" type="presParOf" srcId="{2CAE65ED-F149-446E-A699-7F0388D2E46F}" destId="{171FE738-00FC-44FE-AB34-F0358B670FC4}" srcOrd="1" destOrd="0" presId="urn:microsoft.com/office/officeart/2005/8/layout/list1"/>
    <dgm:cxn modelId="{69B2F559-1A95-4176-9890-217BACB97CB0}" type="presParOf" srcId="{894B502F-FF41-4DB3-A34D-98F865275012}" destId="{88BB1A3A-6E4F-4B34-873B-A75B2AD72168}" srcOrd="13" destOrd="0" presId="urn:microsoft.com/office/officeart/2005/8/layout/list1"/>
    <dgm:cxn modelId="{DE274C4E-98F5-4315-98C4-3CC098CBCA2E}" type="presParOf" srcId="{894B502F-FF41-4DB3-A34D-98F865275012}" destId="{922EFC78-2A82-48BD-87BF-A7802466461D}"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62D72FF-5E40-4E58-8AB9-DA526714B3FA}" type="doc">
      <dgm:prSet loTypeId="urn:microsoft.com/office/officeart/2008/layout/PictureStrips" loCatId="list" qsTypeId="urn:microsoft.com/office/officeart/2005/8/quickstyle/simple3" qsCatId="simple" csTypeId="urn:microsoft.com/office/officeart/2005/8/colors/colorful1#11" csCatId="colorful" phldr="1"/>
      <dgm:spPr/>
      <dgm:t>
        <a:bodyPr/>
        <a:lstStyle/>
        <a:p>
          <a:endParaRPr lang="en-US"/>
        </a:p>
      </dgm:t>
    </dgm:pt>
    <dgm:pt modelId="{61C93811-B155-4676-B023-9C2CD8D2221C}">
      <dgm:prSet phldrT="[Text]"/>
      <dgm:spPr/>
      <dgm:t>
        <a:bodyPr/>
        <a:lstStyle/>
        <a:p>
          <a:r>
            <a:rPr lang="en-US"/>
            <a:t>Memusatkan perhatian</a:t>
          </a:r>
        </a:p>
      </dgm:t>
    </dgm:pt>
    <dgm:pt modelId="{3AB769E1-8C33-44F0-A6DD-46A28D74A830}" type="parTrans" cxnId="{6252367A-DA1E-4669-A802-CF411A7A8FD6}">
      <dgm:prSet/>
      <dgm:spPr/>
      <dgm:t>
        <a:bodyPr/>
        <a:lstStyle/>
        <a:p>
          <a:endParaRPr lang="en-US"/>
        </a:p>
      </dgm:t>
    </dgm:pt>
    <dgm:pt modelId="{51DC9D60-3214-432D-88F5-533AF5CB1F69}" type="sibTrans" cxnId="{6252367A-DA1E-4669-A802-CF411A7A8FD6}">
      <dgm:prSet/>
      <dgm:spPr/>
      <dgm:t>
        <a:bodyPr/>
        <a:lstStyle/>
        <a:p>
          <a:endParaRPr lang="en-US"/>
        </a:p>
      </dgm:t>
    </dgm:pt>
    <dgm:pt modelId="{1A6782D8-F4CD-4E1A-A3E2-5E120AF7BABC}">
      <dgm:prSet phldrT="[Text]"/>
      <dgm:spPr/>
      <dgm:t>
        <a:bodyPr/>
        <a:lstStyle/>
        <a:p>
          <a:r>
            <a:rPr lang="en-US"/>
            <a:t> Memperjelas masalah urunan pendapat</a:t>
          </a:r>
        </a:p>
      </dgm:t>
    </dgm:pt>
    <dgm:pt modelId="{2EBB0E42-3DD9-46BD-A79A-9E2ECE4651C7}" type="parTrans" cxnId="{ED7C0188-FA57-4F8B-AE41-55271CFDEDB6}">
      <dgm:prSet/>
      <dgm:spPr/>
      <dgm:t>
        <a:bodyPr/>
        <a:lstStyle/>
        <a:p>
          <a:endParaRPr lang="en-US"/>
        </a:p>
      </dgm:t>
    </dgm:pt>
    <dgm:pt modelId="{6528E30D-50A0-40FB-8A95-ADC2DD2D8BBD}" type="sibTrans" cxnId="{ED7C0188-FA57-4F8B-AE41-55271CFDEDB6}">
      <dgm:prSet/>
      <dgm:spPr/>
      <dgm:t>
        <a:bodyPr/>
        <a:lstStyle/>
        <a:p>
          <a:endParaRPr lang="en-US"/>
        </a:p>
      </dgm:t>
    </dgm:pt>
    <dgm:pt modelId="{DB4EEEF2-B12B-4CF6-80F7-AA576DC94F74}">
      <dgm:prSet phldrT="[Text]"/>
      <dgm:spPr/>
      <dgm:t>
        <a:bodyPr/>
        <a:lstStyle/>
        <a:p>
          <a:r>
            <a:rPr lang="en-ID"/>
            <a:t>Menganalisis pandangan siswa</a:t>
          </a:r>
          <a:endParaRPr lang="en-US"/>
        </a:p>
      </dgm:t>
    </dgm:pt>
    <dgm:pt modelId="{36068B36-DFA7-4DDF-B3EC-73C5604942D5}" type="parTrans" cxnId="{D4474B8F-898C-4CFD-877E-123482B50D72}">
      <dgm:prSet/>
      <dgm:spPr/>
      <dgm:t>
        <a:bodyPr/>
        <a:lstStyle/>
        <a:p>
          <a:endParaRPr lang="en-US"/>
        </a:p>
      </dgm:t>
    </dgm:pt>
    <dgm:pt modelId="{B33FBFF2-4D40-4FA4-AE53-89AE68F0F3B2}" type="sibTrans" cxnId="{D4474B8F-898C-4CFD-877E-123482B50D72}">
      <dgm:prSet/>
      <dgm:spPr/>
      <dgm:t>
        <a:bodyPr/>
        <a:lstStyle/>
        <a:p>
          <a:endParaRPr lang="en-US"/>
        </a:p>
      </dgm:t>
    </dgm:pt>
    <dgm:pt modelId="{BB452DE6-DB1B-4087-8EED-1FCD4D895790}">
      <dgm:prSet phldrT="[Text]"/>
      <dgm:spPr/>
      <dgm:t>
        <a:bodyPr/>
        <a:lstStyle/>
        <a:p>
          <a:r>
            <a:rPr lang="en-US"/>
            <a:t>Meningkatkan urunan siswa </a:t>
          </a:r>
        </a:p>
      </dgm:t>
    </dgm:pt>
    <dgm:pt modelId="{7EBBFB2E-E7AC-4709-BCE9-58AD5AF6C581}" type="parTrans" cxnId="{60010805-8A16-4405-A653-4C724AED2E01}">
      <dgm:prSet/>
      <dgm:spPr/>
      <dgm:t>
        <a:bodyPr/>
        <a:lstStyle/>
        <a:p>
          <a:endParaRPr lang="en-US"/>
        </a:p>
      </dgm:t>
    </dgm:pt>
    <dgm:pt modelId="{C2C95EFD-0F30-46BE-B6A5-A0600B3B569F}" type="sibTrans" cxnId="{60010805-8A16-4405-A653-4C724AED2E01}">
      <dgm:prSet/>
      <dgm:spPr/>
      <dgm:t>
        <a:bodyPr/>
        <a:lstStyle/>
        <a:p>
          <a:endParaRPr lang="en-US"/>
        </a:p>
      </dgm:t>
    </dgm:pt>
    <dgm:pt modelId="{46822C78-A42C-432C-9AD2-96475AF4E65E}">
      <dgm:prSet phldrT="[Text]"/>
      <dgm:spPr/>
      <dgm:t>
        <a:bodyPr/>
        <a:lstStyle/>
        <a:p>
          <a:r>
            <a:rPr lang="en-US"/>
            <a:t>Menyebarkan kesempatan berpartisipasi </a:t>
          </a:r>
        </a:p>
      </dgm:t>
    </dgm:pt>
    <dgm:pt modelId="{22839965-AA33-4C2D-A6CB-BAB11E480070}" type="parTrans" cxnId="{B0EFDDCF-FFE5-4334-8E82-1877A3582B77}">
      <dgm:prSet/>
      <dgm:spPr/>
      <dgm:t>
        <a:bodyPr/>
        <a:lstStyle/>
        <a:p>
          <a:endParaRPr lang="en-US"/>
        </a:p>
      </dgm:t>
    </dgm:pt>
    <dgm:pt modelId="{3ACA2B89-42DA-4348-B8DE-D6B4D1ACD380}" type="sibTrans" cxnId="{B0EFDDCF-FFE5-4334-8E82-1877A3582B77}">
      <dgm:prSet/>
      <dgm:spPr/>
      <dgm:t>
        <a:bodyPr/>
        <a:lstStyle/>
        <a:p>
          <a:endParaRPr lang="en-US"/>
        </a:p>
      </dgm:t>
    </dgm:pt>
    <dgm:pt modelId="{DB01D08F-8444-49A5-BA8F-54AE8D8FB38E}">
      <dgm:prSet phldrT="[Text]"/>
      <dgm:spPr/>
      <dgm:t>
        <a:bodyPr/>
        <a:lstStyle/>
        <a:p>
          <a:r>
            <a:rPr lang="en-US"/>
            <a:t>Menutup diskusi </a:t>
          </a:r>
        </a:p>
      </dgm:t>
    </dgm:pt>
    <dgm:pt modelId="{03024FC4-A086-4EA5-A93E-0F6408607071}" type="parTrans" cxnId="{D650C4B6-5C81-420E-A74E-0773B5104195}">
      <dgm:prSet/>
      <dgm:spPr/>
      <dgm:t>
        <a:bodyPr/>
        <a:lstStyle/>
        <a:p>
          <a:endParaRPr lang="en-US"/>
        </a:p>
      </dgm:t>
    </dgm:pt>
    <dgm:pt modelId="{C8B08B2E-F2C8-4790-AD3A-D0AF4193FB32}" type="sibTrans" cxnId="{D650C4B6-5C81-420E-A74E-0773B5104195}">
      <dgm:prSet/>
      <dgm:spPr/>
      <dgm:t>
        <a:bodyPr/>
        <a:lstStyle/>
        <a:p>
          <a:endParaRPr lang="en-US"/>
        </a:p>
      </dgm:t>
    </dgm:pt>
    <dgm:pt modelId="{47401271-1F03-4CA4-9C18-A5146C80964C}" type="pres">
      <dgm:prSet presAssocID="{B62D72FF-5E40-4E58-8AB9-DA526714B3FA}" presName="Name0" presStyleCnt="0">
        <dgm:presLayoutVars>
          <dgm:dir/>
          <dgm:resizeHandles val="exact"/>
        </dgm:presLayoutVars>
      </dgm:prSet>
      <dgm:spPr/>
      <dgm:t>
        <a:bodyPr/>
        <a:lstStyle/>
        <a:p>
          <a:endParaRPr lang="id-ID"/>
        </a:p>
      </dgm:t>
    </dgm:pt>
    <dgm:pt modelId="{1F76AE8F-2009-43F6-BC40-3EC27ABBD458}" type="pres">
      <dgm:prSet presAssocID="{61C93811-B155-4676-B023-9C2CD8D2221C}" presName="composite" presStyleCnt="0"/>
      <dgm:spPr/>
    </dgm:pt>
    <dgm:pt modelId="{C756EBC6-F860-4195-914D-48B24BBAD761}" type="pres">
      <dgm:prSet presAssocID="{61C93811-B155-4676-B023-9C2CD8D2221C}" presName="rect1" presStyleLbl="trAlignAcc1" presStyleIdx="0" presStyleCnt="6">
        <dgm:presLayoutVars>
          <dgm:bulletEnabled val="1"/>
        </dgm:presLayoutVars>
      </dgm:prSet>
      <dgm:spPr/>
      <dgm:t>
        <a:bodyPr/>
        <a:lstStyle/>
        <a:p>
          <a:endParaRPr lang="id-ID"/>
        </a:p>
      </dgm:t>
    </dgm:pt>
    <dgm:pt modelId="{F59D5089-4E05-4B6F-BF0C-FF610CA967D3}" type="pres">
      <dgm:prSet presAssocID="{61C93811-B155-4676-B023-9C2CD8D2221C}" presName="rect2"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ln>
          <a:solidFill>
            <a:srgbClr val="00B0F0"/>
          </a:solidFill>
        </a:ln>
      </dgm:spPr>
    </dgm:pt>
    <dgm:pt modelId="{E3EB9BB8-1324-4CB2-AFBA-ACAE7649DBAC}" type="pres">
      <dgm:prSet presAssocID="{51DC9D60-3214-432D-88F5-533AF5CB1F69}" presName="sibTrans" presStyleCnt="0"/>
      <dgm:spPr/>
    </dgm:pt>
    <dgm:pt modelId="{89B438B6-BDB9-4CB7-B912-C7F6633186E9}" type="pres">
      <dgm:prSet presAssocID="{1A6782D8-F4CD-4E1A-A3E2-5E120AF7BABC}" presName="composite" presStyleCnt="0"/>
      <dgm:spPr/>
    </dgm:pt>
    <dgm:pt modelId="{BFF83681-5F19-4904-91C9-D23552837493}" type="pres">
      <dgm:prSet presAssocID="{1A6782D8-F4CD-4E1A-A3E2-5E120AF7BABC}" presName="rect1" presStyleLbl="trAlignAcc1" presStyleIdx="1" presStyleCnt="6">
        <dgm:presLayoutVars>
          <dgm:bulletEnabled val="1"/>
        </dgm:presLayoutVars>
      </dgm:prSet>
      <dgm:spPr/>
      <dgm:t>
        <a:bodyPr/>
        <a:lstStyle/>
        <a:p>
          <a:endParaRPr lang="id-ID"/>
        </a:p>
      </dgm:t>
    </dgm:pt>
    <dgm:pt modelId="{47AD5472-096D-4BD6-8F47-903E21895184}" type="pres">
      <dgm:prSet presAssocID="{1A6782D8-F4CD-4E1A-A3E2-5E120AF7BABC}" presName="rect2" presStyleLbl="fgImgPlace1" presStyleIdx="1" presStyleCnt="6"/>
      <dgm:spPr>
        <a:blipFill>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a:ln>
          <a:solidFill>
            <a:srgbClr val="00B0F0"/>
          </a:solidFill>
        </a:ln>
      </dgm:spPr>
    </dgm:pt>
    <dgm:pt modelId="{D3DADAB9-0254-454A-904F-C94A6DE7D7F0}" type="pres">
      <dgm:prSet presAssocID="{6528E30D-50A0-40FB-8A95-ADC2DD2D8BBD}" presName="sibTrans" presStyleCnt="0"/>
      <dgm:spPr/>
    </dgm:pt>
    <dgm:pt modelId="{724A9A49-A3C2-4047-BDBD-3DA83B5A6B8C}" type="pres">
      <dgm:prSet presAssocID="{DB4EEEF2-B12B-4CF6-80F7-AA576DC94F74}" presName="composite" presStyleCnt="0"/>
      <dgm:spPr/>
    </dgm:pt>
    <dgm:pt modelId="{F527B52B-C788-48AE-AD64-F7BBFF855220}" type="pres">
      <dgm:prSet presAssocID="{DB4EEEF2-B12B-4CF6-80F7-AA576DC94F74}" presName="rect1" presStyleLbl="trAlignAcc1" presStyleIdx="2" presStyleCnt="6">
        <dgm:presLayoutVars>
          <dgm:bulletEnabled val="1"/>
        </dgm:presLayoutVars>
      </dgm:prSet>
      <dgm:spPr/>
      <dgm:t>
        <a:bodyPr/>
        <a:lstStyle/>
        <a:p>
          <a:endParaRPr lang="id-ID"/>
        </a:p>
      </dgm:t>
    </dgm:pt>
    <dgm:pt modelId="{3E8C1401-666B-4AA8-987B-374CBE4FA009}" type="pres">
      <dgm:prSet presAssocID="{DB4EEEF2-B12B-4CF6-80F7-AA576DC94F74}" presName="rect2"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xmlns=""/>
              </a:ext>
            </a:extLst>
          </a:blip>
          <a:srcRect/>
          <a:stretch>
            <a:fillRect/>
          </a:stretch>
        </a:blipFill>
        <a:ln>
          <a:solidFill>
            <a:srgbClr val="00B0F0"/>
          </a:solidFill>
        </a:ln>
      </dgm:spPr>
    </dgm:pt>
    <dgm:pt modelId="{B9DC2B4D-5E6F-44EA-BD5B-016A646FE713}" type="pres">
      <dgm:prSet presAssocID="{B33FBFF2-4D40-4FA4-AE53-89AE68F0F3B2}" presName="sibTrans" presStyleCnt="0"/>
      <dgm:spPr/>
    </dgm:pt>
    <dgm:pt modelId="{4EFBF99B-0874-49A4-8E29-2A2426685226}" type="pres">
      <dgm:prSet presAssocID="{BB452DE6-DB1B-4087-8EED-1FCD4D895790}" presName="composite" presStyleCnt="0"/>
      <dgm:spPr/>
    </dgm:pt>
    <dgm:pt modelId="{E03B6518-B5EA-40BB-A86A-ECFD29A9DED9}" type="pres">
      <dgm:prSet presAssocID="{BB452DE6-DB1B-4087-8EED-1FCD4D895790}" presName="rect1" presStyleLbl="trAlignAcc1" presStyleIdx="3" presStyleCnt="6">
        <dgm:presLayoutVars>
          <dgm:bulletEnabled val="1"/>
        </dgm:presLayoutVars>
      </dgm:prSet>
      <dgm:spPr/>
      <dgm:t>
        <a:bodyPr/>
        <a:lstStyle/>
        <a:p>
          <a:endParaRPr lang="id-ID"/>
        </a:p>
      </dgm:t>
    </dgm:pt>
    <dgm:pt modelId="{C77B97C4-D060-4937-BE76-D356334F3BDA}" type="pres">
      <dgm:prSet presAssocID="{BB452DE6-DB1B-4087-8EED-1FCD4D895790}" presName="rect2" presStyleLbl="fgImgPlace1" presStyleIdx="3" presStyleCnt="6"/>
      <dgm:spPr>
        <a:blipFill>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a:ln>
          <a:solidFill>
            <a:srgbClr val="00B0F0"/>
          </a:solidFill>
        </a:ln>
      </dgm:spPr>
    </dgm:pt>
    <dgm:pt modelId="{994CB231-07E3-4488-A5D9-CAAAE32B5643}" type="pres">
      <dgm:prSet presAssocID="{C2C95EFD-0F30-46BE-B6A5-A0600B3B569F}" presName="sibTrans" presStyleCnt="0"/>
      <dgm:spPr/>
    </dgm:pt>
    <dgm:pt modelId="{98ED1A5D-D413-4E8D-883D-A7A9F905A07E}" type="pres">
      <dgm:prSet presAssocID="{46822C78-A42C-432C-9AD2-96475AF4E65E}" presName="composite" presStyleCnt="0"/>
      <dgm:spPr/>
    </dgm:pt>
    <dgm:pt modelId="{CA8761CE-4CC0-4EF7-8AA9-D9CFBEA2852B}" type="pres">
      <dgm:prSet presAssocID="{46822C78-A42C-432C-9AD2-96475AF4E65E}" presName="rect1" presStyleLbl="trAlignAcc1" presStyleIdx="4" presStyleCnt="6">
        <dgm:presLayoutVars>
          <dgm:bulletEnabled val="1"/>
        </dgm:presLayoutVars>
      </dgm:prSet>
      <dgm:spPr/>
      <dgm:t>
        <a:bodyPr/>
        <a:lstStyle/>
        <a:p>
          <a:endParaRPr lang="id-ID"/>
        </a:p>
      </dgm:t>
    </dgm:pt>
    <dgm:pt modelId="{A57B6E3C-4832-47EA-8E3A-6709383FC817}" type="pres">
      <dgm:prSet presAssocID="{46822C78-A42C-432C-9AD2-96475AF4E65E}" presName="rect2" presStyleLbl="fgImgPlace1" presStyleIdx="4" presStyleCnt="6"/>
      <dgm:spPr>
        <a:blipFill>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a:ln>
          <a:solidFill>
            <a:srgbClr val="00B0F0"/>
          </a:solidFill>
        </a:ln>
      </dgm:spPr>
    </dgm:pt>
    <dgm:pt modelId="{4590A5B2-AC25-4C7A-A6BA-BEFC59D1E0F9}" type="pres">
      <dgm:prSet presAssocID="{3ACA2B89-42DA-4348-B8DE-D6B4D1ACD380}" presName="sibTrans" presStyleCnt="0"/>
      <dgm:spPr/>
    </dgm:pt>
    <dgm:pt modelId="{379C7E95-5FAF-4C6B-B525-FC3815124492}" type="pres">
      <dgm:prSet presAssocID="{DB01D08F-8444-49A5-BA8F-54AE8D8FB38E}" presName="composite" presStyleCnt="0"/>
      <dgm:spPr/>
    </dgm:pt>
    <dgm:pt modelId="{671BD4CA-CE7A-4F91-B8BB-DBFB0FCAD9C3}" type="pres">
      <dgm:prSet presAssocID="{DB01D08F-8444-49A5-BA8F-54AE8D8FB38E}" presName="rect1" presStyleLbl="trAlignAcc1" presStyleIdx="5" presStyleCnt="6">
        <dgm:presLayoutVars>
          <dgm:bulletEnabled val="1"/>
        </dgm:presLayoutVars>
      </dgm:prSet>
      <dgm:spPr/>
      <dgm:t>
        <a:bodyPr/>
        <a:lstStyle/>
        <a:p>
          <a:endParaRPr lang="id-ID"/>
        </a:p>
      </dgm:t>
    </dgm:pt>
    <dgm:pt modelId="{DE9681F1-A377-48B6-8DA6-598B04ABB89C}" type="pres">
      <dgm:prSet presAssocID="{DB01D08F-8444-49A5-BA8F-54AE8D8FB38E}" presName="rect2" presStyleLbl="fgImgPlace1" presStyleIdx="5" presStyleCnt="6"/>
      <dgm:spPr>
        <a:blipFill>
          <a:blip xmlns:r="http://schemas.openxmlformats.org/officeDocument/2006/relationships" r:embed="rId6" cstate="email">
            <a:extLst>
              <a:ext uri="{28A0092B-C50C-407E-A947-70E740481C1C}">
                <a14:useLocalDpi xmlns:a14="http://schemas.microsoft.com/office/drawing/2010/main" xmlns=""/>
              </a:ext>
            </a:extLst>
          </a:blip>
          <a:srcRect/>
          <a:stretch>
            <a:fillRect/>
          </a:stretch>
        </a:blipFill>
        <a:ln>
          <a:solidFill>
            <a:srgbClr val="00B0F0"/>
          </a:solidFill>
        </a:ln>
      </dgm:spPr>
    </dgm:pt>
  </dgm:ptLst>
  <dgm:cxnLst>
    <dgm:cxn modelId="{96932310-81EB-4709-B55D-6CDFD506E608}" type="presOf" srcId="{61C93811-B155-4676-B023-9C2CD8D2221C}" destId="{C756EBC6-F860-4195-914D-48B24BBAD761}" srcOrd="0" destOrd="0" presId="urn:microsoft.com/office/officeart/2008/layout/PictureStrips"/>
    <dgm:cxn modelId="{927B7FD4-1967-410E-ABB4-84B643ED9A44}" type="presOf" srcId="{1A6782D8-F4CD-4E1A-A3E2-5E120AF7BABC}" destId="{BFF83681-5F19-4904-91C9-D23552837493}" srcOrd="0" destOrd="0" presId="urn:microsoft.com/office/officeart/2008/layout/PictureStrips"/>
    <dgm:cxn modelId="{FA7FC5F5-9E9F-4D6D-B1FF-8512880582F3}" type="presOf" srcId="{B62D72FF-5E40-4E58-8AB9-DA526714B3FA}" destId="{47401271-1F03-4CA4-9C18-A5146C80964C}" srcOrd="0" destOrd="0" presId="urn:microsoft.com/office/officeart/2008/layout/PictureStrips"/>
    <dgm:cxn modelId="{6252367A-DA1E-4669-A802-CF411A7A8FD6}" srcId="{B62D72FF-5E40-4E58-8AB9-DA526714B3FA}" destId="{61C93811-B155-4676-B023-9C2CD8D2221C}" srcOrd="0" destOrd="0" parTransId="{3AB769E1-8C33-44F0-A6DD-46A28D74A830}" sibTransId="{51DC9D60-3214-432D-88F5-533AF5CB1F69}"/>
    <dgm:cxn modelId="{15BB8B33-DD80-4860-AAC5-3E0C615103C8}" type="presOf" srcId="{BB452DE6-DB1B-4087-8EED-1FCD4D895790}" destId="{E03B6518-B5EA-40BB-A86A-ECFD29A9DED9}" srcOrd="0" destOrd="0" presId="urn:microsoft.com/office/officeart/2008/layout/PictureStrips"/>
    <dgm:cxn modelId="{ED7C0188-FA57-4F8B-AE41-55271CFDEDB6}" srcId="{B62D72FF-5E40-4E58-8AB9-DA526714B3FA}" destId="{1A6782D8-F4CD-4E1A-A3E2-5E120AF7BABC}" srcOrd="1" destOrd="0" parTransId="{2EBB0E42-3DD9-46BD-A79A-9E2ECE4651C7}" sibTransId="{6528E30D-50A0-40FB-8A95-ADC2DD2D8BBD}"/>
    <dgm:cxn modelId="{B0EFDDCF-FFE5-4334-8E82-1877A3582B77}" srcId="{B62D72FF-5E40-4E58-8AB9-DA526714B3FA}" destId="{46822C78-A42C-432C-9AD2-96475AF4E65E}" srcOrd="4" destOrd="0" parTransId="{22839965-AA33-4C2D-A6CB-BAB11E480070}" sibTransId="{3ACA2B89-42DA-4348-B8DE-D6B4D1ACD380}"/>
    <dgm:cxn modelId="{D4474B8F-898C-4CFD-877E-123482B50D72}" srcId="{B62D72FF-5E40-4E58-8AB9-DA526714B3FA}" destId="{DB4EEEF2-B12B-4CF6-80F7-AA576DC94F74}" srcOrd="2" destOrd="0" parTransId="{36068B36-DFA7-4DDF-B3EC-73C5604942D5}" sibTransId="{B33FBFF2-4D40-4FA4-AE53-89AE68F0F3B2}"/>
    <dgm:cxn modelId="{869D49EE-18E0-4DE0-9046-63E893080F60}" type="presOf" srcId="{DB01D08F-8444-49A5-BA8F-54AE8D8FB38E}" destId="{671BD4CA-CE7A-4F91-B8BB-DBFB0FCAD9C3}" srcOrd="0" destOrd="0" presId="urn:microsoft.com/office/officeart/2008/layout/PictureStrips"/>
    <dgm:cxn modelId="{6011667D-E086-4791-8BF3-A445A0B8D4C4}" type="presOf" srcId="{DB4EEEF2-B12B-4CF6-80F7-AA576DC94F74}" destId="{F527B52B-C788-48AE-AD64-F7BBFF855220}" srcOrd="0" destOrd="0" presId="urn:microsoft.com/office/officeart/2008/layout/PictureStrips"/>
    <dgm:cxn modelId="{D650C4B6-5C81-420E-A74E-0773B5104195}" srcId="{B62D72FF-5E40-4E58-8AB9-DA526714B3FA}" destId="{DB01D08F-8444-49A5-BA8F-54AE8D8FB38E}" srcOrd="5" destOrd="0" parTransId="{03024FC4-A086-4EA5-A93E-0F6408607071}" sibTransId="{C8B08B2E-F2C8-4790-AD3A-D0AF4193FB32}"/>
    <dgm:cxn modelId="{57FB45F6-4FD2-4CC3-9E65-1AECA8B27A6C}" type="presOf" srcId="{46822C78-A42C-432C-9AD2-96475AF4E65E}" destId="{CA8761CE-4CC0-4EF7-8AA9-D9CFBEA2852B}" srcOrd="0" destOrd="0" presId="urn:microsoft.com/office/officeart/2008/layout/PictureStrips"/>
    <dgm:cxn modelId="{60010805-8A16-4405-A653-4C724AED2E01}" srcId="{B62D72FF-5E40-4E58-8AB9-DA526714B3FA}" destId="{BB452DE6-DB1B-4087-8EED-1FCD4D895790}" srcOrd="3" destOrd="0" parTransId="{7EBBFB2E-E7AC-4709-BCE9-58AD5AF6C581}" sibTransId="{C2C95EFD-0F30-46BE-B6A5-A0600B3B569F}"/>
    <dgm:cxn modelId="{8F39CAA7-4953-46A1-AC4D-318B5A52D1EE}" type="presParOf" srcId="{47401271-1F03-4CA4-9C18-A5146C80964C}" destId="{1F76AE8F-2009-43F6-BC40-3EC27ABBD458}" srcOrd="0" destOrd="0" presId="urn:microsoft.com/office/officeart/2008/layout/PictureStrips"/>
    <dgm:cxn modelId="{9962D0A2-D788-4002-9B41-7F0FF2D213E5}" type="presParOf" srcId="{1F76AE8F-2009-43F6-BC40-3EC27ABBD458}" destId="{C756EBC6-F860-4195-914D-48B24BBAD761}" srcOrd="0" destOrd="0" presId="urn:microsoft.com/office/officeart/2008/layout/PictureStrips"/>
    <dgm:cxn modelId="{12C0C9C8-70CA-4505-8541-AEEE2486BEA6}" type="presParOf" srcId="{1F76AE8F-2009-43F6-BC40-3EC27ABBD458}" destId="{F59D5089-4E05-4B6F-BF0C-FF610CA967D3}" srcOrd="1" destOrd="0" presId="urn:microsoft.com/office/officeart/2008/layout/PictureStrips"/>
    <dgm:cxn modelId="{CBEF55BE-AD31-4787-8C50-7C0C95CDCB9E}" type="presParOf" srcId="{47401271-1F03-4CA4-9C18-A5146C80964C}" destId="{E3EB9BB8-1324-4CB2-AFBA-ACAE7649DBAC}" srcOrd="1" destOrd="0" presId="urn:microsoft.com/office/officeart/2008/layout/PictureStrips"/>
    <dgm:cxn modelId="{7C0A79D3-6DE8-4009-BF23-6AF49AC8E3CF}" type="presParOf" srcId="{47401271-1F03-4CA4-9C18-A5146C80964C}" destId="{89B438B6-BDB9-4CB7-B912-C7F6633186E9}" srcOrd="2" destOrd="0" presId="urn:microsoft.com/office/officeart/2008/layout/PictureStrips"/>
    <dgm:cxn modelId="{55EE412F-313D-4A19-BC86-AD1A87539FD8}" type="presParOf" srcId="{89B438B6-BDB9-4CB7-B912-C7F6633186E9}" destId="{BFF83681-5F19-4904-91C9-D23552837493}" srcOrd="0" destOrd="0" presId="urn:microsoft.com/office/officeart/2008/layout/PictureStrips"/>
    <dgm:cxn modelId="{2CE5AE37-1BC5-44FA-BA53-D7C95F5F8A50}" type="presParOf" srcId="{89B438B6-BDB9-4CB7-B912-C7F6633186E9}" destId="{47AD5472-096D-4BD6-8F47-903E21895184}" srcOrd="1" destOrd="0" presId="urn:microsoft.com/office/officeart/2008/layout/PictureStrips"/>
    <dgm:cxn modelId="{3A58D56A-B30E-481C-99E2-D8073834308F}" type="presParOf" srcId="{47401271-1F03-4CA4-9C18-A5146C80964C}" destId="{D3DADAB9-0254-454A-904F-C94A6DE7D7F0}" srcOrd="3" destOrd="0" presId="urn:microsoft.com/office/officeart/2008/layout/PictureStrips"/>
    <dgm:cxn modelId="{0F1BC0B6-6AF0-47F9-8B8B-5F2E52F3CB0E}" type="presParOf" srcId="{47401271-1F03-4CA4-9C18-A5146C80964C}" destId="{724A9A49-A3C2-4047-BDBD-3DA83B5A6B8C}" srcOrd="4" destOrd="0" presId="urn:microsoft.com/office/officeart/2008/layout/PictureStrips"/>
    <dgm:cxn modelId="{EF4C4FBC-ADB9-4356-B835-D40E89B82D9C}" type="presParOf" srcId="{724A9A49-A3C2-4047-BDBD-3DA83B5A6B8C}" destId="{F527B52B-C788-48AE-AD64-F7BBFF855220}" srcOrd="0" destOrd="0" presId="urn:microsoft.com/office/officeart/2008/layout/PictureStrips"/>
    <dgm:cxn modelId="{04F84BE5-80DD-41D3-846D-36603225DDC8}" type="presParOf" srcId="{724A9A49-A3C2-4047-BDBD-3DA83B5A6B8C}" destId="{3E8C1401-666B-4AA8-987B-374CBE4FA009}" srcOrd="1" destOrd="0" presId="urn:microsoft.com/office/officeart/2008/layout/PictureStrips"/>
    <dgm:cxn modelId="{01C7CE54-78C2-421C-9C3F-233D8D2D0C0A}" type="presParOf" srcId="{47401271-1F03-4CA4-9C18-A5146C80964C}" destId="{B9DC2B4D-5E6F-44EA-BD5B-016A646FE713}" srcOrd="5" destOrd="0" presId="urn:microsoft.com/office/officeart/2008/layout/PictureStrips"/>
    <dgm:cxn modelId="{17EF2CE1-019B-4253-939E-569A849C90D5}" type="presParOf" srcId="{47401271-1F03-4CA4-9C18-A5146C80964C}" destId="{4EFBF99B-0874-49A4-8E29-2A2426685226}" srcOrd="6" destOrd="0" presId="urn:microsoft.com/office/officeart/2008/layout/PictureStrips"/>
    <dgm:cxn modelId="{C04400B3-A08C-4A05-96FE-0C2178BFDE95}" type="presParOf" srcId="{4EFBF99B-0874-49A4-8E29-2A2426685226}" destId="{E03B6518-B5EA-40BB-A86A-ECFD29A9DED9}" srcOrd="0" destOrd="0" presId="urn:microsoft.com/office/officeart/2008/layout/PictureStrips"/>
    <dgm:cxn modelId="{ACC90E3F-6A6C-4005-81D6-2EA80F935879}" type="presParOf" srcId="{4EFBF99B-0874-49A4-8E29-2A2426685226}" destId="{C77B97C4-D060-4937-BE76-D356334F3BDA}" srcOrd="1" destOrd="0" presId="urn:microsoft.com/office/officeart/2008/layout/PictureStrips"/>
    <dgm:cxn modelId="{44D87871-CBDF-45C6-A225-3E7FF8B07EE7}" type="presParOf" srcId="{47401271-1F03-4CA4-9C18-A5146C80964C}" destId="{994CB231-07E3-4488-A5D9-CAAAE32B5643}" srcOrd="7" destOrd="0" presId="urn:microsoft.com/office/officeart/2008/layout/PictureStrips"/>
    <dgm:cxn modelId="{E7B397F9-F72D-4AB3-8947-E2CDB45846A5}" type="presParOf" srcId="{47401271-1F03-4CA4-9C18-A5146C80964C}" destId="{98ED1A5D-D413-4E8D-883D-A7A9F905A07E}" srcOrd="8" destOrd="0" presId="urn:microsoft.com/office/officeart/2008/layout/PictureStrips"/>
    <dgm:cxn modelId="{6D75EE9F-0B3A-4ED5-8DE3-4D6F1A100F34}" type="presParOf" srcId="{98ED1A5D-D413-4E8D-883D-A7A9F905A07E}" destId="{CA8761CE-4CC0-4EF7-8AA9-D9CFBEA2852B}" srcOrd="0" destOrd="0" presId="urn:microsoft.com/office/officeart/2008/layout/PictureStrips"/>
    <dgm:cxn modelId="{C817DEF3-AE7C-4C37-97C0-38FE681C3E69}" type="presParOf" srcId="{98ED1A5D-D413-4E8D-883D-A7A9F905A07E}" destId="{A57B6E3C-4832-47EA-8E3A-6709383FC817}" srcOrd="1" destOrd="0" presId="urn:microsoft.com/office/officeart/2008/layout/PictureStrips"/>
    <dgm:cxn modelId="{B487A652-72C5-4460-9F41-5C4F4A4F834C}" type="presParOf" srcId="{47401271-1F03-4CA4-9C18-A5146C80964C}" destId="{4590A5B2-AC25-4C7A-A6BA-BEFC59D1E0F9}" srcOrd="9" destOrd="0" presId="urn:microsoft.com/office/officeart/2008/layout/PictureStrips"/>
    <dgm:cxn modelId="{7BD634D6-D7A1-4429-89A9-C183A3DCFFD4}" type="presParOf" srcId="{47401271-1F03-4CA4-9C18-A5146C80964C}" destId="{379C7E95-5FAF-4C6B-B525-FC3815124492}" srcOrd="10" destOrd="0" presId="urn:microsoft.com/office/officeart/2008/layout/PictureStrips"/>
    <dgm:cxn modelId="{B2A6F571-2FE2-4D10-BD3C-8356449B8C54}" type="presParOf" srcId="{379C7E95-5FAF-4C6B-B525-FC3815124492}" destId="{671BD4CA-CE7A-4F91-B8BB-DBFB0FCAD9C3}" srcOrd="0" destOrd="0" presId="urn:microsoft.com/office/officeart/2008/layout/PictureStrips"/>
    <dgm:cxn modelId="{17673B53-24AA-4F18-B18D-6A32C280D3B4}" type="presParOf" srcId="{379C7E95-5FAF-4C6B-B525-FC3815124492}" destId="{DE9681F1-A377-48B6-8DA6-598B04ABB89C}"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2B474DE-99E1-40A3-9BED-C6E20C0803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6D05155-0CFD-4841-A99C-0F121841E58C}">
      <dgm:prSet phldrT="[Text]"/>
      <dgm:spPr/>
      <dgm:t>
        <a:bodyPr/>
        <a:lstStyle/>
        <a:p>
          <a:r>
            <a:rPr lang="en-US"/>
            <a:t>Fungsi Instruksional</a:t>
          </a:r>
        </a:p>
      </dgm:t>
    </dgm:pt>
    <dgm:pt modelId="{07C138AF-B3BE-400A-B158-8BD7C14B7FB7}" type="parTrans" cxnId="{B5BECDBD-A131-4D1E-9078-D9E9D07540A9}">
      <dgm:prSet/>
      <dgm:spPr/>
      <dgm:t>
        <a:bodyPr/>
        <a:lstStyle/>
        <a:p>
          <a:endParaRPr lang="en-US"/>
        </a:p>
      </dgm:t>
    </dgm:pt>
    <dgm:pt modelId="{DE35E70C-8B29-402F-91A3-F8FA2E1732F7}" type="sibTrans" cxnId="{B5BECDBD-A131-4D1E-9078-D9E9D07540A9}">
      <dgm:prSet/>
      <dgm:spPr/>
      <dgm:t>
        <a:bodyPr/>
        <a:lstStyle/>
        <a:p>
          <a:endParaRPr lang="en-US"/>
        </a:p>
      </dgm:t>
    </dgm:pt>
    <dgm:pt modelId="{6CCF0972-B8E6-44C7-9741-9ECCCF1AC46B}">
      <dgm:prSet/>
      <dgm:spPr/>
      <dgm:t>
        <a:bodyPr/>
        <a:lstStyle/>
        <a:p>
          <a:r>
            <a:rPr lang="en-US"/>
            <a:t>Menyediakan fasilitas keterampilan mengajar, yang pada hakikatnya merupakan latihan penerapan pengetahuan dan model pembelajaran yang diperoleh secara teoritik</a:t>
          </a:r>
        </a:p>
      </dgm:t>
    </dgm:pt>
    <dgm:pt modelId="{09B77E6C-C334-4491-8F6D-261D455AA426}" type="parTrans" cxnId="{6F47B78E-F89E-4973-88BD-CC8DDCD5EBD3}">
      <dgm:prSet/>
      <dgm:spPr/>
      <dgm:t>
        <a:bodyPr/>
        <a:lstStyle/>
        <a:p>
          <a:endParaRPr lang="en-US"/>
        </a:p>
      </dgm:t>
    </dgm:pt>
    <dgm:pt modelId="{15EE4509-37ED-4635-AE0E-38F46CB0F5B6}" type="sibTrans" cxnId="{6F47B78E-F89E-4973-88BD-CC8DDCD5EBD3}">
      <dgm:prSet/>
      <dgm:spPr/>
      <dgm:t>
        <a:bodyPr/>
        <a:lstStyle/>
        <a:p>
          <a:endParaRPr lang="en-US"/>
        </a:p>
      </dgm:t>
    </dgm:pt>
    <dgm:pt modelId="{75A0CAF1-E743-4905-B3EC-63953802D3BE}">
      <dgm:prSet/>
      <dgm:spPr/>
      <dgm:t>
        <a:bodyPr/>
        <a:lstStyle/>
        <a:p>
          <a:r>
            <a:rPr lang="en-US"/>
            <a:t>Fungsi Diagnostik</a:t>
          </a:r>
        </a:p>
      </dgm:t>
    </dgm:pt>
    <dgm:pt modelId="{B6E302EC-3B1B-49ED-B88C-36992047D51C}" type="parTrans" cxnId="{33958399-33E3-4EB7-BEB9-FF0DB0249E86}">
      <dgm:prSet/>
      <dgm:spPr/>
      <dgm:t>
        <a:bodyPr/>
        <a:lstStyle/>
        <a:p>
          <a:endParaRPr lang="en-US"/>
        </a:p>
      </dgm:t>
    </dgm:pt>
    <dgm:pt modelId="{47785255-B021-4841-91C5-29F9A8880F3F}" type="sibTrans" cxnId="{33958399-33E3-4EB7-BEB9-FF0DB0249E86}">
      <dgm:prSet/>
      <dgm:spPr/>
      <dgm:t>
        <a:bodyPr/>
        <a:lstStyle/>
        <a:p>
          <a:endParaRPr lang="en-US"/>
        </a:p>
      </dgm:t>
    </dgm:pt>
    <dgm:pt modelId="{77E2FC4C-C3B1-4D9B-9C82-402C818B9ABB}">
      <dgm:prSet/>
      <dgm:spPr/>
      <dgm:t>
        <a:bodyPr/>
        <a:lstStyle/>
        <a:p>
          <a:r>
            <a:rPr lang="en-US"/>
            <a:t>Menyediakan fasilitas dan kondisi spesifik untuk membimbing calon guru yang mengalami kesulitan melaksanakan keterampilan-keterampilan tertentu dalam proses pembelajaran;</a:t>
          </a:r>
        </a:p>
      </dgm:t>
    </dgm:pt>
    <dgm:pt modelId="{FAD0DBB1-B958-4111-AE81-B50316171D7D}" type="parTrans" cxnId="{0FC28F07-658B-4126-82FD-0254C0095272}">
      <dgm:prSet/>
      <dgm:spPr/>
      <dgm:t>
        <a:bodyPr/>
        <a:lstStyle/>
        <a:p>
          <a:endParaRPr lang="en-US"/>
        </a:p>
      </dgm:t>
    </dgm:pt>
    <dgm:pt modelId="{90724D45-D17C-471F-BF52-BAC19F0ADA39}" type="sibTrans" cxnId="{0FC28F07-658B-4126-82FD-0254C0095272}">
      <dgm:prSet/>
      <dgm:spPr/>
      <dgm:t>
        <a:bodyPr/>
        <a:lstStyle/>
        <a:p>
          <a:endParaRPr lang="en-US"/>
        </a:p>
      </dgm:t>
    </dgm:pt>
    <dgm:pt modelId="{737C51B3-42E8-4332-97CC-4B71CBAF452D}">
      <dgm:prSet/>
      <dgm:spPr/>
      <dgm:t>
        <a:bodyPr/>
        <a:lstStyle/>
        <a:p>
          <a:r>
            <a:rPr lang="en-US"/>
            <a:t>Fungsi Eksperimental </a:t>
          </a:r>
        </a:p>
      </dgm:t>
    </dgm:pt>
    <dgm:pt modelId="{29049F0F-7A05-4AE0-B739-69C161604719}" type="parTrans" cxnId="{B30EEC2B-3C54-43FF-94A6-1B46CE4ED507}">
      <dgm:prSet/>
      <dgm:spPr/>
      <dgm:t>
        <a:bodyPr/>
        <a:lstStyle/>
        <a:p>
          <a:endParaRPr lang="en-US"/>
        </a:p>
      </dgm:t>
    </dgm:pt>
    <dgm:pt modelId="{04CCDD6C-104E-447D-AC8A-EB6049DED232}" type="sibTrans" cxnId="{B30EEC2B-3C54-43FF-94A6-1B46CE4ED507}">
      <dgm:prSet/>
      <dgm:spPr/>
      <dgm:t>
        <a:bodyPr/>
        <a:lstStyle/>
        <a:p>
          <a:endParaRPr lang="en-US"/>
        </a:p>
      </dgm:t>
    </dgm:pt>
    <dgm:pt modelId="{2DCD1622-194D-4EED-BF1E-84B7A82778A5}">
      <dgm:prSet/>
      <dgm:spPr/>
      <dgm:t>
        <a:bodyPr/>
        <a:lstStyle/>
        <a:p>
          <a:r>
            <a:rPr lang="en-US"/>
            <a:t>Tempat uji coba uatu model pembelajaran sebelum dipraktikkan di lapangan. Dengan demikian hasilnya dapat dievaluasi di mana letak kelemahannya untuk segera dilakukan perbaikan.</a:t>
          </a:r>
        </a:p>
      </dgm:t>
    </dgm:pt>
    <dgm:pt modelId="{4021DEA5-56EF-4952-8BEE-BABC4A7C232C}" type="parTrans" cxnId="{83FF358F-6022-4521-8A81-B83DE4B6BF85}">
      <dgm:prSet/>
      <dgm:spPr/>
      <dgm:t>
        <a:bodyPr/>
        <a:lstStyle/>
        <a:p>
          <a:endParaRPr lang="en-US"/>
        </a:p>
      </dgm:t>
    </dgm:pt>
    <dgm:pt modelId="{1D5760D9-0934-40B1-99C3-ED9220EB346A}" type="sibTrans" cxnId="{83FF358F-6022-4521-8A81-B83DE4B6BF85}">
      <dgm:prSet/>
      <dgm:spPr/>
      <dgm:t>
        <a:bodyPr/>
        <a:lstStyle/>
        <a:p>
          <a:endParaRPr lang="en-US"/>
        </a:p>
      </dgm:t>
    </dgm:pt>
    <dgm:pt modelId="{AEEAA974-81B5-4086-A6EC-AE743A0892B9}" type="pres">
      <dgm:prSet presAssocID="{52B474DE-99E1-40A3-9BED-C6E20C080335}" presName="Name0" presStyleCnt="0">
        <dgm:presLayoutVars>
          <dgm:dir/>
          <dgm:animLvl val="lvl"/>
          <dgm:resizeHandles val="exact"/>
        </dgm:presLayoutVars>
      </dgm:prSet>
      <dgm:spPr/>
      <dgm:t>
        <a:bodyPr/>
        <a:lstStyle/>
        <a:p>
          <a:endParaRPr lang="id-ID"/>
        </a:p>
      </dgm:t>
    </dgm:pt>
    <dgm:pt modelId="{A7BEAF21-E227-4376-BFD8-EEB6741D8F3B}" type="pres">
      <dgm:prSet presAssocID="{16D05155-0CFD-4841-A99C-0F121841E58C}" presName="composite" presStyleCnt="0"/>
      <dgm:spPr/>
    </dgm:pt>
    <dgm:pt modelId="{7710415A-9836-4EE7-A996-70158781CC68}" type="pres">
      <dgm:prSet presAssocID="{16D05155-0CFD-4841-A99C-0F121841E58C}" presName="parTx" presStyleLbl="alignNode1" presStyleIdx="0" presStyleCnt="3">
        <dgm:presLayoutVars>
          <dgm:chMax val="0"/>
          <dgm:chPref val="0"/>
          <dgm:bulletEnabled val="1"/>
        </dgm:presLayoutVars>
      </dgm:prSet>
      <dgm:spPr/>
      <dgm:t>
        <a:bodyPr/>
        <a:lstStyle/>
        <a:p>
          <a:endParaRPr lang="id-ID"/>
        </a:p>
      </dgm:t>
    </dgm:pt>
    <dgm:pt modelId="{00CB1B56-CFF6-4D4B-88A2-C3B2A819CF46}" type="pres">
      <dgm:prSet presAssocID="{16D05155-0CFD-4841-A99C-0F121841E58C}" presName="desTx" presStyleLbl="alignAccFollowNode1" presStyleIdx="0" presStyleCnt="3">
        <dgm:presLayoutVars>
          <dgm:bulletEnabled val="1"/>
        </dgm:presLayoutVars>
      </dgm:prSet>
      <dgm:spPr/>
      <dgm:t>
        <a:bodyPr/>
        <a:lstStyle/>
        <a:p>
          <a:endParaRPr lang="id-ID"/>
        </a:p>
      </dgm:t>
    </dgm:pt>
    <dgm:pt modelId="{07A1B13F-2A91-48C3-A6A7-0AAD1E460C1F}" type="pres">
      <dgm:prSet presAssocID="{DE35E70C-8B29-402F-91A3-F8FA2E1732F7}" presName="space" presStyleCnt="0"/>
      <dgm:spPr/>
    </dgm:pt>
    <dgm:pt modelId="{31250558-6585-41C3-B56E-C239CF1EECBE}" type="pres">
      <dgm:prSet presAssocID="{75A0CAF1-E743-4905-B3EC-63953802D3BE}" presName="composite" presStyleCnt="0"/>
      <dgm:spPr/>
    </dgm:pt>
    <dgm:pt modelId="{3FD008DF-3FDF-4FA6-AF03-23219F3227A1}" type="pres">
      <dgm:prSet presAssocID="{75A0CAF1-E743-4905-B3EC-63953802D3BE}" presName="parTx" presStyleLbl="alignNode1" presStyleIdx="1" presStyleCnt="3">
        <dgm:presLayoutVars>
          <dgm:chMax val="0"/>
          <dgm:chPref val="0"/>
          <dgm:bulletEnabled val="1"/>
        </dgm:presLayoutVars>
      </dgm:prSet>
      <dgm:spPr/>
      <dgm:t>
        <a:bodyPr/>
        <a:lstStyle/>
        <a:p>
          <a:endParaRPr lang="id-ID"/>
        </a:p>
      </dgm:t>
    </dgm:pt>
    <dgm:pt modelId="{F57A20FA-3DC1-42E5-9BCA-D93C573C1791}" type="pres">
      <dgm:prSet presAssocID="{75A0CAF1-E743-4905-B3EC-63953802D3BE}" presName="desTx" presStyleLbl="alignAccFollowNode1" presStyleIdx="1" presStyleCnt="3">
        <dgm:presLayoutVars>
          <dgm:bulletEnabled val="1"/>
        </dgm:presLayoutVars>
      </dgm:prSet>
      <dgm:spPr/>
      <dgm:t>
        <a:bodyPr/>
        <a:lstStyle/>
        <a:p>
          <a:endParaRPr lang="id-ID"/>
        </a:p>
      </dgm:t>
    </dgm:pt>
    <dgm:pt modelId="{A960FEA1-C40E-4A75-B656-17F5363023E1}" type="pres">
      <dgm:prSet presAssocID="{47785255-B021-4841-91C5-29F9A8880F3F}" presName="space" presStyleCnt="0"/>
      <dgm:spPr/>
    </dgm:pt>
    <dgm:pt modelId="{295263B9-A7B4-4B5D-A427-8BA6C72065BD}" type="pres">
      <dgm:prSet presAssocID="{737C51B3-42E8-4332-97CC-4B71CBAF452D}" presName="composite" presStyleCnt="0"/>
      <dgm:spPr/>
    </dgm:pt>
    <dgm:pt modelId="{33B1B727-AA10-4E7A-BA77-DCDBAA10041E}" type="pres">
      <dgm:prSet presAssocID="{737C51B3-42E8-4332-97CC-4B71CBAF452D}" presName="parTx" presStyleLbl="alignNode1" presStyleIdx="2" presStyleCnt="3">
        <dgm:presLayoutVars>
          <dgm:chMax val="0"/>
          <dgm:chPref val="0"/>
          <dgm:bulletEnabled val="1"/>
        </dgm:presLayoutVars>
      </dgm:prSet>
      <dgm:spPr/>
      <dgm:t>
        <a:bodyPr/>
        <a:lstStyle/>
        <a:p>
          <a:endParaRPr lang="id-ID"/>
        </a:p>
      </dgm:t>
    </dgm:pt>
    <dgm:pt modelId="{7A483974-9D93-4A94-B420-15B884466915}" type="pres">
      <dgm:prSet presAssocID="{737C51B3-42E8-4332-97CC-4B71CBAF452D}" presName="desTx" presStyleLbl="alignAccFollowNode1" presStyleIdx="2" presStyleCnt="3">
        <dgm:presLayoutVars>
          <dgm:bulletEnabled val="1"/>
        </dgm:presLayoutVars>
      </dgm:prSet>
      <dgm:spPr/>
      <dgm:t>
        <a:bodyPr/>
        <a:lstStyle/>
        <a:p>
          <a:endParaRPr lang="id-ID"/>
        </a:p>
      </dgm:t>
    </dgm:pt>
  </dgm:ptLst>
  <dgm:cxnLst>
    <dgm:cxn modelId="{DE00295E-995B-44CA-9F8B-9D58638B28C2}" type="presOf" srcId="{6CCF0972-B8E6-44C7-9741-9ECCCF1AC46B}" destId="{00CB1B56-CFF6-4D4B-88A2-C3B2A819CF46}" srcOrd="0" destOrd="0" presId="urn:microsoft.com/office/officeart/2005/8/layout/hList1"/>
    <dgm:cxn modelId="{608B8201-62C9-4AA0-918F-E022C9F2C2DA}" type="presOf" srcId="{77E2FC4C-C3B1-4D9B-9C82-402C818B9ABB}" destId="{F57A20FA-3DC1-42E5-9BCA-D93C573C1791}" srcOrd="0" destOrd="0" presId="urn:microsoft.com/office/officeart/2005/8/layout/hList1"/>
    <dgm:cxn modelId="{6F47B78E-F89E-4973-88BD-CC8DDCD5EBD3}" srcId="{16D05155-0CFD-4841-A99C-0F121841E58C}" destId="{6CCF0972-B8E6-44C7-9741-9ECCCF1AC46B}" srcOrd="0" destOrd="0" parTransId="{09B77E6C-C334-4491-8F6D-261D455AA426}" sibTransId="{15EE4509-37ED-4635-AE0E-38F46CB0F5B6}"/>
    <dgm:cxn modelId="{A38DC449-6C72-4DD1-ACCC-5268D071603A}" type="presOf" srcId="{52B474DE-99E1-40A3-9BED-C6E20C080335}" destId="{AEEAA974-81B5-4086-A6EC-AE743A0892B9}" srcOrd="0" destOrd="0" presId="urn:microsoft.com/office/officeart/2005/8/layout/hList1"/>
    <dgm:cxn modelId="{B30EEC2B-3C54-43FF-94A6-1B46CE4ED507}" srcId="{52B474DE-99E1-40A3-9BED-C6E20C080335}" destId="{737C51B3-42E8-4332-97CC-4B71CBAF452D}" srcOrd="2" destOrd="0" parTransId="{29049F0F-7A05-4AE0-B739-69C161604719}" sibTransId="{04CCDD6C-104E-447D-AC8A-EB6049DED232}"/>
    <dgm:cxn modelId="{0FC28F07-658B-4126-82FD-0254C0095272}" srcId="{75A0CAF1-E743-4905-B3EC-63953802D3BE}" destId="{77E2FC4C-C3B1-4D9B-9C82-402C818B9ABB}" srcOrd="0" destOrd="0" parTransId="{FAD0DBB1-B958-4111-AE81-B50316171D7D}" sibTransId="{90724D45-D17C-471F-BF52-BAC19F0ADA39}"/>
    <dgm:cxn modelId="{13E7594B-E77A-4E65-9D6A-0686BDCD6397}" type="presOf" srcId="{737C51B3-42E8-4332-97CC-4B71CBAF452D}" destId="{33B1B727-AA10-4E7A-BA77-DCDBAA10041E}" srcOrd="0" destOrd="0" presId="urn:microsoft.com/office/officeart/2005/8/layout/hList1"/>
    <dgm:cxn modelId="{5620F548-F7EA-4C86-AB1C-D7E1051C786E}" type="presOf" srcId="{2DCD1622-194D-4EED-BF1E-84B7A82778A5}" destId="{7A483974-9D93-4A94-B420-15B884466915}" srcOrd="0" destOrd="0" presId="urn:microsoft.com/office/officeart/2005/8/layout/hList1"/>
    <dgm:cxn modelId="{83FF358F-6022-4521-8A81-B83DE4B6BF85}" srcId="{737C51B3-42E8-4332-97CC-4B71CBAF452D}" destId="{2DCD1622-194D-4EED-BF1E-84B7A82778A5}" srcOrd="0" destOrd="0" parTransId="{4021DEA5-56EF-4952-8BEE-BABC4A7C232C}" sibTransId="{1D5760D9-0934-40B1-99C3-ED9220EB346A}"/>
    <dgm:cxn modelId="{E9D8D641-2A47-42BA-8BEB-D60F1B27BBE1}" type="presOf" srcId="{75A0CAF1-E743-4905-B3EC-63953802D3BE}" destId="{3FD008DF-3FDF-4FA6-AF03-23219F3227A1}" srcOrd="0" destOrd="0" presId="urn:microsoft.com/office/officeart/2005/8/layout/hList1"/>
    <dgm:cxn modelId="{B5BECDBD-A131-4D1E-9078-D9E9D07540A9}" srcId="{52B474DE-99E1-40A3-9BED-C6E20C080335}" destId="{16D05155-0CFD-4841-A99C-0F121841E58C}" srcOrd="0" destOrd="0" parTransId="{07C138AF-B3BE-400A-B158-8BD7C14B7FB7}" sibTransId="{DE35E70C-8B29-402F-91A3-F8FA2E1732F7}"/>
    <dgm:cxn modelId="{37CA7C75-3E4A-48B5-8DBD-752E101DE900}" type="presOf" srcId="{16D05155-0CFD-4841-A99C-0F121841E58C}" destId="{7710415A-9836-4EE7-A996-70158781CC68}" srcOrd="0" destOrd="0" presId="urn:microsoft.com/office/officeart/2005/8/layout/hList1"/>
    <dgm:cxn modelId="{33958399-33E3-4EB7-BEB9-FF0DB0249E86}" srcId="{52B474DE-99E1-40A3-9BED-C6E20C080335}" destId="{75A0CAF1-E743-4905-B3EC-63953802D3BE}" srcOrd="1" destOrd="0" parTransId="{B6E302EC-3B1B-49ED-B88C-36992047D51C}" sibTransId="{47785255-B021-4841-91C5-29F9A8880F3F}"/>
    <dgm:cxn modelId="{911A3BF9-6860-47FF-B025-133701174A13}" type="presParOf" srcId="{AEEAA974-81B5-4086-A6EC-AE743A0892B9}" destId="{A7BEAF21-E227-4376-BFD8-EEB6741D8F3B}" srcOrd="0" destOrd="0" presId="urn:microsoft.com/office/officeart/2005/8/layout/hList1"/>
    <dgm:cxn modelId="{3FAEBD25-0607-422E-8BDD-6032E7F32F4B}" type="presParOf" srcId="{A7BEAF21-E227-4376-BFD8-EEB6741D8F3B}" destId="{7710415A-9836-4EE7-A996-70158781CC68}" srcOrd="0" destOrd="0" presId="urn:microsoft.com/office/officeart/2005/8/layout/hList1"/>
    <dgm:cxn modelId="{4843F6D0-8B70-4B7E-9FDD-2D5393A3EA02}" type="presParOf" srcId="{A7BEAF21-E227-4376-BFD8-EEB6741D8F3B}" destId="{00CB1B56-CFF6-4D4B-88A2-C3B2A819CF46}" srcOrd="1" destOrd="0" presId="urn:microsoft.com/office/officeart/2005/8/layout/hList1"/>
    <dgm:cxn modelId="{248E60BF-5E45-49AA-9CEA-A469CD0771C6}" type="presParOf" srcId="{AEEAA974-81B5-4086-A6EC-AE743A0892B9}" destId="{07A1B13F-2A91-48C3-A6A7-0AAD1E460C1F}" srcOrd="1" destOrd="0" presId="urn:microsoft.com/office/officeart/2005/8/layout/hList1"/>
    <dgm:cxn modelId="{7C50168D-96E9-4B1E-B535-65BF823B7039}" type="presParOf" srcId="{AEEAA974-81B5-4086-A6EC-AE743A0892B9}" destId="{31250558-6585-41C3-B56E-C239CF1EECBE}" srcOrd="2" destOrd="0" presId="urn:microsoft.com/office/officeart/2005/8/layout/hList1"/>
    <dgm:cxn modelId="{21655AD0-C519-406E-AED0-C64650CDD5EB}" type="presParOf" srcId="{31250558-6585-41C3-B56E-C239CF1EECBE}" destId="{3FD008DF-3FDF-4FA6-AF03-23219F3227A1}" srcOrd="0" destOrd="0" presId="urn:microsoft.com/office/officeart/2005/8/layout/hList1"/>
    <dgm:cxn modelId="{1B4B97EA-EE59-4D53-89B8-C3B4BD320B53}" type="presParOf" srcId="{31250558-6585-41C3-B56E-C239CF1EECBE}" destId="{F57A20FA-3DC1-42E5-9BCA-D93C573C1791}" srcOrd="1" destOrd="0" presId="urn:microsoft.com/office/officeart/2005/8/layout/hList1"/>
    <dgm:cxn modelId="{66834FA6-59AB-4501-AF96-B41E62F6A498}" type="presParOf" srcId="{AEEAA974-81B5-4086-A6EC-AE743A0892B9}" destId="{A960FEA1-C40E-4A75-B656-17F5363023E1}" srcOrd="3" destOrd="0" presId="urn:microsoft.com/office/officeart/2005/8/layout/hList1"/>
    <dgm:cxn modelId="{930C0152-DF13-4753-A6F7-2822FFA9700F}" type="presParOf" srcId="{AEEAA974-81B5-4086-A6EC-AE743A0892B9}" destId="{295263B9-A7B4-4B5D-A427-8BA6C72065BD}" srcOrd="4" destOrd="0" presId="urn:microsoft.com/office/officeart/2005/8/layout/hList1"/>
    <dgm:cxn modelId="{0024DCC5-BD41-4EDC-8008-CECEED9EFC30}" type="presParOf" srcId="{295263B9-A7B4-4B5D-A427-8BA6C72065BD}" destId="{33B1B727-AA10-4E7A-BA77-DCDBAA10041E}" srcOrd="0" destOrd="0" presId="urn:microsoft.com/office/officeart/2005/8/layout/hList1"/>
    <dgm:cxn modelId="{9EC60B70-A88B-4581-AE8F-B27B525D55E1}" type="presParOf" srcId="{295263B9-A7B4-4B5D-A427-8BA6C72065BD}" destId="{7A483974-9D93-4A94-B420-15B88446691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D5EC88B-5141-47E3-8DA8-6B21DA6856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30D4B2-C96E-49C1-BFED-6181A7556DCF}">
      <dgm:prSet phldrT="[Text]"/>
      <dgm:spPr/>
      <dgm:t>
        <a:bodyPr/>
        <a:lstStyle/>
        <a:p>
          <a:r>
            <a:rPr lang="en-US"/>
            <a:t>Ruangan</a:t>
          </a:r>
        </a:p>
      </dgm:t>
    </dgm:pt>
    <dgm:pt modelId="{2A0EB1D9-2477-4DD8-BDD1-70CFDAC96718}" type="parTrans" cxnId="{59116F45-2752-44FA-89C3-06B106894B21}">
      <dgm:prSet/>
      <dgm:spPr/>
      <dgm:t>
        <a:bodyPr/>
        <a:lstStyle/>
        <a:p>
          <a:endParaRPr lang="en-US"/>
        </a:p>
      </dgm:t>
    </dgm:pt>
    <dgm:pt modelId="{CE208AFB-EC72-4879-B96D-CC4513C53DC2}" type="sibTrans" cxnId="{59116F45-2752-44FA-89C3-06B106894B21}">
      <dgm:prSet/>
      <dgm:spPr/>
      <dgm:t>
        <a:bodyPr/>
        <a:lstStyle/>
        <a:p>
          <a:endParaRPr lang="en-US"/>
        </a:p>
      </dgm:t>
    </dgm:pt>
    <dgm:pt modelId="{F030FF5B-279F-4196-AB02-3CC7FF50C083}">
      <dgm:prSet/>
      <dgm:spPr/>
      <dgm:t>
        <a:bodyPr/>
        <a:lstStyle/>
        <a:p>
          <a:pPr marL="355600" indent="-355600"/>
          <a:r>
            <a:rPr lang="en-US"/>
            <a:t>Ruang kegiatan praktek, simulasi dan demonstrasi;</a:t>
          </a:r>
        </a:p>
      </dgm:t>
    </dgm:pt>
    <dgm:pt modelId="{F3CE2A67-D129-4867-BF31-00C96AEE5406}" type="parTrans" cxnId="{A082A770-EE9B-42D2-92A3-7CFC0FA1F68C}">
      <dgm:prSet/>
      <dgm:spPr/>
      <dgm:t>
        <a:bodyPr/>
        <a:lstStyle/>
        <a:p>
          <a:endParaRPr lang="en-US"/>
        </a:p>
      </dgm:t>
    </dgm:pt>
    <dgm:pt modelId="{45855C3F-D990-4DC1-BFEE-BB343BC4FF3C}" type="sibTrans" cxnId="{A082A770-EE9B-42D2-92A3-7CFC0FA1F68C}">
      <dgm:prSet/>
      <dgm:spPr/>
      <dgm:t>
        <a:bodyPr/>
        <a:lstStyle/>
        <a:p>
          <a:endParaRPr lang="en-US"/>
        </a:p>
      </dgm:t>
    </dgm:pt>
    <dgm:pt modelId="{A1200F1D-37A4-4C9F-9486-0B3B8283B980}">
      <dgm:prSet/>
      <dgm:spPr/>
      <dgm:t>
        <a:bodyPr/>
        <a:lstStyle/>
        <a:p>
          <a:pPr marL="355600" indent="-355600"/>
          <a:r>
            <a:rPr lang="en-US"/>
            <a:t>Ruang untuk observer</a:t>
          </a:r>
        </a:p>
      </dgm:t>
    </dgm:pt>
    <dgm:pt modelId="{882F2012-E81D-4FA3-898C-94511F619348}" type="parTrans" cxnId="{D21F389F-E9C7-4246-96BD-2FE4317D1F76}">
      <dgm:prSet/>
      <dgm:spPr/>
      <dgm:t>
        <a:bodyPr/>
        <a:lstStyle/>
        <a:p>
          <a:endParaRPr lang="en-US"/>
        </a:p>
      </dgm:t>
    </dgm:pt>
    <dgm:pt modelId="{2AAE718A-F705-426B-AED2-65C76038ED16}" type="sibTrans" cxnId="{D21F389F-E9C7-4246-96BD-2FE4317D1F76}">
      <dgm:prSet/>
      <dgm:spPr/>
      <dgm:t>
        <a:bodyPr/>
        <a:lstStyle/>
        <a:p>
          <a:endParaRPr lang="en-US"/>
        </a:p>
      </dgm:t>
    </dgm:pt>
    <dgm:pt modelId="{0B3F6118-7BB9-4684-A0FE-F92C825F02B3}">
      <dgm:prSet/>
      <dgm:spPr/>
      <dgm:t>
        <a:bodyPr/>
        <a:lstStyle/>
        <a:p>
          <a:pPr marL="355600" indent="-355600"/>
          <a:r>
            <a:rPr lang="en-US"/>
            <a:t>Ruangan untuk operator/teknisi.</a:t>
          </a:r>
        </a:p>
      </dgm:t>
    </dgm:pt>
    <dgm:pt modelId="{3A49402E-55A5-4CBA-B236-A76C22918F2C}" type="parTrans" cxnId="{7E386A31-581F-4611-AA05-521D32CF4EE4}">
      <dgm:prSet/>
      <dgm:spPr/>
      <dgm:t>
        <a:bodyPr/>
        <a:lstStyle/>
        <a:p>
          <a:endParaRPr lang="en-US"/>
        </a:p>
      </dgm:t>
    </dgm:pt>
    <dgm:pt modelId="{43390592-34EE-4214-BE47-22136131C8B0}" type="sibTrans" cxnId="{7E386A31-581F-4611-AA05-521D32CF4EE4}">
      <dgm:prSet/>
      <dgm:spPr/>
      <dgm:t>
        <a:bodyPr/>
        <a:lstStyle/>
        <a:p>
          <a:endParaRPr lang="en-US"/>
        </a:p>
      </dgm:t>
    </dgm:pt>
    <dgm:pt modelId="{E066A6F2-E3D3-4B5D-A3F9-AE729ED5809B}">
      <dgm:prSet/>
      <dgm:spPr/>
      <dgm:t>
        <a:bodyPr/>
        <a:lstStyle/>
        <a:p>
          <a:r>
            <a:rPr lang="en-US"/>
            <a:t>Peralatan</a:t>
          </a:r>
        </a:p>
      </dgm:t>
    </dgm:pt>
    <dgm:pt modelId="{ED4FC6B8-8B16-4756-9602-5BAE8536C538}" type="parTrans" cxnId="{384B18E3-B81A-4C0E-B6C4-F7023724740D}">
      <dgm:prSet/>
      <dgm:spPr/>
      <dgm:t>
        <a:bodyPr/>
        <a:lstStyle/>
        <a:p>
          <a:endParaRPr lang="en-US"/>
        </a:p>
      </dgm:t>
    </dgm:pt>
    <dgm:pt modelId="{F393973F-A48F-46A6-80A4-44DDCA705C28}" type="sibTrans" cxnId="{384B18E3-B81A-4C0E-B6C4-F7023724740D}">
      <dgm:prSet/>
      <dgm:spPr/>
      <dgm:t>
        <a:bodyPr/>
        <a:lstStyle/>
        <a:p>
          <a:endParaRPr lang="en-US"/>
        </a:p>
      </dgm:t>
    </dgm:pt>
    <dgm:pt modelId="{E56F0850-EC45-42EB-8340-BDC3CFD6AD52}">
      <dgm:prSet/>
      <dgm:spPr/>
      <dgm:t>
        <a:bodyPr/>
        <a:lstStyle/>
        <a:p>
          <a:pPr marL="355600" indent="-355600"/>
          <a:r>
            <a:rPr lang="en-US"/>
            <a:t>Perangkat computer</a:t>
          </a:r>
        </a:p>
      </dgm:t>
    </dgm:pt>
    <dgm:pt modelId="{345B6ABE-A6BD-4756-8864-AD269FFA3E32}" type="parTrans" cxnId="{53D1A112-3074-46EE-A574-189D593AE77D}">
      <dgm:prSet/>
      <dgm:spPr/>
      <dgm:t>
        <a:bodyPr/>
        <a:lstStyle/>
        <a:p>
          <a:endParaRPr lang="en-US"/>
        </a:p>
      </dgm:t>
    </dgm:pt>
    <dgm:pt modelId="{8B302057-4619-4FFB-B8F5-2F2A7F698584}" type="sibTrans" cxnId="{53D1A112-3074-46EE-A574-189D593AE77D}">
      <dgm:prSet/>
      <dgm:spPr/>
      <dgm:t>
        <a:bodyPr/>
        <a:lstStyle/>
        <a:p>
          <a:endParaRPr lang="en-US"/>
        </a:p>
      </dgm:t>
    </dgm:pt>
    <dgm:pt modelId="{36B4818F-EA96-4984-BC68-0BC84DA2D958}">
      <dgm:prSet/>
      <dgm:spPr/>
      <dgm:t>
        <a:bodyPr/>
        <a:lstStyle/>
        <a:p>
          <a:pPr marL="355600" indent="-355600"/>
          <a:r>
            <a:rPr lang="en-US"/>
            <a:t>Pan control</a:t>
          </a:r>
        </a:p>
      </dgm:t>
    </dgm:pt>
    <dgm:pt modelId="{0AFECED3-C750-464D-B40C-BB93F1DBA9C5}" type="parTrans" cxnId="{1A61A147-4BF2-4361-8995-D9D95BCBE149}">
      <dgm:prSet/>
      <dgm:spPr/>
      <dgm:t>
        <a:bodyPr/>
        <a:lstStyle/>
        <a:p>
          <a:endParaRPr lang="en-US"/>
        </a:p>
      </dgm:t>
    </dgm:pt>
    <dgm:pt modelId="{4DE2536A-78F0-4FEB-B461-5A62FE03632E}" type="sibTrans" cxnId="{1A61A147-4BF2-4361-8995-D9D95BCBE149}">
      <dgm:prSet/>
      <dgm:spPr/>
      <dgm:t>
        <a:bodyPr/>
        <a:lstStyle/>
        <a:p>
          <a:endParaRPr lang="en-US"/>
        </a:p>
      </dgm:t>
    </dgm:pt>
    <dgm:pt modelId="{A3121CCB-60E0-4643-BAE7-B36A15CB908F}">
      <dgm:prSet/>
      <dgm:spPr/>
      <dgm:t>
        <a:bodyPr/>
        <a:lstStyle/>
        <a:p>
          <a:pPr marL="355600" indent="-355600"/>
          <a:r>
            <a:rPr lang="en-US"/>
            <a:t>Mixer audio</a:t>
          </a:r>
        </a:p>
      </dgm:t>
    </dgm:pt>
    <dgm:pt modelId="{086619CD-870D-4A24-AF1E-D742F3F04C0B}" type="parTrans" cxnId="{66F80579-A828-4083-8274-3D9B73FBCDF4}">
      <dgm:prSet/>
      <dgm:spPr/>
      <dgm:t>
        <a:bodyPr/>
        <a:lstStyle/>
        <a:p>
          <a:endParaRPr lang="en-US"/>
        </a:p>
      </dgm:t>
    </dgm:pt>
    <dgm:pt modelId="{3E050E69-2748-4DB4-8D8C-91F7789DFD3F}" type="sibTrans" cxnId="{66F80579-A828-4083-8274-3D9B73FBCDF4}">
      <dgm:prSet/>
      <dgm:spPr/>
      <dgm:t>
        <a:bodyPr/>
        <a:lstStyle/>
        <a:p>
          <a:endParaRPr lang="en-US"/>
        </a:p>
      </dgm:t>
    </dgm:pt>
    <dgm:pt modelId="{9B6EC094-9BBC-4A3F-A0CB-27D5A1194CC9}">
      <dgm:prSet/>
      <dgm:spPr/>
      <dgm:t>
        <a:bodyPr/>
        <a:lstStyle/>
        <a:p>
          <a:pPr marL="355600" indent="-355600"/>
          <a:r>
            <a:rPr lang="en-US"/>
            <a:t>Amplifer</a:t>
          </a:r>
        </a:p>
      </dgm:t>
    </dgm:pt>
    <dgm:pt modelId="{B77B0B98-DF49-4078-8545-20C3995D6637}" type="parTrans" cxnId="{439FB1F0-1946-4322-B681-51E0CEDF2209}">
      <dgm:prSet/>
      <dgm:spPr/>
      <dgm:t>
        <a:bodyPr/>
        <a:lstStyle/>
        <a:p>
          <a:endParaRPr lang="en-US"/>
        </a:p>
      </dgm:t>
    </dgm:pt>
    <dgm:pt modelId="{FB778D78-108E-479E-9F1A-EDAB6FB9090C}" type="sibTrans" cxnId="{439FB1F0-1946-4322-B681-51E0CEDF2209}">
      <dgm:prSet/>
      <dgm:spPr/>
      <dgm:t>
        <a:bodyPr/>
        <a:lstStyle/>
        <a:p>
          <a:endParaRPr lang="en-US"/>
        </a:p>
      </dgm:t>
    </dgm:pt>
    <dgm:pt modelId="{3ABE53F1-304B-4CC7-83C1-7CA9903922A4}">
      <dgm:prSet/>
      <dgm:spPr/>
      <dgm:t>
        <a:bodyPr/>
        <a:lstStyle/>
        <a:p>
          <a:pPr marL="355600" indent="-355600"/>
          <a:r>
            <a:rPr lang="en-US"/>
            <a:t>TV monitor</a:t>
          </a:r>
        </a:p>
      </dgm:t>
    </dgm:pt>
    <dgm:pt modelId="{6A55F8B0-29FC-4081-9AB9-C14E0089AA29}" type="parTrans" cxnId="{185A8CCC-42F6-43FC-BE05-E534E3970AF3}">
      <dgm:prSet/>
      <dgm:spPr/>
      <dgm:t>
        <a:bodyPr/>
        <a:lstStyle/>
        <a:p>
          <a:endParaRPr lang="en-US"/>
        </a:p>
      </dgm:t>
    </dgm:pt>
    <dgm:pt modelId="{1B1A1A42-223E-40BC-AEAB-A2FD11292D21}" type="sibTrans" cxnId="{185A8CCC-42F6-43FC-BE05-E534E3970AF3}">
      <dgm:prSet/>
      <dgm:spPr/>
      <dgm:t>
        <a:bodyPr/>
        <a:lstStyle/>
        <a:p>
          <a:endParaRPr lang="en-US"/>
        </a:p>
      </dgm:t>
    </dgm:pt>
    <dgm:pt modelId="{98926553-CF34-4BA0-8B63-1D8429885364}">
      <dgm:prSet/>
      <dgm:spPr/>
      <dgm:t>
        <a:bodyPr/>
        <a:lstStyle/>
        <a:p>
          <a:pPr marL="355600" indent="-355600"/>
          <a:r>
            <a:rPr lang="en-US"/>
            <a:t>VCD player</a:t>
          </a:r>
        </a:p>
      </dgm:t>
    </dgm:pt>
    <dgm:pt modelId="{64F43717-FE1F-4CE9-9123-37669EEDA2E0}" type="parTrans" cxnId="{0A0C0EC8-433F-44BA-8915-3F253FB609DF}">
      <dgm:prSet/>
      <dgm:spPr/>
      <dgm:t>
        <a:bodyPr/>
        <a:lstStyle/>
        <a:p>
          <a:endParaRPr lang="en-US"/>
        </a:p>
      </dgm:t>
    </dgm:pt>
    <dgm:pt modelId="{EBF03087-C922-4CF4-8979-A38F39FAF201}" type="sibTrans" cxnId="{0A0C0EC8-433F-44BA-8915-3F253FB609DF}">
      <dgm:prSet/>
      <dgm:spPr/>
      <dgm:t>
        <a:bodyPr/>
        <a:lstStyle/>
        <a:p>
          <a:endParaRPr lang="en-US"/>
        </a:p>
      </dgm:t>
    </dgm:pt>
    <dgm:pt modelId="{6F889B3A-2F22-48C7-A701-1CF76E852FAE}">
      <dgm:prSet/>
      <dgm:spPr/>
      <dgm:t>
        <a:bodyPr/>
        <a:lstStyle/>
        <a:p>
          <a:pPr marL="355600" indent="-355600"/>
          <a:r>
            <a:rPr lang="en-US"/>
            <a:t>Speaker</a:t>
          </a:r>
        </a:p>
      </dgm:t>
    </dgm:pt>
    <dgm:pt modelId="{D0D674FF-C894-443E-B04E-344649E22ED0}" type="parTrans" cxnId="{FEF53DE7-357A-4683-B490-4DF9947212B6}">
      <dgm:prSet/>
      <dgm:spPr/>
      <dgm:t>
        <a:bodyPr/>
        <a:lstStyle/>
        <a:p>
          <a:endParaRPr lang="en-US"/>
        </a:p>
      </dgm:t>
    </dgm:pt>
    <dgm:pt modelId="{EDEA3E3D-30A4-4739-8E4B-056341F6182D}" type="sibTrans" cxnId="{FEF53DE7-357A-4683-B490-4DF9947212B6}">
      <dgm:prSet/>
      <dgm:spPr/>
      <dgm:t>
        <a:bodyPr/>
        <a:lstStyle/>
        <a:p>
          <a:endParaRPr lang="en-US"/>
        </a:p>
      </dgm:t>
    </dgm:pt>
    <dgm:pt modelId="{CEF396AB-9E75-4525-83EA-24889503B777}">
      <dgm:prSet/>
      <dgm:spPr/>
      <dgm:t>
        <a:bodyPr/>
        <a:lstStyle/>
        <a:p>
          <a:pPr marL="355600" indent="-355600"/>
          <a:r>
            <a:rPr lang="en-US"/>
            <a:t>KameraLighting.</a:t>
          </a:r>
        </a:p>
      </dgm:t>
    </dgm:pt>
    <dgm:pt modelId="{E1C7A5E7-106F-4E87-97F6-F53589198A55}" type="parTrans" cxnId="{B819BED5-E35D-43D5-A209-36E48A6D7B9F}">
      <dgm:prSet/>
      <dgm:spPr/>
      <dgm:t>
        <a:bodyPr/>
        <a:lstStyle/>
        <a:p>
          <a:endParaRPr lang="en-US"/>
        </a:p>
      </dgm:t>
    </dgm:pt>
    <dgm:pt modelId="{BA427316-C180-435F-A6FF-FD3C266293DB}" type="sibTrans" cxnId="{B819BED5-E35D-43D5-A209-36E48A6D7B9F}">
      <dgm:prSet/>
      <dgm:spPr/>
      <dgm:t>
        <a:bodyPr/>
        <a:lstStyle/>
        <a:p>
          <a:endParaRPr lang="en-US"/>
        </a:p>
      </dgm:t>
    </dgm:pt>
    <dgm:pt modelId="{8CAD864C-34E6-44AB-8D73-F4610B101542}" type="pres">
      <dgm:prSet presAssocID="{2D5EC88B-5141-47E3-8DA8-6B21DA685638}" presName="Name0" presStyleCnt="0">
        <dgm:presLayoutVars>
          <dgm:dir/>
          <dgm:animLvl val="lvl"/>
          <dgm:resizeHandles val="exact"/>
        </dgm:presLayoutVars>
      </dgm:prSet>
      <dgm:spPr/>
      <dgm:t>
        <a:bodyPr/>
        <a:lstStyle/>
        <a:p>
          <a:endParaRPr lang="id-ID"/>
        </a:p>
      </dgm:t>
    </dgm:pt>
    <dgm:pt modelId="{BCE4FE59-A103-4BFF-87AC-35896B591BAE}" type="pres">
      <dgm:prSet presAssocID="{3030D4B2-C96E-49C1-BFED-6181A7556DCF}" presName="composite" presStyleCnt="0"/>
      <dgm:spPr/>
    </dgm:pt>
    <dgm:pt modelId="{3379969F-CC07-47D1-B560-91A89800F9DE}" type="pres">
      <dgm:prSet presAssocID="{3030D4B2-C96E-49C1-BFED-6181A7556DCF}" presName="parTx" presStyleLbl="alignNode1" presStyleIdx="0" presStyleCnt="2">
        <dgm:presLayoutVars>
          <dgm:chMax val="0"/>
          <dgm:chPref val="0"/>
          <dgm:bulletEnabled val="1"/>
        </dgm:presLayoutVars>
      </dgm:prSet>
      <dgm:spPr/>
      <dgm:t>
        <a:bodyPr/>
        <a:lstStyle/>
        <a:p>
          <a:endParaRPr lang="id-ID"/>
        </a:p>
      </dgm:t>
    </dgm:pt>
    <dgm:pt modelId="{CC916980-C868-48E4-BE55-11BB577037E2}" type="pres">
      <dgm:prSet presAssocID="{3030D4B2-C96E-49C1-BFED-6181A7556DCF}" presName="desTx" presStyleLbl="alignAccFollowNode1" presStyleIdx="0" presStyleCnt="2">
        <dgm:presLayoutVars>
          <dgm:bulletEnabled val="1"/>
        </dgm:presLayoutVars>
      </dgm:prSet>
      <dgm:spPr/>
      <dgm:t>
        <a:bodyPr/>
        <a:lstStyle/>
        <a:p>
          <a:endParaRPr lang="id-ID"/>
        </a:p>
      </dgm:t>
    </dgm:pt>
    <dgm:pt modelId="{1FFF7DD4-77C1-4548-9676-6259F10571DD}" type="pres">
      <dgm:prSet presAssocID="{CE208AFB-EC72-4879-B96D-CC4513C53DC2}" presName="space" presStyleCnt="0"/>
      <dgm:spPr/>
    </dgm:pt>
    <dgm:pt modelId="{77AFF854-76F6-4B47-8232-73294A2B28DB}" type="pres">
      <dgm:prSet presAssocID="{E066A6F2-E3D3-4B5D-A3F9-AE729ED5809B}" presName="composite" presStyleCnt="0"/>
      <dgm:spPr/>
    </dgm:pt>
    <dgm:pt modelId="{BD9E5B97-8E3B-40E8-99E6-2B560D955D1B}" type="pres">
      <dgm:prSet presAssocID="{E066A6F2-E3D3-4B5D-A3F9-AE729ED5809B}" presName="parTx" presStyleLbl="alignNode1" presStyleIdx="1" presStyleCnt="2">
        <dgm:presLayoutVars>
          <dgm:chMax val="0"/>
          <dgm:chPref val="0"/>
          <dgm:bulletEnabled val="1"/>
        </dgm:presLayoutVars>
      </dgm:prSet>
      <dgm:spPr/>
      <dgm:t>
        <a:bodyPr/>
        <a:lstStyle/>
        <a:p>
          <a:endParaRPr lang="id-ID"/>
        </a:p>
      </dgm:t>
    </dgm:pt>
    <dgm:pt modelId="{97B682AE-D11C-48CA-8AE2-B81DF26FEFE6}" type="pres">
      <dgm:prSet presAssocID="{E066A6F2-E3D3-4B5D-A3F9-AE729ED5809B}" presName="desTx" presStyleLbl="alignAccFollowNode1" presStyleIdx="1" presStyleCnt="2">
        <dgm:presLayoutVars>
          <dgm:bulletEnabled val="1"/>
        </dgm:presLayoutVars>
      </dgm:prSet>
      <dgm:spPr/>
      <dgm:t>
        <a:bodyPr/>
        <a:lstStyle/>
        <a:p>
          <a:endParaRPr lang="id-ID"/>
        </a:p>
      </dgm:t>
    </dgm:pt>
  </dgm:ptLst>
  <dgm:cxnLst>
    <dgm:cxn modelId="{CF3912C5-3AC3-4998-955F-EF7387EA1AB6}" type="presOf" srcId="{2D5EC88B-5141-47E3-8DA8-6B21DA685638}" destId="{8CAD864C-34E6-44AB-8D73-F4610B101542}" srcOrd="0" destOrd="0" presId="urn:microsoft.com/office/officeart/2005/8/layout/hList1"/>
    <dgm:cxn modelId="{185A8CCC-42F6-43FC-BE05-E534E3970AF3}" srcId="{E066A6F2-E3D3-4B5D-A3F9-AE729ED5809B}" destId="{3ABE53F1-304B-4CC7-83C1-7CA9903922A4}" srcOrd="4" destOrd="0" parTransId="{6A55F8B0-29FC-4081-9AB9-C14E0089AA29}" sibTransId="{1B1A1A42-223E-40BC-AEAB-A2FD11292D21}"/>
    <dgm:cxn modelId="{6EAE9B25-B72E-48B2-AFE5-5BB39E730EE1}" type="presOf" srcId="{E066A6F2-E3D3-4B5D-A3F9-AE729ED5809B}" destId="{BD9E5B97-8E3B-40E8-99E6-2B560D955D1B}" srcOrd="0" destOrd="0" presId="urn:microsoft.com/office/officeart/2005/8/layout/hList1"/>
    <dgm:cxn modelId="{3B6DFFCD-67DC-43C6-9376-8848FC979A94}" type="presOf" srcId="{9B6EC094-9BBC-4A3F-A0CB-27D5A1194CC9}" destId="{97B682AE-D11C-48CA-8AE2-B81DF26FEFE6}" srcOrd="0" destOrd="3" presId="urn:microsoft.com/office/officeart/2005/8/layout/hList1"/>
    <dgm:cxn modelId="{D21F389F-E9C7-4246-96BD-2FE4317D1F76}" srcId="{3030D4B2-C96E-49C1-BFED-6181A7556DCF}" destId="{A1200F1D-37A4-4C9F-9486-0B3B8283B980}" srcOrd="1" destOrd="0" parTransId="{882F2012-E81D-4FA3-898C-94511F619348}" sibTransId="{2AAE718A-F705-426B-AED2-65C76038ED16}"/>
    <dgm:cxn modelId="{384B18E3-B81A-4C0E-B6C4-F7023724740D}" srcId="{2D5EC88B-5141-47E3-8DA8-6B21DA685638}" destId="{E066A6F2-E3D3-4B5D-A3F9-AE729ED5809B}" srcOrd="1" destOrd="0" parTransId="{ED4FC6B8-8B16-4756-9602-5BAE8536C538}" sibTransId="{F393973F-A48F-46A6-80A4-44DDCA705C28}"/>
    <dgm:cxn modelId="{A3E5DD57-357F-4547-B0BB-E2AC9BDD20CF}" type="presOf" srcId="{3030D4B2-C96E-49C1-BFED-6181A7556DCF}" destId="{3379969F-CC07-47D1-B560-91A89800F9DE}" srcOrd="0" destOrd="0" presId="urn:microsoft.com/office/officeart/2005/8/layout/hList1"/>
    <dgm:cxn modelId="{FEF53DE7-357A-4683-B490-4DF9947212B6}" srcId="{E066A6F2-E3D3-4B5D-A3F9-AE729ED5809B}" destId="{6F889B3A-2F22-48C7-A701-1CF76E852FAE}" srcOrd="6" destOrd="0" parTransId="{D0D674FF-C894-443E-B04E-344649E22ED0}" sibTransId="{EDEA3E3D-30A4-4739-8E4B-056341F6182D}"/>
    <dgm:cxn modelId="{FC9A89C6-99FB-49B0-846F-56980BDD8BFC}" type="presOf" srcId="{A3121CCB-60E0-4643-BAE7-B36A15CB908F}" destId="{97B682AE-D11C-48CA-8AE2-B81DF26FEFE6}" srcOrd="0" destOrd="2" presId="urn:microsoft.com/office/officeart/2005/8/layout/hList1"/>
    <dgm:cxn modelId="{11CC7D40-966D-48CD-BBEF-CFC614325B0A}" type="presOf" srcId="{CEF396AB-9E75-4525-83EA-24889503B777}" destId="{97B682AE-D11C-48CA-8AE2-B81DF26FEFE6}" srcOrd="0" destOrd="7" presId="urn:microsoft.com/office/officeart/2005/8/layout/hList1"/>
    <dgm:cxn modelId="{B819BED5-E35D-43D5-A209-36E48A6D7B9F}" srcId="{E066A6F2-E3D3-4B5D-A3F9-AE729ED5809B}" destId="{CEF396AB-9E75-4525-83EA-24889503B777}" srcOrd="7" destOrd="0" parTransId="{E1C7A5E7-106F-4E87-97F6-F53589198A55}" sibTransId="{BA427316-C180-435F-A6FF-FD3C266293DB}"/>
    <dgm:cxn modelId="{2BDA5395-0B63-48ED-A917-9CD0A30A535B}" type="presOf" srcId="{0B3F6118-7BB9-4684-A0FE-F92C825F02B3}" destId="{CC916980-C868-48E4-BE55-11BB577037E2}" srcOrd="0" destOrd="2" presId="urn:microsoft.com/office/officeart/2005/8/layout/hList1"/>
    <dgm:cxn modelId="{39FBB335-BB49-4261-BDA2-96CDFA992354}" type="presOf" srcId="{F030FF5B-279F-4196-AB02-3CC7FF50C083}" destId="{CC916980-C868-48E4-BE55-11BB577037E2}" srcOrd="0" destOrd="0" presId="urn:microsoft.com/office/officeart/2005/8/layout/hList1"/>
    <dgm:cxn modelId="{FEA36504-5BBC-4C01-A644-0AC8B6351795}" type="presOf" srcId="{E56F0850-EC45-42EB-8340-BDC3CFD6AD52}" destId="{97B682AE-D11C-48CA-8AE2-B81DF26FEFE6}" srcOrd="0" destOrd="0" presId="urn:microsoft.com/office/officeart/2005/8/layout/hList1"/>
    <dgm:cxn modelId="{4B5F582A-6A0E-42D3-80A8-52BB488E8F83}" type="presOf" srcId="{3ABE53F1-304B-4CC7-83C1-7CA9903922A4}" destId="{97B682AE-D11C-48CA-8AE2-B81DF26FEFE6}" srcOrd="0" destOrd="4" presId="urn:microsoft.com/office/officeart/2005/8/layout/hList1"/>
    <dgm:cxn modelId="{0A0C0EC8-433F-44BA-8915-3F253FB609DF}" srcId="{E066A6F2-E3D3-4B5D-A3F9-AE729ED5809B}" destId="{98926553-CF34-4BA0-8B63-1D8429885364}" srcOrd="5" destOrd="0" parTransId="{64F43717-FE1F-4CE9-9123-37669EEDA2E0}" sibTransId="{EBF03087-C922-4CF4-8979-A38F39FAF201}"/>
    <dgm:cxn modelId="{441870D3-BAB5-4C24-A0F6-1F85CB032411}" type="presOf" srcId="{A1200F1D-37A4-4C9F-9486-0B3B8283B980}" destId="{CC916980-C868-48E4-BE55-11BB577037E2}" srcOrd="0" destOrd="1" presId="urn:microsoft.com/office/officeart/2005/8/layout/hList1"/>
    <dgm:cxn modelId="{3E96A1D9-C75F-469D-9910-ED9AB02B877C}" type="presOf" srcId="{36B4818F-EA96-4984-BC68-0BC84DA2D958}" destId="{97B682AE-D11C-48CA-8AE2-B81DF26FEFE6}" srcOrd="0" destOrd="1" presId="urn:microsoft.com/office/officeart/2005/8/layout/hList1"/>
    <dgm:cxn modelId="{1A61A147-4BF2-4361-8995-D9D95BCBE149}" srcId="{E066A6F2-E3D3-4B5D-A3F9-AE729ED5809B}" destId="{36B4818F-EA96-4984-BC68-0BC84DA2D958}" srcOrd="1" destOrd="0" parTransId="{0AFECED3-C750-464D-B40C-BB93F1DBA9C5}" sibTransId="{4DE2536A-78F0-4FEB-B461-5A62FE03632E}"/>
    <dgm:cxn modelId="{7E386A31-581F-4611-AA05-521D32CF4EE4}" srcId="{3030D4B2-C96E-49C1-BFED-6181A7556DCF}" destId="{0B3F6118-7BB9-4684-A0FE-F92C825F02B3}" srcOrd="2" destOrd="0" parTransId="{3A49402E-55A5-4CBA-B236-A76C22918F2C}" sibTransId="{43390592-34EE-4214-BE47-22136131C8B0}"/>
    <dgm:cxn modelId="{53D1A112-3074-46EE-A574-189D593AE77D}" srcId="{E066A6F2-E3D3-4B5D-A3F9-AE729ED5809B}" destId="{E56F0850-EC45-42EB-8340-BDC3CFD6AD52}" srcOrd="0" destOrd="0" parTransId="{345B6ABE-A6BD-4756-8864-AD269FFA3E32}" sibTransId="{8B302057-4619-4FFB-B8F5-2F2A7F698584}"/>
    <dgm:cxn modelId="{1A760CF5-F97B-4E09-B812-48CBA4934363}" type="presOf" srcId="{6F889B3A-2F22-48C7-A701-1CF76E852FAE}" destId="{97B682AE-D11C-48CA-8AE2-B81DF26FEFE6}" srcOrd="0" destOrd="6" presId="urn:microsoft.com/office/officeart/2005/8/layout/hList1"/>
    <dgm:cxn modelId="{66F80579-A828-4083-8274-3D9B73FBCDF4}" srcId="{E066A6F2-E3D3-4B5D-A3F9-AE729ED5809B}" destId="{A3121CCB-60E0-4643-BAE7-B36A15CB908F}" srcOrd="2" destOrd="0" parTransId="{086619CD-870D-4A24-AF1E-D742F3F04C0B}" sibTransId="{3E050E69-2748-4DB4-8D8C-91F7789DFD3F}"/>
    <dgm:cxn modelId="{5CFFEB9B-E67A-4DCC-A107-064AC4DAEC14}" type="presOf" srcId="{98926553-CF34-4BA0-8B63-1D8429885364}" destId="{97B682AE-D11C-48CA-8AE2-B81DF26FEFE6}" srcOrd="0" destOrd="5" presId="urn:microsoft.com/office/officeart/2005/8/layout/hList1"/>
    <dgm:cxn modelId="{59116F45-2752-44FA-89C3-06B106894B21}" srcId="{2D5EC88B-5141-47E3-8DA8-6B21DA685638}" destId="{3030D4B2-C96E-49C1-BFED-6181A7556DCF}" srcOrd="0" destOrd="0" parTransId="{2A0EB1D9-2477-4DD8-BDD1-70CFDAC96718}" sibTransId="{CE208AFB-EC72-4879-B96D-CC4513C53DC2}"/>
    <dgm:cxn modelId="{A082A770-EE9B-42D2-92A3-7CFC0FA1F68C}" srcId="{3030D4B2-C96E-49C1-BFED-6181A7556DCF}" destId="{F030FF5B-279F-4196-AB02-3CC7FF50C083}" srcOrd="0" destOrd="0" parTransId="{F3CE2A67-D129-4867-BF31-00C96AEE5406}" sibTransId="{45855C3F-D990-4DC1-BFEE-BB343BC4FF3C}"/>
    <dgm:cxn modelId="{439FB1F0-1946-4322-B681-51E0CEDF2209}" srcId="{E066A6F2-E3D3-4B5D-A3F9-AE729ED5809B}" destId="{9B6EC094-9BBC-4A3F-A0CB-27D5A1194CC9}" srcOrd="3" destOrd="0" parTransId="{B77B0B98-DF49-4078-8545-20C3995D6637}" sibTransId="{FB778D78-108E-479E-9F1A-EDAB6FB9090C}"/>
    <dgm:cxn modelId="{DEA13AE1-1373-4191-B872-3BD5646815FE}" type="presParOf" srcId="{8CAD864C-34E6-44AB-8D73-F4610B101542}" destId="{BCE4FE59-A103-4BFF-87AC-35896B591BAE}" srcOrd="0" destOrd="0" presId="urn:microsoft.com/office/officeart/2005/8/layout/hList1"/>
    <dgm:cxn modelId="{9148E9DB-CA19-484F-ACC0-F7A652C679C1}" type="presParOf" srcId="{BCE4FE59-A103-4BFF-87AC-35896B591BAE}" destId="{3379969F-CC07-47D1-B560-91A89800F9DE}" srcOrd="0" destOrd="0" presId="urn:microsoft.com/office/officeart/2005/8/layout/hList1"/>
    <dgm:cxn modelId="{E2465EC4-2027-43A8-9585-85830AB6E4FA}" type="presParOf" srcId="{BCE4FE59-A103-4BFF-87AC-35896B591BAE}" destId="{CC916980-C868-48E4-BE55-11BB577037E2}" srcOrd="1" destOrd="0" presId="urn:microsoft.com/office/officeart/2005/8/layout/hList1"/>
    <dgm:cxn modelId="{22C7170F-FDC4-43CC-A3E6-AA472CF7AB71}" type="presParOf" srcId="{8CAD864C-34E6-44AB-8D73-F4610B101542}" destId="{1FFF7DD4-77C1-4548-9676-6259F10571DD}" srcOrd="1" destOrd="0" presId="urn:microsoft.com/office/officeart/2005/8/layout/hList1"/>
    <dgm:cxn modelId="{B0BDA0E3-0698-43ED-98AE-67B5F94AEB14}" type="presParOf" srcId="{8CAD864C-34E6-44AB-8D73-F4610B101542}" destId="{77AFF854-76F6-4B47-8232-73294A2B28DB}" srcOrd="2" destOrd="0" presId="urn:microsoft.com/office/officeart/2005/8/layout/hList1"/>
    <dgm:cxn modelId="{DEC08C74-8BFD-426D-9766-FC715770C74F}" type="presParOf" srcId="{77AFF854-76F6-4B47-8232-73294A2B28DB}" destId="{BD9E5B97-8E3B-40E8-99E6-2B560D955D1B}" srcOrd="0" destOrd="0" presId="urn:microsoft.com/office/officeart/2005/8/layout/hList1"/>
    <dgm:cxn modelId="{1AA2ED51-C345-4B5C-8CCB-5273AD62D212}" type="presParOf" srcId="{77AFF854-76F6-4B47-8232-73294A2B28DB}" destId="{97B682AE-D11C-48CA-8AE2-B81DF26FEFE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B9ACD2-4EFA-4690-B5EA-F6283048297A}"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A6EAA76C-D584-4970-ADBB-3AB23A7C05EA}">
      <dgm:prSet phldrT="[Text]" custT="1"/>
      <dgm:spPr>
        <a:solidFill>
          <a:schemeClr val="bg1"/>
        </a:solidFill>
      </dgm:spPr>
      <dgm:t>
        <a:bodyPr/>
        <a:lstStyle/>
        <a:p>
          <a:r>
            <a:rPr lang="en-ID" sz="1800" b="1"/>
            <a:t>Melatih secara spesifik</a:t>
          </a:r>
          <a:endParaRPr lang="en-US" sz="1800" b="1"/>
        </a:p>
      </dgm:t>
    </dgm:pt>
    <dgm:pt modelId="{4E4C978D-4FF3-4F04-BCBD-FC14E033F253}" type="parTrans" cxnId="{5EC6163A-744E-47C9-84CD-04E801B0FA9D}">
      <dgm:prSet/>
      <dgm:spPr/>
      <dgm:t>
        <a:bodyPr/>
        <a:lstStyle/>
        <a:p>
          <a:endParaRPr lang="en-US"/>
        </a:p>
      </dgm:t>
    </dgm:pt>
    <dgm:pt modelId="{18E88CA0-4B46-4170-BA88-F6778BF169E2}" type="sibTrans" cxnId="{5EC6163A-744E-47C9-84CD-04E801B0FA9D}">
      <dgm:prSet/>
      <dgm:spPr/>
      <dgm:t>
        <a:bodyPr/>
        <a:lstStyle/>
        <a:p>
          <a:endParaRPr lang="en-US"/>
        </a:p>
      </dgm:t>
    </dgm:pt>
    <dgm:pt modelId="{962C00E5-E7D9-45E9-9AB3-1B0934699935}">
      <dgm:prSet phldrT="[Text]" custT="1"/>
      <dgm:spPr>
        <a:solidFill>
          <a:schemeClr val="bg1"/>
        </a:solidFill>
      </dgm:spPr>
      <dgm:t>
        <a:bodyPr/>
        <a:lstStyle/>
        <a:p>
          <a:r>
            <a:rPr lang="en-US" sz="1800"/>
            <a:t>Dapat melatih bagian demi bagian dari setiap jenis keterampilan mengajar yang harus dikuasainya secara lebih terkendali dan terkontrol</a:t>
          </a:r>
        </a:p>
      </dgm:t>
    </dgm:pt>
    <dgm:pt modelId="{6DE4DEC2-3AE8-42EC-BAA0-E90FDE41DB83}" type="parTrans" cxnId="{9BD13A33-6C1F-4256-AF12-72817F217F02}">
      <dgm:prSet/>
      <dgm:spPr/>
      <dgm:t>
        <a:bodyPr/>
        <a:lstStyle/>
        <a:p>
          <a:endParaRPr lang="en-US"/>
        </a:p>
      </dgm:t>
    </dgm:pt>
    <dgm:pt modelId="{5B61BA50-D614-4188-A0F1-74BD2AFA4CD2}" type="sibTrans" cxnId="{9BD13A33-6C1F-4256-AF12-72817F217F02}">
      <dgm:prSet/>
      <dgm:spPr/>
      <dgm:t>
        <a:bodyPr/>
        <a:lstStyle/>
        <a:p>
          <a:endParaRPr lang="en-US"/>
        </a:p>
      </dgm:t>
    </dgm:pt>
    <dgm:pt modelId="{65E6AC5F-C419-47CE-B4FA-9BE2AEF3B321}">
      <dgm:prSet phldrT="[Text]"/>
      <dgm:spPr/>
      <dgm:t>
        <a:bodyPr/>
        <a:lstStyle/>
        <a:p>
          <a:r>
            <a:rPr lang="en-ID" sz="1900" b="1"/>
            <a:t>Self evaluation</a:t>
          </a:r>
          <a:endParaRPr lang="en-US" sz="1900" b="1"/>
        </a:p>
      </dgm:t>
    </dgm:pt>
    <dgm:pt modelId="{E8DAFA2F-AB14-4BD6-AD05-6FB0D27F6FD1}" type="parTrans" cxnId="{E6DE6342-C848-4FEF-92AA-3B7F20537798}">
      <dgm:prSet/>
      <dgm:spPr/>
      <dgm:t>
        <a:bodyPr/>
        <a:lstStyle/>
        <a:p>
          <a:endParaRPr lang="en-US"/>
        </a:p>
      </dgm:t>
    </dgm:pt>
    <dgm:pt modelId="{0329D360-B7F2-42C8-A1BD-5B288F8678A3}" type="sibTrans" cxnId="{E6DE6342-C848-4FEF-92AA-3B7F20537798}">
      <dgm:prSet/>
      <dgm:spPr/>
      <dgm:t>
        <a:bodyPr/>
        <a:lstStyle/>
        <a:p>
          <a:endParaRPr lang="en-US"/>
        </a:p>
      </dgm:t>
    </dgm:pt>
    <dgm:pt modelId="{0B515EC3-192C-4803-90EC-335EFF2F69C0}">
      <dgm:prSet phldrT="[Text]" custT="1"/>
      <dgm:spPr/>
      <dgm:t>
        <a:bodyPr/>
        <a:lstStyle/>
        <a:p>
          <a:r>
            <a:rPr lang="en-US" sz="1800"/>
            <a:t>Dapat mengetahui kekuatan dan kelemahan dari setiap jenis keterampilan mengajar yang harus dikuasainya</a:t>
          </a:r>
        </a:p>
      </dgm:t>
    </dgm:pt>
    <dgm:pt modelId="{F8AAA60F-CE41-42A3-8D84-9CFFF228F0C7}" type="parTrans" cxnId="{9E97BB0E-4E38-41E5-8953-F0E84ACEB536}">
      <dgm:prSet/>
      <dgm:spPr/>
      <dgm:t>
        <a:bodyPr/>
        <a:lstStyle/>
        <a:p>
          <a:endParaRPr lang="en-US"/>
        </a:p>
      </dgm:t>
    </dgm:pt>
    <dgm:pt modelId="{5517F693-8BD4-4B16-B17A-D1520337C8FE}" type="sibTrans" cxnId="{9E97BB0E-4E38-41E5-8953-F0E84ACEB536}">
      <dgm:prSet/>
      <dgm:spPr/>
      <dgm:t>
        <a:bodyPr/>
        <a:lstStyle/>
        <a:p>
          <a:endParaRPr lang="en-US"/>
        </a:p>
      </dgm:t>
    </dgm:pt>
    <dgm:pt modelId="{937CAA7E-D94D-4E48-8A16-6D99025D917D}">
      <dgm:prSet phldrT="[Text]"/>
      <dgm:spPr/>
      <dgm:t>
        <a:bodyPr/>
        <a:lstStyle/>
        <a:p>
          <a:r>
            <a:rPr lang="en-ID" sz="1900" b="1"/>
            <a:t>Umpan balik langsung</a:t>
          </a:r>
          <a:endParaRPr lang="en-US" sz="1900" b="1"/>
        </a:p>
      </dgm:t>
    </dgm:pt>
    <dgm:pt modelId="{CF356438-645A-4AD9-81A9-9D57449B0EF2}" type="parTrans" cxnId="{EE49974E-F18E-4C63-A3FB-CAD80489FAD9}">
      <dgm:prSet/>
      <dgm:spPr/>
      <dgm:t>
        <a:bodyPr/>
        <a:lstStyle/>
        <a:p>
          <a:endParaRPr lang="en-US"/>
        </a:p>
      </dgm:t>
    </dgm:pt>
    <dgm:pt modelId="{F1C4D815-0B6F-456E-8E51-36AC551097C9}" type="sibTrans" cxnId="{EE49974E-F18E-4C63-A3FB-CAD80489FAD9}">
      <dgm:prSet/>
      <dgm:spPr/>
      <dgm:t>
        <a:bodyPr/>
        <a:lstStyle/>
        <a:p>
          <a:endParaRPr lang="en-US"/>
        </a:p>
      </dgm:t>
    </dgm:pt>
    <dgm:pt modelId="{096A7419-C75F-4023-8F1A-4F1E6D83E753}">
      <dgm:prSet phldrT="[Text]" custT="1"/>
      <dgm:spPr/>
      <dgm:t>
        <a:bodyPr/>
        <a:lstStyle/>
        <a:p>
          <a:r>
            <a:rPr lang="en-US" sz="1800"/>
            <a:t>Dapat menerima informasi yang lengkap, objektif dan akurat dari proses latihan yang telah dilakukannya dari pihak observer</a:t>
          </a:r>
        </a:p>
      </dgm:t>
    </dgm:pt>
    <dgm:pt modelId="{782E511D-CE67-48B3-87EF-1CF0DBF76402}" type="parTrans" cxnId="{C27F5380-FFC9-4911-811C-F6D15A8D8D61}">
      <dgm:prSet/>
      <dgm:spPr/>
      <dgm:t>
        <a:bodyPr/>
        <a:lstStyle/>
        <a:p>
          <a:endParaRPr lang="en-US"/>
        </a:p>
      </dgm:t>
    </dgm:pt>
    <dgm:pt modelId="{272D75D2-D18C-40C9-81A1-43B654366392}" type="sibTrans" cxnId="{C27F5380-FFC9-4911-811C-F6D15A8D8D61}">
      <dgm:prSet/>
      <dgm:spPr/>
      <dgm:t>
        <a:bodyPr/>
        <a:lstStyle/>
        <a:p>
          <a:endParaRPr lang="en-US"/>
        </a:p>
      </dgm:t>
    </dgm:pt>
    <dgm:pt modelId="{9646BED9-D947-44F4-82B8-4088FB31C10D}">
      <dgm:prSet phldrT="[Text]"/>
      <dgm:spPr/>
      <dgm:t>
        <a:bodyPr/>
        <a:lstStyle/>
        <a:p>
          <a:r>
            <a:rPr lang="en-ID" sz="1900" b="1"/>
            <a:t>Pengulangan</a:t>
          </a:r>
          <a:endParaRPr lang="en-US" sz="1900" b="1"/>
        </a:p>
      </dgm:t>
    </dgm:pt>
    <dgm:pt modelId="{E527670A-BC18-4EB2-9096-96EDD61BA00E}" type="parTrans" cxnId="{65247B51-A391-412D-AFF7-0C55C05B07A1}">
      <dgm:prSet/>
      <dgm:spPr/>
      <dgm:t>
        <a:bodyPr/>
        <a:lstStyle/>
        <a:p>
          <a:endParaRPr lang="en-US"/>
        </a:p>
      </dgm:t>
    </dgm:pt>
    <dgm:pt modelId="{2B3D67B3-1F03-48A2-BE25-AEF987453967}" type="sibTrans" cxnId="{65247B51-A391-412D-AFF7-0C55C05B07A1}">
      <dgm:prSet/>
      <dgm:spPr/>
      <dgm:t>
        <a:bodyPr/>
        <a:lstStyle/>
        <a:p>
          <a:endParaRPr lang="en-US"/>
        </a:p>
      </dgm:t>
    </dgm:pt>
    <dgm:pt modelId="{DA4F8E9C-1162-44D3-A753-C2852832FC03}">
      <dgm:prSet phldrT="[Text]" custT="1"/>
      <dgm:spPr/>
      <dgm:t>
        <a:bodyPr/>
        <a:lstStyle/>
        <a:p>
          <a:r>
            <a:rPr lang="en-US" sz="1800"/>
            <a:t>Dapat melakukan proses latihan ulang, baik untuk memperbaiki kelemahannya maupun untuk lebih meningkatkan kemampuan yang telah dimilikinya</a:t>
          </a:r>
        </a:p>
      </dgm:t>
    </dgm:pt>
    <dgm:pt modelId="{81B458F4-DBDD-4EE4-ADFA-B7EFEF07A992}" type="parTrans" cxnId="{5760D72D-2CB1-4841-AF88-17F081FB901B}">
      <dgm:prSet/>
      <dgm:spPr/>
      <dgm:t>
        <a:bodyPr/>
        <a:lstStyle/>
        <a:p>
          <a:endParaRPr lang="en-US"/>
        </a:p>
      </dgm:t>
    </dgm:pt>
    <dgm:pt modelId="{0B5BC22F-C7AA-4CAF-81EA-CB946A724CF8}" type="sibTrans" cxnId="{5760D72D-2CB1-4841-AF88-17F081FB901B}">
      <dgm:prSet/>
      <dgm:spPr/>
      <dgm:t>
        <a:bodyPr/>
        <a:lstStyle/>
        <a:p>
          <a:endParaRPr lang="en-US"/>
        </a:p>
      </dgm:t>
    </dgm:pt>
    <dgm:pt modelId="{37C35C2C-D6B3-4ABD-864B-F8124C2A4E36}" type="pres">
      <dgm:prSet presAssocID="{84B9ACD2-4EFA-4690-B5EA-F6283048297A}" presName="rootnode" presStyleCnt="0">
        <dgm:presLayoutVars>
          <dgm:chMax/>
          <dgm:chPref/>
          <dgm:dir/>
          <dgm:animLvl val="lvl"/>
        </dgm:presLayoutVars>
      </dgm:prSet>
      <dgm:spPr/>
      <dgm:t>
        <a:bodyPr/>
        <a:lstStyle/>
        <a:p>
          <a:endParaRPr lang="id-ID"/>
        </a:p>
      </dgm:t>
    </dgm:pt>
    <dgm:pt modelId="{764C21F7-5F7E-41F4-AF81-B7315E904EEF}" type="pres">
      <dgm:prSet presAssocID="{A6EAA76C-D584-4970-ADBB-3AB23A7C05EA}" presName="composite" presStyleCnt="0"/>
      <dgm:spPr/>
    </dgm:pt>
    <dgm:pt modelId="{611C3211-B8CF-47B6-A373-5E68F98DD399}" type="pres">
      <dgm:prSet presAssocID="{A6EAA76C-D584-4970-ADBB-3AB23A7C05EA}" presName="LShape" presStyleLbl="alignNode1" presStyleIdx="0" presStyleCnt="7"/>
      <dgm:spPr/>
    </dgm:pt>
    <dgm:pt modelId="{14406ABE-5B2A-442C-A284-DA8546DC8C1D}" type="pres">
      <dgm:prSet presAssocID="{A6EAA76C-D584-4970-ADBB-3AB23A7C05EA}" presName="ParentText" presStyleLbl="revTx" presStyleIdx="0" presStyleCnt="4">
        <dgm:presLayoutVars>
          <dgm:chMax val="0"/>
          <dgm:chPref val="0"/>
          <dgm:bulletEnabled val="1"/>
        </dgm:presLayoutVars>
      </dgm:prSet>
      <dgm:spPr/>
      <dgm:t>
        <a:bodyPr/>
        <a:lstStyle/>
        <a:p>
          <a:endParaRPr lang="id-ID"/>
        </a:p>
      </dgm:t>
    </dgm:pt>
    <dgm:pt modelId="{79EE803F-D706-47F1-91C6-76D04A0F6D4B}" type="pres">
      <dgm:prSet presAssocID="{A6EAA76C-D584-4970-ADBB-3AB23A7C05EA}" presName="Triangle" presStyleLbl="alignNode1" presStyleIdx="1" presStyleCnt="7"/>
      <dgm:spPr/>
    </dgm:pt>
    <dgm:pt modelId="{0F360001-71E7-47FD-A41B-AD80122842A9}" type="pres">
      <dgm:prSet presAssocID="{18E88CA0-4B46-4170-BA88-F6778BF169E2}" presName="sibTrans" presStyleCnt="0"/>
      <dgm:spPr/>
    </dgm:pt>
    <dgm:pt modelId="{7EE8DCAA-26A6-4CC9-A16B-FDD5E1708302}" type="pres">
      <dgm:prSet presAssocID="{18E88CA0-4B46-4170-BA88-F6778BF169E2}" presName="space" presStyleCnt="0"/>
      <dgm:spPr/>
    </dgm:pt>
    <dgm:pt modelId="{42FE58D8-9BDA-411B-B9C7-BC7806756246}" type="pres">
      <dgm:prSet presAssocID="{65E6AC5F-C419-47CE-B4FA-9BE2AEF3B321}" presName="composite" presStyleCnt="0"/>
      <dgm:spPr/>
    </dgm:pt>
    <dgm:pt modelId="{DC19C6AF-F38F-474F-917E-CDFA31B60FD1}" type="pres">
      <dgm:prSet presAssocID="{65E6AC5F-C419-47CE-B4FA-9BE2AEF3B321}" presName="LShape" presStyleLbl="alignNode1" presStyleIdx="2" presStyleCnt="7"/>
      <dgm:spPr/>
    </dgm:pt>
    <dgm:pt modelId="{841453B4-4F40-4FC2-B2A0-BFD57D679A5B}" type="pres">
      <dgm:prSet presAssocID="{65E6AC5F-C419-47CE-B4FA-9BE2AEF3B321}" presName="ParentText" presStyleLbl="revTx" presStyleIdx="1" presStyleCnt="4">
        <dgm:presLayoutVars>
          <dgm:chMax val="0"/>
          <dgm:chPref val="0"/>
          <dgm:bulletEnabled val="1"/>
        </dgm:presLayoutVars>
      </dgm:prSet>
      <dgm:spPr/>
      <dgm:t>
        <a:bodyPr/>
        <a:lstStyle/>
        <a:p>
          <a:endParaRPr lang="id-ID"/>
        </a:p>
      </dgm:t>
    </dgm:pt>
    <dgm:pt modelId="{395FBFCA-4433-4E58-996A-F110990C5F3E}" type="pres">
      <dgm:prSet presAssocID="{65E6AC5F-C419-47CE-B4FA-9BE2AEF3B321}" presName="Triangle" presStyleLbl="alignNode1" presStyleIdx="3" presStyleCnt="7"/>
      <dgm:spPr/>
    </dgm:pt>
    <dgm:pt modelId="{CEA8BAC2-B2A1-4B99-8E26-EC2692C14AB1}" type="pres">
      <dgm:prSet presAssocID="{0329D360-B7F2-42C8-A1BD-5B288F8678A3}" presName="sibTrans" presStyleCnt="0"/>
      <dgm:spPr/>
    </dgm:pt>
    <dgm:pt modelId="{0005FE3B-FBCF-44AF-AC26-EF1D6EC00CE8}" type="pres">
      <dgm:prSet presAssocID="{0329D360-B7F2-42C8-A1BD-5B288F8678A3}" presName="space" presStyleCnt="0"/>
      <dgm:spPr/>
    </dgm:pt>
    <dgm:pt modelId="{1460A8DA-18B5-458E-98E3-C37699950B3D}" type="pres">
      <dgm:prSet presAssocID="{937CAA7E-D94D-4E48-8A16-6D99025D917D}" presName="composite" presStyleCnt="0"/>
      <dgm:spPr/>
    </dgm:pt>
    <dgm:pt modelId="{BF8ED309-7CD5-479E-BF03-F17634A6D779}" type="pres">
      <dgm:prSet presAssocID="{937CAA7E-D94D-4E48-8A16-6D99025D917D}" presName="LShape" presStyleLbl="alignNode1" presStyleIdx="4" presStyleCnt="7"/>
      <dgm:spPr/>
    </dgm:pt>
    <dgm:pt modelId="{DB118125-79EC-48E2-B77F-83D78E9110DF}" type="pres">
      <dgm:prSet presAssocID="{937CAA7E-D94D-4E48-8A16-6D99025D917D}" presName="ParentText" presStyleLbl="revTx" presStyleIdx="2" presStyleCnt="4">
        <dgm:presLayoutVars>
          <dgm:chMax val="0"/>
          <dgm:chPref val="0"/>
          <dgm:bulletEnabled val="1"/>
        </dgm:presLayoutVars>
      </dgm:prSet>
      <dgm:spPr/>
      <dgm:t>
        <a:bodyPr/>
        <a:lstStyle/>
        <a:p>
          <a:endParaRPr lang="id-ID"/>
        </a:p>
      </dgm:t>
    </dgm:pt>
    <dgm:pt modelId="{2B735FAB-D0D4-4CA3-ADDA-2951819A6DE4}" type="pres">
      <dgm:prSet presAssocID="{937CAA7E-D94D-4E48-8A16-6D99025D917D}" presName="Triangle" presStyleLbl="alignNode1" presStyleIdx="5" presStyleCnt="7"/>
      <dgm:spPr/>
    </dgm:pt>
    <dgm:pt modelId="{6C242656-4206-4DB3-B4DB-34F36587FD18}" type="pres">
      <dgm:prSet presAssocID="{F1C4D815-0B6F-456E-8E51-36AC551097C9}" presName="sibTrans" presStyleCnt="0"/>
      <dgm:spPr/>
    </dgm:pt>
    <dgm:pt modelId="{764A9F77-508B-4C5D-81B2-FEC53DDEAEE1}" type="pres">
      <dgm:prSet presAssocID="{F1C4D815-0B6F-456E-8E51-36AC551097C9}" presName="space" presStyleCnt="0"/>
      <dgm:spPr/>
    </dgm:pt>
    <dgm:pt modelId="{6035CD6E-DEB6-4F56-8A02-995A0E3443CE}" type="pres">
      <dgm:prSet presAssocID="{9646BED9-D947-44F4-82B8-4088FB31C10D}" presName="composite" presStyleCnt="0"/>
      <dgm:spPr/>
    </dgm:pt>
    <dgm:pt modelId="{36A2B14E-E7E6-44CE-95A2-6DBAB776FAA0}" type="pres">
      <dgm:prSet presAssocID="{9646BED9-D947-44F4-82B8-4088FB31C10D}" presName="LShape" presStyleLbl="alignNode1" presStyleIdx="6" presStyleCnt="7"/>
      <dgm:spPr/>
    </dgm:pt>
    <dgm:pt modelId="{DBE27E31-D20A-4080-8EC5-428A14039552}" type="pres">
      <dgm:prSet presAssocID="{9646BED9-D947-44F4-82B8-4088FB31C10D}" presName="ParentText" presStyleLbl="revTx" presStyleIdx="3" presStyleCnt="4">
        <dgm:presLayoutVars>
          <dgm:chMax val="0"/>
          <dgm:chPref val="0"/>
          <dgm:bulletEnabled val="1"/>
        </dgm:presLayoutVars>
      </dgm:prSet>
      <dgm:spPr/>
      <dgm:t>
        <a:bodyPr/>
        <a:lstStyle/>
        <a:p>
          <a:endParaRPr lang="id-ID"/>
        </a:p>
      </dgm:t>
    </dgm:pt>
  </dgm:ptLst>
  <dgm:cxnLst>
    <dgm:cxn modelId="{AD07BC17-1593-43E2-A662-587C4357BF10}" type="presOf" srcId="{962C00E5-E7D9-45E9-9AB3-1B0934699935}" destId="{14406ABE-5B2A-442C-A284-DA8546DC8C1D}" srcOrd="0" destOrd="1" presId="urn:microsoft.com/office/officeart/2009/3/layout/StepUpProcess"/>
    <dgm:cxn modelId="{DBD3996F-24BC-4FDA-BDD4-44898D28B0C2}" type="presOf" srcId="{DA4F8E9C-1162-44D3-A753-C2852832FC03}" destId="{DBE27E31-D20A-4080-8EC5-428A14039552}" srcOrd="0" destOrd="1" presId="urn:microsoft.com/office/officeart/2009/3/layout/StepUpProcess"/>
    <dgm:cxn modelId="{D5329A92-EFD4-49DB-9FB1-E7AC5D4329B9}" type="presOf" srcId="{096A7419-C75F-4023-8F1A-4F1E6D83E753}" destId="{DB118125-79EC-48E2-B77F-83D78E9110DF}" srcOrd="0" destOrd="1" presId="urn:microsoft.com/office/officeart/2009/3/layout/StepUpProcess"/>
    <dgm:cxn modelId="{65247B51-A391-412D-AFF7-0C55C05B07A1}" srcId="{84B9ACD2-4EFA-4690-B5EA-F6283048297A}" destId="{9646BED9-D947-44F4-82B8-4088FB31C10D}" srcOrd="3" destOrd="0" parTransId="{E527670A-BC18-4EB2-9096-96EDD61BA00E}" sibTransId="{2B3D67B3-1F03-48A2-BE25-AEF987453967}"/>
    <dgm:cxn modelId="{5EC6163A-744E-47C9-84CD-04E801B0FA9D}" srcId="{84B9ACD2-4EFA-4690-B5EA-F6283048297A}" destId="{A6EAA76C-D584-4970-ADBB-3AB23A7C05EA}" srcOrd="0" destOrd="0" parTransId="{4E4C978D-4FF3-4F04-BCBD-FC14E033F253}" sibTransId="{18E88CA0-4B46-4170-BA88-F6778BF169E2}"/>
    <dgm:cxn modelId="{E72F7530-56CD-4AF6-8099-FAB3FF63F3DC}" type="presOf" srcId="{A6EAA76C-D584-4970-ADBB-3AB23A7C05EA}" destId="{14406ABE-5B2A-442C-A284-DA8546DC8C1D}" srcOrd="0" destOrd="0" presId="urn:microsoft.com/office/officeart/2009/3/layout/StepUpProcess"/>
    <dgm:cxn modelId="{17091A5C-016E-4EF5-BB74-CEF02645E905}" type="presOf" srcId="{0B515EC3-192C-4803-90EC-335EFF2F69C0}" destId="{841453B4-4F40-4FC2-B2A0-BFD57D679A5B}" srcOrd="0" destOrd="1" presId="urn:microsoft.com/office/officeart/2009/3/layout/StepUpProcess"/>
    <dgm:cxn modelId="{9BD13A33-6C1F-4256-AF12-72817F217F02}" srcId="{A6EAA76C-D584-4970-ADBB-3AB23A7C05EA}" destId="{962C00E5-E7D9-45E9-9AB3-1B0934699935}" srcOrd="0" destOrd="0" parTransId="{6DE4DEC2-3AE8-42EC-BAA0-E90FDE41DB83}" sibTransId="{5B61BA50-D614-4188-A0F1-74BD2AFA4CD2}"/>
    <dgm:cxn modelId="{5760D72D-2CB1-4841-AF88-17F081FB901B}" srcId="{9646BED9-D947-44F4-82B8-4088FB31C10D}" destId="{DA4F8E9C-1162-44D3-A753-C2852832FC03}" srcOrd="0" destOrd="0" parTransId="{81B458F4-DBDD-4EE4-ADFA-B7EFEF07A992}" sibTransId="{0B5BC22F-C7AA-4CAF-81EA-CB946A724CF8}"/>
    <dgm:cxn modelId="{EE49974E-F18E-4C63-A3FB-CAD80489FAD9}" srcId="{84B9ACD2-4EFA-4690-B5EA-F6283048297A}" destId="{937CAA7E-D94D-4E48-8A16-6D99025D917D}" srcOrd="2" destOrd="0" parTransId="{CF356438-645A-4AD9-81A9-9D57449B0EF2}" sibTransId="{F1C4D815-0B6F-456E-8E51-36AC551097C9}"/>
    <dgm:cxn modelId="{644B6980-35E6-4E39-8DB3-E736B7BE3255}" type="presOf" srcId="{84B9ACD2-4EFA-4690-B5EA-F6283048297A}" destId="{37C35C2C-D6B3-4ABD-864B-F8124C2A4E36}" srcOrd="0" destOrd="0" presId="urn:microsoft.com/office/officeart/2009/3/layout/StepUpProcess"/>
    <dgm:cxn modelId="{FC2975EF-72B8-4F4E-A515-307100BA012E}" type="presOf" srcId="{937CAA7E-D94D-4E48-8A16-6D99025D917D}" destId="{DB118125-79EC-48E2-B77F-83D78E9110DF}" srcOrd="0" destOrd="0" presId="urn:microsoft.com/office/officeart/2009/3/layout/StepUpProcess"/>
    <dgm:cxn modelId="{97BFA050-9431-4DEC-8286-F930DCF4E774}" type="presOf" srcId="{9646BED9-D947-44F4-82B8-4088FB31C10D}" destId="{DBE27E31-D20A-4080-8EC5-428A14039552}" srcOrd="0" destOrd="0" presId="urn:microsoft.com/office/officeart/2009/3/layout/StepUpProcess"/>
    <dgm:cxn modelId="{C27F5380-FFC9-4911-811C-F6D15A8D8D61}" srcId="{937CAA7E-D94D-4E48-8A16-6D99025D917D}" destId="{096A7419-C75F-4023-8F1A-4F1E6D83E753}" srcOrd="0" destOrd="0" parTransId="{782E511D-CE67-48B3-87EF-1CF0DBF76402}" sibTransId="{272D75D2-D18C-40C9-81A1-43B654366392}"/>
    <dgm:cxn modelId="{9E97BB0E-4E38-41E5-8953-F0E84ACEB536}" srcId="{65E6AC5F-C419-47CE-B4FA-9BE2AEF3B321}" destId="{0B515EC3-192C-4803-90EC-335EFF2F69C0}" srcOrd="0" destOrd="0" parTransId="{F8AAA60F-CE41-42A3-8D84-9CFFF228F0C7}" sibTransId="{5517F693-8BD4-4B16-B17A-D1520337C8FE}"/>
    <dgm:cxn modelId="{2EDBC8D0-C729-4D71-8630-BAC32CAFAC4B}" type="presOf" srcId="{65E6AC5F-C419-47CE-B4FA-9BE2AEF3B321}" destId="{841453B4-4F40-4FC2-B2A0-BFD57D679A5B}" srcOrd="0" destOrd="0" presId="urn:microsoft.com/office/officeart/2009/3/layout/StepUpProcess"/>
    <dgm:cxn modelId="{E6DE6342-C848-4FEF-92AA-3B7F20537798}" srcId="{84B9ACD2-4EFA-4690-B5EA-F6283048297A}" destId="{65E6AC5F-C419-47CE-B4FA-9BE2AEF3B321}" srcOrd="1" destOrd="0" parTransId="{E8DAFA2F-AB14-4BD6-AD05-6FB0D27F6FD1}" sibTransId="{0329D360-B7F2-42C8-A1BD-5B288F8678A3}"/>
    <dgm:cxn modelId="{66032884-CABD-4527-857D-99A940786EC7}" type="presParOf" srcId="{37C35C2C-D6B3-4ABD-864B-F8124C2A4E36}" destId="{764C21F7-5F7E-41F4-AF81-B7315E904EEF}" srcOrd="0" destOrd="0" presId="urn:microsoft.com/office/officeart/2009/3/layout/StepUpProcess"/>
    <dgm:cxn modelId="{FE4D83DD-5F1E-4639-BD56-45ED715C4261}" type="presParOf" srcId="{764C21F7-5F7E-41F4-AF81-B7315E904EEF}" destId="{611C3211-B8CF-47B6-A373-5E68F98DD399}" srcOrd="0" destOrd="0" presId="urn:microsoft.com/office/officeart/2009/3/layout/StepUpProcess"/>
    <dgm:cxn modelId="{0CCC7656-58CB-4DE4-9F00-8C18C1C463CF}" type="presParOf" srcId="{764C21F7-5F7E-41F4-AF81-B7315E904EEF}" destId="{14406ABE-5B2A-442C-A284-DA8546DC8C1D}" srcOrd="1" destOrd="0" presId="urn:microsoft.com/office/officeart/2009/3/layout/StepUpProcess"/>
    <dgm:cxn modelId="{9CA84F01-9520-4325-8DB9-DC024A60D275}" type="presParOf" srcId="{764C21F7-5F7E-41F4-AF81-B7315E904EEF}" destId="{79EE803F-D706-47F1-91C6-76D04A0F6D4B}" srcOrd="2" destOrd="0" presId="urn:microsoft.com/office/officeart/2009/3/layout/StepUpProcess"/>
    <dgm:cxn modelId="{B53165BA-2BE9-4E26-8077-75CF978CCCA2}" type="presParOf" srcId="{37C35C2C-D6B3-4ABD-864B-F8124C2A4E36}" destId="{0F360001-71E7-47FD-A41B-AD80122842A9}" srcOrd="1" destOrd="0" presId="urn:microsoft.com/office/officeart/2009/3/layout/StepUpProcess"/>
    <dgm:cxn modelId="{0681F0A4-C1DB-4A78-A3C1-AFA552E8959B}" type="presParOf" srcId="{0F360001-71E7-47FD-A41B-AD80122842A9}" destId="{7EE8DCAA-26A6-4CC9-A16B-FDD5E1708302}" srcOrd="0" destOrd="0" presId="urn:microsoft.com/office/officeart/2009/3/layout/StepUpProcess"/>
    <dgm:cxn modelId="{7DF45CAE-6A9D-48CD-B6B4-480234373907}" type="presParOf" srcId="{37C35C2C-D6B3-4ABD-864B-F8124C2A4E36}" destId="{42FE58D8-9BDA-411B-B9C7-BC7806756246}" srcOrd="2" destOrd="0" presId="urn:microsoft.com/office/officeart/2009/3/layout/StepUpProcess"/>
    <dgm:cxn modelId="{B00D514D-4AD0-48E1-B60A-BD2C3EA10EE0}" type="presParOf" srcId="{42FE58D8-9BDA-411B-B9C7-BC7806756246}" destId="{DC19C6AF-F38F-474F-917E-CDFA31B60FD1}" srcOrd="0" destOrd="0" presId="urn:microsoft.com/office/officeart/2009/3/layout/StepUpProcess"/>
    <dgm:cxn modelId="{89B4B82B-CD31-4929-9350-911AB8CD059B}" type="presParOf" srcId="{42FE58D8-9BDA-411B-B9C7-BC7806756246}" destId="{841453B4-4F40-4FC2-B2A0-BFD57D679A5B}" srcOrd="1" destOrd="0" presId="urn:microsoft.com/office/officeart/2009/3/layout/StepUpProcess"/>
    <dgm:cxn modelId="{64533F4A-B6E2-48A3-B0C2-E191C2BED85B}" type="presParOf" srcId="{42FE58D8-9BDA-411B-B9C7-BC7806756246}" destId="{395FBFCA-4433-4E58-996A-F110990C5F3E}" srcOrd="2" destOrd="0" presId="urn:microsoft.com/office/officeart/2009/3/layout/StepUpProcess"/>
    <dgm:cxn modelId="{FCB03972-F776-491A-97ED-189F88AE1034}" type="presParOf" srcId="{37C35C2C-D6B3-4ABD-864B-F8124C2A4E36}" destId="{CEA8BAC2-B2A1-4B99-8E26-EC2692C14AB1}" srcOrd="3" destOrd="0" presId="urn:microsoft.com/office/officeart/2009/3/layout/StepUpProcess"/>
    <dgm:cxn modelId="{719F50F1-A407-4760-A636-F19E199C1781}" type="presParOf" srcId="{CEA8BAC2-B2A1-4B99-8E26-EC2692C14AB1}" destId="{0005FE3B-FBCF-44AF-AC26-EF1D6EC00CE8}" srcOrd="0" destOrd="0" presId="urn:microsoft.com/office/officeart/2009/3/layout/StepUpProcess"/>
    <dgm:cxn modelId="{1A1520B7-527B-4147-982F-FFA6CAB45723}" type="presParOf" srcId="{37C35C2C-D6B3-4ABD-864B-F8124C2A4E36}" destId="{1460A8DA-18B5-458E-98E3-C37699950B3D}" srcOrd="4" destOrd="0" presId="urn:microsoft.com/office/officeart/2009/3/layout/StepUpProcess"/>
    <dgm:cxn modelId="{C39ADA2B-8D90-4F9E-AF0C-1DB7467CCDBE}" type="presParOf" srcId="{1460A8DA-18B5-458E-98E3-C37699950B3D}" destId="{BF8ED309-7CD5-479E-BF03-F17634A6D779}" srcOrd="0" destOrd="0" presId="urn:microsoft.com/office/officeart/2009/3/layout/StepUpProcess"/>
    <dgm:cxn modelId="{70F44C84-FE01-4BCD-86D3-70CD7F333858}" type="presParOf" srcId="{1460A8DA-18B5-458E-98E3-C37699950B3D}" destId="{DB118125-79EC-48E2-B77F-83D78E9110DF}" srcOrd="1" destOrd="0" presId="urn:microsoft.com/office/officeart/2009/3/layout/StepUpProcess"/>
    <dgm:cxn modelId="{734EF356-3525-4759-8675-89A8EBA63454}" type="presParOf" srcId="{1460A8DA-18B5-458E-98E3-C37699950B3D}" destId="{2B735FAB-D0D4-4CA3-ADDA-2951819A6DE4}" srcOrd="2" destOrd="0" presId="urn:microsoft.com/office/officeart/2009/3/layout/StepUpProcess"/>
    <dgm:cxn modelId="{9330E139-27B4-401D-BD05-65061FD438BA}" type="presParOf" srcId="{37C35C2C-D6B3-4ABD-864B-F8124C2A4E36}" destId="{6C242656-4206-4DB3-B4DB-34F36587FD18}" srcOrd="5" destOrd="0" presId="urn:microsoft.com/office/officeart/2009/3/layout/StepUpProcess"/>
    <dgm:cxn modelId="{D3C042EF-1CDD-4275-AF8D-71FB9B3CB493}" type="presParOf" srcId="{6C242656-4206-4DB3-B4DB-34F36587FD18}" destId="{764A9F77-508B-4C5D-81B2-FEC53DDEAEE1}" srcOrd="0" destOrd="0" presId="urn:microsoft.com/office/officeart/2009/3/layout/StepUpProcess"/>
    <dgm:cxn modelId="{4125B744-0063-4424-BA91-BF8F5D2C1B74}" type="presParOf" srcId="{37C35C2C-D6B3-4ABD-864B-F8124C2A4E36}" destId="{6035CD6E-DEB6-4F56-8A02-995A0E3443CE}" srcOrd="6" destOrd="0" presId="urn:microsoft.com/office/officeart/2009/3/layout/StepUpProcess"/>
    <dgm:cxn modelId="{98D52B92-1A60-4F25-8918-9D2490BD3679}" type="presParOf" srcId="{6035CD6E-DEB6-4F56-8A02-995A0E3443CE}" destId="{36A2B14E-E7E6-44CE-95A2-6DBAB776FAA0}" srcOrd="0" destOrd="0" presId="urn:microsoft.com/office/officeart/2009/3/layout/StepUpProcess"/>
    <dgm:cxn modelId="{55E9FE35-3AB8-44A1-904E-E9ECDC61F32C}" type="presParOf" srcId="{6035CD6E-DEB6-4F56-8A02-995A0E3443CE}" destId="{DBE27E31-D20A-4080-8EC5-428A14039552}"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B38FC9-4707-4053-A653-364ED2F7564E}" type="doc">
      <dgm:prSet loTypeId="urn:microsoft.com/office/officeart/2005/8/layout/process2" loCatId="process" qsTypeId="urn:microsoft.com/office/officeart/2005/8/quickstyle/simple3" qsCatId="simple" csTypeId="urn:microsoft.com/office/officeart/2005/8/colors/colorful1#2" csCatId="colorful" phldr="1"/>
      <dgm:spPr/>
    </dgm:pt>
    <dgm:pt modelId="{D7482A79-A421-45BE-A73C-CEDE8E5D3206}">
      <dgm:prSet phldrT="[Text]" custT="1"/>
      <dgm:spPr/>
      <dgm:t>
        <a:bodyPr/>
        <a:lstStyle/>
        <a:p>
          <a:r>
            <a:rPr lang="en-US" sz="2800" dirty="0" err="1"/>
            <a:t>Mengembangkan</a:t>
          </a:r>
          <a:r>
            <a:rPr lang="en-US" sz="2800" dirty="0"/>
            <a:t> </a:t>
          </a:r>
          <a:r>
            <a:rPr lang="en-US" sz="2800" dirty="0" err="1"/>
            <a:t>keterampilan</a:t>
          </a:r>
          <a:r>
            <a:rPr lang="en-US" sz="2800" dirty="0"/>
            <a:t> </a:t>
          </a:r>
          <a:r>
            <a:rPr lang="en-US" sz="2800" dirty="0" err="1"/>
            <a:t>mengajar</a:t>
          </a:r>
          <a:r>
            <a:rPr lang="en-US" sz="2800" dirty="0"/>
            <a:t> guru/</a:t>
          </a:r>
          <a:r>
            <a:rPr lang="en-US" sz="2800" dirty="0" err="1"/>
            <a:t>calon</a:t>
          </a:r>
          <a:r>
            <a:rPr lang="en-US" sz="2800" dirty="0"/>
            <a:t> guru</a:t>
          </a:r>
        </a:p>
      </dgm:t>
    </dgm:pt>
    <dgm:pt modelId="{536BA3AE-3BAD-426F-877F-53D63B24C550}" type="parTrans" cxnId="{8F44285D-A2AE-4AB3-8357-571EC0E4AD85}">
      <dgm:prSet/>
      <dgm:spPr/>
      <dgm:t>
        <a:bodyPr/>
        <a:lstStyle/>
        <a:p>
          <a:endParaRPr lang="en-US" sz="2800"/>
        </a:p>
      </dgm:t>
    </dgm:pt>
    <dgm:pt modelId="{890656B8-9EAC-418B-A8BD-11952EAFE56C}" type="sibTrans" cxnId="{8F44285D-A2AE-4AB3-8357-571EC0E4AD85}">
      <dgm:prSet custT="1"/>
      <dgm:spPr/>
      <dgm:t>
        <a:bodyPr/>
        <a:lstStyle/>
        <a:p>
          <a:endParaRPr lang="en-US" sz="2000"/>
        </a:p>
      </dgm:t>
    </dgm:pt>
    <dgm:pt modelId="{9B6B6C5B-E724-45DF-9365-B840554B4BAB}">
      <dgm:prSet custT="1"/>
      <dgm:spPr/>
      <dgm:t>
        <a:bodyPr/>
        <a:lstStyle/>
        <a:p>
          <a:r>
            <a:rPr lang="en-US" sz="2800"/>
            <a:t>Mempraktekkan model dan media ajar baru dalam lingkungan yang mendukung. </a:t>
          </a:r>
        </a:p>
      </dgm:t>
    </dgm:pt>
    <dgm:pt modelId="{BDA4487D-3014-48D1-9852-1A46E5F7EDD1}" type="parTrans" cxnId="{7D63ABA7-CDF2-4336-B802-B96425C35847}">
      <dgm:prSet/>
      <dgm:spPr/>
      <dgm:t>
        <a:bodyPr/>
        <a:lstStyle/>
        <a:p>
          <a:endParaRPr lang="en-US" sz="2800"/>
        </a:p>
      </dgm:t>
    </dgm:pt>
    <dgm:pt modelId="{9A33C603-A515-4C9F-B80C-473CC5E437CB}" type="sibTrans" cxnId="{7D63ABA7-CDF2-4336-B802-B96425C35847}">
      <dgm:prSet custT="1"/>
      <dgm:spPr/>
      <dgm:t>
        <a:bodyPr/>
        <a:lstStyle/>
        <a:p>
          <a:endParaRPr lang="en-US" sz="2000"/>
        </a:p>
      </dgm:t>
    </dgm:pt>
    <dgm:pt modelId="{5A8066CD-120E-4CA0-8155-9898DBA454A7}">
      <dgm:prSet custT="1"/>
      <dgm:spPr/>
      <dgm:t>
        <a:bodyPr/>
        <a:lstStyle/>
        <a:p>
          <a:r>
            <a:rPr lang="en-US" sz="2800"/>
            <a:t>Umpan balik (feedback) langsung/seketika dari observer maupun tidak langsung dari rekaman video pembelajaran. </a:t>
          </a:r>
        </a:p>
      </dgm:t>
    </dgm:pt>
    <dgm:pt modelId="{9CBA31EA-9814-46BD-BB88-A6A1CC07DCBF}" type="parTrans" cxnId="{95367DBE-6E5D-4321-B2BF-299CA2616716}">
      <dgm:prSet/>
      <dgm:spPr/>
      <dgm:t>
        <a:bodyPr/>
        <a:lstStyle/>
        <a:p>
          <a:endParaRPr lang="en-US" sz="2800"/>
        </a:p>
      </dgm:t>
    </dgm:pt>
    <dgm:pt modelId="{140F8783-E98B-4807-8BC2-E1660F7569BC}" type="sibTrans" cxnId="{95367DBE-6E5D-4321-B2BF-299CA2616716}">
      <dgm:prSet/>
      <dgm:spPr/>
      <dgm:t>
        <a:bodyPr/>
        <a:lstStyle/>
        <a:p>
          <a:endParaRPr lang="en-US" sz="2800"/>
        </a:p>
      </dgm:t>
    </dgm:pt>
    <dgm:pt modelId="{22B2A9E1-E56A-4638-9E10-78F845503AB7}" type="pres">
      <dgm:prSet presAssocID="{D2B38FC9-4707-4053-A653-364ED2F7564E}" presName="linearFlow" presStyleCnt="0">
        <dgm:presLayoutVars>
          <dgm:resizeHandles val="exact"/>
        </dgm:presLayoutVars>
      </dgm:prSet>
      <dgm:spPr/>
    </dgm:pt>
    <dgm:pt modelId="{22425A54-59EC-4034-A250-CE9C5FD3394F}" type="pres">
      <dgm:prSet presAssocID="{D7482A79-A421-45BE-A73C-CEDE8E5D3206}" presName="node" presStyleLbl="node1" presStyleIdx="0" presStyleCnt="3" custScaleX="197706">
        <dgm:presLayoutVars>
          <dgm:bulletEnabled val="1"/>
        </dgm:presLayoutVars>
      </dgm:prSet>
      <dgm:spPr/>
      <dgm:t>
        <a:bodyPr/>
        <a:lstStyle/>
        <a:p>
          <a:endParaRPr lang="id-ID"/>
        </a:p>
      </dgm:t>
    </dgm:pt>
    <dgm:pt modelId="{956505F8-002C-4B51-9AD0-8443B70B67C0}" type="pres">
      <dgm:prSet presAssocID="{890656B8-9EAC-418B-A8BD-11952EAFE56C}" presName="sibTrans" presStyleLbl="sibTrans2D1" presStyleIdx="0" presStyleCnt="2"/>
      <dgm:spPr/>
      <dgm:t>
        <a:bodyPr/>
        <a:lstStyle/>
        <a:p>
          <a:endParaRPr lang="id-ID"/>
        </a:p>
      </dgm:t>
    </dgm:pt>
    <dgm:pt modelId="{064E9659-F315-459C-A7F1-7A2CFE9B43FF}" type="pres">
      <dgm:prSet presAssocID="{890656B8-9EAC-418B-A8BD-11952EAFE56C}" presName="connectorText" presStyleLbl="sibTrans2D1" presStyleIdx="0" presStyleCnt="2"/>
      <dgm:spPr/>
      <dgm:t>
        <a:bodyPr/>
        <a:lstStyle/>
        <a:p>
          <a:endParaRPr lang="id-ID"/>
        </a:p>
      </dgm:t>
    </dgm:pt>
    <dgm:pt modelId="{88BD325B-0EAB-4DB7-A3A9-417FF3D47670}" type="pres">
      <dgm:prSet presAssocID="{9B6B6C5B-E724-45DF-9365-B840554B4BAB}" presName="node" presStyleLbl="node1" presStyleIdx="1" presStyleCnt="3" custScaleX="197706">
        <dgm:presLayoutVars>
          <dgm:bulletEnabled val="1"/>
        </dgm:presLayoutVars>
      </dgm:prSet>
      <dgm:spPr/>
      <dgm:t>
        <a:bodyPr/>
        <a:lstStyle/>
        <a:p>
          <a:endParaRPr lang="id-ID"/>
        </a:p>
      </dgm:t>
    </dgm:pt>
    <dgm:pt modelId="{CBBB6F70-89C6-45BC-B2C6-F5A45591D1CC}" type="pres">
      <dgm:prSet presAssocID="{9A33C603-A515-4C9F-B80C-473CC5E437CB}" presName="sibTrans" presStyleLbl="sibTrans2D1" presStyleIdx="1" presStyleCnt="2"/>
      <dgm:spPr/>
      <dgm:t>
        <a:bodyPr/>
        <a:lstStyle/>
        <a:p>
          <a:endParaRPr lang="id-ID"/>
        </a:p>
      </dgm:t>
    </dgm:pt>
    <dgm:pt modelId="{91B31434-CC26-4866-8CCB-9A6711BEB5D4}" type="pres">
      <dgm:prSet presAssocID="{9A33C603-A515-4C9F-B80C-473CC5E437CB}" presName="connectorText" presStyleLbl="sibTrans2D1" presStyleIdx="1" presStyleCnt="2"/>
      <dgm:spPr/>
      <dgm:t>
        <a:bodyPr/>
        <a:lstStyle/>
        <a:p>
          <a:endParaRPr lang="id-ID"/>
        </a:p>
      </dgm:t>
    </dgm:pt>
    <dgm:pt modelId="{8D7C859D-74E1-4FA8-94DC-02973F364025}" type="pres">
      <dgm:prSet presAssocID="{5A8066CD-120E-4CA0-8155-9898DBA454A7}" presName="node" presStyleLbl="node1" presStyleIdx="2" presStyleCnt="3" custScaleX="197706">
        <dgm:presLayoutVars>
          <dgm:bulletEnabled val="1"/>
        </dgm:presLayoutVars>
      </dgm:prSet>
      <dgm:spPr/>
      <dgm:t>
        <a:bodyPr/>
        <a:lstStyle/>
        <a:p>
          <a:endParaRPr lang="id-ID"/>
        </a:p>
      </dgm:t>
    </dgm:pt>
  </dgm:ptLst>
  <dgm:cxnLst>
    <dgm:cxn modelId="{7D63ABA7-CDF2-4336-B802-B96425C35847}" srcId="{D2B38FC9-4707-4053-A653-364ED2F7564E}" destId="{9B6B6C5B-E724-45DF-9365-B840554B4BAB}" srcOrd="1" destOrd="0" parTransId="{BDA4487D-3014-48D1-9852-1A46E5F7EDD1}" sibTransId="{9A33C603-A515-4C9F-B80C-473CC5E437CB}"/>
    <dgm:cxn modelId="{51AE8005-4312-47B6-996B-5ED71E522D9C}" type="presOf" srcId="{9B6B6C5B-E724-45DF-9365-B840554B4BAB}" destId="{88BD325B-0EAB-4DB7-A3A9-417FF3D47670}" srcOrd="0" destOrd="0" presId="urn:microsoft.com/office/officeart/2005/8/layout/process2"/>
    <dgm:cxn modelId="{FBD026D4-E255-4C77-8B0C-4DE729D04BC2}" type="presOf" srcId="{5A8066CD-120E-4CA0-8155-9898DBA454A7}" destId="{8D7C859D-74E1-4FA8-94DC-02973F364025}" srcOrd="0" destOrd="0" presId="urn:microsoft.com/office/officeart/2005/8/layout/process2"/>
    <dgm:cxn modelId="{D91C3D3C-4A6F-41D8-9338-9D1DA693F18F}" type="presOf" srcId="{D2B38FC9-4707-4053-A653-364ED2F7564E}" destId="{22B2A9E1-E56A-4638-9E10-78F845503AB7}" srcOrd="0" destOrd="0" presId="urn:microsoft.com/office/officeart/2005/8/layout/process2"/>
    <dgm:cxn modelId="{9E6476BF-347B-4E89-9154-FB67B91E1205}" type="presOf" srcId="{9A33C603-A515-4C9F-B80C-473CC5E437CB}" destId="{CBBB6F70-89C6-45BC-B2C6-F5A45591D1CC}" srcOrd="0" destOrd="0" presId="urn:microsoft.com/office/officeart/2005/8/layout/process2"/>
    <dgm:cxn modelId="{E3E79255-4F0D-41E1-89D9-D615E2F6B99A}" type="presOf" srcId="{890656B8-9EAC-418B-A8BD-11952EAFE56C}" destId="{064E9659-F315-459C-A7F1-7A2CFE9B43FF}" srcOrd="1" destOrd="0" presId="urn:microsoft.com/office/officeart/2005/8/layout/process2"/>
    <dgm:cxn modelId="{95367DBE-6E5D-4321-B2BF-299CA2616716}" srcId="{D2B38FC9-4707-4053-A653-364ED2F7564E}" destId="{5A8066CD-120E-4CA0-8155-9898DBA454A7}" srcOrd="2" destOrd="0" parTransId="{9CBA31EA-9814-46BD-BB88-A6A1CC07DCBF}" sibTransId="{140F8783-E98B-4807-8BC2-E1660F7569BC}"/>
    <dgm:cxn modelId="{8F44285D-A2AE-4AB3-8357-571EC0E4AD85}" srcId="{D2B38FC9-4707-4053-A653-364ED2F7564E}" destId="{D7482A79-A421-45BE-A73C-CEDE8E5D3206}" srcOrd="0" destOrd="0" parTransId="{536BA3AE-3BAD-426F-877F-53D63B24C550}" sibTransId="{890656B8-9EAC-418B-A8BD-11952EAFE56C}"/>
    <dgm:cxn modelId="{E0EAE048-4555-45A6-A158-46DCAD824B98}" type="presOf" srcId="{890656B8-9EAC-418B-A8BD-11952EAFE56C}" destId="{956505F8-002C-4B51-9AD0-8443B70B67C0}" srcOrd="0" destOrd="0" presId="urn:microsoft.com/office/officeart/2005/8/layout/process2"/>
    <dgm:cxn modelId="{45F05279-4040-48E6-BE45-3FE587536B58}" type="presOf" srcId="{9A33C603-A515-4C9F-B80C-473CC5E437CB}" destId="{91B31434-CC26-4866-8CCB-9A6711BEB5D4}" srcOrd="1" destOrd="0" presId="urn:microsoft.com/office/officeart/2005/8/layout/process2"/>
    <dgm:cxn modelId="{9AE79EA5-67B1-422A-BCBE-CC2C9ABDE250}" type="presOf" srcId="{D7482A79-A421-45BE-A73C-CEDE8E5D3206}" destId="{22425A54-59EC-4034-A250-CE9C5FD3394F}" srcOrd="0" destOrd="0" presId="urn:microsoft.com/office/officeart/2005/8/layout/process2"/>
    <dgm:cxn modelId="{A85D6D5A-4199-429C-B018-D559FCD5A55D}" type="presParOf" srcId="{22B2A9E1-E56A-4638-9E10-78F845503AB7}" destId="{22425A54-59EC-4034-A250-CE9C5FD3394F}" srcOrd="0" destOrd="0" presId="urn:microsoft.com/office/officeart/2005/8/layout/process2"/>
    <dgm:cxn modelId="{1A6DED96-2780-4B62-A504-17E95B880806}" type="presParOf" srcId="{22B2A9E1-E56A-4638-9E10-78F845503AB7}" destId="{956505F8-002C-4B51-9AD0-8443B70B67C0}" srcOrd="1" destOrd="0" presId="urn:microsoft.com/office/officeart/2005/8/layout/process2"/>
    <dgm:cxn modelId="{2E6814BC-D672-47C2-BFBE-370EBCA36E33}" type="presParOf" srcId="{956505F8-002C-4B51-9AD0-8443B70B67C0}" destId="{064E9659-F315-459C-A7F1-7A2CFE9B43FF}" srcOrd="0" destOrd="0" presId="urn:microsoft.com/office/officeart/2005/8/layout/process2"/>
    <dgm:cxn modelId="{4C2DBE1E-E133-4211-8245-3BC7116FEDA4}" type="presParOf" srcId="{22B2A9E1-E56A-4638-9E10-78F845503AB7}" destId="{88BD325B-0EAB-4DB7-A3A9-417FF3D47670}" srcOrd="2" destOrd="0" presId="urn:microsoft.com/office/officeart/2005/8/layout/process2"/>
    <dgm:cxn modelId="{022F9531-BC74-40E6-955F-3F5D47AA1ABB}" type="presParOf" srcId="{22B2A9E1-E56A-4638-9E10-78F845503AB7}" destId="{CBBB6F70-89C6-45BC-B2C6-F5A45591D1CC}" srcOrd="3" destOrd="0" presId="urn:microsoft.com/office/officeart/2005/8/layout/process2"/>
    <dgm:cxn modelId="{29DA7959-4E82-45AE-B37E-4A73FD55839A}" type="presParOf" srcId="{CBBB6F70-89C6-45BC-B2C6-F5A45591D1CC}" destId="{91B31434-CC26-4866-8CCB-9A6711BEB5D4}" srcOrd="0" destOrd="0" presId="urn:microsoft.com/office/officeart/2005/8/layout/process2"/>
    <dgm:cxn modelId="{C09E7D78-1CBA-421F-9564-C167562CE522}" type="presParOf" srcId="{22B2A9E1-E56A-4638-9E10-78F845503AB7}" destId="{8D7C859D-74E1-4FA8-94DC-02973F364025}"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2A634F-6895-47F2-AD52-17CC8EB3661E}" type="doc">
      <dgm:prSet loTypeId="urn:microsoft.com/office/officeart/2005/8/layout/chevron1" loCatId="process" qsTypeId="urn:microsoft.com/office/officeart/2005/8/quickstyle/simple3" qsCatId="simple" csTypeId="urn:microsoft.com/office/officeart/2005/8/colors/colorful1#3" csCatId="colorful" phldr="1"/>
      <dgm:spPr/>
      <dgm:t>
        <a:bodyPr/>
        <a:lstStyle/>
        <a:p>
          <a:endParaRPr lang="en-US"/>
        </a:p>
      </dgm:t>
    </dgm:pt>
    <dgm:pt modelId="{1E3B05C1-2D37-4E48-8796-7AF9C7EAAEC7}">
      <dgm:prSet phldrT="[Text]"/>
      <dgm:spPr/>
      <dgm:t>
        <a:bodyPr/>
        <a:lstStyle/>
        <a:p>
          <a:r>
            <a:rPr lang="en-ID" b="1"/>
            <a:t>TAHAP KOGNITIF</a:t>
          </a:r>
          <a:endParaRPr lang="en-US" b="1"/>
        </a:p>
      </dgm:t>
    </dgm:pt>
    <dgm:pt modelId="{3D62B015-4F21-4C4B-99BB-B05FEC9C9ECA}" type="parTrans" cxnId="{3AE4A1FE-971D-4308-BA68-7CF5E32AC9B2}">
      <dgm:prSet/>
      <dgm:spPr/>
      <dgm:t>
        <a:bodyPr/>
        <a:lstStyle/>
        <a:p>
          <a:endParaRPr lang="en-US"/>
        </a:p>
      </dgm:t>
    </dgm:pt>
    <dgm:pt modelId="{A95A7ED2-2E95-45F7-B1BA-AA634AC99F9F}" type="sibTrans" cxnId="{3AE4A1FE-971D-4308-BA68-7CF5E32AC9B2}">
      <dgm:prSet/>
      <dgm:spPr/>
      <dgm:t>
        <a:bodyPr/>
        <a:lstStyle/>
        <a:p>
          <a:endParaRPr lang="en-US"/>
        </a:p>
      </dgm:t>
    </dgm:pt>
    <dgm:pt modelId="{ACC51C2C-2743-41F2-918D-27B7E5304281}">
      <dgm:prSet phldrT="[Text]"/>
      <dgm:spPr/>
      <dgm:t>
        <a:bodyPr/>
        <a:lstStyle/>
        <a:p>
          <a:r>
            <a:rPr lang="en-US"/>
            <a:t>Pemahaman konsep ketrampilan mengajar spesifik dan bagaimana melatihkan</a:t>
          </a:r>
        </a:p>
      </dgm:t>
    </dgm:pt>
    <dgm:pt modelId="{314DA6EB-B47E-46AB-9612-6AD25F265A3C}" type="parTrans" cxnId="{EFF4ED97-09EE-49E9-8D61-8BD914C8B53C}">
      <dgm:prSet/>
      <dgm:spPr/>
      <dgm:t>
        <a:bodyPr/>
        <a:lstStyle/>
        <a:p>
          <a:endParaRPr lang="en-US"/>
        </a:p>
      </dgm:t>
    </dgm:pt>
    <dgm:pt modelId="{2905E233-655A-4456-A894-A248772D6571}" type="sibTrans" cxnId="{EFF4ED97-09EE-49E9-8D61-8BD914C8B53C}">
      <dgm:prSet/>
      <dgm:spPr/>
      <dgm:t>
        <a:bodyPr/>
        <a:lstStyle/>
        <a:p>
          <a:endParaRPr lang="en-US"/>
        </a:p>
      </dgm:t>
    </dgm:pt>
    <dgm:pt modelId="{54D74029-E065-4933-BBE2-E0768CCF344F}">
      <dgm:prSet phldrT="[Text]"/>
      <dgm:spPr/>
      <dgm:t>
        <a:bodyPr/>
        <a:lstStyle/>
        <a:p>
          <a:r>
            <a:rPr lang="en-ID" b="1"/>
            <a:t>TAHAP LATIHAN</a:t>
          </a:r>
          <a:endParaRPr lang="en-US" b="1"/>
        </a:p>
      </dgm:t>
    </dgm:pt>
    <dgm:pt modelId="{8102D13A-F0FD-4C17-B75A-7458F7A584AF}" type="parTrans" cxnId="{6EDA3BE4-B101-419D-B064-F683F7097C10}">
      <dgm:prSet/>
      <dgm:spPr/>
      <dgm:t>
        <a:bodyPr/>
        <a:lstStyle/>
        <a:p>
          <a:endParaRPr lang="en-US"/>
        </a:p>
      </dgm:t>
    </dgm:pt>
    <dgm:pt modelId="{6DB3920C-F40A-4E89-9738-6C74DD7BFB85}" type="sibTrans" cxnId="{6EDA3BE4-B101-419D-B064-F683F7097C10}">
      <dgm:prSet/>
      <dgm:spPr/>
      <dgm:t>
        <a:bodyPr/>
        <a:lstStyle/>
        <a:p>
          <a:endParaRPr lang="en-US"/>
        </a:p>
      </dgm:t>
    </dgm:pt>
    <dgm:pt modelId="{B46A5BA6-AF30-4912-89F3-5F1DBB30F6E9}">
      <dgm:prSet phldrT="[Text]"/>
      <dgm:spPr/>
      <dgm:t>
        <a:bodyPr/>
        <a:lstStyle/>
        <a:p>
          <a:r>
            <a:rPr lang="en-US"/>
            <a:t>Persiapan sampai berlatih ketrampilan mengajar spesifik </a:t>
          </a:r>
        </a:p>
      </dgm:t>
    </dgm:pt>
    <dgm:pt modelId="{B949D076-123C-4FB8-87D7-B39D0B57DAD9}" type="parTrans" cxnId="{CF194267-7500-43F2-AA62-2905A5B8664D}">
      <dgm:prSet/>
      <dgm:spPr/>
      <dgm:t>
        <a:bodyPr/>
        <a:lstStyle/>
        <a:p>
          <a:endParaRPr lang="en-US"/>
        </a:p>
      </dgm:t>
    </dgm:pt>
    <dgm:pt modelId="{EBCD85B7-E1B1-476E-8B89-34A8A2259AB2}" type="sibTrans" cxnId="{CF194267-7500-43F2-AA62-2905A5B8664D}">
      <dgm:prSet/>
      <dgm:spPr/>
      <dgm:t>
        <a:bodyPr/>
        <a:lstStyle/>
        <a:p>
          <a:endParaRPr lang="en-US"/>
        </a:p>
      </dgm:t>
    </dgm:pt>
    <dgm:pt modelId="{415E9A39-561D-4A32-949F-08C6AB2F5792}">
      <dgm:prSet phldrT="[Text]"/>
      <dgm:spPr/>
      <dgm:t>
        <a:bodyPr/>
        <a:lstStyle/>
        <a:p>
          <a:r>
            <a:rPr lang="en-ID" b="1"/>
            <a:t>TAHAP BALIKAN</a:t>
          </a:r>
          <a:endParaRPr lang="en-US" b="1"/>
        </a:p>
      </dgm:t>
    </dgm:pt>
    <dgm:pt modelId="{0370C0E3-E666-4BC1-BF9D-D28A42142440}" type="parTrans" cxnId="{EBCFFBB5-F307-44DA-89F3-892AB17A156C}">
      <dgm:prSet/>
      <dgm:spPr/>
      <dgm:t>
        <a:bodyPr/>
        <a:lstStyle/>
        <a:p>
          <a:endParaRPr lang="en-US"/>
        </a:p>
      </dgm:t>
    </dgm:pt>
    <dgm:pt modelId="{A0367F33-6ED5-4C33-81DB-B66109AB5AC0}" type="sibTrans" cxnId="{EBCFFBB5-F307-44DA-89F3-892AB17A156C}">
      <dgm:prSet/>
      <dgm:spPr/>
      <dgm:t>
        <a:bodyPr/>
        <a:lstStyle/>
        <a:p>
          <a:endParaRPr lang="en-US"/>
        </a:p>
      </dgm:t>
    </dgm:pt>
    <dgm:pt modelId="{2F3D5935-23F7-4D21-A199-8F13B5D7CE9D}">
      <dgm:prSet phldrT="[Text]"/>
      <dgm:spPr/>
      <dgm:t>
        <a:bodyPr/>
        <a:lstStyle/>
        <a:p>
          <a:r>
            <a:rPr lang="sv-SE"/>
            <a:t>Mendapatkan umpan balik ketrampilan mana yang sudah efektif dan mana yang masih perlu perbaikan</a:t>
          </a:r>
          <a:endParaRPr lang="en-US"/>
        </a:p>
      </dgm:t>
    </dgm:pt>
    <dgm:pt modelId="{7065D4E3-A2B1-481A-A2F2-2AC7EDB902A1}" type="parTrans" cxnId="{45847F8E-2BD4-43F7-9867-8B20D49655D3}">
      <dgm:prSet/>
      <dgm:spPr/>
      <dgm:t>
        <a:bodyPr/>
        <a:lstStyle/>
        <a:p>
          <a:endParaRPr lang="en-US"/>
        </a:p>
      </dgm:t>
    </dgm:pt>
    <dgm:pt modelId="{5E2F92C7-CB47-48E7-8EAD-54CB5ECE8E3F}" type="sibTrans" cxnId="{45847F8E-2BD4-43F7-9867-8B20D49655D3}">
      <dgm:prSet/>
      <dgm:spPr/>
      <dgm:t>
        <a:bodyPr/>
        <a:lstStyle/>
        <a:p>
          <a:endParaRPr lang="en-US"/>
        </a:p>
      </dgm:t>
    </dgm:pt>
    <dgm:pt modelId="{AC0079D1-3006-46D2-B4F3-D23751C2CBD3}" type="pres">
      <dgm:prSet presAssocID="{AB2A634F-6895-47F2-AD52-17CC8EB3661E}" presName="Name0" presStyleCnt="0">
        <dgm:presLayoutVars>
          <dgm:dir/>
          <dgm:animLvl val="lvl"/>
          <dgm:resizeHandles val="exact"/>
        </dgm:presLayoutVars>
      </dgm:prSet>
      <dgm:spPr/>
      <dgm:t>
        <a:bodyPr/>
        <a:lstStyle/>
        <a:p>
          <a:endParaRPr lang="id-ID"/>
        </a:p>
      </dgm:t>
    </dgm:pt>
    <dgm:pt modelId="{39174142-0054-47F6-AF01-606035210C01}" type="pres">
      <dgm:prSet presAssocID="{1E3B05C1-2D37-4E48-8796-7AF9C7EAAEC7}" presName="composite" presStyleCnt="0"/>
      <dgm:spPr/>
    </dgm:pt>
    <dgm:pt modelId="{1493D3CB-78B0-419D-A23C-5D2304EB1F11}" type="pres">
      <dgm:prSet presAssocID="{1E3B05C1-2D37-4E48-8796-7AF9C7EAAEC7}" presName="parTx" presStyleLbl="node1" presStyleIdx="0" presStyleCnt="3">
        <dgm:presLayoutVars>
          <dgm:chMax val="0"/>
          <dgm:chPref val="0"/>
          <dgm:bulletEnabled val="1"/>
        </dgm:presLayoutVars>
      </dgm:prSet>
      <dgm:spPr/>
      <dgm:t>
        <a:bodyPr/>
        <a:lstStyle/>
        <a:p>
          <a:endParaRPr lang="id-ID"/>
        </a:p>
      </dgm:t>
    </dgm:pt>
    <dgm:pt modelId="{65BB236D-7008-492A-8034-AA2630E77C2C}" type="pres">
      <dgm:prSet presAssocID="{1E3B05C1-2D37-4E48-8796-7AF9C7EAAEC7}" presName="desTx" presStyleLbl="revTx" presStyleIdx="0" presStyleCnt="3">
        <dgm:presLayoutVars>
          <dgm:bulletEnabled val="1"/>
        </dgm:presLayoutVars>
      </dgm:prSet>
      <dgm:spPr/>
      <dgm:t>
        <a:bodyPr/>
        <a:lstStyle/>
        <a:p>
          <a:endParaRPr lang="id-ID"/>
        </a:p>
      </dgm:t>
    </dgm:pt>
    <dgm:pt modelId="{DB7B0761-2D3B-4C81-8DBE-18254DF08BEB}" type="pres">
      <dgm:prSet presAssocID="{A95A7ED2-2E95-45F7-B1BA-AA634AC99F9F}" presName="space" presStyleCnt="0"/>
      <dgm:spPr/>
    </dgm:pt>
    <dgm:pt modelId="{CDA0BB01-CB2B-4AEA-AE4B-AEAA6303EA95}" type="pres">
      <dgm:prSet presAssocID="{54D74029-E065-4933-BBE2-E0768CCF344F}" presName="composite" presStyleCnt="0"/>
      <dgm:spPr/>
    </dgm:pt>
    <dgm:pt modelId="{79888B38-9C9B-4316-95E6-A8C0CA01D970}" type="pres">
      <dgm:prSet presAssocID="{54D74029-E065-4933-BBE2-E0768CCF344F}" presName="parTx" presStyleLbl="node1" presStyleIdx="1" presStyleCnt="3">
        <dgm:presLayoutVars>
          <dgm:chMax val="0"/>
          <dgm:chPref val="0"/>
          <dgm:bulletEnabled val="1"/>
        </dgm:presLayoutVars>
      </dgm:prSet>
      <dgm:spPr/>
      <dgm:t>
        <a:bodyPr/>
        <a:lstStyle/>
        <a:p>
          <a:endParaRPr lang="id-ID"/>
        </a:p>
      </dgm:t>
    </dgm:pt>
    <dgm:pt modelId="{6AB977D2-E9C9-4E48-BB60-A722898ACF43}" type="pres">
      <dgm:prSet presAssocID="{54D74029-E065-4933-BBE2-E0768CCF344F}" presName="desTx" presStyleLbl="revTx" presStyleIdx="1" presStyleCnt="3">
        <dgm:presLayoutVars>
          <dgm:bulletEnabled val="1"/>
        </dgm:presLayoutVars>
      </dgm:prSet>
      <dgm:spPr/>
      <dgm:t>
        <a:bodyPr/>
        <a:lstStyle/>
        <a:p>
          <a:endParaRPr lang="id-ID"/>
        </a:p>
      </dgm:t>
    </dgm:pt>
    <dgm:pt modelId="{DD2456DB-7DBC-490E-A0DA-570A1593E9C5}" type="pres">
      <dgm:prSet presAssocID="{6DB3920C-F40A-4E89-9738-6C74DD7BFB85}" presName="space" presStyleCnt="0"/>
      <dgm:spPr/>
    </dgm:pt>
    <dgm:pt modelId="{892291A6-ECD1-4B21-9DE6-C989CCCCFBDA}" type="pres">
      <dgm:prSet presAssocID="{415E9A39-561D-4A32-949F-08C6AB2F5792}" presName="composite" presStyleCnt="0"/>
      <dgm:spPr/>
    </dgm:pt>
    <dgm:pt modelId="{C36F56D4-5537-49ED-BF20-07C699AF54ED}" type="pres">
      <dgm:prSet presAssocID="{415E9A39-561D-4A32-949F-08C6AB2F5792}" presName="parTx" presStyleLbl="node1" presStyleIdx="2" presStyleCnt="3">
        <dgm:presLayoutVars>
          <dgm:chMax val="0"/>
          <dgm:chPref val="0"/>
          <dgm:bulletEnabled val="1"/>
        </dgm:presLayoutVars>
      </dgm:prSet>
      <dgm:spPr/>
      <dgm:t>
        <a:bodyPr/>
        <a:lstStyle/>
        <a:p>
          <a:endParaRPr lang="id-ID"/>
        </a:p>
      </dgm:t>
    </dgm:pt>
    <dgm:pt modelId="{7C7395CD-95AD-48CB-8253-A8BA712E4141}" type="pres">
      <dgm:prSet presAssocID="{415E9A39-561D-4A32-949F-08C6AB2F5792}" presName="desTx" presStyleLbl="revTx" presStyleIdx="2" presStyleCnt="3">
        <dgm:presLayoutVars>
          <dgm:bulletEnabled val="1"/>
        </dgm:presLayoutVars>
      </dgm:prSet>
      <dgm:spPr/>
      <dgm:t>
        <a:bodyPr/>
        <a:lstStyle/>
        <a:p>
          <a:endParaRPr lang="id-ID"/>
        </a:p>
      </dgm:t>
    </dgm:pt>
  </dgm:ptLst>
  <dgm:cxnLst>
    <dgm:cxn modelId="{6EDA3BE4-B101-419D-B064-F683F7097C10}" srcId="{AB2A634F-6895-47F2-AD52-17CC8EB3661E}" destId="{54D74029-E065-4933-BBE2-E0768CCF344F}" srcOrd="1" destOrd="0" parTransId="{8102D13A-F0FD-4C17-B75A-7458F7A584AF}" sibTransId="{6DB3920C-F40A-4E89-9738-6C74DD7BFB85}"/>
    <dgm:cxn modelId="{A2F18889-5769-47F0-AC04-2AC643A0275A}" type="presOf" srcId="{54D74029-E065-4933-BBE2-E0768CCF344F}" destId="{79888B38-9C9B-4316-95E6-A8C0CA01D970}" srcOrd="0" destOrd="0" presId="urn:microsoft.com/office/officeart/2005/8/layout/chevron1"/>
    <dgm:cxn modelId="{98A5FAC7-BBCD-4DFE-9DDD-15D0F54A18B3}" type="presOf" srcId="{AB2A634F-6895-47F2-AD52-17CC8EB3661E}" destId="{AC0079D1-3006-46D2-B4F3-D23751C2CBD3}" srcOrd="0" destOrd="0" presId="urn:microsoft.com/office/officeart/2005/8/layout/chevron1"/>
    <dgm:cxn modelId="{3AE4A1FE-971D-4308-BA68-7CF5E32AC9B2}" srcId="{AB2A634F-6895-47F2-AD52-17CC8EB3661E}" destId="{1E3B05C1-2D37-4E48-8796-7AF9C7EAAEC7}" srcOrd="0" destOrd="0" parTransId="{3D62B015-4F21-4C4B-99BB-B05FEC9C9ECA}" sibTransId="{A95A7ED2-2E95-45F7-B1BA-AA634AC99F9F}"/>
    <dgm:cxn modelId="{45847F8E-2BD4-43F7-9867-8B20D49655D3}" srcId="{415E9A39-561D-4A32-949F-08C6AB2F5792}" destId="{2F3D5935-23F7-4D21-A199-8F13B5D7CE9D}" srcOrd="0" destOrd="0" parTransId="{7065D4E3-A2B1-481A-A2F2-2AC7EDB902A1}" sibTransId="{5E2F92C7-CB47-48E7-8EAD-54CB5ECE8E3F}"/>
    <dgm:cxn modelId="{EBCFFBB5-F307-44DA-89F3-892AB17A156C}" srcId="{AB2A634F-6895-47F2-AD52-17CC8EB3661E}" destId="{415E9A39-561D-4A32-949F-08C6AB2F5792}" srcOrd="2" destOrd="0" parTransId="{0370C0E3-E666-4BC1-BF9D-D28A42142440}" sibTransId="{A0367F33-6ED5-4C33-81DB-B66109AB5AC0}"/>
    <dgm:cxn modelId="{B8358634-8C95-4396-B31F-505BE96D0833}" type="presOf" srcId="{ACC51C2C-2743-41F2-918D-27B7E5304281}" destId="{65BB236D-7008-492A-8034-AA2630E77C2C}" srcOrd="0" destOrd="0" presId="urn:microsoft.com/office/officeart/2005/8/layout/chevron1"/>
    <dgm:cxn modelId="{EFF4ED97-09EE-49E9-8D61-8BD914C8B53C}" srcId="{1E3B05C1-2D37-4E48-8796-7AF9C7EAAEC7}" destId="{ACC51C2C-2743-41F2-918D-27B7E5304281}" srcOrd="0" destOrd="0" parTransId="{314DA6EB-B47E-46AB-9612-6AD25F265A3C}" sibTransId="{2905E233-655A-4456-A894-A248772D6571}"/>
    <dgm:cxn modelId="{1E2127AD-992A-4714-9E83-34F8BD025FCD}" type="presOf" srcId="{1E3B05C1-2D37-4E48-8796-7AF9C7EAAEC7}" destId="{1493D3CB-78B0-419D-A23C-5D2304EB1F11}" srcOrd="0" destOrd="0" presId="urn:microsoft.com/office/officeart/2005/8/layout/chevron1"/>
    <dgm:cxn modelId="{266BA513-838C-44C8-BECB-B4F5C4DD2CF7}" type="presOf" srcId="{415E9A39-561D-4A32-949F-08C6AB2F5792}" destId="{C36F56D4-5537-49ED-BF20-07C699AF54ED}" srcOrd="0" destOrd="0" presId="urn:microsoft.com/office/officeart/2005/8/layout/chevron1"/>
    <dgm:cxn modelId="{99140093-A26A-4AAD-BD6A-D66B934B7B4A}" type="presOf" srcId="{B46A5BA6-AF30-4912-89F3-5F1DBB30F6E9}" destId="{6AB977D2-E9C9-4E48-BB60-A722898ACF43}" srcOrd="0" destOrd="0" presId="urn:microsoft.com/office/officeart/2005/8/layout/chevron1"/>
    <dgm:cxn modelId="{CF194267-7500-43F2-AA62-2905A5B8664D}" srcId="{54D74029-E065-4933-BBE2-E0768CCF344F}" destId="{B46A5BA6-AF30-4912-89F3-5F1DBB30F6E9}" srcOrd="0" destOrd="0" parTransId="{B949D076-123C-4FB8-87D7-B39D0B57DAD9}" sibTransId="{EBCD85B7-E1B1-476E-8B89-34A8A2259AB2}"/>
    <dgm:cxn modelId="{418A6AB2-E77F-47E1-A650-C9A7DF66A398}" type="presOf" srcId="{2F3D5935-23F7-4D21-A199-8F13B5D7CE9D}" destId="{7C7395CD-95AD-48CB-8253-A8BA712E4141}" srcOrd="0" destOrd="0" presId="urn:microsoft.com/office/officeart/2005/8/layout/chevron1"/>
    <dgm:cxn modelId="{593085D8-5CD7-4F56-AF3F-1000F6AFAFC5}" type="presParOf" srcId="{AC0079D1-3006-46D2-B4F3-D23751C2CBD3}" destId="{39174142-0054-47F6-AF01-606035210C01}" srcOrd="0" destOrd="0" presId="urn:microsoft.com/office/officeart/2005/8/layout/chevron1"/>
    <dgm:cxn modelId="{7DAC812E-AC03-4ADD-82FD-077146291A0E}" type="presParOf" srcId="{39174142-0054-47F6-AF01-606035210C01}" destId="{1493D3CB-78B0-419D-A23C-5D2304EB1F11}" srcOrd="0" destOrd="0" presId="urn:microsoft.com/office/officeart/2005/8/layout/chevron1"/>
    <dgm:cxn modelId="{191E16DF-F194-45AF-BA1C-DAFD3FF967B0}" type="presParOf" srcId="{39174142-0054-47F6-AF01-606035210C01}" destId="{65BB236D-7008-492A-8034-AA2630E77C2C}" srcOrd="1" destOrd="0" presId="urn:microsoft.com/office/officeart/2005/8/layout/chevron1"/>
    <dgm:cxn modelId="{567C6A75-D3EF-46EE-A08F-E238E53F4553}" type="presParOf" srcId="{AC0079D1-3006-46D2-B4F3-D23751C2CBD3}" destId="{DB7B0761-2D3B-4C81-8DBE-18254DF08BEB}" srcOrd="1" destOrd="0" presId="urn:microsoft.com/office/officeart/2005/8/layout/chevron1"/>
    <dgm:cxn modelId="{165999C6-56E1-44D8-8CBC-E00496C85D11}" type="presParOf" srcId="{AC0079D1-3006-46D2-B4F3-D23751C2CBD3}" destId="{CDA0BB01-CB2B-4AEA-AE4B-AEAA6303EA95}" srcOrd="2" destOrd="0" presId="urn:microsoft.com/office/officeart/2005/8/layout/chevron1"/>
    <dgm:cxn modelId="{BA30764B-6381-49BF-A2D0-5D233DE144DC}" type="presParOf" srcId="{CDA0BB01-CB2B-4AEA-AE4B-AEAA6303EA95}" destId="{79888B38-9C9B-4316-95E6-A8C0CA01D970}" srcOrd="0" destOrd="0" presId="urn:microsoft.com/office/officeart/2005/8/layout/chevron1"/>
    <dgm:cxn modelId="{FDF46591-BA13-4E5F-B3A2-363EB9CEB6F7}" type="presParOf" srcId="{CDA0BB01-CB2B-4AEA-AE4B-AEAA6303EA95}" destId="{6AB977D2-E9C9-4E48-BB60-A722898ACF43}" srcOrd="1" destOrd="0" presId="urn:microsoft.com/office/officeart/2005/8/layout/chevron1"/>
    <dgm:cxn modelId="{8329CB0F-A49D-4C3C-90B3-8CC8AD64571A}" type="presParOf" srcId="{AC0079D1-3006-46D2-B4F3-D23751C2CBD3}" destId="{DD2456DB-7DBC-490E-A0DA-570A1593E9C5}" srcOrd="3" destOrd="0" presId="urn:microsoft.com/office/officeart/2005/8/layout/chevron1"/>
    <dgm:cxn modelId="{AE780D59-7A3A-47E3-92B7-E70D133145B7}" type="presParOf" srcId="{AC0079D1-3006-46D2-B4F3-D23751C2CBD3}" destId="{892291A6-ECD1-4B21-9DE6-C989CCCCFBDA}" srcOrd="4" destOrd="0" presId="urn:microsoft.com/office/officeart/2005/8/layout/chevron1"/>
    <dgm:cxn modelId="{225A5059-5E27-4798-BFB2-3C7F3ECC5A7E}" type="presParOf" srcId="{892291A6-ECD1-4B21-9DE6-C989CCCCFBDA}" destId="{C36F56D4-5537-49ED-BF20-07C699AF54ED}" srcOrd="0" destOrd="0" presId="urn:microsoft.com/office/officeart/2005/8/layout/chevron1"/>
    <dgm:cxn modelId="{F468080A-BCF3-4D26-B35E-81E8F6D0A2B0}" type="presParOf" srcId="{892291A6-ECD1-4B21-9DE6-C989CCCCFBDA}" destId="{7C7395CD-95AD-48CB-8253-A8BA712E4141}"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158F8A-6C5D-4267-BFE9-95AFF16BE5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108CC3-3CD1-47C4-A6D3-C1A9453D4DA2}">
      <dgm:prSet phldrT="[Text]"/>
      <dgm:spPr/>
      <dgm:t>
        <a:bodyPr/>
        <a:lstStyle/>
        <a:p>
          <a:r>
            <a:rPr lang="en-US"/>
            <a:t>Pengelola Lab MT</a:t>
          </a:r>
        </a:p>
      </dgm:t>
    </dgm:pt>
    <dgm:pt modelId="{B6BC85FC-9C7C-440E-94E1-DDB6CA5FD759}" type="parTrans" cxnId="{93913BE6-E18B-4DDA-A286-A6309BE647C4}">
      <dgm:prSet/>
      <dgm:spPr/>
      <dgm:t>
        <a:bodyPr/>
        <a:lstStyle/>
        <a:p>
          <a:endParaRPr lang="en-US"/>
        </a:p>
      </dgm:t>
    </dgm:pt>
    <dgm:pt modelId="{6A6F0E58-8B31-4CFB-9C2D-E4912FEE8443}" type="sibTrans" cxnId="{93913BE6-E18B-4DDA-A286-A6309BE647C4}">
      <dgm:prSet/>
      <dgm:spPr/>
      <dgm:t>
        <a:bodyPr/>
        <a:lstStyle/>
        <a:p>
          <a:endParaRPr lang="en-US"/>
        </a:p>
      </dgm:t>
    </dgm:pt>
    <dgm:pt modelId="{89FB3A21-0117-4508-ADD2-3B68A91B0B51}">
      <dgm:prSet/>
      <dgm:spPr/>
      <dgm:t>
        <a:bodyPr/>
        <a:lstStyle/>
        <a:p>
          <a:r>
            <a:rPr lang="en-US"/>
            <a:t>Menjelaskan konsep dan tujuan pembelajaran mikro</a:t>
          </a:r>
        </a:p>
      </dgm:t>
    </dgm:pt>
    <dgm:pt modelId="{C994405C-7F64-435C-883C-D0C8244B1DF9}" type="parTrans" cxnId="{2AEA467F-F527-41B1-8073-0B3AAFF78D75}">
      <dgm:prSet/>
      <dgm:spPr/>
      <dgm:t>
        <a:bodyPr/>
        <a:lstStyle/>
        <a:p>
          <a:endParaRPr lang="en-US"/>
        </a:p>
      </dgm:t>
    </dgm:pt>
    <dgm:pt modelId="{607C2659-E5BC-497B-8577-92B49409F01E}" type="sibTrans" cxnId="{2AEA467F-F527-41B1-8073-0B3AAFF78D75}">
      <dgm:prSet/>
      <dgm:spPr/>
      <dgm:t>
        <a:bodyPr/>
        <a:lstStyle/>
        <a:p>
          <a:endParaRPr lang="en-US"/>
        </a:p>
      </dgm:t>
    </dgm:pt>
    <dgm:pt modelId="{85BC5FD1-086C-4DDF-9AC4-671E4D6EACC1}">
      <dgm:prSet/>
      <dgm:spPr/>
      <dgm:t>
        <a:bodyPr/>
        <a:lstStyle/>
        <a:p>
          <a:r>
            <a:rPr lang="en-US"/>
            <a:t>Menyediakan sarana dan fasilitas</a:t>
          </a:r>
        </a:p>
      </dgm:t>
    </dgm:pt>
    <dgm:pt modelId="{E56F0B2C-ECD4-4330-94D2-AA9CF558FA8A}" type="parTrans" cxnId="{8B13E677-6D33-4E8F-A6F0-F376721E74EC}">
      <dgm:prSet/>
      <dgm:spPr/>
      <dgm:t>
        <a:bodyPr/>
        <a:lstStyle/>
        <a:p>
          <a:endParaRPr lang="en-US"/>
        </a:p>
      </dgm:t>
    </dgm:pt>
    <dgm:pt modelId="{180CFEBD-F70F-4E3F-948B-0A14496E992A}" type="sibTrans" cxnId="{8B13E677-6D33-4E8F-A6F0-F376721E74EC}">
      <dgm:prSet/>
      <dgm:spPr/>
      <dgm:t>
        <a:bodyPr/>
        <a:lstStyle/>
        <a:p>
          <a:endParaRPr lang="en-US"/>
        </a:p>
      </dgm:t>
    </dgm:pt>
    <dgm:pt modelId="{EF4F99B0-3A62-4EE7-82E9-8A17A67238F9}">
      <dgm:prSet/>
      <dgm:spPr/>
      <dgm:t>
        <a:bodyPr/>
        <a:lstStyle/>
        <a:p>
          <a:r>
            <a:rPr lang="en-US"/>
            <a:t>Mengatur petugas laboratorium microteaching</a:t>
          </a:r>
        </a:p>
      </dgm:t>
    </dgm:pt>
    <dgm:pt modelId="{18DAC8DB-9862-47B3-ACD6-466A430EA4CD}" type="parTrans" cxnId="{D220C314-42F2-4180-B5B2-59E9A5A004DA}">
      <dgm:prSet/>
      <dgm:spPr/>
      <dgm:t>
        <a:bodyPr/>
        <a:lstStyle/>
        <a:p>
          <a:endParaRPr lang="en-US"/>
        </a:p>
      </dgm:t>
    </dgm:pt>
    <dgm:pt modelId="{DAE6AD16-5B78-4AC3-B1C3-387E73C3318E}" type="sibTrans" cxnId="{D220C314-42F2-4180-B5B2-59E9A5A004DA}">
      <dgm:prSet/>
      <dgm:spPr/>
      <dgm:t>
        <a:bodyPr/>
        <a:lstStyle/>
        <a:p>
          <a:endParaRPr lang="en-US"/>
        </a:p>
      </dgm:t>
    </dgm:pt>
    <dgm:pt modelId="{278DE176-0AAF-4B8E-9FEC-A40F6EDE60E6}">
      <dgm:prSet/>
      <dgm:spPr/>
      <dgm:t>
        <a:bodyPr/>
        <a:lstStyle/>
        <a:p>
          <a:r>
            <a:rPr lang="en-US"/>
            <a:t>Memantau pelaksanaan latihan mengajar.</a:t>
          </a:r>
        </a:p>
      </dgm:t>
    </dgm:pt>
    <dgm:pt modelId="{B772AB48-9B29-48AB-9C06-079F4F8D2079}" type="parTrans" cxnId="{6DC8ACF4-B0DB-4471-BB53-0CEFAE96B2E4}">
      <dgm:prSet/>
      <dgm:spPr/>
      <dgm:t>
        <a:bodyPr/>
        <a:lstStyle/>
        <a:p>
          <a:endParaRPr lang="en-US"/>
        </a:p>
      </dgm:t>
    </dgm:pt>
    <dgm:pt modelId="{859CBF75-2581-4C31-8269-7A54E2BD1F11}" type="sibTrans" cxnId="{6DC8ACF4-B0DB-4471-BB53-0CEFAE96B2E4}">
      <dgm:prSet/>
      <dgm:spPr/>
      <dgm:t>
        <a:bodyPr/>
        <a:lstStyle/>
        <a:p>
          <a:endParaRPr lang="en-US"/>
        </a:p>
      </dgm:t>
    </dgm:pt>
    <dgm:pt modelId="{EBE5FE53-9988-4BDB-B8AC-5E6E51420A2B}">
      <dgm:prSet/>
      <dgm:spPr/>
      <dgm:t>
        <a:bodyPr/>
        <a:lstStyle/>
        <a:p>
          <a:r>
            <a:rPr lang="en-US"/>
            <a:t>Dosen Pembimbing.</a:t>
          </a:r>
        </a:p>
      </dgm:t>
    </dgm:pt>
    <dgm:pt modelId="{19219750-BF1C-4A1B-BA12-C195550EF241}" type="parTrans" cxnId="{97B5BE4E-3148-49CF-AB12-388DF4F12296}">
      <dgm:prSet/>
      <dgm:spPr/>
      <dgm:t>
        <a:bodyPr/>
        <a:lstStyle/>
        <a:p>
          <a:endParaRPr lang="en-US"/>
        </a:p>
      </dgm:t>
    </dgm:pt>
    <dgm:pt modelId="{F9C71DFD-AF4D-4D66-A2CD-CB3ACDF28AD7}" type="sibTrans" cxnId="{97B5BE4E-3148-49CF-AB12-388DF4F12296}">
      <dgm:prSet/>
      <dgm:spPr/>
      <dgm:t>
        <a:bodyPr/>
        <a:lstStyle/>
        <a:p>
          <a:endParaRPr lang="en-US"/>
        </a:p>
      </dgm:t>
    </dgm:pt>
    <dgm:pt modelId="{5C501E6C-7560-4554-9CF0-83421AC853E4}">
      <dgm:prSet/>
      <dgm:spPr/>
      <dgm:t>
        <a:bodyPr/>
        <a:lstStyle/>
        <a:p>
          <a:r>
            <a:rPr lang="en-US"/>
            <a:t>Bertindak sebagai fasilitator</a:t>
          </a:r>
        </a:p>
      </dgm:t>
    </dgm:pt>
    <dgm:pt modelId="{A97AC06D-E39F-4C86-B0E7-F528C675EF43}" type="parTrans" cxnId="{5D714332-839C-4E23-9658-E0FDC38DB2F8}">
      <dgm:prSet/>
      <dgm:spPr/>
      <dgm:t>
        <a:bodyPr/>
        <a:lstStyle/>
        <a:p>
          <a:endParaRPr lang="en-US"/>
        </a:p>
      </dgm:t>
    </dgm:pt>
    <dgm:pt modelId="{EB6C81C1-6A90-410E-8DB2-71BB200DA1AD}" type="sibTrans" cxnId="{5D714332-839C-4E23-9658-E0FDC38DB2F8}">
      <dgm:prSet/>
      <dgm:spPr/>
      <dgm:t>
        <a:bodyPr/>
        <a:lstStyle/>
        <a:p>
          <a:endParaRPr lang="en-US"/>
        </a:p>
      </dgm:t>
    </dgm:pt>
    <dgm:pt modelId="{8378D3A4-7FF8-4E21-8D92-4A6DEABFC2A0}">
      <dgm:prSet/>
      <dgm:spPr/>
      <dgm:t>
        <a:bodyPr/>
        <a:lstStyle/>
        <a:p>
          <a:r>
            <a:rPr lang="en-US"/>
            <a:t>Menjelaskan tatalaksana PM</a:t>
          </a:r>
        </a:p>
      </dgm:t>
    </dgm:pt>
    <dgm:pt modelId="{0DB9847C-FF7E-46A2-8369-D2924AC1CA0A}" type="parTrans" cxnId="{941F485B-B9A2-41C9-85D5-BB8A91B94380}">
      <dgm:prSet/>
      <dgm:spPr/>
      <dgm:t>
        <a:bodyPr/>
        <a:lstStyle/>
        <a:p>
          <a:endParaRPr lang="en-US"/>
        </a:p>
      </dgm:t>
    </dgm:pt>
    <dgm:pt modelId="{F3985C35-8D19-4B90-A5CE-3D4030C34BF1}" type="sibTrans" cxnId="{941F485B-B9A2-41C9-85D5-BB8A91B94380}">
      <dgm:prSet/>
      <dgm:spPr/>
      <dgm:t>
        <a:bodyPr/>
        <a:lstStyle/>
        <a:p>
          <a:endParaRPr lang="en-US"/>
        </a:p>
      </dgm:t>
    </dgm:pt>
    <dgm:pt modelId="{FE16C5AE-FAD2-4985-AF5B-2DBD07040878}">
      <dgm:prSet/>
      <dgm:spPr/>
      <dgm:t>
        <a:bodyPr/>
        <a:lstStyle/>
        <a:p>
          <a:r>
            <a:rPr lang="en-US"/>
            <a:t>Membimbing penyusunan RPP mikro</a:t>
          </a:r>
        </a:p>
      </dgm:t>
    </dgm:pt>
    <dgm:pt modelId="{B342DA0E-FA94-442F-82B0-7DFD864931BC}" type="parTrans" cxnId="{373F08EC-4743-4B82-8CF2-F423B7E32038}">
      <dgm:prSet/>
      <dgm:spPr/>
      <dgm:t>
        <a:bodyPr/>
        <a:lstStyle/>
        <a:p>
          <a:endParaRPr lang="en-US"/>
        </a:p>
      </dgm:t>
    </dgm:pt>
    <dgm:pt modelId="{DAB27C83-1667-408E-A0E2-6509A44C285C}" type="sibTrans" cxnId="{373F08EC-4743-4B82-8CF2-F423B7E32038}">
      <dgm:prSet/>
      <dgm:spPr/>
      <dgm:t>
        <a:bodyPr/>
        <a:lstStyle/>
        <a:p>
          <a:endParaRPr lang="en-US"/>
        </a:p>
      </dgm:t>
    </dgm:pt>
    <dgm:pt modelId="{9C3E372A-B071-4EFF-9CA6-43BA756E4821}">
      <dgm:prSet/>
      <dgm:spPr/>
      <dgm:t>
        <a:bodyPr/>
        <a:lstStyle/>
        <a:p>
          <a:r>
            <a:rPr lang="en-US"/>
            <a:t>Membimbing latihan terbatas</a:t>
          </a:r>
        </a:p>
      </dgm:t>
    </dgm:pt>
    <dgm:pt modelId="{A4941F3C-5D99-4A38-A2FA-6175419BCAF9}" type="parTrans" cxnId="{870FC238-11ED-424F-ABAA-FFDF2BD92269}">
      <dgm:prSet/>
      <dgm:spPr/>
      <dgm:t>
        <a:bodyPr/>
        <a:lstStyle/>
        <a:p>
          <a:endParaRPr lang="en-US"/>
        </a:p>
      </dgm:t>
    </dgm:pt>
    <dgm:pt modelId="{DBE7DE35-244D-4256-B175-B0281F8CBC1C}" type="sibTrans" cxnId="{870FC238-11ED-424F-ABAA-FFDF2BD92269}">
      <dgm:prSet/>
      <dgm:spPr/>
      <dgm:t>
        <a:bodyPr/>
        <a:lstStyle/>
        <a:p>
          <a:endParaRPr lang="en-US"/>
        </a:p>
      </dgm:t>
    </dgm:pt>
    <dgm:pt modelId="{8009BA45-EE88-42B6-A268-25B28BA976DC}">
      <dgm:prSet/>
      <dgm:spPr/>
      <dgm:t>
        <a:bodyPr/>
        <a:lstStyle/>
        <a:p>
          <a:r>
            <a:rPr lang="en-US"/>
            <a:t>Mengamati pelaksanaan PM secara menyeluruh.</a:t>
          </a:r>
        </a:p>
      </dgm:t>
    </dgm:pt>
    <dgm:pt modelId="{1F54DFB8-B136-4376-8422-28A1799B4C88}" type="parTrans" cxnId="{CA4041FE-3A70-413A-9DF0-328C1A59A737}">
      <dgm:prSet/>
      <dgm:spPr/>
      <dgm:t>
        <a:bodyPr/>
        <a:lstStyle/>
        <a:p>
          <a:endParaRPr lang="en-US"/>
        </a:p>
      </dgm:t>
    </dgm:pt>
    <dgm:pt modelId="{A5975F74-07FB-4559-A295-B7C4E2A15AA3}" type="sibTrans" cxnId="{CA4041FE-3A70-413A-9DF0-328C1A59A737}">
      <dgm:prSet/>
      <dgm:spPr/>
      <dgm:t>
        <a:bodyPr/>
        <a:lstStyle/>
        <a:p>
          <a:endParaRPr lang="en-US"/>
        </a:p>
      </dgm:t>
    </dgm:pt>
    <dgm:pt modelId="{9C8B82D8-3A5C-4BA9-980D-88C5DC814BAB}">
      <dgm:prSet/>
      <dgm:spPr/>
      <dgm:t>
        <a:bodyPr/>
        <a:lstStyle/>
        <a:p>
          <a:r>
            <a:rPr lang="en-US"/>
            <a:t>Praktikan</a:t>
          </a:r>
        </a:p>
      </dgm:t>
    </dgm:pt>
    <dgm:pt modelId="{E43B21F9-9D27-4150-B376-7D344A8B373F}" type="parTrans" cxnId="{D09D3851-0093-4B34-A0E6-759134AB84E8}">
      <dgm:prSet/>
      <dgm:spPr/>
      <dgm:t>
        <a:bodyPr/>
        <a:lstStyle/>
        <a:p>
          <a:endParaRPr lang="en-US"/>
        </a:p>
      </dgm:t>
    </dgm:pt>
    <dgm:pt modelId="{3C8ADC95-FF55-4104-9237-8B3A905FE2E4}" type="sibTrans" cxnId="{D09D3851-0093-4B34-A0E6-759134AB84E8}">
      <dgm:prSet/>
      <dgm:spPr/>
      <dgm:t>
        <a:bodyPr/>
        <a:lstStyle/>
        <a:p>
          <a:endParaRPr lang="en-US"/>
        </a:p>
      </dgm:t>
    </dgm:pt>
    <dgm:pt modelId="{19B6588D-1EDA-47B2-A530-A6AEE64B58DD}">
      <dgm:prSet/>
      <dgm:spPr/>
      <dgm:t>
        <a:bodyPr/>
        <a:lstStyle/>
        <a:p>
          <a:r>
            <a:rPr lang="en-US"/>
            <a:t>Mencermati format keterampilan mengajar</a:t>
          </a:r>
        </a:p>
      </dgm:t>
    </dgm:pt>
    <dgm:pt modelId="{EDA252E2-D559-4F65-93BE-6372AD121C08}" type="parTrans" cxnId="{15C240C9-3FA7-4552-A39F-3FB3AE36AC81}">
      <dgm:prSet/>
      <dgm:spPr/>
      <dgm:t>
        <a:bodyPr/>
        <a:lstStyle/>
        <a:p>
          <a:endParaRPr lang="en-US"/>
        </a:p>
      </dgm:t>
    </dgm:pt>
    <dgm:pt modelId="{9B52D0FA-6003-4702-910B-EC2A24615698}" type="sibTrans" cxnId="{15C240C9-3FA7-4552-A39F-3FB3AE36AC81}">
      <dgm:prSet/>
      <dgm:spPr/>
      <dgm:t>
        <a:bodyPr/>
        <a:lstStyle/>
        <a:p>
          <a:endParaRPr lang="en-US"/>
        </a:p>
      </dgm:t>
    </dgm:pt>
    <dgm:pt modelId="{507D2AD7-A544-4AF5-9574-9F5FA745E72B}">
      <dgm:prSet/>
      <dgm:spPr/>
      <dgm:t>
        <a:bodyPr/>
        <a:lstStyle/>
        <a:p>
          <a:r>
            <a:rPr lang="en-US"/>
            <a:t>Membuat RPP latihan</a:t>
          </a:r>
        </a:p>
      </dgm:t>
    </dgm:pt>
    <dgm:pt modelId="{1620C7D4-CC0F-412D-98A0-4859535FAE86}" type="parTrans" cxnId="{1F3C5B5A-BC25-4B18-9D7C-965A72B9761A}">
      <dgm:prSet/>
      <dgm:spPr/>
      <dgm:t>
        <a:bodyPr/>
        <a:lstStyle/>
        <a:p>
          <a:endParaRPr lang="en-US"/>
        </a:p>
      </dgm:t>
    </dgm:pt>
    <dgm:pt modelId="{1F873B24-4FAD-4179-A10C-A70183AAAC4D}" type="sibTrans" cxnId="{1F3C5B5A-BC25-4B18-9D7C-965A72B9761A}">
      <dgm:prSet/>
      <dgm:spPr/>
      <dgm:t>
        <a:bodyPr/>
        <a:lstStyle/>
        <a:p>
          <a:endParaRPr lang="en-US"/>
        </a:p>
      </dgm:t>
    </dgm:pt>
    <dgm:pt modelId="{2C67336A-301D-4D0E-B314-014355CA7C6C}">
      <dgm:prSet/>
      <dgm:spPr/>
      <dgm:t>
        <a:bodyPr/>
        <a:lstStyle/>
        <a:p>
          <a:r>
            <a:rPr lang="en-US"/>
            <a:t>Melaksanakan latihan dan diskusi</a:t>
          </a:r>
        </a:p>
      </dgm:t>
    </dgm:pt>
    <dgm:pt modelId="{515F651E-C593-4C8A-B8E9-3E52B270CF87}" type="parTrans" cxnId="{07574F79-66C2-4D8C-851B-6C0FA276A41F}">
      <dgm:prSet/>
      <dgm:spPr/>
      <dgm:t>
        <a:bodyPr/>
        <a:lstStyle/>
        <a:p>
          <a:endParaRPr lang="en-US"/>
        </a:p>
      </dgm:t>
    </dgm:pt>
    <dgm:pt modelId="{A0C739C5-FB56-4EAB-9686-C6B2B50291C1}" type="sibTrans" cxnId="{07574F79-66C2-4D8C-851B-6C0FA276A41F}">
      <dgm:prSet/>
      <dgm:spPr/>
      <dgm:t>
        <a:bodyPr/>
        <a:lstStyle/>
        <a:p>
          <a:endParaRPr lang="en-US"/>
        </a:p>
      </dgm:t>
    </dgm:pt>
    <dgm:pt modelId="{25E2957E-75D5-432E-B3BB-5C6E5E1EF803}">
      <dgm:prSet/>
      <dgm:spPr/>
      <dgm:t>
        <a:bodyPr/>
        <a:lstStyle/>
        <a:p>
          <a:r>
            <a:rPr lang="en-US"/>
            <a:t>Menjadi observer</a:t>
          </a:r>
        </a:p>
      </dgm:t>
    </dgm:pt>
    <dgm:pt modelId="{B692FDEB-04EE-4500-AB46-71D342DF5BC1}" type="parTrans" cxnId="{18C0D235-967A-4D77-BFBE-2A24537CB35F}">
      <dgm:prSet/>
      <dgm:spPr/>
      <dgm:t>
        <a:bodyPr/>
        <a:lstStyle/>
        <a:p>
          <a:endParaRPr lang="en-US"/>
        </a:p>
      </dgm:t>
    </dgm:pt>
    <dgm:pt modelId="{C5A86AB2-5716-49E8-B5DB-109F6A3366A3}" type="sibTrans" cxnId="{18C0D235-967A-4D77-BFBE-2A24537CB35F}">
      <dgm:prSet/>
      <dgm:spPr/>
      <dgm:t>
        <a:bodyPr/>
        <a:lstStyle/>
        <a:p>
          <a:endParaRPr lang="en-US"/>
        </a:p>
      </dgm:t>
    </dgm:pt>
    <dgm:pt modelId="{9187298D-B464-4522-B054-43E0B269BFB2}">
      <dgm:prSet/>
      <dgm:spPr/>
      <dgm:t>
        <a:bodyPr/>
        <a:lstStyle/>
        <a:p>
          <a:r>
            <a:rPr lang="en-US"/>
            <a:t>Observer</a:t>
          </a:r>
        </a:p>
      </dgm:t>
    </dgm:pt>
    <dgm:pt modelId="{E6D00690-BC34-4A72-A2FB-738A7C9294A5}" type="parTrans" cxnId="{5BD69A45-A392-41A0-ACEB-34E6580C41FE}">
      <dgm:prSet/>
      <dgm:spPr/>
      <dgm:t>
        <a:bodyPr/>
        <a:lstStyle/>
        <a:p>
          <a:endParaRPr lang="en-US"/>
        </a:p>
      </dgm:t>
    </dgm:pt>
    <dgm:pt modelId="{8DA804B3-427A-42FA-97D7-9F3160319860}" type="sibTrans" cxnId="{5BD69A45-A392-41A0-ACEB-34E6580C41FE}">
      <dgm:prSet/>
      <dgm:spPr/>
      <dgm:t>
        <a:bodyPr/>
        <a:lstStyle/>
        <a:p>
          <a:endParaRPr lang="en-US"/>
        </a:p>
      </dgm:t>
    </dgm:pt>
    <dgm:pt modelId="{273861CD-F7AF-4408-8B4E-71B9BFBCA968}">
      <dgm:prSet/>
      <dgm:spPr/>
      <dgm:t>
        <a:bodyPr/>
        <a:lstStyle/>
        <a:p>
          <a:r>
            <a:rPr lang="en-US"/>
            <a:t>Melakukan pengamatan secara detil</a:t>
          </a:r>
        </a:p>
      </dgm:t>
    </dgm:pt>
    <dgm:pt modelId="{CBD2D8A2-DCF0-4528-83E9-5A4DC4774ED5}" type="parTrans" cxnId="{706696AF-EC86-42BB-BA08-9B444AA5A3E6}">
      <dgm:prSet/>
      <dgm:spPr/>
      <dgm:t>
        <a:bodyPr/>
        <a:lstStyle/>
        <a:p>
          <a:endParaRPr lang="en-US"/>
        </a:p>
      </dgm:t>
    </dgm:pt>
    <dgm:pt modelId="{6DD66B03-417E-4FD4-B67C-FA83A6931994}" type="sibTrans" cxnId="{706696AF-EC86-42BB-BA08-9B444AA5A3E6}">
      <dgm:prSet/>
      <dgm:spPr/>
      <dgm:t>
        <a:bodyPr/>
        <a:lstStyle/>
        <a:p>
          <a:endParaRPr lang="en-US"/>
        </a:p>
      </dgm:t>
    </dgm:pt>
    <dgm:pt modelId="{AF036EA3-C6EF-48AD-B513-44DF25C0A4DE}">
      <dgm:prSet/>
      <dgm:spPr/>
      <dgm:t>
        <a:bodyPr/>
        <a:lstStyle/>
        <a:p>
          <a:r>
            <a:rPr lang="en-US"/>
            <a:t>Memahami jenis keterampilan dasar mengajar</a:t>
          </a:r>
        </a:p>
      </dgm:t>
    </dgm:pt>
    <dgm:pt modelId="{3DFD3C6E-1D05-42A2-84D8-1B8794C393A4}" type="parTrans" cxnId="{11941A6F-F7AC-4995-B032-4D3B1D320DA7}">
      <dgm:prSet/>
      <dgm:spPr/>
      <dgm:t>
        <a:bodyPr/>
        <a:lstStyle/>
        <a:p>
          <a:endParaRPr lang="en-US"/>
        </a:p>
      </dgm:t>
    </dgm:pt>
    <dgm:pt modelId="{420CBC69-BB91-46E9-87E2-565ACE320933}" type="sibTrans" cxnId="{11941A6F-F7AC-4995-B032-4D3B1D320DA7}">
      <dgm:prSet/>
      <dgm:spPr/>
      <dgm:t>
        <a:bodyPr/>
        <a:lstStyle/>
        <a:p>
          <a:endParaRPr lang="en-US"/>
        </a:p>
      </dgm:t>
    </dgm:pt>
    <dgm:pt modelId="{6ABC1F1E-DCD0-4962-8902-EE59471E3C20}">
      <dgm:prSet/>
      <dgm:spPr/>
      <dgm:t>
        <a:bodyPr/>
        <a:lstStyle/>
        <a:p>
          <a:r>
            <a:rPr lang="en-US"/>
            <a:t>Memahami isi format observasi</a:t>
          </a:r>
        </a:p>
      </dgm:t>
    </dgm:pt>
    <dgm:pt modelId="{A4C0BF76-502A-4A2D-8759-2275324C1B8E}" type="parTrans" cxnId="{8A4C960A-5FB6-455D-B05A-1E72652D93E1}">
      <dgm:prSet/>
      <dgm:spPr/>
      <dgm:t>
        <a:bodyPr/>
        <a:lstStyle/>
        <a:p>
          <a:endParaRPr lang="en-US"/>
        </a:p>
      </dgm:t>
    </dgm:pt>
    <dgm:pt modelId="{193EA64A-7246-4B0C-AE9E-1BED268D8380}" type="sibTrans" cxnId="{8A4C960A-5FB6-455D-B05A-1E72652D93E1}">
      <dgm:prSet/>
      <dgm:spPr/>
      <dgm:t>
        <a:bodyPr/>
        <a:lstStyle/>
        <a:p>
          <a:endParaRPr lang="en-US"/>
        </a:p>
      </dgm:t>
    </dgm:pt>
    <dgm:pt modelId="{5C018846-428B-4C9A-A1A7-D1ADC2E18473}">
      <dgm:prSet/>
      <dgm:spPr/>
      <dgm:t>
        <a:bodyPr/>
        <a:lstStyle/>
        <a:p>
          <a:r>
            <a:rPr lang="en-US"/>
            <a:t>Menilai secara objektif</a:t>
          </a:r>
        </a:p>
      </dgm:t>
    </dgm:pt>
    <dgm:pt modelId="{A88668E4-86AC-4F50-8B41-0DB75C45DEDB}" type="parTrans" cxnId="{6808CA18-D00F-47D5-80EF-4B1EDCDE2734}">
      <dgm:prSet/>
      <dgm:spPr/>
      <dgm:t>
        <a:bodyPr/>
        <a:lstStyle/>
        <a:p>
          <a:endParaRPr lang="en-US"/>
        </a:p>
      </dgm:t>
    </dgm:pt>
    <dgm:pt modelId="{4D7203C0-4B11-406D-8D1F-A8DBE1540DEC}" type="sibTrans" cxnId="{6808CA18-D00F-47D5-80EF-4B1EDCDE2734}">
      <dgm:prSet/>
      <dgm:spPr/>
      <dgm:t>
        <a:bodyPr/>
        <a:lstStyle/>
        <a:p>
          <a:endParaRPr lang="en-US"/>
        </a:p>
      </dgm:t>
    </dgm:pt>
    <dgm:pt modelId="{6CFBB15A-4DD3-45C4-9865-21F52479EEC3}">
      <dgm:prSet/>
      <dgm:spPr/>
      <dgm:t>
        <a:bodyPr/>
        <a:lstStyle/>
        <a:p>
          <a:r>
            <a:rPr lang="en-US"/>
            <a:t>Memberikan masukan yang lengkap, objektif, akurat.</a:t>
          </a:r>
        </a:p>
      </dgm:t>
    </dgm:pt>
    <dgm:pt modelId="{6D0CBBEA-DDDA-40EA-AD01-35C5D5811DFB}" type="parTrans" cxnId="{00B37BC2-FB34-4EFE-A24E-A8C482298103}">
      <dgm:prSet/>
      <dgm:spPr/>
      <dgm:t>
        <a:bodyPr/>
        <a:lstStyle/>
        <a:p>
          <a:endParaRPr lang="en-US"/>
        </a:p>
      </dgm:t>
    </dgm:pt>
    <dgm:pt modelId="{2A018ACD-0403-4BF6-8473-4762FD625FFC}" type="sibTrans" cxnId="{00B37BC2-FB34-4EFE-A24E-A8C482298103}">
      <dgm:prSet/>
      <dgm:spPr/>
      <dgm:t>
        <a:bodyPr/>
        <a:lstStyle/>
        <a:p>
          <a:endParaRPr lang="en-US"/>
        </a:p>
      </dgm:t>
    </dgm:pt>
    <dgm:pt modelId="{A6D2B8F5-57DB-4B72-9594-FE626178E604}">
      <dgm:prSet/>
      <dgm:spPr/>
      <dgm:t>
        <a:bodyPr/>
        <a:lstStyle/>
        <a:p>
          <a:r>
            <a:rPr lang="en-US"/>
            <a:t>Operator/Teknisi</a:t>
          </a:r>
        </a:p>
      </dgm:t>
    </dgm:pt>
    <dgm:pt modelId="{FABE5A37-4E57-4478-A59E-11754ED4A1C8}" type="parTrans" cxnId="{8B74B0A7-9463-48B1-8471-F5D39F62B25C}">
      <dgm:prSet/>
      <dgm:spPr/>
      <dgm:t>
        <a:bodyPr/>
        <a:lstStyle/>
        <a:p>
          <a:endParaRPr lang="en-US"/>
        </a:p>
      </dgm:t>
    </dgm:pt>
    <dgm:pt modelId="{B324129F-9156-486E-B935-47B593919119}" type="sibTrans" cxnId="{8B74B0A7-9463-48B1-8471-F5D39F62B25C}">
      <dgm:prSet/>
      <dgm:spPr/>
      <dgm:t>
        <a:bodyPr/>
        <a:lstStyle/>
        <a:p>
          <a:endParaRPr lang="en-US"/>
        </a:p>
      </dgm:t>
    </dgm:pt>
    <dgm:pt modelId="{780B1044-D9CE-4F83-97CE-9E0937B7AFE6}">
      <dgm:prSet/>
      <dgm:spPr/>
      <dgm:t>
        <a:bodyPr/>
        <a:lstStyle/>
        <a:p>
          <a:r>
            <a:rPr lang="en-US"/>
            <a:t>Mengendalikan semua perangkat yang diperlukan.</a:t>
          </a:r>
        </a:p>
      </dgm:t>
    </dgm:pt>
    <dgm:pt modelId="{CFB5D56A-8884-41B7-9599-00403D5D5205}" type="parTrans" cxnId="{081D4512-37F2-4B0C-876D-F33AD1B50BE1}">
      <dgm:prSet/>
      <dgm:spPr/>
      <dgm:t>
        <a:bodyPr/>
        <a:lstStyle/>
        <a:p>
          <a:endParaRPr lang="en-US"/>
        </a:p>
      </dgm:t>
    </dgm:pt>
    <dgm:pt modelId="{A3FE3E9A-3BAB-4CB2-8687-4A2DFF93CE19}" type="sibTrans" cxnId="{081D4512-37F2-4B0C-876D-F33AD1B50BE1}">
      <dgm:prSet/>
      <dgm:spPr/>
      <dgm:t>
        <a:bodyPr/>
        <a:lstStyle/>
        <a:p>
          <a:endParaRPr lang="en-US"/>
        </a:p>
      </dgm:t>
    </dgm:pt>
    <dgm:pt modelId="{362B954F-BCB0-46D6-88EA-48DC74967AD4}" type="pres">
      <dgm:prSet presAssocID="{D7158F8A-6C5D-4267-BFE9-95AFF16BE5D9}" presName="Name0" presStyleCnt="0">
        <dgm:presLayoutVars>
          <dgm:dir/>
          <dgm:animLvl val="lvl"/>
          <dgm:resizeHandles val="exact"/>
        </dgm:presLayoutVars>
      </dgm:prSet>
      <dgm:spPr/>
      <dgm:t>
        <a:bodyPr/>
        <a:lstStyle/>
        <a:p>
          <a:endParaRPr lang="id-ID"/>
        </a:p>
      </dgm:t>
    </dgm:pt>
    <dgm:pt modelId="{F4BD29E4-964F-4756-A245-CEF33172F934}" type="pres">
      <dgm:prSet presAssocID="{3C108CC3-3CD1-47C4-A6D3-C1A9453D4DA2}" presName="composite" presStyleCnt="0"/>
      <dgm:spPr/>
    </dgm:pt>
    <dgm:pt modelId="{08636913-E665-4818-BE42-C9925F8610A6}" type="pres">
      <dgm:prSet presAssocID="{3C108CC3-3CD1-47C4-A6D3-C1A9453D4DA2}" presName="parTx" presStyleLbl="alignNode1" presStyleIdx="0" presStyleCnt="5">
        <dgm:presLayoutVars>
          <dgm:chMax val="0"/>
          <dgm:chPref val="0"/>
          <dgm:bulletEnabled val="1"/>
        </dgm:presLayoutVars>
      </dgm:prSet>
      <dgm:spPr/>
      <dgm:t>
        <a:bodyPr/>
        <a:lstStyle/>
        <a:p>
          <a:endParaRPr lang="id-ID"/>
        </a:p>
      </dgm:t>
    </dgm:pt>
    <dgm:pt modelId="{4DF080C5-A993-440F-B442-C06ADD43BB22}" type="pres">
      <dgm:prSet presAssocID="{3C108CC3-3CD1-47C4-A6D3-C1A9453D4DA2}" presName="desTx" presStyleLbl="alignAccFollowNode1" presStyleIdx="0" presStyleCnt="5">
        <dgm:presLayoutVars>
          <dgm:bulletEnabled val="1"/>
        </dgm:presLayoutVars>
      </dgm:prSet>
      <dgm:spPr/>
      <dgm:t>
        <a:bodyPr/>
        <a:lstStyle/>
        <a:p>
          <a:endParaRPr lang="id-ID"/>
        </a:p>
      </dgm:t>
    </dgm:pt>
    <dgm:pt modelId="{6F6B1B22-774D-4B86-88EC-ED915D4CFA47}" type="pres">
      <dgm:prSet presAssocID="{6A6F0E58-8B31-4CFB-9C2D-E4912FEE8443}" presName="space" presStyleCnt="0"/>
      <dgm:spPr/>
    </dgm:pt>
    <dgm:pt modelId="{C4D76BAA-FB3E-47BE-BF91-B20F47A94609}" type="pres">
      <dgm:prSet presAssocID="{EBE5FE53-9988-4BDB-B8AC-5E6E51420A2B}" presName="composite" presStyleCnt="0"/>
      <dgm:spPr/>
    </dgm:pt>
    <dgm:pt modelId="{7F15FC43-4DCD-4277-82FD-BDFCBF6E7449}" type="pres">
      <dgm:prSet presAssocID="{EBE5FE53-9988-4BDB-B8AC-5E6E51420A2B}" presName="parTx" presStyleLbl="alignNode1" presStyleIdx="1" presStyleCnt="5">
        <dgm:presLayoutVars>
          <dgm:chMax val="0"/>
          <dgm:chPref val="0"/>
          <dgm:bulletEnabled val="1"/>
        </dgm:presLayoutVars>
      </dgm:prSet>
      <dgm:spPr/>
      <dgm:t>
        <a:bodyPr/>
        <a:lstStyle/>
        <a:p>
          <a:endParaRPr lang="id-ID"/>
        </a:p>
      </dgm:t>
    </dgm:pt>
    <dgm:pt modelId="{A1D90B3C-B1D3-4923-A3A3-0393E0852DA7}" type="pres">
      <dgm:prSet presAssocID="{EBE5FE53-9988-4BDB-B8AC-5E6E51420A2B}" presName="desTx" presStyleLbl="alignAccFollowNode1" presStyleIdx="1" presStyleCnt="5">
        <dgm:presLayoutVars>
          <dgm:bulletEnabled val="1"/>
        </dgm:presLayoutVars>
      </dgm:prSet>
      <dgm:spPr/>
      <dgm:t>
        <a:bodyPr/>
        <a:lstStyle/>
        <a:p>
          <a:endParaRPr lang="id-ID"/>
        </a:p>
      </dgm:t>
    </dgm:pt>
    <dgm:pt modelId="{5BA724CC-B0DA-4AB1-8098-201B4BAA72A2}" type="pres">
      <dgm:prSet presAssocID="{F9C71DFD-AF4D-4D66-A2CD-CB3ACDF28AD7}" presName="space" presStyleCnt="0"/>
      <dgm:spPr/>
    </dgm:pt>
    <dgm:pt modelId="{DB0BCC74-284A-419A-A5FE-FABEAE5F557C}" type="pres">
      <dgm:prSet presAssocID="{9C8B82D8-3A5C-4BA9-980D-88C5DC814BAB}" presName="composite" presStyleCnt="0"/>
      <dgm:spPr/>
    </dgm:pt>
    <dgm:pt modelId="{85D75256-22F0-432F-A9AF-B35ACA1C9B27}" type="pres">
      <dgm:prSet presAssocID="{9C8B82D8-3A5C-4BA9-980D-88C5DC814BAB}" presName="parTx" presStyleLbl="alignNode1" presStyleIdx="2" presStyleCnt="5">
        <dgm:presLayoutVars>
          <dgm:chMax val="0"/>
          <dgm:chPref val="0"/>
          <dgm:bulletEnabled val="1"/>
        </dgm:presLayoutVars>
      </dgm:prSet>
      <dgm:spPr/>
      <dgm:t>
        <a:bodyPr/>
        <a:lstStyle/>
        <a:p>
          <a:endParaRPr lang="id-ID"/>
        </a:p>
      </dgm:t>
    </dgm:pt>
    <dgm:pt modelId="{B0FFCF34-2B12-4A53-A87B-BE9FFE2BD434}" type="pres">
      <dgm:prSet presAssocID="{9C8B82D8-3A5C-4BA9-980D-88C5DC814BAB}" presName="desTx" presStyleLbl="alignAccFollowNode1" presStyleIdx="2" presStyleCnt="5">
        <dgm:presLayoutVars>
          <dgm:bulletEnabled val="1"/>
        </dgm:presLayoutVars>
      </dgm:prSet>
      <dgm:spPr/>
      <dgm:t>
        <a:bodyPr/>
        <a:lstStyle/>
        <a:p>
          <a:endParaRPr lang="id-ID"/>
        </a:p>
      </dgm:t>
    </dgm:pt>
    <dgm:pt modelId="{F4C4C754-75CB-4253-9FA1-BD894610C7D5}" type="pres">
      <dgm:prSet presAssocID="{3C8ADC95-FF55-4104-9237-8B3A905FE2E4}" presName="space" presStyleCnt="0"/>
      <dgm:spPr/>
    </dgm:pt>
    <dgm:pt modelId="{F9DA8E21-4222-4C1D-86EF-9C05534B6511}" type="pres">
      <dgm:prSet presAssocID="{9187298D-B464-4522-B054-43E0B269BFB2}" presName="composite" presStyleCnt="0"/>
      <dgm:spPr/>
    </dgm:pt>
    <dgm:pt modelId="{6829053E-A056-48F4-B528-98B03137DE51}" type="pres">
      <dgm:prSet presAssocID="{9187298D-B464-4522-B054-43E0B269BFB2}" presName="parTx" presStyleLbl="alignNode1" presStyleIdx="3" presStyleCnt="5">
        <dgm:presLayoutVars>
          <dgm:chMax val="0"/>
          <dgm:chPref val="0"/>
          <dgm:bulletEnabled val="1"/>
        </dgm:presLayoutVars>
      </dgm:prSet>
      <dgm:spPr/>
      <dgm:t>
        <a:bodyPr/>
        <a:lstStyle/>
        <a:p>
          <a:endParaRPr lang="id-ID"/>
        </a:p>
      </dgm:t>
    </dgm:pt>
    <dgm:pt modelId="{455E8F83-A65C-4C8A-92F0-16B6B7632B54}" type="pres">
      <dgm:prSet presAssocID="{9187298D-B464-4522-B054-43E0B269BFB2}" presName="desTx" presStyleLbl="alignAccFollowNode1" presStyleIdx="3" presStyleCnt="5">
        <dgm:presLayoutVars>
          <dgm:bulletEnabled val="1"/>
        </dgm:presLayoutVars>
      </dgm:prSet>
      <dgm:spPr/>
      <dgm:t>
        <a:bodyPr/>
        <a:lstStyle/>
        <a:p>
          <a:endParaRPr lang="id-ID"/>
        </a:p>
      </dgm:t>
    </dgm:pt>
    <dgm:pt modelId="{AED679C2-0F28-47E0-95FC-FCD57DEEC49C}" type="pres">
      <dgm:prSet presAssocID="{8DA804B3-427A-42FA-97D7-9F3160319860}" presName="space" presStyleCnt="0"/>
      <dgm:spPr/>
    </dgm:pt>
    <dgm:pt modelId="{B19C9817-FFF6-4381-AE07-99C462AC6485}" type="pres">
      <dgm:prSet presAssocID="{A6D2B8F5-57DB-4B72-9594-FE626178E604}" presName="composite" presStyleCnt="0"/>
      <dgm:spPr/>
    </dgm:pt>
    <dgm:pt modelId="{C4487728-A424-44F7-9080-F81A1814D281}" type="pres">
      <dgm:prSet presAssocID="{A6D2B8F5-57DB-4B72-9594-FE626178E604}" presName="parTx" presStyleLbl="alignNode1" presStyleIdx="4" presStyleCnt="5">
        <dgm:presLayoutVars>
          <dgm:chMax val="0"/>
          <dgm:chPref val="0"/>
          <dgm:bulletEnabled val="1"/>
        </dgm:presLayoutVars>
      </dgm:prSet>
      <dgm:spPr/>
      <dgm:t>
        <a:bodyPr/>
        <a:lstStyle/>
        <a:p>
          <a:endParaRPr lang="id-ID"/>
        </a:p>
      </dgm:t>
    </dgm:pt>
    <dgm:pt modelId="{AE00A52B-7090-4CAA-99AE-2D67C2803446}" type="pres">
      <dgm:prSet presAssocID="{A6D2B8F5-57DB-4B72-9594-FE626178E604}" presName="desTx" presStyleLbl="alignAccFollowNode1" presStyleIdx="4" presStyleCnt="5">
        <dgm:presLayoutVars>
          <dgm:bulletEnabled val="1"/>
        </dgm:presLayoutVars>
      </dgm:prSet>
      <dgm:spPr/>
      <dgm:t>
        <a:bodyPr/>
        <a:lstStyle/>
        <a:p>
          <a:endParaRPr lang="id-ID"/>
        </a:p>
      </dgm:t>
    </dgm:pt>
  </dgm:ptLst>
  <dgm:cxnLst>
    <dgm:cxn modelId="{329CE723-1940-48FD-94E6-9ECBDD8F7483}" type="presOf" srcId="{25E2957E-75D5-432E-B3BB-5C6E5E1EF803}" destId="{B0FFCF34-2B12-4A53-A87B-BE9FFE2BD434}" srcOrd="0" destOrd="3" presId="urn:microsoft.com/office/officeart/2005/8/layout/hList1"/>
    <dgm:cxn modelId="{00B37BC2-FB34-4EFE-A24E-A8C482298103}" srcId="{9187298D-B464-4522-B054-43E0B269BFB2}" destId="{6CFBB15A-4DD3-45C4-9865-21F52479EEC3}" srcOrd="4" destOrd="0" parTransId="{6D0CBBEA-DDDA-40EA-AD01-35C5D5811DFB}" sibTransId="{2A018ACD-0403-4BF6-8473-4762FD625FFC}"/>
    <dgm:cxn modelId="{8B13E677-6D33-4E8F-A6F0-F376721E74EC}" srcId="{3C108CC3-3CD1-47C4-A6D3-C1A9453D4DA2}" destId="{85BC5FD1-086C-4DDF-9AC4-671E4D6EACC1}" srcOrd="1" destOrd="0" parTransId="{E56F0B2C-ECD4-4330-94D2-AA9CF558FA8A}" sibTransId="{180CFEBD-F70F-4E3F-948B-0A14496E992A}"/>
    <dgm:cxn modelId="{6808CA18-D00F-47D5-80EF-4B1EDCDE2734}" srcId="{9187298D-B464-4522-B054-43E0B269BFB2}" destId="{5C018846-428B-4C9A-A1A7-D1ADC2E18473}" srcOrd="3" destOrd="0" parTransId="{A88668E4-86AC-4F50-8B41-0DB75C45DEDB}" sibTransId="{4D7203C0-4B11-406D-8D1F-A8DBE1540DEC}"/>
    <dgm:cxn modelId="{97B5BE4E-3148-49CF-AB12-388DF4F12296}" srcId="{D7158F8A-6C5D-4267-BFE9-95AFF16BE5D9}" destId="{EBE5FE53-9988-4BDB-B8AC-5E6E51420A2B}" srcOrd="1" destOrd="0" parTransId="{19219750-BF1C-4A1B-BA12-C195550EF241}" sibTransId="{F9C71DFD-AF4D-4D66-A2CD-CB3ACDF28AD7}"/>
    <dgm:cxn modelId="{8A4C960A-5FB6-455D-B05A-1E72652D93E1}" srcId="{9187298D-B464-4522-B054-43E0B269BFB2}" destId="{6ABC1F1E-DCD0-4962-8902-EE59471E3C20}" srcOrd="2" destOrd="0" parTransId="{A4C0BF76-502A-4A2D-8759-2275324C1B8E}" sibTransId="{193EA64A-7246-4B0C-AE9E-1BED268D8380}"/>
    <dgm:cxn modelId="{373F08EC-4743-4B82-8CF2-F423B7E32038}" srcId="{EBE5FE53-9988-4BDB-B8AC-5E6E51420A2B}" destId="{FE16C5AE-FAD2-4985-AF5B-2DBD07040878}" srcOrd="2" destOrd="0" parTransId="{B342DA0E-FA94-442F-82B0-7DFD864931BC}" sibTransId="{DAB27C83-1667-408E-A0E2-6509A44C285C}"/>
    <dgm:cxn modelId="{6DC8ACF4-B0DB-4471-BB53-0CEFAE96B2E4}" srcId="{3C108CC3-3CD1-47C4-A6D3-C1A9453D4DA2}" destId="{278DE176-0AAF-4B8E-9FEC-A40F6EDE60E6}" srcOrd="3" destOrd="0" parTransId="{B772AB48-9B29-48AB-9C06-079F4F8D2079}" sibTransId="{859CBF75-2581-4C31-8269-7A54E2BD1F11}"/>
    <dgm:cxn modelId="{D09D3851-0093-4B34-A0E6-759134AB84E8}" srcId="{D7158F8A-6C5D-4267-BFE9-95AFF16BE5D9}" destId="{9C8B82D8-3A5C-4BA9-980D-88C5DC814BAB}" srcOrd="2" destOrd="0" parTransId="{E43B21F9-9D27-4150-B376-7D344A8B373F}" sibTransId="{3C8ADC95-FF55-4104-9237-8B3A905FE2E4}"/>
    <dgm:cxn modelId="{F4D3A036-9032-417D-A153-43C0CB9240AF}" type="presOf" srcId="{278DE176-0AAF-4B8E-9FEC-A40F6EDE60E6}" destId="{4DF080C5-A993-440F-B442-C06ADD43BB22}" srcOrd="0" destOrd="3" presId="urn:microsoft.com/office/officeart/2005/8/layout/hList1"/>
    <dgm:cxn modelId="{B82AFE8B-292B-4F20-9B0C-4F71CBCF42B0}" type="presOf" srcId="{6CFBB15A-4DD3-45C4-9865-21F52479EEC3}" destId="{455E8F83-A65C-4C8A-92F0-16B6B7632B54}" srcOrd="0" destOrd="4" presId="urn:microsoft.com/office/officeart/2005/8/layout/hList1"/>
    <dgm:cxn modelId="{D220C314-42F2-4180-B5B2-59E9A5A004DA}" srcId="{3C108CC3-3CD1-47C4-A6D3-C1A9453D4DA2}" destId="{EF4F99B0-3A62-4EE7-82E9-8A17A67238F9}" srcOrd="2" destOrd="0" parTransId="{18DAC8DB-9862-47B3-ACD6-466A430EA4CD}" sibTransId="{DAE6AD16-5B78-4AC3-B1C3-387E73C3318E}"/>
    <dgm:cxn modelId="{2556F1DF-BD3B-4667-92BA-D9ADA05D5C87}" type="presOf" srcId="{A6D2B8F5-57DB-4B72-9594-FE626178E604}" destId="{C4487728-A424-44F7-9080-F81A1814D281}" srcOrd="0" destOrd="0" presId="urn:microsoft.com/office/officeart/2005/8/layout/hList1"/>
    <dgm:cxn modelId="{D4035C9C-1B04-48D5-8A61-D2257E54F207}" type="presOf" srcId="{19B6588D-1EDA-47B2-A530-A6AEE64B58DD}" destId="{B0FFCF34-2B12-4A53-A87B-BE9FFE2BD434}" srcOrd="0" destOrd="0" presId="urn:microsoft.com/office/officeart/2005/8/layout/hList1"/>
    <dgm:cxn modelId="{A7BC76BD-1EAE-429F-85DB-18F740B3B16E}" type="presOf" srcId="{9187298D-B464-4522-B054-43E0B269BFB2}" destId="{6829053E-A056-48F4-B528-98B03137DE51}" srcOrd="0" destOrd="0" presId="urn:microsoft.com/office/officeart/2005/8/layout/hList1"/>
    <dgm:cxn modelId="{18C0D235-967A-4D77-BFBE-2A24537CB35F}" srcId="{9C8B82D8-3A5C-4BA9-980D-88C5DC814BAB}" destId="{25E2957E-75D5-432E-B3BB-5C6E5E1EF803}" srcOrd="3" destOrd="0" parTransId="{B692FDEB-04EE-4500-AB46-71D342DF5BC1}" sibTransId="{C5A86AB2-5716-49E8-B5DB-109F6A3366A3}"/>
    <dgm:cxn modelId="{BA8B5D87-9EF0-4D97-9ABF-B8B27020843A}" type="presOf" srcId="{2C67336A-301D-4D0E-B314-014355CA7C6C}" destId="{B0FFCF34-2B12-4A53-A87B-BE9FFE2BD434}" srcOrd="0" destOrd="2" presId="urn:microsoft.com/office/officeart/2005/8/layout/hList1"/>
    <dgm:cxn modelId="{4A75533F-48F0-4FF9-8A7B-7F358189D4B6}" type="presOf" srcId="{9C3E372A-B071-4EFF-9CA6-43BA756E4821}" destId="{A1D90B3C-B1D3-4923-A3A3-0393E0852DA7}" srcOrd="0" destOrd="3" presId="urn:microsoft.com/office/officeart/2005/8/layout/hList1"/>
    <dgm:cxn modelId="{2AEA467F-F527-41B1-8073-0B3AAFF78D75}" srcId="{3C108CC3-3CD1-47C4-A6D3-C1A9453D4DA2}" destId="{89FB3A21-0117-4508-ADD2-3B68A91B0B51}" srcOrd="0" destOrd="0" parTransId="{C994405C-7F64-435C-883C-D0C8244B1DF9}" sibTransId="{607C2659-E5BC-497B-8577-92B49409F01E}"/>
    <dgm:cxn modelId="{ACC96011-EB94-4BE6-9965-7F3CE07B89A0}" type="presOf" srcId="{EBE5FE53-9988-4BDB-B8AC-5E6E51420A2B}" destId="{7F15FC43-4DCD-4277-82FD-BDFCBF6E7449}" srcOrd="0" destOrd="0" presId="urn:microsoft.com/office/officeart/2005/8/layout/hList1"/>
    <dgm:cxn modelId="{D1E53C79-8436-44DC-9716-2330449B7161}" type="presOf" srcId="{5C018846-428B-4C9A-A1A7-D1ADC2E18473}" destId="{455E8F83-A65C-4C8A-92F0-16B6B7632B54}" srcOrd="0" destOrd="3" presId="urn:microsoft.com/office/officeart/2005/8/layout/hList1"/>
    <dgm:cxn modelId="{A24EA9A3-219B-41D3-B80E-97F5769BCB40}" type="presOf" srcId="{8378D3A4-7FF8-4E21-8D92-4A6DEABFC2A0}" destId="{A1D90B3C-B1D3-4923-A3A3-0393E0852DA7}" srcOrd="0" destOrd="1" presId="urn:microsoft.com/office/officeart/2005/8/layout/hList1"/>
    <dgm:cxn modelId="{CA4041FE-3A70-413A-9DF0-328C1A59A737}" srcId="{EBE5FE53-9988-4BDB-B8AC-5E6E51420A2B}" destId="{8009BA45-EE88-42B6-A268-25B28BA976DC}" srcOrd="4" destOrd="0" parTransId="{1F54DFB8-B136-4376-8422-28A1799B4C88}" sibTransId="{A5975F74-07FB-4559-A295-B7C4E2A15AA3}"/>
    <dgm:cxn modelId="{09987031-0D3D-46C2-8E0D-688244E80516}" type="presOf" srcId="{273861CD-F7AF-4408-8B4E-71B9BFBCA968}" destId="{455E8F83-A65C-4C8A-92F0-16B6B7632B54}" srcOrd="0" destOrd="0" presId="urn:microsoft.com/office/officeart/2005/8/layout/hList1"/>
    <dgm:cxn modelId="{706696AF-EC86-42BB-BA08-9B444AA5A3E6}" srcId="{9187298D-B464-4522-B054-43E0B269BFB2}" destId="{273861CD-F7AF-4408-8B4E-71B9BFBCA968}" srcOrd="0" destOrd="0" parTransId="{CBD2D8A2-DCF0-4528-83E9-5A4DC4774ED5}" sibTransId="{6DD66B03-417E-4FD4-B67C-FA83A6931994}"/>
    <dgm:cxn modelId="{AC34D5AD-C00E-41BC-9BF7-AE82008325DC}" type="presOf" srcId="{8009BA45-EE88-42B6-A268-25B28BA976DC}" destId="{A1D90B3C-B1D3-4923-A3A3-0393E0852DA7}" srcOrd="0" destOrd="4" presId="urn:microsoft.com/office/officeart/2005/8/layout/hList1"/>
    <dgm:cxn modelId="{046F3519-B52A-4059-96F0-F1E767EE4DB6}" type="presOf" srcId="{D7158F8A-6C5D-4267-BFE9-95AFF16BE5D9}" destId="{362B954F-BCB0-46D6-88EA-48DC74967AD4}" srcOrd="0" destOrd="0" presId="urn:microsoft.com/office/officeart/2005/8/layout/hList1"/>
    <dgm:cxn modelId="{9BEDCCEF-7F29-4379-B0E5-83BA40E8EB70}" type="presOf" srcId="{EF4F99B0-3A62-4EE7-82E9-8A17A67238F9}" destId="{4DF080C5-A993-440F-B442-C06ADD43BB22}" srcOrd="0" destOrd="2" presId="urn:microsoft.com/office/officeart/2005/8/layout/hList1"/>
    <dgm:cxn modelId="{7AD48B05-2C86-4784-81B7-E390468DBA78}" type="presOf" srcId="{85BC5FD1-086C-4DDF-9AC4-671E4D6EACC1}" destId="{4DF080C5-A993-440F-B442-C06ADD43BB22}" srcOrd="0" destOrd="1" presId="urn:microsoft.com/office/officeart/2005/8/layout/hList1"/>
    <dgm:cxn modelId="{5D714332-839C-4E23-9658-E0FDC38DB2F8}" srcId="{EBE5FE53-9988-4BDB-B8AC-5E6E51420A2B}" destId="{5C501E6C-7560-4554-9CF0-83421AC853E4}" srcOrd="0" destOrd="0" parTransId="{A97AC06D-E39F-4C86-B0E7-F528C675EF43}" sibTransId="{EB6C81C1-6A90-410E-8DB2-71BB200DA1AD}"/>
    <dgm:cxn modelId="{93913BE6-E18B-4DDA-A286-A6309BE647C4}" srcId="{D7158F8A-6C5D-4267-BFE9-95AFF16BE5D9}" destId="{3C108CC3-3CD1-47C4-A6D3-C1A9453D4DA2}" srcOrd="0" destOrd="0" parTransId="{B6BC85FC-9C7C-440E-94E1-DDB6CA5FD759}" sibTransId="{6A6F0E58-8B31-4CFB-9C2D-E4912FEE8443}"/>
    <dgm:cxn modelId="{ACF15434-612F-4E13-939A-8AF9685A1D81}" type="presOf" srcId="{6ABC1F1E-DCD0-4962-8902-EE59471E3C20}" destId="{455E8F83-A65C-4C8A-92F0-16B6B7632B54}" srcOrd="0" destOrd="2" presId="urn:microsoft.com/office/officeart/2005/8/layout/hList1"/>
    <dgm:cxn modelId="{6B5560A9-2D4A-4DE6-916B-586EE24A5412}" type="presOf" srcId="{AF036EA3-C6EF-48AD-B513-44DF25C0A4DE}" destId="{455E8F83-A65C-4C8A-92F0-16B6B7632B54}" srcOrd="0" destOrd="1" presId="urn:microsoft.com/office/officeart/2005/8/layout/hList1"/>
    <dgm:cxn modelId="{5BD69A45-A392-41A0-ACEB-34E6580C41FE}" srcId="{D7158F8A-6C5D-4267-BFE9-95AFF16BE5D9}" destId="{9187298D-B464-4522-B054-43E0B269BFB2}" srcOrd="3" destOrd="0" parTransId="{E6D00690-BC34-4A72-A2FB-738A7C9294A5}" sibTransId="{8DA804B3-427A-42FA-97D7-9F3160319860}"/>
    <dgm:cxn modelId="{0D4DA2FB-FA0D-42FC-9EB9-39B827AEF538}" type="presOf" srcId="{89FB3A21-0117-4508-ADD2-3B68A91B0B51}" destId="{4DF080C5-A993-440F-B442-C06ADD43BB22}" srcOrd="0" destOrd="0" presId="urn:microsoft.com/office/officeart/2005/8/layout/hList1"/>
    <dgm:cxn modelId="{BEFE0C8F-005B-4F16-8B3C-697F7A7AEADF}" type="presOf" srcId="{507D2AD7-A544-4AF5-9574-9F5FA745E72B}" destId="{B0FFCF34-2B12-4A53-A87B-BE9FFE2BD434}" srcOrd="0" destOrd="1" presId="urn:microsoft.com/office/officeart/2005/8/layout/hList1"/>
    <dgm:cxn modelId="{1F3C5B5A-BC25-4B18-9D7C-965A72B9761A}" srcId="{9C8B82D8-3A5C-4BA9-980D-88C5DC814BAB}" destId="{507D2AD7-A544-4AF5-9574-9F5FA745E72B}" srcOrd="1" destOrd="0" parTransId="{1620C7D4-CC0F-412D-98A0-4859535FAE86}" sibTransId="{1F873B24-4FAD-4179-A10C-A70183AAAC4D}"/>
    <dgm:cxn modelId="{15C240C9-3FA7-4552-A39F-3FB3AE36AC81}" srcId="{9C8B82D8-3A5C-4BA9-980D-88C5DC814BAB}" destId="{19B6588D-1EDA-47B2-A530-A6AEE64B58DD}" srcOrd="0" destOrd="0" parTransId="{EDA252E2-D559-4F65-93BE-6372AD121C08}" sibTransId="{9B52D0FA-6003-4702-910B-EC2A24615698}"/>
    <dgm:cxn modelId="{E74D98B8-43B3-497C-9C0A-32F7A0A1AF3E}" type="presOf" srcId="{9C8B82D8-3A5C-4BA9-980D-88C5DC814BAB}" destId="{85D75256-22F0-432F-A9AF-B35ACA1C9B27}" srcOrd="0" destOrd="0" presId="urn:microsoft.com/office/officeart/2005/8/layout/hList1"/>
    <dgm:cxn modelId="{32EC3753-0222-4F42-A2BE-BD4258ADB1E7}" type="presOf" srcId="{FE16C5AE-FAD2-4985-AF5B-2DBD07040878}" destId="{A1D90B3C-B1D3-4923-A3A3-0393E0852DA7}" srcOrd="0" destOrd="2" presId="urn:microsoft.com/office/officeart/2005/8/layout/hList1"/>
    <dgm:cxn modelId="{07574F79-66C2-4D8C-851B-6C0FA276A41F}" srcId="{9C8B82D8-3A5C-4BA9-980D-88C5DC814BAB}" destId="{2C67336A-301D-4D0E-B314-014355CA7C6C}" srcOrd="2" destOrd="0" parTransId="{515F651E-C593-4C8A-B8E9-3E52B270CF87}" sibTransId="{A0C739C5-FB56-4EAB-9686-C6B2B50291C1}"/>
    <dgm:cxn modelId="{8B74B0A7-9463-48B1-8471-F5D39F62B25C}" srcId="{D7158F8A-6C5D-4267-BFE9-95AFF16BE5D9}" destId="{A6D2B8F5-57DB-4B72-9594-FE626178E604}" srcOrd="4" destOrd="0" parTransId="{FABE5A37-4E57-4478-A59E-11754ED4A1C8}" sibTransId="{B324129F-9156-486E-B935-47B593919119}"/>
    <dgm:cxn modelId="{941F485B-B9A2-41C9-85D5-BB8A91B94380}" srcId="{EBE5FE53-9988-4BDB-B8AC-5E6E51420A2B}" destId="{8378D3A4-7FF8-4E21-8D92-4A6DEABFC2A0}" srcOrd="1" destOrd="0" parTransId="{0DB9847C-FF7E-46A2-8369-D2924AC1CA0A}" sibTransId="{F3985C35-8D19-4B90-A5CE-3D4030C34BF1}"/>
    <dgm:cxn modelId="{E5016D37-4B7A-4AE0-8493-A7AE53B3120C}" type="presOf" srcId="{780B1044-D9CE-4F83-97CE-9E0937B7AFE6}" destId="{AE00A52B-7090-4CAA-99AE-2D67C2803446}" srcOrd="0" destOrd="0" presId="urn:microsoft.com/office/officeart/2005/8/layout/hList1"/>
    <dgm:cxn modelId="{081D4512-37F2-4B0C-876D-F33AD1B50BE1}" srcId="{A6D2B8F5-57DB-4B72-9594-FE626178E604}" destId="{780B1044-D9CE-4F83-97CE-9E0937B7AFE6}" srcOrd="0" destOrd="0" parTransId="{CFB5D56A-8884-41B7-9599-00403D5D5205}" sibTransId="{A3FE3E9A-3BAB-4CB2-8687-4A2DFF93CE19}"/>
    <dgm:cxn modelId="{86531390-AD56-4E5C-B528-FEB3BB56A0C3}" type="presOf" srcId="{5C501E6C-7560-4554-9CF0-83421AC853E4}" destId="{A1D90B3C-B1D3-4923-A3A3-0393E0852DA7}" srcOrd="0" destOrd="0" presId="urn:microsoft.com/office/officeart/2005/8/layout/hList1"/>
    <dgm:cxn modelId="{11941A6F-F7AC-4995-B032-4D3B1D320DA7}" srcId="{9187298D-B464-4522-B054-43E0B269BFB2}" destId="{AF036EA3-C6EF-48AD-B513-44DF25C0A4DE}" srcOrd="1" destOrd="0" parTransId="{3DFD3C6E-1D05-42A2-84D8-1B8794C393A4}" sibTransId="{420CBC69-BB91-46E9-87E2-565ACE320933}"/>
    <dgm:cxn modelId="{870FC238-11ED-424F-ABAA-FFDF2BD92269}" srcId="{EBE5FE53-9988-4BDB-B8AC-5E6E51420A2B}" destId="{9C3E372A-B071-4EFF-9CA6-43BA756E4821}" srcOrd="3" destOrd="0" parTransId="{A4941F3C-5D99-4A38-A2FA-6175419BCAF9}" sibTransId="{DBE7DE35-244D-4256-B175-B0281F8CBC1C}"/>
    <dgm:cxn modelId="{2B286176-5A7B-4FC6-95AC-C06E6F5C24A8}" type="presOf" srcId="{3C108CC3-3CD1-47C4-A6D3-C1A9453D4DA2}" destId="{08636913-E665-4818-BE42-C9925F8610A6}" srcOrd="0" destOrd="0" presId="urn:microsoft.com/office/officeart/2005/8/layout/hList1"/>
    <dgm:cxn modelId="{44705908-755F-466A-83D0-BE7DF615F879}" type="presParOf" srcId="{362B954F-BCB0-46D6-88EA-48DC74967AD4}" destId="{F4BD29E4-964F-4756-A245-CEF33172F934}" srcOrd="0" destOrd="0" presId="urn:microsoft.com/office/officeart/2005/8/layout/hList1"/>
    <dgm:cxn modelId="{49686059-C34C-4CB3-951F-3135A6DFEB7F}" type="presParOf" srcId="{F4BD29E4-964F-4756-A245-CEF33172F934}" destId="{08636913-E665-4818-BE42-C9925F8610A6}" srcOrd="0" destOrd="0" presId="urn:microsoft.com/office/officeart/2005/8/layout/hList1"/>
    <dgm:cxn modelId="{466D6DCA-4A19-4D68-BC86-F931018503F8}" type="presParOf" srcId="{F4BD29E4-964F-4756-A245-CEF33172F934}" destId="{4DF080C5-A993-440F-B442-C06ADD43BB22}" srcOrd="1" destOrd="0" presId="urn:microsoft.com/office/officeart/2005/8/layout/hList1"/>
    <dgm:cxn modelId="{4BB6171A-B4BF-4FC4-979C-F1E09AAC9CAF}" type="presParOf" srcId="{362B954F-BCB0-46D6-88EA-48DC74967AD4}" destId="{6F6B1B22-774D-4B86-88EC-ED915D4CFA47}" srcOrd="1" destOrd="0" presId="urn:microsoft.com/office/officeart/2005/8/layout/hList1"/>
    <dgm:cxn modelId="{2EC40503-0846-43A2-9DC5-E174FA647155}" type="presParOf" srcId="{362B954F-BCB0-46D6-88EA-48DC74967AD4}" destId="{C4D76BAA-FB3E-47BE-BF91-B20F47A94609}" srcOrd="2" destOrd="0" presId="urn:microsoft.com/office/officeart/2005/8/layout/hList1"/>
    <dgm:cxn modelId="{83C89914-B627-43E9-8527-0824FC0F1BF6}" type="presParOf" srcId="{C4D76BAA-FB3E-47BE-BF91-B20F47A94609}" destId="{7F15FC43-4DCD-4277-82FD-BDFCBF6E7449}" srcOrd="0" destOrd="0" presId="urn:microsoft.com/office/officeart/2005/8/layout/hList1"/>
    <dgm:cxn modelId="{7780F7E9-5E87-4ADB-AFFB-1066F11FEEB8}" type="presParOf" srcId="{C4D76BAA-FB3E-47BE-BF91-B20F47A94609}" destId="{A1D90B3C-B1D3-4923-A3A3-0393E0852DA7}" srcOrd="1" destOrd="0" presId="urn:microsoft.com/office/officeart/2005/8/layout/hList1"/>
    <dgm:cxn modelId="{E2F35B8A-E90A-41B1-9671-7354F8D4B4F9}" type="presParOf" srcId="{362B954F-BCB0-46D6-88EA-48DC74967AD4}" destId="{5BA724CC-B0DA-4AB1-8098-201B4BAA72A2}" srcOrd="3" destOrd="0" presId="urn:microsoft.com/office/officeart/2005/8/layout/hList1"/>
    <dgm:cxn modelId="{31969CF4-46FE-4A4B-9D0C-8D778690250D}" type="presParOf" srcId="{362B954F-BCB0-46D6-88EA-48DC74967AD4}" destId="{DB0BCC74-284A-419A-A5FE-FABEAE5F557C}" srcOrd="4" destOrd="0" presId="urn:microsoft.com/office/officeart/2005/8/layout/hList1"/>
    <dgm:cxn modelId="{70FA59F6-1C4E-45D7-8A6E-E3CE84C18F16}" type="presParOf" srcId="{DB0BCC74-284A-419A-A5FE-FABEAE5F557C}" destId="{85D75256-22F0-432F-A9AF-B35ACA1C9B27}" srcOrd="0" destOrd="0" presId="urn:microsoft.com/office/officeart/2005/8/layout/hList1"/>
    <dgm:cxn modelId="{28916557-CCE9-40FC-A5CA-46781E07BDF4}" type="presParOf" srcId="{DB0BCC74-284A-419A-A5FE-FABEAE5F557C}" destId="{B0FFCF34-2B12-4A53-A87B-BE9FFE2BD434}" srcOrd="1" destOrd="0" presId="urn:microsoft.com/office/officeart/2005/8/layout/hList1"/>
    <dgm:cxn modelId="{E3CEED45-F3DE-48DF-A2ED-0C61836E04EB}" type="presParOf" srcId="{362B954F-BCB0-46D6-88EA-48DC74967AD4}" destId="{F4C4C754-75CB-4253-9FA1-BD894610C7D5}" srcOrd="5" destOrd="0" presId="urn:microsoft.com/office/officeart/2005/8/layout/hList1"/>
    <dgm:cxn modelId="{C0A11079-EB64-4804-83C7-1F8AE309CCA0}" type="presParOf" srcId="{362B954F-BCB0-46D6-88EA-48DC74967AD4}" destId="{F9DA8E21-4222-4C1D-86EF-9C05534B6511}" srcOrd="6" destOrd="0" presId="urn:microsoft.com/office/officeart/2005/8/layout/hList1"/>
    <dgm:cxn modelId="{32C33A74-A61C-4644-B5CE-4C6CF36AD5DA}" type="presParOf" srcId="{F9DA8E21-4222-4C1D-86EF-9C05534B6511}" destId="{6829053E-A056-48F4-B528-98B03137DE51}" srcOrd="0" destOrd="0" presId="urn:microsoft.com/office/officeart/2005/8/layout/hList1"/>
    <dgm:cxn modelId="{94C6C8B7-B8A0-47E5-8E82-30EDB464EA5E}" type="presParOf" srcId="{F9DA8E21-4222-4C1D-86EF-9C05534B6511}" destId="{455E8F83-A65C-4C8A-92F0-16B6B7632B54}" srcOrd="1" destOrd="0" presId="urn:microsoft.com/office/officeart/2005/8/layout/hList1"/>
    <dgm:cxn modelId="{211F2867-8D07-4D9C-8F17-D303153B422C}" type="presParOf" srcId="{362B954F-BCB0-46D6-88EA-48DC74967AD4}" destId="{AED679C2-0F28-47E0-95FC-FCD57DEEC49C}" srcOrd="7" destOrd="0" presId="urn:microsoft.com/office/officeart/2005/8/layout/hList1"/>
    <dgm:cxn modelId="{60DEF521-E5B6-4A79-8F36-A47F3FF96913}" type="presParOf" srcId="{362B954F-BCB0-46D6-88EA-48DC74967AD4}" destId="{B19C9817-FFF6-4381-AE07-99C462AC6485}" srcOrd="8" destOrd="0" presId="urn:microsoft.com/office/officeart/2005/8/layout/hList1"/>
    <dgm:cxn modelId="{D46026E7-699E-4B1E-B9C8-5501CF83C04A}" type="presParOf" srcId="{B19C9817-FFF6-4381-AE07-99C462AC6485}" destId="{C4487728-A424-44F7-9080-F81A1814D281}" srcOrd="0" destOrd="0" presId="urn:microsoft.com/office/officeart/2005/8/layout/hList1"/>
    <dgm:cxn modelId="{9DD0DE6E-88DA-4CB5-9B10-6F7DFBED7C7F}" type="presParOf" srcId="{B19C9817-FFF6-4381-AE07-99C462AC6485}" destId="{AE00A52B-7090-4CAA-99AE-2D67C280344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37481B-14DA-4EDB-9E8B-EBA6BA7F2162}" type="doc">
      <dgm:prSet loTypeId="urn:microsoft.com/office/officeart/2005/8/layout/cycle3" loCatId="cycle" qsTypeId="urn:microsoft.com/office/officeart/2005/8/quickstyle/simple3" qsCatId="simple" csTypeId="urn:microsoft.com/office/officeart/2005/8/colors/colorful1#4" csCatId="colorful" phldr="1"/>
      <dgm:spPr/>
      <dgm:t>
        <a:bodyPr/>
        <a:lstStyle/>
        <a:p>
          <a:endParaRPr lang="en-US"/>
        </a:p>
      </dgm:t>
    </dgm:pt>
    <dgm:pt modelId="{0CF34BC8-11CC-402E-8168-C9157399A69C}">
      <dgm:prSet phldrT="[Text]" custT="1"/>
      <dgm:spPr/>
      <dgm:t>
        <a:bodyPr/>
        <a:lstStyle/>
        <a:p>
          <a:r>
            <a:rPr lang="en-US" sz="2000"/>
            <a:t>Modelling skill</a:t>
          </a:r>
        </a:p>
      </dgm:t>
    </dgm:pt>
    <dgm:pt modelId="{B0A4B547-D763-41F1-B63B-95CF7EB21315}" type="parTrans" cxnId="{DC6358D2-4681-46DD-B7B3-063D3FD0E9E3}">
      <dgm:prSet/>
      <dgm:spPr/>
      <dgm:t>
        <a:bodyPr/>
        <a:lstStyle/>
        <a:p>
          <a:endParaRPr lang="en-US" sz="2000"/>
        </a:p>
      </dgm:t>
    </dgm:pt>
    <dgm:pt modelId="{6F3D0E1F-48B6-4867-8F75-9D097E938FA0}" type="sibTrans" cxnId="{DC6358D2-4681-46DD-B7B3-063D3FD0E9E3}">
      <dgm:prSet/>
      <dgm:spPr/>
      <dgm:t>
        <a:bodyPr/>
        <a:lstStyle/>
        <a:p>
          <a:endParaRPr lang="en-US" sz="2000"/>
        </a:p>
      </dgm:t>
    </dgm:pt>
    <dgm:pt modelId="{B8D26444-CE6E-4D82-91EB-00015081B419}">
      <dgm:prSet custT="1"/>
      <dgm:spPr/>
      <dgm:t>
        <a:bodyPr/>
        <a:lstStyle/>
        <a:p>
          <a:r>
            <a:rPr lang="en-US" sz="2000"/>
            <a:t>Feedback</a:t>
          </a:r>
        </a:p>
      </dgm:t>
    </dgm:pt>
    <dgm:pt modelId="{DBDEA352-8510-4039-B28B-683A19551DE9}" type="parTrans" cxnId="{65720D20-D53F-4A94-8977-1A68DB9D500F}">
      <dgm:prSet/>
      <dgm:spPr/>
      <dgm:t>
        <a:bodyPr/>
        <a:lstStyle/>
        <a:p>
          <a:endParaRPr lang="en-US" sz="2000"/>
        </a:p>
      </dgm:t>
    </dgm:pt>
    <dgm:pt modelId="{E7C61AB9-0D25-4291-ADF3-09FFB7251BAF}" type="sibTrans" cxnId="{65720D20-D53F-4A94-8977-1A68DB9D500F}">
      <dgm:prSet/>
      <dgm:spPr/>
      <dgm:t>
        <a:bodyPr/>
        <a:lstStyle/>
        <a:p>
          <a:endParaRPr lang="en-US" sz="2000"/>
        </a:p>
      </dgm:t>
    </dgm:pt>
    <dgm:pt modelId="{5C33A574-E016-433B-BF81-FA6E5DA67010}">
      <dgm:prSet custT="1"/>
      <dgm:spPr/>
      <dgm:t>
        <a:bodyPr/>
        <a:lstStyle/>
        <a:p>
          <a:r>
            <a:rPr lang="en-US" sz="2000"/>
            <a:t>Re-plan</a:t>
          </a:r>
        </a:p>
      </dgm:t>
    </dgm:pt>
    <dgm:pt modelId="{535D73FB-2E90-4BC3-BBA4-B37DBFE53B78}" type="parTrans" cxnId="{5A968ACB-9D0E-4503-8B40-D5F3F1E105E7}">
      <dgm:prSet/>
      <dgm:spPr/>
      <dgm:t>
        <a:bodyPr/>
        <a:lstStyle/>
        <a:p>
          <a:endParaRPr lang="en-US" sz="2000"/>
        </a:p>
      </dgm:t>
    </dgm:pt>
    <dgm:pt modelId="{DD7048C4-B625-4ADC-8182-07F3B2EEB711}" type="sibTrans" cxnId="{5A968ACB-9D0E-4503-8B40-D5F3F1E105E7}">
      <dgm:prSet/>
      <dgm:spPr/>
      <dgm:t>
        <a:bodyPr/>
        <a:lstStyle/>
        <a:p>
          <a:endParaRPr lang="en-US" sz="2000"/>
        </a:p>
      </dgm:t>
    </dgm:pt>
    <dgm:pt modelId="{E93C11F3-06C1-45BF-8519-68DDB1A423BC}">
      <dgm:prSet custT="1"/>
      <dgm:spPr/>
      <dgm:t>
        <a:bodyPr/>
        <a:lstStyle/>
        <a:p>
          <a:r>
            <a:rPr lang="en-US" sz="2000"/>
            <a:t>Re-teach</a:t>
          </a:r>
        </a:p>
      </dgm:t>
    </dgm:pt>
    <dgm:pt modelId="{1B8E2EB4-CACC-4D90-87DF-7AFE6765CA0E}" type="parTrans" cxnId="{84FFA777-2CE4-4D22-A654-F22325ADC083}">
      <dgm:prSet/>
      <dgm:spPr/>
      <dgm:t>
        <a:bodyPr/>
        <a:lstStyle/>
        <a:p>
          <a:endParaRPr lang="en-US" sz="2000"/>
        </a:p>
      </dgm:t>
    </dgm:pt>
    <dgm:pt modelId="{E64348F2-BB88-4DFE-8A3C-CCACC90EE447}" type="sibTrans" cxnId="{84FFA777-2CE4-4D22-A654-F22325ADC083}">
      <dgm:prSet/>
      <dgm:spPr/>
      <dgm:t>
        <a:bodyPr/>
        <a:lstStyle/>
        <a:p>
          <a:endParaRPr lang="en-US" sz="2000"/>
        </a:p>
      </dgm:t>
    </dgm:pt>
    <dgm:pt modelId="{F6E8B391-2EE5-4ADF-AE88-D99ACADA735B}">
      <dgm:prSet custT="1"/>
      <dgm:spPr/>
      <dgm:t>
        <a:bodyPr/>
        <a:lstStyle/>
        <a:p>
          <a:r>
            <a:rPr lang="en-US" sz="2000"/>
            <a:t>Re-feedback</a:t>
          </a:r>
        </a:p>
      </dgm:t>
    </dgm:pt>
    <dgm:pt modelId="{0AACED8B-3EDE-4F39-99D5-2E70339CDAB8}" type="parTrans" cxnId="{75565B3C-226C-4816-93F0-4FDF0DB611D4}">
      <dgm:prSet/>
      <dgm:spPr/>
      <dgm:t>
        <a:bodyPr/>
        <a:lstStyle/>
        <a:p>
          <a:endParaRPr lang="en-US" sz="2000"/>
        </a:p>
      </dgm:t>
    </dgm:pt>
    <dgm:pt modelId="{382F7F2C-716A-467E-B3DA-E9DB058F0263}" type="sibTrans" cxnId="{75565B3C-226C-4816-93F0-4FDF0DB611D4}">
      <dgm:prSet/>
      <dgm:spPr/>
      <dgm:t>
        <a:bodyPr/>
        <a:lstStyle/>
        <a:p>
          <a:endParaRPr lang="en-US" sz="2000"/>
        </a:p>
      </dgm:t>
    </dgm:pt>
    <dgm:pt modelId="{329066DA-CBB7-4EF8-B183-2833D6382D34}">
      <dgm:prSet phldrT="[Text]" custT="1"/>
      <dgm:spPr/>
      <dgm:t>
        <a:bodyPr/>
        <a:lstStyle/>
        <a:p>
          <a:r>
            <a:rPr lang="en-US" sz="2000"/>
            <a:t>Planing a micro lesson</a:t>
          </a:r>
        </a:p>
      </dgm:t>
    </dgm:pt>
    <dgm:pt modelId="{8ECCD694-7F0F-4649-B51E-214D433EDFBC}" type="parTrans" cxnId="{3F6B54E5-F5FE-4CB3-94FC-141575D3E720}">
      <dgm:prSet/>
      <dgm:spPr/>
      <dgm:t>
        <a:bodyPr/>
        <a:lstStyle/>
        <a:p>
          <a:endParaRPr lang="en-US" sz="2000"/>
        </a:p>
      </dgm:t>
    </dgm:pt>
    <dgm:pt modelId="{4F26E125-FDCB-47AA-911A-66A577508DFD}" type="sibTrans" cxnId="{3F6B54E5-F5FE-4CB3-94FC-141575D3E720}">
      <dgm:prSet/>
      <dgm:spPr/>
      <dgm:t>
        <a:bodyPr/>
        <a:lstStyle/>
        <a:p>
          <a:endParaRPr lang="en-US" sz="2000"/>
        </a:p>
      </dgm:t>
    </dgm:pt>
    <dgm:pt modelId="{74AA738D-8D2E-43BA-9ED2-926F31B4854D}">
      <dgm:prSet phldrT="[Text]" custT="1"/>
      <dgm:spPr/>
      <dgm:t>
        <a:bodyPr/>
        <a:lstStyle/>
        <a:p>
          <a:r>
            <a:rPr lang="en-ID" sz="2000"/>
            <a:t>Teaching session</a:t>
          </a:r>
          <a:endParaRPr lang="en-US" sz="2000"/>
        </a:p>
      </dgm:t>
    </dgm:pt>
    <dgm:pt modelId="{8482BD96-411B-46CF-AB50-9BCE808C40A5}" type="parTrans" cxnId="{CE8BC668-FFA7-4407-8704-E7B05FDFF148}">
      <dgm:prSet/>
      <dgm:spPr/>
      <dgm:t>
        <a:bodyPr/>
        <a:lstStyle/>
        <a:p>
          <a:endParaRPr lang="en-US" sz="2000"/>
        </a:p>
      </dgm:t>
    </dgm:pt>
    <dgm:pt modelId="{200B9456-DF8A-4606-A65F-BB198D702432}" type="sibTrans" cxnId="{CE8BC668-FFA7-4407-8704-E7B05FDFF148}">
      <dgm:prSet/>
      <dgm:spPr/>
      <dgm:t>
        <a:bodyPr/>
        <a:lstStyle/>
        <a:p>
          <a:endParaRPr lang="en-US" sz="2000"/>
        </a:p>
      </dgm:t>
    </dgm:pt>
    <dgm:pt modelId="{2D711AFA-2E56-4923-A623-6111CF383E6D}" type="pres">
      <dgm:prSet presAssocID="{9337481B-14DA-4EDB-9E8B-EBA6BA7F2162}" presName="Name0" presStyleCnt="0">
        <dgm:presLayoutVars>
          <dgm:dir/>
          <dgm:resizeHandles val="exact"/>
        </dgm:presLayoutVars>
      </dgm:prSet>
      <dgm:spPr/>
      <dgm:t>
        <a:bodyPr/>
        <a:lstStyle/>
        <a:p>
          <a:endParaRPr lang="id-ID"/>
        </a:p>
      </dgm:t>
    </dgm:pt>
    <dgm:pt modelId="{1381BCF2-6EE9-4F7B-9EC8-82C13B8D348D}" type="pres">
      <dgm:prSet presAssocID="{9337481B-14DA-4EDB-9E8B-EBA6BA7F2162}" presName="cycle" presStyleCnt="0"/>
      <dgm:spPr/>
    </dgm:pt>
    <dgm:pt modelId="{5B3BCD97-4D75-45BE-B697-6BB90A4D560A}" type="pres">
      <dgm:prSet presAssocID="{0CF34BC8-11CC-402E-8168-C9157399A69C}" presName="nodeFirstNode" presStyleLbl="node1" presStyleIdx="0" presStyleCnt="7">
        <dgm:presLayoutVars>
          <dgm:bulletEnabled val="1"/>
        </dgm:presLayoutVars>
      </dgm:prSet>
      <dgm:spPr/>
      <dgm:t>
        <a:bodyPr/>
        <a:lstStyle/>
        <a:p>
          <a:endParaRPr lang="id-ID"/>
        </a:p>
      </dgm:t>
    </dgm:pt>
    <dgm:pt modelId="{EF7293AD-09A3-4AA6-B8B4-B5A915B5F487}" type="pres">
      <dgm:prSet presAssocID="{6F3D0E1F-48B6-4867-8F75-9D097E938FA0}" presName="sibTransFirstNode" presStyleLbl="bgShp" presStyleIdx="0" presStyleCnt="1"/>
      <dgm:spPr/>
      <dgm:t>
        <a:bodyPr/>
        <a:lstStyle/>
        <a:p>
          <a:endParaRPr lang="id-ID"/>
        </a:p>
      </dgm:t>
    </dgm:pt>
    <dgm:pt modelId="{23824A93-42A1-4771-B65B-6309BC38880D}" type="pres">
      <dgm:prSet presAssocID="{329066DA-CBB7-4EF8-B183-2833D6382D34}" presName="nodeFollowingNodes" presStyleLbl="node1" presStyleIdx="1" presStyleCnt="7">
        <dgm:presLayoutVars>
          <dgm:bulletEnabled val="1"/>
        </dgm:presLayoutVars>
      </dgm:prSet>
      <dgm:spPr/>
      <dgm:t>
        <a:bodyPr/>
        <a:lstStyle/>
        <a:p>
          <a:endParaRPr lang="id-ID"/>
        </a:p>
      </dgm:t>
    </dgm:pt>
    <dgm:pt modelId="{D9C3454D-C3C2-4DD8-8762-C2D03535DDAD}" type="pres">
      <dgm:prSet presAssocID="{74AA738D-8D2E-43BA-9ED2-926F31B4854D}" presName="nodeFollowingNodes" presStyleLbl="node1" presStyleIdx="2" presStyleCnt="7">
        <dgm:presLayoutVars>
          <dgm:bulletEnabled val="1"/>
        </dgm:presLayoutVars>
      </dgm:prSet>
      <dgm:spPr/>
      <dgm:t>
        <a:bodyPr/>
        <a:lstStyle/>
        <a:p>
          <a:endParaRPr lang="id-ID"/>
        </a:p>
      </dgm:t>
    </dgm:pt>
    <dgm:pt modelId="{B1494B39-8103-4180-96F9-9AE4D5A401CE}" type="pres">
      <dgm:prSet presAssocID="{B8D26444-CE6E-4D82-91EB-00015081B419}" presName="nodeFollowingNodes" presStyleLbl="node1" presStyleIdx="3" presStyleCnt="7">
        <dgm:presLayoutVars>
          <dgm:bulletEnabled val="1"/>
        </dgm:presLayoutVars>
      </dgm:prSet>
      <dgm:spPr/>
      <dgm:t>
        <a:bodyPr/>
        <a:lstStyle/>
        <a:p>
          <a:endParaRPr lang="id-ID"/>
        </a:p>
      </dgm:t>
    </dgm:pt>
    <dgm:pt modelId="{FAE27D59-649D-400D-BD5C-B0968E530CFC}" type="pres">
      <dgm:prSet presAssocID="{5C33A574-E016-433B-BF81-FA6E5DA67010}" presName="nodeFollowingNodes" presStyleLbl="node1" presStyleIdx="4" presStyleCnt="7">
        <dgm:presLayoutVars>
          <dgm:bulletEnabled val="1"/>
        </dgm:presLayoutVars>
      </dgm:prSet>
      <dgm:spPr/>
      <dgm:t>
        <a:bodyPr/>
        <a:lstStyle/>
        <a:p>
          <a:endParaRPr lang="id-ID"/>
        </a:p>
      </dgm:t>
    </dgm:pt>
    <dgm:pt modelId="{0806BDAE-DBBD-4FE1-9553-3A6DE330B856}" type="pres">
      <dgm:prSet presAssocID="{E93C11F3-06C1-45BF-8519-68DDB1A423BC}" presName="nodeFollowingNodes" presStyleLbl="node1" presStyleIdx="5" presStyleCnt="7">
        <dgm:presLayoutVars>
          <dgm:bulletEnabled val="1"/>
        </dgm:presLayoutVars>
      </dgm:prSet>
      <dgm:spPr/>
      <dgm:t>
        <a:bodyPr/>
        <a:lstStyle/>
        <a:p>
          <a:endParaRPr lang="id-ID"/>
        </a:p>
      </dgm:t>
    </dgm:pt>
    <dgm:pt modelId="{13FF4B42-E684-4DF2-B887-7D9E0C4360A9}" type="pres">
      <dgm:prSet presAssocID="{F6E8B391-2EE5-4ADF-AE88-D99ACADA735B}" presName="nodeFollowingNodes" presStyleLbl="node1" presStyleIdx="6" presStyleCnt="7">
        <dgm:presLayoutVars>
          <dgm:bulletEnabled val="1"/>
        </dgm:presLayoutVars>
      </dgm:prSet>
      <dgm:spPr/>
      <dgm:t>
        <a:bodyPr/>
        <a:lstStyle/>
        <a:p>
          <a:endParaRPr lang="id-ID"/>
        </a:p>
      </dgm:t>
    </dgm:pt>
  </dgm:ptLst>
  <dgm:cxnLst>
    <dgm:cxn modelId="{756CD650-9632-43F2-B071-77CCB114A45E}" type="presOf" srcId="{F6E8B391-2EE5-4ADF-AE88-D99ACADA735B}" destId="{13FF4B42-E684-4DF2-B887-7D9E0C4360A9}" srcOrd="0" destOrd="0" presId="urn:microsoft.com/office/officeart/2005/8/layout/cycle3"/>
    <dgm:cxn modelId="{510753D9-F894-45BC-AB8B-A0D92F31F39C}" type="presOf" srcId="{B8D26444-CE6E-4D82-91EB-00015081B419}" destId="{B1494B39-8103-4180-96F9-9AE4D5A401CE}" srcOrd="0" destOrd="0" presId="urn:microsoft.com/office/officeart/2005/8/layout/cycle3"/>
    <dgm:cxn modelId="{5A968ACB-9D0E-4503-8B40-D5F3F1E105E7}" srcId="{9337481B-14DA-4EDB-9E8B-EBA6BA7F2162}" destId="{5C33A574-E016-433B-BF81-FA6E5DA67010}" srcOrd="4" destOrd="0" parTransId="{535D73FB-2E90-4BC3-BBA4-B37DBFE53B78}" sibTransId="{DD7048C4-B625-4ADC-8182-07F3B2EEB711}"/>
    <dgm:cxn modelId="{65720D20-D53F-4A94-8977-1A68DB9D500F}" srcId="{9337481B-14DA-4EDB-9E8B-EBA6BA7F2162}" destId="{B8D26444-CE6E-4D82-91EB-00015081B419}" srcOrd="3" destOrd="0" parTransId="{DBDEA352-8510-4039-B28B-683A19551DE9}" sibTransId="{E7C61AB9-0D25-4291-ADF3-09FFB7251BAF}"/>
    <dgm:cxn modelId="{4FDE553B-4C17-444E-986B-1FE3452D5F2A}" type="presOf" srcId="{9337481B-14DA-4EDB-9E8B-EBA6BA7F2162}" destId="{2D711AFA-2E56-4923-A623-6111CF383E6D}" srcOrd="0" destOrd="0" presId="urn:microsoft.com/office/officeart/2005/8/layout/cycle3"/>
    <dgm:cxn modelId="{54F9FFCE-DA87-4EEB-9058-A7378C846C20}" type="presOf" srcId="{E93C11F3-06C1-45BF-8519-68DDB1A423BC}" destId="{0806BDAE-DBBD-4FE1-9553-3A6DE330B856}" srcOrd="0" destOrd="0" presId="urn:microsoft.com/office/officeart/2005/8/layout/cycle3"/>
    <dgm:cxn modelId="{0EF6D207-9675-44AF-BAF3-9113106B5728}" type="presOf" srcId="{6F3D0E1F-48B6-4867-8F75-9D097E938FA0}" destId="{EF7293AD-09A3-4AA6-B8B4-B5A915B5F487}" srcOrd="0" destOrd="0" presId="urn:microsoft.com/office/officeart/2005/8/layout/cycle3"/>
    <dgm:cxn modelId="{B793E602-EE8A-4485-B6B1-6D9926740977}" type="presOf" srcId="{5C33A574-E016-433B-BF81-FA6E5DA67010}" destId="{FAE27D59-649D-400D-BD5C-B0968E530CFC}" srcOrd="0" destOrd="0" presId="urn:microsoft.com/office/officeart/2005/8/layout/cycle3"/>
    <dgm:cxn modelId="{75565B3C-226C-4816-93F0-4FDF0DB611D4}" srcId="{9337481B-14DA-4EDB-9E8B-EBA6BA7F2162}" destId="{F6E8B391-2EE5-4ADF-AE88-D99ACADA735B}" srcOrd="6" destOrd="0" parTransId="{0AACED8B-3EDE-4F39-99D5-2E70339CDAB8}" sibTransId="{382F7F2C-716A-467E-B3DA-E9DB058F0263}"/>
    <dgm:cxn modelId="{F9F843D9-A08D-4451-87E4-74CA7DE17904}" type="presOf" srcId="{74AA738D-8D2E-43BA-9ED2-926F31B4854D}" destId="{D9C3454D-C3C2-4DD8-8762-C2D03535DDAD}" srcOrd="0" destOrd="0" presId="urn:microsoft.com/office/officeart/2005/8/layout/cycle3"/>
    <dgm:cxn modelId="{CE8BC668-FFA7-4407-8704-E7B05FDFF148}" srcId="{9337481B-14DA-4EDB-9E8B-EBA6BA7F2162}" destId="{74AA738D-8D2E-43BA-9ED2-926F31B4854D}" srcOrd="2" destOrd="0" parTransId="{8482BD96-411B-46CF-AB50-9BCE808C40A5}" sibTransId="{200B9456-DF8A-4606-A65F-BB198D702432}"/>
    <dgm:cxn modelId="{F847BC1A-6330-40E3-AD36-5ABD33B6BEF3}" type="presOf" srcId="{0CF34BC8-11CC-402E-8168-C9157399A69C}" destId="{5B3BCD97-4D75-45BE-B697-6BB90A4D560A}" srcOrd="0" destOrd="0" presId="urn:microsoft.com/office/officeart/2005/8/layout/cycle3"/>
    <dgm:cxn modelId="{DC6358D2-4681-46DD-B7B3-063D3FD0E9E3}" srcId="{9337481B-14DA-4EDB-9E8B-EBA6BA7F2162}" destId="{0CF34BC8-11CC-402E-8168-C9157399A69C}" srcOrd="0" destOrd="0" parTransId="{B0A4B547-D763-41F1-B63B-95CF7EB21315}" sibTransId="{6F3D0E1F-48B6-4867-8F75-9D097E938FA0}"/>
    <dgm:cxn modelId="{9A6506F3-44B5-462D-850F-20654C87CD15}" type="presOf" srcId="{329066DA-CBB7-4EF8-B183-2833D6382D34}" destId="{23824A93-42A1-4771-B65B-6309BC38880D}" srcOrd="0" destOrd="0" presId="urn:microsoft.com/office/officeart/2005/8/layout/cycle3"/>
    <dgm:cxn modelId="{84FFA777-2CE4-4D22-A654-F22325ADC083}" srcId="{9337481B-14DA-4EDB-9E8B-EBA6BA7F2162}" destId="{E93C11F3-06C1-45BF-8519-68DDB1A423BC}" srcOrd="5" destOrd="0" parTransId="{1B8E2EB4-CACC-4D90-87DF-7AFE6765CA0E}" sibTransId="{E64348F2-BB88-4DFE-8A3C-CCACC90EE447}"/>
    <dgm:cxn modelId="{3F6B54E5-F5FE-4CB3-94FC-141575D3E720}" srcId="{9337481B-14DA-4EDB-9E8B-EBA6BA7F2162}" destId="{329066DA-CBB7-4EF8-B183-2833D6382D34}" srcOrd="1" destOrd="0" parTransId="{8ECCD694-7F0F-4649-B51E-214D433EDFBC}" sibTransId="{4F26E125-FDCB-47AA-911A-66A577508DFD}"/>
    <dgm:cxn modelId="{AF1C3EBA-42B0-4F68-85CD-E7F200FF591F}" type="presParOf" srcId="{2D711AFA-2E56-4923-A623-6111CF383E6D}" destId="{1381BCF2-6EE9-4F7B-9EC8-82C13B8D348D}" srcOrd="0" destOrd="0" presId="urn:microsoft.com/office/officeart/2005/8/layout/cycle3"/>
    <dgm:cxn modelId="{E1B65034-1EF5-450C-869D-160C4E875FA1}" type="presParOf" srcId="{1381BCF2-6EE9-4F7B-9EC8-82C13B8D348D}" destId="{5B3BCD97-4D75-45BE-B697-6BB90A4D560A}" srcOrd="0" destOrd="0" presId="urn:microsoft.com/office/officeart/2005/8/layout/cycle3"/>
    <dgm:cxn modelId="{5C8E8F7B-4A5B-4D52-A4E1-67AA728C8F84}" type="presParOf" srcId="{1381BCF2-6EE9-4F7B-9EC8-82C13B8D348D}" destId="{EF7293AD-09A3-4AA6-B8B4-B5A915B5F487}" srcOrd="1" destOrd="0" presId="urn:microsoft.com/office/officeart/2005/8/layout/cycle3"/>
    <dgm:cxn modelId="{5E9C3589-EDC2-4F3C-B2DF-84BADD25E1E7}" type="presParOf" srcId="{1381BCF2-6EE9-4F7B-9EC8-82C13B8D348D}" destId="{23824A93-42A1-4771-B65B-6309BC38880D}" srcOrd="2" destOrd="0" presId="urn:microsoft.com/office/officeart/2005/8/layout/cycle3"/>
    <dgm:cxn modelId="{B09C0A83-4C92-4204-8E6B-C80108CD61A6}" type="presParOf" srcId="{1381BCF2-6EE9-4F7B-9EC8-82C13B8D348D}" destId="{D9C3454D-C3C2-4DD8-8762-C2D03535DDAD}" srcOrd="3" destOrd="0" presId="urn:microsoft.com/office/officeart/2005/8/layout/cycle3"/>
    <dgm:cxn modelId="{32E0E8C1-47E2-428C-837D-6D96CB1C5D4F}" type="presParOf" srcId="{1381BCF2-6EE9-4F7B-9EC8-82C13B8D348D}" destId="{B1494B39-8103-4180-96F9-9AE4D5A401CE}" srcOrd="4" destOrd="0" presId="urn:microsoft.com/office/officeart/2005/8/layout/cycle3"/>
    <dgm:cxn modelId="{0A095EA4-28AD-40BC-8827-9F2A252AA78F}" type="presParOf" srcId="{1381BCF2-6EE9-4F7B-9EC8-82C13B8D348D}" destId="{FAE27D59-649D-400D-BD5C-B0968E530CFC}" srcOrd="5" destOrd="0" presId="urn:microsoft.com/office/officeart/2005/8/layout/cycle3"/>
    <dgm:cxn modelId="{84B9CDC9-7BEA-45E6-B74C-9006809271E3}" type="presParOf" srcId="{1381BCF2-6EE9-4F7B-9EC8-82C13B8D348D}" destId="{0806BDAE-DBBD-4FE1-9553-3A6DE330B856}" srcOrd="6" destOrd="0" presId="urn:microsoft.com/office/officeart/2005/8/layout/cycle3"/>
    <dgm:cxn modelId="{E86A7568-2A60-4D98-91B4-D489C2E2B9B4}" type="presParOf" srcId="{1381BCF2-6EE9-4F7B-9EC8-82C13B8D348D}" destId="{13FF4B42-E684-4DF2-B887-7D9E0C4360A9}" srcOrd="7"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A4D73A-433D-42ED-87B7-F68510F66985}"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en-US"/>
        </a:p>
      </dgm:t>
    </dgm:pt>
    <dgm:pt modelId="{5579B3B9-5BEF-40E8-844C-B29F73880883}">
      <dgm:prSet phldrT="[Text]"/>
      <dgm:spPr/>
      <dgm:t>
        <a:bodyPr/>
        <a:lstStyle/>
        <a:p>
          <a:r>
            <a:rPr lang="en-ID"/>
            <a:t>Kelompok Model Kooperatif</a:t>
          </a:r>
          <a:endParaRPr lang="en-US"/>
        </a:p>
      </dgm:t>
    </dgm:pt>
    <dgm:pt modelId="{136912B1-9136-430B-96A8-52D7C4CA042D}" type="parTrans" cxnId="{04D7A129-ABAA-47AA-B62F-77CE3C053906}">
      <dgm:prSet/>
      <dgm:spPr/>
      <dgm:t>
        <a:bodyPr/>
        <a:lstStyle/>
        <a:p>
          <a:endParaRPr lang="en-US"/>
        </a:p>
      </dgm:t>
    </dgm:pt>
    <dgm:pt modelId="{FE92A2D5-E6C9-4368-8D40-087C4A3AE329}" type="sibTrans" cxnId="{04D7A129-ABAA-47AA-B62F-77CE3C053906}">
      <dgm:prSet/>
      <dgm:spPr/>
      <dgm:t>
        <a:bodyPr/>
        <a:lstStyle/>
        <a:p>
          <a:endParaRPr lang="en-US"/>
        </a:p>
      </dgm:t>
    </dgm:pt>
    <dgm:pt modelId="{0F80396E-474B-4014-B372-715F6A5BC313}">
      <dgm:prSet phldrT="[Text]"/>
      <dgm:spPr/>
      <dgm:t>
        <a:bodyPr/>
        <a:lstStyle/>
        <a:p>
          <a:pPr algn="ctr"/>
          <a:r>
            <a:rPr lang="en-ID"/>
            <a:t>Jigsaw</a:t>
          </a:r>
          <a:endParaRPr lang="en-US"/>
        </a:p>
      </dgm:t>
    </dgm:pt>
    <dgm:pt modelId="{7AFDB133-3E86-406F-BFC7-30BE0C714486}" type="parTrans" cxnId="{490D81F8-A9D1-4CD0-8A36-1E3C116228A6}">
      <dgm:prSet/>
      <dgm:spPr/>
      <dgm:t>
        <a:bodyPr/>
        <a:lstStyle/>
        <a:p>
          <a:endParaRPr lang="en-US"/>
        </a:p>
      </dgm:t>
    </dgm:pt>
    <dgm:pt modelId="{CA1CF441-7C85-48FE-AD6E-259C8C16DF80}" type="sibTrans" cxnId="{490D81F8-A9D1-4CD0-8A36-1E3C116228A6}">
      <dgm:prSet/>
      <dgm:spPr/>
      <dgm:t>
        <a:bodyPr/>
        <a:lstStyle/>
        <a:p>
          <a:endParaRPr lang="en-US"/>
        </a:p>
      </dgm:t>
    </dgm:pt>
    <dgm:pt modelId="{C773F459-2C6E-4D38-9060-A8FCCA6D8460}">
      <dgm:prSet phldrT="[Text]"/>
      <dgm:spPr/>
      <dgm:t>
        <a:bodyPr/>
        <a:lstStyle/>
        <a:p>
          <a:pPr algn="ctr"/>
          <a:r>
            <a:rPr lang="en-ID"/>
            <a:t>STAD</a:t>
          </a:r>
          <a:endParaRPr lang="en-US"/>
        </a:p>
      </dgm:t>
    </dgm:pt>
    <dgm:pt modelId="{FD962D5C-BF91-46D6-8913-5E33CE665FDA}" type="parTrans" cxnId="{D8B40968-F13E-4C03-AB52-A42B277A57A0}">
      <dgm:prSet/>
      <dgm:spPr/>
      <dgm:t>
        <a:bodyPr/>
        <a:lstStyle/>
        <a:p>
          <a:endParaRPr lang="en-US"/>
        </a:p>
      </dgm:t>
    </dgm:pt>
    <dgm:pt modelId="{70036B6F-5EA5-4460-95AE-28FE8C4CDFF5}" type="sibTrans" cxnId="{D8B40968-F13E-4C03-AB52-A42B277A57A0}">
      <dgm:prSet/>
      <dgm:spPr/>
      <dgm:t>
        <a:bodyPr/>
        <a:lstStyle/>
        <a:p>
          <a:endParaRPr lang="en-US"/>
        </a:p>
      </dgm:t>
    </dgm:pt>
    <dgm:pt modelId="{FEEA3793-8BB9-4485-8B0F-E49C24B26397}">
      <dgm:prSet phldrT="[Text]"/>
      <dgm:spPr/>
      <dgm:t>
        <a:bodyPr/>
        <a:lstStyle/>
        <a:p>
          <a:r>
            <a:rPr lang="en-ID"/>
            <a:t>Kelompok Model Pemrosesan Informasi</a:t>
          </a:r>
          <a:endParaRPr lang="en-US"/>
        </a:p>
      </dgm:t>
    </dgm:pt>
    <dgm:pt modelId="{E1EA60B8-CF06-4B7D-8C6F-6CBC74100236}" type="parTrans" cxnId="{6FADB138-AEA4-4D06-B7F8-5724021F0EF8}">
      <dgm:prSet/>
      <dgm:spPr/>
      <dgm:t>
        <a:bodyPr/>
        <a:lstStyle/>
        <a:p>
          <a:endParaRPr lang="en-US"/>
        </a:p>
      </dgm:t>
    </dgm:pt>
    <dgm:pt modelId="{7BFE3106-65D4-428C-A61C-1F46245AE3C8}" type="sibTrans" cxnId="{6FADB138-AEA4-4D06-B7F8-5724021F0EF8}">
      <dgm:prSet/>
      <dgm:spPr/>
      <dgm:t>
        <a:bodyPr/>
        <a:lstStyle/>
        <a:p>
          <a:endParaRPr lang="en-US"/>
        </a:p>
      </dgm:t>
    </dgm:pt>
    <dgm:pt modelId="{A547A851-6D23-42EF-B496-473D66FD7041}">
      <dgm:prSet phldrT="[Text]"/>
      <dgm:spPr/>
      <dgm:t>
        <a:bodyPr/>
        <a:lstStyle/>
        <a:p>
          <a:r>
            <a:rPr lang="en-ID"/>
            <a:t>Project-based Learning</a:t>
          </a:r>
          <a:endParaRPr lang="en-US"/>
        </a:p>
      </dgm:t>
    </dgm:pt>
    <dgm:pt modelId="{B66147A2-6365-4B06-A6D3-F3AC84E1946E}" type="parTrans" cxnId="{1BD8108E-4745-46E5-B8F6-5E0E5C5D2A97}">
      <dgm:prSet/>
      <dgm:spPr/>
      <dgm:t>
        <a:bodyPr/>
        <a:lstStyle/>
        <a:p>
          <a:endParaRPr lang="en-US"/>
        </a:p>
      </dgm:t>
    </dgm:pt>
    <dgm:pt modelId="{F1953190-E378-466E-98B4-BE1F08D42B2D}" type="sibTrans" cxnId="{1BD8108E-4745-46E5-B8F6-5E0E5C5D2A97}">
      <dgm:prSet/>
      <dgm:spPr/>
      <dgm:t>
        <a:bodyPr/>
        <a:lstStyle/>
        <a:p>
          <a:endParaRPr lang="en-US"/>
        </a:p>
      </dgm:t>
    </dgm:pt>
    <dgm:pt modelId="{92868722-BCAA-4ADC-8E2C-E11ED157D549}">
      <dgm:prSet phldrT="[Text]"/>
      <dgm:spPr/>
      <dgm:t>
        <a:bodyPr/>
        <a:lstStyle/>
        <a:p>
          <a:r>
            <a:rPr lang="en-ID"/>
            <a:t>Kelompok Model/Metode Dalam Jaringan</a:t>
          </a:r>
          <a:endParaRPr lang="en-US"/>
        </a:p>
      </dgm:t>
    </dgm:pt>
    <dgm:pt modelId="{6F0B6384-CCA1-4EF2-A288-305B3B764F13}" type="parTrans" cxnId="{1BDAC03B-B1AB-43D5-BFB1-91E94D61C021}">
      <dgm:prSet/>
      <dgm:spPr/>
      <dgm:t>
        <a:bodyPr/>
        <a:lstStyle/>
        <a:p>
          <a:endParaRPr lang="en-US"/>
        </a:p>
      </dgm:t>
    </dgm:pt>
    <dgm:pt modelId="{B246CC08-DFEE-4986-B05D-9154365E601F}" type="sibTrans" cxnId="{1BDAC03B-B1AB-43D5-BFB1-91E94D61C021}">
      <dgm:prSet/>
      <dgm:spPr/>
      <dgm:t>
        <a:bodyPr/>
        <a:lstStyle/>
        <a:p>
          <a:endParaRPr lang="en-US"/>
        </a:p>
      </dgm:t>
    </dgm:pt>
    <dgm:pt modelId="{62E0CDA0-683B-4830-BEA0-E087D32A8035}">
      <dgm:prSet phldrT="[Text]"/>
      <dgm:spPr/>
      <dgm:t>
        <a:bodyPr/>
        <a:lstStyle/>
        <a:p>
          <a:r>
            <a:rPr lang="en-ID"/>
            <a:t>Hybrid/Blended Learning</a:t>
          </a:r>
          <a:endParaRPr lang="en-US"/>
        </a:p>
      </dgm:t>
    </dgm:pt>
    <dgm:pt modelId="{507A2B28-6FDD-47E1-BDAC-4875B29BBC2F}" type="parTrans" cxnId="{0ED265DB-A065-466F-8273-2E7B38DC38CB}">
      <dgm:prSet/>
      <dgm:spPr/>
      <dgm:t>
        <a:bodyPr/>
        <a:lstStyle/>
        <a:p>
          <a:endParaRPr lang="en-US"/>
        </a:p>
      </dgm:t>
    </dgm:pt>
    <dgm:pt modelId="{19969C69-C51E-4712-884E-B42AC2D2C359}" type="sibTrans" cxnId="{0ED265DB-A065-466F-8273-2E7B38DC38CB}">
      <dgm:prSet/>
      <dgm:spPr/>
      <dgm:t>
        <a:bodyPr/>
        <a:lstStyle/>
        <a:p>
          <a:endParaRPr lang="en-US"/>
        </a:p>
      </dgm:t>
    </dgm:pt>
    <dgm:pt modelId="{3E7ACE39-F723-409D-9C62-0A10489D13F1}">
      <dgm:prSet phldrT="[Text]"/>
      <dgm:spPr/>
      <dgm:t>
        <a:bodyPr/>
        <a:lstStyle/>
        <a:p>
          <a:r>
            <a:rPr lang="en-ID"/>
            <a:t>Flipped Learning</a:t>
          </a:r>
          <a:endParaRPr lang="en-US"/>
        </a:p>
      </dgm:t>
    </dgm:pt>
    <dgm:pt modelId="{7138BF62-C008-4438-BF82-DB946CD1FA2D}" type="parTrans" cxnId="{DDBDB70A-B172-4052-866E-B77E38966FE6}">
      <dgm:prSet/>
      <dgm:spPr/>
      <dgm:t>
        <a:bodyPr/>
        <a:lstStyle/>
        <a:p>
          <a:endParaRPr lang="en-US"/>
        </a:p>
      </dgm:t>
    </dgm:pt>
    <dgm:pt modelId="{86AD9D26-2996-48D3-BFB8-EFDF431246C5}" type="sibTrans" cxnId="{DDBDB70A-B172-4052-866E-B77E38966FE6}">
      <dgm:prSet/>
      <dgm:spPr/>
      <dgm:t>
        <a:bodyPr/>
        <a:lstStyle/>
        <a:p>
          <a:endParaRPr lang="en-US"/>
        </a:p>
      </dgm:t>
    </dgm:pt>
    <dgm:pt modelId="{A6323D8F-FF06-4FFC-9306-CFF0511016F4}">
      <dgm:prSet phldrT="[Text]"/>
      <dgm:spPr/>
      <dgm:t>
        <a:bodyPr/>
        <a:lstStyle/>
        <a:p>
          <a:pPr algn="ctr"/>
          <a:r>
            <a:rPr lang="en-ID"/>
            <a:t>TGT</a:t>
          </a:r>
          <a:endParaRPr lang="en-US"/>
        </a:p>
      </dgm:t>
    </dgm:pt>
    <dgm:pt modelId="{A1962ED2-E614-4E14-97C3-6FC1CB87996D}" type="parTrans" cxnId="{A0B7C3BC-4C2D-460E-A8E2-6C5F4CC6D504}">
      <dgm:prSet/>
      <dgm:spPr/>
      <dgm:t>
        <a:bodyPr/>
        <a:lstStyle/>
        <a:p>
          <a:endParaRPr lang="en-US"/>
        </a:p>
      </dgm:t>
    </dgm:pt>
    <dgm:pt modelId="{540EFF25-0190-4EB7-8459-E586F3CF7B03}" type="sibTrans" cxnId="{A0B7C3BC-4C2D-460E-A8E2-6C5F4CC6D504}">
      <dgm:prSet/>
      <dgm:spPr/>
      <dgm:t>
        <a:bodyPr/>
        <a:lstStyle/>
        <a:p>
          <a:endParaRPr lang="en-US"/>
        </a:p>
      </dgm:t>
    </dgm:pt>
    <dgm:pt modelId="{2FF978E5-DDC4-4CC2-86C6-0C0A71129648}">
      <dgm:prSet phldrT="[Text]"/>
      <dgm:spPr/>
      <dgm:t>
        <a:bodyPr/>
        <a:lstStyle/>
        <a:p>
          <a:pPr algn="ctr"/>
          <a:r>
            <a:rPr lang="en-ID"/>
            <a:t>NHT</a:t>
          </a:r>
          <a:endParaRPr lang="en-US"/>
        </a:p>
      </dgm:t>
    </dgm:pt>
    <dgm:pt modelId="{B0971E25-E79C-4A55-B2A9-B07F203BCE5D}" type="parTrans" cxnId="{89B92553-315D-46CC-8295-AD40D5770080}">
      <dgm:prSet/>
      <dgm:spPr/>
      <dgm:t>
        <a:bodyPr/>
        <a:lstStyle/>
        <a:p>
          <a:endParaRPr lang="en-US"/>
        </a:p>
      </dgm:t>
    </dgm:pt>
    <dgm:pt modelId="{E6865461-963C-4B9F-BCEE-E698219EBE78}" type="sibTrans" cxnId="{89B92553-315D-46CC-8295-AD40D5770080}">
      <dgm:prSet/>
      <dgm:spPr/>
      <dgm:t>
        <a:bodyPr/>
        <a:lstStyle/>
        <a:p>
          <a:endParaRPr lang="en-US"/>
        </a:p>
      </dgm:t>
    </dgm:pt>
    <dgm:pt modelId="{0F81554A-0DBD-4187-AFA9-BC57A3F20CCE}">
      <dgm:prSet phldrT="[Text]"/>
      <dgm:spPr/>
      <dgm:t>
        <a:bodyPr/>
        <a:lstStyle/>
        <a:p>
          <a:r>
            <a:rPr lang="en-ID"/>
            <a:t>Problem-based Learning</a:t>
          </a:r>
          <a:endParaRPr lang="en-US"/>
        </a:p>
      </dgm:t>
    </dgm:pt>
    <dgm:pt modelId="{A5385B97-CCFF-48AB-A749-D2C85DF761C9}" type="parTrans" cxnId="{0578C86C-1A5D-46C3-AF28-0AB66C982401}">
      <dgm:prSet/>
      <dgm:spPr/>
      <dgm:t>
        <a:bodyPr/>
        <a:lstStyle/>
        <a:p>
          <a:endParaRPr lang="en-US"/>
        </a:p>
      </dgm:t>
    </dgm:pt>
    <dgm:pt modelId="{04630EF4-375E-468E-9814-D32CE40CE147}" type="sibTrans" cxnId="{0578C86C-1A5D-46C3-AF28-0AB66C982401}">
      <dgm:prSet/>
      <dgm:spPr/>
      <dgm:t>
        <a:bodyPr/>
        <a:lstStyle/>
        <a:p>
          <a:endParaRPr lang="en-US"/>
        </a:p>
      </dgm:t>
    </dgm:pt>
    <dgm:pt modelId="{AAA90BF9-F802-4F86-9AC7-FE702E67BCC1}">
      <dgm:prSet phldrT="[Text]"/>
      <dgm:spPr/>
      <dgm:t>
        <a:bodyPr/>
        <a:lstStyle/>
        <a:p>
          <a:r>
            <a:rPr lang="en-ID"/>
            <a:t>Inkuiri</a:t>
          </a:r>
          <a:endParaRPr lang="en-US"/>
        </a:p>
      </dgm:t>
    </dgm:pt>
    <dgm:pt modelId="{DB38647A-941C-4594-9A45-9DA7C6BEDFC1}" type="parTrans" cxnId="{BCF9F015-2DBE-4B6F-A172-330F79D2BCC1}">
      <dgm:prSet/>
      <dgm:spPr/>
      <dgm:t>
        <a:bodyPr/>
        <a:lstStyle/>
        <a:p>
          <a:endParaRPr lang="en-US"/>
        </a:p>
      </dgm:t>
    </dgm:pt>
    <dgm:pt modelId="{BF4FE75B-8984-4555-A930-1B169199D483}" type="sibTrans" cxnId="{BCF9F015-2DBE-4B6F-A172-330F79D2BCC1}">
      <dgm:prSet/>
      <dgm:spPr/>
      <dgm:t>
        <a:bodyPr/>
        <a:lstStyle/>
        <a:p>
          <a:endParaRPr lang="en-US"/>
        </a:p>
      </dgm:t>
    </dgm:pt>
    <dgm:pt modelId="{59811832-91F2-47CC-86AB-BAD9FA27B8C1}">
      <dgm:prSet phldrT="[Text]"/>
      <dgm:spPr/>
      <dgm:t>
        <a:bodyPr/>
        <a:lstStyle/>
        <a:p>
          <a:r>
            <a:rPr lang="en-ID"/>
            <a:t>Discovery</a:t>
          </a:r>
          <a:endParaRPr lang="en-US"/>
        </a:p>
      </dgm:t>
    </dgm:pt>
    <dgm:pt modelId="{A9E5E67B-9AE8-49E5-8EB5-488FA0899675}" type="parTrans" cxnId="{DF4314E5-4299-4FE9-822F-B1468F481E4A}">
      <dgm:prSet/>
      <dgm:spPr/>
      <dgm:t>
        <a:bodyPr/>
        <a:lstStyle/>
        <a:p>
          <a:endParaRPr lang="en-US"/>
        </a:p>
      </dgm:t>
    </dgm:pt>
    <dgm:pt modelId="{CD851726-DBC7-4166-BB2A-5423A5A21B17}" type="sibTrans" cxnId="{DF4314E5-4299-4FE9-822F-B1468F481E4A}">
      <dgm:prSet/>
      <dgm:spPr/>
      <dgm:t>
        <a:bodyPr/>
        <a:lstStyle/>
        <a:p>
          <a:endParaRPr lang="en-US"/>
        </a:p>
      </dgm:t>
    </dgm:pt>
    <dgm:pt modelId="{AF73D63F-ED10-4A2B-94F9-59D78D3E409D}">
      <dgm:prSet phldrT="[Text]"/>
      <dgm:spPr/>
      <dgm:t>
        <a:bodyPr/>
        <a:lstStyle/>
        <a:p>
          <a:r>
            <a:rPr lang="en-ID"/>
            <a:t>TPACK Framework</a:t>
          </a:r>
          <a:endParaRPr lang="en-US"/>
        </a:p>
      </dgm:t>
    </dgm:pt>
    <dgm:pt modelId="{659808B1-11B5-4F34-AD02-27715DED0133}" type="parTrans" cxnId="{1F68BDF6-5DAC-4777-B8F4-5AC9A7226343}">
      <dgm:prSet/>
      <dgm:spPr/>
      <dgm:t>
        <a:bodyPr/>
        <a:lstStyle/>
        <a:p>
          <a:endParaRPr lang="en-US"/>
        </a:p>
      </dgm:t>
    </dgm:pt>
    <dgm:pt modelId="{F9E0288D-9B73-4A64-AFC5-2893310C1425}" type="sibTrans" cxnId="{1F68BDF6-5DAC-4777-B8F4-5AC9A7226343}">
      <dgm:prSet/>
      <dgm:spPr/>
      <dgm:t>
        <a:bodyPr/>
        <a:lstStyle/>
        <a:p>
          <a:endParaRPr lang="en-US"/>
        </a:p>
      </dgm:t>
    </dgm:pt>
    <dgm:pt modelId="{3F3E7809-EC3A-467A-A26A-70F07C1819BD}" type="pres">
      <dgm:prSet presAssocID="{02A4D73A-433D-42ED-87B7-F68510F66985}" presName="Name0" presStyleCnt="0">
        <dgm:presLayoutVars>
          <dgm:dir/>
          <dgm:animLvl val="lvl"/>
          <dgm:resizeHandles val="exact"/>
        </dgm:presLayoutVars>
      </dgm:prSet>
      <dgm:spPr/>
      <dgm:t>
        <a:bodyPr/>
        <a:lstStyle/>
        <a:p>
          <a:endParaRPr lang="id-ID"/>
        </a:p>
      </dgm:t>
    </dgm:pt>
    <dgm:pt modelId="{EB416B1E-2F50-43BD-BD7D-06A28F8E9A01}" type="pres">
      <dgm:prSet presAssocID="{5579B3B9-5BEF-40E8-844C-B29F73880883}" presName="composite" presStyleCnt="0"/>
      <dgm:spPr/>
    </dgm:pt>
    <dgm:pt modelId="{40C13B72-3237-4E39-AA82-6147B0EF56C7}" type="pres">
      <dgm:prSet presAssocID="{5579B3B9-5BEF-40E8-844C-B29F73880883}" presName="parTx" presStyleLbl="alignNode1" presStyleIdx="0" presStyleCnt="3">
        <dgm:presLayoutVars>
          <dgm:chMax val="0"/>
          <dgm:chPref val="0"/>
          <dgm:bulletEnabled val="1"/>
        </dgm:presLayoutVars>
      </dgm:prSet>
      <dgm:spPr/>
      <dgm:t>
        <a:bodyPr/>
        <a:lstStyle/>
        <a:p>
          <a:endParaRPr lang="id-ID"/>
        </a:p>
      </dgm:t>
    </dgm:pt>
    <dgm:pt modelId="{EA203219-CCC4-4C78-8A0E-A1CC5602BB08}" type="pres">
      <dgm:prSet presAssocID="{5579B3B9-5BEF-40E8-844C-B29F73880883}" presName="desTx" presStyleLbl="alignAccFollowNode1" presStyleIdx="0" presStyleCnt="3">
        <dgm:presLayoutVars>
          <dgm:bulletEnabled val="1"/>
        </dgm:presLayoutVars>
      </dgm:prSet>
      <dgm:spPr/>
      <dgm:t>
        <a:bodyPr/>
        <a:lstStyle/>
        <a:p>
          <a:endParaRPr lang="id-ID"/>
        </a:p>
      </dgm:t>
    </dgm:pt>
    <dgm:pt modelId="{5C0E6AE2-0787-4C0E-BE94-7DFE6948AE9C}" type="pres">
      <dgm:prSet presAssocID="{FE92A2D5-E6C9-4368-8D40-087C4A3AE329}" presName="space" presStyleCnt="0"/>
      <dgm:spPr/>
    </dgm:pt>
    <dgm:pt modelId="{84DD39C1-2733-424C-A3BF-56F19FEC3ED4}" type="pres">
      <dgm:prSet presAssocID="{FEEA3793-8BB9-4485-8B0F-E49C24B26397}" presName="composite" presStyleCnt="0"/>
      <dgm:spPr/>
    </dgm:pt>
    <dgm:pt modelId="{D6640BA0-FFCD-4C52-AA92-1F4A3DBE9B63}" type="pres">
      <dgm:prSet presAssocID="{FEEA3793-8BB9-4485-8B0F-E49C24B26397}" presName="parTx" presStyleLbl="alignNode1" presStyleIdx="1" presStyleCnt="3">
        <dgm:presLayoutVars>
          <dgm:chMax val="0"/>
          <dgm:chPref val="0"/>
          <dgm:bulletEnabled val="1"/>
        </dgm:presLayoutVars>
      </dgm:prSet>
      <dgm:spPr/>
      <dgm:t>
        <a:bodyPr/>
        <a:lstStyle/>
        <a:p>
          <a:endParaRPr lang="id-ID"/>
        </a:p>
      </dgm:t>
    </dgm:pt>
    <dgm:pt modelId="{B5C8D1E1-05F4-4D9E-A2C2-DBC66DED69FA}" type="pres">
      <dgm:prSet presAssocID="{FEEA3793-8BB9-4485-8B0F-E49C24B26397}" presName="desTx" presStyleLbl="alignAccFollowNode1" presStyleIdx="1" presStyleCnt="3">
        <dgm:presLayoutVars>
          <dgm:bulletEnabled val="1"/>
        </dgm:presLayoutVars>
      </dgm:prSet>
      <dgm:spPr/>
      <dgm:t>
        <a:bodyPr/>
        <a:lstStyle/>
        <a:p>
          <a:endParaRPr lang="id-ID"/>
        </a:p>
      </dgm:t>
    </dgm:pt>
    <dgm:pt modelId="{092AA699-743D-4617-9CBD-AE893525C57D}" type="pres">
      <dgm:prSet presAssocID="{7BFE3106-65D4-428C-A61C-1F46245AE3C8}" presName="space" presStyleCnt="0"/>
      <dgm:spPr/>
    </dgm:pt>
    <dgm:pt modelId="{7089680C-323B-498C-AE2A-BAE5D2E3A5C4}" type="pres">
      <dgm:prSet presAssocID="{92868722-BCAA-4ADC-8E2C-E11ED157D549}" presName="composite" presStyleCnt="0"/>
      <dgm:spPr/>
    </dgm:pt>
    <dgm:pt modelId="{B4925210-87BE-431A-B0E8-FE813F60FC2D}" type="pres">
      <dgm:prSet presAssocID="{92868722-BCAA-4ADC-8E2C-E11ED157D549}" presName="parTx" presStyleLbl="alignNode1" presStyleIdx="2" presStyleCnt="3">
        <dgm:presLayoutVars>
          <dgm:chMax val="0"/>
          <dgm:chPref val="0"/>
          <dgm:bulletEnabled val="1"/>
        </dgm:presLayoutVars>
      </dgm:prSet>
      <dgm:spPr/>
      <dgm:t>
        <a:bodyPr/>
        <a:lstStyle/>
        <a:p>
          <a:endParaRPr lang="id-ID"/>
        </a:p>
      </dgm:t>
    </dgm:pt>
    <dgm:pt modelId="{D9EE7F99-C72A-4F6F-B1FC-7C7FA4ABB279}" type="pres">
      <dgm:prSet presAssocID="{92868722-BCAA-4ADC-8E2C-E11ED157D549}" presName="desTx" presStyleLbl="alignAccFollowNode1" presStyleIdx="2" presStyleCnt="3">
        <dgm:presLayoutVars>
          <dgm:bulletEnabled val="1"/>
        </dgm:presLayoutVars>
      </dgm:prSet>
      <dgm:spPr/>
      <dgm:t>
        <a:bodyPr/>
        <a:lstStyle/>
        <a:p>
          <a:endParaRPr lang="id-ID"/>
        </a:p>
      </dgm:t>
    </dgm:pt>
  </dgm:ptLst>
  <dgm:cxnLst>
    <dgm:cxn modelId="{CFF76982-1877-4B03-839A-0E9B2D7C2D12}" type="presOf" srcId="{A547A851-6D23-42EF-B496-473D66FD7041}" destId="{B5C8D1E1-05F4-4D9E-A2C2-DBC66DED69FA}" srcOrd="0" destOrd="0" presId="urn:microsoft.com/office/officeart/2005/8/layout/hList1"/>
    <dgm:cxn modelId="{0578C86C-1A5D-46C3-AF28-0AB66C982401}" srcId="{FEEA3793-8BB9-4485-8B0F-E49C24B26397}" destId="{0F81554A-0DBD-4187-AFA9-BC57A3F20CCE}" srcOrd="1" destOrd="0" parTransId="{A5385B97-CCFF-48AB-A749-D2C85DF761C9}" sibTransId="{04630EF4-375E-468E-9814-D32CE40CE147}"/>
    <dgm:cxn modelId="{D05AD98D-1C29-419A-A846-C5376F772303}" type="presOf" srcId="{3E7ACE39-F723-409D-9C62-0A10489D13F1}" destId="{D9EE7F99-C72A-4F6F-B1FC-7C7FA4ABB279}" srcOrd="0" destOrd="1" presId="urn:microsoft.com/office/officeart/2005/8/layout/hList1"/>
    <dgm:cxn modelId="{D8B40968-F13E-4C03-AB52-A42B277A57A0}" srcId="{5579B3B9-5BEF-40E8-844C-B29F73880883}" destId="{C773F459-2C6E-4D38-9060-A8FCCA6D8460}" srcOrd="1" destOrd="0" parTransId="{FD962D5C-BF91-46D6-8913-5E33CE665FDA}" sibTransId="{70036B6F-5EA5-4460-95AE-28FE8C4CDFF5}"/>
    <dgm:cxn modelId="{DDBDB70A-B172-4052-866E-B77E38966FE6}" srcId="{92868722-BCAA-4ADC-8E2C-E11ED157D549}" destId="{3E7ACE39-F723-409D-9C62-0A10489D13F1}" srcOrd="1" destOrd="0" parTransId="{7138BF62-C008-4438-BF82-DB946CD1FA2D}" sibTransId="{86AD9D26-2996-48D3-BFB8-EFDF431246C5}"/>
    <dgm:cxn modelId="{02426428-DC8E-43BF-85E4-8B5787A033E4}" type="presOf" srcId="{AF73D63F-ED10-4A2B-94F9-59D78D3E409D}" destId="{D9EE7F99-C72A-4F6F-B1FC-7C7FA4ABB279}" srcOrd="0" destOrd="2" presId="urn:microsoft.com/office/officeart/2005/8/layout/hList1"/>
    <dgm:cxn modelId="{740762CB-A52D-4F20-9FED-5E63D8E03F25}" type="presOf" srcId="{A6323D8F-FF06-4FFC-9306-CFF0511016F4}" destId="{EA203219-CCC4-4C78-8A0E-A1CC5602BB08}" srcOrd="0" destOrd="2" presId="urn:microsoft.com/office/officeart/2005/8/layout/hList1"/>
    <dgm:cxn modelId="{04D7A129-ABAA-47AA-B62F-77CE3C053906}" srcId="{02A4D73A-433D-42ED-87B7-F68510F66985}" destId="{5579B3B9-5BEF-40E8-844C-B29F73880883}" srcOrd="0" destOrd="0" parTransId="{136912B1-9136-430B-96A8-52D7C4CA042D}" sibTransId="{FE92A2D5-E6C9-4368-8D40-087C4A3AE329}"/>
    <dgm:cxn modelId="{8B9D1BE3-DBE8-4C21-ADF0-481A9E67CC51}" type="presOf" srcId="{02A4D73A-433D-42ED-87B7-F68510F66985}" destId="{3F3E7809-EC3A-467A-A26A-70F07C1819BD}" srcOrd="0" destOrd="0" presId="urn:microsoft.com/office/officeart/2005/8/layout/hList1"/>
    <dgm:cxn modelId="{5F3A6D31-7D4A-4976-839D-B29271ADFEE2}" type="presOf" srcId="{0F81554A-0DBD-4187-AFA9-BC57A3F20CCE}" destId="{B5C8D1E1-05F4-4D9E-A2C2-DBC66DED69FA}" srcOrd="0" destOrd="1" presId="urn:microsoft.com/office/officeart/2005/8/layout/hList1"/>
    <dgm:cxn modelId="{4071CC2A-66A6-466D-9614-111B842ECC77}" type="presOf" srcId="{AAA90BF9-F802-4F86-9AC7-FE702E67BCC1}" destId="{B5C8D1E1-05F4-4D9E-A2C2-DBC66DED69FA}" srcOrd="0" destOrd="2" presId="urn:microsoft.com/office/officeart/2005/8/layout/hList1"/>
    <dgm:cxn modelId="{84D59A9C-9C8A-45C7-85C1-49E039807D2B}" type="presOf" srcId="{92868722-BCAA-4ADC-8E2C-E11ED157D549}" destId="{B4925210-87BE-431A-B0E8-FE813F60FC2D}" srcOrd="0" destOrd="0" presId="urn:microsoft.com/office/officeart/2005/8/layout/hList1"/>
    <dgm:cxn modelId="{5A198A95-5188-4F0D-BEB6-C0F2E650971B}" type="presOf" srcId="{0F80396E-474B-4014-B372-715F6A5BC313}" destId="{EA203219-CCC4-4C78-8A0E-A1CC5602BB08}" srcOrd="0" destOrd="0" presId="urn:microsoft.com/office/officeart/2005/8/layout/hList1"/>
    <dgm:cxn modelId="{BEE1186B-3F4E-4DED-98F4-B92B4E1B7661}" type="presOf" srcId="{2FF978E5-DDC4-4CC2-86C6-0C0A71129648}" destId="{EA203219-CCC4-4C78-8A0E-A1CC5602BB08}" srcOrd="0" destOrd="3" presId="urn:microsoft.com/office/officeart/2005/8/layout/hList1"/>
    <dgm:cxn modelId="{B76D5967-2E97-459F-AD96-FB67E2E9F452}" type="presOf" srcId="{59811832-91F2-47CC-86AB-BAD9FA27B8C1}" destId="{B5C8D1E1-05F4-4D9E-A2C2-DBC66DED69FA}" srcOrd="0" destOrd="3" presId="urn:microsoft.com/office/officeart/2005/8/layout/hList1"/>
    <dgm:cxn modelId="{1BDAC03B-B1AB-43D5-BFB1-91E94D61C021}" srcId="{02A4D73A-433D-42ED-87B7-F68510F66985}" destId="{92868722-BCAA-4ADC-8E2C-E11ED157D549}" srcOrd="2" destOrd="0" parTransId="{6F0B6384-CCA1-4EF2-A288-305B3B764F13}" sibTransId="{B246CC08-DFEE-4986-B05D-9154365E601F}"/>
    <dgm:cxn modelId="{26C0DE38-790B-44C5-B247-C016671A40D9}" type="presOf" srcId="{5579B3B9-5BEF-40E8-844C-B29F73880883}" destId="{40C13B72-3237-4E39-AA82-6147B0EF56C7}" srcOrd="0" destOrd="0" presId="urn:microsoft.com/office/officeart/2005/8/layout/hList1"/>
    <dgm:cxn modelId="{0ED265DB-A065-466F-8273-2E7B38DC38CB}" srcId="{92868722-BCAA-4ADC-8E2C-E11ED157D549}" destId="{62E0CDA0-683B-4830-BEA0-E087D32A8035}" srcOrd="0" destOrd="0" parTransId="{507A2B28-6FDD-47E1-BDAC-4875B29BBC2F}" sibTransId="{19969C69-C51E-4712-884E-B42AC2D2C359}"/>
    <dgm:cxn modelId="{9342B344-AF4A-4D0D-905C-CD8C017F52D2}" type="presOf" srcId="{C773F459-2C6E-4D38-9060-A8FCCA6D8460}" destId="{EA203219-CCC4-4C78-8A0E-A1CC5602BB08}" srcOrd="0" destOrd="1" presId="urn:microsoft.com/office/officeart/2005/8/layout/hList1"/>
    <dgm:cxn modelId="{490D81F8-A9D1-4CD0-8A36-1E3C116228A6}" srcId="{5579B3B9-5BEF-40E8-844C-B29F73880883}" destId="{0F80396E-474B-4014-B372-715F6A5BC313}" srcOrd="0" destOrd="0" parTransId="{7AFDB133-3E86-406F-BFC7-30BE0C714486}" sibTransId="{CA1CF441-7C85-48FE-AD6E-259C8C16DF80}"/>
    <dgm:cxn modelId="{6F93A305-8DB1-4610-BB2B-84EA9743B784}" type="presOf" srcId="{62E0CDA0-683B-4830-BEA0-E087D32A8035}" destId="{D9EE7F99-C72A-4F6F-B1FC-7C7FA4ABB279}" srcOrd="0" destOrd="0" presId="urn:microsoft.com/office/officeart/2005/8/layout/hList1"/>
    <dgm:cxn modelId="{89B92553-315D-46CC-8295-AD40D5770080}" srcId="{5579B3B9-5BEF-40E8-844C-B29F73880883}" destId="{2FF978E5-DDC4-4CC2-86C6-0C0A71129648}" srcOrd="3" destOrd="0" parTransId="{B0971E25-E79C-4A55-B2A9-B07F203BCE5D}" sibTransId="{E6865461-963C-4B9F-BCEE-E698219EBE78}"/>
    <dgm:cxn modelId="{1BD8108E-4745-46E5-B8F6-5E0E5C5D2A97}" srcId="{FEEA3793-8BB9-4485-8B0F-E49C24B26397}" destId="{A547A851-6D23-42EF-B496-473D66FD7041}" srcOrd="0" destOrd="0" parTransId="{B66147A2-6365-4B06-A6D3-F3AC84E1946E}" sibTransId="{F1953190-E378-466E-98B4-BE1F08D42B2D}"/>
    <dgm:cxn modelId="{BCF9F015-2DBE-4B6F-A172-330F79D2BCC1}" srcId="{FEEA3793-8BB9-4485-8B0F-E49C24B26397}" destId="{AAA90BF9-F802-4F86-9AC7-FE702E67BCC1}" srcOrd="2" destOrd="0" parTransId="{DB38647A-941C-4594-9A45-9DA7C6BEDFC1}" sibTransId="{BF4FE75B-8984-4555-A930-1B169199D483}"/>
    <dgm:cxn modelId="{7F03D8D6-9164-4467-9F0E-5C5EE1FA34FB}" type="presOf" srcId="{FEEA3793-8BB9-4485-8B0F-E49C24B26397}" destId="{D6640BA0-FFCD-4C52-AA92-1F4A3DBE9B63}" srcOrd="0" destOrd="0" presId="urn:microsoft.com/office/officeart/2005/8/layout/hList1"/>
    <dgm:cxn modelId="{6FADB138-AEA4-4D06-B7F8-5724021F0EF8}" srcId="{02A4D73A-433D-42ED-87B7-F68510F66985}" destId="{FEEA3793-8BB9-4485-8B0F-E49C24B26397}" srcOrd="1" destOrd="0" parTransId="{E1EA60B8-CF06-4B7D-8C6F-6CBC74100236}" sibTransId="{7BFE3106-65D4-428C-A61C-1F46245AE3C8}"/>
    <dgm:cxn modelId="{1F68BDF6-5DAC-4777-B8F4-5AC9A7226343}" srcId="{92868722-BCAA-4ADC-8E2C-E11ED157D549}" destId="{AF73D63F-ED10-4A2B-94F9-59D78D3E409D}" srcOrd="2" destOrd="0" parTransId="{659808B1-11B5-4F34-AD02-27715DED0133}" sibTransId="{F9E0288D-9B73-4A64-AFC5-2893310C1425}"/>
    <dgm:cxn modelId="{DF4314E5-4299-4FE9-822F-B1468F481E4A}" srcId="{FEEA3793-8BB9-4485-8B0F-E49C24B26397}" destId="{59811832-91F2-47CC-86AB-BAD9FA27B8C1}" srcOrd="3" destOrd="0" parTransId="{A9E5E67B-9AE8-49E5-8EB5-488FA0899675}" sibTransId="{CD851726-DBC7-4166-BB2A-5423A5A21B17}"/>
    <dgm:cxn modelId="{A0B7C3BC-4C2D-460E-A8E2-6C5F4CC6D504}" srcId="{5579B3B9-5BEF-40E8-844C-B29F73880883}" destId="{A6323D8F-FF06-4FFC-9306-CFF0511016F4}" srcOrd="2" destOrd="0" parTransId="{A1962ED2-E614-4E14-97C3-6FC1CB87996D}" sibTransId="{540EFF25-0190-4EB7-8459-E586F3CF7B03}"/>
    <dgm:cxn modelId="{96F92B7E-82BD-431E-A974-FF6B57B94932}" type="presParOf" srcId="{3F3E7809-EC3A-467A-A26A-70F07C1819BD}" destId="{EB416B1E-2F50-43BD-BD7D-06A28F8E9A01}" srcOrd="0" destOrd="0" presId="urn:microsoft.com/office/officeart/2005/8/layout/hList1"/>
    <dgm:cxn modelId="{8FBB08FA-C13C-445E-AAA3-9A3657F381A1}" type="presParOf" srcId="{EB416B1E-2F50-43BD-BD7D-06A28F8E9A01}" destId="{40C13B72-3237-4E39-AA82-6147B0EF56C7}" srcOrd="0" destOrd="0" presId="urn:microsoft.com/office/officeart/2005/8/layout/hList1"/>
    <dgm:cxn modelId="{5E631FAD-5D6C-43AC-BAF1-A93D64A2368D}" type="presParOf" srcId="{EB416B1E-2F50-43BD-BD7D-06A28F8E9A01}" destId="{EA203219-CCC4-4C78-8A0E-A1CC5602BB08}" srcOrd="1" destOrd="0" presId="urn:microsoft.com/office/officeart/2005/8/layout/hList1"/>
    <dgm:cxn modelId="{FDD94B85-57C0-46BC-87BA-CC2A8024FDFC}" type="presParOf" srcId="{3F3E7809-EC3A-467A-A26A-70F07C1819BD}" destId="{5C0E6AE2-0787-4C0E-BE94-7DFE6948AE9C}" srcOrd="1" destOrd="0" presId="urn:microsoft.com/office/officeart/2005/8/layout/hList1"/>
    <dgm:cxn modelId="{5E090695-93E6-4D0A-8304-5384C19C4338}" type="presParOf" srcId="{3F3E7809-EC3A-467A-A26A-70F07C1819BD}" destId="{84DD39C1-2733-424C-A3BF-56F19FEC3ED4}" srcOrd="2" destOrd="0" presId="urn:microsoft.com/office/officeart/2005/8/layout/hList1"/>
    <dgm:cxn modelId="{05E5A19C-6789-4171-A746-32146EAFD781}" type="presParOf" srcId="{84DD39C1-2733-424C-A3BF-56F19FEC3ED4}" destId="{D6640BA0-FFCD-4C52-AA92-1F4A3DBE9B63}" srcOrd="0" destOrd="0" presId="urn:microsoft.com/office/officeart/2005/8/layout/hList1"/>
    <dgm:cxn modelId="{3BF39CE5-55F2-44FC-AD04-D660350FDD28}" type="presParOf" srcId="{84DD39C1-2733-424C-A3BF-56F19FEC3ED4}" destId="{B5C8D1E1-05F4-4D9E-A2C2-DBC66DED69FA}" srcOrd="1" destOrd="0" presId="urn:microsoft.com/office/officeart/2005/8/layout/hList1"/>
    <dgm:cxn modelId="{2A1314AC-456A-49A5-8CEE-DEF809A0ABD9}" type="presParOf" srcId="{3F3E7809-EC3A-467A-A26A-70F07C1819BD}" destId="{092AA699-743D-4617-9CBD-AE893525C57D}" srcOrd="3" destOrd="0" presId="urn:microsoft.com/office/officeart/2005/8/layout/hList1"/>
    <dgm:cxn modelId="{92ADA8F0-4C1C-42DE-A22F-65A9C2FBDA34}" type="presParOf" srcId="{3F3E7809-EC3A-467A-A26A-70F07C1819BD}" destId="{7089680C-323B-498C-AE2A-BAE5D2E3A5C4}" srcOrd="4" destOrd="0" presId="urn:microsoft.com/office/officeart/2005/8/layout/hList1"/>
    <dgm:cxn modelId="{18808965-BD4C-45E7-A2E9-50C25775DDB0}" type="presParOf" srcId="{7089680C-323B-498C-AE2A-BAE5D2E3A5C4}" destId="{B4925210-87BE-431A-B0E8-FE813F60FC2D}" srcOrd="0" destOrd="0" presId="urn:microsoft.com/office/officeart/2005/8/layout/hList1"/>
    <dgm:cxn modelId="{1EE42BCB-19F6-4FC6-9E5A-369CA23C028C}" type="presParOf" srcId="{7089680C-323B-498C-AE2A-BAE5D2E3A5C4}" destId="{D9EE7F99-C72A-4F6F-B1FC-7C7FA4ABB27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053135-3B0D-48C7-A6B3-F023734714C9}" type="doc">
      <dgm:prSet loTypeId="urn:microsoft.com/office/officeart/2008/layout/RadialCluster" loCatId="cycle" qsTypeId="urn:microsoft.com/office/officeart/2005/8/quickstyle/simple3" qsCatId="simple" csTypeId="urn:microsoft.com/office/officeart/2005/8/colors/colorful1#5" csCatId="colorful" phldr="1"/>
      <dgm:spPr/>
      <dgm:t>
        <a:bodyPr/>
        <a:lstStyle/>
        <a:p>
          <a:endParaRPr lang="en-US"/>
        </a:p>
      </dgm:t>
    </dgm:pt>
    <dgm:pt modelId="{41CDEFB5-70F9-4A08-B7DA-4FC42189122A}">
      <dgm:prSet phldrT="[Text]" custT="1"/>
      <dgm:spPr/>
      <dgm:t>
        <a:bodyPr/>
        <a:lstStyle/>
        <a:p>
          <a:r>
            <a:rPr lang="en-ID" sz="2400" b="1"/>
            <a:t>USER INTERAC-TION</a:t>
          </a:r>
          <a:endParaRPr lang="en-US" sz="2400" b="1"/>
        </a:p>
      </dgm:t>
    </dgm:pt>
    <dgm:pt modelId="{9129628D-EA29-4902-8867-141286A66F22}" type="parTrans" cxnId="{D3A680E7-60CF-4F14-8B33-5608D1044D26}">
      <dgm:prSet/>
      <dgm:spPr/>
      <dgm:t>
        <a:bodyPr/>
        <a:lstStyle/>
        <a:p>
          <a:endParaRPr lang="en-US" sz="3200"/>
        </a:p>
      </dgm:t>
    </dgm:pt>
    <dgm:pt modelId="{2281F418-5A19-47AF-89E0-BE161120E808}" type="sibTrans" cxnId="{D3A680E7-60CF-4F14-8B33-5608D1044D26}">
      <dgm:prSet/>
      <dgm:spPr/>
      <dgm:t>
        <a:bodyPr/>
        <a:lstStyle/>
        <a:p>
          <a:endParaRPr lang="en-US" sz="3200"/>
        </a:p>
      </dgm:t>
    </dgm:pt>
    <dgm:pt modelId="{B696ECCC-1A35-4D23-81D4-A964D4EF7562}">
      <dgm:prSet phldrT="[Text]" custT="1"/>
      <dgm:spPr/>
      <dgm:t>
        <a:bodyPr/>
        <a:lstStyle/>
        <a:p>
          <a:r>
            <a:rPr lang="en-ID" sz="2800"/>
            <a:t>Online Learning</a:t>
          </a:r>
          <a:endParaRPr lang="en-US" sz="2800"/>
        </a:p>
      </dgm:t>
    </dgm:pt>
    <dgm:pt modelId="{26DE5504-33A8-4A3A-89DB-1BB6304EF751}" type="parTrans" cxnId="{3586C27E-8EE4-4590-BEC2-558BB64C5E5E}">
      <dgm:prSet custT="1"/>
      <dgm:spPr>
        <a:solidFill>
          <a:srgbClr val="0070C0"/>
        </a:solidFill>
        <a:ln w="127000">
          <a:solidFill>
            <a:srgbClr val="0070C0"/>
          </a:solidFill>
          <a:headEnd type="none" w="med" len="med"/>
          <a:tailEnd type="triangle" w="med" len="med"/>
        </a:ln>
      </dgm:spPr>
      <dgm:t>
        <a:bodyPr/>
        <a:lstStyle/>
        <a:p>
          <a:endParaRPr lang="en-US" sz="1200"/>
        </a:p>
      </dgm:t>
    </dgm:pt>
    <dgm:pt modelId="{8D5411AE-EF44-4DA0-A1B6-33B1FAD5CD1C}" type="sibTrans" cxnId="{3586C27E-8EE4-4590-BEC2-558BB64C5E5E}">
      <dgm:prSet/>
      <dgm:spPr/>
      <dgm:t>
        <a:bodyPr/>
        <a:lstStyle/>
        <a:p>
          <a:endParaRPr lang="en-US" sz="3200"/>
        </a:p>
      </dgm:t>
    </dgm:pt>
    <dgm:pt modelId="{C7DA4D3E-624F-4776-ACD2-BA60CE9B19E6}">
      <dgm:prSet phldrT="[Text]" custT="1"/>
      <dgm:spPr>
        <a:solidFill>
          <a:schemeClr val="bg1"/>
        </a:solidFill>
      </dgm:spPr>
      <dgm:t>
        <a:bodyPr/>
        <a:lstStyle/>
        <a:p>
          <a:r>
            <a:rPr lang="en-ID" sz="2800"/>
            <a:t>Simulation &amp; Game</a:t>
          </a:r>
          <a:endParaRPr lang="en-US" sz="2800"/>
        </a:p>
      </dgm:t>
    </dgm:pt>
    <dgm:pt modelId="{9388CA28-C82A-4F6C-9005-FCBDCBB672B6}" type="parTrans" cxnId="{98E8E40A-BAF9-43B5-BDE7-083EE4CE5738}">
      <dgm:prSet custT="1"/>
      <dgm:spPr>
        <a:solidFill>
          <a:srgbClr val="0070C0"/>
        </a:solidFill>
        <a:ln w="127000">
          <a:solidFill>
            <a:srgbClr val="0070C0"/>
          </a:solidFill>
          <a:headEnd type="none" w="med" len="med"/>
          <a:tailEnd type="triangle" w="med" len="med"/>
        </a:ln>
      </dgm:spPr>
      <dgm:t>
        <a:bodyPr/>
        <a:lstStyle/>
        <a:p>
          <a:endParaRPr lang="en-US" sz="1200"/>
        </a:p>
      </dgm:t>
    </dgm:pt>
    <dgm:pt modelId="{E7EFD09D-83F7-4AB2-B83B-EBB2F072E930}" type="sibTrans" cxnId="{98E8E40A-BAF9-43B5-BDE7-083EE4CE5738}">
      <dgm:prSet/>
      <dgm:spPr/>
      <dgm:t>
        <a:bodyPr/>
        <a:lstStyle/>
        <a:p>
          <a:endParaRPr lang="en-US" sz="3200"/>
        </a:p>
      </dgm:t>
    </dgm:pt>
    <dgm:pt modelId="{4848A56D-2279-4B69-B823-4D97920E769E}">
      <dgm:prSet phldrT="[Text]" custT="1"/>
      <dgm:spPr/>
      <dgm:t>
        <a:bodyPr/>
        <a:lstStyle/>
        <a:p>
          <a:r>
            <a:rPr lang="en-ID" sz="2800"/>
            <a:t>Mobile Learning</a:t>
          </a:r>
          <a:endParaRPr lang="en-US" sz="2800"/>
        </a:p>
      </dgm:t>
    </dgm:pt>
    <dgm:pt modelId="{B1B714FE-2978-467A-9F68-9DFD291C23DA}" type="parTrans" cxnId="{A53E8C80-57D9-414D-BAF8-FF234CC4403C}">
      <dgm:prSet custT="1"/>
      <dgm:spPr>
        <a:solidFill>
          <a:srgbClr val="0070C0"/>
        </a:solidFill>
        <a:ln w="127000">
          <a:solidFill>
            <a:srgbClr val="0070C0"/>
          </a:solidFill>
          <a:headEnd type="none" w="med" len="med"/>
          <a:tailEnd type="triangle" w="med" len="med"/>
        </a:ln>
      </dgm:spPr>
      <dgm:t>
        <a:bodyPr/>
        <a:lstStyle/>
        <a:p>
          <a:endParaRPr lang="en-US" sz="1200"/>
        </a:p>
      </dgm:t>
    </dgm:pt>
    <dgm:pt modelId="{067F5F39-2B81-4CF9-8BE6-BD43B42B939C}" type="sibTrans" cxnId="{A53E8C80-57D9-414D-BAF8-FF234CC4403C}">
      <dgm:prSet/>
      <dgm:spPr/>
      <dgm:t>
        <a:bodyPr/>
        <a:lstStyle/>
        <a:p>
          <a:endParaRPr lang="en-US" sz="3200"/>
        </a:p>
      </dgm:t>
    </dgm:pt>
    <dgm:pt modelId="{9239BBC3-F34D-4C76-A574-0A91DC547493}">
      <dgm:prSet phldrT="[Text]" custT="1"/>
      <dgm:spPr/>
      <dgm:t>
        <a:bodyPr/>
        <a:lstStyle/>
        <a:p>
          <a:r>
            <a:rPr lang="en-ID" sz="2400"/>
            <a:t>Instructi-onal Video</a:t>
          </a:r>
          <a:endParaRPr lang="en-US" sz="2400"/>
        </a:p>
      </dgm:t>
    </dgm:pt>
    <dgm:pt modelId="{D8BE6D0D-32F6-4E55-998F-CC0C990D49D9}" type="parTrans" cxnId="{73E0259B-97B1-41C8-81EB-5A4CF01571F7}">
      <dgm:prSet custT="1"/>
      <dgm:spPr>
        <a:solidFill>
          <a:srgbClr val="0070C0"/>
        </a:solidFill>
        <a:ln w="127000">
          <a:solidFill>
            <a:srgbClr val="0070C0"/>
          </a:solidFill>
          <a:headEnd type="none" w="med" len="med"/>
          <a:tailEnd type="triangle" w="med" len="med"/>
        </a:ln>
      </dgm:spPr>
      <dgm:t>
        <a:bodyPr/>
        <a:lstStyle/>
        <a:p>
          <a:endParaRPr lang="en-US" sz="1200"/>
        </a:p>
      </dgm:t>
    </dgm:pt>
    <dgm:pt modelId="{212EE574-7D81-4103-AAFA-43637E82F3F1}" type="sibTrans" cxnId="{73E0259B-97B1-41C8-81EB-5A4CF01571F7}">
      <dgm:prSet/>
      <dgm:spPr/>
      <dgm:t>
        <a:bodyPr/>
        <a:lstStyle/>
        <a:p>
          <a:endParaRPr lang="en-US" sz="3200"/>
        </a:p>
      </dgm:t>
    </dgm:pt>
    <dgm:pt modelId="{981A9DA9-B3C3-47AE-8C4F-1F627DBAC8C7}" type="pres">
      <dgm:prSet presAssocID="{2D053135-3B0D-48C7-A6B3-F023734714C9}" presName="Name0" presStyleCnt="0">
        <dgm:presLayoutVars>
          <dgm:chMax val="1"/>
          <dgm:chPref val="1"/>
          <dgm:dir/>
          <dgm:animOne val="branch"/>
          <dgm:animLvl val="lvl"/>
        </dgm:presLayoutVars>
      </dgm:prSet>
      <dgm:spPr/>
      <dgm:t>
        <a:bodyPr/>
        <a:lstStyle/>
        <a:p>
          <a:endParaRPr lang="id-ID"/>
        </a:p>
      </dgm:t>
    </dgm:pt>
    <dgm:pt modelId="{58F942DE-AEBF-4799-A1AE-06CEEDC1237E}" type="pres">
      <dgm:prSet presAssocID="{41CDEFB5-70F9-4A08-B7DA-4FC42189122A}" presName="singleCycle" presStyleCnt="0"/>
      <dgm:spPr/>
    </dgm:pt>
    <dgm:pt modelId="{8C458A84-7431-4948-99C7-9473804921F3}" type="pres">
      <dgm:prSet presAssocID="{41CDEFB5-70F9-4A08-B7DA-4FC42189122A}" presName="singleCenter" presStyleLbl="node1" presStyleIdx="0" presStyleCnt="5">
        <dgm:presLayoutVars>
          <dgm:chMax val="7"/>
          <dgm:chPref val="7"/>
        </dgm:presLayoutVars>
      </dgm:prSet>
      <dgm:spPr/>
      <dgm:t>
        <a:bodyPr/>
        <a:lstStyle/>
        <a:p>
          <a:endParaRPr lang="id-ID"/>
        </a:p>
      </dgm:t>
    </dgm:pt>
    <dgm:pt modelId="{1789AE88-9F06-4CAC-AA4D-5AC7F9E44620}" type="pres">
      <dgm:prSet presAssocID="{26DE5504-33A8-4A3A-89DB-1BB6304EF751}" presName="Name56" presStyleLbl="parChTrans1D2" presStyleIdx="0" presStyleCnt="4"/>
      <dgm:spPr/>
      <dgm:t>
        <a:bodyPr/>
        <a:lstStyle/>
        <a:p>
          <a:endParaRPr lang="id-ID"/>
        </a:p>
      </dgm:t>
    </dgm:pt>
    <dgm:pt modelId="{434A7747-BDAD-4351-87DF-FA4D1F25AC14}" type="pres">
      <dgm:prSet presAssocID="{B696ECCC-1A35-4D23-81D4-A964D4EF7562}" presName="text0" presStyleLbl="node1" presStyleIdx="1" presStyleCnt="5" custScaleX="154562">
        <dgm:presLayoutVars>
          <dgm:bulletEnabled val="1"/>
        </dgm:presLayoutVars>
      </dgm:prSet>
      <dgm:spPr/>
      <dgm:t>
        <a:bodyPr/>
        <a:lstStyle/>
        <a:p>
          <a:endParaRPr lang="id-ID"/>
        </a:p>
      </dgm:t>
    </dgm:pt>
    <dgm:pt modelId="{0AD48E72-C33F-4F97-A9FB-863A6B06918D}" type="pres">
      <dgm:prSet presAssocID="{9388CA28-C82A-4F6C-9005-FCBDCBB672B6}" presName="Name56" presStyleLbl="parChTrans1D2" presStyleIdx="1" presStyleCnt="4"/>
      <dgm:spPr/>
      <dgm:t>
        <a:bodyPr/>
        <a:lstStyle/>
        <a:p>
          <a:endParaRPr lang="id-ID"/>
        </a:p>
      </dgm:t>
    </dgm:pt>
    <dgm:pt modelId="{DD5799EE-0973-48D8-933F-4894E73A84A1}" type="pres">
      <dgm:prSet presAssocID="{C7DA4D3E-624F-4776-ACD2-BA60CE9B19E6}" presName="text0" presStyleLbl="node1" presStyleIdx="2" presStyleCnt="5" custScaleX="186319">
        <dgm:presLayoutVars>
          <dgm:bulletEnabled val="1"/>
        </dgm:presLayoutVars>
      </dgm:prSet>
      <dgm:spPr/>
      <dgm:t>
        <a:bodyPr/>
        <a:lstStyle/>
        <a:p>
          <a:endParaRPr lang="id-ID"/>
        </a:p>
      </dgm:t>
    </dgm:pt>
    <dgm:pt modelId="{3D65B5C0-DF00-4CC8-AED6-494FC6F225E0}" type="pres">
      <dgm:prSet presAssocID="{B1B714FE-2978-467A-9F68-9DFD291C23DA}" presName="Name56" presStyleLbl="parChTrans1D2" presStyleIdx="2" presStyleCnt="4"/>
      <dgm:spPr/>
      <dgm:t>
        <a:bodyPr/>
        <a:lstStyle/>
        <a:p>
          <a:endParaRPr lang="id-ID"/>
        </a:p>
      </dgm:t>
    </dgm:pt>
    <dgm:pt modelId="{2183EB2A-253D-4276-846B-90E41EDB7DE5}" type="pres">
      <dgm:prSet presAssocID="{4848A56D-2279-4B69-B823-4D97920E769E}" presName="text0" presStyleLbl="node1" presStyleIdx="3" presStyleCnt="5" custScaleX="180698">
        <dgm:presLayoutVars>
          <dgm:bulletEnabled val="1"/>
        </dgm:presLayoutVars>
      </dgm:prSet>
      <dgm:spPr/>
      <dgm:t>
        <a:bodyPr/>
        <a:lstStyle/>
        <a:p>
          <a:endParaRPr lang="id-ID"/>
        </a:p>
      </dgm:t>
    </dgm:pt>
    <dgm:pt modelId="{3A49A9DB-33ED-43E0-A341-EFCB6BD98A47}" type="pres">
      <dgm:prSet presAssocID="{D8BE6D0D-32F6-4E55-998F-CC0C990D49D9}" presName="Name56" presStyleLbl="parChTrans1D2" presStyleIdx="3" presStyleCnt="4"/>
      <dgm:spPr/>
      <dgm:t>
        <a:bodyPr/>
        <a:lstStyle/>
        <a:p>
          <a:endParaRPr lang="id-ID"/>
        </a:p>
      </dgm:t>
    </dgm:pt>
    <dgm:pt modelId="{F732481A-EA1A-4EAA-9668-1A390784DCC5}" type="pres">
      <dgm:prSet presAssocID="{9239BBC3-F34D-4C76-A574-0A91DC547493}" presName="text0" presStyleLbl="node1" presStyleIdx="4" presStyleCnt="5" custScaleX="174769">
        <dgm:presLayoutVars>
          <dgm:bulletEnabled val="1"/>
        </dgm:presLayoutVars>
      </dgm:prSet>
      <dgm:spPr/>
      <dgm:t>
        <a:bodyPr/>
        <a:lstStyle/>
        <a:p>
          <a:endParaRPr lang="id-ID"/>
        </a:p>
      </dgm:t>
    </dgm:pt>
  </dgm:ptLst>
  <dgm:cxnLst>
    <dgm:cxn modelId="{30A790F2-094C-4A2B-8D21-84FC62879504}" type="presOf" srcId="{26DE5504-33A8-4A3A-89DB-1BB6304EF751}" destId="{1789AE88-9F06-4CAC-AA4D-5AC7F9E44620}" srcOrd="0" destOrd="0" presId="urn:microsoft.com/office/officeart/2008/layout/RadialCluster"/>
    <dgm:cxn modelId="{7204947B-9E9E-470D-8B84-BF48BE5C59B4}" type="presOf" srcId="{41CDEFB5-70F9-4A08-B7DA-4FC42189122A}" destId="{8C458A84-7431-4948-99C7-9473804921F3}" srcOrd="0" destOrd="0" presId="urn:microsoft.com/office/officeart/2008/layout/RadialCluster"/>
    <dgm:cxn modelId="{BE029A1C-4D4C-4853-8C4A-45850A34BF66}" type="presOf" srcId="{4848A56D-2279-4B69-B823-4D97920E769E}" destId="{2183EB2A-253D-4276-846B-90E41EDB7DE5}" srcOrd="0" destOrd="0" presId="urn:microsoft.com/office/officeart/2008/layout/RadialCluster"/>
    <dgm:cxn modelId="{3F6307C5-ED8B-4C63-AF8B-519FDD373268}" type="presOf" srcId="{B1B714FE-2978-467A-9F68-9DFD291C23DA}" destId="{3D65B5C0-DF00-4CC8-AED6-494FC6F225E0}" srcOrd="0" destOrd="0" presId="urn:microsoft.com/office/officeart/2008/layout/RadialCluster"/>
    <dgm:cxn modelId="{73E0259B-97B1-41C8-81EB-5A4CF01571F7}" srcId="{41CDEFB5-70F9-4A08-B7DA-4FC42189122A}" destId="{9239BBC3-F34D-4C76-A574-0A91DC547493}" srcOrd="3" destOrd="0" parTransId="{D8BE6D0D-32F6-4E55-998F-CC0C990D49D9}" sibTransId="{212EE574-7D81-4103-AAFA-43637E82F3F1}"/>
    <dgm:cxn modelId="{E7F94C9C-ECDA-4CE8-8FC3-B7E6E0AEDEBF}" type="presOf" srcId="{D8BE6D0D-32F6-4E55-998F-CC0C990D49D9}" destId="{3A49A9DB-33ED-43E0-A341-EFCB6BD98A47}" srcOrd="0" destOrd="0" presId="urn:microsoft.com/office/officeart/2008/layout/RadialCluster"/>
    <dgm:cxn modelId="{98E8E40A-BAF9-43B5-BDE7-083EE4CE5738}" srcId="{41CDEFB5-70F9-4A08-B7DA-4FC42189122A}" destId="{C7DA4D3E-624F-4776-ACD2-BA60CE9B19E6}" srcOrd="1" destOrd="0" parTransId="{9388CA28-C82A-4F6C-9005-FCBDCBB672B6}" sibTransId="{E7EFD09D-83F7-4AB2-B83B-EBB2F072E930}"/>
    <dgm:cxn modelId="{D3A680E7-60CF-4F14-8B33-5608D1044D26}" srcId="{2D053135-3B0D-48C7-A6B3-F023734714C9}" destId="{41CDEFB5-70F9-4A08-B7DA-4FC42189122A}" srcOrd="0" destOrd="0" parTransId="{9129628D-EA29-4902-8867-141286A66F22}" sibTransId="{2281F418-5A19-47AF-89E0-BE161120E808}"/>
    <dgm:cxn modelId="{3586C27E-8EE4-4590-BEC2-558BB64C5E5E}" srcId="{41CDEFB5-70F9-4A08-B7DA-4FC42189122A}" destId="{B696ECCC-1A35-4D23-81D4-A964D4EF7562}" srcOrd="0" destOrd="0" parTransId="{26DE5504-33A8-4A3A-89DB-1BB6304EF751}" sibTransId="{8D5411AE-EF44-4DA0-A1B6-33B1FAD5CD1C}"/>
    <dgm:cxn modelId="{50C280E6-AA40-40E3-B160-7C952D6125A6}" type="presOf" srcId="{C7DA4D3E-624F-4776-ACD2-BA60CE9B19E6}" destId="{DD5799EE-0973-48D8-933F-4894E73A84A1}" srcOrd="0" destOrd="0" presId="urn:microsoft.com/office/officeart/2008/layout/RadialCluster"/>
    <dgm:cxn modelId="{E55F1920-2E7A-4778-8FDE-8101B19FC8BA}" type="presOf" srcId="{B696ECCC-1A35-4D23-81D4-A964D4EF7562}" destId="{434A7747-BDAD-4351-87DF-FA4D1F25AC14}" srcOrd="0" destOrd="0" presId="urn:microsoft.com/office/officeart/2008/layout/RadialCluster"/>
    <dgm:cxn modelId="{A53E8C80-57D9-414D-BAF8-FF234CC4403C}" srcId="{41CDEFB5-70F9-4A08-B7DA-4FC42189122A}" destId="{4848A56D-2279-4B69-B823-4D97920E769E}" srcOrd="2" destOrd="0" parTransId="{B1B714FE-2978-467A-9F68-9DFD291C23DA}" sibTransId="{067F5F39-2B81-4CF9-8BE6-BD43B42B939C}"/>
    <dgm:cxn modelId="{5C8563E2-8FDF-46A2-A3B0-A0B49B674742}" type="presOf" srcId="{2D053135-3B0D-48C7-A6B3-F023734714C9}" destId="{981A9DA9-B3C3-47AE-8C4F-1F627DBAC8C7}" srcOrd="0" destOrd="0" presId="urn:microsoft.com/office/officeart/2008/layout/RadialCluster"/>
    <dgm:cxn modelId="{96667708-8ECA-441F-A2D9-BD4DAC904EFA}" type="presOf" srcId="{9239BBC3-F34D-4C76-A574-0A91DC547493}" destId="{F732481A-EA1A-4EAA-9668-1A390784DCC5}" srcOrd="0" destOrd="0" presId="urn:microsoft.com/office/officeart/2008/layout/RadialCluster"/>
    <dgm:cxn modelId="{F97650E6-C01D-4A01-9FC2-01BDED033739}" type="presOf" srcId="{9388CA28-C82A-4F6C-9005-FCBDCBB672B6}" destId="{0AD48E72-C33F-4F97-A9FB-863A6B06918D}" srcOrd="0" destOrd="0" presId="urn:microsoft.com/office/officeart/2008/layout/RadialCluster"/>
    <dgm:cxn modelId="{6E569945-83D6-4A5A-9770-A623EFD6E47C}" type="presParOf" srcId="{981A9DA9-B3C3-47AE-8C4F-1F627DBAC8C7}" destId="{58F942DE-AEBF-4799-A1AE-06CEEDC1237E}" srcOrd="0" destOrd="0" presId="urn:microsoft.com/office/officeart/2008/layout/RadialCluster"/>
    <dgm:cxn modelId="{606037B7-A342-4A01-A742-91659DA9AD1C}" type="presParOf" srcId="{58F942DE-AEBF-4799-A1AE-06CEEDC1237E}" destId="{8C458A84-7431-4948-99C7-9473804921F3}" srcOrd="0" destOrd="0" presId="urn:microsoft.com/office/officeart/2008/layout/RadialCluster"/>
    <dgm:cxn modelId="{17959F30-75A7-4362-8F20-5AC10AD44028}" type="presParOf" srcId="{58F942DE-AEBF-4799-A1AE-06CEEDC1237E}" destId="{1789AE88-9F06-4CAC-AA4D-5AC7F9E44620}" srcOrd="1" destOrd="0" presId="urn:microsoft.com/office/officeart/2008/layout/RadialCluster"/>
    <dgm:cxn modelId="{566F4062-E7B6-492A-8E33-20E6A26AF916}" type="presParOf" srcId="{58F942DE-AEBF-4799-A1AE-06CEEDC1237E}" destId="{434A7747-BDAD-4351-87DF-FA4D1F25AC14}" srcOrd="2" destOrd="0" presId="urn:microsoft.com/office/officeart/2008/layout/RadialCluster"/>
    <dgm:cxn modelId="{30A9B132-62E9-4EF8-8BCF-9181BE8C5CB7}" type="presParOf" srcId="{58F942DE-AEBF-4799-A1AE-06CEEDC1237E}" destId="{0AD48E72-C33F-4F97-A9FB-863A6B06918D}" srcOrd="3" destOrd="0" presId="urn:microsoft.com/office/officeart/2008/layout/RadialCluster"/>
    <dgm:cxn modelId="{69573E60-DEA2-49D9-A432-3BD8AFDFB313}" type="presParOf" srcId="{58F942DE-AEBF-4799-A1AE-06CEEDC1237E}" destId="{DD5799EE-0973-48D8-933F-4894E73A84A1}" srcOrd="4" destOrd="0" presId="urn:microsoft.com/office/officeart/2008/layout/RadialCluster"/>
    <dgm:cxn modelId="{CD7D0A28-B4E8-4709-B77A-3ACD4BDFCB2A}" type="presParOf" srcId="{58F942DE-AEBF-4799-A1AE-06CEEDC1237E}" destId="{3D65B5C0-DF00-4CC8-AED6-494FC6F225E0}" srcOrd="5" destOrd="0" presId="urn:microsoft.com/office/officeart/2008/layout/RadialCluster"/>
    <dgm:cxn modelId="{7182201C-971A-4139-8E1C-138D53930180}" type="presParOf" srcId="{58F942DE-AEBF-4799-A1AE-06CEEDC1237E}" destId="{2183EB2A-253D-4276-846B-90E41EDB7DE5}" srcOrd="6" destOrd="0" presId="urn:microsoft.com/office/officeart/2008/layout/RadialCluster"/>
    <dgm:cxn modelId="{0EB6E4F7-4870-4CE2-9075-8EFA8DF00E91}" type="presParOf" srcId="{58F942DE-AEBF-4799-A1AE-06CEEDC1237E}" destId="{3A49A9DB-33ED-43E0-A341-EFCB6BD98A47}" srcOrd="7" destOrd="0" presId="urn:microsoft.com/office/officeart/2008/layout/RadialCluster"/>
    <dgm:cxn modelId="{AAE5825A-C7D4-440E-8320-F0452CF7FEFE}" type="presParOf" srcId="{58F942DE-AEBF-4799-A1AE-06CEEDC1237E}" destId="{F732481A-EA1A-4EAA-9668-1A390784DCC5}" srcOrd="8"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00E07-24B5-403E-96D8-0BF748A18925}">
      <dsp:nvSpPr>
        <dsp:cNvPr id="0" name=""/>
        <dsp:cNvSpPr/>
      </dsp:nvSpPr>
      <dsp:spPr>
        <a:xfrm>
          <a:off x="0" y="3224"/>
          <a:ext cx="9929885" cy="1160045"/>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a:t>“You cannot teach a man anything; you can only help him discover it in himself.” </a:t>
          </a:r>
          <a:r>
            <a:rPr lang="en-US" sz="3200" kern="1200"/>
            <a:t>– </a:t>
          </a:r>
          <a:r>
            <a:rPr lang="en-US" sz="3200" b="1" kern="1200"/>
            <a:t>Galileo</a:t>
          </a:r>
          <a:r>
            <a:rPr lang="en-US" altLang="en-US" sz="3200" kern="1200"/>
            <a:t> </a:t>
          </a:r>
        </a:p>
      </dsp:txBody>
      <dsp:txXfrm>
        <a:off x="56629" y="59853"/>
        <a:ext cx="9816627" cy="1046787"/>
      </dsp:txXfrm>
    </dsp:sp>
    <dsp:sp modelId="{3D974599-7BFF-4FA7-A134-C751CCE190C2}">
      <dsp:nvSpPr>
        <dsp:cNvPr id="0" name=""/>
        <dsp:cNvSpPr/>
      </dsp:nvSpPr>
      <dsp:spPr>
        <a:xfrm>
          <a:off x="0" y="1163269"/>
          <a:ext cx="9929885" cy="87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27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altLang="en-US" sz="2000" kern="1200">
              <a:latin typeface="inherit"/>
            </a:rPr>
            <a:t>Anda tidak bisa mengajarkan apa pun kepada seseorang; Anda hanya bisa membantunya menemukannya dalam dirinya sendiri.</a:t>
          </a:r>
          <a:endParaRPr lang="en-US" sz="2000" kern="1200"/>
        </a:p>
        <a:p>
          <a:pPr marL="228600" lvl="1" indent="-228600" algn="l" defTabSz="889000">
            <a:lnSpc>
              <a:spcPct val="90000"/>
            </a:lnSpc>
            <a:spcBef>
              <a:spcPct val="0"/>
            </a:spcBef>
            <a:spcAft>
              <a:spcPct val="20000"/>
            </a:spcAft>
            <a:buChar char="•"/>
          </a:pPr>
          <a:endParaRPr lang="en-US" sz="2000" kern="1200"/>
        </a:p>
      </dsp:txBody>
      <dsp:txXfrm>
        <a:off x="0" y="1163269"/>
        <a:ext cx="9929885" cy="874165"/>
      </dsp:txXfrm>
    </dsp:sp>
    <dsp:sp modelId="{83B59A04-6324-4804-8E34-78C00AE6BC94}">
      <dsp:nvSpPr>
        <dsp:cNvPr id="0" name=""/>
        <dsp:cNvSpPr/>
      </dsp:nvSpPr>
      <dsp:spPr>
        <a:xfrm>
          <a:off x="0" y="2037434"/>
          <a:ext cx="9929885" cy="1160045"/>
        </a:xfrm>
        <a:prstGeom prst="roundRect">
          <a:avLst/>
        </a:prstGeom>
        <a:gradFill rotWithShape="0">
          <a:gsLst>
            <a:gs pos="0">
              <a:schemeClr val="accent2">
                <a:hueOff val="39038"/>
                <a:satOff val="-26876"/>
                <a:lumOff val="-6863"/>
                <a:alphaOff val="0"/>
                <a:tint val="65000"/>
                <a:shade val="92000"/>
                <a:satMod val="130000"/>
              </a:schemeClr>
            </a:gs>
            <a:gs pos="45000">
              <a:schemeClr val="accent2">
                <a:hueOff val="39038"/>
                <a:satOff val="-26876"/>
                <a:lumOff val="-6863"/>
                <a:alphaOff val="0"/>
                <a:tint val="60000"/>
                <a:shade val="99000"/>
                <a:satMod val="120000"/>
              </a:schemeClr>
            </a:gs>
            <a:gs pos="100000">
              <a:schemeClr val="accent2">
                <a:hueOff val="39038"/>
                <a:satOff val="-26876"/>
                <a:lumOff val="-686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a:t>“I never teach my pupils, I only attempt to provide the conditions in which they can learn” </a:t>
          </a:r>
          <a:r>
            <a:rPr lang="en-US" sz="3200" b="1" kern="1200"/>
            <a:t>- Einstein</a:t>
          </a:r>
        </a:p>
      </dsp:txBody>
      <dsp:txXfrm>
        <a:off x="56629" y="2094063"/>
        <a:ext cx="9816627" cy="1046787"/>
      </dsp:txXfrm>
    </dsp:sp>
    <dsp:sp modelId="{863859EF-4397-431B-8BA0-485484ED24F8}">
      <dsp:nvSpPr>
        <dsp:cNvPr id="0" name=""/>
        <dsp:cNvSpPr/>
      </dsp:nvSpPr>
      <dsp:spPr>
        <a:xfrm>
          <a:off x="0" y="3197479"/>
          <a:ext cx="9929885" cy="56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27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altLang="en-US" sz="2000" kern="1200">
              <a:latin typeface="inherit"/>
            </a:rPr>
            <a:t>Saya tidak pernah mengajar murid-murid saya, saya hanya berusaha memberikan kondisi di mana mereka dapat belajar</a:t>
          </a:r>
          <a:r>
            <a:rPr lang="en-US" altLang="en-US" sz="2000" kern="1200"/>
            <a:t> </a:t>
          </a:r>
          <a:endParaRPr lang="en-US" sz="2000" kern="1200"/>
        </a:p>
      </dsp:txBody>
      <dsp:txXfrm>
        <a:off x="0" y="3197479"/>
        <a:ext cx="9929885" cy="560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9967-F65B-4CC6-B62B-B43FF87BBBDB}">
      <dsp:nvSpPr>
        <dsp:cNvPr id="0" name=""/>
        <dsp:cNvSpPr/>
      </dsp:nvSpPr>
      <dsp:spPr>
        <a:xfrm>
          <a:off x="141571" y="248"/>
          <a:ext cx="3905075" cy="887053"/>
        </a:xfrm>
        <a:prstGeom prst="roundRect">
          <a:avLst>
            <a:gd name="adj" fmla="val 10000"/>
          </a:avLst>
        </a:prstGeom>
        <a:solidFill>
          <a:schemeClr val="accent4">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ID" sz="4000" b="1" kern="1200"/>
            <a:t>Karakter Simulasi</a:t>
          </a:r>
          <a:endParaRPr lang="en-US" sz="4000" b="1" kern="1200"/>
        </a:p>
      </dsp:txBody>
      <dsp:txXfrm>
        <a:off x="167552" y="26229"/>
        <a:ext cx="3853113" cy="835091"/>
      </dsp:txXfrm>
    </dsp:sp>
    <dsp:sp modelId="{CAFC07A3-5FAF-4A50-A5AD-8594E663BF7D}">
      <dsp:nvSpPr>
        <dsp:cNvPr id="0" name=""/>
        <dsp:cNvSpPr/>
      </dsp:nvSpPr>
      <dsp:spPr>
        <a:xfrm>
          <a:off x="532079" y="887301"/>
          <a:ext cx="390507" cy="665290"/>
        </a:xfrm>
        <a:custGeom>
          <a:avLst/>
          <a:gdLst/>
          <a:ahLst/>
          <a:cxnLst/>
          <a:rect l="0" t="0" r="0" b="0"/>
          <a:pathLst>
            <a:path>
              <a:moveTo>
                <a:pt x="0" y="0"/>
              </a:moveTo>
              <a:lnTo>
                <a:pt x="0" y="665290"/>
              </a:lnTo>
              <a:lnTo>
                <a:pt x="390507" y="66529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5D29C-4DAC-4E4F-9A3E-14FCE190D3E5}">
      <dsp:nvSpPr>
        <dsp:cNvPr id="0" name=""/>
        <dsp:cNvSpPr/>
      </dsp:nvSpPr>
      <dsp:spPr>
        <a:xfrm>
          <a:off x="922586" y="1109064"/>
          <a:ext cx="8986659" cy="887053"/>
        </a:xfrm>
        <a:prstGeom prst="roundRect">
          <a:avLst>
            <a:gd name="adj" fmla="val 10000"/>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altLang="en-US" sz="2700" kern="1200"/>
            <a:t>(1) Simulasi menggambarkan </a:t>
          </a:r>
          <a:r>
            <a:rPr lang="en-US" sz="2700" kern="1200"/>
            <a:t>suatu kejadian yang ditiru dari kejadian nyata </a:t>
          </a:r>
          <a:r>
            <a:rPr lang="en-US" sz="2700" i="1" kern="1200"/>
            <a:t>(behavioural realism)</a:t>
          </a:r>
        </a:p>
      </dsp:txBody>
      <dsp:txXfrm>
        <a:off x="948567" y="1135045"/>
        <a:ext cx="8934697" cy="835091"/>
      </dsp:txXfrm>
    </dsp:sp>
    <dsp:sp modelId="{65B5CFC3-1DA1-4E25-9AE2-6C6F47B55576}">
      <dsp:nvSpPr>
        <dsp:cNvPr id="0" name=""/>
        <dsp:cNvSpPr/>
      </dsp:nvSpPr>
      <dsp:spPr>
        <a:xfrm>
          <a:off x="532079" y="887301"/>
          <a:ext cx="390507" cy="1774106"/>
        </a:xfrm>
        <a:custGeom>
          <a:avLst/>
          <a:gdLst/>
          <a:ahLst/>
          <a:cxnLst/>
          <a:rect l="0" t="0" r="0" b="0"/>
          <a:pathLst>
            <a:path>
              <a:moveTo>
                <a:pt x="0" y="0"/>
              </a:moveTo>
              <a:lnTo>
                <a:pt x="0" y="1774106"/>
              </a:lnTo>
              <a:lnTo>
                <a:pt x="390507" y="1774106"/>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55C83-B194-4DE2-874E-F22EF883AFA4}">
      <dsp:nvSpPr>
        <dsp:cNvPr id="0" name=""/>
        <dsp:cNvSpPr/>
      </dsp:nvSpPr>
      <dsp:spPr>
        <a:xfrm>
          <a:off x="922586" y="2217881"/>
          <a:ext cx="8986659" cy="887053"/>
        </a:xfrm>
        <a:prstGeom prst="roundRect">
          <a:avLst>
            <a:gd name="adj" fmla="val 10000"/>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altLang="en-US" sz="2700" kern="1200"/>
            <a:t> (2) </a:t>
          </a:r>
          <a:r>
            <a:rPr lang="en-US" altLang="en-US" sz="2700" b="1" kern="1200"/>
            <a:t>Simulasi memberi user kontrol tertentu atas masalah atau situasi</a:t>
          </a:r>
          <a:r>
            <a:rPr lang="en-US" altLang="en-US" sz="2700" kern="1200"/>
            <a:t>. </a:t>
          </a:r>
          <a:endParaRPr lang="en-US" sz="2700" kern="1200"/>
        </a:p>
      </dsp:txBody>
      <dsp:txXfrm>
        <a:off x="948567" y="2243862"/>
        <a:ext cx="8934697" cy="835091"/>
      </dsp:txXfrm>
    </dsp:sp>
    <dsp:sp modelId="{7CC17B28-AB8E-4F12-A90D-43476FFF9C33}">
      <dsp:nvSpPr>
        <dsp:cNvPr id="0" name=""/>
        <dsp:cNvSpPr/>
      </dsp:nvSpPr>
      <dsp:spPr>
        <a:xfrm>
          <a:off x="532079" y="887301"/>
          <a:ext cx="390507" cy="2882923"/>
        </a:xfrm>
        <a:custGeom>
          <a:avLst/>
          <a:gdLst/>
          <a:ahLst/>
          <a:cxnLst/>
          <a:rect l="0" t="0" r="0" b="0"/>
          <a:pathLst>
            <a:path>
              <a:moveTo>
                <a:pt x="0" y="0"/>
              </a:moveTo>
              <a:lnTo>
                <a:pt x="0" y="2882923"/>
              </a:lnTo>
              <a:lnTo>
                <a:pt x="390507" y="28829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18D15-13FE-447B-9EE2-BCFFCD932FDD}">
      <dsp:nvSpPr>
        <dsp:cNvPr id="0" name=""/>
        <dsp:cNvSpPr/>
      </dsp:nvSpPr>
      <dsp:spPr>
        <a:xfrm>
          <a:off x="922586" y="3326698"/>
          <a:ext cx="8986659" cy="887053"/>
        </a:xfrm>
        <a:prstGeom prst="roundRect">
          <a:avLst>
            <a:gd name="adj" fmla="val 10000"/>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altLang="en-US" sz="2700" kern="1200"/>
            <a:t>(3) Simulasi menghilangkan variabel pengganggu tertentu yang tidak relevan atau tidak penting untuk tujuan pengajaran</a:t>
          </a:r>
          <a:endParaRPr lang="en-US" sz="2700" kern="1200"/>
        </a:p>
      </dsp:txBody>
      <dsp:txXfrm>
        <a:off x="948567" y="3352679"/>
        <a:ext cx="8934697" cy="8350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3D2A2-99D7-4E01-B3BE-70236B00BF8D}">
      <dsp:nvSpPr>
        <dsp:cNvPr id="0" name=""/>
        <dsp:cNvSpPr/>
      </dsp:nvSpPr>
      <dsp:spPr>
        <a:xfrm rot="2600086">
          <a:off x="1861619" y="3500758"/>
          <a:ext cx="682284" cy="65214"/>
        </a:xfrm>
        <a:custGeom>
          <a:avLst/>
          <a:gdLst/>
          <a:ahLst/>
          <a:cxnLst/>
          <a:rect l="0" t="0" r="0" b="0"/>
          <a:pathLst>
            <a:path>
              <a:moveTo>
                <a:pt x="0" y="32607"/>
              </a:moveTo>
              <a:lnTo>
                <a:pt x="682284" y="32607"/>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0CBA41-5A83-4A7A-ABCA-262648CB812F}">
      <dsp:nvSpPr>
        <dsp:cNvPr id="0" name=""/>
        <dsp:cNvSpPr/>
      </dsp:nvSpPr>
      <dsp:spPr>
        <a:xfrm>
          <a:off x="1954629" y="2507516"/>
          <a:ext cx="803587" cy="65214"/>
        </a:xfrm>
        <a:custGeom>
          <a:avLst/>
          <a:gdLst/>
          <a:ahLst/>
          <a:cxnLst/>
          <a:rect l="0" t="0" r="0" b="0"/>
          <a:pathLst>
            <a:path>
              <a:moveTo>
                <a:pt x="0" y="32607"/>
              </a:moveTo>
              <a:lnTo>
                <a:pt x="803587" y="32607"/>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BA9F1C-D848-4940-8550-AE7E876976D9}">
      <dsp:nvSpPr>
        <dsp:cNvPr id="0" name=""/>
        <dsp:cNvSpPr/>
      </dsp:nvSpPr>
      <dsp:spPr>
        <a:xfrm rot="19037243">
          <a:off x="1858821" y="1519711"/>
          <a:ext cx="722439" cy="65214"/>
        </a:xfrm>
        <a:custGeom>
          <a:avLst/>
          <a:gdLst/>
          <a:ahLst/>
          <a:cxnLst/>
          <a:rect l="0" t="0" r="0" b="0"/>
          <a:pathLst>
            <a:path>
              <a:moveTo>
                <a:pt x="0" y="32607"/>
              </a:moveTo>
              <a:lnTo>
                <a:pt x="722439" y="32607"/>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D7CA92-CBD6-466F-84AE-FBA41EF31D11}">
      <dsp:nvSpPr>
        <dsp:cNvPr id="0" name=""/>
        <dsp:cNvSpPr/>
      </dsp:nvSpPr>
      <dsp:spPr>
        <a:xfrm>
          <a:off x="625" y="1390709"/>
          <a:ext cx="2298828" cy="2298828"/>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09B6F7-2529-4C29-9E92-078BD291D958}">
      <dsp:nvSpPr>
        <dsp:cNvPr id="0" name=""/>
        <dsp:cNvSpPr/>
      </dsp:nvSpPr>
      <dsp:spPr>
        <a:xfrm>
          <a:off x="2302533" y="149843"/>
          <a:ext cx="1379296" cy="1379296"/>
        </a:xfrm>
        <a:prstGeom prst="ellipse">
          <a:avLst/>
        </a:prstGeom>
        <a:solidFill>
          <a:schemeClr val="accent3">
            <a:lumMod val="5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d-ID" sz="3200" kern="1200"/>
            <a:t>Sukar</a:t>
          </a:r>
          <a:endParaRPr lang="en-US" sz="3200" kern="1200"/>
        </a:p>
      </dsp:txBody>
      <dsp:txXfrm>
        <a:off x="2504526" y="351836"/>
        <a:ext cx="975310" cy="975310"/>
      </dsp:txXfrm>
    </dsp:sp>
    <dsp:sp modelId="{7B36D676-5E35-450D-9083-B706665ED212}">
      <dsp:nvSpPr>
        <dsp:cNvPr id="0" name=""/>
        <dsp:cNvSpPr/>
      </dsp:nvSpPr>
      <dsp:spPr>
        <a:xfrm>
          <a:off x="2758216" y="1850475"/>
          <a:ext cx="1379296" cy="1379296"/>
        </a:xfrm>
        <a:prstGeom prst="ellipse">
          <a:avLst/>
        </a:prstGeom>
        <a:solidFill>
          <a:srgbClr val="FF000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d-ID" sz="3200" kern="1200"/>
            <a:t>Abs</a:t>
          </a:r>
          <a:r>
            <a:rPr lang="en-ID" sz="3200" kern="1200"/>
            <a:t>-</a:t>
          </a:r>
          <a:r>
            <a:rPr lang="id-ID" sz="3200" kern="1200"/>
            <a:t>trak</a:t>
          </a:r>
          <a:endParaRPr lang="en-US" sz="3200" kern="1200"/>
        </a:p>
      </dsp:txBody>
      <dsp:txXfrm>
        <a:off x="2960209" y="2052468"/>
        <a:ext cx="975310" cy="975310"/>
      </dsp:txXfrm>
    </dsp:sp>
    <dsp:sp modelId="{DDB8EFFA-60CF-4F0F-BF5F-67FDAA6AFBD0}">
      <dsp:nvSpPr>
        <dsp:cNvPr id="0" name=""/>
        <dsp:cNvSpPr/>
      </dsp:nvSpPr>
      <dsp:spPr>
        <a:xfrm>
          <a:off x="2262865" y="3551107"/>
          <a:ext cx="1379296" cy="1379296"/>
        </a:xfrm>
        <a:prstGeom prst="ellipse">
          <a:avLst/>
        </a:prstGeom>
        <a:solidFill>
          <a:schemeClr val="tx2">
            <a:lumMod val="75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d-ID" sz="3200" kern="1200">
              <a:solidFill>
                <a:schemeClr val="bg1"/>
              </a:solidFill>
            </a:rPr>
            <a:t>Kom-pleks</a:t>
          </a:r>
          <a:endParaRPr lang="en-US" sz="3200" kern="1200">
            <a:solidFill>
              <a:schemeClr val="bg1"/>
            </a:solidFill>
          </a:endParaRPr>
        </a:p>
      </dsp:txBody>
      <dsp:txXfrm>
        <a:off x="2464858" y="3753100"/>
        <a:ext cx="975310" cy="975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BACF0-C940-4418-A2D6-0EFC273033D4}">
      <dsp:nvSpPr>
        <dsp:cNvPr id="0" name=""/>
        <dsp:cNvSpPr/>
      </dsp:nvSpPr>
      <dsp:spPr>
        <a:xfrm>
          <a:off x="1627156" y="1054778"/>
          <a:ext cx="4436963" cy="3404659"/>
        </a:xfrm>
        <a:prstGeom prst="blockArc">
          <a:avLst>
            <a:gd name="adj1" fmla="val 10764790"/>
            <a:gd name="adj2" fmla="val 21564790"/>
            <a:gd name="adj3" fmla="val 435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91667C-E4A4-4609-9CA6-FEC16A250A89}">
      <dsp:nvSpPr>
        <dsp:cNvPr id="0" name=""/>
        <dsp:cNvSpPr/>
      </dsp:nvSpPr>
      <dsp:spPr>
        <a:xfrm>
          <a:off x="1627156" y="1241241"/>
          <a:ext cx="4436963" cy="3031732"/>
        </a:xfrm>
        <a:prstGeom prst="blockArc">
          <a:avLst>
            <a:gd name="adj1" fmla="val 21564790"/>
            <a:gd name="adj2" fmla="val 10764790"/>
            <a:gd name="adj3" fmla="val 435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DA93A-FD66-4587-8132-ADA1101D62E4}">
      <dsp:nvSpPr>
        <dsp:cNvPr id="0" name=""/>
        <dsp:cNvSpPr/>
      </dsp:nvSpPr>
      <dsp:spPr>
        <a:xfrm>
          <a:off x="2899847" y="1763524"/>
          <a:ext cx="1918890" cy="19188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ID" sz="6500" kern="1200"/>
            <a:t>SSP</a:t>
          </a:r>
          <a:endParaRPr lang="en-US" sz="6500" kern="1200"/>
        </a:p>
      </dsp:txBody>
      <dsp:txXfrm>
        <a:off x="3180862" y="2044539"/>
        <a:ext cx="1356860" cy="1356860"/>
      </dsp:txXfrm>
    </dsp:sp>
    <dsp:sp modelId="{4FDA1FEA-BC98-4000-AD3D-9563E72B88D5}">
      <dsp:nvSpPr>
        <dsp:cNvPr id="0" name=""/>
        <dsp:cNvSpPr/>
      </dsp:nvSpPr>
      <dsp:spPr>
        <a:xfrm>
          <a:off x="4987527" y="2063270"/>
          <a:ext cx="2056246" cy="134322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ID" sz="2800" kern="1200"/>
            <a:t>Strategi Pembela-jaran</a:t>
          </a:r>
          <a:endParaRPr lang="en-US" sz="2800" kern="1200"/>
        </a:p>
      </dsp:txBody>
      <dsp:txXfrm>
        <a:off x="5288657" y="2259980"/>
        <a:ext cx="1453986" cy="949803"/>
      </dsp:txXfrm>
    </dsp:sp>
    <dsp:sp modelId="{1A4C5C6E-2C5A-44A5-9D07-7D28CE23BBAC}">
      <dsp:nvSpPr>
        <dsp:cNvPr id="0" name=""/>
        <dsp:cNvSpPr/>
      </dsp:nvSpPr>
      <dsp:spPr>
        <a:xfrm>
          <a:off x="479190" y="2107722"/>
          <a:ext cx="2392871" cy="134322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ID" sz="2800" kern="1200"/>
            <a:t>Materi Kajian</a:t>
          </a:r>
          <a:endParaRPr lang="en-US" sz="2800" kern="1200"/>
        </a:p>
      </dsp:txBody>
      <dsp:txXfrm>
        <a:off x="829618" y="2304432"/>
        <a:ext cx="1692015" cy="9498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FEA4E-DBD7-4D46-A29B-5C5011BF5BD9}">
      <dsp:nvSpPr>
        <dsp:cNvPr id="0" name=""/>
        <dsp:cNvSpPr/>
      </dsp:nvSpPr>
      <dsp:spPr>
        <a:xfrm>
          <a:off x="960042" y="1628"/>
          <a:ext cx="7976041" cy="72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marL="0" lvl="0" indent="0" algn="l" defTabSz="1466850">
            <a:lnSpc>
              <a:spcPct val="90000"/>
            </a:lnSpc>
            <a:spcBef>
              <a:spcPct val="0"/>
            </a:spcBef>
            <a:spcAft>
              <a:spcPct val="35000"/>
            </a:spcAft>
            <a:buNone/>
          </a:pPr>
          <a:r>
            <a:rPr lang="en-US" sz="3300" b="1" kern="1200"/>
            <a:t>Membuka Pembelajaran</a:t>
          </a:r>
        </a:p>
      </dsp:txBody>
      <dsp:txXfrm>
        <a:off x="960042" y="1628"/>
        <a:ext cx="7976041" cy="725094"/>
      </dsp:txXfrm>
    </dsp:sp>
    <dsp:sp modelId="{8104ADB1-EC94-4ADC-B4AD-62DD69FF1D5B}">
      <dsp:nvSpPr>
        <dsp:cNvPr id="0" name=""/>
        <dsp:cNvSpPr/>
      </dsp:nvSpPr>
      <dsp:spPr>
        <a:xfrm>
          <a:off x="960042" y="726722"/>
          <a:ext cx="1866393" cy="1477044"/>
        </a:xfrm>
        <a:prstGeom prst="chevron">
          <a:avLst>
            <a:gd name="adj" fmla="val 7061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69BC362-3FD6-4AA5-B12A-C692D82B034F}">
      <dsp:nvSpPr>
        <dsp:cNvPr id="0" name=""/>
        <dsp:cNvSpPr/>
      </dsp:nvSpPr>
      <dsp:spPr>
        <a:xfrm>
          <a:off x="2081119" y="726722"/>
          <a:ext cx="1866393" cy="1477044"/>
        </a:xfrm>
        <a:prstGeom prst="chevron">
          <a:avLst>
            <a:gd name="adj" fmla="val 70610"/>
          </a:avLst>
        </a:prstGeom>
        <a:gradFill rotWithShape="0">
          <a:gsLst>
            <a:gs pos="0">
              <a:schemeClr val="accent4">
                <a:hueOff val="72563"/>
                <a:satOff val="539"/>
                <a:lumOff val="1207"/>
                <a:alphaOff val="0"/>
                <a:tint val="65000"/>
                <a:shade val="92000"/>
                <a:satMod val="130000"/>
              </a:schemeClr>
            </a:gs>
            <a:gs pos="45000">
              <a:schemeClr val="accent4">
                <a:hueOff val="72563"/>
                <a:satOff val="539"/>
                <a:lumOff val="1207"/>
                <a:alphaOff val="0"/>
                <a:tint val="60000"/>
                <a:shade val="99000"/>
                <a:satMod val="120000"/>
              </a:schemeClr>
            </a:gs>
            <a:gs pos="100000">
              <a:schemeClr val="accent4">
                <a:hueOff val="72563"/>
                <a:satOff val="539"/>
                <a:lumOff val="1207"/>
                <a:alphaOff val="0"/>
                <a:tint val="55000"/>
                <a:satMod val="140000"/>
              </a:schemeClr>
            </a:gs>
          </a:gsLst>
          <a:path path="circle">
            <a:fillToRect l="100000" t="100000" r="100000" b="100000"/>
          </a:path>
        </a:gradFill>
        <a:ln w="12700" cap="flat" cmpd="sng" algn="ctr">
          <a:solidFill>
            <a:schemeClr val="accent4">
              <a:hueOff val="72563"/>
              <a:satOff val="539"/>
              <a:lumOff val="120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2282C01-6E02-4770-A475-1E1332D42CEC}">
      <dsp:nvSpPr>
        <dsp:cNvPr id="0" name=""/>
        <dsp:cNvSpPr/>
      </dsp:nvSpPr>
      <dsp:spPr>
        <a:xfrm>
          <a:off x="3203083" y="726722"/>
          <a:ext cx="1866393" cy="1477044"/>
        </a:xfrm>
        <a:prstGeom prst="chevron">
          <a:avLst>
            <a:gd name="adj" fmla="val 70610"/>
          </a:avLst>
        </a:prstGeom>
        <a:gradFill rotWithShape="0">
          <a:gsLst>
            <a:gs pos="0">
              <a:schemeClr val="accent4">
                <a:hueOff val="145126"/>
                <a:satOff val="1078"/>
                <a:lumOff val="2413"/>
                <a:alphaOff val="0"/>
                <a:tint val="65000"/>
                <a:shade val="92000"/>
                <a:satMod val="130000"/>
              </a:schemeClr>
            </a:gs>
            <a:gs pos="45000">
              <a:schemeClr val="accent4">
                <a:hueOff val="145126"/>
                <a:satOff val="1078"/>
                <a:lumOff val="2413"/>
                <a:alphaOff val="0"/>
                <a:tint val="60000"/>
                <a:shade val="99000"/>
                <a:satMod val="120000"/>
              </a:schemeClr>
            </a:gs>
            <a:gs pos="100000">
              <a:schemeClr val="accent4">
                <a:hueOff val="145126"/>
                <a:satOff val="1078"/>
                <a:lumOff val="2413"/>
                <a:alphaOff val="0"/>
                <a:tint val="55000"/>
                <a:satMod val="140000"/>
              </a:schemeClr>
            </a:gs>
          </a:gsLst>
          <a:path path="circle">
            <a:fillToRect l="100000" t="100000" r="100000" b="100000"/>
          </a:path>
        </a:gradFill>
        <a:ln w="12700" cap="flat" cmpd="sng" algn="ctr">
          <a:solidFill>
            <a:schemeClr val="accent4">
              <a:hueOff val="145126"/>
              <a:satOff val="1078"/>
              <a:lumOff val="241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D445895-EA8F-42D6-A09C-87BDBC3D3028}">
      <dsp:nvSpPr>
        <dsp:cNvPr id="0" name=""/>
        <dsp:cNvSpPr/>
      </dsp:nvSpPr>
      <dsp:spPr>
        <a:xfrm>
          <a:off x="4324160" y="726722"/>
          <a:ext cx="1866393" cy="1477044"/>
        </a:xfrm>
        <a:prstGeom prst="chevron">
          <a:avLst>
            <a:gd name="adj" fmla="val 70610"/>
          </a:avLst>
        </a:prstGeom>
        <a:gradFill rotWithShape="0">
          <a:gsLst>
            <a:gs pos="0">
              <a:schemeClr val="accent4">
                <a:hueOff val="217689"/>
                <a:satOff val="1617"/>
                <a:lumOff val="3620"/>
                <a:alphaOff val="0"/>
                <a:tint val="65000"/>
                <a:shade val="92000"/>
                <a:satMod val="130000"/>
              </a:schemeClr>
            </a:gs>
            <a:gs pos="45000">
              <a:schemeClr val="accent4">
                <a:hueOff val="217689"/>
                <a:satOff val="1617"/>
                <a:lumOff val="3620"/>
                <a:alphaOff val="0"/>
                <a:tint val="60000"/>
                <a:shade val="99000"/>
                <a:satMod val="120000"/>
              </a:schemeClr>
            </a:gs>
            <a:gs pos="100000">
              <a:schemeClr val="accent4">
                <a:hueOff val="217689"/>
                <a:satOff val="1617"/>
                <a:lumOff val="3620"/>
                <a:alphaOff val="0"/>
                <a:tint val="55000"/>
                <a:satMod val="140000"/>
              </a:schemeClr>
            </a:gs>
          </a:gsLst>
          <a:path path="circle">
            <a:fillToRect l="100000" t="100000" r="100000" b="100000"/>
          </a:path>
        </a:gradFill>
        <a:ln w="12700" cap="flat" cmpd="sng" algn="ctr">
          <a:solidFill>
            <a:schemeClr val="accent4">
              <a:hueOff val="217689"/>
              <a:satOff val="1617"/>
              <a:lumOff val="362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D76B8F6-5700-461F-BDDC-553A637A6F95}">
      <dsp:nvSpPr>
        <dsp:cNvPr id="0" name=""/>
        <dsp:cNvSpPr/>
      </dsp:nvSpPr>
      <dsp:spPr>
        <a:xfrm>
          <a:off x="5446123" y="726722"/>
          <a:ext cx="1866393" cy="1477044"/>
        </a:xfrm>
        <a:prstGeom prst="chevron">
          <a:avLst>
            <a:gd name="adj" fmla="val 70610"/>
          </a:avLst>
        </a:prstGeom>
        <a:gradFill rotWithShape="0">
          <a:gsLst>
            <a:gs pos="0">
              <a:schemeClr val="accent4">
                <a:hueOff val="290253"/>
                <a:satOff val="2156"/>
                <a:lumOff val="4826"/>
                <a:alphaOff val="0"/>
                <a:tint val="65000"/>
                <a:shade val="92000"/>
                <a:satMod val="130000"/>
              </a:schemeClr>
            </a:gs>
            <a:gs pos="45000">
              <a:schemeClr val="accent4">
                <a:hueOff val="290253"/>
                <a:satOff val="2156"/>
                <a:lumOff val="4826"/>
                <a:alphaOff val="0"/>
                <a:tint val="60000"/>
                <a:shade val="99000"/>
                <a:satMod val="120000"/>
              </a:schemeClr>
            </a:gs>
            <a:gs pos="100000">
              <a:schemeClr val="accent4">
                <a:hueOff val="290253"/>
                <a:satOff val="2156"/>
                <a:lumOff val="4826"/>
                <a:alphaOff val="0"/>
                <a:tint val="55000"/>
                <a:satMod val="140000"/>
              </a:schemeClr>
            </a:gs>
          </a:gsLst>
          <a:path path="circle">
            <a:fillToRect l="100000" t="100000" r="100000" b="100000"/>
          </a:path>
        </a:gradFill>
        <a:ln w="12700" cap="flat" cmpd="sng" algn="ctr">
          <a:solidFill>
            <a:schemeClr val="accent4">
              <a:hueOff val="290253"/>
              <a:satOff val="2156"/>
              <a:lumOff val="482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AC28A92-059E-4BA6-9B80-C1E83D035B9B}">
      <dsp:nvSpPr>
        <dsp:cNvPr id="0" name=""/>
        <dsp:cNvSpPr/>
      </dsp:nvSpPr>
      <dsp:spPr>
        <a:xfrm>
          <a:off x="6567200" y="726722"/>
          <a:ext cx="1866393" cy="1477044"/>
        </a:xfrm>
        <a:prstGeom prst="chevron">
          <a:avLst>
            <a:gd name="adj" fmla="val 70610"/>
          </a:avLst>
        </a:prstGeom>
        <a:gradFill rotWithShape="0">
          <a:gsLst>
            <a:gs pos="0">
              <a:schemeClr val="accent4">
                <a:hueOff val="362816"/>
                <a:satOff val="2695"/>
                <a:lumOff val="6033"/>
                <a:alphaOff val="0"/>
                <a:tint val="65000"/>
                <a:shade val="92000"/>
                <a:satMod val="130000"/>
              </a:schemeClr>
            </a:gs>
            <a:gs pos="45000">
              <a:schemeClr val="accent4">
                <a:hueOff val="362816"/>
                <a:satOff val="2695"/>
                <a:lumOff val="6033"/>
                <a:alphaOff val="0"/>
                <a:tint val="60000"/>
                <a:shade val="99000"/>
                <a:satMod val="120000"/>
              </a:schemeClr>
            </a:gs>
            <a:gs pos="100000">
              <a:schemeClr val="accent4">
                <a:hueOff val="362816"/>
                <a:satOff val="2695"/>
                <a:lumOff val="6033"/>
                <a:alphaOff val="0"/>
                <a:tint val="55000"/>
                <a:satMod val="140000"/>
              </a:schemeClr>
            </a:gs>
          </a:gsLst>
          <a:path path="circle">
            <a:fillToRect l="100000" t="100000" r="100000" b="100000"/>
          </a:path>
        </a:gradFill>
        <a:ln w="12700" cap="flat" cmpd="sng" algn="ctr">
          <a:solidFill>
            <a:schemeClr val="accent4">
              <a:hueOff val="362816"/>
              <a:satOff val="2695"/>
              <a:lumOff val="603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DE31E27-90ED-46E3-A95D-8C32D8AB738C}">
      <dsp:nvSpPr>
        <dsp:cNvPr id="0" name=""/>
        <dsp:cNvSpPr/>
      </dsp:nvSpPr>
      <dsp:spPr>
        <a:xfrm>
          <a:off x="7689163" y="726722"/>
          <a:ext cx="1866393" cy="1477044"/>
        </a:xfrm>
        <a:prstGeom prst="chevron">
          <a:avLst>
            <a:gd name="adj" fmla="val 70610"/>
          </a:avLst>
        </a:prstGeom>
        <a:gradFill rotWithShape="0">
          <a:gsLst>
            <a:gs pos="0">
              <a:schemeClr val="accent4">
                <a:hueOff val="435379"/>
                <a:satOff val="3234"/>
                <a:lumOff val="7240"/>
                <a:alphaOff val="0"/>
                <a:tint val="65000"/>
                <a:shade val="92000"/>
                <a:satMod val="130000"/>
              </a:schemeClr>
            </a:gs>
            <a:gs pos="45000">
              <a:schemeClr val="accent4">
                <a:hueOff val="435379"/>
                <a:satOff val="3234"/>
                <a:lumOff val="7240"/>
                <a:alphaOff val="0"/>
                <a:tint val="60000"/>
                <a:shade val="99000"/>
                <a:satMod val="120000"/>
              </a:schemeClr>
            </a:gs>
            <a:gs pos="100000">
              <a:schemeClr val="accent4">
                <a:hueOff val="435379"/>
                <a:satOff val="3234"/>
                <a:lumOff val="7240"/>
                <a:alphaOff val="0"/>
                <a:tint val="55000"/>
                <a:satMod val="140000"/>
              </a:schemeClr>
            </a:gs>
          </a:gsLst>
          <a:path path="circle">
            <a:fillToRect l="100000" t="100000" r="100000" b="100000"/>
          </a:path>
        </a:gradFill>
        <a:ln w="12700" cap="flat" cmpd="sng" algn="ctr">
          <a:solidFill>
            <a:schemeClr val="accent4">
              <a:hueOff val="435379"/>
              <a:satOff val="3234"/>
              <a:lumOff val="724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E02083D-D988-4D67-B91B-9F1111C9D078}">
      <dsp:nvSpPr>
        <dsp:cNvPr id="0" name=""/>
        <dsp:cNvSpPr/>
      </dsp:nvSpPr>
      <dsp:spPr>
        <a:xfrm>
          <a:off x="960042" y="874427"/>
          <a:ext cx="8079730" cy="1181635"/>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Guru langsung masuk ke inti pelajaran</a:t>
          </a:r>
        </a:p>
      </dsp:txBody>
      <dsp:txXfrm>
        <a:off x="960042" y="874427"/>
        <a:ext cx="8079730" cy="1181635"/>
      </dsp:txXfrm>
    </dsp:sp>
    <dsp:sp modelId="{E01871B2-AA4F-41E1-82B7-C07C5749A0B2}">
      <dsp:nvSpPr>
        <dsp:cNvPr id="0" name=""/>
        <dsp:cNvSpPr/>
      </dsp:nvSpPr>
      <dsp:spPr>
        <a:xfrm>
          <a:off x="960042" y="2279332"/>
          <a:ext cx="7976041" cy="72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marL="0" lvl="0" indent="0" algn="l" defTabSz="1466850">
            <a:lnSpc>
              <a:spcPct val="90000"/>
            </a:lnSpc>
            <a:spcBef>
              <a:spcPct val="0"/>
            </a:spcBef>
            <a:spcAft>
              <a:spcPct val="35000"/>
            </a:spcAft>
            <a:buNone/>
          </a:pPr>
          <a:r>
            <a:rPr lang="en-US" sz="3300" b="1" kern="1200"/>
            <a:t>Menutup Pembelajaran</a:t>
          </a:r>
        </a:p>
      </dsp:txBody>
      <dsp:txXfrm>
        <a:off x="960042" y="2279332"/>
        <a:ext cx="7976041" cy="725094"/>
      </dsp:txXfrm>
    </dsp:sp>
    <dsp:sp modelId="{D33A51B1-A710-48C6-B72C-621882D62080}">
      <dsp:nvSpPr>
        <dsp:cNvPr id="0" name=""/>
        <dsp:cNvSpPr/>
      </dsp:nvSpPr>
      <dsp:spPr>
        <a:xfrm>
          <a:off x="960042" y="3004427"/>
          <a:ext cx="1866393" cy="1477044"/>
        </a:xfrm>
        <a:prstGeom prst="chevron">
          <a:avLst>
            <a:gd name="adj" fmla="val 70610"/>
          </a:avLst>
        </a:prstGeom>
        <a:gradFill rotWithShape="0">
          <a:gsLst>
            <a:gs pos="0">
              <a:schemeClr val="accent4">
                <a:hueOff val="507942"/>
                <a:satOff val="3773"/>
                <a:lumOff val="8446"/>
                <a:alphaOff val="0"/>
                <a:tint val="65000"/>
                <a:shade val="92000"/>
                <a:satMod val="130000"/>
              </a:schemeClr>
            </a:gs>
            <a:gs pos="45000">
              <a:schemeClr val="accent4">
                <a:hueOff val="507942"/>
                <a:satOff val="3773"/>
                <a:lumOff val="8446"/>
                <a:alphaOff val="0"/>
                <a:tint val="60000"/>
                <a:shade val="99000"/>
                <a:satMod val="120000"/>
              </a:schemeClr>
            </a:gs>
            <a:gs pos="100000">
              <a:schemeClr val="accent4">
                <a:hueOff val="507942"/>
                <a:satOff val="3773"/>
                <a:lumOff val="8446"/>
                <a:alphaOff val="0"/>
                <a:tint val="55000"/>
                <a:satMod val="140000"/>
              </a:schemeClr>
            </a:gs>
          </a:gsLst>
          <a:path path="circle">
            <a:fillToRect l="100000" t="100000" r="100000" b="100000"/>
          </a:path>
        </a:gradFill>
        <a:ln w="12700" cap="flat" cmpd="sng" algn="ctr">
          <a:solidFill>
            <a:schemeClr val="accent4">
              <a:hueOff val="507942"/>
              <a:satOff val="3773"/>
              <a:lumOff val="844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9B3E64A-BECE-4BFA-8C31-743FAB2E893D}">
      <dsp:nvSpPr>
        <dsp:cNvPr id="0" name=""/>
        <dsp:cNvSpPr/>
      </dsp:nvSpPr>
      <dsp:spPr>
        <a:xfrm>
          <a:off x="2081119" y="3004427"/>
          <a:ext cx="1866393" cy="1477044"/>
        </a:xfrm>
        <a:prstGeom prst="chevron">
          <a:avLst>
            <a:gd name="adj" fmla="val 70610"/>
          </a:avLst>
        </a:prstGeom>
        <a:gradFill rotWithShape="0">
          <a:gsLst>
            <a:gs pos="0">
              <a:schemeClr val="accent4">
                <a:hueOff val="580505"/>
                <a:satOff val="4312"/>
                <a:lumOff val="9653"/>
                <a:alphaOff val="0"/>
                <a:tint val="65000"/>
                <a:shade val="92000"/>
                <a:satMod val="130000"/>
              </a:schemeClr>
            </a:gs>
            <a:gs pos="45000">
              <a:schemeClr val="accent4">
                <a:hueOff val="580505"/>
                <a:satOff val="4312"/>
                <a:lumOff val="9653"/>
                <a:alphaOff val="0"/>
                <a:tint val="60000"/>
                <a:shade val="99000"/>
                <a:satMod val="120000"/>
              </a:schemeClr>
            </a:gs>
            <a:gs pos="100000">
              <a:schemeClr val="accent4">
                <a:hueOff val="580505"/>
                <a:satOff val="4312"/>
                <a:lumOff val="9653"/>
                <a:alphaOff val="0"/>
                <a:tint val="55000"/>
                <a:satMod val="140000"/>
              </a:schemeClr>
            </a:gs>
          </a:gsLst>
          <a:path path="circle">
            <a:fillToRect l="100000" t="100000" r="100000" b="100000"/>
          </a:path>
        </a:gradFill>
        <a:ln w="12700" cap="flat" cmpd="sng" algn="ctr">
          <a:solidFill>
            <a:schemeClr val="accent4">
              <a:hueOff val="580505"/>
              <a:satOff val="4312"/>
              <a:lumOff val="965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14CC26B-5183-4474-B50A-F9D4875C1EB1}">
      <dsp:nvSpPr>
        <dsp:cNvPr id="0" name=""/>
        <dsp:cNvSpPr/>
      </dsp:nvSpPr>
      <dsp:spPr>
        <a:xfrm>
          <a:off x="3203083" y="3004427"/>
          <a:ext cx="1866393" cy="1477044"/>
        </a:xfrm>
        <a:prstGeom prst="chevron">
          <a:avLst>
            <a:gd name="adj" fmla="val 70610"/>
          </a:avLst>
        </a:prstGeom>
        <a:gradFill rotWithShape="0">
          <a:gsLst>
            <a:gs pos="0">
              <a:schemeClr val="accent4">
                <a:hueOff val="653068"/>
                <a:satOff val="4851"/>
                <a:lumOff val="10860"/>
                <a:alphaOff val="0"/>
                <a:tint val="65000"/>
                <a:shade val="92000"/>
                <a:satMod val="130000"/>
              </a:schemeClr>
            </a:gs>
            <a:gs pos="45000">
              <a:schemeClr val="accent4">
                <a:hueOff val="653068"/>
                <a:satOff val="4851"/>
                <a:lumOff val="10860"/>
                <a:alphaOff val="0"/>
                <a:tint val="60000"/>
                <a:shade val="99000"/>
                <a:satMod val="120000"/>
              </a:schemeClr>
            </a:gs>
            <a:gs pos="100000">
              <a:schemeClr val="accent4">
                <a:hueOff val="653068"/>
                <a:satOff val="4851"/>
                <a:lumOff val="10860"/>
                <a:alphaOff val="0"/>
                <a:tint val="55000"/>
                <a:satMod val="140000"/>
              </a:schemeClr>
            </a:gs>
          </a:gsLst>
          <a:path path="circle">
            <a:fillToRect l="100000" t="100000" r="100000" b="100000"/>
          </a:path>
        </a:gradFill>
        <a:ln w="12700" cap="flat" cmpd="sng" algn="ctr">
          <a:solidFill>
            <a:schemeClr val="accent4">
              <a:hueOff val="653068"/>
              <a:satOff val="4851"/>
              <a:lumOff val="1086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9B6A19C-EC57-49F3-B73C-0990286F45F4}">
      <dsp:nvSpPr>
        <dsp:cNvPr id="0" name=""/>
        <dsp:cNvSpPr/>
      </dsp:nvSpPr>
      <dsp:spPr>
        <a:xfrm>
          <a:off x="4324160" y="3004427"/>
          <a:ext cx="1866393" cy="1477044"/>
        </a:xfrm>
        <a:prstGeom prst="chevron">
          <a:avLst>
            <a:gd name="adj" fmla="val 70610"/>
          </a:avLst>
        </a:prstGeom>
        <a:gradFill rotWithShape="0">
          <a:gsLst>
            <a:gs pos="0">
              <a:schemeClr val="accent4">
                <a:hueOff val="725631"/>
                <a:satOff val="5390"/>
                <a:lumOff val="12066"/>
                <a:alphaOff val="0"/>
                <a:tint val="65000"/>
                <a:shade val="92000"/>
                <a:satMod val="130000"/>
              </a:schemeClr>
            </a:gs>
            <a:gs pos="45000">
              <a:schemeClr val="accent4">
                <a:hueOff val="725631"/>
                <a:satOff val="5390"/>
                <a:lumOff val="12066"/>
                <a:alphaOff val="0"/>
                <a:tint val="60000"/>
                <a:shade val="99000"/>
                <a:satMod val="120000"/>
              </a:schemeClr>
            </a:gs>
            <a:gs pos="100000">
              <a:schemeClr val="accent4">
                <a:hueOff val="725631"/>
                <a:satOff val="5390"/>
                <a:lumOff val="12066"/>
                <a:alphaOff val="0"/>
                <a:tint val="55000"/>
                <a:satMod val="140000"/>
              </a:schemeClr>
            </a:gs>
          </a:gsLst>
          <a:path path="circle">
            <a:fillToRect l="100000" t="100000" r="100000" b="100000"/>
          </a:path>
        </a:gradFill>
        <a:ln w="12700" cap="flat" cmpd="sng" algn="ctr">
          <a:solidFill>
            <a:schemeClr val="accent4">
              <a:hueOff val="725631"/>
              <a:satOff val="5390"/>
              <a:lumOff val="1206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F3C7F0-3A9F-4651-9C0A-0D8D33F1A9DC}">
      <dsp:nvSpPr>
        <dsp:cNvPr id="0" name=""/>
        <dsp:cNvSpPr/>
      </dsp:nvSpPr>
      <dsp:spPr>
        <a:xfrm>
          <a:off x="5446123" y="3004427"/>
          <a:ext cx="1866393" cy="1477044"/>
        </a:xfrm>
        <a:prstGeom prst="chevron">
          <a:avLst>
            <a:gd name="adj" fmla="val 70610"/>
          </a:avLst>
        </a:prstGeom>
        <a:gradFill rotWithShape="0">
          <a:gsLst>
            <a:gs pos="0">
              <a:schemeClr val="accent4">
                <a:hueOff val="798195"/>
                <a:satOff val="5929"/>
                <a:lumOff val="13273"/>
                <a:alphaOff val="0"/>
                <a:tint val="65000"/>
                <a:shade val="92000"/>
                <a:satMod val="130000"/>
              </a:schemeClr>
            </a:gs>
            <a:gs pos="45000">
              <a:schemeClr val="accent4">
                <a:hueOff val="798195"/>
                <a:satOff val="5929"/>
                <a:lumOff val="13273"/>
                <a:alphaOff val="0"/>
                <a:tint val="60000"/>
                <a:shade val="99000"/>
                <a:satMod val="120000"/>
              </a:schemeClr>
            </a:gs>
            <a:gs pos="100000">
              <a:schemeClr val="accent4">
                <a:hueOff val="798195"/>
                <a:satOff val="5929"/>
                <a:lumOff val="13273"/>
                <a:alphaOff val="0"/>
                <a:tint val="55000"/>
                <a:satMod val="140000"/>
              </a:schemeClr>
            </a:gs>
          </a:gsLst>
          <a:path path="circle">
            <a:fillToRect l="100000" t="100000" r="100000" b="100000"/>
          </a:path>
        </a:gradFill>
        <a:ln w="12700" cap="flat" cmpd="sng" algn="ctr">
          <a:solidFill>
            <a:schemeClr val="accent4">
              <a:hueOff val="798195"/>
              <a:satOff val="5929"/>
              <a:lumOff val="1327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FBE9044-E38D-42EC-B73F-DD9B8E7C3172}">
      <dsp:nvSpPr>
        <dsp:cNvPr id="0" name=""/>
        <dsp:cNvSpPr/>
      </dsp:nvSpPr>
      <dsp:spPr>
        <a:xfrm>
          <a:off x="6567200" y="3004427"/>
          <a:ext cx="1866393" cy="1477044"/>
        </a:xfrm>
        <a:prstGeom prst="chevron">
          <a:avLst>
            <a:gd name="adj" fmla="val 70610"/>
          </a:avLst>
        </a:prstGeom>
        <a:gradFill rotWithShape="0">
          <a:gsLst>
            <a:gs pos="0">
              <a:schemeClr val="accent4">
                <a:hueOff val="870758"/>
                <a:satOff val="6468"/>
                <a:lumOff val="14479"/>
                <a:alphaOff val="0"/>
                <a:tint val="65000"/>
                <a:shade val="92000"/>
                <a:satMod val="130000"/>
              </a:schemeClr>
            </a:gs>
            <a:gs pos="45000">
              <a:schemeClr val="accent4">
                <a:hueOff val="870758"/>
                <a:satOff val="6468"/>
                <a:lumOff val="14479"/>
                <a:alphaOff val="0"/>
                <a:tint val="60000"/>
                <a:shade val="99000"/>
                <a:satMod val="120000"/>
              </a:schemeClr>
            </a:gs>
            <a:gs pos="100000">
              <a:schemeClr val="accent4">
                <a:hueOff val="870758"/>
                <a:satOff val="6468"/>
                <a:lumOff val="14479"/>
                <a:alphaOff val="0"/>
                <a:tint val="55000"/>
                <a:satMod val="140000"/>
              </a:schemeClr>
            </a:gs>
          </a:gsLst>
          <a:path path="circle">
            <a:fillToRect l="100000" t="100000" r="100000" b="100000"/>
          </a:path>
        </a:gradFill>
        <a:ln w="12700" cap="flat" cmpd="sng" algn="ctr">
          <a:solidFill>
            <a:schemeClr val="accent4">
              <a:hueOff val="870758"/>
              <a:satOff val="6468"/>
              <a:lumOff val="1447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3AA0332-EA98-4C3A-8492-A1920A91B4B0}">
      <dsp:nvSpPr>
        <dsp:cNvPr id="0" name=""/>
        <dsp:cNvSpPr/>
      </dsp:nvSpPr>
      <dsp:spPr>
        <a:xfrm>
          <a:off x="7689163" y="3004427"/>
          <a:ext cx="1866393" cy="1477044"/>
        </a:xfrm>
        <a:prstGeom prst="chevron">
          <a:avLst>
            <a:gd name="adj" fmla="val 70610"/>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w="12700" cap="flat" cmpd="sng" algn="ctr">
          <a:solidFill>
            <a:schemeClr val="accent4">
              <a:hueOff val="943321"/>
              <a:satOff val="7007"/>
              <a:lumOff val="1568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89227B0-DF37-4EAA-BCB0-04E358E9F1E4}">
      <dsp:nvSpPr>
        <dsp:cNvPr id="0" name=""/>
        <dsp:cNvSpPr/>
      </dsp:nvSpPr>
      <dsp:spPr>
        <a:xfrm>
          <a:off x="960042" y="3152131"/>
          <a:ext cx="8079730" cy="1181635"/>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4">
              <a:hueOff val="943321"/>
              <a:satOff val="7007"/>
              <a:lumOff val="15686"/>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Setelah pelajaran usai guru langsung berkata, “anak-anak karena waktunya sudah habis, pelajaran saya akhiri sampai disini, Selamat siang“. </a:t>
          </a:r>
        </a:p>
      </dsp:txBody>
      <dsp:txXfrm>
        <a:off x="960042" y="3152131"/>
        <a:ext cx="8079730" cy="11816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D3CB-78B0-419D-A23C-5D2304EB1F11}">
      <dsp:nvSpPr>
        <dsp:cNvPr id="0" name=""/>
        <dsp:cNvSpPr/>
      </dsp:nvSpPr>
      <dsp:spPr>
        <a:xfrm>
          <a:off x="9773" y="120061"/>
          <a:ext cx="5127426" cy="1242000"/>
        </a:xfrm>
        <a:prstGeom prst="chevron">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ID" sz="2300" b="1" kern="1200"/>
            <a:t>RESUMING</a:t>
          </a:r>
          <a:endParaRPr lang="en-US" sz="2300" b="1" kern="1200"/>
        </a:p>
      </dsp:txBody>
      <dsp:txXfrm>
        <a:off x="630773" y="120061"/>
        <a:ext cx="3885426" cy="1242000"/>
      </dsp:txXfrm>
    </dsp:sp>
    <dsp:sp modelId="{65BB236D-7008-492A-8034-AA2630E77C2C}">
      <dsp:nvSpPr>
        <dsp:cNvPr id="0" name=""/>
        <dsp:cNvSpPr/>
      </dsp:nvSpPr>
      <dsp:spPr>
        <a:xfrm>
          <a:off x="9773" y="1517311"/>
          <a:ext cx="4101941" cy="238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US" sz="2300" kern="1200"/>
            <a:t> Merangkum inti pelajaran atau membuat ringkasan</a:t>
          </a:r>
        </a:p>
      </dsp:txBody>
      <dsp:txXfrm>
        <a:off x="9773" y="1517311"/>
        <a:ext cx="4101941" cy="2385351"/>
      </dsp:txXfrm>
    </dsp:sp>
    <dsp:sp modelId="{79888B38-9C9B-4316-95E6-A8C0CA01D970}">
      <dsp:nvSpPr>
        <dsp:cNvPr id="0" name=""/>
        <dsp:cNvSpPr/>
      </dsp:nvSpPr>
      <dsp:spPr>
        <a:xfrm>
          <a:off x="4921199" y="120061"/>
          <a:ext cx="5127426" cy="1242000"/>
        </a:xfrm>
        <a:prstGeom prst="chevron">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ID" sz="2300" b="1" kern="1200"/>
            <a:t>EVALUASI</a:t>
          </a:r>
          <a:endParaRPr lang="en-US" sz="2300" b="1" kern="1200"/>
        </a:p>
      </dsp:txBody>
      <dsp:txXfrm>
        <a:off x="5542199" y="120061"/>
        <a:ext cx="3885426" cy="1242000"/>
      </dsp:txXfrm>
    </dsp:sp>
    <dsp:sp modelId="{6AB977D2-E9C9-4E48-BB60-A722898ACF43}">
      <dsp:nvSpPr>
        <dsp:cNvPr id="0" name=""/>
        <dsp:cNvSpPr/>
      </dsp:nvSpPr>
      <dsp:spPr>
        <a:xfrm>
          <a:off x="4921199" y="1517311"/>
          <a:ext cx="4101941" cy="238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US" sz="2300" kern="1200"/>
            <a:t>mendemonstrasikan ketrampilan, </a:t>
          </a:r>
        </a:p>
        <a:p>
          <a:pPr marL="228600" lvl="1" indent="-228600" algn="l" defTabSz="1022350">
            <a:lnSpc>
              <a:spcPct val="90000"/>
            </a:lnSpc>
            <a:spcBef>
              <a:spcPct val="0"/>
            </a:spcBef>
            <a:spcAft>
              <a:spcPct val="15000"/>
            </a:spcAft>
            <a:buChar char="•"/>
          </a:pPr>
          <a:r>
            <a:rPr lang="en-US" sz="2300" kern="1200"/>
            <a:t>meminta siswa mengaplikasikan ide baru dalam situasi yang lain, </a:t>
          </a:r>
        </a:p>
        <a:p>
          <a:pPr marL="228600" lvl="1" indent="-228600" algn="l" defTabSz="1022350">
            <a:lnSpc>
              <a:spcPct val="90000"/>
            </a:lnSpc>
            <a:spcBef>
              <a:spcPct val="0"/>
            </a:spcBef>
            <a:spcAft>
              <a:spcPct val="15000"/>
            </a:spcAft>
            <a:buChar char="•"/>
          </a:pPr>
          <a:r>
            <a:rPr lang="en-US" sz="2300" kern="1200"/>
            <a:t>mengekspresikan pendapat siswa sendiri dan memberikan soal-soal tertulis</a:t>
          </a:r>
        </a:p>
      </dsp:txBody>
      <dsp:txXfrm>
        <a:off x="4921199" y="1517311"/>
        <a:ext cx="4101941" cy="23853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D14B-D84F-4974-9486-8752DCB6901E}">
      <dsp:nvSpPr>
        <dsp:cNvPr id="0" name=""/>
        <dsp:cNvSpPr/>
      </dsp:nvSpPr>
      <dsp:spPr>
        <a:xfrm>
          <a:off x="299555" y="615079"/>
          <a:ext cx="3557769" cy="3557769"/>
        </a:xfrm>
        <a:prstGeom prst="blockArc">
          <a:avLst>
            <a:gd name="adj1" fmla="val 9000000"/>
            <a:gd name="adj2" fmla="val 16200000"/>
            <a:gd name="adj3" fmla="val 4635"/>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990962B-72DD-45B6-A173-35BEDB0C4447}">
      <dsp:nvSpPr>
        <dsp:cNvPr id="0" name=""/>
        <dsp:cNvSpPr/>
      </dsp:nvSpPr>
      <dsp:spPr>
        <a:xfrm>
          <a:off x="299555" y="615079"/>
          <a:ext cx="3557769" cy="3557769"/>
        </a:xfrm>
        <a:prstGeom prst="blockArc">
          <a:avLst>
            <a:gd name="adj1" fmla="val 1800000"/>
            <a:gd name="adj2" fmla="val 9000000"/>
            <a:gd name="adj3" fmla="val 4635"/>
          </a:avLst>
        </a:prstGeom>
        <a:gradFill rotWithShape="0">
          <a:gsLst>
            <a:gs pos="0">
              <a:schemeClr val="accent4">
                <a:hueOff val="471660"/>
                <a:satOff val="3503"/>
                <a:lumOff val="7843"/>
                <a:alphaOff val="0"/>
                <a:tint val="65000"/>
                <a:shade val="92000"/>
                <a:satMod val="130000"/>
              </a:schemeClr>
            </a:gs>
            <a:gs pos="45000">
              <a:schemeClr val="accent4">
                <a:hueOff val="471660"/>
                <a:satOff val="3503"/>
                <a:lumOff val="7843"/>
                <a:alphaOff val="0"/>
                <a:tint val="60000"/>
                <a:shade val="99000"/>
                <a:satMod val="120000"/>
              </a:schemeClr>
            </a:gs>
            <a:gs pos="100000">
              <a:schemeClr val="accent4">
                <a:hueOff val="471660"/>
                <a:satOff val="3503"/>
                <a:lumOff val="7843"/>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D74969C2-BB6D-4953-BD4C-57BDEAEEDE5B}">
      <dsp:nvSpPr>
        <dsp:cNvPr id="0" name=""/>
        <dsp:cNvSpPr/>
      </dsp:nvSpPr>
      <dsp:spPr>
        <a:xfrm>
          <a:off x="299555" y="615079"/>
          <a:ext cx="3557769" cy="3557769"/>
        </a:xfrm>
        <a:prstGeom prst="blockArc">
          <a:avLst>
            <a:gd name="adj1" fmla="val 16200000"/>
            <a:gd name="adj2" fmla="val 1800000"/>
            <a:gd name="adj3" fmla="val 4635"/>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ED2D014-4589-4EE3-8057-5F81E750CCB1}">
      <dsp:nvSpPr>
        <dsp:cNvPr id="0" name=""/>
        <dsp:cNvSpPr/>
      </dsp:nvSpPr>
      <dsp:spPr>
        <a:xfrm>
          <a:off x="911158" y="1575984"/>
          <a:ext cx="2334564" cy="1635960"/>
        </a:xfrm>
        <a:prstGeom prst="ellips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ELEMEN KETERAMPILAN BERTANYA</a:t>
          </a:r>
          <a:endParaRPr lang="en-US" sz="1800" b="1" kern="1200"/>
        </a:p>
      </dsp:txBody>
      <dsp:txXfrm>
        <a:off x="1253047" y="1815565"/>
        <a:ext cx="1650786" cy="1156798"/>
      </dsp:txXfrm>
    </dsp:sp>
    <dsp:sp modelId="{75F77013-FD93-45B6-A809-31B5EFDA8D9A}">
      <dsp:nvSpPr>
        <dsp:cNvPr id="0" name=""/>
        <dsp:cNvSpPr/>
      </dsp:nvSpPr>
      <dsp:spPr>
        <a:xfrm>
          <a:off x="1505854" y="83719"/>
          <a:ext cx="1145172" cy="1145172"/>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Pausing</a:t>
          </a:r>
          <a:endParaRPr lang="en-US" sz="1800" b="1" kern="1200"/>
        </a:p>
      </dsp:txBody>
      <dsp:txXfrm>
        <a:off x="1673561" y="251426"/>
        <a:ext cx="809758" cy="809758"/>
      </dsp:txXfrm>
    </dsp:sp>
    <dsp:sp modelId="{9834515D-9289-4618-882F-104418C91674}">
      <dsp:nvSpPr>
        <dsp:cNvPr id="0" name=""/>
        <dsp:cNvSpPr/>
      </dsp:nvSpPr>
      <dsp:spPr>
        <a:xfrm>
          <a:off x="3010710" y="2690207"/>
          <a:ext cx="1145172" cy="1145172"/>
        </a:xfrm>
        <a:prstGeom prst="ellipse">
          <a:avLst/>
        </a:prstGeom>
        <a:gradFill rotWithShape="0">
          <a:gsLst>
            <a:gs pos="0">
              <a:schemeClr val="accent4">
                <a:hueOff val="471660"/>
                <a:satOff val="3503"/>
                <a:lumOff val="7843"/>
                <a:alphaOff val="0"/>
                <a:tint val="65000"/>
                <a:shade val="92000"/>
                <a:satMod val="130000"/>
              </a:schemeClr>
            </a:gs>
            <a:gs pos="45000">
              <a:schemeClr val="accent4">
                <a:hueOff val="471660"/>
                <a:satOff val="3503"/>
                <a:lumOff val="7843"/>
                <a:alphaOff val="0"/>
                <a:tint val="60000"/>
                <a:shade val="99000"/>
                <a:satMod val="120000"/>
              </a:schemeClr>
            </a:gs>
            <a:gs pos="100000">
              <a:schemeClr val="accent4">
                <a:hueOff val="471660"/>
                <a:satOff val="3503"/>
                <a:lumOff val="784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Prompt-ing</a:t>
          </a:r>
          <a:endParaRPr lang="en-US" sz="1800" b="1" kern="1200"/>
        </a:p>
      </dsp:txBody>
      <dsp:txXfrm>
        <a:off x="3178417" y="2857914"/>
        <a:ext cx="809758" cy="809758"/>
      </dsp:txXfrm>
    </dsp:sp>
    <dsp:sp modelId="{55A12133-8D5E-41F0-8ED7-EBC7864243B9}">
      <dsp:nvSpPr>
        <dsp:cNvPr id="0" name=""/>
        <dsp:cNvSpPr/>
      </dsp:nvSpPr>
      <dsp:spPr>
        <a:xfrm>
          <a:off x="998" y="2690207"/>
          <a:ext cx="1145172" cy="1145172"/>
        </a:xfrm>
        <a:prstGeom prst="ellipse">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Probing</a:t>
          </a:r>
          <a:endParaRPr lang="en-US" sz="1800" b="1" kern="1200"/>
        </a:p>
      </dsp:txBody>
      <dsp:txXfrm>
        <a:off x="168705" y="2857914"/>
        <a:ext cx="809758" cy="809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D14B-D84F-4974-9486-8752DCB6901E}">
      <dsp:nvSpPr>
        <dsp:cNvPr id="0" name=""/>
        <dsp:cNvSpPr/>
      </dsp:nvSpPr>
      <dsp:spPr>
        <a:xfrm>
          <a:off x="311279" y="557312"/>
          <a:ext cx="3684447" cy="3684447"/>
        </a:xfrm>
        <a:prstGeom prst="blockArc">
          <a:avLst>
            <a:gd name="adj1" fmla="val 9000000"/>
            <a:gd name="adj2" fmla="val 16200000"/>
            <a:gd name="adj3" fmla="val 4643"/>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990962B-72DD-45B6-A173-35BEDB0C4447}">
      <dsp:nvSpPr>
        <dsp:cNvPr id="0" name=""/>
        <dsp:cNvSpPr/>
      </dsp:nvSpPr>
      <dsp:spPr>
        <a:xfrm>
          <a:off x="311279" y="557312"/>
          <a:ext cx="3684447" cy="3684447"/>
        </a:xfrm>
        <a:prstGeom prst="blockArc">
          <a:avLst>
            <a:gd name="adj1" fmla="val 1800000"/>
            <a:gd name="adj2" fmla="val 9000000"/>
            <a:gd name="adj3" fmla="val 4643"/>
          </a:avLst>
        </a:prstGeom>
        <a:gradFill rotWithShape="0">
          <a:gsLst>
            <a:gs pos="0">
              <a:schemeClr val="accent4">
                <a:hueOff val="471660"/>
                <a:satOff val="3503"/>
                <a:lumOff val="7843"/>
                <a:alphaOff val="0"/>
                <a:tint val="65000"/>
                <a:shade val="92000"/>
                <a:satMod val="130000"/>
              </a:schemeClr>
            </a:gs>
            <a:gs pos="45000">
              <a:schemeClr val="accent4">
                <a:hueOff val="471660"/>
                <a:satOff val="3503"/>
                <a:lumOff val="7843"/>
                <a:alphaOff val="0"/>
                <a:tint val="60000"/>
                <a:shade val="99000"/>
                <a:satMod val="120000"/>
              </a:schemeClr>
            </a:gs>
            <a:gs pos="100000">
              <a:schemeClr val="accent4">
                <a:hueOff val="471660"/>
                <a:satOff val="3503"/>
                <a:lumOff val="7843"/>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D74969C2-BB6D-4953-BD4C-57BDEAEEDE5B}">
      <dsp:nvSpPr>
        <dsp:cNvPr id="0" name=""/>
        <dsp:cNvSpPr/>
      </dsp:nvSpPr>
      <dsp:spPr>
        <a:xfrm>
          <a:off x="311279" y="557312"/>
          <a:ext cx="3684447" cy="3684447"/>
        </a:xfrm>
        <a:prstGeom prst="blockArc">
          <a:avLst>
            <a:gd name="adj1" fmla="val 16200000"/>
            <a:gd name="adj2" fmla="val 1800000"/>
            <a:gd name="adj3" fmla="val 4643"/>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ED2D014-4589-4EE3-8057-5F81E750CCB1}">
      <dsp:nvSpPr>
        <dsp:cNvPr id="0" name=""/>
        <dsp:cNvSpPr/>
      </dsp:nvSpPr>
      <dsp:spPr>
        <a:xfrm>
          <a:off x="942564" y="1550963"/>
          <a:ext cx="2421877" cy="1697145"/>
        </a:xfrm>
        <a:prstGeom prst="ellips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ELEMEN KETERAMPILAN BERTANYA</a:t>
          </a:r>
          <a:endParaRPr lang="en-US" sz="1800" b="1" kern="1200"/>
        </a:p>
      </dsp:txBody>
      <dsp:txXfrm>
        <a:off x="1297240" y="1799504"/>
        <a:ext cx="1712525" cy="1200063"/>
      </dsp:txXfrm>
    </dsp:sp>
    <dsp:sp modelId="{75F77013-FD93-45B6-A809-31B5EFDA8D9A}">
      <dsp:nvSpPr>
        <dsp:cNvPr id="0" name=""/>
        <dsp:cNvSpPr/>
      </dsp:nvSpPr>
      <dsp:spPr>
        <a:xfrm>
          <a:off x="1559502" y="6079"/>
          <a:ext cx="1188001" cy="1188001"/>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Pausing</a:t>
          </a:r>
          <a:endParaRPr lang="en-US" sz="1800" b="1" kern="1200"/>
        </a:p>
      </dsp:txBody>
      <dsp:txXfrm>
        <a:off x="1733481" y="180058"/>
        <a:ext cx="840043" cy="840043"/>
      </dsp:txXfrm>
    </dsp:sp>
    <dsp:sp modelId="{9834515D-9289-4618-882F-104418C91674}">
      <dsp:nvSpPr>
        <dsp:cNvPr id="0" name=""/>
        <dsp:cNvSpPr/>
      </dsp:nvSpPr>
      <dsp:spPr>
        <a:xfrm>
          <a:off x="3117876" y="2705263"/>
          <a:ext cx="1188001" cy="1188001"/>
        </a:xfrm>
        <a:prstGeom prst="ellipse">
          <a:avLst/>
        </a:prstGeom>
        <a:gradFill rotWithShape="0">
          <a:gsLst>
            <a:gs pos="0">
              <a:schemeClr val="accent4">
                <a:hueOff val="471660"/>
                <a:satOff val="3503"/>
                <a:lumOff val="7843"/>
                <a:alphaOff val="0"/>
                <a:tint val="65000"/>
                <a:shade val="92000"/>
                <a:satMod val="130000"/>
              </a:schemeClr>
            </a:gs>
            <a:gs pos="45000">
              <a:schemeClr val="accent4">
                <a:hueOff val="471660"/>
                <a:satOff val="3503"/>
                <a:lumOff val="7843"/>
                <a:alphaOff val="0"/>
                <a:tint val="60000"/>
                <a:shade val="99000"/>
                <a:satMod val="120000"/>
              </a:schemeClr>
            </a:gs>
            <a:gs pos="100000">
              <a:schemeClr val="accent4">
                <a:hueOff val="471660"/>
                <a:satOff val="3503"/>
                <a:lumOff val="784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Prompt-ing</a:t>
          </a:r>
          <a:endParaRPr lang="en-US" sz="1800" b="1" kern="1200"/>
        </a:p>
      </dsp:txBody>
      <dsp:txXfrm>
        <a:off x="3291855" y="2879242"/>
        <a:ext cx="840043" cy="840043"/>
      </dsp:txXfrm>
    </dsp:sp>
    <dsp:sp modelId="{55A12133-8D5E-41F0-8ED7-EBC7864243B9}">
      <dsp:nvSpPr>
        <dsp:cNvPr id="0" name=""/>
        <dsp:cNvSpPr/>
      </dsp:nvSpPr>
      <dsp:spPr>
        <a:xfrm>
          <a:off x="1127" y="2705263"/>
          <a:ext cx="1188001" cy="1188001"/>
        </a:xfrm>
        <a:prstGeom prst="ellipse">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Probing</a:t>
          </a:r>
          <a:endParaRPr lang="en-US" sz="1800" b="1" kern="1200"/>
        </a:p>
      </dsp:txBody>
      <dsp:txXfrm>
        <a:off x="175106" y="2879242"/>
        <a:ext cx="840043" cy="8400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D14B-D84F-4974-9486-8752DCB6901E}">
      <dsp:nvSpPr>
        <dsp:cNvPr id="0" name=""/>
        <dsp:cNvSpPr/>
      </dsp:nvSpPr>
      <dsp:spPr>
        <a:xfrm>
          <a:off x="388974" y="553106"/>
          <a:ext cx="3692829" cy="3692829"/>
        </a:xfrm>
        <a:prstGeom prst="blockArc">
          <a:avLst>
            <a:gd name="adj1" fmla="val 9000000"/>
            <a:gd name="adj2" fmla="val 16200000"/>
            <a:gd name="adj3" fmla="val 4636"/>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990962B-72DD-45B6-A173-35BEDB0C4447}">
      <dsp:nvSpPr>
        <dsp:cNvPr id="0" name=""/>
        <dsp:cNvSpPr/>
      </dsp:nvSpPr>
      <dsp:spPr>
        <a:xfrm>
          <a:off x="388974" y="553106"/>
          <a:ext cx="3692829" cy="3692829"/>
        </a:xfrm>
        <a:prstGeom prst="blockArc">
          <a:avLst>
            <a:gd name="adj1" fmla="val 1800000"/>
            <a:gd name="adj2" fmla="val 9000000"/>
            <a:gd name="adj3" fmla="val 4636"/>
          </a:avLst>
        </a:prstGeom>
        <a:gradFill rotWithShape="0">
          <a:gsLst>
            <a:gs pos="0">
              <a:schemeClr val="accent4">
                <a:hueOff val="471660"/>
                <a:satOff val="3503"/>
                <a:lumOff val="7843"/>
                <a:alphaOff val="0"/>
                <a:tint val="65000"/>
                <a:shade val="92000"/>
                <a:satMod val="130000"/>
              </a:schemeClr>
            </a:gs>
            <a:gs pos="45000">
              <a:schemeClr val="accent4">
                <a:hueOff val="471660"/>
                <a:satOff val="3503"/>
                <a:lumOff val="7843"/>
                <a:alphaOff val="0"/>
                <a:tint val="60000"/>
                <a:shade val="99000"/>
                <a:satMod val="120000"/>
              </a:schemeClr>
            </a:gs>
            <a:gs pos="100000">
              <a:schemeClr val="accent4">
                <a:hueOff val="471660"/>
                <a:satOff val="3503"/>
                <a:lumOff val="7843"/>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D74969C2-BB6D-4953-BD4C-57BDEAEEDE5B}">
      <dsp:nvSpPr>
        <dsp:cNvPr id="0" name=""/>
        <dsp:cNvSpPr/>
      </dsp:nvSpPr>
      <dsp:spPr>
        <a:xfrm>
          <a:off x="388974" y="553106"/>
          <a:ext cx="3692829" cy="3692829"/>
        </a:xfrm>
        <a:prstGeom prst="blockArc">
          <a:avLst>
            <a:gd name="adj1" fmla="val 16200000"/>
            <a:gd name="adj2" fmla="val 1800000"/>
            <a:gd name="adj3" fmla="val 4636"/>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ED2D014-4589-4EE3-8057-5F81E750CCB1}">
      <dsp:nvSpPr>
        <dsp:cNvPr id="0" name=""/>
        <dsp:cNvSpPr/>
      </dsp:nvSpPr>
      <dsp:spPr>
        <a:xfrm>
          <a:off x="1023575" y="1550334"/>
          <a:ext cx="2423627" cy="1698372"/>
        </a:xfrm>
        <a:prstGeom prst="ellips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ELEMEN KETERAMPILAN BERTANYA</a:t>
          </a:r>
          <a:endParaRPr lang="en-US" sz="1800" b="1" kern="1200"/>
        </a:p>
      </dsp:txBody>
      <dsp:txXfrm>
        <a:off x="1378507" y="1799055"/>
        <a:ext cx="1713763" cy="1200930"/>
      </dsp:txXfrm>
    </dsp:sp>
    <dsp:sp modelId="{75F77013-FD93-45B6-A809-31B5EFDA8D9A}">
      <dsp:nvSpPr>
        <dsp:cNvPr id="0" name=""/>
        <dsp:cNvSpPr/>
      </dsp:nvSpPr>
      <dsp:spPr>
        <a:xfrm>
          <a:off x="1640959" y="1474"/>
          <a:ext cx="1188860" cy="118886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Pausing</a:t>
          </a:r>
          <a:endParaRPr lang="en-US" sz="1800" b="1" kern="1200"/>
        </a:p>
      </dsp:txBody>
      <dsp:txXfrm>
        <a:off x="1815064" y="175579"/>
        <a:ext cx="840650" cy="840650"/>
      </dsp:txXfrm>
    </dsp:sp>
    <dsp:sp modelId="{9834515D-9289-4618-882F-104418C91674}">
      <dsp:nvSpPr>
        <dsp:cNvPr id="0" name=""/>
        <dsp:cNvSpPr/>
      </dsp:nvSpPr>
      <dsp:spPr>
        <a:xfrm>
          <a:off x="3202936" y="2706898"/>
          <a:ext cx="1188860" cy="1188860"/>
        </a:xfrm>
        <a:prstGeom prst="ellipse">
          <a:avLst/>
        </a:prstGeom>
        <a:gradFill rotWithShape="0">
          <a:gsLst>
            <a:gs pos="0">
              <a:schemeClr val="accent4">
                <a:hueOff val="471660"/>
                <a:satOff val="3503"/>
                <a:lumOff val="7843"/>
                <a:alphaOff val="0"/>
                <a:tint val="65000"/>
                <a:shade val="92000"/>
                <a:satMod val="130000"/>
              </a:schemeClr>
            </a:gs>
            <a:gs pos="45000">
              <a:schemeClr val="accent4">
                <a:hueOff val="471660"/>
                <a:satOff val="3503"/>
                <a:lumOff val="7843"/>
                <a:alphaOff val="0"/>
                <a:tint val="60000"/>
                <a:shade val="99000"/>
                <a:satMod val="120000"/>
              </a:schemeClr>
            </a:gs>
            <a:gs pos="100000">
              <a:schemeClr val="accent4">
                <a:hueOff val="471660"/>
                <a:satOff val="3503"/>
                <a:lumOff val="784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Prompt-ing</a:t>
          </a:r>
          <a:endParaRPr lang="en-US" sz="1800" b="1" kern="1200"/>
        </a:p>
      </dsp:txBody>
      <dsp:txXfrm>
        <a:off x="3377041" y="2881003"/>
        <a:ext cx="840650" cy="840650"/>
      </dsp:txXfrm>
    </dsp:sp>
    <dsp:sp modelId="{55A12133-8D5E-41F0-8ED7-EBC7864243B9}">
      <dsp:nvSpPr>
        <dsp:cNvPr id="0" name=""/>
        <dsp:cNvSpPr/>
      </dsp:nvSpPr>
      <dsp:spPr>
        <a:xfrm>
          <a:off x="78982" y="2706898"/>
          <a:ext cx="1188860" cy="1188860"/>
        </a:xfrm>
        <a:prstGeom prst="ellipse">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1" kern="1200"/>
            <a:t>Probing</a:t>
          </a:r>
          <a:endParaRPr lang="en-US" sz="1800" b="1" kern="1200"/>
        </a:p>
      </dsp:txBody>
      <dsp:txXfrm>
        <a:off x="253087" y="2881003"/>
        <a:ext cx="840650" cy="8406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159B0-661B-4E4A-94E6-0A969759A665}">
      <dsp:nvSpPr>
        <dsp:cNvPr id="0" name=""/>
        <dsp:cNvSpPr/>
      </dsp:nvSpPr>
      <dsp:spPr>
        <a:xfrm>
          <a:off x="1099" y="70632"/>
          <a:ext cx="2921570" cy="146078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Kejelasan dan kaitan pertanyaan</a:t>
          </a:r>
        </a:p>
      </dsp:txBody>
      <dsp:txXfrm>
        <a:off x="43884" y="113417"/>
        <a:ext cx="2836000" cy="1375215"/>
      </dsp:txXfrm>
    </dsp:sp>
    <dsp:sp modelId="{B6FC5C8E-E843-405B-932A-5756B2C456AA}">
      <dsp:nvSpPr>
        <dsp:cNvPr id="0" name=""/>
        <dsp:cNvSpPr/>
      </dsp:nvSpPr>
      <dsp:spPr>
        <a:xfrm>
          <a:off x="293257" y="1531417"/>
          <a:ext cx="292157" cy="1590882"/>
        </a:xfrm>
        <a:custGeom>
          <a:avLst/>
          <a:gdLst/>
          <a:ahLst/>
          <a:cxnLst/>
          <a:rect l="0" t="0" r="0" b="0"/>
          <a:pathLst>
            <a:path>
              <a:moveTo>
                <a:pt x="0" y="0"/>
              </a:moveTo>
              <a:lnTo>
                <a:pt x="0" y="1590882"/>
              </a:lnTo>
              <a:lnTo>
                <a:pt x="292157" y="159088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331C0-FC9C-48E4-A67C-EF422554581F}">
      <dsp:nvSpPr>
        <dsp:cNvPr id="0" name=""/>
        <dsp:cNvSpPr/>
      </dsp:nvSpPr>
      <dsp:spPr>
        <a:xfrm>
          <a:off x="585414" y="1896613"/>
          <a:ext cx="2337256" cy="245137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a:t>Pertanyaan hendaknya diajukan dengan jelas, serta nampak kaitannya antara jalan pikiran yang satu dengan yang lain</a:t>
          </a:r>
        </a:p>
      </dsp:txBody>
      <dsp:txXfrm>
        <a:off x="653870" y="1965069"/>
        <a:ext cx="2200344" cy="2314460"/>
      </dsp:txXfrm>
    </dsp:sp>
    <dsp:sp modelId="{57716BD6-376F-4897-A381-E35304A21E38}">
      <dsp:nvSpPr>
        <dsp:cNvPr id="0" name=""/>
        <dsp:cNvSpPr/>
      </dsp:nvSpPr>
      <dsp:spPr>
        <a:xfrm>
          <a:off x="3653063" y="70632"/>
          <a:ext cx="2921570" cy="1460785"/>
        </a:xfrm>
        <a:prstGeom prst="roundRect">
          <a:avLst>
            <a:gd name="adj" fmla="val 10000"/>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 Kecepatan dan selang waktu </a:t>
          </a:r>
        </a:p>
      </dsp:txBody>
      <dsp:txXfrm>
        <a:off x="3695848" y="113417"/>
        <a:ext cx="2836000" cy="1375215"/>
      </dsp:txXfrm>
    </dsp:sp>
    <dsp:sp modelId="{BB421B45-925F-4077-908E-19CB588A6103}">
      <dsp:nvSpPr>
        <dsp:cNvPr id="0" name=""/>
        <dsp:cNvSpPr/>
      </dsp:nvSpPr>
      <dsp:spPr>
        <a:xfrm>
          <a:off x="3945220" y="1531417"/>
          <a:ext cx="292157" cy="1683956"/>
        </a:xfrm>
        <a:custGeom>
          <a:avLst/>
          <a:gdLst/>
          <a:ahLst/>
          <a:cxnLst/>
          <a:rect l="0" t="0" r="0" b="0"/>
          <a:pathLst>
            <a:path>
              <a:moveTo>
                <a:pt x="0" y="0"/>
              </a:moveTo>
              <a:lnTo>
                <a:pt x="0" y="1683956"/>
              </a:lnTo>
              <a:lnTo>
                <a:pt x="292157" y="168395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829CA-9FC1-4C3B-976F-03D3515DC278}">
      <dsp:nvSpPr>
        <dsp:cNvPr id="0" name=""/>
        <dsp:cNvSpPr/>
      </dsp:nvSpPr>
      <dsp:spPr>
        <a:xfrm>
          <a:off x="4237377" y="1896613"/>
          <a:ext cx="2337256" cy="263752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t>Usahakan penyampaian pertanyaan dengan jelas serta tidak tergesa-gesa. Begitu pertanyaan selesai diucapkan, berhentilah sejenak untuk memberi kesempatan berfikir</a:t>
          </a:r>
        </a:p>
      </dsp:txBody>
      <dsp:txXfrm>
        <a:off x="4305833" y="1965069"/>
        <a:ext cx="2200344" cy="2500608"/>
      </dsp:txXfrm>
    </dsp:sp>
    <dsp:sp modelId="{CC728D02-6C7E-49AD-804B-E74282377395}">
      <dsp:nvSpPr>
        <dsp:cNvPr id="0" name=""/>
        <dsp:cNvSpPr/>
      </dsp:nvSpPr>
      <dsp:spPr>
        <a:xfrm>
          <a:off x="7305026" y="70632"/>
          <a:ext cx="2921570" cy="1460785"/>
        </a:xfrm>
        <a:prstGeom prst="roundRect">
          <a:avLst>
            <a:gd name="adj" fmla="val 10000"/>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 Arah dan distribusi penunjukan </a:t>
          </a:r>
        </a:p>
      </dsp:txBody>
      <dsp:txXfrm>
        <a:off x="7347811" y="113417"/>
        <a:ext cx="2836000" cy="1375215"/>
      </dsp:txXfrm>
    </dsp:sp>
    <dsp:sp modelId="{7A7B04CA-58AA-4F32-8559-D0A5483EBCF6}">
      <dsp:nvSpPr>
        <dsp:cNvPr id="0" name=""/>
        <dsp:cNvSpPr/>
      </dsp:nvSpPr>
      <dsp:spPr>
        <a:xfrm>
          <a:off x="7597183" y="1531417"/>
          <a:ext cx="293257" cy="1551061"/>
        </a:xfrm>
        <a:custGeom>
          <a:avLst/>
          <a:gdLst/>
          <a:ahLst/>
          <a:cxnLst/>
          <a:rect l="0" t="0" r="0" b="0"/>
          <a:pathLst>
            <a:path>
              <a:moveTo>
                <a:pt x="0" y="0"/>
              </a:moveTo>
              <a:lnTo>
                <a:pt x="0" y="1551061"/>
              </a:lnTo>
              <a:lnTo>
                <a:pt x="293257" y="155106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DF95B-6B26-4337-86EC-26265C349AEA}">
      <dsp:nvSpPr>
        <dsp:cNvPr id="0" name=""/>
        <dsp:cNvSpPr/>
      </dsp:nvSpPr>
      <dsp:spPr>
        <a:xfrm>
          <a:off x="7890440" y="1644394"/>
          <a:ext cx="2625159" cy="2876169"/>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t>Pertanyaan hendaknya diajukan ke seluruh kelas. Sesudah memberi kesempatan berfikir, barulah menunjuk seseorang untuk menjawabnya. Diusahakan agar pertanyaan didistribusikan secara merata ke seluruh kelas</a:t>
          </a:r>
        </a:p>
      </dsp:txBody>
      <dsp:txXfrm>
        <a:off x="7967328" y="1721282"/>
        <a:ext cx="2471383" cy="27223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404E-A32C-46E6-B8ED-6F7667EC2299}">
      <dsp:nvSpPr>
        <dsp:cNvPr id="0" name=""/>
        <dsp:cNvSpPr/>
      </dsp:nvSpPr>
      <dsp:spPr>
        <a:xfrm>
          <a:off x="1481955" y="17982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Penguatan Verbal</a:t>
          </a:r>
        </a:p>
      </dsp:txBody>
      <dsp:txXfrm>
        <a:off x="1481955" y="179820"/>
        <a:ext cx="3474862" cy="1085894"/>
      </dsp:txXfrm>
    </dsp:sp>
    <dsp:sp modelId="{9488BA0A-FC18-42E4-88E7-F34A73FEB053}">
      <dsp:nvSpPr>
        <dsp:cNvPr id="0" name=""/>
        <dsp:cNvSpPr/>
      </dsp:nvSpPr>
      <dsp:spPr>
        <a:xfrm>
          <a:off x="1337169" y="22968"/>
          <a:ext cx="760126" cy="114018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762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209F0D32-630D-4667-B799-1D5E747292A4}">
      <dsp:nvSpPr>
        <dsp:cNvPr id="0" name=""/>
        <dsp:cNvSpPr/>
      </dsp:nvSpPr>
      <dsp:spPr>
        <a:xfrm>
          <a:off x="5246367" y="17982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Penguatan Gestural</a:t>
          </a:r>
        </a:p>
      </dsp:txBody>
      <dsp:txXfrm>
        <a:off x="5246367" y="179820"/>
        <a:ext cx="3474862" cy="1085894"/>
      </dsp:txXfrm>
    </dsp:sp>
    <dsp:sp modelId="{CE823BEA-A3C6-4C8F-BDA3-6F8A72DD233A}">
      <dsp:nvSpPr>
        <dsp:cNvPr id="0" name=""/>
        <dsp:cNvSpPr/>
      </dsp:nvSpPr>
      <dsp:spPr>
        <a:xfrm>
          <a:off x="5101581" y="22968"/>
          <a:ext cx="760126" cy="114018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762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8EEF4F15-94BF-4FF8-BD40-F5126D968DA7}">
      <dsp:nvSpPr>
        <dsp:cNvPr id="0" name=""/>
        <dsp:cNvSpPr/>
      </dsp:nvSpPr>
      <dsp:spPr>
        <a:xfrm>
          <a:off x="1481955" y="154684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Penguatan dengan mendekati</a:t>
          </a:r>
        </a:p>
      </dsp:txBody>
      <dsp:txXfrm>
        <a:off x="1481955" y="1546840"/>
        <a:ext cx="3474862" cy="1085894"/>
      </dsp:txXfrm>
    </dsp:sp>
    <dsp:sp modelId="{7E67AD62-942F-4271-812A-F1DE0D7047E0}">
      <dsp:nvSpPr>
        <dsp:cNvPr id="0" name=""/>
        <dsp:cNvSpPr/>
      </dsp:nvSpPr>
      <dsp:spPr>
        <a:xfrm>
          <a:off x="1337169" y="1389989"/>
          <a:ext cx="760126" cy="1140189"/>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762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846C51B9-3574-4E88-A12C-3BAFE35442C3}">
      <dsp:nvSpPr>
        <dsp:cNvPr id="0" name=""/>
        <dsp:cNvSpPr/>
      </dsp:nvSpPr>
      <dsp:spPr>
        <a:xfrm>
          <a:off x="5246367" y="154684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Penguatan dengan Sentuhan</a:t>
          </a:r>
        </a:p>
      </dsp:txBody>
      <dsp:txXfrm>
        <a:off x="5246367" y="1546840"/>
        <a:ext cx="3474862" cy="1085894"/>
      </dsp:txXfrm>
    </dsp:sp>
    <dsp:sp modelId="{77A6F9DB-A5C4-4AE8-95A3-7B920DE575F7}">
      <dsp:nvSpPr>
        <dsp:cNvPr id="0" name=""/>
        <dsp:cNvSpPr/>
      </dsp:nvSpPr>
      <dsp:spPr>
        <a:xfrm>
          <a:off x="5101581" y="1389989"/>
          <a:ext cx="760126" cy="1140189"/>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762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FA25AD34-3CAD-404B-857B-A657AE6031BF}">
      <dsp:nvSpPr>
        <dsp:cNvPr id="0" name=""/>
        <dsp:cNvSpPr/>
      </dsp:nvSpPr>
      <dsp:spPr>
        <a:xfrm>
          <a:off x="1481955" y="2913861"/>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Penguatan dengan memberikan kegiatan yang menyenangkan</a:t>
          </a:r>
        </a:p>
      </dsp:txBody>
      <dsp:txXfrm>
        <a:off x="1481955" y="2913861"/>
        <a:ext cx="3474862" cy="1085894"/>
      </dsp:txXfrm>
    </dsp:sp>
    <dsp:sp modelId="{0BF94842-8B07-446D-B9B9-AF80DDA327A1}">
      <dsp:nvSpPr>
        <dsp:cNvPr id="0" name=""/>
        <dsp:cNvSpPr/>
      </dsp:nvSpPr>
      <dsp:spPr>
        <a:xfrm>
          <a:off x="1337169" y="2757010"/>
          <a:ext cx="760126" cy="1140189"/>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762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0405E240-2C33-45F0-B18B-C0DAA6557905}">
      <dsp:nvSpPr>
        <dsp:cNvPr id="0" name=""/>
        <dsp:cNvSpPr/>
      </dsp:nvSpPr>
      <dsp:spPr>
        <a:xfrm>
          <a:off x="5246367" y="2913861"/>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Penguatan dengan tanda atau benda</a:t>
          </a:r>
        </a:p>
      </dsp:txBody>
      <dsp:txXfrm>
        <a:off x="5246367" y="2913861"/>
        <a:ext cx="3474862" cy="1085894"/>
      </dsp:txXfrm>
    </dsp:sp>
    <dsp:sp modelId="{2403E22B-53F1-4F68-9049-6231D6A1FABB}">
      <dsp:nvSpPr>
        <dsp:cNvPr id="0" name=""/>
        <dsp:cNvSpPr/>
      </dsp:nvSpPr>
      <dsp:spPr>
        <a:xfrm>
          <a:off x="5101581" y="2757010"/>
          <a:ext cx="760126" cy="1140189"/>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762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7310-D768-4C81-B797-2A4C477C48D9}">
      <dsp:nvSpPr>
        <dsp:cNvPr id="0" name=""/>
        <dsp:cNvSpPr/>
      </dsp:nvSpPr>
      <dsp:spPr>
        <a:xfrm>
          <a:off x="3458" y="91676"/>
          <a:ext cx="4213712" cy="1685485"/>
        </a:xfrm>
        <a:prstGeom prst="chevron">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ID" sz="3000" kern="1200"/>
            <a:t>Era Praktik Sekolah Langsung</a:t>
          </a:r>
          <a:endParaRPr lang="en-US" sz="3000" kern="1200"/>
        </a:p>
      </dsp:txBody>
      <dsp:txXfrm>
        <a:off x="846201" y="91676"/>
        <a:ext cx="2528227" cy="1685485"/>
      </dsp:txXfrm>
    </dsp:sp>
    <dsp:sp modelId="{BC922043-3C91-4C7C-A65A-7D22F4ED65E9}">
      <dsp:nvSpPr>
        <dsp:cNvPr id="0" name=""/>
        <dsp:cNvSpPr/>
      </dsp:nvSpPr>
      <dsp:spPr>
        <a:xfrm>
          <a:off x="3795800" y="91676"/>
          <a:ext cx="4213712" cy="1685485"/>
        </a:xfrm>
        <a:prstGeom prst="chevron">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ID" sz="3000" kern="1200"/>
            <a:t>Era Pengajaran Mikro Konvensional</a:t>
          </a:r>
          <a:endParaRPr lang="en-US" sz="3000" kern="1200"/>
        </a:p>
      </dsp:txBody>
      <dsp:txXfrm>
        <a:off x="4638543" y="91676"/>
        <a:ext cx="2528227" cy="1685485"/>
      </dsp:txXfrm>
    </dsp:sp>
    <dsp:sp modelId="{6A4F332B-A45A-4FD0-83A7-2B45C9397DAE}">
      <dsp:nvSpPr>
        <dsp:cNvPr id="0" name=""/>
        <dsp:cNvSpPr/>
      </dsp:nvSpPr>
      <dsp:spPr>
        <a:xfrm>
          <a:off x="7588141" y="91676"/>
          <a:ext cx="4213712" cy="1685485"/>
        </a:xfrm>
        <a:prstGeom prst="chevron">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ID" sz="3000" kern="1200"/>
            <a:t>Era Pengajaran Mikro 4.0</a:t>
          </a:r>
          <a:endParaRPr lang="en-US" sz="3000" kern="1200"/>
        </a:p>
      </dsp:txBody>
      <dsp:txXfrm>
        <a:off x="8430884" y="91676"/>
        <a:ext cx="2528227" cy="16854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F53B4-D4AA-4860-B662-CBCA672B8C19}">
      <dsp:nvSpPr>
        <dsp:cNvPr id="0" name=""/>
        <dsp:cNvSpPr/>
      </dsp:nvSpPr>
      <dsp:spPr>
        <a:xfrm>
          <a:off x="0" y="1068387"/>
          <a:ext cx="3143249" cy="1885950"/>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Variasi dalam gaya mengajar guru</a:t>
          </a:r>
        </a:p>
      </dsp:txBody>
      <dsp:txXfrm>
        <a:off x="0" y="1068387"/>
        <a:ext cx="3143249" cy="1885950"/>
      </dsp:txXfrm>
    </dsp:sp>
    <dsp:sp modelId="{89EACCFE-96F5-4D4C-BB78-AA22F758FB3F}">
      <dsp:nvSpPr>
        <dsp:cNvPr id="0" name=""/>
        <dsp:cNvSpPr/>
      </dsp:nvSpPr>
      <dsp:spPr>
        <a:xfrm>
          <a:off x="3457575" y="1068387"/>
          <a:ext cx="3143249" cy="1885950"/>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Variasi Penggunaan Media dan Bahan Pelajaran</a:t>
          </a:r>
        </a:p>
      </dsp:txBody>
      <dsp:txXfrm>
        <a:off x="3457575" y="1068387"/>
        <a:ext cx="3143249" cy="1885950"/>
      </dsp:txXfrm>
    </dsp:sp>
    <dsp:sp modelId="{3CB6D82C-6F0C-435A-9D64-137C07F6A170}">
      <dsp:nvSpPr>
        <dsp:cNvPr id="0" name=""/>
        <dsp:cNvSpPr/>
      </dsp:nvSpPr>
      <dsp:spPr>
        <a:xfrm>
          <a:off x="6915149" y="1068387"/>
          <a:ext cx="3143249" cy="1885950"/>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Variasi Pola Interaksi dan Kegiatan Siswa</a:t>
          </a:r>
        </a:p>
      </dsp:txBody>
      <dsp:txXfrm>
        <a:off x="6915149" y="1068387"/>
        <a:ext cx="3143249" cy="18859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682B-446D-4657-B8BE-93CE9F80EF7B}">
      <dsp:nvSpPr>
        <dsp:cNvPr id="0" name=""/>
        <dsp:cNvSpPr/>
      </dsp:nvSpPr>
      <dsp:spPr>
        <a:xfrm>
          <a:off x="0" y="546162"/>
          <a:ext cx="10058399"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9D1B13-008E-4CFB-83F0-9C319735D6C4}">
      <dsp:nvSpPr>
        <dsp:cNvPr id="0" name=""/>
        <dsp:cNvSpPr/>
      </dsp:nvSpPr>
      <dsp:spPr>
        <a:xfrm>
          <a:off x="502920" y="250962"/>
          <a:ext cx="7040880" cy="59040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a:t>Mengadakan pendekatan secara pribadi</a:t>
          </a:r>
        </a:p>
      </dsp:txBody>
      <dsp:txXfrm>
        <a:off x="531741" y="279783"/>
        <a:ext cx="6983238" cy="532758"/>
      </dsp:txXfrm>
    </dsp:sp>
    <dsp:sp modelId="{F5F3AEA3-064F-45D7-930A-9F2C78955609}">
      <dsp:nvSpPr>
        <dsp:cNvPr id="0" name=""/>
        <dsp:cNvSpPr/>
      </dsp:nvSpPr>
      <dsp:spPr>
        <a:xfrm>
          <a:off x="0" y="1453362"/>
          <a:ext cx="10058399"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2ACA85-5EE8-42C8-A06C-B49FCE34235E}">
      <dsp:nvSpPr>
        <dsp:cNvPr id="0" name=""/>
        <dsp:cNvSpPr/>
      </dsp:nvSpPr>
      <dsp:spPr>
        <a:xfrm>
          <a:off x="502920" y="1158162"/>
          <a:ext cx="7040880" cy="59040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a:t>Mengorganisasikan</a:t>
          </a:r>
        </a:p>
      </dsp:txBody>
      <dsp:txXfrm>
        <a:off x="531741" y="1186983"/>
        <a:ext cx="6983238" cy="532758"/>
      </dsp:txXfrm>
    </dsp:sp>
    <dsp:sp modelId="{FDCD0A64-B667-4599-B900-2DD7650DA371}">
      <dsp:nvSpPr>
        <dsp:cNvPr id="0" name=""/>
        <dsp:cNvSpPr/>
      </dsp:nvSpPr>
      <dsp:spPr>
        <a:xfrm>
          <a:off x="0" y="2360562"/>
          <a:ext cx="10058399"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E1F2DB-4FE7-4425-B2BA-3DBA0393CA83}">
      <dsp:nvSpPr>
        <dsp:cNvPr id="0" name=""/>
        <dsp:cNvSpPr/>
      </dsp:nvSpPr>
      <dsp:spPr>
        <a:xfrm>
          <a:off x="502920" y="2065362"/>
          <a:ext cx="7040880" cy="590400"/>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a:t>Membimbing dan memudahkan belajar</a:t>
          </a:r>
        </a:p>
      </dsp:txBody>
      <dsp:txXfrm>
        <a:off x="531741" y="2094183"/>
        <a:ext cx="6983238" cy="532758"/>
      </dsp:txXfrm>
    </dsp:sp>
    <dsp:sp modelId="{922EFC78-2A82-48BD-87BF-A7802466461D}">
      <dsp:nvSpPr>
        <dsp:cNvPr id="0" name=""/>
        <dsp:cNvSpPr/>
      </dsp:nvSpPr>
      <dsp:spPr>
        <a:xfrm>
          <a:off x="0" y="3267762"/>
          <a:ext cx="10058399"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1FE738-00FC-44FE-AB34-F0358B670FC4}">
      <dsp:nvSpPr>
        <dsp:cNvPr id="0" name=""/>
        <dsp:cNvSpPr/>
      </dsp:nvSpPr>
      <dsp:spPr>
        <a:xfrm>
          <a:off x="502920" y="2972562"/>
          <a:ext cx="7040880" cy="590400"/>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a:t>Merencanakan dan melaksanakan kegiatan belajar-mengajar</a:t>
          </a:r>
        </a:p>
      </dsp:txBody>
      <dsp:txXfrm>
        <a:off x="531741" y="3001383"/>
        <a:ext cx="6983238" cy="53275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6EBC6-F860-4195-914D-48B24BBAD761}">
      <dsp:nvSpPr>
        <dsp:cNvPr id="0" name=""/>
        <dsp:cNvSpPr/>
      </dsp:nvSpPr>
      <dsp:spPr>
        <a:xfrm>
          <a:off x="1481955" y="17982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Memusatkan perhatian</a:t>
          </a:r>
        </a:p>
      </dsp:txBody>
      <dsp:txXfrm>
        <a:off x="1481955" y="179820"/>
        <a:ext cx="3474862" cy="1085894"/>
      </dsp:txXfrm>
    </dsp:sp>
    <dsp:sp modelId="{F59D5089-4E05-4B6F-BF0C-FF610CA967D3}">
      <dsp:nvSpPr>
        <dsp:cNvPr id="0" name=""/>
        <dsp:cNvSpPr/>
      </dsp:nvSpPr>
      <dsp:spPr>
        <a:xfrm>
          <a:off x="1337169" y="22968"/>
          <a:ext cx="760126" cy="114018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BFF83681-5F19-4904-91C9-D23552837493}">
      <dsp:nvSpPr>
        <dsp:cNvPr id="0" name=""/>
        <dsp:cNvSpPr/>
      </dsp:nvSpPr>
      <dsp:spPr>
        <a:xfrm>
          <a:off x="5246367" y="17982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Memperjelas masalah urunan pendapat</a:t>
          </a:r>
        </a:p>
      </dsp:txBody>
      <dsp:txXfrm>
        <a:off x="5246367" y="179820"/>
        <a:ext cx="3474862" cy="1085894"/>
      </dsp:txXfrm>
    </dsp:sp>
    <dsp:sp modelId="{47AD5472-096D-4BD6-8F47-903E21895184}">
      <dsp:nvSpPr>
        <dsp:cNvPr id="0" name=""/>
        <dsp:cNvSpPr/>
      </dsp:nvSpPr>
      <dsp:spPr>
        <a:xfrm>
          <a:off x="5101581" y="22968"/>
          <a:ext cx="760126" cy="114018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F527B52B-C788-48AE-AD64-F7BBFF855220}">
      <dsp:nvSpPr>
        <dsp:cNvPr id="0" name=""/>
        <dsp:cNvSpPr/>
      </dsp:nvSpPr>
      <dsp:spPr>
        <a:xfrm>
          <a:off x="1481955" y="154684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ID" sz="2100" kern="1200"/>
            <a:t>Menganalisis pandangan siswa</a:t>
          </a:r>
          <a:endParaRPr lang="en-US" sz="2100" kern="1200"/>
        </a:p>
      </dsp:txBody>
      <dsp:txXfrm>
        <a:off x="1481955" y="1546840"/>
        <a:ext cx="3474862" cy="1085894"/>
      </dsp:txXfrm>
    </dsp:sp>
    <dsp:sp modelId="{3E8C1401-666B-4AA8-987B-374CBE4FA009}">
      <dsp:nvSpPr>
        <dsp:cNvPr id="0" name=""/>
        <dsp:cNvSpPr/>
      </dsp:nvSpPr>
      <dsp:spPr>
        <a:xfrm>
          <a:off x="1337169" y="1389989"/>
          <a:ext cx="760126" cy="1140189"/>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E03B6518-B5EA-40BB-A86A-ECFD29A9DED9}">
      <dsp:nvSpPr>
        <dsp:cNvPr id="0" name=""/>
        <dsp:cNvSpPr/>
      </dsp:nvSpPr>
      <dsp:spPr>
        <a:xfrm>
          <a:off x="5246367" y="1546840"/>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Meningkatkan urunan siswa </a:t>
          </a:r>
        </a:p>
      </dsp:txBody>
      <dsp:txXfrm>
        <a:off x="5246367" y="1546840"/>
        <a:ext cx="3474862" cy="1085894"/>
      </dsp:txXfrm>
    </dsp:sp>
    <dsp:sp modelId="{C77B97C4-D060-4937-BE76-D356334F3BDA}">
      <dsp:nvSpPr>
        <dsp:cNvPr id="0" name=""/>
        <dsp:cNvSpPr/>
      </dsp:nvSpPr>
      <dsp:spPr>
        <a:xfrm>
          <a:off x="5101581" y="1389989"/>
          <a:ext cx="760126" cy="1140189"/>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CA8761CE-4CC0-4EF7-8AA9-D9CFBEA2852B}">
      <dsp:nvSpPr>
        <dsp:cNvPr id="0" name=""/>
        <dsp:cNvSpPr/>
      </dsp:nvSpPr>
      <dsp:spPr>
        <a:xfrm>
          <a:off x="1481955" y="2913861"/>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Menyebarkan kesempatan berpartisipasi </a:t>
          </a:r>
        </a:p>
      </dsp:txBody>
      <dsp:txXfrm>
        <a:off x="1481955" y="2913861"/>
        <a:ext cx="3474862" cy="1085894"/>
      </dsp:txXfrm>
    </dsp:sp>
    <dsp:sp modelId="{A57B6E3C-4832-47EA-8E3A-6709383FC817}">
      <dsp:nvSpPr>
        <dsp:cNvPr id="0" name=""/>
        <dsp:cNvSpPr/>
      </dsp:nvSpPr>
      <dsp:spPr>
        <a:xfrm>
          <a:off x="1337169" y="2757010"/>
          <a:ext cx="760126" cy="1140189"/>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 modelId="{671BD4CA-CE7A-4F91-B8BB-DBFB0FCAD9C3}">
      <dsp:nvSpPr>
        <dsp:cNvPr id="0" name=""/>
        <dsp:cNvSpPr/>
      </dsp:nvSpPr>
      <dsp:spPr>
        <a:xfrm>
          <a:off x="5246367" y="2913861"/>
          <a:ext cx="3474862" cy="108589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513"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Menutup diskusi </a:t>
          </a:r>
        </a:p>
      </dsp:txBody>
      <dsp:txXfrm>
        <a:off x="5246367" y="2913861"/>
        <a:ext cx="3474862" cy="1085894"/>
      </dsp:txXfrm>
    </dsp:sp>
    <dsp:sp modelId="{DE9681F1-A377-48B6-8DA6-598B04ABB89C}">
      <dsp:nvSpPr>
        <dsp:cNvPr id="0" name=""/>
        <dsp:cNvSpPr/>
      </dsp:nvSpPr>
      <dsp:spPr>
        <a:xfrm>
          <a:off x="5101581" y="2757010"/>
          <a:ext cx="760126" cy="1140189"/>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rgbClr val="00B0F0"/>
          </a:solidFill>
          <a:prstDash val="solid"/>
        </a:ln>
        <a:effectLst/>
      </dsp:spPr>
      <dsp:style>
        <a:lnRef idx="1">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0415A-9836-4EE7-A996-70158781CC68}">
      <dsp:nvSpPr>
        <dsp:cNvPr id="0" name=""/>
        <dsp:cNvSpPr/>
      </dsp:nvSpPr>
      <dsp:spPr>
        <a:xfrm>
          <a:off x="3143" y="3642"/>
          <a:ext cx="3064668"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Fungsi Instruksional</a:t>
          </a:r>
        </a:p>
      </dsp:txBody>
      <dsp:txXfrm>
        <a:off x="3143" y="3642"/>
        <a:ext cx="3064668" cy="633600"/>
      </dsp:txXfrm>
    </dsp:sp>
    <dsp:sp modelId="{00CB1B56-CFF6-4D4B-88A2-C3B2A819CF46}">
      <dsp:nvSpPr>
        <dsp:cNvPr id="0" name=""/>
        <dsp:cNvSpPr/>
      </dsp:nvSpPr>
      <dsp:spPr>
        <a:xfrm>
          <a:off x="3143" y="637242"/>
          <a:ext cx="3064668" cy="33818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Menyediakan fasilitas keterampilan mengajar, yang pada hakikatnya merupakan latihan penerapan pengetahuan dan model pembelajaran yang diperoleh secara teoritik</a:t>
          </a:r>
        </a:p>
      </dsp:txBody>
      <dsp:txXfrm>
        <a:off x="3143" y="637242"/>
        <a:ext cx="3064668" cy="3381840"/>
      </dsp:txXfrm>
    </dsp:sp>
    <dsp:sp modelId="{3FD008DF-3FDF-4FA6-AF03-23219F3227A1}">
      <dsp:nvSpPr>
        <dsp:cNvPr id="0" name=""/>
        <dsp:cNvSpPr/>
      </dsp:nvSpPr>
      <dsp:spPr>
        <a:xfrm>
          <a:off x="3496865" y="3642"/>
          <a:ext cx="3064668"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Fungsi Diagnostik</a:t>
          </a:r>
        </a:p>
      </dsp:txBody>
      <dsp:txXfrm>
        <a:off x="3496865" y="3642"/>
        <a:ext cx="3064668" cy="633600"/>
      </dsp:txXfrm>
    </dsp:sp>
    <dsp:sp modelId="{F57A20FA-3DC1-42E5-9BCA-D93C573C1791}">
      <dsp:nvSpPr>
        <dsp:cNvPr id="0" name=""/>
        <dsp:cNvSpPr/>
      </dsp:nvSpPr>
      <dsp:spPr>
        <a:xfrm>
          <a:off x="3496865" y="637242"/>
          <a:ext cx="3064668" cy="33818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Menyediakan fasilitas dan kondisi spesifik untuk membimbing calon guru yang mengalami kesulitan melaksanakan keterampilan-keterampilan tertentu dalam proses pembelajaran;</a:t>
          </a:r>
        </a:p>
      </dsp:txBody>
      <dsp:txXfrm>
        <a:off x="3496865" y="637242"/>
        <a:ext cx="3064668" cy="3381840"/>
      </dsp:txXfrm>
    </dsp:sp>
    <dsp:sp modelId="{33B1B727-AA10-4E7A-BA77-DCDBAA10041E}">
      <dsp:nvSpPr>
        <dsp:cNvPr id="0" name=""/>
        <dsp:cNvSpPr/>
      </dsp:nvSpPr>
      <dsp:spPr>
        <a:xfrm>
          <a:off x="6990588" y="3642"/>
          <a:ext cx="3064668"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Fungsi Eksperimental </a:t>
          </a:r>
        </a:p>
      </dsp:txBody>
      <dsp:txXfrm>
        <a:off x="6990588" y="3642"/>
        <a:ext cx="3064668" cy="633600"/>
      </dsp:txXfrm>
    </dsp:sp>
    <dsp:sp modelId="{7A483974-9D93-4A94-B420-15B884466915}">
      <dsp:nvSpPr>
        <dsp:cNvPr id="0" name=""/>
        <dsp:cNvSpPr/>
      </dsp:nvSpPr>
      <dsp:spPr>
        <a:xfrm>
          <a:off x="6990588" y="637242"/>
          <a:ext cx="3064668" cy="33818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Tempat uji coba uatu model pembelajaran sebelum dipraktikkan di lapangan. Dengan demikian hasilnya dapat dievaluasi di mana letak kelemahannya untuk segera dilakukan perbaikan.</a:t>
          </a:r>
        </a:p>
      </dsp:txBody>
      <dsp:txXfrm>
        <a:off x="6990588" y="637242"/>
        <a:ext cx="3064668" cy="33818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9969F-CC07-47D1-B560-91A89800F9DE}">
      <dsp:nvSpPr>
        <dsp:cNvPr id="0" name=""/>
        <dsp:cNvSpPr/>
      </dsp:nvSpPr>
      <dsp:spPr>
        <a:xfrm>
          <a:off x="49" y="55422"/>
          <a:ext cx="4700141"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Ruangan</a:t>
          </a:r>
        </a:p>
      </dsp:txBody>
      <dsp:txXfrm>
        <a:off x="49" y="55422"/>
        <a:ext cx="4700141" cy="662400"/>
      </dsp:txXfrm>
    </dsp:sp>
    <dsp:sp modelId="{CC916980-C868-48E4-BE55-11BB577037E2}">
      <dsp:nvSpPr>
        <dsp:cNvPr id="0" name=""/>
        <dsp:cNvSpPr/>
      </dsp:nvSpPr>
      <dsp:spPr>
        <a:xfrm>
          <a:off x="49" y="717822"/>
          <a:ext cx="4700141" cy="324947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355600" lvl="1" indent="-355600" algn="l" defTabSz="1022350">
            <a:lnSpc>
              <a:spcPct val="90000"/>
            </a:lnSpc>
            <a:spcBef>
              <a:spcPct val="0"/>
            </a:spcBef>
            <a:spcAft>
              <a:spcPct val="15000"/>
            </a:spcAft>
            <a:buChar char="•"/>
          </a:pPr>
          <a:r>
            <a:rPr lang="en-US" sz="2300" kern="1200"/>
            <a:t>Ruang kegiatan praktek, simulasi dan demonstrasi;</a:t>
          </a:r>
        </a:p>
        <a:p>
          <a:pPr marL="355600" lvl="1" indent="-355600" algn="l" defTabSz="1022350">
            <a:lnSpc>
              <a:spcPct val="90000"/>
            </a:lnSpc>
            <a:spcBef>
              <a:spcPct val="0"/>
            </a:spcBef>
            <a:spcAft>
              <a:spcPct val="15000"/>
            </a:spcAft>
            <a:buChar char="•"/>
          </a:pPr>
          <a:r>
            <a:rPr lang="en-US" sz="2300" kern="1200"/>
            <a:t>Ruang untuk observer</a:t>
          </a:r>
        </a:p>
        <a:p>
          <a:pPr marL="355600" lvl="1" indent="-355600" algn="l" defTabSz="1022350">
            <a:lnSpc>
              <a:spcPct val="90000"/>
            </a:lnSpc>
            <a:spcBef>
              <a:spcPct val="0"/>
            </a:spcBef>
            <a:spcAft>
              <a:spcPct val="15000"/>
            </a:spcAft>
            <a:buChar char="•"/>
          </a:pPr>
          <a:r>
            <a:rPr lang="en-US" sz="2300" kern="1200"/>
            <a:t>Ruangan untuk operator/teknisi.</a:t>
          </a:r>
        </a:p>
      </dsp:txBody>
      <dsp:txXfrm>
        <a:off x="49" y="717822"/>
        <a:ext cx="4700141" cy="3249479"/>
      </dsp:txXfrm>
    </dsp:sp>
    <dsp:sp modelId="{BD9E5B97-8E3B-40E8-99E6-2B560D955D1B}">
      <dsp:nvSpPr>
        <dsp:cNvPr id="0" name=""/>
        <dsp:cNvSpPr/>
      </dsp:nvSpPr>
      <dsp:spPr>
        <a:xfrm>
          <a:off x="5358209" y="55422"/>
          <a:ext cx="4700141"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Peralatan</a:t>
          </a:r>
        </a:p>
      </dsp:txBody>
      <dsp:txXfrm>
        <a:off x="5358209" y="55422"/>
        <a:ext cx="4700141" cy="662400"/>
      </dsp:txXfrm>
    </dsp:sp>
    <dsp:sp modelId="{97B682AE-D11C-48CA-8AE2-B81DF26FEFE6}">
      <dsp:nvSpPr>
        <dsp:cNvPr id="0" name=""/>
        <dsp:cNvSpPr/>
      </dsp:nvSpPr>
      <dsp:spPr>
        <a:xfrm>
          <a:off x="5358209" y="717822"/>
          <a:ext cx="4700141" cy="324947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355600" lvl="1" indent="-355600" algn="l" defTabSz="1022350">
            <a:lnSpc>
              <a:spcPct val="90000"/>
            </a:lnSpc>
            <a:spcBef>
              <a:spcPct val="0"/>
            </a:spcBef>
            <a:spcAft>
              <a:spcPct val="15000"/>
            </a:spcAft>
            <a:buChar char="•"/>
          </a:pPr>
          <a:r>
            <a:rPr lang="en-US" sz="2300" kern="1200"/>
            <a:t>Perangkat computer</a:t>
          </a:r>
        </a:p>
        <a:p>
          <a:pPr marL="355600" lvl="1" indent="-355600" algn="l" defTabSz="1022350">
            <a:lnSpc>
              <a:spcPct val="90000"/>
            </a:lnSpc>
            <a:spcBef>
              <a:spcPct val="0"/>
            </a:spcBef>
            <a:spcAft>
              <a:spcPct val="15000"/>
            </a:spcAft>
            <a:buChar char="•"/>
          </a:pPr>
          <a:r>
            <a:rPr lang="en-US" sz="2300" kern="1200"/>
            <a:t>Pan control</a:t>
          </a:r>
        </a:p>
        <a:p>
          <a:pPr marL="355600" lvl="1" indent="-355600" algn="l" defTabSz="1022350">
            <a:lnSpc>
              <a:spcPct val="90000"/>
            </a:lnSpc>
            <a:spcBef>
              <a:spcPct val="0"/>
            </a:spcBef>
            <a:spcAft>
              <a:spcPct val="15000"/>
            </a:spcAft>
            <a:buChar char="•"/>
          </a:pPr>
          <a:r>
            <a:rPr lang="en-US" sz="2300" kern="1200"/>
            <a:t>Mixer audio</a:t>
          </a:r>
        </a:p>
        <a:p>
          <a:pPr marL="355600" lvl="1" indent="-355600" algn="l" defTabSz="1022350">
            <a:lnSpc>
              <a:spcPct val="90000"/>
            </a:lnSpc>
            <a:spcBef>
              <a:spcPct val="0"/>
            </a:spcBef>
            <a:spcAft>
              <a:spcPct val="15000"/>
            </a:spcAft>
            <a:buChar char="•"/>
          </a:pPr>
          <a:r>
            <a:rPr lang="en-US" sz="2300" kern="1200"/>
            <a:t>Amplifer</a:t>
          </a:r>
        </a:p>
        <a:p>
          <a:pPr marL="355600" lvl="1" indent="-355600" algn="l" defTabSz="1022350">
            <a:lnSpc>
              <a:spcPct val="90000"/>
            </a:lnSpc>
            <a:spcBef>
              <a:spcPct val="0"/>
            </a:spcBef>
            <a:spcAft>
              <a:spcPct val="15000"/>
            </a:spcAft>
            <a:buChar char="•"/>
          </a:pPr>
          <a:r>
            <a:rPr lang="en-US" sz="2300" kern="1200"/>
            <a:t>TV monitor</a:t>
          </a:r>
        </a:p>
        <a:p>
          <a:pPr marL="355600" lvl="1" indent="-355600" algn="l" defTabSz="1022350">
            <a:lnSpc>
              <a:spcPct val="90000"/>
            </a:lnSpc>
            <a:spcBef>
              <a:spcPct val="0"/>
            </a:spcBef>
            <a:spcAft>
              <a:spcPct val="15000"/>
            </a:spcAft>
            <a:buChar char="•"/>
          </a:pPr>
          <a:r>
            <a:rPr lang="en-US" sz="2300" kern="1200"/>
            <a:t>VCD player</a:t>
          </a:r>
        </a:p>
        <a:p>
          <a:pPr marL="355600" lvl="1" indent="-355600" algn="l" defTabSz="1022350">
            <a:lnSpc>
              <a:spcPct val="90000"/>
            </a:lnSpc>
            <a:spcBef>
              <a:spcPct val="0"/>
            </a:spcBef>
            <a:spcAft>
              <a:spcPct val="15000"/>
            </a:spcAft>
            <a:buChar char="•"/>
          </a:pPr>
          <a:r>
            <a:rPr lang="en-US" sz="2300" kern="1200"/>
            <a:t>Speaker</a:t>
          </a:r>
        </a:p>
        <a:p>
          <a:pPr marL="355600" lvl="1" indent="-355600" algn="l" defTabSz="1022350">
            <a:lnSpc>
              <a:spcPct val="90000"/>
            </a:lnSpc>
            <a:spcBef>
              <a:spcPct val="0"/>
            </a:spcBef>
            <a:spcAft>
              <a:spcPct val="15000"/>
            </a:spcAft>
            <a:buChar char="•"/>
          </a:pPr>
          <a:r>
            <a:rPr lang="en-US" sz="2300" kern="1200"/>
            <a:t>KameraLighting.</a:t>
          </a:r>
        </a:p>
      </dsp:txBody>
      <dsp:txXfrm>
        <a:off x="5358209" y="717822"/>
        <a:ext cx="4700141" cy="324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C3211-B8CF-47B6-A373-5E68F98DD399}">
      <dsp:nvSpPr>
        <dsp:cNvPr id="0" name=""/>
        <dsp:cNvSpPr/>
      </dsp:nvSpPr>
      <dsp:spPr>
        <a:xfrm rot="5400000">
          <a:off x="541358" y="1997279"/>
          <a:ext cx="1606776" cy="2673639"/>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06ABE-5B2A-442C-A284-DA8546DC8C1D}">
      <dsp:nvSpPr>
        <dsp:cNvPr id="0" name=""/>
        <dsp:cNvSpPr/>
      </dsp:nvSpPr>
      <dsp:spPr>
        <a:xfrm>
          <a:off x="273147" y="2796121"/>
          <a:ext cx="2413776" cy="211581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D" sz="1800" b="1" kern="1200"/>
            <a:t>Melatih secara spesifik</a:t>
          </a:r>
          <a:endParaRPr lang="en-US" sz="1800" b="1" kern="1200"/>
        </a:p>
        <a:p>
          <a:pPr marL="171450" lvl="1" indent="-171450" algn="l" defTabSz="800100">
            <a:lnSpc>
              <a:spcPct val="90000"/>
            </a:lnSpc>
            <a:spcBef>
              <a:spcPct val="0"/>
            </a:spcBef>
            <a:spcAft>
              <a:spcPct val="15000"/>
            </a:spcAft>
            <a:buChar char="•"/>
          </a:pPr>
          <a:r>
            <a:rPr lang="en-US" sz="1800" kern="1200"/>
            <a:t>Dapat melatih bagian demi bagian dari setiap jenis keterampilan mengajar yang harus dikuasainya secara lebih terkendali dan terkontrol</a:t>
          </a:r>
        </a:p>
      </dsp:txBody>
      <dsp:txXfrm>
        <a:off x="273147" y="2796121"/>
        <a:ext cx="2413776" cy="2115816"/>
      </dsp:txXfrm>
    </dsp:sp>
    <dsp:sp modelId="{79EE803F-D706-47F1-91C6-76D04A0F6D4B}">
      <dsp:nvSpPr>
        <dsp:cNvPr id="0" name=""/>
        <dsp:cNvSpPr/>
      </dsp:nvSpPr>
      <dsp:spPr>
        <a:xfrm>
          <a:off x="2231494" y="1800443"/>
          <a:ext cx="455429" cy="455429"/>
        </a:xfrm>
        <a:prstGeom prst="triangle">
          <a:avLst>
            <a:gd name="adj" fmla="val 100000"/>
          </a:avLst>
        </a:prstGeom>
        <a:solidFill>
          <a:schemeClr val="accent4">
            <a:hueOff val="157220"/>
            <a:satOff val="1168"/>
            <a:lumOff val="2614"/>
            <a:alphaOff val="0"/>
          </a:schemeClr>
        </a:solidFill>
        <a:ln w="15875" cap="flat" cmpd="sng" algn="ctr">
          <a:solidFill>
            <a:schemeClr val="accent4">
              <a:hueOff val="157220"/>
              <a:satOff val="1168"/>
              <a:lumOff val="26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9C6AF-F38F-474F-917E-CDFA31B60FD1}">
      <dsp:nvSpPr>
        <dsp:cNvPr id="0" name=""/>
        <dsp:cNvSpPr/>
      </dsp:nvSpPr>
      <dsp:spPr>
        <a:xfrm rot="5400000">
          <a:off x="3496292" y="1266078"/>
          <a:ext cx="1606776" cy="2673639"/>
        </a:xfrm>
        <a:prstGeom prst="corner">
          <a:avLst>
            <a:gd name="adj1" fmla="val 16120"/>
            <a:gd name="adj2" fmla="val 16110"/>
          </a:avLst>
        </a:prstGeom>
        <a:solidFill>
          <a:schemeClr val="accent4">
            <a:hueOff val="314440"/>
            <a:satOff val="2336"/>
            <a:lumOff val="5229"/>
            <a:alphaOff val="0"/>
          </a:schemeClr>
        </a:solidFill>
        <a:ln w="15875" cap="flat" cmpd="sng" algn="ctr">
          <a:solidFill>
            <a:schemeClr val="accent4">
              <a:hueOff val="314440"/>
              <a:satOff val="2336"/>
              <a:lumOff val="52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453B4-4F40-4FC2-B2A0-BFD57D679A5B}">
      <dsp:nvSpPr>
        <dsp:cNvPr id="0" name=""/>
        <dsp:cNvSpPr/>
      </dsp:nvSpPr>
      <dsp:spPr>
        <a:xfrm>
          <a:off x="3228081" y="2064920"/>
          <a:ext cx="2413776" cy="211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44550">
            <a:lnSpc>
              <a:spcPct val="90000"/>
            </a:lnSpc>
            <a:spcBef>
              <a:spcPct val="0"/>
            </a:spcBef>
            <a:spcAft>
              <a:spcPct val="35000"/>
            </a:spcAft>
            <a:buNone/>
          </a:pPr>
          <a:r>
            <a:rPr lang="en-ID" sz="1900" b="1" kern="1200"/>
            <a:t>Self evaluation</a:t>
          </a:r>
          <a:endParaRPr lang="en-US" sz="1900" b="1" kern="1200"/>
        </a:p>
        <a:p>
          <a:pPr marL="171450" lvl="1" indent="-171450" algn="l" defTabSz="800100">
            <a:lnSpc>
              <a:spcPct val="90000"/>
            </a:lnSpc>
            <a:spcBef>
              <a:spcPct val="0"/>
            </a:spcBef>
            <a:spcAft>
              <a:spcPct val="15000"/>
            </a:spcAft>
            <a:buChar char="•"/>
          </a:pPr>
          <a:r>
            <a:rPr lang="en-US" sz="1800" kern="1200"/>
            <a:t>Dapat mengetahui kekuatan dan kelemahan dari setiap jenis keterampilan mengajar yang harus dikuasainya</a:t>
          </a:r>
        </a:p>
      </dsp:txBody>
      <dsp:txXfrm>
        <a:off x="3228081" y="2064920"/>
        <a:ext cx="2413776" cy="2115816"/>
      </dsp:txXfrm>
    </dsp:sp>
    <dsp:sp modelId="{395FBFCA-4433-4E58-996A-F110990C5F3E}">
      <dsp:nvSpPr>
        <dsp:cNvPr id="0" name=""/>
        <dsp:cNvSpPr/>
      </dsp:nvSpPr>
      <dsp:spPr>
        <a:xfrm>
          <a:off x="5186428" y="1069242"/>
          <a:ext cx="455429" cy="455429"/>
        </a:xfrm>
        <a:prstGeom prst="triangle">
          <a:avLst>
            <a:gd name="adj" fmla="val 100000"/>
          </a:avLst>
        </a:prstGeom>
        <a:solidFill>
          <a:schemeClr val="accent4">
            <a:hueOff val="471660"/>
            <a:satOff val="3503"/>
            <a:lumOff val="7843"/>
            <a:alphaOff val="0"/>
          </a:schemeClr>
        </a:solidFill>
        <a:ln w="15875" cap="flat" cmpd="sng" algn="ctr">
          <a:solidFill>
            <a:schemeClr val="accent4">
              <a:hueOff val="471660"/>
              <a:satOff val="3503"/>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ED309-7CD5-479E-BF03-F17634A6D779}">
      <dsp:nvSpPr>
        <dsp:cNvPr id="0" name=""/>
        <dsp:cNvSpPr/>
      </dsp:nvSpPr>
      <dsp:spPr>
        <a:xfrm rot="5400000">
          <a:off x="6451226" y="534877"/>
          <a:ext cx="1606776" cy="2673639"/>
        </a:xfrm>
        <a:prstGeom prst="corner">
          <a:avLst>
            <a:gd name="adj1" fmla="val 16120"/>
            <a:gd name="adj2" fmla="val 16110"/>
          </a:avLst>
        </a:prstGeom>
        <a:solidFill>
          <a:schemeClr val="accent4">
            <a:hueOff val="628881"/>
            <a:satOff val="4671"/>
            <a:lumOff val="10457"/>
            <a:alphaOff val="0"/>
          </a:schemeClr>
        </a:solidFill>
        <a:ln w="15875" cap="flat" cmpd="sng" algn="ctr">
          <a:solidFill>
            <a:schemeClr val="accent4">
              <a:hueOff val="628881"/>
              <a:satOff val="4671"/>
              <a:lumOff val="104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18125-79EC-48E2-B77F-83D78E9110DF}">
      <dsp:nvSpPr>
        <dsp:cNvPr id="0" name=""/>
        <dsp:cNvSpPr/>
      </dsp:nvSpPr>
      <dsp:spPr>
        <a:xfrm>
          <a:off x="6183015" y="1333719"/>
          <a:ext cx="2413776" cy="211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44550">
            <a:lnSpc>
              <a:spcPct val="90000"/>
            </a:lnSpc>
            <a:spcBef>
              <a:spcPct val="0"/>
            </a:spcBef>
            <a:spcAft>
              <a:spcPct val="35000"/>
            </a:spcAft>
            <a:buNone/>
          </a:pPr>
          <a:r>
            <a:rPr lang="en-ID" sz="1900" b="1" kern="1200"/>
            <a:t>Umpan balik langsung</a:t>
          </a:r>
          <a:endParaRPr lang="en-US" sz="1900" b="1" kern="1200"/>
        </a:p>
        <a:p>
          <a:pPr marL="171450" lvl="1" indent="-171450" algn="l" defTabSz="800100">
            <a:lnSpc>
              <a:spcPct val="90000"/>
            </a:lnSpc>
            <a:spcBef>
              <a:spcPct val="0"/>
            </a:spcBef>
            <a:spcAft>
              <a:spcPct val="15000"/>
            </a:spcAft>
            <a:buChar char="•"/>
          </a:pPr>
          <a:r>
            <a:rPr lang="en-US" sz="1800" kern="1200"/>
            <a:t>Dapat menerima informasi yang lengkap, objektif dan akurat dari proses latihan yang telah dilakukannya dari pihak observer</a:t>
          </a:r>
        </a:p>
      </dsp:txBody>
      <dsp:txXfrm>
        <a:off x="6183015" y="1333719"/>
        <a:ext cx="2413776" cy="2115816"/>
      </dsp:txXfrm>
    </dsp:sp>
    <dsp:sp modelId="{2B735FAB-D0D4-4CA3-ADDA-2951819A6DE4}">
      <dsp:nvSpPr>
        <dsp:cNvPr id="0" name=""/>
        <dsp:cNvSpPr/>
      </dsp:nvSpPr>
      <dsp:spPr>
        <a:xfrm>
          <a:off x="8141362" y="338040"/>
          <a:ext cx="455429" cy="455429"/>
        </a:xfrm>
        <a:prstGeom prst="triangle">
          <a:avLst>
            <a:gd name="adj" fmla="val 100000"/>
          </a:avLst>
        </a:prstGeom>
        <a:solidFill>
          <a:schemeClr val="accent4">
            <a:hueOff val="786101"/>
            <a:satOff val="5839"/>
            <a:lumOff val="13072"/>
            <a:alphaOff val="0"/>
          </a:schemeClr>
        </a:solidFill>
        <a:ln w="15875" cap="flat" cmpd="sng" algn="ctr">
          <a:solidFill>
            <a:schemeClr val="accent4">
              <a:hueOff val="786101"/>
              <a:satOff val="5839"/>
              <a:lumOff val="130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2B14E-E7E6-44CE-95A2-6DBAB776FAA0}">
      <dsp:nvSpPr>
        <dsp:cNvPr id="0" name=""/>
        <dsp:cNvSpPr/>
      </dsp:nvSpPr>
      <dsp:spPr>
        <a:xfrm rot="5400000">
          <a:off x="9406160" y="-196324"/>
          <a:ext cx="1606776" cy="2673639"/>
        </a:xfrm>
        <a:prstGeom prst="corner">
          <a:avLst>
            <a:gd name="adj1" fmla="val 16120"/>
            <a:gd name="adj2" fmla="val 16110"/>
          </a:avLst>
        </a:prstGeom>
        <a:solidFill>
          <a:schemeClr val="accent4">
            <a:hueOff val="943321"/>
            <a:satOff val="7007"/>
            <a:lumOff val="15686"/>
            <a:alphaOff val="0"/>
          </a:schemeClr>
        </a:solidFill>
        <a:ln w="15875" cap="flat" cmpd="sng" algn="ctr">
          <a:solidFill>
            <a:schemeClr val="accent4">
              <a:hueOff val="943321"/>
              <a:satOff val="7007"/>
              <a:lumOff val="15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27E31-D20A-4080-8EC5-428A14039552}">
      <dsp:nvSpPr>
        <dsp:cNvPr id="0" name=""/>
        <dsp:cNvSpPr/>
      </dsp:nvSpPr>
      <dsp:spPr>
        <a:xfrm>
          <a:off x="9137949" y="602517"/>
          <a:ext cx="2413776" cy="211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44550">
            <a:lnSpc>
              <a:spcPct val="90000"/>
            </a:lnSpc>
            <a:spcBef>
              <a:spcPct val="0"/>
            </a:spcBef>
            <a:spcAft>
              <a:spcPct val="35000"/>
            </a:spcAft>
            <a:buNone/>
          </a:pPr>
          <a:r>
            <a:rPr lang="en-ID" sz="1900" b="1" kern="1200"/>
            <a:t>Pengulangan</a:t>
          </a:r>
          <a:endParaRPr lang="en-US" sz="1900" b="1" kern="1200"/>
        </a:p>
        <a:p>
          <a:pPr marL="171450" lvl="1" indent="-171450" algn="l" defTabSz="800100">
            <a:lnSpc>
              <a:spcPct val="90000"/>
            </a:lnSpc>
            <a:spcBef>
              <a:spcPct val="0"/>
            </a:spcBef>
            <a:spcAft>
              <a:spcPct val="15000"/>
            </a:spcAft>
            <a:buChar char="•"/>
          </a:pPr>
          <a:r>
            <a:rPr lang="en-US" sz="1800" kern="1200"/>
            <a:t>Dapat melakukan proses latihan ulang, baik untuk memperbaiki kelemahannya maupun untuk lebih meningkatkan kemampuan yang telah dimilikinya</a:t>
          </a:r>
        </a:p>
      </dsp:txBody>
      <dsp:txXfrm>
        <a:off x="9137949" y="602517"/>
        <a:ext cx="2413776" cy="2115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25A54-59EC-4034-A250-CE9C5FD3394F}">
      <dsp:nvSpPr>
        <dsp:cNvPr id="0" name=""/>
        <dsp:cNvSpPr/>
      </dsp:nvSpPr>
      <dsp:spPr>
        <a:xfrm>
          <a:off x="563478" y="2321"/>
          <a:ext cx="9388642" cy="1187197"/>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Mengembangkan</a:t>
          </a:r>
          <a:r>
            <a:rPr lang="en-US" sz="2800" kern="1200" dirty="0"/>
            <a:t> </a:t>
          </a:r>
          <a:r>
            <a:rPr lang="en-US" sz="2800" kern="1200" dirty="0" err="1"/>
            <a:t>keterampilan</a:t>
          </a:r>
          <a:r>
            <a:rPr lang="en-US" sz="2800" kern="1200" dirty="0"/>
            <a:t> </a:t>
          </a:r>
          <a:r>
            <a:rPr lang="en-US" sz="2800" kern="1200" dirty="0" err="1"/>
            <a:t>mengajar</a:t>
          </a:r>
          <a:r>
            <a:rPr lang="en-US" sz="2800" kern="1200" dirty="0"/>
            <a:t> guru/</a:t>
          </a:r>
          <a:r>
            <a:rPr lang="en-US" sz="2800" kern="1200" dirty="0" err="1"/>
            <a:t>calon</a:t>
          </a:r>
          <a:r>
            <a:rPr lang="en-US" sz="2800" kern="1200" dirty="0"/>
            <a:t> guru</a:t>
          </a:r>
        </a:p>
      </dsp:txBody>
      <dsp:txXfrm>
        <a:off x="598250" y="37093"/>
        <a:ext cx="9319098" cy="1117653"/>
      </dsp:txXfrm>
    </dsp:sp>
    <dsp:sp modelId="{956505F8-002C-4B51-9AD0-8443B70B67C0}">
      <dsp:nvSpPr>
        <dsp:cNvPr id="0" name=""/>
        <dsp:cNvSpPr/>
      </dsp:nvSpPr>
      <dsp:spPr>
        <a:xfrm rot="5400000">
          <a:off x="5035200" y="1219198"/>
          <a:ext cx="445199" cy="534238"/>
        </a:xfrm>
        <a:prstGeom prst="rightArrow">
          <a:avLst>
            <a:gd name="adj1" fmla="val 6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5097529" y="1263717"/>
        <a:ext cx="320542" cy="311639"/>
      </dsp:txXfrm>
    </dsp:sp>
    <dsp:sp modelId="{88BD325B-0EAB-4DB7-A3A9-417FF3D47670}">
      <dsp:nvSpPr>
        <dsp:cNvPr id="0" name=""/>
        <dsp:cNvSpPr/>
      </dsp:nvSpPr>
      <dsp:spPr>
        <a:xfrm>
          <a:off x="563478" y="1783117"/>
          <a:ext cx="9388642" cy="1187197"/>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Mempraktekkan model dan media ajar baru dalam lingkungan yang mendukung. </a:t>
          </a:r>
        </a:p>
      </dsp:txBody>
      <dsp:txXfrm>
        <a:off x="598250" y="1817889"/>
        <a:ext cx="9319098" cy="1117653"/>
      </dsp:txXfrm>
    </dsp:sp>
    <dsp:sp modelId="{CBBB6F70-89C6-45BC-B2C6-F5A45591D1CC}">
      <dsp:nvSpPr>
        <dsp:cNvPr id="0" name=""/>
        <dsp:cNvSpPr/>
      </dsp:nvSpPr>
      <dsp:spPr>
        <a:xfrm rot="5400000">
          <a:off x="5035200" y="2999994"/>
          <a:ext cx="445199" cy="534238"/>
        </a:xfrm>
        <a:prstGeom prst="righ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5097529" y="3044513"/>
        <a:ext cx="320542" cy="311639"/>
      </dsp:txXfrm>
    </dsp:sp>
    <dsp:sp modelId="{8D7C859D-74E1-4FA8-94DC-02973F364025}">
      <dsp:nvSpPr>
        <dsp:cNvPr id="0" name=""/>
        <dsp:cNvSpPr/>
      </dsp:nvSpPr>
      <dsp:spPr>
        <a:xfrm>
          <a:off x="563478" y="3563913"/>
          <a:ext cx="9388642" cy="1187197"/>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Umpan balik (feedback) langsung/seketika dari observer maupun tidak langsung dari rekaman video pembelajaran. </a:t>
          </a:r>
        </a:p>
      </dsp:txBody>
      <dsp:txXfrm>
        <a:off x="598250" y="3598685"/>
        <a:ext cx="9319098" cy="11176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D3CB-78B0-419D-A23C-5D2304EB1F11}">
      <dsp:nvSpPr>
        <dsp:cNvPr id="0" name=""/>
        <dsp:cNvSpPr/>
      </dsp:nvSpPr>
      <dsp:spPr>
        <a:xfrm>
          <a:off x="5482" y="216748"/>
          <a:ext cx="3645544" cy="1296000"/>
        </a:xfrm>
        <a:prstGeom prst="chevron">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ID" sz="2400" b="1" kern="1200"/>
            <a:t>TAHAP KOGNITIF</a:t>
          </a:r>
          <a:endParaRPr lang="en-US" sz="2400" b="1" kern="1200"/>
        </a:p>
      </dsp:txBody>
      <dsp:txXfrm>
        <a:off x="653482" y="216748"/>
        <a:ext cx="2349544" cy="1296000"/>
      </dsp:txXfrm>
    </dsp:sp>
    <dsp:sp modelId="{65BB236D-7008-492A-8034-AA2630E77C2C}">
      <dsp:nvSpPr>
        <dsp:cNvPr id="0" name=""/>
        <dsp:cNvSpPr/>
      </dsp:nvSpPr>
      <dsp:spPr>
        <a:xfrm>
          <a:off x="5482" y="1674748"/>
          <a:ext cx="2916435" cy="201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a:t>Pemahaman konsep ketrampilan mengajar spesifik dan bagaimana melatihkan</a:t>
          </a:r>
        </a:p>
      </dsp:txBody>
      <dsp:txXfrm>
        <a:off x="5482" y="1674748"/>
        <a:ext cx="2916435" cy="2019937"/>
      </dsp:txXfrm>
    </dsp:sp>
    <dsp:sp modelId="{79888B38-9C9B-4316-95E6-A8C0CA01D970}">
      <dsp:nvSpPr>
        <dsp:cNvPr id="0" name=""/>
        <dsp:cNvSpPr/>
      </dsp:nvSpPr>
      <dsp:spPr>
        <a:xfrm>
          <a:off x="3435027" y="216748"/>
          <a:ext cx="3645544" cy="1296000"/>
        </a:xfrm>
        <a:prstGeom prst="chevron">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ID" sz="2400" b="1" kern="1200"/>
            <a:t>TAHAP LATIHAN</a:t>
          </a:r>
          <a:endParaRPr lang="en-US" sz="2400" b="1" kern="1200"/>
        </a:p>
      </dsp:txBody>
      <dsp:txXfrm>
        <a:off x="4083027" y="216748"/>
        <a:ext cx="2349544" cy="1296000"/>
      </dsp:txXfrm>
    </dsp:sp>
    <dsp:sp modelId="{6AB977D2-E9C9-4E48-BB60-A722898ACF43}">
      <dsp:nvSpPr>
        <dsp:cNvPr id="0" name=""/>
        <dsp:cNvSpPr/>
      </dsp:nvSpPr>
      <dsp:spPr>
        <a:xfrm>
          <a:off x="3435027" y="1674748"/>
          <a:ext cx="2916435" cy="201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a:t>Persiapan sampai berlatih ketrampilan mengajar spesifik </a:t>
          </a:r>
        </a:p>
      </dsp:txBody>
      <dsp:txXfrm>
        <a:off x="3435027" y="1674748"/>
        <a:ext cx="2916435" cy="2019937"/>
      </dsp:txXfrm>
    </dsp:sp>
    <dsp:sp modelId="{C36F56D4-5537-49ED-BF20-07C699AF54ED}">
      <dsp:nvSpPr>
        <dsp:cNvPr id="0" name=""/>
        <dsp:cNvSpPr/>
      </dsp:nvSpPr>
      <dsp:spPr>
        <a:xfrm>
          <a:off x="6864572" y="216748"/>
          <a:ext cx="3645544" cy="1296000"/>
        </a:xfrm>
        <a:prstGeom prst="chevron">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ID" sz="2400" b="1" kern="1200"/>
            <a:t>TAHAP BALIKAN</a:t>
          </a:r>
          <a:endParaRPr lang="en-US" sz="2400" b="1" kern="1200"/>
        </a:p>
      </dsp:txBody>
      <dsp:txXfrm>
        <a:off x="7512572" y="216748"/>
        <a:ext cx="2349544" cy="1296000"/>
      </dsp:txXfrm>
    </dsp:sp>
    <dsp:sp modelId="{7C7395CD-95AD-48CB-8253-A8BA712E4141}">
      <dsp:nvSpPr>
        <dsp:cNvPr id="0" name=""/>
        <dsp:cNvSpPr/>
      </dsp:nvSpPr>
      <dsp:spPr>
        <a:xfrm>
          <a:off x="6864572" y="1674748"/>
          <a:ext cx="2916435" cy="201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sv-SE" sz="2400" kern="1200"/>
            <a:t>Mendapatkan umpan balik ketrampilan mana yang sudah efektif dan mana yang masih perlu perbaikan</a:t>
          </a:r>
          <a:endParaRPr lang="en-US" sz="2400" kern="1200"/>
        </a:p>
      </dsp:txBody>
      <dsp:txXfrm>
        <a:off x="6864572" y="1674748"/>
        <a:ext cx="2916435" cy="2019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36913-E665-4818-BE42-C9925F8610A6}">
      <dsp:nvSpPr>
        <dsp:cNvPr id="0" name=""/>
        <dsp:cNvSpPr/>
      </dsp:nvSpPr>
      <dsp:spPr>
        <a:xfrm>
          <a:off x="5435" y="217029"/>
          <a:ext cx="2083664" cy="6562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Pengelola Lab MT</a:t>
          </a:r>
        </a:p>
      </dsp:txBody>
      <dsp:txXfrm>
        <a:off x="5435" y="217029"/>
        <a:ext cx="2083664" cy="656241"/>
      </dsp:txXfrm>
    </dsp:sp>
    <dsp:sp modelId="{4DF080C5-A993-440F-B442-C06ADD43BB22}">
      <dsp:nvSpPr>
        <dsp:cNvPr id="0" name=""/>
        <dsp:cNvSpPr/>
      </dsp:nvSpPr>
      <dsp:spPr>
        <a:xfrm>
          <a:off x="5435" y="873270"/>
          <a:ext cx="2083664"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Menjelaskan konsep dan tujuan pembelajaran mikro</a:t>
          </a:r>
        </a:p>
        <a:p>
          <a:pPr marL="171450" lvl="1" indent="-171450" algn="l" defTabSz="800100">
            <a:lnSpc>
              <a:spcPct val="90000"/>
            </a:lnSpc>
            <a:spcBef>
              <a:spcPct val="0"/>
            </a:spcBef>
            <a:spcAft>
              <a:spcPct val="15000"/>
            </a:spcAft>
            <a:buChar char="•"/>
          </a:pPr>
          <a:r>
            <a:rPr lang="en-US" sz="1800" kern="1200"/>
            <a:t>Menyediakan sarana dan fasilitas</a:t>
          </a:r>
        </a:p>
        <a:p>
          <a:pPr marL="171450" lvl="1" indent="-171450" algn="l" defTabSz="800100">
            <a:lnSpc>
              <a:spcPct val="90000"/>
            </a:lnSpc>
            <a:spcBef>
              <a:spcPct val="0"/>
            </a:spcBef>
            <a:spcAft>
              <a:spcPct val="15000"/>
            </a:spcAft>
            <a:buChar char="•"/>
          </a:pPr>
          <a:r>
            <a:rPr lang="en-US" sz="1800" kern="1200"/>
            <a:t>Mengatur petugas laboratorium microteaching</a:t>
          </a:r>
        </a:p>
        <a:p>
          <a:pPr marL="171450" lvl="1" indent="-171450" algn="l" defTabSz="800100">
            <a:lnSpc>
              <a:spcPct val="90000"/>
            </a:lnSpc>
            <a:spcBef>
              <a:spcPct val="0"/>
            </a:spcBef>
            <a:spcAft>
              <a:spcPct val="15000"/>
            </a:spcAft>
            <a:buChar char="•"/>
          </a:pPr>
          <a:r>
            <a:rPr lang="en-US" sz="1800" kern="1200"/>
            <a:t>Memantau pelaksanaan latihan mengajar.</a:t>
          </a:r>
        </a:p>
      </dsp:txBody>
      <dsp:txXfrm>
        <a:off x="5435" y="873270"/>
        <a:ext cx="2083664" cy="4150440"/>
      </dsp:txXfrm>
    </dsp:sp>
    <dsp:sp modelId="{7F15FC43-4DCD-4277-82FD-BDFCBF6E7449}">
      <dsp:nvSpPr>
        <dsp:cNvPr id="0" name=""/>
        <dsp:cNvSpPr/>
      </dsp:nvSpPr>
      <dsp:spPr>
        <a:xfrm>
          <a:off x="2380813" y="217029"/>
          <a:ext cx="2083664" cy="6562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Dosen Pembimbing.</a:t>
          </a:r>
        </a:p>
      </dsp:txBody>
      <dsp:txXfrm>
        <a:off x="2380813" y="217029"/>
        <a:ext cx="2083664" cy="656241"/>
      </dsp:txXfrm>
    </dsp:sp>
    <dsp:sp modelId="{A1D90B3C-B1D3-4923-A3A3-0393E0852DA7}">
      <dsp:nvSpPr>
        <dsp:cNvPr id="0" name=""/>
        <dsp:cNvSpPr/>
      </dsp:nvSpPr>
      <dsp:spPr>
        <a:xfrm>
          <a:off x="2380813" y="873270"/>
          <a:ext cx="2083664"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Bertindak sebagai fasilitator</a:t>
          </a:r>
        </a:p>
        <a:p>
          <a:pPr marL="171450" lvl="1" indent="-171450" algn="l" defTabSz="800100">
            <a:lnSpc>
              <a:spcPct val="90000"/>
            </a:lnSpc>
            <a:spcBef>
              <a:spcPct val="0"/>
            </a:spcBef>
            <a:spcAft>
              <a:spcPct val="15000"/>
            </a:spcAft>
            <a:buChar char="•"/>
          </a:pPr>
          <a:r>
            <a:rPr lang="en-US" sz="1800" kern="1200"/>
            <a:t>Menjelaskan tatalaksana PM</a:t>
          </a:r>
        </a:p>
        <a:p>
          <a:pPr marL="171450" lvl="1" indent="-171450" algn="l" defTabSz="800100">
            <a:lnSpc>
              <a:spcPct val="90000"/>
            </a:lnSpc>
            <a:spcBef>
              <a:spcPct val="0"/>
            </a:spcBef>
            <a:spcAft>
              <a:spcPct val="15000"/>
            </a:spcAft>
            <a:buChar char="•"/>
          </a:pPr>
          <a:r>
            <a:rPr lang="en-US" sz="1800" kern="1200"/>
            <a:t>Membimbing penyusunan RPP mikro</a:t>
          </a:r>
        </a:p>
        <a:p>
          <a:pPr marL="171450" lvl="1" indent="-171450" algn="l" defTabSz="800100">
            <a:lnSpc>
              <a:spcPct val="90000"/>
            </a:lnSpc>
            <a:spcBef>
              <a:spcPct val="0"/>
            </a:spcBef>
            <a:spcAft>
              <a:spcPct val="15000"/>
            </a:spcAft>
            <a:buChar char="•"/>
          </a:pPr>
          <a:r>
            <a:rPr lang="en-US" sz="1800" kern="1200"/>
            <a:t>Membimbing latihan terbatas</a:t>
          </a:r>
        </a:p>
        <a:p>
          <a:pPr marL="171450" lvl="1" indent="-171450" algn="l" defTabSz="800100">
            <a:lnSpc>
              <a:spcPct val="90000"/>
            </a:lnSpc>
            <a:spcBef>
              <a:spcPct val="0"/>
            </a:spcBef>
            <a:spcAft>
              <a:spcPct val="15000"/>
            </a:spcAft>
            <a:buChar char="•"/>
          </a:pPr>
          <a:r>
            <a:rPr lang="en-US" sz="1800" kern="1200"/>
            <a:t>Mengamati pelaksanaan PM secara menyeluruh.</a:t>
          </a:r>
        </a:p>
      </dsp:txBody>
      <dsp:txXfrm>
        <a:off x="2380813" y="873270"/>
        <a:ext cx="2083664" cy="4150440"/>
      </dsp:txXfrm>
    </dsp:sp>
    <dsp:sp modelId="{85D75256-22F0-432F-A9AF-B35ACA1C9B27}">
      <dsp:nvSpPr>
        <dsp:cNvPr id="0" name=""/>
        <dsp:cNvSpPr/>
      </dsp:nvSpPr>
      <dsp:spPr>
        <a:xfrm>
          <a:off x="4756191" y="217029"/>
          <a:ext cx="2083664" cy="6562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Praktikan</a:t>
          </a:r>
        </a:p>
      </dsp:txBody>
      <dsp:txXfrm>
        <a:off x="4756191" y="217029"/>
        <a:ext cx="2083664" cy="656241"/>
      </dsp:txXfrm>
    </dsp:sp>
    <dsp:sp modelId="{B0FFCF34-2B12-4A53-A87B-BE9FFE2BD434}">
      <dsp:nvSpPr>
        <dsp:cNvPr id="0" name=""/>
        <dsp:cNvSpPr/>
      </dsp:nvSpPr>
      <dsp:spPr>
        <a:xfrm>
          <a:off x="4756191" y="873270"/>
          <a:ext cx="2083664"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Mencermati format keterampilan mengajar</a:t>
          </a:r>
        </a:p>
        <a:p>
          <a:pPr marL="171450" lvl="1" indent="-171450" algn="l" defTabSz="800100">
            <a:lnSpc>
              <a:spcPct val="90000"/>
            </a:lnSpc>
            <a:spcBef>
              <a:spcPct val="0"/>
            </a:spcBef>
            <a:spcAft>
              <a:spcPct val="15000"/>
            </a:spcAft>
            <a:buChar char="•"/>
          </a:pPr>
          <a:r>
            <a:rPr lang="en-US" sz="1800" kern="1200"/>
            <a:t>Membuat RPP latihan</a:t>
          </a:r>
        </a:p>
        <a:p>
          <a:pPr marL="171450" lvl="1" indent="-171450" algn="l" defTabSz="800100">
            <a:lnSpc>
              <a:spcPct val="90000"/>
            </a:lnSpc>
            <a:spcBef>
              <a:spcPct val="0"/>
            </a:spcBef>
            <a:spcAft>
              <a:spcPct val="15000"/>
            </a:spcAft>
            <a:buChar char="•"/>
          </a:pPr>
          <a:r>
            <a:rPr lang="en-US" sz="1800" kern="1200"/>
            <a:t>Melaksanakan latihan dan diskusi</a:t>
          </a:r>
        </a:p>
        <a:p>
          <a:pPr marL="171450" lvl="1" indent="-171450" algn="l" defTabSz="800100">
            <a:lnSpc>
              <a:spcPct val="90000"/>
            </a:lnSpc>
            <a:spcBef>
              <a:spcPct val="0"/>
            </a:spcBef>
            <a:spcAft>
              <a:spcPct val="15000"/>
            </a:spcAft>
            <a:buChar char="•"/>
          </a:pPr>
          <a:r>
            <a:rPr lang="en-US" sz="1800" kern="1200"/>
            <a:t>Menjadi observer</a:t>
          </a:r>
        </a:p>
      </dsp:txBody>
      <dsp:txXfrm>
        <a:off x="4756191" y="873270"/>
        <a:ext cx="2083664" cy="4150440"/>
      </dsp:txXfrm>
    </dsp:sp>
    <dsp:sp modelId="{6829053E-A056-48F4-B528-98B03137DE51}">
      <dsp:nvSpPr>
        <dsp:cNvPr id="0" name=""/>
        <dsp:cNvSpPr/>
      </dsp:nvSpPr>
      <dsp:spPr>
        <a:xfrm>
          <a:off x="7131568" y="217029"/>
          <a:ext cx="2083664" cy="6562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Observer</a:t>
          </a:r>
        </a:p>
      </dsp:txBody>
      <dsp:txXfrm>
        <a:off x="7131568" y="217029"/>
        <a:ext cx="2083664" cy="656241"/>
      </dsp:txXfrm>
    </dsp:sp>
    <dsp:sp modelId="{455E8F83-A65C-4C8A-92F0-16B6B7632B54}">
      <dsp:nvSpPr>
        <dsp:cNvPr id="0" name=""/>
        <dsp:cNvSpPr/>
      </dsp:nvSpPr>
      <dsp:spPr>
        <a:xfrm>
          <a:off x="7131568" y="873270"/>
          <a:ext cx="2083664"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Melakukan pengamatan secara detil</a:t>
          </a:r>
        </a:p>
        <a:p>
          <a:pPr marL="171450" lvl="1" indent="-171450" algn="l" defTabSz="800100">
            <a:lnSpc>
              <a:spcPct val="90000"/>
            </a:lnSpc>
            <a:spcBef>
              <a:spcPct val="0"/>
            </a:spcBef>
            <a:spcAft>
              <a:spcPct val="15000"/>
            </a:spcAft>
            <a:buChar char="•"/>
          </a:pPr>
          <a:r>
            <a:rPr lang="en-US" sz="1800" kern="1200"/>
            <a:t>Memahami jenis keterampilan dasar mengajar</a:t>
          </a:r>
        </a:p>
        <a:p>
          <a:pPr marL="171450" lvl="1" indent="-171450" algn="l" defTabSz="800100">
            <a:lnSpc>
              <a:spcPct val="90000"/>
            </a:lnSpc>
            <a:spcBef>
              <a:spcPct val="0"/>
            </a:spcBef>
            <a:spcAft>
              <a:spcPct val="15000"/>
            </a:spcAft>
            <a:buChar char="•"/>
          </a:pPr>
          <a:r>
            <a:rPr lang="en-US" sz="1800" kern="1200"/>
            <a:t>Memahami isi format observasi</a:t>
          </a:r>
        </a:p>
        <a:p>
          <a:pPr marL="171450" lvl="1" indent="-171450" algn="l" defTabSz="800100">
            <a:lnSpc>
              <a:spcPct val="90000"/>
            </a:lnSpc>
            <a:spcBef>
              <a:spcPct val="0"/>
            </a:spcBef>
            <a:spcAft>
              <a:spcPct val="15000"/>
            </a:spcAft>
            <a:buChar char="•"/>
          </a:pPr>
          <a:r>
            <a:rPr lang="en-US" sz="1800" kern="1200"/>
            <a:t>Menilai secara objektif</a:t>
          </a:r>
        </a:p>
        <a:p>
          <a:pPr marL="171450" lvl="1" indent="-171450" algn="l" defTabSz="800100">
            <a:lnSpc>
              <a:spcPct val="90000"/>
            </a:lnSpc>
            <a:spcBef>
              <a:spcPct val="0"/>
            </a:spcBef>
            <a:spcAft>
              <a:spcPct val="15000"/>
            </a:spcAft>
            <a:buChar char="•"/>
          </a:pPr>
          <a:r>
            <a:rPr lang="en-US" sz="1800" kern="1200"/>
            <a:t>Memberikan masukan yang lengkap, objektif, akurat.</a:t>
          </a:r>
        </a:p>
      </dsp:txBody>
      <dsp:txXfrm>
        <a:off x="7131568" y="873270"/>
        <a:ext cx="2083664" cy="4150440"/>
      </dsp:txXfrm>
    </dsp:sp>
    <dsp:sp modelId="{C4487728-A424-44F7-9080-F81A1814D281}">
      <dsp:nvSpPr>
        <dsp:cNvPr id="0" name=""/>
        <dsp:cNvSpPr/>
      </dsp:nvSpPr>
      <dsp:spPr>
        <a:xfrm>
          <a:off x="9506946" y="217029"/>
          <a:ext cx="2083664" cy="6562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Operator/Teknisi</a:t>
          </a:r>
        </a:p>
      </dsp:txBody>
      <dsp:txXfrm>
        <a:off x="9506946" y="217029"/>
        <a:ext cx="2083664" cy="656241"/>
      </dsp:txXfrm>
    </dsp:sp>
    <dsp:sp modelId="{AE00A52B-7090-4CAA-99AE-2D67C2803446}">
      <dsp:nvSpPr>
        <dsp:cNvPr id="0" name=""/>
        <dsp:cNvSpPr/>
      </dsp:nvSpPr>
      <dsp:spPr>
        <a:xfrm>
          <a:off x="9506946" y="873270"/>
          <a:ext cx="2083664"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Mengendalikan semua perangkat yang diperlukan.</a:t>
          </a:r>
        </a:p>
      </dsp:txBody>
      <dsp:txXfrm>
        <a:off x="9506946" y="873270"/>
        <a:ext cx="2083664" cy="4150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293AD-09A3-4AA6-B8B4-B5A915B5F487}">
      <dsp:nvSpPr>
        <dsp:cNvPr id="0" name=""/>
        <dsp:cNvSpPr/>
      </dsp:nvSpPr>
      <dsp:spPr>
        <a:xfrm>
          <a:off x="1924588" y="-29007"/>
          <a:ext cx="4627104" cy="4627104"/>
        </a:xfrm>
        <a:prstGeom prst="circularArrow">
          <a:avLst>
            <a:gd name="adj1" fmla="val 5544"/>
            <a:gd name="adj2" fmla="val 330680"/>
            <a:gd name="adj3" fmla="val 14499805"/>
            <a:gd name="adj4" fmla="val 1695937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B3BCD97-4D75-45BE-B697-6BB90A4D560A}">
      <dsp:nvSpPr>
        <dsp:cNvPr id="0" name=""/>
        <dsp:cNvSpPr/>
      </dsp:nvSpPr>
      <dsp:spPr>
        <a:xfrm>
          <a:off x="3509710" y="1859"/>
          <a:ext cx="1456860" cy="72843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Modelling skill</a:t>
          </a:r>
        </a:p>
      </dsp:txBody>
      <dsp:txXfrm>
        <a:off x="3545269" y="37418"/>
        <a:ext cx="1385742" cy="657312"/>
      </dsp:txXfrm>
    </dsp:sp>
    <dsp:sp modelId="{23824A93-42A1-4771-B65B-6309BC38880D}">
      <dsp:nvSpPr>
        <dsp:cNvPr id="0" name=""/>
        <dsp:cNvSpPr/>
      </dsp:nvSpPr>
      <dsp:spPr>
        <a:xfrm>
          <a:off x="5052403" y="744781"/>
          <a:ext cx="1456860" cy="72843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Planing a micro lesson</a:t>
          </a:r>
        </a:p>
      </dsp:txBody>
      <dsp:txXfrm>
        <a:off x="5087962" y="780340"/>
        <a:ext cx="1385742" cy="657312"/>
      </dsp:txXfrm>
    </dsp:sp>
    <dsp:sp modelId="{D9C3454D-C3C2-4DD8-8762-C2D03535DDAD}">
      <dsp:nvSpPr>
        <dsp:cNvPr id="0" name=""/>
        <dsp:cNvSpPr/>
      </dsp:nvSpPr>
      <dsp:spPr>
        <a:xfrm>
          <a:off x="5433417" y="2414111"/>
          <a:ext cx="1456860" cy="728430"/>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D" sz="2000" kern="1200"/>
            <a:t>Teaching session</a:t>
          </a:r>
          <a:endParaRPr lang="en-US" sz="2000" kern="1200"/>
        </a:p>
      </dsp:txBody>
      <dsp:txXfrm>
        <a:off x="5468976" y="2449670"/>
        <a:ext cx="1385742" cy="657312"/>
      </dsp:txXfrm>
    </dsp:sp>
    <dsp:sp modelId="{B1494B39-8103-4180-96F9-9AE4D5A401CE}">
      <dsp:nvSpPr>
        <dsp:cNvPr id="0" name=""/>
        <dsp:cNvSpPr/>
      </dsp:nvSpPr>
      <dsp:spPr>
        <a:xfrm>
          <a:off x="4365840" y="3752810"/>
          <a:ext cx="1456860" cy="728430"/>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Feedback</a:t>
          </a:r>
        </a:p>
      </dsp:txBody>
      <dsp:txXfrm>
        <a:off x="4401399" y="3788369"/>
        <a:ext cx="1385742" cy="657312"/>
      </dsp:txXfrm>
    </dsp:sp>
    <dsp:sp modelId="{FAE27D59-649D-400D-BD5C-B0968E530CFC}">
      <dsp:nvSpPr>
        <dsp:cNvPr id="0" name=""/>
        <dsp:cNvSpPr/>
      </dsp:nvSpPr>
      <dsp:spPr>
        <a:xfrm>
          <a:off x="2653579" y="3752810"/>
          <a:ext cx="1456860" cy="728430"/>
        </a:xfrm>
        <a:prstGeom prst="round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Re-plan</a:t>
          </a:r>
        </a:p>
      </dsp:txBody>
      <dsp:txXfrm>
        <a:off x="2689138" y="3788369"/>
        <a:ext cx="1385742" cy="657312"/>
      </dsp:txXfrm>
    </dsp:sp>
    <dsp:sp modelId="{0806BDAE-DBBD-4FE1-9553-3A6DE330B856}">
      <dsp:nvSpPr>
        <dsp:cNvPr id="0" name=""/>
        <dsp:cNvSpPr/>
      </dsp:nvSpPr>
      <dsp:spPr>
        <a:xfrm>
          <a:off x="1586003" y="2414111"/>
          <a:ext cx="1456860" cy="72843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Re-teach</a:t>
          </a:r>
        </a:p>
      </dsp:txBody>
      <dsp:txXfrm>
        <a:off x="1621562" y="2449670"/>
        <a:ext cx="1385742" cy="657312"/>
      </dsp:txXfrm>
    </dsp:sp>
    <dsp:sp modelId="{13FF4B42-E684-4DF2-B887-7D9E0C4360A9}">
      <dsp:nvSpPr>
        <dsp:cNvPr id="0" name=""/>
        <dsp:cNvSpPr/>
      </dsp:nvSpPr>
      <dsp:spPr>
        <a:xfrm>
          <a:off x="1967016" y="744781"/>
          <a:ext cx="1456860" cy="72843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Re-feedback</a:t>
          </a:r>
        </a:p>
      </dsp:txBody>
      <dsp:txXfrm>
        <a:off x="2002575" y="780340"/>
        <a:ext cx="1385742" cy="657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13B72-3237-4E39-AA82-6147B0EF56C7}">
      <dsp:nvSpPr>
        <dsp:cNvPr id="0" name=""/>
        <dsp:cNvSpPr/>
      </dsp:nvSpPr>
      <dsp:spPr>
        <a:xfrm>
          <a:off x="3286" y="291241"/>
          <a:ext cx="3203971" cy="1258554"/>
        </a:xfrm>
        <a:prstGeom prst="rect">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D" sz="2500" kern="1200"/>
            <a:t>Kelompok Model Kooperatif</a:t>
          </a:r>
          <a:endParaRPr lang="en-US" sz="2500" kern="1200"/>
        </a:p>
      </dsp:txBody>
      <dsp:txXfrm>
        <a:off x="3286" y="291241"/>
        <a:ext cx="3203971" cy="1258554"/>
      </dsp:txXfrm>
    </dsp:sp>
    <dsp:sp modelId="{EA203219-CCC4-4C78-8A0E-A1CC5602BB08}">
      <dsp:nvSpPr>
        <dsp:cNvPr id="0" name=""/>
        <dsp:cNvSpPr/>
      </dsp:nvSpPr>
      <dsp:spPr>
        <a:xfrm>
          <a:off x="3286" y="1549796"/>
          <a:ext cx="3203971" cy="2642062"/>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Char char="•"/>
          </a:pPr>
          <a:r>
            <a:rPr lang="en-ID" sz="2500" kern="1200"/>
            <a:t>Jigsaw</a:t>
          </a:r>
          <a:endParaRPr lang="en-US" sz="2500" kern="1200"/>
        </a:p>
        <a:p>
          <a:pPr marL="228600" lvl="1" indent="-228600" algn="ctr" defTabSz="1111250">
            <a:lnSpc>
              <a:spcPct val="90000"/>
            </a:lnSpc>
            <a:spcBef>
              <a:spcPct val="0"/>
            </a:spcBef>
            <a:spcAft>
              <a:spcPct val="15000"/>
            </a:spcAft>
            <a:buChar char="•"/>
          </a:pPr>
          <a:r>
            <a:rPr lang="en-ID" sz="2500" kern="1200"/>
            <a:t>STAD</a:t>
          </a:r>
          <a:endParaRPr lang="en-US" sz="2500" kern="1200"/>
        </a:p>
        <a:p>
          <a:pPr marL="228600" lvl="1" indent="-228600" algn="ctr" defTabSz="1111250">
            <a:lnSpc>
              <a:spcPct val="90000"/>
            </a:lnSpc>
            <a:spcBef>
              <a:spcPct val="0"/>
            </a:spcBef>
            <a:spcAft>
              <a:spcPct val="15000"/>
            </a:spcAft>
            <a:buChar char="•"/>
          </a:pPr>
          <a:r>
            <a:rPr lang="en-ID" sz="2500" kern="1200"/>
            <a:t>TGT</a:t>
          </a:r>
          <a:endParaRPr lang="en-US" sz="2500" kern="1200"/>
        </a:p>
        <a:p>
          <a:pPr marL="228600" lvl="1" indent="-228600" algn="ctr" defTabSz="1111250">
            <a:lnSpc>
              <a:spcPct val="90000"/>
            </a:lnSpc>
            <a:spcBef>
              <a:spcPct val="0"/>
            </a:spcBef>
            <a:spcAft>
              <a:spcPct val="15000"/>
            </a:spcAft>
            <a:buChar char="•"/>
          </a:pPr>
          <a:r>
            <a:rPr lang="en-ID" sz="2500" kern="1200"/>
            <a:t>NHT</a:t>
          </a:r>
          <a:endParaRPr lang="en-US" sz="2500" kern="1200"/>
        </a:p>
      </dsp:txBody>
      <dsp:txXfrm>
        <a:off x="3286" y="1549796"/>
        <a:ext cx="3203971" cy="2642062"/>
      </dsp:txXfrm>
    </dsp:sp>
    <dsp:sp modelId="{D6640BA0-FFCD-4C52-AA92-1F4A3DBE9B63}">
      <dsp:nvSpPr>
        <dsp:cNvPr id="0" name=""/>
        <dsp:cNvSpPr/>
      </dsp:nvSpPr>
      <dsp:spPr>
        <a:xfrm>
          <a:off x="3655814" y="291241"/>
          <a:ext cx="3203971" cy="1258554"/>
        </a:xfrm>
        <a:prstGeom prst="rect">
          <a:avLst/>
        </a:prstGeom>
        <a:solidFill>
          <a:schemeClr val="accent3">
            <a:hueOff val="599003"/>
            <a:satOff val="-3627"/>
            <a:lumOff val="431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D" sz="2500" kern="1200"/>
            <a:t>Kelompok Model Pemrosesan Informasi</a:t>
          </a:r>
          <a:endParaRPr lang="en-US" sz="2500" kern="1200"/>
        </a:p>
      </dsp:txBody>
      <dsp:txXfrm>
        <a:off x="3655814" y="291241"/>
        <a:ext cx="3203971" cy="1258554"/>
      </dsp:txXfrm>
    </dsp:sp>
    <dsp:sp modelId="{B5C8D1E1-05F4-4D9E-A2C2-DBC66DED69FA}">
      <dsp:nvSpPr>
        <dsp:cNvPr id="0" name=""/>
        <dsp:cNvSpPr/>
      </dsp:nvSpPr>
      <dsp:spPr>
        <a:xfrm>
          <a:off x="3655814" y="1549796"/>
          <a:ext cx="3203971" cy="2642062"/>
        </a:xfrm>
        <a:prstGeom prst="rect">
          <a:avLst/>
        </a:prstGeom>
        <a:solidFill>
          <a:schemeClr val="accent3">
            <a:tint val="40000"/>
            <a:alpha val="90000"/>
            <a:hueOff val="624591"/>
            <a:satOff val="2044"/>
            <a:lumOff val="73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ID" sz="2500" kern="1200"/>
            <a:t>Project-based Learning</a:t>
          </a:r>
          <a:endParaRPr lang="en-US" sz="2500" kern="1200"/>
        </a:p>
        <a:p>
          <a:pPr marL="228600" lvl="1" indent="-228600" algn="l" defTabSz="1111250">
            <a:lnSpc>
              <a:spcPct val="90000"/>
            </a:lnSpc>
            <a:spcBef>
              <a:spcPct val="0"/>
            </a:spcBef>
            <a:spcAft>
              <a:spcPct val="15000"/>
            </a:spcAft>
            <a:buChar char="•"/>
          </a:pPr>
          <a:r>
            <a:rPr lang="en-ID" sz="2500" kern="1200"/>
            <a:t>Problem-based Learning</a:t>
          </a:r>
          <a:endParaRPr lang="en-US" sz="2500" kern="1200"/>
        </a:p>
        <a:p>
          <a:pPr marL="228600" lvl="1" indent="-228600" algn="l" defTabSz="1111250">
            <a:lnSpc>
              <a:spcPct val="90000"/>
            </a:lnSpc>
            <a:spcBef>
              <a:spcPct val="0"/>
            </a:spcBef>
            <a:spcAft>
              <a:spcPct val="15000"/>
            </a:spcAft>
            <a:buChar char="•"/>
          </a:pPr>
          <a:r>
            <a:rPr lang="en-ID" sz="2500" kern="1200"/>
            <a:t>Inkuiri</a:t>
          </a:r>
          <a:endParaRPr lang="en-US" sz="2500" kern="1200"/>
        </a:p>
        <a:p>
          <a:pPr marL="228600" lvl="1" indent="-228600" algn="l" defTabSz="1111250">
            <a:lnSpc>
              <a:spcPct val="90000"/>
            </a:lnSpc>
            <a:spcBef>
              <a:spcPct val="0"/>
            </a:spcBef>
            <a:spcAft>
              <a:spcPct val="15000"/>
            </a:spcAft>
            <a:buChar char="•"/>
          </a:pPr>
          <a:r>
            <a:rPr lang="en-ID" sz="2500" kern="1200"/>
            <a:t>Discovery</a:t>
          </a:r>
          <a:endParaRPr lang="en-US" sz="2500" kern="1200"/>
        </a:p>
      </dsp:txBody>
      <dsp:txXfrm>
        <a:off x="3655814" y="1549796"/>
        <a:ext cx="3203971" cy="2642062"/>
      </dsp:txXfrm>
    </dsp:sp>
    <dsp:sp modelId="{B4925210-87BE-431A-B0E8-FE813F60FC2D}">
      <dsp:nvSpPr>
        <dsp:cNvPr id="0" name=""/>
        <dsp:cNvSpPr/>
      </dsp:nvSpPr>
      <dsp:spPr>
        <a:xfrm>
          <a:off x="7308342" y="291241"/>
          <a:ext cx="3203971" cy="1258554"/>
        </a:xfrm>
        <a:prstGeom prst="rect">
          <a:avLst/>
        </a:prstGeom>
        <a:solidFill>
          <a:schemeClr val="accent3">
            <a:hueOff val="1198005"/>
            <a:satOff val="-7255"/>
            <a:lumOff val="8627"/>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D" sz="2500" kern="1200"/>
            <a:t>Kelompok Model/Metode Dalam Jaringan</a:t>
          </a:r>
          <a:endParaRPr lang="en-US" sz="2500" kern="1200"/>
        </a:p>
      </dsp:txBody>
      <dsp:txXfrm>
        <a:off x="7308342" y="291241"/>
        <a:ext cx="3203971" cy="1258554"/>
      </dsp:txXfrm>
    </dsp:sp>
    <dsp:sp modelId="{D9EE7F99-C72A-4F6F-B1FC-7C7FA4ABB279}">
      <dsp:nvSpPr>
        <dsp:cNvPr id="0" name=""/>
        <dsp:cNvSpPr/>
      </dsp:nvSpPr>
      <dsp:spPr>
        <a:xfrm>
          <a:off x="7308342" y="1549796"/>
          <a:ext cx="3203971" cy="2642062"/>
        </a:xfrm>
        <a:prstGeom prst="rect">
          <a:avLst/>
        </a:prstGeom>
        <a:solidFill>
          <a:schemeClr val="accent3">
            <a:tint val="40000"/>
            <a:alpha val="90000"/>
            <a:hueOff val="1249182"/>
            <a:satOff val="4087"/>
            <a:lumOff val="146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ID" sz="2500" kern="1200"/>
            <a:t>Hybrid/Blended Learning</a:t>
          </a:r>
          <a:endParaRPr lang="en-US" sz="2500" kern="1200"/>
        </a:p>
        <a:p>
          <a:pPr marL="228600" lvl="1" indent="-228600" algn="l" defTabSz="1111250">
            <a:lnSpc>
              <a:spcPct val="90000"/>
            </a:lnSpc>
            <a:spcBef>
              <a:spcPct val="0"/>
            </a:spcBef>
            <a:spcAft>
              <a:spcPct val="15000"/>
            </a:spcAft>
            <a:buChar char="•"/>
          </a:pPr>
          <a:r>
            <a:rPr lang="en-ID" sz="2500" kern="1200"/>
            <a:t>Flipped Learning</a:t>
          </a:r>
          <a:endParaRPr lang="en-US" sz="2500" kern="1200"/>
        </a:p>
        <a:p>
          <a:pPr marL="228600" lvl="1" indent="-228600" algn="l" defTabSz="1111250">
            <a:lnSpc>
              <a:spcPct val="90000"/>
            </a:lnSpc>
            <a:spcBef>
              <a:spcPct val="0"/>
            </a:spcBef>
            <a:spcAft>
              <a:spcPct val="15000"/>
            </a:spcAft>
            <a:buChar char="•"/>
          </a:pPr>
          <a:r>
            <a:rPr lang="en-ID" sz="2500" kern="1200"/>
            <a:t>TPACK Framework</a:t>
          </a:r>
          <a:endParaRPr lang="en-US" sz="2500" kern="1200"/>
        </a:p>
      </dsp:txBody>
      <dsp:txXfrm>
        <a:off x="7308342" y="1549796"/>
        <a:ext cx="3203971" cy="2642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58A84-7431-4948-99C7-9473804921F3}">
      <dsp:nvSpPr>
        <dsp:cNvPr id="0" name=""/>
        <dsp:cNvSpPr/>
      </dsp:nvSpPr>
      <dsp:spPr>
        <a:xfrm>
          <a:off x="3174851" y="1705287"/>
          <a:ext cx="1461674" cy="1461674"/>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ID" sz="2400" b="1" kern="1200"/>
            <a:t>USER INTERAC-TION</a:t>
          </a:r>
          <a:endParaRPr lang="en-US" sz="2400" b="1" kern="1200"/>
        </a:p>
      </dsp:txBody>
      <dsp:txXfrm>
        <a:off x="3246204" y="1776640"/>
        <a:ext cx="1318968" cy="1318968"/>
      </dsp:txXfrm>
    </dsp:sp>
    <dsp:sp modelId="{1789AE88-9F06-4CAC-AA4D-5AC7F9E44620}">
      <dsp:nvSpPr>
        <dsp:cNvPr id="0" name=""/>
        <dsp:cNvSpPr/>
      </dsp:nvSpPr>
      <dsp:spPr>
        <a:xfrm rot="16200000">
          <a:off x="3542915" y="1342513"/>
          <a:ext cx="725546" cy="0"/>
        </a:xfrm>
        <a:custGeom>
          <a:avLst/>
          <a:gdLst/>
          <a:ahLst/>
          <a:cxnLst/>
          <a:rect l="0" t="0" r="0" b="0"/>
          <a:pathLst>
            <a:path>
              <a:moveTo>
                <a:pt x="0" y="0"/>
              </a:moveTo>
              <a:lnTo>
                <a:pt x="725546" y="0"/>
              </a:lnTo>
            </a:path>
          </a:pathLst>
        </a:custGeom>
        <a:noFill/>
        <a:ln w="127000" cap="flat" cmpd="sng" algn="ctr">
          <a:solidFill>
            <a:srgbClr val="0070C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434A7747-BDAD-4351-87DF-FA4D1F25AC14}">
      <dsp:nvSpPr>
        <dsp:cNvPr id="0" name=""/>
        <dsp:cNvSpPr/>
      </dsp:nvSpPr>
      <dsp:spPr>
        <a:xfrm>
          <a:off x="3148859" y="418"/>
          <a:ext cx="1513659" cy="979322"/>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ID" sz="2800" kern="1200"/>
            <a:t>Online Learning</a:t>
          </a:r>
          <a:endParaRPr lang="en-US" sz="2800" kern="1200"/>
        </a:p>
      </dsp:txBody>
      <dsp:txXfrm>
        <a:off x="3196666" y="48225"/>
        <a:ext cx="1418045" cy="883708"/>
      </dsp:txXfrm>
    </dsp:sp>
    <dsp:sp modelId="{0AD48E72-C33F-4F97-A9FB-863A6B06918D}">
      <dsp:nvSpPr>
        <dsp:cNvPr id="0" name=""/>
        <dsp:cNvSpPr/>
      </dsp:nvSpPr>
      <dsp:spPr>
        <a:xfrm>
          <a:off x="4636526" y="2436124"/>
          <a:ext cx="302875" cy="0"/>
        </a:xfrm>
        <a:custGeom>
          <a:avLst/>
          <a:gdLst/>
          <a:ahLst/>
          <a:cxnLst/>
          <a:rect l="0" t="0" r="0" b="0"/>
          <a:pathLst>
            <a:path>
              <a:moveTo>
                <a:pt x="0" y="0"/>
              </a:moveTo>
              <a:lnTo>
                <a:pt x="302875" y="0"/>
              </a:lnTo>
            </a:path>
          </a:pathLst>
        </a:custGeom>
        <a:noFill/>
        <a:ln w="127000" cap="flat" cmpd="sng" algn="ctr">
          <a:solidFill>
            <a:srgbClr val="0070C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DD5799EE-0973-48D8-933F-4894E73A84A1}">
      <dsp:nvSpPr>
        <dsp:cNvPr id="0" name=""/>
        <dsp:cNvSpPr/>
      </dsp:nvSpPr>
      <dsp:spPr>
        <a:xfrm>
          <a:off x="4939402" y="1946463"/>
          <a:ext cx="1824663" cy="979322"/>
        </a:xfrm>
        <a:prstGeom prst="roundRect">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ID" sz="2800" kern="1200"/>
            <a:t>Simulation &amp; Game</a:t>
          </a:r>
          <a:endParaRPr lang="en-US" sz="2800" kern="1200"/>
        </a:p>
      </dsp:txBody>
      <dsp:txXfrm>
        <a:off x="4987209" y="1994270"/>
        <a:ext cx="1729049" cy="883708"/>
      </dsp:txXfrm>
    </dsp:sp>
    <dsp:sp modelId="{3D65B5C0-DF00-4CC8-AED6-494FC6F225E0}">
      <dsp:nvSpPr>
        <dsp:cNvPr id="0" name=""/>
        <dsp:cNvSpPr/>
      </dsp:nvSpPr>
      <dsp:spPr>
        <a:xfrm rot="5400000">
          <a:off x="3542915" y="3529735"/>
          <a:ext cx="725546" cy="0"/>
        </a:xfrm>
        <a:custGeom>
          <a:avLst/>
          <a:gdLst/>
          <a:ahLst/>
          <a:cxnLst/>
          <a:rect l="0" t="0" r="0" b="0"/>
          <a:pathLst>
            <a:path>
              <a:moveTo>
                <a:pt x="0" y="0"/>
              </a:moveTo>
              <a:lnTo>
                <a:pt x="725546" y="0"/>
              </a:lnTo>
            </a:path>
          </a:pathLst>
        </a:custGeom>
        <a:noFill/>
        <a:ln w="127000" cap="flat" cmpd="sng" algn="ctr">
          <a:solidFill>
            <a:srgbClr val="0070C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2183EB2A-253D-4276-846B-90E41EDB7DE5}">
      <dsp:nvSpPr>
        <dsp:cNvPr id="0" name=""/>
        <dsp:cNvSpPr/>
      </dsp:nvSpPr>
      <dsp:spPr>
        <a:xfrm>
          <a:off x="3020881" y="3892508"/>
          <a:ext cx="1769615" cy="979322"/>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ID" sz="2800" kern="1200"/>
            <a:t>Mobile Learning</a:t>
          </a:r>
          <a:endParaRPr lang="en-US" sz="2800" kern="1200"/>
        </a:p>
      </dsp:txBody>
      <dsp:txXfrm>
        <a:off x="3068688" y="3940315"/>
        <a:ext cx="1674001" cy="883708"/>
      </dsp:txXfrm>
    </dsp:sp>
    <dsp:sp modelId="{3A49A9DB-33ED-43E0-A341-EFCB6BD98A47}">
      <dsp:nvSpPr>
        <dsp:cNvPr id="0" name=""/>
        <dsp:cNvSpPr/>
      </dsp:nvSpPr>
      <dsp:spPr>
        <a:xfrm rot="10800000">
          <a:off x="2815419" y="2436124"/>
          <a:ext cx="359431" cy="0"/>
        </a:xfrm>
        <a:custGeom>
          <a:avLst/>
          <a:gdLst/>
          <a:ahLst/>
          <a:cxnLst/>
          <a:rect l="0" t="0" r="0" b="0"/>
          <a:pathLst>
            <a:path>
              <a:moveTo>
                <a:pt x="0" y="0"/>
              </a:moveTo>
              <a:lnTo>
                <a:pt x="359431" y="0"/>
              </a:lnTo>
            </a:path>
          </a:pathLst>
        </a:custGeom>
        <a:noFill/>
        <a:ln w="127000" cap="flat" cmpd="sng" algn="ctr">
          <a:solidFill>
            <a:srgbClr val="0070C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F732481A-EA1A-4EAA-9668-1A390784DCC5}">
      <dsp:nvSpPr>
        <dsp:cNvPr id="0" name=""/>
        <dsp:cNvSpPr/>
      </dsp:nvSpPr>
      <dsp:spPr>
        <a:xfrm>
          <a:off x="1103868" y="1946463"/>
          <a:ext cx="1711551" cy="979322"/>
        </a:xfrm>
        <a:prstGeom prst="round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ID" sz="2400" kern="1200"/>
            <a:t>Instructi-onal Video</a:t>
          </a:r>
          <a:endParaRPr lang="en-US" sz="2400" kern="1200"/>
        </a:p>
      </dsp:txBody>
      <dsp:txXfrm>
        <a:off x="1151675" y="1994270"/>
        <a:ext cx="1615937" cy="8837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ABC11-66A3-425E-B392-E668435F7282}" type="datetimeFigureOut">
              <a:rPr lang="en-US" smtClean="0"/>
              <a:pPr/>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3FCDC-5859-48AA-80F5-46F52EEC3D02}" type="slidenum">
              <a:rPr lang="en-US" smtClean="0"/>
              <a:pPr/>
              <a:t>‹#›</a:t>
            </a:fld>
            <a:endParaRPr lang="en-US"/>
          </a:p>
        </p:txBody>
      </p:sp>
    </p:spTree>
    <p:extLst>
      <p:ext uri="{BB962C8B-B14F-4D97-AF65-F5344CB8AC3E}">
        <p14:creationId xmlns:p14="http://schemas.microsoft.com/office/powerpoint/2010/main" xmlns="" val="335666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BE8BB-6049-465C-A4B3-708A5DD22474}" type="slidenum">
              <a:rPr lang="en-US" smtClean="0"/>
              <a:pPr/>
              <a:t>26</a:t>
            </a:fld>
            <a:endParaRPr lang="en-US"/>
          </a:p>
        </p:txBody>
      </p:sp>
    </p:spTree>
    <p:extLst>
      <p:ext uri="{BB962C8B-B14F-4D97-AF65-F5344CB8AC3E}">
        <p14:creationId xmlns:p14="http://schemas.microsoft.com/office/powerpoint/2010/main" xmlns="" val="170626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B3423-410D-49EC-B0BE-5DEA85E25AA0}"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87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B3423-410D-49EC-B0BE-5DEA85E25AA0}"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360922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B3423-410D-49EC-B0BE-5DEA85E25AA0}"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255530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xmlns="" id="{48262FF4-E3B0-BFB0-B71F-66BEB1A9F591}"/>
              </a:ext>
            </a:extLst>
          </p:cNvPr>
          <p:cNvSpPr/>
          <p:nvPr userDrawn="1"/>
        </p:nvSpPr>
        <p:spPr>
          <a:xfrm>
            <a:off x="0" y="0"/>
            <a:ext cx="12192000" cy="6766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xmlns="" val="111472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B3423-410D-49EC-B0BE-5DEA85E25AA0}"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327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B3423-410D-49EC-B0BE-5DEA85E25AA0}"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69989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B3423-410D-49EC-B0BE-5DEA85E25AA0}"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39201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B3423-410D-49EC-B0BE-5DEA85E25AA0}"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583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CB3423-410D-49EC-B0BE-5DEA85E25AA0}" type="datetimeFigureOut">
              <a:rPr lang="en-US" smtClean="0"/>
              <a:pPr/>
              <a:t>8/16/2022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132965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CB3423-410D-49EC-B0BE-5DEA85E25AA0}" type="datetimeFigureOut">
              <a:rPr lang="en-US" smtClean="0"/>
              <a:pPr/>
              <a:t>8/16/2022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68357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B3423-410D-49EC-B0BE-5DEA85E25AA0}"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p14="http://schemas.microsoft.com/office/powerpoint/2010/main" xmlns="" val="279073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CB3423-410D-49EC-B0BE-5DEA85E25AA0}" type="datetimeFigureOut">
              <a:rPr lang="en-US" smtClean="0"/>
              <a:pPr/>
              <a:t>8/16/2022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409305C-BB56-4E6D-B85A-735CED84347E}"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ADDDBF99-930C-C376-71EE-4BAC0BECD4F0}"/>
              </a:ext>
            </a:extLst>
          </p:cNvPr>
          <p:cNvSpPr/>
          <p:nvPr userDrawn="1"/>
        </p:nvSpPr>
        <p:spPr>
          <a:xfrm>
            <a:off x="0" y="0"/>
            <a:ext cx="12192000" cy="6858000"/>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32BDDEB-261D-E798-5882-18A65F1A6AE8}"/>
              </a:ext>
            </a:extLst>
          </p:cNvPr>
          <p:cNvSpPr txBox="1"/>
          <p:nvPr userDrawn="1"/>
        </p:nvSpPr>
        <p:spPr>
          <a:xfrm>
            <a:off x="9375693" y="6420406"/>
            <a:ext cx="2700419" cy="369332"/>
          </a:xfrm>
          <a:prstGeom prst="rect">
            <a:avLst/>
          </a:prstGeom>
          <a:noFill/>
        </p:spPr>
        <p:txBody>
          <a:bodyPr wrap="none" rtlCol="0">
            <a:spAutoFit/>
          </a:bodyPr>
          <a:lstStyle/>
          <a:p>
            <a:r>
              <a:rPr lang="en-ID">
                <a:solidFill>
                  <a:srgbClr val="002060"/>
                </a:solidFill>
              </a:rPr>
              <a:t>mmasykuri@staff.uns.ac.id</a:t>
            </a:r>
            <a:endParaRPr lang="en-US">
              <a:solidFill>
                <a:srgbClr val="002060"/>
              </a:solidFill>
            </a:endParaRPr>
          </a:p>
        </p:txBody>
      </p:sp>
      <p:pic>
        <p:nvPicPr>
          <p:cNvPr id="13" name="Picture 6" descr="https://uns.ac.id/en/wp-content/uploads/2019/05/logo-uns-3-1.png">
            <a:extLst>
              <a:ext uri="{FF2B5EF4-FFF2-40B4-BE49-F238E27FC236}">
                <a16:creationId xmlns:a16="http://schemas.microsoft.com/office/drawing/2014/main" xmlns="" id="{07E8A6D1-F75C-2333-EE17-C00DBE183BA5}"/>
              </a:ext>
            </a:extLst>
          </p:cNvPr>
          <p:cNvPicPr>
            <a:picLocks noChangeAspect="1" noChangeArrowheads="1"/>
          </p:cNvPicPr>
          <p:nvPr userDrawn="1"/>
        </p:nvPicPr>
        <p:blipFill>
          <a:blip r:embed="rId13" cstate="email">
            <a:extLst>
              <a:ext uri="{28A0092B-C50C-407E-A947-70E740481C1C}">
                <a14:useLocalDpi xmlns:a14="http://schemas.microsoft.com/office/drawing/2010/main" xmlns=""/>
              </a:ext>
            </a:extLst>
          </a:blip>
          <a:srcRect/>
          <a:stretch>
            <a:fillRect/>
          </a:stretch>
        </p:blipFill>
        <p:spPr bwMode="auto">
          <a:xfrm>
            <a:off x="293176" y="6076293"/>
            <a:ext cx="2120895" cy="645182"/>
          </a:xfrm>
          <a:prstGeom prst="rect">
            <a:avLst/>
          </a:pr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777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matt-koehler.com/tpack2/tpack-explained/using-the-tpack-imag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het.colorado.edu/en/simulations/category/new"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squiglit.com/what-is-squigl/" TargetMode="External"/><Relationship Id="rId3" Type="http://schemas.openxmlformats.org/officeDocument/2006/relationships/hyperlink" Target="https://app.edu.buncee.com/" TargetMode="External"/><Relationship Id="rId7" Type="http://schemas.openxmlformats.org/officeDocument/2006/relationships/hyperlink" Target="https://www.peardeck.com/" TargetMode="External"/><Relationship Id="rId2" Type="http://schemas.openxmlformats.org/officeDocument/2006/relationships/hyperlink" Target="https://www.thinglink.com/" TargetMode="External"/><Relationship Id="rId1" Type="http://schemas.openxmlformats.org/officeDocument/2006/relationships/slideLayout" Target="../slideLayouts/slideLayout2.xml"/><Relationship Id="rId6" Type="http://schemas.openxmlformats.org/officeDocument/2006/relationships/hyperlink" Target="https://nearpod.com/international?utm_expid=.0dkcszR9SP2jr9OT7IpJhA.1&amp;utm_referrer=" TargetMode="External"/><Relationship Id="rId5" Type="http://schemas.openxmlformats.org/officeDocument/2006/relationships/hyperlink" Target="https://corp.kaltura.com/solutions/education/" TargetMode="External"/><Relationship Id="rId4" Type="http://schemas.openxmlformats.org/officeDocument/2006/relationships/hyperlink" Target="https://edpuzzle.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pp.discoveryeducation.com/learn/channels/channel/9ccf523a-5b7a-4856-ae5c-602e40d1e50f" TargetMode="External"/><Relationship Id="rId2" Type="http://schemas.openxmlformats.org/officeDocument/2006/relationships/hyperlink" Target="https://byjus.com/" TargetMode="External"/><Relationship Id="rId1" Type="http://schemas.openxmlformats.org/officeDocument/2006/relationships/slideLayout" Target="../slideLayouts/slideLayout2.xml"/><Relationship Id="rId6" Type="http://schemas.openxmlformats.org/officeDocument/2006/relationships/hyperlink" Target="https://about.labxchange.org/" TargetMode="External"/><Relationship Id="rId5" Type="http://schemas.openxmlformats.org/officeDocument/2006/relationships/hyperlink" Target="https://enuma.com/" TargetMode="External"/><Relationship Id="rId4" Type="http://schemas.openxmlformats.org/officeDocument/2006/relationships/hyperlink" Target="https://www.khanacademy.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skooler.com/" TargetMode="External"/><Relationship Id="rId3" Type="http://schemas.openxmlformats.org/officeDocument/2006/relationships/hyperlink" Target="https://new.edmodo.com/?go2url=/home" TargetMode="External"/><Relationship Id="rId7" Type="http://schemas.openxmlformats.org/officeDocument/2006/relationships/hyperlink" Target="https://web.seesaw.me/" TargetMode="External"/><Relationship Id="rId2" Type="http://schemas.openxmlformats.org/officeDocument/2006/relationships/hyperlink" Target="https://www.classdojo.com/" TargetMode="External"/><Relationship Id="rId1" Type="http://schemas.openxmlformats.org/officeDocument/2006/relationships/slideLayout" Target="../slideLayouts/slideLayout2.xml"/><Relationship Id="rId6" Type="http://schemas.openxmlformats.org/officeDocument/2006/relationships/hyperlink" Target="https://www.schoology.com/" TargetMode="External"/><Relationship Id="rId5" Type="http://schemas.openxmlformats.org/officeDocument/2006/relationships/hyperlink" Target="https://moodle.org/" TargetMode="External"/><Relationship Id="rId4" Type="http://schemas.openxmlformats.org/officeDocument/2006/relationships/hyperlink" Target="https://classroom.google.com/h"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2" Type="http://schemas.openxmlformats.org/officeDocument/2006/relationships/hyperlink" Target="https://eric.ed.gov/?id=ED36028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815" y="2153775"/>
            <a:ext cx="10877265" cy="871430"/>
          </a:xfrm>
        </p:spPr>
        <p:txBody>
          <a:bodyPr>
            <a:noAutofit/>
          </a:bodyPr>
          <a:lstStyle/>
          <a:p>
            <a:pPr algn="ctr"/>
            <a:r>
              <a:rPr lang="en-US" sz="4800" b="1" dirty="0" err="1">
                <a:latin typeface="Arial Rounded MT Bold" panose="020F0704030504030204" pitchFamily="34" charset="0"/>
              </a:rPr>
              <a:t>Pembelajaran</a:t>
            </a:r>
            <a:r>
              <a:rPr lang="en-US" sz="4800" b="1" dirty="0">
                <a:latin typeface="Arial Rounded MT Bold" panose="020F0704030504030204" pitchFamily="34" charset="0"/>
              </a:rPr>
              <a:t> </a:t>
            </a:r>
            <a:r>
              <a:rPr lang="en-US" sz="4800" b="1" dirty="0" err="1">
                <a:latin typeface="Arial Rounded MT Bold" panose="020F0704030504030204" pitchFamily="34" charset="0"/>
              </a:rPr>
              <a:t>Mikro</a:t>
            </a:r>
            <a:r>
              <a:rPr lang="en-US" sz="4800" b="1" dirty="0">
                <a:latin typeface="Arial Rounded MT Bold" panose="020F0704030504030204" pitchFamily="34" charset="0"/>
              </a:rPr>
              <a:t> </a:t>
            </a:r>
            <a:endParaRPr lang="en-US" sz="4800" i="1" dirty="0">
              <a:latin typeface="Arial Narrow" panose="020B0606020202030204" pitchFamily="34" charset="0"/>
            </a:endParaRPr>
          </a:p>
        </p:txBody>
      </p:sp>
      <p:grpSp>
        <p:nvGrpSpPr>
          <p:cNvPr id="9" name="Group 8"/>
          <p:cNvGrpSpPr/>
          <p:nvPr/>
        </p:nvGrpSpPr>
        <p:grpSpPr>
          <a:xfrm>
            <a:off x="74036" y="63189"/>
            <a:ext cx="12117964" cy="2027398"/>
            <a:chOff x="74036" y="63189"/>
            <a:chExt cx="12117964" cy="2027398"/>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74036" y="63189"/>
              <a:ext cx="6051412" cy="202739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xmlns=""/>
                </a:ext>
              </a:extLst>
            </a:blip>
            <a:srcRect l="-459"/>
            <a:stretch/>
          </p:blipFill>
          <p:spPr>
            <a:xfrm>
              <a:off x="6098152" y="65433"/>
              <a:ext cx="6093848" cy="2025153"/>
            </a:xfrm>
            <a:prstGeom prst="rect">
              <a:avLst/>
            </a:prstGeom>
          </p:spPr>
        </p:pic>
      </p:grpSp>
      <p:sp>
        <p:nvSpPr>
          <p:cNvPr id="8" name="Rectangle 7"/>
          <p:cNvSpPr/>
          <p:nvPr/>
        </p:nvSpPr>
        <p:spPr>
          <a:xfrm>
            <a:off x="0" y="1"/>
            <a:ext cx="12192000" cy="209058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13163567-692C-C6D1-9D55-C2025F6F7472}"/>
              </a:ext>
            </a:extLst>
          </p:cNvPr>
          <p:cNvSpPr txBox="1"/>
          <p:nvPr/>
        </p:nvSpPr>
        <p:spPr>
          <a:xfrm>
            <a:off x="1225826" y="5057218"/>
            <a:ext cx="9740348" cy="1015663"/>
          </a:xfrm>
          <a:prstGeom prst="rect">
            <a:avLst/>
          </a:prstGeom>
          <a:noFill/>
        </p:spPr>
        <p:txBody>
          <a:bodyPr wrap="square" rtlCol="0">
            <a:spAutoFit/>
          </a:bodyPr>
          <a:lstStyle/>
          <a:p>
            <a:pPr algn="ctr"/>
            <a:r>
              <a:rPr lang="en-US" sz="2000" dirty="0" err="1">
                <a:latin typeface="Tahoma" panose="020B0604030504040204" pitchFamily="34" charset="0"/>
                <a:ea typeface="Tahoma" panose="020B0604030504040204" pitchFamily="34" charset="0"/>
                <a:cs typeface="Tahoma" panose="020B0604030504040204" pitchFamily="34" charset="0"/>
              </a:rPr>
              <a:t>Pelatihan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Peningkatan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Keterampilan</a:t>
            </a:r>
            <a:r>
              <a:rPr lang="en-US" sz="2000" dirty="0">
                <a:latin typeface="Tahoma" panose="020B0604030504040204" pitchFamily="34" charset="0"/>
                <a:ea typeface="Tahoma" panose="020B0604030504040204" pitchFamily="34" charset="0"/>
                <a:cs typeface="Tahoma" panose="020B0604030504040204" pitchFamily="34" charset="0"/>
              </a:rPr>
              <a:t> Dasar Teknik </a:t>
            </a:r>
            <a:r>
              <a:rPr lang="en-US" sz="2000" dirty="0" err="1">
                <a:latin typeface="Tahoma" panose="020B0604030504040204" pitchFamily="34" charset="0"/>
                <a:ea typeface="Tahoma" panose="020B0604030504040204" pitchFamily="34" charset="0"/>
                <a:cs typeface="Tahoma" panose="020B0604030504040204" pitchFamily="34" charset="0"/>
              </a:rPr>
              <a:t>Instruksional</a:t>
            </a:r>
            <a:r>
              <a:rPr lang="en-US" sz="2000" dirty="0">
                <a:latin typeface="Tahoma" panose="020B0604030504040204" pitchFamily="34" charset="0"/>
                <a:ea typeface="Tahoma" panose="020B0604030504040204" pitchFamily="34" charset="0"/>
                <a:cs typeface="Tahoma" panose="020B0604030504040204" pitchFamily="34" charset="0"/>
              </a:rPr>
              <a:t> (PEKERTI)</a:t>
            </a:r>
          </a:p>
          <a:p>
            <a:pPr algn="ctr"/>
            <a:r>
              <a:rPr lang="en-US" sz="2000" dirty="0">
                <a:latin typeface="Tahoma" panose="020B0604030504040204" pitchFamily="34" charset="0"/>
                <a:ea typeface="Tahoma" panose="020B0604030504040204" pitchFamily="34" charset="0"/>
                <a:cs typeface="Tahoma" panose="020B0604030504040204" pitchFamily="34" charset="0"/>
              </a:rPr>
              <a:t>Universitas Lampung</a:t>
            </a:r>
          </a:p>
          <a:p>
            <a:pPr algn="ctr"/>
            <a:r>
              <a:rPr lang="en-US" sz="2000" dirty="0" err="1">
                <a:latin typeface="Tahoma" panose="020B0604030504040204" pitchFamily="34" charset="0"/>
                <a:ea typeface="Tahoma" panose="020B0604030504040204" pitchFamily="34" charset="0"/>
                <a:cs typeface="Tahoma" panose="020B0604030504040204" pitchFamily="34" charset="0"/>
              </a:rPr>
              <a:t>Selasa</a:t>
            </a:r>
            <a:r>
              <a:rPr lang="en-US" sz="2000" dirty="0">
                <a:latin typeface="Tahoma" panose="020B0604030504040204" pitchFamily="34" charset="0"/>
                <a:ea typeface="Tahoma" panose="020B0604030504040204" pitchFamily="34" charset="0"/>
                <a:cs typeface="Tahoma" panose="020B0604030504040204" pitchFamily="34" charset="0"/>
              </a:rPr>
              <a:t>, </a:t>
            </a:r>
            <a:r>
              <a:rPr lang="id-ID" sz="2000" dirty="0" smtClean="0">
                <a:latin typeface="Tahoma" panose="020B0604030504040204" pitchFamily="34" charset="0"/>
                <a:ea typeface="Tahoma" panose="020B0604030504040204" pitchFamily="34" charset="0"/>
                <a:cs typeface="Tahoma" panose="020B0604030504040204" pitchFamily="34" charset="0"/>
              </a:rPr>
              <a:t>16 Agustus</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2022</a:t>
            </a:r>
            <a:endParaRPr lang="en-ID"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A985E79F-658D-C078-31B1-D1A68578C42D}"/>
              </a:ext>
            </a:extLst>
          </p:cNvPr>
          <p:cNvSpPr txBox="1"/>
          <p:nvPr/>
        </p:nvSpPr>
        <p:spPr>
          <a:xfrm>
            <a:off x="1255273" y="3810379"/>
            <a:ext cx="9740348"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Dr. </a:t>
            </a:r>
            <a:r>
              <a:rPr lang="en-US" sz="2400" b="1" dirty="0" err="1">
                <a:latin typeface="Tahoma" panose="020B0604030504040204" pitchFamily="34" charset="0"/>
                <a:ea typeface="Tahoma" panose="020B0604030504040204" pitchFamily="34" charset="0"/>
                <a:cs typeface="Tahoma" panose="020B0604030504040204" pitchFamily="34" charset="0"/>
              </a:rPr>
              <a:t>Nurhanurawati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M.Pd</a:t>
            </a:r>
            <a:r>
              <a:rPr lang="en-US" sz="2400" b="1" dirty="0">
                <a:latin typeface="Tahoma" panose="020B0604030504040204" pitchFamily="34" charset="0"/>
                <a:ea typeface="Tahoma" panose="020B0604030504040204" pitchFamily="34" charset="0"/>
                <a:cs typeface="Tahoma" panose="020B0604030504040204" pitchFamily="34" charset="0"/>
              </a:rPr>
              <a:t>.</a:t>
            </a:r>
            <a:endParaRPr lang="en-ID"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3706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258956"/>
          </a:xfrm>
        </p:spPr>
        <p:txBody>
          <a:bodyPr>
            <a:normAutofit/>
          </a:bodyPr>
          <a:lstStyle/>
          <a:p>
            <a:r>
              <a:rPr lang="en-ID" sz="4400" dirty="0" err="1">
                <a:latin typeface="Arial Rounded MT Bold" panose="020F0704030504030204" pitchFamily="34" charset="0"/>
              </a:rPr>
              <a:t>Perbedaan</a:t>
            </a:r>
            <a:r>
              <a:rPr lang="en-ID" sz="4400" dirty="0">
                <a:latin typeface="Arial Rounded MT Bold" panose="020F0704030504030204" pitchFamily="34" charset="0"/>
              </a:rPr>
              <a:t> </a:t>
            </a:r>
            <a:r>
              <a:rPr lang="en-ID" sz="4400" dirty="0" err="1">
                <a:latin typeface="Arial Rounded MT Bold" panose="020F0704030504030204" pitchFamily="34" charset="0"/>
              </a:rPr>
              <a:t>Pembelajaran</a:t>
            </a:r>
            <a:r>
              <a:rPr lang="en-ID" sz="4400" dirty="0">
                <a:latin typeface="Arial Rounded MT Bold" panose="020F0704030504030204" pitchFamily="34" charset="0"/>
              </a:rPr>
              <a:t> </a:t>
            </a:r>
            <a:r>
              <a:rPr lang="en-ID" sz="4400" dirty="0" err="1">
                <a:latin typeface="Arial Rounded MT Bold" panose="020F0704030504030204" pitchFamily="34" charset="0"/>
              </a:rPr>
              <a:t>Mikro</a:t>
            </a:r>
            <a:r>
              <a:rPr lang="en-ID" sz="4400" dirty="0">
                <a:latin typeface="Arial Rounded MT Bold" panose="020F0704030504030204" pitchFamily="34" charset="0"/>
              </a:rPr>
              <a:t> &amp; Makro</a:t>
            </a:r>
            <a:endParaRPr lang="en-US" sz="4400"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94325170"/>
              </p:ext>
            </p:extLst>
          </p:nvPr>
        </p:nvGraphicFramePr>
        <p:xfrm>
          <a:off x="715370" y="1543738"/>
          <a:ext cx="10515600" cy="4754880"/>
        </p:xfrm>
        <a:graphic>
          <a:graphicData uri="http://schemas.openxmlformats.org/drawingml/2006/table">
            <a:tbl>
              <a:tblPr firstRow="1" bandRow="1">
                <a:tableStyleId>{00A15C55-8517-42AA-B614-E9B94910E393}</a:tableStyleId>
              </a:tblPr>
              <a:tblGrid>
                <a:gridCol w="2887639">
                  <a:extLst>
                    <a:ext uri="{9D8B030D-6E8A-4147-A177-3AD203B41FA5}">
                      <a16:colId xmlns:a16="http://schemas.microsoft.com/office/drawing/2014/main" xmlns="" val="379437836"/>
                    </a:ext>
                  </a:extLst>
                </a:gridCol>
                <a:gridCol w="3575713">
                  <a:extLst>
                    <a:ext uri="{9D8B030D-6E8A-4147-A177-3AD203B41FA5}">
                      <a16:colId xmlns:a16="http://schemas.microsoft.com/office/drawing/2014/main" xmlns="" val="302962294"/>
                    </a:ext>
                  </a:extLst>
                </a:gridCol>
                <a:gridCol w="4052248">
                  <a:extLst>
                    <a:ext uri="{9D8B030D-6E8A-4147-A177-3AD203B41FA5}">
                      <a16:colId xmlns:a16="http://schemas.microsoft.com/office/drawing/2014/main" xmlns="" val="1163670655"/>
                    </a:ext>
                  </a:extLst>
                </a:gridCol>
              </a:tblGrid>
              <a:tr h="370840">
                <a:tc>
                  <a:txBody>
                    <a:bodyPr/>
                    <a:lstStyle/>
                    <a:p>
                      <a:r>
                        <a:rPr lang="en-ID" sz="2400" dirty="0" err="1">
                          <a:solidFill>
                            <a:schemeClr val="tx1"/>
                          </a:solidFill>
                        </a:rPr>
                        <a:t>Aspek</a:t>
                      </a:r>
                      <a:endParaRPr lang="en-US" sz="2400" dirty="0">
                        <a:solidFill>
                          <a:schemeClr val="tx1"/>
                        </a:solidFill>
                      </a:endParaRPr>
                    </a:p>
                  </a:txBody>
                  <a:tcPr/>
                </a:tc>
                <a:tc>
                  <a:txBody>
                    <a:bodyPr/>
                    <a:lstStyle/>
                    <a:p>
                      <a:r>
                        <a:rPr lang="en-ID" sz="2400">
                          <a:solidFill>
                            <a:schemeClr val="tx1"/>
                          </a:solidFill>
                        </a:rPr>
                        <a:t>Pembelajaran Makro</a:t>
                      </a:r>
                      <a:endParaRPr lang="en-US" sz="2400">
                        <a:solidFill>
                          <a:schemeClr val="tx1"/>
                        </a:solidFill>
                      </a:endParaRPr>
                    </a:p>
                  </a:txBody>
                  <a:tcPr/>
                </a:tc>
                <a:tc>
                  <a:txBody>
                    <a:bodyPr/>
                    <a:lstStyle/>
                    <a:p>
                      <a:r>
                        <a:rPr lang="en-ID" sz="2400">
                          <a:solidFill>
                            <a:schemeClr val="tx1"/>
                          </a:solidFill>
                        </a:rPr>
                        <a:t>Pembelajaran Mikro</a:t>
                      </a:r>
                      <a:endParaRPr lang="en-US" sz="2400">
                        <a:solidFill>
                          <a:schemeClr val="tx1"/>
                        </a:solidFill>
                      </a:endParaRPr>
                    </a:p>
                  </a:txBody>
                  <a:tcPr/>
                </a:tc>
                <a:extLst>
                  <a:ext uri="{0D108BD9-81ED-4DB2-BD59-A6C34878D82A}">
                    <a16:rowId xmlns:a16="http://schemas.microsoft.com/office/drawing/2014/main" xmlns="" val="1704240990"/>
                  </a:ext>
                </a:extLst>
              </a:tr>
              <a:tr h="370840">
                <a:tc>
                  <a:txBody>
                    <a:bodyPr/>
                    <a:lstStyle/>
                    <a:p>
                      <a:r>
                        <a:rPr lang="en-ID" sz="2400"/>
                        <a:t>Jumlah siswa</a:t>
                      </a:r>
                      <a:endParaRPr lang="en-US" sz="2400"/>
                    </a:p>
                  </a:txBody>
                  <a:tcPr/>
                </a:tc>
                <a:tc>
                  <a:txBody>
                    <a:bodyPr/>
                    <a:lstStyle/>
                    <a:p>
                      <a:pPr algn="ctr"/>
                      <a:r>
                        <a:rPr lang="en-ID" sz="2400"/>
                        <a:t>30 – 40 orang</a:t>
                      </a:r>
                      <a:endParaRPr lang="en-US" sz="2400"/>
                    </a:p>
                  </a:txBody>
                  <a:tcPr/>
                </a:tc>
                <a:tc>
                  <a:txBody>
                    <a:bodyPr/>
                    <a:lstStyle/>
                    <a:p>
                      <a:pPr algn="ctr"/>
                      <a:r>
                        <a:rPr lang="en-ID" sz="2400"/>
                        <a:t>5</a:t>
                      </a:r>
                      <a:r>
                        <a:rPr lang="en-ID" sz="2400" baseline="0"/>
                        <a:t> – 10 orang</a:t>
                      </a:r>
                      <a:endParaRPr lang="en-US" sz="2400"/>
                    </a:p>
                  </a:txBody>
                  <a:tcPr/>
                </a:tc>
                <a:extLst>
                  <a:ext uri="{0D108BD9-81ED-4DB2-BD59-A6C34878D82A}">
                    <a16:rowId xmlns:a16="http://schemas.microsoft.com/office/drawing/2014/main" xmlns="" val="1452464931"/>
                  </a:ext>
                </a:extLst>
              </a:tr>
              <a:tr h="370840">
                <a:tc>
                  <a:txBody>
                    <a:bodyPr/>
                    <a:lstStyle/>
                    <a:p>
                      <a:r>
                        <a:rPr lang="en-ID" sz="2400"/>
                        <a:t>Waktu</a:t>
                      </a:r>
                      <a:endParaRPr lang="en-US" sz="2400"/>
                    </a:p>
                  </a:txBody>
                  <a:tcPr/>
                </a:tc>
                <a:tc>
                  <a:txBody>
                    <a:bodyPr/>
                    <a:lstStyle/>
                    <a:p>
                      <a:pPr algn="ctr"/>
                      <a:r>
                        <a:rPr lang="en-ID" sz="2400"/>
                        <a:t>35 – 45 menit</a:t>
                      </a:r>
                      <a:endParaRPr lang="en-US" sz="2400"/>
                    </a:p>
                  </a:txBody>
                  <a:tcPr/>
                </a:tc>
                <a:tc>
                  <a:txBody>
                    <a:bodyPr/>
                    <a:lstStyle/>
                    <a:p>
                      <a:pPr algn="ctr"/>
                      <a:r>
                        <a:rPr lang="id-ID" sz="2400" dirty="0" smtClean="0"/>
                        <a:t>1</a:t>
                      </a:r>
                      <a:r>
                        <a:rPr lang="en-ID" sz="2400" dirty="0" smtClean="0"/>
                        <a:t>5 </a:t>
                      </a:r>
                      <a:r>
                        <a:rPr lang="en-ID" sz="2400" dirty="0"/>
                        <a:t>– </a:t>
                      </a:r>
                      <a:r>
                        <a:rPr lang="id-ID" sz="2400" smtClean="0"/>
                        <a:t>3</a:t>
                      </a:r>
                      <a:r>
                        <a:rPr lang="en-ID" sz="2400" smtClean="0"/>
                        <a:t>5 </a:t>
                      </a:r>
                      <a:r>
                        <a:rPr lang="en-ID" sz="2400" dirty="0" err="1"/>
                        <a:t>menit</a:t>
                      </a:r>
                      <a:endParaRPr lang="en-US" sz="2400" dirty="0"/>
                    </a:p>
                  </a:txBody>
                  <a:tcPr/>
                </a:tc>
                <a:extLst>
                  <a:ext uri="{0D108BD9-81ED-4DB2-BD59-A6C34878D82A}">
                    <a16:rowId xmlns:a16="http://schemas.microsoft.com/office/drawing/2014/main" xmlns="" val="3039351073"/>
                  </a:ext>
                </a:extLst>
              </a:tr>
              <a:tr h="370840">
                <a:tc>
                  <a:txBody>
                    <a:bodyPr/>
                    <a:lstStyle/>
                    <a:p>
                      <a:r>
                        <a:rPr lang="en-ID" sz="2400"/>
                        <a:t>Ruang lingkup materi</a:t>
                      </a:r>
                      <a:endParaRPr lang="en-US" sz="2400"/>
                    </a:p>
                  </a:txBody>
                  <a:tcPr/>
                </a:tc>
                <a:tc>
                  <a:txBody>
                    <a:bodyPr/>
                    <a:lstStyle/>
                    <a:p>
                      <a:pPr algn="ctr"/>
                      <a:r>
                        <a:rPr lang="en-ID" sz="2400"/>
                        <a:t>Luas</a:t>
                      </a:r>
                      <a:endParaRPr lang="en-US" sz="2400"/>
                    </a:p>
                  </a:txBody>
                  <a:tcPr/>
                </a:tc>
                <a:tc>
                  <a:txBody>
                    <a:bodyPr/>
                    <a:lstStyle/>
                    <a:p>
                      <a:pPr algn="ctr"/>
                      <a:r>
                        <a:rPr lang="en-ID" sz="2400"/>
                        <a:t>Terbatas</a:t>
                      </a:r>
                      <a:endParaRPr lang="en-US" sz="2400"/>
                    </a:p>
                  </a:txBody>
                  <a:tcPr/>
                </a:tc>
                <a:extLst>
                  <a:ext uri="{0D108BD9-81ED-4DB2-BD59-A6C34878D82A}">
                    <a16:rowId xmlns:a16="http://schemas.microsoft.com/office/drawing/2014/main" xmlns="" val="3758852034"/>
                  </a:ext>
                </a:extLst>
              </a:tr>
              <a:tr h="370840">
                <a:tc>
                  <a:txBody>
                    <a:bodyPr/>
                    <a:lstStyle/>
                    <a:p>
                      <a:r>
                        <a:rPr lang="en-ID" sz="2400"/>
                        <a:t>Fokus</a:t>
                      </a:r>
                      <a:endParaRPr lang="en-US" sz="2400"/>
                    </a:p>
                  </a:txBody>
                  <a:tcPr/>
                </a:tc>
                <a:tc>
                  <a:txBody>
                    <a:bodyPr/>
                    <a:lstStyle/>
                    <a:p>
                      <a:pPr algn="ctr"/>
                      <a:r>
                        <a:rPr lang="en-ID" sz="2400"/>
                        <a:t>Semua aspek</a:t>
                      </a:r>
                      <a:endParaRPr lang="en-US" sz="2400"/>
                    </a:p>
                  </a:txBody>
                  <a:tcPr/>
                </a:tc>
                <a:tc>
                  <a:txBody>
                    <a:bodyPr/>
                    <a:lstStyle/>
                    <a:p>
                      <a:pPr algn="ctr"/>
                      <a:r>
                        <a:rPr lang="id-ID" sz="2400" dirty="0" smtClean="0"/>
                        <a:t>8</a:t>
                      </a:r>
                      <a:r>
                        <a:rPr lang="id-ID" sz="2400" smtClean="0"/>
                        <a:t> </a:t>
                      </a:r>
                      <a:r>
                        <a:rPr lang="en-ID" sz="2400" dirty="0" err="1" smtClean="0"/>
                        <a:t>Keterampilan</a:t>
                      </a:r>
                      <a:r>
                        <a:rPr lang="en-ID" sz="2400" baseline="0" dirty="0" smtClean="0"/>
                        <a:t> </a:t>
                      </a:r>
                      <a:r>
                        <a:rPr lang="en-ID" sz="2400" baseline="0" dirty="0" err="1"/>
                        <a:t>dasar</a:t>
                      </a:r>
                      <a:r>
                        <a:rPr lang="en-ID" sz="2400" baseline="0" dirty="0"/>
                        <a:t> </a:t>
                      </a:r>
                      <a:r>
                        <a:rPr lang="en-ID" sz="2400" baseline="0" dirty="0" err="1"/>
                        <a:t>mengajar</a:t>
                      </a:r>
                      <a:endParaRPr lang="en-US" sz="2400" dirty="0"/>
                    </a:p>
                  </a:txBody>
                  <a:tcPr/>
                </a:tc>
                <a:extLst>
                  <a:ext uri="{0D108BD9-81ED-4DB2-BD59-A6C34878D82A}">
                    <a16:rowId xmlns:a16="http://schemas.microsoft.com/office/drawing/2014/main" xmlns="" val="1320481695"/>
                  </a:ext>
                </a:extLst>
              </a:tr>
              <a:tr h="370840">
                <a:tc>
                  <a:txBody>
                    <a:bodyPr/>
                    <a:lstStyle/>
                    <a:p>
                      <a:r>
                        <a:rPr lang="en-ID" sz="2400"/>
                        <a:t>Tempat</a:t>
                      </a:r>
                      <a:endParaRPr lang="en-US" sz="2400"/>
                    </a:p>
                  </a:txBody>
                  <a:tcPr/>
                </a:tc>
                <a:tc>
                  <a:txBody>
                    <a:bodyPr/>
                    <a:lstStyle/>
                    <a:p>
                      <a:pPr algn="ctr"/>
                      <a:r>
                        <a:rPr lang="en-ID" sz="2400"/>
                        <a:t>Kelas riil</a:t>
                      </a:r>
                      <a:endParaRPr lang="en-US" sz="2400"/>
                    </a:p>
                  </a:txBody>
                  <a:tcPr/>
                </a:tc>
                <a:tc>
                  <a:txBody>
                    <a:bodyPr/>
                    <a:lstStyle/>
                    <a:p>
                      <a:pPr algn="ctr"/>
                      <a:r>
                        <a:rPr lang="en-ID" sz="2400"/>
                        <a:t>Laboratorium/kelas terbatas</a:t>
                      </a:r>
                      <a:endParaRPr lang="en-US" sz="2400"/>
                    </a:p>
                  </a:txBody>
                  <a:tcPr/>
                </a:tc>
                <a:extLst>
                  <a:ext uri="{0D108BD9-81ED-4DB2-BD59-A6C34878D82A}">
                    <a16:rowId xmlns:a16="http://schemas.microsoft.com/office/drawing/2014/main" xmlns="" val="1029548249"/>
                  </a:ext>
                </a:extLst>
              </a:tr>
              <a:tr h="370840">
                <a:tc>
                  <a:txBody>
                    <a:bodyPr/>
                    <a:lstStyle/>
                    <a:p>
                      <a:r>
                        <a:rPr lang="en-ID" sz="2400"/>
                        <a:t>Media</a:t>
                      </a:r>
                      <a:endParaRPr lang="en-US" sz="2400"/>
                    </a:p>
                  </a:txBody>
                  <a:tcPr/>
                </a:tc>
                <a:tc>
                  <a:txBody>
                    <a:bodyPr/>
                    <a:lstStyle/>
                    <a:p>
                      <a:pPr algn="ctr"/>
                      <a:r>
                        <a:rPr lang="en-ID" sz="2400"/>
                        <a:t>Sesuai kebutuhan pembelajaran</a:t>
                      </a:r>
                      <a:endParaRPr lang="en-US" sz="2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D" sz="2400"/>
                        <a:t>Sesuai kebutuhan pembelajaran</a:t>
                      </a:r>
                      <a:endParaRPr lang="en-US" sz="2400"/>
                    </a:p>
                    <a:p>
                      <a:pPr algn="ctr"/>
                      <a:r>
                        <a:rPr lang="en-ID" sz="2400"/>
                        <a:t>Plus perekaman video</a:t>
                      </a:r>
                      <a:endParaRPr lang="en-US" sz="2400"/>
                    </a:p>
                  </a:txBody>
                  <a:tcPr/>
                </a:tc>
                <a:extLst>
                  <a:ext uri="{0D108BD9-81ED-4DB2-BD59-A6C34878D82A}">
                    <a16:rowId xmlns:a16="http://schemas.microsoft.com/office/drawing/2014/main" xmlns="" val="2207521805"/>
                  </a:ext>
                </a:extLst>
              </a:tr>
              <a:tr h="370840">
                <a:tc>
                  <a:txBody>
                    <a:bodyPr/>
                    <a:lstStyle/>
                    <a:p>
                      <a:r>
                        <a:rPr lang="en-ID" sz="2400"/>
                        <a:t>Tujuan</a:t>
                      </a:r>
                      <a:endParaRPr lang="en-US" sz="2400"/>
                    </a:p>
                  </a:txBody>
                  <a:tcPr/>
                </a:tc>
                <a:tc>
                  <a:txBody>
                    <a:bodyPr/>
                    <a:lstStyle/>
                    <a:p>
                      <a:pPr algn="ctr"/>
                      <a:r>
                        <a:rPr lang="en-ID" sz="2400"/>
                        <a:t>Mencapai tujuan pembelajaran</a:t>
                      </a:r>
                      <a:endParaRPr lang="en-US" sz="2400"/>
                    </a:p>
                  </a:txBody>
                  <a:tcPr/>
                </a:tc>
                <a:tc>
                  <a:txBody>
                    <a:bodyPr/>
                    <a:lstStyle/>
                    <a:p>
                      <a:pPr algn="ctr"/>
                      <a:r>
                        <a:rPr lang="en-ID" sz="2400"/>
                        <a:t>Melatih keteerampilan mengajar</a:t>
                      </a:r>
                      <a:endParaRPr lang="en-US" sz="2400"/>
                    </a:p>
                  </a:txBody>
                  <a:tcPr/>
                </a:tc>
                <a:extLst>
                  <a:ext uri="{0D108BD9-81ED-4DB2-BD59-A6C34878D82A}">
                    <a16:rowId xmlns:a16="http://schemas.microsoft.com/office/drawing/2014/main" xmlns="" val="2020260706"/>
                  </a:ext>
                </a:extLst>
              </a:tr>
            </a:tbl>
          </a:graphicData>
        </a:graphic>
      </p:graphicFrame>
    </p:spTree>
    <p:extLst>
      <p:ext uri="{BB962C8B-B14F-4D97-AF65-F5344CB8AC3E}">
        <p14:creationId xmlns:p14="http://schemas.microsoft.com/office/powerpoint/2010/main" xmlns="" val="417284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6336"/>
          </a:xfrm>
        </p:spPr>
        <p:txBody>
          <a:bodyPr>
            <a:normAutofit/>
          </a:bodyPr>
          <a:lstStyle/>
          <a:p>
            <a:r>
              <a:rPr lang="en-ID" dirty="0" err="1">
                <a:latin typeface="Arial Rounded MT Bold" panose="020F0704030504030204" pitchFamily="34" charset="0"/>
              </a:rPr>
              <a:t>Manfaat</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52279504"/>
              </p:ext>
            </p:extLst>
          </p:nvPr>
        </p:nvGraphicFramePr>
        <p:xfrm>
          <a:off x="729712" y="1523382"/>
          <a:ext cx="10515600" cy="475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6190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9588"/>
          </a:xfrm>
        </p:spPr>
        <p:txBody>
          <a:bodyPr>
            <a:normAutofit/>
          </a:bodyPr>
          <a:lstStyle/>
          <a:p>
            <a:r>
              <a:rPr lang="en-ID" dirty="0" err="1">
                <a:latin typeface="Arial Rounded MT Bold" panose="020F0704030504030204" pitchFamily="34" charset="0"/>
              </a:rPr>
              <a:t>Tahapan</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70272266"/>
              </p:ext>
            </p:extLst>
          </p:nvPr>
        </p:nvGraphicFramePr>
        <p:xfrm>
          <a:off x="838200" y="2265527"/>
          <a:ext cx="10515600" cy="391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p:cNvGrpSpPr/>
          <p:nvPr/>
        </p:nvGrpSpPr>
        <p:grpSpPr>
          <a:xfrm>
            <a:off x="2333768" y="1678675"/>
            <a:ext cx="6714698" cy="773286"/>
            <a:chOff x="2333768" y="1678675"/>
            <a:chExt cx="6714698" cy="773286"/>
          </a:xfrm>
        </p:grpSpPr>
        <p:sp>
          <p:nvSpPr>
            <p:cNvPr id="10" name="Down Arrow 9"/>
            <p:cNvSpPr/>
            <p:nvPr/>
          </p:nvSpPr>
          <p:spPr>
            <a:xfrm>
              <a:off x="2333768" y="1919697"/>
              <a:ext cx="723332" cy="5186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1188" y="1678675"/>
              <a:ext cx="6414448"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02806" y="1678675"/>
              <a:ext cx="245660" cy="6799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78855" y="2082629"/>
              <a:ext cx="3164456" cy="369332"/>
            </a:xfrm>
            <a:prstGeom prst="rect">
              <a:avLst/>
            </a:prstGeom>
            <a:noFill/>
          </p:spPr>
          <p:txBody>
            <a:bodyPr wrap="none" rtlCol="0">
              <a:spAutoFit/>
            </a:bodyPr>
            <a:lstStyle/>
            <a:p>
              <a:r>
                <a:rPr lang="en-ID" b="1"/>
                <a:t>SIKLUS PEMBELAJARAN MIKRO</a:t>
              </a:r>
              <a:endParaRPr lang="en-US" b="1"/>
            </a:p>
          </p:txBody>
        </p:sp>
      </p:grpSp>
    </p:spTree>
    <p:extLst>
      <p:ext uri="{BB962C8B-B14F-4D97-AF65-F5344CB8AC3E}">
        <p14:creationId xmlns:p14="http://schemas.microsoft.com/office/powerpoint/2010/main" xmlns="" val="401006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26580"/>
          </a:xfrm>
        </p:spPr>
        <p:txBody>
          <a:bodyPr/>
          <a:lstStyle/>
          <a:p>
            <a:r>
              <a:rPr lang="en-ID" dirty="0" err="1">
                <a:latin typeface="Arial Rounded MT Bold" panose="020F0704030504030204" pitchFamily="34" charset="0"/>
              </a:rPr>
              <a:t>Personil</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24879035"/>
              </p:ext>
            </p:extLst>
          </p:nvPr>
        </p:nvGraphicFramePr>
        <p:xfrm>
          <a:off x="263857" y="1364776"/>
          <a:ext cx="11596047" cy="5240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4219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Rounded MT Bold" panose="020F0704030504030204" pitchFamily="34" charset="0"/>
              </a:rPr>
              <a:t>Prosedur Pelaksanaan</a:t>
            </a:r>
            <a:endParaRPr lang="en-US">
              <a:latin typeface="Arial Rounded MT Bold" panose="020F0704030504030204" pitchFamily="34" charset="0"/>
            </a:endParaRPr>
          </a:p>
        </p:txBody>
      </p:sp>
      <p:grpSp>
        <p:nvGrpSpPr>
          <p:cNvPr id="5" name="Group 4"/>
          <p:cNvGrpSpPr/>
          <p:nvPr/>
        </p:nvGrpSpPr>
        <p:grpSpPr>
          <a:xfrm>
            <a:off x="446711" y="1668694"/>
            <a:ext cx="11298576" cy="4839158"/>
            <a:chOff x="446711" y="1668694"/>
            <a:chExt cx="11298576" cy="4839158"/>
          </a:xfrm>
        </p:grpSpPr>
        <p:sp>
          <p:nvSpPr>
            <p:cNvPr id="6" name="Freeform 5"/>
            <p:cNvSpPr/>
            <p:nvPr/>
          </p:nvSpPr>
          <p:spPr>
            <a:xfrm>
              <a:off x="3578466" y="1761755"/>
              <a:ext cx="8166821" cy="744486"/>
            </a:xfrm>
            <a:custGeom>
              <a:avLst/>
              <a:gdLst>
                <a:gd name="connsiteX0" fmla="*/ 124083 w 744485"/>
                <a:gd name="connsiteY0" fmla="*/ 0 h 8166820"/>
                <a:gd name="connsiteX1" fmla="*/ 620402 w 744485"/>
                <a:gd name="connsiteY1" fmla="*/ 0 h 8166820"/>
                <a:gd name="connsiteX2" fmla="*/ 744485 w 744485"/>
                <a:gd name="connsiteY2" fmla="*/ 124083 h 8166820"/>
                <a:gd name="connsiteX3" fmla="*/ 744485 w 744485"/>
                <a:gd name="connsiteY3" fmla="*/ 8166820 h 8166820"/>
                <a:gd name="connsiteX4" fmla="*/ 744485 w 744485"/>
                <a:gd name="connsiteY4" fmla="*/ 8166820 h 8166820"/>
                <a:gd name="connsiteX5" fmla="*/ 0 w 744485"/>
                <a:gd name="connsiteY5" fmla="*/ 8166820 h 8166820"/>
                <a:gd name="connsiteX6" fmla="*/ 0 w 744485"/>
                <a:gd name="connsiteY6" fmla="*/ 8166820 h 8166820"/>
                <a:gd name="connsiteX7" fmla="*/ 0 w 744485"/>
                <a:gd name="connsiteY7" fmla="*/ 124083 h 8166820"/>
                <a:gd name="connsiteX8" fmla="*/ 124083 w 744485"/>
                <a:gd name="connsiteY8" fmla="*/ 0 h 81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485" h="8166820">
                  <a:moveTo>
                    <a:pt x="744485" y="1361164"/>
                  </a:moveTo>
                  <a:lnTo>
                    <a:pt x="744485" y="6805656"/>
                  </a:lnTo>
                  <a:cubicBezTo>
                    <a:pt x="744485" y="7557401"/>
                    <a:pt x="739421" y="8166815"/>
                    <a:pt x="733174" y="8166815"/>
                  </a:cubicBezTo>
                  <a:lnTo>
                    <a:pt x="0" y="8166815"/>
                  </a:lnTo>
                  <a:lnTo>
                    <a:pt x="0" y="8166815"/>
                  </a:lnTo>
                  <a:lnTo>
                    <a:pt x="0" y="5"/>
                  </a:lnTo>
                  <a:lnTo>
                    <a:pt x="0" y="5"/>
                  </a:lnTo>
                  <a:lnTo>
                    <a:pt x="733174" y="5"/>
                  </a:lnTo>
                  <a:cubicBezTo>
                    <a:pt x="739421" y="5"/>
                    <a:pt x="744485" y="609419"/>
                    <a:pt x="744485" y="1361164"/>
                  </a:cubicBez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0168" rIns="283993" bIns="160169" numCol="1" spcCol="1270" anchor="ctr" anchorCtr="0">
              <a:noAutofit/>
            </a:bodyPr>
            <a:lstStyle/>
            <a:p>
              <a:pPr marL="228600" lvl="1" indent="-228600" algn="l" defTabSz="889000">
                <a:lnSpc>
                  <a:spcPct val="90000"/>
                </a:lnSpc>
                <a:spcBef>
                  <a:spcPct val="0"/>
                </a:spcBef>
                <a:spcAft>
                  <a:spcPct val="15000"/>
                </a:spcAft>
                <a:buChar char="••"/>
              </a:pPr>
              <a:r>
                <a:rPr lang="en-US" sz="2000" kern="1200"/>
                <a:t>Penjelasan pengertian, tujuan, manfaat, prosedur, materi dan penilaian</a:t>
              </a:r>
            </a:p>
          </p:txBody>
        </p:sp>
        <p:sp>
          <p:nvSpPr>
            <p:cNvPr id="7" name="Freeform 6"/>
            <p:cNvSpPr/>
            <p:nvPr/>
          </p:nvSpPr>
          <p:spPr>
            <a:xfrm>
              <a:off x="446711" y="1668694"/>
              <a:ext cx="3131756" cy="930607"/>
            </a:xfrm>
            <a:custGeom>
              <a:avLst/>
              <a:gdLst>
                <a:gd name="connsiteX0" fmla="*/ 0 w 3131756"/>
                <a:gd name="connsiteY0" fmla="*/ 155104 h 930607"/>
                <a:gd name="connsiteX1" fmla="*/ 155104 w 3131756"/>
                <a:gd name="connsiteY1" fmla="*/ 0 h 930607"/>
                <a:gd name="connsiteX2" fmla="*/ 2976652 w 3131756"/>
                <a:gd name="connsiteY2" fmla="*/ 0 h 930607"/>
                <a:gd name="connsiteX3" fmla="*/ 3131756 w 3131756"/>
                <a:gd name="connsiteY3" fmla="*/ 155104 h 930607"/>
                <a:gd name="connsiteX4" fmla="*/ 3131756 w 3131756"/>
                <a:gd name="connsiteY4" fmla="*/ 775503 h 930607"/>
                <a:gd name="connsiteX5" fmla="*/ 2976652 w 3131756"/>
                <a:gd name="connsiteY5" fmla="*/ 930607 h 930607"/>
                <a:gd name="connsiteX6" fmla="*/ 155104 w 3131756"/>
                <a:gd name="connsiteY6" fmla="*/ 930607 h 930607"/>
                <a:gd name="connsiteX7" fmla="*/ 0 w 3131756"/>
                <a:gd name="connsiteY7" fmla="*/ 775503 h 930607"/>
                <a:gd name="connsiteX8" fmla="*/ 0 w 3131756"/>
                <a:gd name="connsiteY8" fmla="*/ 155104 h 93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756" h="930607">
                  <a:moveTo>
                    <a:pt x="0" y="155104"/>
                  </a:moveTo>
                  <a:cubicBezTo>
                    <a:pt x="0" y="69442"/>
                    <a:pt x="69442" y="0"/>
                    <a:pt x="155104" y="0"/>
                  </a:cubicBezTo>
                  <a:lnTo>
                    <a:pt x="2976652" y="0"/>
                  </a:lnTo>
                  <a:cubicBezTo>
                    <a:pt x="3062314" y="0"/>
                    <a:pt x="3131756" y="69442"/>
                    <a:pt x="3131756" y="155104"/>
                  </a:cubicBezTo>
                  <a:lnTo>
                    <a:pt x="3131756" y="775503"/>
                  </a:lnTo>
                  <a:cubicBezTo>
                    <a:pt x="3131756" y="861165"/>
                    <a:pt x="3062314" y="930607"/>
                    <a:pt x="2976652" y="930607"/>
                  </a:cubicBezTo>
                  <a:lnTo>
                    <a:pt x="155104" y="930607"/>
                  </a:lnTo>
                  <a:cubicBezTo>
                    <a:pt x="69442" y="930607"/>
                    <a:pt x="0" y="861165"/>
                    <a:pt x="0" y="775503"/>
                  </a:cubicBezTo>
                  <a:lnTo>
                    <a:pt x="0" y="15510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36868" tIns="91148" rIns="136868" bIns="91148" numCol="1" spcCol="1270" anchor="ctr" anchorCtr="0">
              <a:noAutofit/>
            </a:bodyPr>
            <a:lstStyle/>
            <a:p>
              <a:pPr lvl="0" algn="ctr" defTabSz="1066800">
                <a:lnSpc>
                  <a:spcPct val="90000"/>
                </a:lnSpc>
                <a:spcBef>
                  <a:spcPct val="0"/>
                </a:spcBef>
                <a:spcAft>
                  <a:spcPct val="35000"/>
                </a:spcAft>
              </a:pPr>
              <a:r>
                <a:rPr lang="en-US" sz="2400" kern="1200"/>
                <a:t>Orientasi</a:t>
              </a:r>
            </a:p>
          </p:txBody>
        </p:sp>
        <p:sp>
          <p:nvSpPr>
            <p:cNvPr id="8" name="Freeform 7"/>
            <p:cNvSpPr/>
            <p:nvPr/>
          </p:nvSpPr>
          <p:spPr>
            <a:xfrm>
              <a:off x="3578466" y="2738893"/>
              <a:ext cx="8166821" cy="744486"/>
            </a:xfrm>
            <a:custGeom>
              <a:avLst/>
              <a:gdLst>
                <a:gd name="connsiteX0" fmla="*/ 124083 w 744485"/>
                <a:gd name="connsiteY0" fmla="*/ 0 h 8166820"/>
                <a:gd name="connsiteX1" fmla="*/ 620402 w 744485"/>
                <a:gd name="connsiteY1" fmla="*/ 0 h 8166820"/>
                <a:gd name="connsiteX2" fmla="*/ 744485 w 744485"/>
                <a:gd name="connsiteY2" fmla="*/ 124083 h 8166820"/>
                <a:gd name="connsiteX3" fmla="*/ 744485 w 744485"/>
                <a:gd name="connsiteY3" fmla="*/ 8166820 h 8166820"/>
                <a:gd name="connsiteX4" fmla="*/ 744485 w 744485"/>
                <a:gd name="connsiteY4" fmla="*/ 8166820 h 8166820"/>
                <a:gd name="connsiteX5" fmla="*/ 0 w 744485"/>
                <a:gd name="connsiteY5" fmla="*/ 8166820 h 8166820"/>
                <a:gd name="connsiteX6" fmla="*/ 0 w 744485"/>
                <a:gd name="connsiteY6" fmla="*/ 8166820 h 8166820"/>
                <a:gd name="connsiteX7" fmla="*/ 0 w 744485"/>
                <a:gd name="connsiteY7" fmla="*/ 124083 h 8166820"/>
                <a:gd name="connsiteX8" fmla="*/ 124083 w 744485"/>
                <a:gd name="connsiteY8" fmla="*/ 0 h 81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485" h="8166820">
                  <a:moveTo>
                    <a:pt x="744485" y="1361164"/>
                  </a:moveTo>
                  <a:lnTo>
                    <a:pt x="744485" y="6805656"/>
                  </a:lnTo>
                  <a:cubicBezTo>
                    <a:pt x="744485" y="7557401"/>
                    <a:pt x="739421" y="8166815"/>
                    <a:pt x="733174" y="8166815"/>
                  </a:cubicBezTo>
                  <a:lnTo>
                    <a:pt x="0" y="8166815"/>
                  </a:lnTo>
                  <a:lnTo>
                    <a:pt x="0" y="8166815"/>
                  </a:lnTo>
                  <a:lnTo>
                    <a:pt x="0" y="5"/>
                  </a:lnTo>
                  <a:lnTo>
                    <a:pt x="0" y="5"/>
                  </a:lnTo>
                  <a:lnTo>
                    <a:pt x="733174" y="5"/>
                  </a:lnTo>
                  <a:cubicBezTo>
                    <a:pt x="739421" y="5"/>
                    <a:pt x="744485" y="609419"/>
                    <a:pt x="744485" y="1361164"/>
                  </a:cubicBez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0168" rIns="283993" bIns="160169" numCol="1" spcCol="1270" anchor="ctr" anchorCtr="0">
              <a:noAutofit/>
            </a:bodyPr>
            <a:lstStyle/>
            <a:p>
              <a:pPr marL="228600" lvl="1" indent="-228600" algn="l" defTabSz="889000">
                <a:lnSpc>
                  <a:spcPct val="90000"/>
                </a:lnSpc>
                <a:spcBef>
                  <a:spcPct val="0"/>
                </a:spcBef>
                <a:spcAft>
                  <a:spcPct val="15000"/>
                </a:spcAft>
                <a:buChar char="••"/>
              </a:pPr>
              <a:r>
                <a:rPr lang="en-US" sz="2000" kern="1200"/>
                <a:t>Pengamatan langsung dan tidak langsung dan diskusi hasil pengamatan</a:t>
              </a:r>
            </a:p>
          </p:txBody>
        </p:sp>
        <p:sp>
          <p:nvSpPr>
            <p:cNvPr id="9" name="Freeform 8"/>
            <p:cNvSpPr/>
            <p:nvPr/>
          </p:nvSpPr>
          <p:spPr>
            <a:xfrm>
              <a:off x="446711" y="2645832"/>
              <a:ext cx="3131756" cy="930607"/>
            </a:xfrm>
            <a:custGeom>
              <a:avLst/>
              <a:gdLst>
                <a:gd name="connsiteX0" fmla="*/ 0 w 3131756"/>
                <a:gd name="connsiteY0" fmla="*/ 155104 h 930607"/>
                <a:gd name="connsiteX1" fmla="*/ 155104 w 3131756"/>
                <a:gd name="connsiteY1" fmla="*/ 0 h 930607"/>
                <a:gd name="connsiteX2" fmla="*/ 2976652 w 3131756"/>
                <a:gd name="connsiteY2" fmla="*/ 0 h 930607"/>
                <a:gd name="connsiteX3" fmla="*/ 3131756 w 3131756"/>
                <a:gd name="connsiteY3" fmla="*/ 155104 h 930607"/>
                <a:gd name="connsiteX4" fmla="*/ 3131756 w 3131756"/>
                <a:gd name="connsiteY4" fmla="*/ 775503 h 930607"/>
                <a:gd name="connsiteX5" fmla="*/ 2976652 w 3131756"/>
                <a:gd name="connsiteY5" fmla="*/ 930607 h 930607"/>
                <a:gd name="connsiteX6" fmla="*/ 155104 w 3131756"/>
                <a:gd name="connsiteY6" fmla="*/ 930607 h 930607"/>
                <a:gd name="connsiteX7" fmla="*/ 0 w 3131756"/>
                <a:gd name="connsiteY7" fmla="*/ 775503 h 930607"/>
                <a:gd name="connsiteX8" fmla="*/ 0 w 3131756"/>
                <a:gd name="connsiteY8" fmla="*/ 155104 h 93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756" h="930607">
                  <a:moveTo>
                    <a:pt x="0" y="155104"/>
                  </a:moveTo>
                  <a:cubicBezTo>
                    <a:pt x="0" y="69442"/>
                    <a:pt x="69442" y="0"/>
                    <a:pt x="155104" y="0"/>
                  </a:cubicBezTo>
                  <a:lnTo>
                    <a:pt x="2976652" y="0"/>
                  </a:lnTo>
                  <a:cubicBezTo>
                    <a:pt x="3062314" y="0"/>
                    <a:pt x="3131756" y="69442"/>
                    <a:pt x="3131756" y="155104"/>
                  </a:cubicBezTo>
                  <a:lnTo>
                    <a:pt x="3131756" y="775503"/>
                  </a:lnTo>
                  <a:cubicBezTo>
                    <a:pt x="3131756" y="861165"/>
                    <a:pt x="3062314" y="930607"/>
                    <a:pt x="2976652" y="930607"/>
                  </a:cubicBezTo>
                  <a:lnTo>
                    <a:pt x="155104" y="930607"/>
                  </a:lnTo>
                  <a:cubicBezTo>
                    <a:pt x="69442" y="930607"/>
                    <a:pt x="0" y="861165"/>
                    <a:pt x="0" y="775503"/>
                  </a:cubicBezTo>
                  <a:lnTo>
                    <a:pt x="0" y="15510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36868" tIns="91148" rIns="136868" bIns="91148" numCol="1" spcCol="1270" anchor="ctr" anchorCtr="0">
              <a:noAutofit/>
            </a:bodyPr>
            <a:lstStyle/>
            <a:p>
              <a:pPr lvl="0" algn="ctr" defTabSz="1066800">
                <a:lnSpc>
                  <a:spcPct val="90000"/>
                </a:lnSpc>
                <a:spcBef>
                  <a:spcPct val="0"/>
                </a:spcBef>
                <a:spcAft>
                  <a:spcPct val="35000"/>
                </a:spcAft>
              </a:pPr>
              <a:r>
                <a:rPr lang="en-US" sz="2400" kern="1200"/>
                <a:t>Observasi</a:t>
              </a:r>
            </a:p>
          </p:txBody>
        </p:sp>
        <p:sp>
          <p:nvSpPr>
            <p:cNvPr id="10" name="Freeform 9"/>
            <p:cNvSpPr/>
            <p:nvPr/>
          </p:nvSpPr>
          <p:spPr>
            <a:xfrm>
              <a:off x="3578466" y="3716031"/>
              <a:ext cx="8166821" cy="744486"/>
            </a:xfrm>
            <a:custGeom>
              <a:avLst/>
              <a:gdLst>
                <a:gd name="connsiteX0" fmla="*/ 124083 w 744485"/>
                <a:gd name="connsiteY0" fmla="*/ 0 h 8166820"/>
                <a:gd name="connsiteX1" fmla="*/ 620402 w 744485"/>
                <a:gd name="connsiteY1" fmla="*/ 0 h 8166820"/>
                <a:gd name="connsiteX2" fmla="*/ 744485 w 744485"/>
                <a:gd name="connsiteY2" fmla="*/ 124083 h 8166820"/>
                <a:gd name="connsiteX3" fmla="*/ 744485 w 744485"/>
                <a:gd name="connsiteY3" fmla="*/ 8166820 h 8166820"/>
                <a:gd name="connsiteX4" fmla="*/ 744485 w 744485"/>
                <a:gd name="connsiteY4" fmla="*/ 8166820 h 8166820"/>
                <a:gd name="connsiteX5" fmla="*/ 0 w 744485"/>
                <a:gd name="connsiteY5" fmla="*/ 8166820 h 8166820"/>
                <a:gd name="connsiteX6" fmla="*/ 0 w 744485"/>
                <a:gd name="connsiteY6" fmla="*/ 8166820 h 8166820"/>
                <a:gd name="connsiteX7" fmla="*/ 0 w 744485"/>
                <a:gd name="connsiteY7" fmla="*/ 124083 h 8166820"/>
                <a:gd name="connsiteX8" fmla="*/ 124083 w 744485"/>
                <a:gd name="connsiteY8" fmla="*/ 0 h 81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485" h="8166820">
                  <a:moveTo>
                    <a:pt x="744485" y="1361164"/>
                  </a:moveTo>
                  <a:lnTo>
                    <a:pt x="744485" y="6805656"/>
                  </a:lnTo>
                  <a:cubicBezTo>
                    <a:pt x="744485" y="7557401"/>
                    <a:pt x="739421" y="8166815"/>
                    <a:pt x="733174" y="8166815"/>
                  </a:cubicBezTo>
                  <a:lnTo>
                    <a:pt x="0" y="8166815"/>
                  </a:lnTo>
                  <a:lnTo>
                    <a:pt x="0" y="8166815"/>
                  </a:lnTo>
                  <a:lnTo>
                    <a:pt x="0" y="5"/>
                  </a:lnTo>
                  <a:lnTo>
                    <a:pt x="0" y="5"/>
                  </a:lnTo>
                  <a:lnTo>
                    <a:pt x="733174" y="5"/>
                  </a:lnTo>
                  <a:cubicBezTo>
                    <a:pt x="739421" y="5"/>
                    <a:pt x="744485" y="609419"/>
                    <a:pt x="744485" y="1361164"/>
                  </a:cubicBez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0168" rIns="283993" bIns="160169" numCol="1" spcCol="1270" anchor="ctr" anchorCtr="0">
              <a:noAutofit/>
            </a:bodyPr>
            <a:lstStyle/>
            <a:p>
              <a:pPr marL="171450" lvl="1" indent="-171450" algn="l" defTabSz="800100">
                <a:lnSpc>
                  <a:spcPct val="90000"/>
                </a:lnSpc>
                <a:spcBef>
                  <a:spcPct val="0"/>
                </a:spcBef>
                <a:spcAft>
                  <a:spcPct val="15000"/>
                </a:spcAft>
                <a:buChar char="••"/>
              </a:pPr>
              <a:r>
                <a:rPr lang="en-US" sz="1800" kern="1200"/>
                <a:t>Menetapkan jenis keterampilan yang akan dilatihkan, Konsultasi dengan dosen pembimbing, Membuat perencanaan pembelajaran mikro.</a:t>
              </a:r>
            </a:p>
          </p:txBody>
        </p:sp>
        <p:sp>
          <p:nvSpPr>
            <p:cNvPr id="11" name="Freeform 10"/>
            <p:cNvSpPr/>
            <p:nvPr/>
          </p:nvSpPr>
          <p:spPr>
            <a:xfrm>
              <a:off x="446711" y="3622969"/>
              <a:ext cx="3131756" cy="930607"/>
            </a:xfrm>
            <a:custGeom>
              <a:avLst/>
              <a:gdLst>
                <a:gd name="connsiteX0" fmla="*/ 0 w 3131756"/>
                <a:gd name="connsiteY0" fmla="*/ 155104 h 930607"/>
                <a:gd name="connsiteX1" fmla="*/ 155104 w 3131756"/>
                <a:gd name="connsiteY1" fmla="*/ 0 h 930607"/>
                <a:gd name="connsiteX2" fmla="*/ 2976652 w 3131756"/>
                <a:gd name="connsiteY2" fmla="*/ 0 h 930607"/>
                <a:gd name="connsiteX3" fmla="*/ 3131756 w 3131756"/>
                <a:gd name="connsiteY3" fmla="*/ 155104 h 930607"/>
                <a:gd name="connsiteX4" fmla="*/ 3131756 w 3131756"/>
                <a:gd name="connsiteY4" fmla="*/ 775503 h 930607"/>
                <a:gd name="connsiteX5" fmla="*/ 2976652 w 3131756"/>
                <a:gd name="connsiteY5" fmla="*/ 930607 h 930607"/>
                <a:gd name="connsiteX6" fmla="*/ 155104 w 3131756"/>
                <a:gd name="connsiteY6" fmla="*/ 930607 h 930607"/>
                <a:gd name="connsiteX7" fmla="*/ 0 w 3131756"/>
                <a:gd name="connsiteY7" fmla="*/ 775503 h 930607"/>
                <a:gd name="connsiteX8" fmla="*/ 0 w 3131756"/>
                <a:gd name="connsiteY8" fmla="*/ 155104 h 93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756" h="930607">
                  <a:moveTo>
                    <a:pt x="0" y="155104"/>
                  </a:moveTo>
                  <a:cubicBezTo>
                    <a:pt x="0" y="69442"/>
                    <a:pt x="69442" y="0"/>
                    <a:pt x="155104" y="0"/>
                  </a:cubicBezTo>
                  <a:lnTo>
                    <a:pt x="2976652" y="0"/>
                  </a:lnTo>
                  <a:cubicBezTo>
                    <a:pt x="3062314" y="0"/>
                    <a:pt x="3131756" y="69442"/>
                    <a:pt x="3131756" y="155104"/>
                  </a:cubicBezTo>
                  <a:lnTo>
                    <a:pt x="3131756" y="775503"/>
                  </a:lnTo>
                  <a:cubicBezTo>
                    <a:pt x="3131756" y="861165"/>
                    <a:pt x="3062314" y="930607"/>
                    <a:pt x="2976652" y="930607"/>
                  </a:cubicBezTo>
                  <a:lnTo>
                    <a:pt x="155104" y="930607"/>
                  </a:lnTo>
                  <a:cubicBezTo>
                    <a:pt x="69442" y="930607"/>
                    <a:pt x="0" y="861165"/>
                    <a:pt x="0" y="775503"/>
                  </a:cubicBezTo>
                  <a:lnTo>
                    <a:pt x="0" y="15510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36868" tIns="91148" rIns="136868" bIns="91148" numCol="1" spcCol="1270" anchor="ctr" anchorCtr="0">
              <a:noAutofit/>
            </a:bodyPr>
            <a:lstStyle/>
            <a:p>
              <a:pPr lvl="0" algn="ctr" defTabSz="1066800">
                <a:lnSpc>
                  <a:spcPct val="90000"/>
                </a:lnSpc>
                <a:spcBef>
                  <a:spcPct val="0"/>
                </a:spcBef>
                <a:spcAft>
                  <a:spcPct val="35000"/>
                </a:spcAft>
              </a:pPr>
              <a:r>
                <a:rPr lang="en-US" sz="2400" kern="1200"/>
                <a:t>Persiapan Latihan</a:t>
              </a:r>
            </a:p>
          </p:txBody>
        </p:sp>
        <p:sp>
          <p:nvSpPr>
            <p:cNvPr id="12" name="Freeform 11"/>
            <p:cNvSpPr/>
            <p:nvPr/>
          </p:nvSpPr>
          <p:spPr>
            <a:xfrm>
              <a:off x="3578466" y="4693168"/>
              <a:ext cx="8166821" cy="744486"/>
            </a:xfrm>
            <a:custGeom>
              <a:avLst/>
              <a:gdLst>
                <a:gd name="connsiteX0" fmla="*/ 124083 w 744485"/>
                <a:gd name="connsiteY0" fmla="*/ 0 h 8166820"/>
                <a:gd name="connsiteX1" fmla="*/ 620402 w 744485"/>
                <a:gd name="connsiteY1" fmla="*/ 0 h 8166820"/>
                <a:gd name="connsiteX2" fmla="*/ 744485 w 744485"/>
                <a:gd name="connsiteY2" fmla="*/ 124083 h 8166820"/>
                <a:gd name="connsiteX3" fmla="*/ 744485 w 744485"/>
                <a:gd name="connsiteY3" fmla="*/ 8166820 h 8166820"/>
                <a:gd name="connsiteX4" fmla="*/ 744485 w 744485"/>
                <a:gd name="connsiteY4" fmla="*/ 8166820 h 8166820"/>
                <a:gd name="connsiteX5" fmla="*/ 0 w 744485"/>
                <a:gd name="connsiteY5" fmla="*/ 8166820 h 8166820"/>
                <a:gd name="connsiteX6" fmla="*/ 0 w 744485"/>
                <a:gd name="connsiteY6" fmla="*/ 8166820 h 8166820"/>
                <a:gd name="connsiteX7" fmla="*/ 0 w 744485"/>
                <a:gd name="connsiteY7" fmla="*/ 124083 h 8166820"/>
                <a:gd name="connsiteX8" fmla="*/ 124083 w 744485"/>
                <a:gd name="connsiteY8" fmla="*/ 0 h 81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485" h="8166820">
                  <a:moveTo>
                    <a:pt x="744485" y="1361164"/>
                  </a:moveTo>
                  <a:lnTo>
                    <a:pt x="744485" y="6805656"/>
                  </a:lnTo>
                  <a:cubicBezTo>
                    <a:pt x="744485" y="7557401"/>
                    <a:pt x="739421" y="8166815"/>
                    <a:pt x="733174" y="8166815"/>
                  </a:cubicBezTo>
                  <a:lnTo>
                    <a:pt x="0" y="8166815"/>
                  </a:lnTo>
                  <a:lnTo>
                    <a:pt x="0" y="8166815"/>
                  </a:lnTo>
                  <a:lnTo>
                    <a:pt x="0" y="5"/>
                  </a:lnTo>
                  <a:lnTo>
                    <a:pt x="0" y="5"/>
                  </a:lnTo>
                  <a:lnTo>
                    <a:pt x="733174" y="5"/>
                  </a:lnTo>
                  <a:cubicBezTo>
                    <a:pt x="739421" y="5"/>
                    <a:pt x="744485" y="609419"/>
                    <a:pt x="744485" y="1361164"/>
                  </a:cubicBez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0168" rIns="283993" bIns="160169" numCol="1" spcCol="1270" anchor="ctr" anchorCtr="0">
              <a:noAutofit/>
            </a:bodyPr>
            <a:lstStyle/>
            <a:p>
              <a:pPr marL="171450" lvl="1" indent="-171450" algn="l" defTabSz="800100">
                <a:lnSpc>
                  <a:spcPct val="90000"/>
                </a:lnSpc>
                <a:spcBef>
                  <a:spcPct val="0"/>
                </a:spcBef>
                <a:spcAft>
                  <a:spcPct val="15000"/>
                </a:spcAft>
                <a:buChar char="••"/>
              </a:pPr>
              <a:r>
                <a:rPr lang="en-US" sz="1800" kern="1200"/>
                <a:t>Latihan mengajar terbimbing</a:t>
              </a:r>
            </a:p>
          </p:txBody>
        </p:sp>
        <p:sp>
          <p:nvSpPr>
            <p:cNvPr id="13" name="Freeform 12"/>
            <p:cNvSpPr/>
            <p:nvPr/>
          </p:nvSpPr>
          <p:spPr>
            <a:xfrm>
              <a:off x="446711" y="4600107"/>
              <a:ext cx="3131756" cy="930607"/>
            </a:xfrm>
            <a:custGeom>
              <a:avLst/>
              <a:gdLst>
                <a:gd name="connsiteX0" fmla="*/ 0 w 3131756"/>
                <a:gd name="connsiteY0" fmla="*/ 155104 h 930607"/>
                <a:gd name="connsiteX1" fmla="*/ 155104 w 3131756"/>
                <a:gd name="connsiteY1" fmla="*/ 0 h 930607"/>
                <a:gd name="connsiteX2" fmla="*/ 2976652 w 3131756"/>
                <a:gd name="connsiteY2" fmla="*/ 0 h 930607"/>
                <a:gd name="connsiteX3" fmla="*/ 3131756 w 3131756"/>
                <a:gd name="connsiteY3" fmla="*/ 155104 h 930607"/>
                <a:gd name="connsiteX4" fmla="*/ 3131756 w 3131756"/>
                <a:gd name="connsiteY4" fmla="*/ 775503 h 930607"/>
                <a:gd name="connsiteX5" fmla="*/ 2976652 w 3131756"/>
                <a:gd name="connsiteY5" fmla="*/ 930607 h 930607"/>
                <a:gd name="connsiteX6" fmla="*/ 155104 w 3131756"/>
                <a:gd name="connsiteY6" fmla="*/ 930607 h 930607"/>
                <a:gd name="connsiteX7" fmla="*/ 0 w 3131756"/>
                <a:gd name="connsiteY7" fmla="*/ 775503 h 930607"/>
                <a:gd name="connsiteX8" fmla="*/ 0 w 3131756"/>
                <a:gd name="connsiteY8" fmla="*/ 155104 h 93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756" h="930607">
                  <a:moveTo>
                    <a:pt x="0" y="155104"/>
                  </a:moveTo>
                  <a:cubicBezTo>
                    <a:pt x="0" y="69442"/>
                    <a:pt x="69442" y="0"/>
                    <a:pt x="155104" y="0"/>
                  </a:cubicBezTo>
                  <a:lnTo>
                    <a:pt x="2976652" y="0"/>
                  </a:lnTo>
                  <a:cubicBezTo>
                    <a:pt x="3062314" y="0"/>
                    <a:pt x="3131756" y="69442"/>
                    <a:pt x="3131756" y="155104"/>
                  </a:cubicBezTo>
                  <a:lnTo>
                    <a:pt x="3131756" y="775503"/>
                  </a:lnTo>
                  <a:cubicBezTo>
                    <a:pt x="3131756" y="861165"/>
                    <a:pt x="3062314" y="930607"/>
                    <a:pt x="2976652" y="930607"/>
                  </a:cubicBezTo>
                  <a:lnTo>
                    <a:pt x="155104" y="930607"/>
                  </a:lnTo>
                  <a:cubicBezTo>
                    <a:pt x="69442" y="930607"/>
                    <a:pt x="0" y="861165"/>
                    <a:pt x="0" y="775503"/>
                  </a:cubicBezTo>
                  <a:lnTo>
                    <a:pt x="0" y="15510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36868" tIns="91148" rIns="136868" bIns="91148" numCol="1" spcCol="1270" anchor="ctr" anchorCtr="0">
              <a:noAutofit/>
            </a:bodyPr>
            <a:lstStyle/>
            <a:p>
              <a:pPr lvl="0" algn="ctr" defTabSz="1066800">
                <a:lnSpc>
                  <a:spcPct val="90000"/>
                </a:lnSpc>
                <a:spcBef>
                  <a:spcPct val="0"/>
                </a:spcBef>
                <a:spcAft>
                  <a:spcPct val="35000"/>
                </a:spcAft>
              </a:pPr>
              <a:r>
                <a:rPr lang="en-US" sz="2400" kern="1200"/>
                <a:t>Latihan Mengajar</a:t>
              </a:r>
            </a:p>
          </p:txBody>
        </p:sp>
        <p:sp>
          <p:nvSpPr>
            <p:cNvPr id="14" name="Freeform 13"/>
            <p:cNvSpPr/>
            <p:nvPr/>
          </p:nvSpPr>
          <p:spPr>
            <a:xfrm>
              <a:off x="3578466" y="5670305"/>
              <a:ext cx="8166821" cy="744486"/>
            </a:xfrm>
            <a:custGeom>
              <a:avLst/>
              <a:gdLst>
                <a:gd name="connsiteX0" fmla="*/ 124083 w 744485"/>
                <a:gd name="connsiteY0" fmla="*/ 0 h 8166820"/>
                <a:gd name="connsiteX1" fmla="*/ 620402 w 744485"/>
                <a:gd name="connsiteY1" fmla="*/ 0 h 8166820"/>
                <a:gd name="connsiteX2" fmla="*/ 744485 w 744485"/>
                <a:gd name="connsiteY2" fmla="*/ 124083 h 8166820"/>
                <a:gd name="connsiteX3" fmla="*/ 744485 w 744485"/>
                <a:gd name="connsiteY3" fmla="*/ 8166820 h 8166820"/>
                <a:gd name="connsiteX4" fmla="*/ 744485 w 744485"/>
                <a:gd name="connsiteY4" fmla="*/ 8166820 h 8166820"/>
                <a:gd name="connsiteX5" fmla="*/ 0 w 744485"/>
                <a:gd name="connsiteY5" fmla="*/ 8166820 h 8166820"/>
                <a:gd name="connsiteX6" fmla="*/ 0 w 744485"/>
                <a:gd name="connsiteY6" fmla="*/ 8166820 h 8166820"/>
                <a:gd name="connsiteX7" fmla="*/ 0 w 744485"/>
                <a:gd name="connsiteY7" fmla="*/ 124083 h 8166820"/>
                <a:gd name="connsiteX8" fmla="*/ 124083 w 744485"/>
                <a:gd name="connsiteY8" fmla="*/ 0 h 81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485" h="8166820">
                  <a:moveTo>
                    <a:pt x="744485" y="1361164"/>
                  </a:moveTo>
                  <a:lnTo>
                    <a:pt x="744485" y="6805656"/>
                  </a:lnTo>
                  <a:cubicBezTo>
                    <a:pt x="744485" y="7557401"/>
                    <a:pt x="739421" y="8166815"/>
                    <a:pt x="733174" y="8166815"/>
                  </a:cubicBezTo>
                  <a:lnTo>
                    <a:pt x="0" y="8166815"/>
                  </a:lnTo>
                  <a:lnTo>
                    <a:pt x="0" y="8166815"/>
                  </a:lnTo>
                  <a:lnTo>
                    <a:pt x="0" y="5"/>
                  </a:lnTo>
                  <a:lnTo>
                    <a:pt x="0" y="5"/>
                  </a:lnTo>
                  <a:lnTo>
                    <a:pt x="733174" y="5"/>
                  </a:lnTo>
                  <a:cubicBezTo>
                    <a:pt x="739421" y="5"/>
                    <a:pt x="744485" y="609419"/>
                    <a:pt x="744485" y="1361164"/>
                  </a:cubicBezTo>
                  <a:close/>
                </a:path>
              </a:pathLst>
            </a:custGeom>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0169" rIns="283993" bIns="160168" numCol="1" spcCol="1270" anchor="ctr" anchorCtr="0">
              <a:noAutofit/>
            </a:bodyPr>
            <a:lstStyle/>
            <a:p>
              <a:pPr marL="171450" lvl="1" indent="-171450" algn="l" defTabSz="800100">
                <a:lnSpc>
                  <a:spcPct val="90000"/>
                </a:lnSpc>
                <a:spcBef>
                  <a:spcPct val="0"/>
                </a:spcBef>
                <a:spcAft>
                  <a:spcPct val="15000"/>
                </a:spcAft>
                <a:buChar char="••"/>
              </a:pPr>
              <a:r>
                <a:rPr lang="en-US" sz="1800" kern="1200"/>
                <a:t>Fokus pada penampilan praktikan sesuai jenis keterampilan mengajar dan performance (body language, hand gesture, facial expression, body movement, eye contact). Mengevaluasi penampilan melalui tayangan video.</a:t>
              </a:r>
            </a:p>
          </p:txBody>
        </p:sp>
        <p:sp>
          <p:nvSpPr>
            <p:cNvPr id="15" name="Freeform 14"/>
            <p:cNvSpPr/>
            <p:nvPr/>
          </p:nvSpPr>
          <p:spPr>
            <a:xfrm>
              <a:off x="446711" y="5577245"/>
              <a:ext cx="3131756" cy="930607"/>
            </a:xfrm>
            <a:custGeom>
              <a:avLst/>
              <a:gdLst>
                <a:gd name="connsiteX0" fmla="*/ 0 w 3131756"/>
                <a:gd name="connsiteY0" fmla="*/ 155104 h 930607"/>
                <a:gd name="connsiteX1" fmla="*/ 155104 w 3131756"/>
                <a:gd name="connsiteY1" fmla="*/ 0 h 930607"/>
                <a:gd name="connsiteX2" fmla="*/ 2976652 w 3131756"/>
                <a:gd name="connsiteY2" fmla="*/ 0 h 930607"/>
                <a:gd name="connsiteX3" fmla="*/ 3131756 w 3131756"/>
                <a:gd name="connsiteY3" fmla="*/ 155104 h 930607"/>
                <a:gd name="connsiteX4" fmla="*/ 3131756 w 3131756"/>
                <a:gd name="connsiteY4" fmla="*/ 775503 h 930607"/>
                <a:gd name="connsiteX5" fmla="*/ 2976652 w 3131756"/>
                <a:gd name="connsiteY5" fmla="*/ 930607 h 930607"/>
                <a:gd name="connsiteX6" fmla="*/ 155104 w 3131756"/>
                <a:gd name="connsiteY6" fmla="*/ 930607 h 930607"/>
                <a:gd name="connsiteX7" fmla="*/ 0 w 3131756"/>
                <a:gd name="connsiteY7" fmla="*/ 775503 h 930607"/>
                <a:gd name="connsiteX8" fmla="*/ 0 w 3131756"/>
                <a:gd name="connsiteY8" fmla="*/ 155104 h 93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756" h="930607">
                  <a:moveTo>
                    <a:pt x="0" y="155104"/>
                  </a:moveTo>
                  <a:cubicBezTo>
                    <a:pt x="0" y="69442"/>
                    <a:pt x="69442" y="0"/>
                    <a:pt x="155104" y="0"/>
                  </a:cubicBezTo>
                  <a:lnTo>
                    <a:pt x="2976652" y="0"/>
                  </a:lnTo>
                  <a:cubicBezTo>
                    <a:pt x="3062314" y="0"/>
                    <a:pt x="3131756" y="69442"/>
                    <a:pt x="3131756" y="155104"/>
                  </a:cubicBezTo>
                  <a:lnTo>
                    <a:pt x="3131756" y="775503"/>
                  </a:lnTo>
                  <a:cubicBezTo>
                    <a:pt x="3131756" y="861165"/>
                    <a:pt x="3062314" y="930607"/>
                    <a:pt x="2976652" y="930607"/>
                  </a:cubicBezTo>
                  <a:lnTo>
                    <a:pt x="155104" y="930607"/>
                  </a:lnTo>
                  <a:cubicBezTo>
                    <a:pt x="69442" y="930607"/>
                    <a:pt x="0" y="861165"/>
                    <a:pt x="0" y="775503"/>
                  </a:cubicBezTo>
                  <a:lnTo>
                    <a:pt x="0" y="15510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36868" tIns="91148" rIns="136868" bIns="91148" numCol="1" spcCol="1270" anchor="ctr" anchorCtr="0">
              <a:noAutofit/>
            </a:bodyPr>
            <a:lstStyle/>
            <a:p>
              <a:pPr lvl="0" algn="ctr" defTabSz="1066800">
                <a:lnSpc>
                  <a:spcPct val="90000"/>
                </a:lnSpc>
                <a:spcBef>
                  <a:spcPct val="0"/>
                </a:spcBef>
                <a:spcAft>
                  <a:spcPct val="35000"/>
                </a:spcAft>
              </a:pPr>
              <a:r>
                <a:rPr lang="en-US" sz="2400" kern="1200"/>
                <a:t>Diskusi dan Refleksi</a:t>
              </a:r>
            </a:p>
          </p:txBody>
        </p:sp>
      </p:grpSp>
    </p:spTree>
    <p:extLst>
      <p:ext uri="{BB962C8B-B14F-4D97-AF65-F5344CB8AC3E}">
        <p14:creationId xmlns:p14="http://schemas.microsoft.com/office/powerpoint/2010/main" xmlns="" val="282221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991" y="-45730"/>
            <a:ext cx="6911009" cy="723908"/>
          </a:xfrm>
        </p:spPr>
        <p:txBody>
          <a:bodyPr>
            <a:normAutofit/>
          </a:bodyPr>
          <a:lstStyle/>
          <a:p>
            <a:r>
              <a:rPr lang="en-US" sz="4000" dirty="0" err="1">
                <a:latin typeface="Arial Rounded MT Bold" panose="020F0704030504030204" pitchFamily="34" charset="0"/>
              </a:rPr>
              <a:t>Siklus</a:t>
            </a:r>
            <a:r>
              <a:rPr lang="en-US" sz="4000" dirty="0">
                <a:latin typeface="Arial Rounded MT Bold" panose="020F0704030504030204" pitchFamily="34" charset="0"/>
              </a:rPr>
              <a:t> </a:t>
            </a:r>
            <a:r>
              <a:rPr lang="en-US" sz="4000" dirty="0" err="1">
                <a:latin typeface="Arial Rounded MT Bold" panose="020F0704030504030204" pitchFamily="34" charset="0"/>
              </a:rPr>
              <a:t>Pembelajaran</a:t>
            </a:r>
            <a:r>
              <a:rPr lang="en-US" sz="4000" dirty="0">
                <a:latin typeface="Arial Rounded MT Bold" panose="020F0704030504030204" pitchFamily="34" charset="0"/>
              </a:rPr>
              <a:t> </a:t>
            </a:r>
            <a:r>
              <a:rPr lang="en-US" sz="4000" dirty="0" err="1">
                <a:latin typeface="Arial Rounded MT Bold" panose="020F0704030504030204" pitchFamily="34" charset="0"/>
              </a:rPr>
              <a:t>Mikro</a:t>
            </a:r>
            <a:endParaRPr lang="en-US" sz="4000"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92526622"/>
              </p:ext>
            </p:extLst>
          </p:nvPr>
        </p:nvGraphicFramePr>
        <p:xfrm>
          <a:off x="667718" y="2034153"/>
          <a:ext cx="8476281"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81025" y="764575"/>
            <a:ext cx="4825140" cy="1269578"/>
          </a:xfrm>
          <a:prstGeom prst="rect">
            <a:avLst/>
          </a:prstGeom>
        </p:spPr>
        <p:txBody>
          <a:bodyPr wrap="square">
            <a:spAutoFit/>
          </a:bodyPr>
          <a:lstStyle/>
          <a:p>
            <a:pPr>
              <a:lnSpc>
                <a:spcPct val="85000"/>
              </a:lnSpc>
            </a:pPr>
            <a:r>
              <a:rPr lang="en-US" b="1" dirty="0"/>
              <a:t>Modelling skill:</a:t>
            </a:r>
          </a:p>
          <a:p>
            <a:pPr marL="285750" indent="-285750">
              <a:lnSpc>
                <a:spcPct val="85000"/>
              </a:lnSpc>
              <a:buFont typeface="Arial" panose="020B0604020202020204" pitchFamily="34" charset="0"/>
              <a:buChar char="•"/>
            </a:pPr>
            <a:r>
              <a:rPr lang="en-US" dirty="0" err="1"/>
              <a:t>mengarahkan</a:t>
            </a:r>
            <a:r>
              <a:rPr lang="en-US" dirty="0"/>
              <a:t> </a:t>
            </a:r>
            <a:r>
              <a:rPr lang="en-US" dirty="0" err="1"/>
              <a:t>praktikan</a:t>
            </a:r>
            <a:r>
              <a:rPr lang="en-US" dirty="0"/>
              <a:t> </a:t>
            </a:r>
            <a:r>
              <a:rPr lang="en-US" dirty="0" err="1"/>
              <a:t>kepada</a:t>
            </a:r>
            <a:r>
              <a:rPr lang="en-US" dirty="0"/>
              <a:t> </a:t>
            </a:r>
            <a:r>
              <a:rPr lang="en-US" dirty="0" err="1"/>
              <a:t>keterampilan</a:t>
            </a:r>
            <a:r>
              <a:rPr lang="en-US" dirty="0"/>
              <a:t> </a:t>
            </a:r>
            <a:r>
              <a:rPr lang="en-US" dirty="0" err="1"/>
              <a:t>mengajar</a:t>
            </a:r>
            <a:r>
              <a:rPr lang="en-US" dirty="0"/>
              <a:t> yang </a:t>
            </a:r>
            <a:r>
              <a:rPr lang="en-US" dirty="0" err="1"/>
              <a:t>akan</a:t>
            </a:r>
            <a:r>
              <a:rPr lang="en-US" dirty="0"/>
              <a:t> </a:t>
            </a:r>
            <a:r>
              <a:rPr lang="en-US" dirty="0" err="1"/>
              <a:t>dipraktekkan</a:t>
            </a:r>
            <a:r>
              <a:rPr lang="en-US" dirty="0"/>
              <a:t>. </a:t>
            </a:r>
          </a:p>
          <a:p>
            <a:pPr marL="285750" indent="-285750">
              <a:lnSpc>
                <a:spcPct val="85000"/>
              </a:lnSpc>
              <a:buFont typeface="Arial" panose="020B0604020202020204" pitchFamily="34" charset="0"/>
              <a:buChar char="•"/>
            </a:pPr>
            <a:r>
              <a:rPr lang="en-US" dirty="0" err="1"/>
              <a:t>Terdapat</a:t>
            </a:r>
            <a:r>
              <a:rPr lang="en-US" dirty="0"/>
              <a:t> </a:t>
            </a:r>
            <a:r>
              <a:rPr lang="en-US" dirty="0" err="1"/>
              <a:t>dua</a:t>
            </a:r>
            <a:r>
              <a:rPr lang="en-US" dirty="0"/>
              <a:t> </a:t>
            </a:r>
            <a:r>
              <a:rPr lang="en-US" dirty="0" err="1"/>
              <a:t>jenis</a:t>
            </a:r>
            <a:r>
              <a:rPr lang="en-US" dirty="0"/>
              <a:t> modeling: Perceptual Model dan Conceptual Model</a:t>
            </a:r>
          </a:p>
        </p:txBody>
      </p:sp>
      <p:sp>
        <p:nvSpPr>
          <p:cNvPr id="6" name="Rectangle 5"/>
          <p:cNvSpPr/>
          <p:nvPr/>
        </p:nvSpPr>
        <p:spPr>
          <a:xfrm>
            <a:off x="7315200" y="3006125"/>
            <a:ext cx="2580468" cy="1269578"/>
          </a:xfrm>
          <a:prstGeom prst="rect">
            <a:avLst/>
          </a:prstGeom>
        </p:spPr>
        <p:txBody>
          <a:bodyPr wrap="square">
            <a:spAutoFit/>
          </a:bodyPr>
          <a:lstStyle/>
          <a:p>
            <a:pPr>
              <a:lnSpc>
                <a:spcPct val="85000"/>
              </a:lnSpc>
            </a:pPr>
            <a:r>
              <a:rPr lang="en-US" b="1"/>
              <a:t>Planning a micro lesson:</a:t>
            </a:r>
          </a:p>
          <a:p>
            <a:pPr marL="285750" indent="-285750">
              <a:lnSpc>
                <a:spcPct val="85000"/>
              </a:lnSpc>
              <a:buFont typeface="Arial" panose="020B0604020202020204" pitchFamily="34" charset="0"/>
              <a:buChar char="•"/>
            </a:pPr>
            <a:r>
              <a:rPr lang="en-US"/>
              <a:t>Pengembangan RPP</a:t>
            </a:r>
          </a:p>
          <a:p>
            <a:pPr marL="285750" indent="-285750">
              <a:lnSpc>
                <a:spcPct val="85000"/>
              </a:lnSpc>
              <a:buFont typeface="Arial" panose="020B0604020202020204" pitchFamily="34" charset="0"/>
              <a:buChar char="•"/>
            </a:pPr>
            <a:r>
              <a:rPr lang="en-ID"/>
              <a:t>Persiapan media, alat pelajaran dan fasilitas pendukung</a:t>
            </a:r>
            <a:endParaRPr lang="en-US"/>
          </a:p>
        </p:txBody>
      </p:sp>
      <p:sp>
        <p:nvSpPr>
          <p:cNvPr id="7" name="Rectangle 6"/>
          <p:cNvSpPr/>
          <p:nvPr/>
        </p:nvSpPr>
        <p:spPr>
          <a:xfrm>
            <a:off x="7653580" y="4483075"/>
            <a:ext cx="3334718" cy="1269578"/>
          </a:xfrm>
          <a:prstGeom prst="rect">
            <a:avLst/>
          </a:prstGeom>
        </p:spPr>
        <p:txBody>
          <a:bodyPr wrap="square">
            <a:spAutoFit/>
          </a:bodyPr>
          <a:lstStyle/>
          <a:p>
            <a:pPr>
              <a:lnSpc>
                <a:spcPct val="85000"/>
              </a:lnSpc>
            </a:pPr>
            <a:r>
              <a:rPr lang="en-US" b="1"/>
              <a:t>Teaching Session:</a:t>
            </a:r>
          </a:p>
          <a:p>
            <a:pPr marL="285750" indent="-285750">
              <a:lnSpc>
                <a:spcPct val="85000"/>
              </a:lnSpc>
              <a:buFont typeface="Arial" panose="020B0604020202020204" pitchFamily="34" charset="0"/>
              <a:buChar char="•"/>
            </a:pPr>
            <a:r>
              <a:rPr lang="en-ID"/>
              <a:t>Praktik mengajar</a:t>
            </a:r>
          </a:p>
          <a:p>
            <a:pPr marL="285750" indent="-285750">
              <a:lnSpc>
                <a:spcPct val="85000"/>
              </a:lnSpc>
              <a:buFont typeface="Arial" panose="020B0604020202020204" pitchFamily="34" charset="0"/>
              <a:buChar char="•"/>
            </a:pPr>
            <a:r>
              <a:rPr lang="en-US"/>
              <a:t>Observasi melalui lembar evaluasi, tape recorder, dan/atau video</a:t>
            </a:r>
          </a:p>
        </p:txBody>
      </p:sp>
      <p:sp>
        <p:nvSpPr>
          <p:cNvPr id="8" name="Rectangle 7"/>
          <p:cNvSpPr/>
          <p:nvPr/>
        </p:nvSpPr>
        <p:spPr>
          <a:xfrm>
            <a:off x="6563531" y="5954022"/>
            <a:ext cx="2580468" cy="563231"/>
          </a:xfrm>
          <a:prstGeom prst="rect">
            <a:avLst/>
          </a:prstGeom>
        </p:spPr>
        <p:txBody>
          <a:bodyPr wrap="square">
            <a:spAutoFit/>
          </a:bodyPr>
          <a:lstStyle/>
          <a:p>
            <a:pPr>
              <a:lnSpc>
                <a:spcPct val="85000"/>
              </a:lnSpc>
            </a:pPr>
            <a:r>
              <a:rPr lang="en-US" b="1" dirty="0"/>
              <a:t>Feedback:</a:t>
            </a:r>
          </a:p>
          <a:p>
            <a:pPr marL="285750" indent="-285750">
              <a:lnSpc>
                <a:spcPct val="85000"/>
              </a:lnSpc>
              <a:buFont typeface="Arial" panose="020B0604020202020204" pitchFamily="34" charset="0"/>
              <a:buChar char="•"/>
            </a:pPr>
            <a:r>
              <a:rPr lang="en-ID" dirty="0" err="1"/>
              <a:t>Umpan</a:t>
            </a:r>
            <a:r>
              <a:rPr lang="en-ID" dirty="0"/>
              <a:t> </a:t>
            </a:r>
            <a:r>
              <a:rPr lang="en-ID" dirty="0" err="1"/>
              <a:t>balik</a:t>
            </a:r>
            <a:endParaRPr lang="en-US" dirty="0"/>
          </a:p>
        </p:txBody>
      </p:sp>
      <p:sp>
        <p:nvSpPr>
          <p:cNvPr id="9" name="Rectangle 8"/>
          <p:cNvSpPr/>
          <p:nvPr/>
        </p:nvSpPr>
        <p:spPr>
          <a:xfrm>
            <a:off x="247648" y="5711784"/>
            <a:ext cx="2975352" cy="1034129"/>
          </a:xfrm>
          <a:prstGeom prst="rect">
            <a:avLst/>
          </a:prstGeom>
          <a:solidFill>
            <a:schemeClr val="bg1"/>
          </a:solidFill>
        </p:spPr>
        <p:txBody>
          <a:bodyPr wrap="square">
            <a:spAutoFit/>
          </a:bodyPr>
          <a:lstStyle/>
          <a:p>
            <a:pPr>
              <a:lnSpc>
                <a:spcPct val="85000"/>
              </a:lnSpc>
            </a:pPr>
            <a:r>
              <a:rPr lang="en-US" b="1"/>
              <a:t>Re-plan:</a:t>
            </a:r>
          </a:p>
          <a:p>
            <a:pPr marL="285750" indent="-285750">
              <a:lnSpc>
                <a:spcPct val="85000"/>
              </a:lnSpc>
              <a:buFont typeface="Arial" panose="020B0604020202020204" pitchFamily="34" charset="0"/>
              <a:buChar char="•"/>
            </a:pPr>
            <a:r>
              <a:rPr lang="en-US"/>
              <a:t>Praktikan memperbaiki RPP berdasarkan umpan balik </a:t>
            </a:r>
          </a:p>
        </p:txBody>
      </p:sp>
      <p:sp>
        <p:nvSpPr>
          <p:cNvPr id="10" name="Rectangle 9"/>
          <p:cNvSpPr/>
          <p:nvPr/>
        </p:nvSpPr>
        <p:spPr>
          <a:xfrm>
            <a:off x="445090" y="3681582"/>
            <a:ext cx="2580468" cy="1034129"/>
          </a:xfrm>
          <a:prstGeom prst="rect">
            <a:avLst/>
          </a:prstGeom>
        </p:spPr>
        <p:txBody>
          <a:bodyPr wrap="square">
            <a:spAutoFit/>
          </a:bodyPr>
          <a:lstStyle/>
          <a:p>
            <a:pPr>
              <a:lnSpc>
                <a:spcPct val="85000"/>
              </a:lnSpc>
            </a:pPr>
            <a:r>
              <a:rPr lang="en-US" b="1"/>
              <a:t>Re-teach:</a:t>
            </a:r>
          </a:p>
          <a:p>
            <a:pPr marL="285750" indent="-285750">
              <a:lnSpc>
                <a:spcPct val="85000"/>
              </a:lnSpc>
              <a:buFont typeface="Arial" panose="020B0604020202020204" pitchFamily="34" charset="0"/>
              <a:buChar char="•"/>
            </a:pPr>
            <a:r>
              <a:rPr lang="en-ID"/>
              <a:t>Praktik mengajar berpedoman RPP revisi</a:t>
            </a:r>
            <a:endParaRPr lang="en-US"/>
          </a:p>
        </p:txBody>
      </p:sp>
      <p:sp>
        <p:nvSpPr>
          <p:cNvPr id="12" name="Rectangle 11"/>
          <p:cNvSpPr/>
          <p:nvPr/>
        </p:nvSpPr>
        <p:spPr>
          <a:xfrm>
            <a:off x="642532" y="2207445"/>
            <a:ext cx="2580468" cy="798680"/>
          </a:xfrm>
          <a:prstGeom prst="rect">
            <a:avLst/>
          </a:prstGeom>
        </p:spPr>
        <p:txBody>
          <a:bodyPr wrap="square">
            <a:spAutoFit/>
          </a:bodyPr>
          <a:lstStyle/>
          <a:p>
            <a:pPr>
              <a:lnSpc>
                <a:spcPct val="85000"/>
              </a:lnSpc>
            </a:pPr>
            <a:r>
              <a:rPr lang="en-US" b="1"/>
              <a:t>Re-feedback:</a:t>
            </a:r>
          </a:p>
          <a:p>
            <a:pPr marL="285750" indent="-285750">
              <a:lnSpc>
                <a:spcPct val="85000"/>
              </a:lnSpc>
              <a:buFont typeface="Arial" panose="020B0604020202020204" pitchFamily="34" charset="0"/>
              <a:buChar char="•"/>
            </a:pPr>
            <a:r>
              <a:rPr lang="en-ID"/>
              <a:t>Umpan balik dari re-teach</a:t>
            </a:r>
            <a:endParaRPr lang="en-US"/>
          </a:p>
        </p:txBody>
      </p:sp>
      <p:sp>
        <p:nvSpPr>
          <p:cNvPr id="13" name="TextBox 12"/>
          <p:cNvSpPr txBox="1"/>
          <p:nvPr/>
        </p:nvSpPr>
        <p:spPr>
          <a:xfrm>
            <a:off x="4180018" y="4014093"/>
            <a:ext cx="1451679" cy="523220"/>
          </a:xfrm>
          <a:prstGeom prst="rect">
            <a:avLst/>
          </a:prstGeom>
          <a:noFill/>
        </p:spPr>
        <p:txBody>
          <a:bodyPr wrap="none" rtlCol="0">
            <a:spAutoFit/>
          </a:bodyPr>
          <a:lstStyle/>
          <a:p>
            <a:r>
              <a:rPr lang="en-ID" sz="2800" b="1"/>
              <a:t>7 TAHAP</a:t>
            </a:r>
            <a:endParaRPr lang="en-US" sz="2800" b="1"/>
          </a:p>
        </p:txBody>
      </p:sp>
    </p:spTree>
    <p:extLst>
      <p:ext uri="{BB962C8B-B14F-4D97-AF65-F5344CB8AC3E}">
        <p14:creationId xmlns:p14="http://schemas.microsoft.com/office/powerpoint/2010/main" xmlns="" val="99666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17664"/>
          </a:xfrm>
        </p:spPr>
        <p:txBody>
          <a:bodyPr/>
          <a:lstStyle/>
          <a:p>
            <a:r>
              <a:rPr lang="en-ID" dirty="0" err="1">
                <a:latin typeface="Arial Rounded MT Bold" panose="020F0704030504030204" pitchFamily="34" charset="0"/>
              </a:rPr>
              <a:t>Penguatan</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sp>
        <p:nvSpPr>
          <p:cNvPr id="63" name="Rounded Rectangle 62"/>
          <p:cNvSpPr/>
          <p:nvPr/>
        </p:nvSpPr>
        <p:spPr>
          <a:xfrm>
            <a:off x="3185450" y="2257615"/>
            <a:ext cx="5381451" cy="2342769"/>
          </a:xfrm>
          <a:prstGeom prst="roundRect">
            <a:avLst/>
          </a:prstGeom>
          <a:solidFill>
            <a:schemeClr val="accent4">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514350" lvl="0" indent="-514350" defTabSz="889000">
              <a:lnSpc>
                <a:spcPct val="90000"/>
              </a:lnSpc>
              <a:spcBef>
                <a:spcPct val="0"/>
              </a:spcBef>
              <a:spcAft>
                <a:spcPct val="10000"/>
              </a:spcAft>
              <a:buFont typeface="+mj-lt"/>
              <a:buAutoNum type="arabicPeriod"/>
            </a:pPr>
            <a:r>
              <a:rPr lang="en-US" sz="2800" dirty="0" err="1"/>
              <a:t>Penguatan</a:t>
            </a:r>
            <a:r>
              <a:rPr lang="en-US" sz="2800" dirty="0"/>
              <a:t> model dan media</a:t>
            </a:r>
          </a:p>
          <a:p>
            <a:pPr marL="514350" indent="-514350" defTabSz="889000">
              <a:lnSpc>
                <a:spcPct val="90000"/>
              </a:lnSpc>
              <a:spcBef>
                <a:spcPct val="0"/>
              </a:spcBef>
              <a:spcAft>
                <a:spcPct val="10000"/>
              </a:spcAft>
              <a:buFont typeface="+mj-lt"/>
              <a:buAutoNum type="arabicPeriod"/>
            </a:pPr>
            <a:r>
              <a:rPr lang="en-US" sz="2800" dirty="0" err="1"/>
              <a:t>Penguatan</a:t>
            </a:r>
            <a:r>
              <a:rPr lang="en-US" sz="2800" dirty="0"/>
              <a:t> subject specific knowledge</a:t>
            </a:r>
          </a:p>
          <a:p>
            <a:pPr marL="514350" indent="-514350" defTabSz="889000">
              <a:lnSpc>
                <a:spcPct val="90000"/>
              </a:lnSpc>
              <a:spcBef>
                <a:spcPct val="0"/>
              </a:spcBef>
              <a:spcAft>
                <a:spcPct val="10000"/>
              </a:spcAft>
              <a:buFont typeface="+mj-lt"/>
              <a:buAutoNum type="arabicPeriod"/>
            </a:pPr>
            <a:r>
              <a:rPr lang="en-US" sz="2800" dirty="0" err="1"/>
              <a:t>Penguatan</a:t>
            </a:r>
            <a:r>
              <a:rPr lang="en-US" sz="2800" dirty="0"/>
              <a:t> </a:t>
            </a:r>
            <a:r>
              <a:rPr lang="en-US" sz="2800" dirty="0" err="1"/>
              <a:t>fasilitasi</a:t>
            </a:r>
            <a:r>
              <a:rPr lang="en-US" sz="2800" dirty="0"/>
              <a:t> </a:t>
            </a:r>
            <a:r>
              <a:rPr lang="en-US" sz="2800" dirty="0" err="1"/>
              <a:t>sumber</a:t>
            </a:r>
            <a:r>
              <a:rPr lang="en-US" sz="2800" dirty="0"/>
              <a:t> </a:t>
            </a:r>
            <a:r>
              <a:rPr lang="en-US" sz="2800" dirty="0" err="1"/>
              <a:t>daya</a:t>
            </a:r>
            <a:endParaRPr lang="en-US" sz="2800" dirty="0"/>
          </a:p>
        </p:txBody>
      </p:sp>
    </p:spTree>
    <p:extLst>
      <p:ext uri="{BB962C8B-B14F-4D97-AF65-F5344CB8AC3E}">
        <p14:creationId xmlns:p14="http://schemas.microsoft.com/office/powerpoint/2010/main" xmlns="" val="165577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7" y="2686485"/>
            <a:ext cx="10949134" cy="923330"/>
          </a:xfrm>
          <a:prstGeom prst="rect">
            <a:avLst/>
          </a:prstGeom>
          <a:noFill/>
        </p:spPr>
        <p:txBody>
          <a:bodyPr wrap="square" lIns="91440" tIns="45720" rIns="91440" bIns="45720">
            <a:spAutoFit/>
          </a:bodyPr>
          <a:lstStyle/>
          <a:p>
            <a:pPr algn="ct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Penguatan MODEL dan MEDIA AJAR</a:t>
            </a:r>
          </a:p>
        </p:txBody>
      </p:sp>
    </p:spTree>
    <p:extLst>
      <p:ext uri="{BB962C8B-B14F-4D97-AF65-F5344CB8AC3E}">
        <p14:creationId xmlns:p14="http://schemas.microsoft.com/office/powerpoint/2010/main" xmlns="" val="139476613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58629" y="4088256"/>
            <a:ext cx="29464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040" y="286603"/>
            <a:ext cx="11399520" cy="798567"/>
          </a:xfrm>
        </p:spPr>
        <p:txBody>
          <a:bodyPr>
            <a:normAutofit/>
          </a:bodyPr>
          <a:lstStyle/>
          <a:p>
            <a:r>
              <a:rPr lang="en-ID" sz="4000" dirty="0">
                <a:latin typeface="Arial Rounded MT Bold" panose="020F0704030504030204" pitchFamily="34" charset="0"/>
              </a:rPr>
              <a:t>Trend </a:t>
            </a:r>
            <a:r>
              <a:rPr lang="en-ID" sz="4000" dirty="0" err="1">
                <a:latin typeface="Arial Rounded MT Bold" panose="020F0704030504030204" pitchFamily="34" charset="0"/>
              </a:rPr>
              <a:t>Migrasi</a:t>
            </a:r>
            <a:r>
              <a:rPr lang="en-ID" sz="4000" dirty="0">
                <a:latin typeface="Arial Rounded MT Bold" panose="020F0704030504030204" pitchFamily="34" charset="0"/>
              </a:rPr>
              <a:t> Model </a:t>
            </a:r>
            <a:r>
              <a:rPr lang="en-ID" sz="4000" dirty="0" err="1">
                <a:latin typeface="Arial Rounded MT Bold" panose="020F0704030504030204" pitchFamily="34" charset="0"/>
              </a:rPr>
              <a:t>Pembelajaran</a:t>
            </a:r>
            <a:endParaRPr lang="en-US" sz="4000"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46836182"/>
              </p:ext>
            </p:extLst>
          </p:nvPr>
        </p:nvGraphicFramePr>
        <p:xfrm>
          <a:off x="838200" y="1311719"/>
          <a:ext cx="10515600"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3556000" y="3507685"/>
            <a:ext cx="914400"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188200" y="3507684"/>
            <a:ext cx="914400"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3123" y="5664015"/>
            <a:ext cx="3362877" cy="523220"/>
          </a:xfrm>
          <a:prstGeom prst="rect">
            <a:avLst/>
          </a:prstGeom>
          <a:solidFill>
            <a:schemeClr val="bg1"/>
          </a:solidFill>
        </p:spPr>
        <p:txBody>
          <a:bodyPr wrap="square">
            <a:spAutoFit/>
          </a:bodyPr>
          <a:lstStyle/>
          <a:p>
            <a:r>
              <a:rPr lang="en-US" sz="1400"/>
              <a:t>Bruce Joyce &amp; Marsha Weil (1980). Models of Teaching. London: Prentice Hall Int.</a:t>
            </a:r>
          </a:p>
        </p:txBody>
      </p:sp>
      <p:sp>
        <p:nvSpPr>
          <p:cNvPr id="9" name="TextBox 8"/>
          <p:cNvSpPr txBox="1"/>
          <p:nvPr/>
        </p:nvSpPr>
        <p:spPr>
          <a:xfrm rot="20098567">
            <a:off x="9045165" y="4983711"/>
            <a:ext cx="1373325" cy="523220"/>
          </a:xfrm>
          <a:prstGeom prst="rect">
            <a:avLst/>
          </a:prstGeom>
          <a:solidFill>
            <a:srgbClr val="FFFF00"/>
          </a:solidFill>
        </p:spPr>
        <p:txBody>
          <a:bodyPr wrap="none" rtlCol="0">
            <a:spAutoFit/>
          </a:bodyPr>
          <a:lstStyle/>
          <a:p>
            <a:r>
              <a:rPr lang="en-ID" sz="2800"/>
              <a:t>Update!</a:t>
            </a:r>
            <a:endParaRPr lang="en-US" sz="2800"/>
          </a:p>
        </p:txBody>
      </p:sp>
      <p:sp>
        <p:nvSpPr>
          <p:cNvPr id="10" name="Rectangle 9"/>
          <p:cNvSpPr/>
          <p:nvPr/>
        </p:nvSpPr>
        <p:spPr>
          <a:xfrm>
            <a:off x="5675573" y="5812788"/>
            <a:ext cx="6096000" cy="523220"/>
          </a:xfrm>
          <a:prstGeom prst="rect">
            <a:avLst/>
          </a:prstGeom>
        </p:spPr>
        <p:txBody>
          <a:bodyPr>
            <a:spAutoFit/>
          </a:bodyPr>
          <a:lstStyle/>
          <a:p>
            <a:r>
              <a:rPr lang="en-US" sz="1400"/>
              <a:t>Graham, C. R. (2006). Blended learning systems. CJ Bonk &amp; CR Graham, The handbook of blended learning: Global perspectives, local designs. Pfeiffer</a:t>
            </a:r>
          </a:p>
        </p:txBody>
      </p:sp>
    </p:spTree>
    <p:extLst>
      <p:ext uri="{BB962C8B-B14F-4D97-AF65-F5344CB8AC3E}">
        <p14:creationId xmlns:p14="http://schemas.microsoft.com/office/powerpoint/2010/main" xmlns="" val="219944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Model Pembelajaran</a:t>
            </a:r>
            <a:endParaRPr lang="en-US">
              <a:latin typeface="Arial Rounded MT Bold" panose="020F0704030504030204" pitchFamily="34" charset="0"/>
            </a:endParaRPr>
          </a:p>
        </p:txBody>
      </p:sp>
      <p:pic>
        <p:nvPicPr>
          <p:cNvPr id="11"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2548661" y="1846263"/>
            <a:ext cx="7155003" cy="4022725"/>
          </a:xfrm>
          <a:prstGeom prst="rect">
            <a:avLst/>
          </a:prstGeom>
          <a:noFill/>
          <a:ln w="9525">
            <a:noFill/>
            <a:miter lim="800000"/>
            <a:headEnd/>
            <a:tailEnd/>
          </a:ln>
        </p:spPr>
      </p:pic>
      <p:sp>
        <p:nvSpPr>
          <p:cNvPr id="12" name="TextBox 11"/>
          <p:cNvSpPr txBox="1"/>
          <p:nvPr/>
        </p:nvSpPr>
        <p:spPr>
          <a:xfrm>
            <a:off x="185980" y="1049801"/>
            <a:ext cx="7343677" cy="584775"/>
          </a:xfrm>
          <a:prstGeom prst="rect">
            <a:avLst/>
          </a:prstGeom>
          <a:solidFill>
            <a:srgbClr val="FFFF00"/>
          </a:solidFill>
        </p:spPr>
        <p:txBody>
          <a:bodyPr wrap="none" rtlCol="0">
            <a:spAutoFit/>
          </a:bodyPr>
          <a:lstStyle/>
          <a:p>
            <a:r>
              <a:rPr lang="en-ID" sz="3200"/>
              <a:t>Recommended dalam Pembelajaran Luring</a:t>
            </a:r>
            <a:endParaRPr lang="en-US" sz="3200"/>
          </a:p>
        </p:txBody>
      </p:sp>
    </p:spTree>
    <p:extLst>
      <p:ext uri="{BB962C8B-B14F-4D97-AF65-F5344CB8AC3E}">
        <p14:creationId xmlns:p14="http://schemas.microsoft.com/office/powerpoint/2010/main" xmlns="" val="69259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34868" y="1503544"/>
            <a:ext cx="11446243" cy="1213151"/>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D" dirty="0" err="1"/>
              <a:t>Pembelajaran</a:t>
            </a:r>
            <a:r>
              <a:rPr lang="en-ID" dirty="0"/>
              <a:t> </a:t>
            </a:r>
            <a:r>
              <a:rPr lang="en-ID" dirty="0" err="1"/>
              <a:t>Mikro</a:t>
            </a:r>
            <a:r>
              <a:rPr lang="en-ID" dirty="0"/>
              <a:t> </a:t>
            </a:r>
            <a:r>
              <a:rPr lang="en-ID" dirty="0" err="1"/>
              <a:t>tidak</a:t>
            </a:r>
            <a:r>
              <a:rPr lang="en-ID" dirty="0"/>
              <a:t> </a:t>
            </a:r>
            <a:r>
              <a:rPr lang="en-ID" dirty="0" err="1"/>
              <a:t>hanya</a:t>
            </a:r>
            <a:r>
              <a:rPr lang="en-ID" dirty="0"/>
              <a:t> </a:t>
            </a:r>
            <a:r>
              <a:rPr lang="en-ID" dirty="0" err="1"/>
              <a:t>praktik</a:t>
            </a:r>
            <a:r>
              <a:rPr lang="en-ID" dirty="0"/>
              <a:t> </a:t>
            </a:r>
            <a:r>
              <a:rPr lang="en-ID" dirty="0" err="1"/>
              <a:t>mengajar</a:t>
            </a:r>
            <a:r>
              <a:rPr lang="en-ID" dirty="0"/>
              <a:t>, </a:t>
            </a:r>
            <a:r>
              <a:rPr lang="en-ID" dirty="0" err="1"/>
              <a:t>melainkan</a:t>
            </a:r>
            <a:r>
              <a:rPr lang="en-ID" dirty="0"/>
              <a:t> </a:t>
            </a:r>
            <a:r>
              <a:rPr lang="en-ID" dirty="0" err="1"/>
              <a:t>melibatkan</a:t>
            </a:r>
            <a:r>
              <a:rPr lang="en-ID" dirty="0"/>
              <a:t> transfer knowledge process, </a:t>
            </a:r>
            <a:r>
              <a:rPr lang="en-ID" dirty="0" err="1"/>
              <a:t>pengembangan</a:t>
            </a:r>
            <a:r>
              <a:rPr lang="en-ID" dirty="0"/>
              <a:t> </a:t>
            </a:r>
            <a:r>
              <a:rPr lang="en-ID" dirty="0" err="1"/>
              <a:t>sikap</a:t>
            </a:r>
            <a:r>
              <a:rPr lang="en-ID" dirty="0"/>
              <a:t>/</a:t>
            </a:r>
            <a:r>
              <a:rPr lang="en-ID" dirty="0" err="1"/>
              <a:t>karakter</a:t>
            </a:r>
            <a:r>
              <a:rPr lang="en-ID" dirty="0"/>
              <a:t>, dan </a:t>
            </a:r>
            <a:r>
              <a:rPr lang="en-ID" dirty="0" err="1"/>
              <a:t>kecakapan</a:t>
            </a:r>
            <a:r>
              <a:rPr lang="en-ID" dirty="0"/>
              <a:t> </a:t>
            </a:r>
            <a:r>
              <a:rPr lang="en-ID" dirty="0" err="1"/>
              <a:t>hidup</a:t>
            </a:r>
            <a:r>
              <a:rPr lang="en-ID" dirty="0"/>
              <a:t> (life skills)</a:t>
            </a:r>
            <a:endParaRPr lang="en-US" dirty="0"/>
          </a:p>
        </p:txBody>
      </p:sp>
      <p:sp>
        <p:nvSpPr>
          <p:cNvPr id="2" name="Title 1"/>
          <p:cNvSpPr>
            <a:spLocks noGrp="1"/>
          </p:cNvSpPr>
          <p:nvPr>
            <p:ph type="title"/>
          </p:nvPr>
        </p:nvSpPr>
        <p:spPr>
          <a:xfrm>
            <a:off x="838199" y="365126"/>
            <a:ext cx="10885227" cy="826866"/>
          </a:xfrm>
        </p:spPr>
        <p:txBody>
          <a:bodyPr>
            <a:noAutofit/>
          </a:bodyPr>
          <a:lstStyle/>
          <a:p>
            <a:r>
              <a:rPr lang="en-ID" sz="3200">
                <a:latin typeface="Arial Rounded MT Bold" panose="020F0704030504030204" pitchFamily="34" charset="0"/>
              </a:rPr>
              <a:t>Hakikat Pembelajaran Mikro: Comprehensive Learning</a:t>
            </a:r>
            <a:endParaRPr lang="en-US" sz="3200">
              <a:latin typeface="Arial Rounded MT Bold" panose="020F070403050403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310327148"/>
              </p:ext>
            </p:extLst>
          </p:nvPr>
        </p:nvGraphicFramePr>
        <p:xfrm>
          <a:off x="1233984" y="2842203"/>
          <a:ext cx="9929885" cy="376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55779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Model Pembelajaran</a:t>
            </a:r>
            <a:endParaRPr lang="en-US">
              <a:latin typeface="Arial Rounded MT Bold" panose="020F0704030504030204" pitchFamily="34" charset="0"/>
            </a:endParaRPr>
          </a:p>
        </p:txBody>
      </p:sp>
      <p:pic>
        <p:nvPicPr>
          <p:cNvPr id="8" name="Picture 2"/>
          <p:cNvPicPr>
            <a:picLocks noGrp="1" noChangeAspect="1" noChangeArrowheads="1"/>
          </p:cNvPicPr>
          <p:nvPr>
            <p:ph idx="1"/>
          </p:nvPr>
        </p:nvPicPr>
        <p:blipFill>
          <a:blip r:embed="rId2" cstate="print"/>
          <a:srcRect/>
          <a:stretch>
            <a:fillRect/>
          </a:stretch>
        </p:blipFill>
        <p:spPr bwMode="auto">
          <a:xfrm>
            <a:off x="528234" y="1634576"/>
            <a:ext cx="8487452" cy="4363268"/>
          </a:xfrm>
          <a:prstGeom prst="rect">
            <a:avLst/>
          </a:prstGeom>
          <a:solidFill>
            <a:schemeClr val="accent1">
              <a:lumMod val="20000"/>
              <a:lumOff val="80000"/>
            </a:schemeClr>
          </a:solidFill>
          <a:ln w="9525">
            <a:noFill/>
            <a:miter lim="800000"/>
            <a:headEnd/>
            <a:tailEnd/>
          </a:ln>
          <a:effectLst/>
        </p:spPr>
      </p:pic>
      <p:sp>
        <p:nvSpPr>
          <p:cNvPr id="12" name="TextBox 11"/>
          <p:cNvSpPr txBox="1"/>
          <p:nvPr/>
        </p:nvSpPr>
        <p:spPr>
          <a:xfrm>
            <a:off x="185980" y="1049801"/>
            <a:ext cx="7343677" cy="584775"/>
          </a:xfrm>
          <a:prstGeom prst="rect">
            <a:avLst/>
          </a:prstGeom>
          <a:solidFill>
            <a:srgbClr val="FFFF00"/>
          </a:solidFill>
        </p:spPr>
        <p:txBody>
          <a:bodyPr wrap="none" rtlCol="0">
            <a:spAutoFit/>
          </a:bodyPr>
          <a:lstStyle/>
          <a:p>
            <a:r>
              <a:rPr lang="en-ID" sz="3200"/>
              <a:t>Recommended dalam Pembelajaran Luring</a:t>
            </a:r>
            <a:endParaRPr lang="en-US" sz="3200"/>
          </a:p>
        </p:txBody>
      </p:sp>
      <p:sp>
        <p:nvSpPr>
          <p:cNvPr id="5" name="Rectangle 4"/>
          <p:cNvSpPr/>
          <p:nvPr/>
        </p:nvSpPr>
        <p:spPr>
          <a:xfrm>
            <a:off x="2981503" y="5917208"/>
            <a:ext cx="5735737" cy="523220"/>
          </a:xfrm>
          <a:prstGeom prst="rect">
            <a:avLst/>
          </a:prstGeom>
        </p:spPr>
        <p:txBody>
          <a:bodyPr wrap="none">
            <a:spAutoFit/>
          </a:bodyPr>
          <a:lstStyle/>
          <a:p>
            <a:r>
              <a:rPr lang="en-US" sz="2800" b="1">
                <a:solidFill>
                  <a:schemeClr val="tx2">
                    <a:lumMod val="75000"/>
                  </a:schemeClr>
                </a:solidFill>
              </a:rPr>
              <a:t>Model Pembelajaran Berbasis Proyek</a:t>
            </a:r>
            <a:endParaRPr lang="en-US" sz="2800"/>
          </a:p>
        </p:txBody>
      </p:sp>
    </p:spTree>
    <p:extLst>
      <p:ext uri="{BB962C8B-B14F-4D97-AF65-F5344CB8AC3E}">
        <p14:creationId xmlns:p14="http://schemas.microsoft.com/office/powerpoint/2010/main" xmlns="" val="269100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Hybrid/Blended Learning</a:t>
            </a:r>
            <a:endParaRPr lang="en-US">
              <a:latin typeface="Arial Rounded MT Bold" panose="020F0704030504030204" pitchFamily="34" charset="0"/>
            </a:endParaRPr>
          </a:p>
        </p:txBody>
      </p:sp>
      <p:pic>
        <p:nvPicPr>
          <p:cNvPr id="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xmlns=""/>
              </a:ext>
            </a:extLst>
          </a:blip>
          <a:srcRect t="2401" r="1439"/>
          <a:stretch/>
        </p:blipFill>
        <p:spPr bwMode="auto">
          <a:xfrm>
            <a:off x="222551" y="3596492"/>
            <a:ext cx="4763883" cy="310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0" y="1957457"/>
            <a:ext cx="4339770" cy="1453399"/>
          </a:xfrm>
          <a:prstGeom prst="rect">
            <a:avLst/>
          </a:prstGeom>
        </p:spPr>
        <p:txBody>
          <a:bodyPr wrap="square">
            <a:spAutoFit/>
          </a:bodyPr>
          <a:lstStyle/>
          <a:p>
            <a:pPr algn="ctr">
              <a:lnSpc>
                <a:spcPct val="90000"/>
              </a:lnSpc>
            </a:pPr>
            <a:r>
              <a:rPr lang="en-US" altLang="en-US" sz="2400"/>
              <a:t>Suatu pembelajaran yang mengkombinasikan metode pembelajaran tatap muka dengan online learning</a:t>
            </a:r>
            <a:endParaRPr lang="en-US" altLang="en-US" sz="2400" dirty="0"/>
          </a:p>
        </p:txBody>
      </p:sp>
      <p:cxnSp>
        <p:nvCxnSpPr>
          <p:cNvPr id="8" name="Straight Connector 7"/>
          <p:cNvCxnSpPr/>
          <p:nvPr/>
        </p:nvCxnSpPr>
        <p:spPr>
          <a:xfrm>
            <a:off x="5171374" y="1624000"/>
            <a:ext cx="0" cy="4921943"/>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24710" y="1769380"/>
            <a:ext cx="7644176" cy="4050830"/>
          </a:xfrm>
          <a:prstGeom prst="rect">
            <a:avLst/>
          </a:prstGeom>
        </p:spPr>
      </p:pic>
    </p:spTree>
    <p:extLst>
      <p:ext uri="{BB962C8B-B14F-4D97-AF65-F5344CB8AC3E}">
        <p14:creationId xmlns:p14="http://schemas.microsoft.com/office/powerpoint/2010/main" xmlns="" val="340413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41049"/>
          </a:xfrm>
        </p:spPr>
        <p:txBody>
          <a:bodyPr>
            <a:normAutofit fontScale="90000"/>
          </a:bodyPr>
          <a:lstStyle/>
          <a:p>
            <a:r>
              <a:rPr lang="en-ID" dirty="0">
                <a:latin typeface="Arial Rounded MT Bold" panose="020F0704030504030204" pitchFamily="34" charset="0"/>
              </a:rPr>
              <a:t>Hybrid/Blended Learning</a:t>
            </a:r>
            <a:endParaRPr lang="en-US" dirty="0">
              <a:latin typeface="Arial Rounded MT Bold" panose="020F0704030504030204" pitchFamily="34" charset="0"/>
            </a:endParaRPr>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xmlns=""/>
              </a:ext>
            </a:extLst>
          </a:blip>
          <a:srcRect/>
          <a:stretch/>
        </p:blipFill>
        <p:spPr>
          <a:xfrm>
            <a:off x="288010" y="1424467"/>
            <a:ext cx="11475204" cy="5175093"/>
          </a:xfrm>
          <a:prstGeom prst="rect">
            <a:avLst/>
          </a:prstGeom>
        </p:spPr>
      </p:pic>
    </p:spTree>
    <p:extLst>
      <p:ext uri="{BB962C8B-B14F-4D97-AF65-F5344CB8AC3E}">
        <p14:creationId xmlns:p14="http://schemas.microsoft.com/office/powerpoint/2010/main" xmlns="" val="263091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3327"/>
          </a:xfrm>
        </p:spPr>
        <p:txBody>
          <a:bodyPr/>
          <a:lstStyle/>
          <a:p>
            <a:r>
              <a:rPr lang="en-ID" dirty="0">
                <a:latin typeface="Arial Rounded MT Bold" panose="020F0704030504030204" pitchFamily="34" charset="0"/>
              </a:rPr>
              <a:t>Hybrid/Blended Learning</a:t>
            </a:r>
            <a:endParaRPr lang="en-US" dirty="0">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xmlns=""/>
              </a:ext>
            </a:extLst>
          </a:blip>
          <a:srcRect/>
          <a:stretch/>
        </p:blipFill>
        <p:spPr>
          <a:xfrm>
            <a:off x="666427" y="1394846"/>
            <a:ext cx="9965410" cy="5260297"/>
          </a:xfrm>
          <a:prstGeom prst="rect">
            <a:avLst/>
          </a:prstGeom>
        </p:spPr>
      </p:pic>
    </p:spTree>
    <p:extLst>
      <p:ext uri="{BB962C8B-B14F-4D97-AF65-F5344CB8AC3E}">
        <p14:creationId xmlns:p14="http://schemas.microsoft.com/office/powerpoint/2010/main" xmlns="" val="2915883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Rounded MT Bold" panose="020F0704030504030204" pitchFamily="34" charset="0"/>
              </a:rPr>
              <a:t>Flipped Learning</a:t>
            </a:r>
            <a:endParaRPr lang="en-US" dirty="0">
              <a:latin typeface="Arial Rounded MT Bold" panose="020F0704030504030204" pitchFamily="34" charset="0"/>
            </a:endParaRPr>
          </a:p>
        </p:txBody>
      </p:sp>
      <p:sp>
        <p:nvSpPr>
          <p:cNvPr id="3" name="Content Placeholder 2"/>
          <p:cNvSpPr>
            <a:spLocks noGrp="1"/>
          </p:cNvSpPr>
          <p:nvPr>
            <p:ph idx="1"/>
          </p:nvPr>
        </p:nvSpPr>
        <p:spPr>
          <a:xfrm>
            <a:off x="838200" y="3386137"/>
            <a:ext cx="10515600" cy="2790825"/>
          </a:xfrm>
        </p:spPr>
        <p:txBody>
          <a:bodyPr>
            <a:normAutofit/>
          </a:bodyPr>
          <a:lstStyle/>
          <a:p>
            <a:r>
              <a:rPr lang="en-US" dirty="0" err="1"/>
              <a:t>Bahan</a:t>
            </a:r>
            <a:r>
              <a:rPr lang="en-US" dirty="0"/>
              <a:t> </a:t>
            </a:r>
            <a:r>
              <a:rPr lang="en-US" dirty="0" err="1"/>
              <a:t>kuliah</a:t>
            </a:r>
            <a:r>
              <a:rPr lang="en-US" dirty="0"/>
              <a:t> yang </a:t>
            </a:r>
            <a:r>
              <a:rPr lang="en-US" dirty="0" err="1"/>
              <a:t>biasanya</a:t>
            </a:r>
            <a:r>
              <a:rPr lang="en-US" dirty="0"/>
              <a:t> </a:t>
            </a:r>
            <a:r>
              <a:rPr lang="en-US" dirty="0" err="1"/>
              <a:t>dipresentasikan</a:t>
            </a:r>
            <a:r>
              <a:rPr lang="en-US" dirty="0"/>
              <a:t> di </a:t>
            </a:r>
            <a:r>
              <a:rPr lang="en-US" dirty="0" err="1"/>
              <a:t>kelas</a:t>
            </a:r>
            <a:r>
              <a:rPr lang="en-US" dirty="0"/>
              <a:t> </a:t>
            </a:r>
            <a:r>
              <a:rPr lang="en-US" dirty="0" err="1"/>
              <a:t>oleh</a:t>
            </a:r>
            <a:r>
              <a:rPr lang="en-US" dirty="0"/>
              <a:t> </a:t>
            </a:r>
            <a:r>
              <a:rPr lang="en-US" dirty="0" err="1"/>
              <a:t>dosen</a:t>
            </a:r>
            <a:r>
              <a:rPr lang="en-US" dirty="0"/>
              <a:t>   </a:t>
            </a:r>
            <a:r>
              <a:rPr lang="en-US" dirty="0" err="1"/>
              <a:t>dapat</a:t>
            </a:r>
            <a:r>
              <a:rPr lang="en-US" dirty="0"/>
              <a:t> </a:t>
            </a:r>
            <a:r>
              <a:rPr lang="en-US" dirty="0" err="1"/>
              <a:t>diterima</a:t>
            </a:r>
            <a:r>
              <a:rPr lang="en-US" dirty="0"/>
              <a:t> </a:t>
            </a:r>
            <a:r>
              <a:rPr lang="en-US" dirty="0" err="1"/>
              <a:t>oleh</a:t>
            </a:r>
            <a:r>
              <a:rPr lang="en-US" dirty="0"/>
              <a:t> </a:t>
            </a:r>
            <a:r>
              <a:rPr lang="en-US" dirty="0" err="1"/>
              <a:t>mahasiswa</a:t>
            </a:r>
            <a:r>
              <a:rPr lang="en-US" dirty="0"/>
              <a:t> di </a:t>
            </a:r>
            <a:r>
              <a:rPr lang="en-US" dirty="0" err="1"/>
              <a:t>rumah</a:t>
            </a:r>
            <a:r>
              <a:rPr lang="en-US" dirty="0"/>
              <a:t> </a:t>
            </a:r>
            <a:r>
              <a:rPr lang="en-US" dirty="0" err="1"/>
              <a:t>melalui</a:t>
            </a:r>
            <a:r>
              <a:rPr lang="en-US" dirty="0"/>
              <a:t> </a:t>
            </a:r>
            <a:r>
              <a:rPr lang="en-US" dirty="0" err="1"/>
              <a:t>youtube</a:t>
            </a:r>
            <a:r>
              <a:rPr lang="en-US" dirty="0"/>
              <a:t> </a:t>
            </a:r>
            <a:r>
              <a:rPr lang="en-US" dirty="0" err="1"/>
              <a:t>dan</a:t>
            </a:r>
            <a:r>
              <a:rPr lang="en-US" dirty="0"/>
              <a:t> sumber2 </a:t>
            </a:r>
            <a:r>
              <a:rPr lang="en-US" dirty="0" err="1"/>
              <a:t>pembelajaran</a:t>
            </a:r>
            <a:r>
              <a:rPr lang="en-US" dirty="0"/>
              <a:t> </a:t>
            </a:r>
            <a:r>
              <a:rPr lang="en-US"/>
              <a:t>daring lainnya</a:t>
            </a:r>
            <a:endParaRPr lang="en-US" dirty="0"/>
          </a:p>
          <a:p>
            <a:r>
              <a:rPr lang="en-US" dirty="0" err="1"/>
              <a:t>Apa</a:t>
            </a:r>
            <a:r>
              <a:rPr lang="en-US" dirty="0"/>
              <a:t> yang </a:t>
            </a:r>
            <a:r>
              <a:rPr lang="en-US" dirty="0" err="1"/>
              <a:t>biasanya</a:t>
            </a:r>
            <a:r>
              <a:rPr lang="en-US" dirty="0"/>
              <a:t> </a:t>
            </a:r>
            <a:r>
              <a:rPr lang="en-US" dirty="0" err="1"/>
              <a:t>diberikan</a:t>
            </a:r>
            <a:r>
              <a:rPr lang="en-US" dirty="0"/>
              <a:t> </a:t>
            </a:r>
            <a:r>
              <a:rPr lang="en-US" dirty="0" err="1"/>
              <a:t>sebagai</a:t>
            </a:r>
            <a:r>
              <a:rPr lang="en-US" dirty="0"/>
              <a:t> </a:t>
            </a:r>
            <a:r>
              <a:rPr lang="en-US" dirty="0" err="1"/>
              <a:t>tugas</a:t>
            </a:r>
            <a:r>
              <a:rPr lang="en-US" dirty="0"/>
              <a:t> di </a:t>
            </a:r>
            <a:r>
              <a:rPr lang="en-US" dirty="0" err="1"/>
              <a:t>rumah</a:t>
            </a:r>
            <a:r>
              <a:rPr lang="en-US" dirty="0"/>
              <a:t>, </a:t>
            </a:r>
            <a:r>
              <a:rPr lang="en-US" dirty="0" err="1"/>
              <a:t>dibahas</a:t>
            </a:r>
            <a:r>
              <a:rPr lang="en-US" dirty="0"/>
              <a:t> di </a:t>
            </a:r>
            <a:r>
              <a:rPr lang="en-US" dirty="0" err="1"/>
              <a:t>kelas</a:t>
            </a:r>
            <a:r>
              <a:rPr lang="en-US" dirty="0"/>
              <a:t> </a:t>
            </a:r>
            <a:r>
              <a:rPr lang="en-US" dirty="0" err="1"/>
              <a:t>dengan</a:t>
            </a:r>
            <a:r>
              <a:rPr lang="en-US" dirty="0"/>
              <a:t> </a:t>
            </a:r>
            <a:r>
              <a:rPr lang="en-US" dirty="0" err="1"/>
              <a:t>bantuan</a:t>
            </a:r>
            <a:r>
              <a:rPr lang="en-US" dirty="0"/>
              <a:t> </a:t>
            </a:r>
            <a:r>
              <a:rPr lang="en-US" dirty="0" err="1"/>
              <a:t>dosen</a:t>
            </a:r>
            <a:r>
              <a:rPr lang="en-US" dirty="0"/>
              <a:t> </a:t>
            </a:r>
          </a:p>
        </p:txBody>
      </p:sp>
      <p:sp>
        <p:nvSpPr>
          <p:cNvPr id="4" name="TextBox 3"/>
          <p:cNvSpPr txBox="1"/>
          <p:nvPr/>
        </p:nvSpPr>
        <p:spPr>
          <a:xfrm>
            <a:off x="514351" y="1700213"/>
            <a:ext cx="10839449" cy="153233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ID" sz="2800" i="1"/>
              <a:t>“Flipped learning is a pedagogical approach in which the conventional notion of classroom-based learning is inverted, so that students are introduced to he learning material before class”</a:t>
            </a:r>
            <a:endParaRPr lang="en-US" sz="2800" i="1"/>
          </a:p>
        </p:txBody>
      </p:sp>
    </p:spTree>
    <p:extLst>
      <p:ext uri="{BB962C8B-B14F-4D97-AF65-F5344CB8AC3E}">
        <p14:creationId xmlns:p14="http://schemas.microsoft.com/office/powerpoint/2010/main" xmlns="" val="126100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asil gambar untuk pengertian flipped classroom"/>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298450" y="217487"/>
            <a:ext cx="11717338" cy="65910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62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DC289B-FF0B-A9CB-6B62-9F205E9DDEC9}"/>
              </a:ext>
            </a:extLst>
          </p:cNvPr>
          <p:cNvSpPr/>
          <p:nvPr/>
        </p:nvSpPr>
        <p:spPr>
          <a:xfrm>
            <a:off x="145774" y="0"/>
            <a:ext cx="11847443" cy="6758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2" name="Title 1"/>
          <p:cNvSpPr>
            <a:spLocks noGrp="1"/>
          </p:cNvSpPr>
          <p:nvPr>
            <p:ph type="title"/>
          </p:nvPr>
        </p:nvSpPr>
        <p:spPr>
          <a:xfrm>
            <a:off x="1919535" y="188640"/>
            <a:ext cx="8453189" cy="864096"/>
          </a:xfrm>
        </p:spPr>
        <p:txBody>
          <a:bodyPr>
            <a:noAutofit/>
          </a:bodyPr>
          <a:lstStyle/>
          <a:p>
            <a:pPr algn="ctr"/>
            <a:r>
              <a:rPr lang="en-US" b="1" dirty="0">
                <a:solidFill>
                  <a:schemeClr val="tx1"/>
                </a:solidFill>
              </a:rPr>
              <a:t>TPACK Framework - Technological </a:t>
            </a:r>
            <a:r>
              <a:rPr lang="en-US" sz="3600" b="1" dirty="0">
                <a:solidFill>
                  <a:schemeClr val="tx1"/>
                </a:solidFill>
              </a:rPr>
              <a:t>Pedagogical</a:t>
            </a:r>
            <a:r>
              <a:rPr lang="en-US" b="1" dirty="0">
                <a:solidFill>
                  <a:schemeClr val="tx1"/>
                </a:solidFill>
              </a:rPr>
              <a:t> Content Knowledge Framework</a:t>
            </a:r>
          </a:p>
        </p:txBody>
      </p:sp>
      <p:pic>
        <p:nvPicPr>
          <p:cNvPr id="5" name="Content Placeholder 4" descr="TPACK Image (rights free)">
            <a:hlinkClick r:id="rId3"/>
          </p:cNvPr>
          <p:cNvPicPr>
            <a:picLocks noGrp="1"/>
          </p:cNvPicPr>
          <p:nvPr>
            <p:ph idx="1"/>
          </p:nvPr>
        </p:nvPicPr>
        <p:blipFill>
          <a:blip r:embed="rId4" cstate="email">
            <a:extLst>
              <a:ext uri="{28A0092B-C50C-407E-A947-70E740481C1C}">
                <a14:useLocalDpi xmlns:a14="http://schemas.microsoft.com/office/drawing/2010/main" xmlns=""/>
              </a:ext>
            </a:extLst>
          </a:blip>
          <a:stretch>
            <a:fillRect/>
          </a:stretch>
        </p:blipFill>
        <p:spPr bwMode="auto">
          <a:xfrm>
            <a:off x="6633805" y="1930880"/>
            <a:ext cx="2826464" cy="2859716"/>
          </a:xfrm>
          <a:prstGeom prst="rect">
            <a:avLst/>
          </a:prstGeom>
          <a:noFill/>
          <a:ln>
            <a:noFill/>
          </a:ln>
        </p:spPr>
      </p:pic>
      <p:sp>
        <p:nvSpPr>
          <p:cNvPr id="4" name="Text Placeholder 3"/>
          <p:cNvSpPr>
            <a:spLocks noGrp="1"/>
          </p:cNvSpPr>
          <p:nvPr>
            <p:ph type="body" sz="half" idx="2"/>
          </p:nvPr>
        </p:nvSpPr>
        <p:spPr>
          <a:xfrm>
            <a:off x="314325" y="1196752"/>
            <a:ext cx="6115050" cy="5040560"/>
          </a:xfrm>
        </p:spPr>
        <p:txBody>
          <a:bodyPr>
            <a:noAutofit/>
          </a:bodyPr>
          <a:lstStyle/>
          <a:p>
            <a:r>
              <a:rPr lang="en-US" sz="2400" dirty="0">
                <a:solidFill>
                  <a:schemeClr val="tx1"/>
                </a:solidFill>
              </a:rPr>
              <a:t>Three primary forms of knowledge: </a:t>
            </a:r>
          </a:p>
          <a:p>
            <a:pPr marL="285750" indent="-285750">
              <a:buFont typeface="Arial" panose="020B0604020202020204" pitchFamily="34" charset="0"/>
              <a:buChar char="•"/>
            </a:pPr>
            <a:r>
              <a:rPr lang="en-US" sz="2400" dirty="0">
                <a:solidFill>
                  <a:schemeClr val="tx1"/>
                </a:solidFill>
              </a:rPr>
              <a:t>Content (CK),</a:t>
            </a:r>
          </a:p>
          <a:p>
            <a:pPr marL="285750" indent="-285750">
              <a:buFont typeface="Arial" panose="020B0604020202020204" pitchFamily="34" charset="0"/>
              <a:buChar char="•"/>
            </a:pPr>
            <a:r>
              <a:rPr lang="en-US" sz="2400" dirty="0">
                <a:solidFill>
                  <a:schemeClr val="tx1"/>
                </a:solidFill>
              </a:rPr>
              <a:t>Pedagogy (PK), </a:t>
            </a:r>
          </a:p>
          <a:p>
            <a:pPr marL="285750" indent="-285750">
              <a:buFont typeface="Arial" panose="020B0604020202020204" pitchFamily="34" charset="0"/>
              <a:buChar char="•"/>
            </a:pPr>
            <a:r>
              <a:rPr lang="en-US" sz="2400" dirty="0">
                <a:solidFill>
                  <a:schemeClr val="tx1"/>
                </a:solidFill>
              </a:rPr>
              <a:t>Technology (TK)</a:t>
            </a:r>
          </a:p>
          <a:p>
            <a:r>
              <a:rPr lang="en-US" sz="2400" dirty="0">
                <a:solidFill>
                  <a:schemeClr val="tx1"/>
                </a:solidFill>
              </a:rPr>
              <a:t>The TPACK framework goes further by emphasizing the kinds of knowledge that lie at the intersections between three primary forms:</a:t>
            </a:r>
          </a:p>
          <a:p>
            <a:pPr marL="285750" indent="-285750">
              <a:buFont typeface="Arial" panose="020B0604020202020204" pitchFamily="34" charset="0"/>
              <a:buChar char="•"/>
            </a:pPr>
            <a:r>
              <a:rPr lang="en-US" sz="2400" dirty="0">
                <a:solidFill>
                  <a:schemeClr val="tx1"/>
                </a:solidFill>
              </a:rPr>
              <a:t>Pedagogical Content Knowledge (PCK)</a:t>
            </a:r>
          </a:p>
          <a:p>
            <a:pPr marL="285750" indent="-285750">
              <a:buFont typeface="Arial" panose="020B0604020202020204" pitchFamily="34" charset="0"/>
              <a:buChar char="•"/>
            </a:pPr>
            <a:r>
              <a:rPr lang="en-US" sz="2400" dirty="0">
                <a:solidFill>
                  <a:schemeClr val="tx1"/>
                </a:solidFill>
              </a:rPr>
              <a:t>Technological Content Knowledge (TCK)</a:t>
            </a:r>
          </a:p>
          <a:p>
            <a:pPr marL="285750" indent="-285750">
              <a:buFont typeface="Arial" panose="020B0604020202020204" pitchFamily="34" charset="0"/>
              <a:buChar char="•"/>
            </a:pPr>
            <a:r>
              <a:rPr lang="en-US" sz="2400" dirty="0">
                <a:solidFill>
                  <a:schemeClr val="tx1"/>
                </a:solidFill>
              </a:rPr>
              <a:t>Technological Pedagogical Knowledge (TPK) </a:t>
            </a:r>
          </a:p>
          <a:p>
            <a:pPr marL="285750" indent="-285750">
              <a:buFont typeface="Arial" panose="020B0604020202020204" pitchFamily="34" charset="0"/>
              <a:buChar char="•"/>
            </a:pPr>
            <a:r>
              <a:rPr lang="en-US" sz="2400" dirty="0">
                <a:solidFill>
                  <a:schemeClr val="tx1"/>
                </a:solidFill>
              </a:rPr>
              <a:t>Technological Pedagogical Content Knowledge (TPACK</a:t>
            </a:r>
            <a:r>
              <a:rPr lang="en-US" sz="2000" dirty="0">
                <a:solidFill>
                  <a:schemeClr val="tx1"/>
                </a:solidFill>
              </a:rPr>
              <a:t>)</a:t>
            </a:r>
          </a:p>
        </p:txBody>
      </p:sp>
    </p:spTree>
    <p:extLst>
      <p:ext uri="{BB962C8B-B14F-4D97-AF65-F5344CB8AC3E}">
        <p14:creationId xmlns:p14="http://schemas.microsoft.com/office/powerpoint/2010/main" xmlns="" val="329050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63" y="1027563"/>
            <a:ext cx="5222447" cy="630756"/>
          </a:xfrm>
        </p:spPr>
        <p:txBody>
          <a:bodyPr>
            <a:normAutofit/>
          </a:bodyPr>
          <a:lstStyle/>
          <a:p>
            <a:pPr algn="ctr"/>
            <a:r>
              <a:rPr lang="en-US" sz="2000">
                <a:latin typeface="Arial Rounded MT Bold" panose="020F0704030504030204" pitchFamily="34" charset="0"/>
              </a:rPr>
              <a:t>Konsep </a:t>
            </a:r>
            <a:r>
              <a:rPr lang="en-US" sz="2000" i="1">
                <a:latin typeface="Arial Rounded MT Bold" panose="020F0704030504030204" pitchFamily="34" charset="0"/>
              </a:rPr>
              <a:t>Cone of Experience </a:t>
            </a:r>
            <a:r>
              <a:rPr lang="en-US" sz="2000">
                <a:latin typeface="Arial Rounded MT Bold" panose="020F0704030504030204" pitchFamily="34" charset="0"/>
              </a:rPr>
              <a:t>Edgar Dale</a:t>
            </a:r>
          </a:p>
        </p:txBody>
      </p:sp>
      <p:pic>
        <p:nvPicPr>
          <p:cNvPr id="4098" name="Picture 2" descr="https://pressbooks.com/app/uploads/sites/47315/2017/08/Screen-Shot-2017-08-29-at-4.20.07-PM-1024x714-1.png"/>
          <p:cNvPicPr>
            <a:picLocks noGrp="1" noChangeAspect="1" noChangeArrowheads="1"/>
          </p:cNvPicPr>
          <p:nvPr>
            <p:ph idx="1"/>
          </p:nvPr>
        </p:nvPicPr>
        <p:blipFill rotWithShape="1">
          <a:blip r:embed="rId2" cstate="email">
            <a:extLst>
              <a:ext uri="{28A0092B-C50C-407E-A947-70E740481C1C}">
                <a14:useLocalDpi xmlns:a14="http://schemas.microsoft.com/office/drawing/2010/main" xmlns=""/>
              </a:ext>
            </a:extLst>
          </a:blip>
          <a:srcRect t="6706"/>
          <a:stretch/>
        </p:blipFill>
        <p:spPr bwMode="auto">
          <a:xfrm>
            <a:off x="93053" y="1016001"/>
            <a:ext cx="6017461" cy="570411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Multimedia Cone of Abstraction"/>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5802476" y="1016001"/>
            <a:ext cx="5639634" cy="57041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9622971" y="1191992"/>
            <a:ext cx="2268502" cy="1200329"/>
          </a:xfrm>
          <a:prstGeom prst="rect">
            <a:avLst/>
          </a:prstGeom>
          <a:solidFill>
            <a:schemeClr val="accent4">
              <a:lumMod val="20000"/>
              <a:lumOff val="80000"/>
            </a:schemeClr>
          </a:solidFill>
        </p:spPr>
        <p:txBody>
          <a:bodyPr wrap="square" rtlCol="0">
            <a:spAutoFit/>
          </a:bodyPr>
          <a:lstStyle/>
          <a:p>
            <a:pPr algn="ctr"/>
            <a:r>
              <a:rPr lang="en-ID" sz="2400" b="1"/>
              <a:t>Multimedia Cone of Abstraction</a:t>
            </a:r>
            <a:endParaRPr lang="en-US" sz="2400" b="1"/>
          </a:p>
        </p:txBody>
      </p:sp>
      <p:sp>
        <p:nvSpPr>
          <p:cNvPr id="10" name="TextBox 9"/>
          <p:cNvSpPr txBox="1"/>
          <p:nvPr/>
        </p:nvSpPr>
        <p:spPr>
          <a:xfrm>
            <a:off x="175017" y="1191992"/>
            <a:ext cx="1755774" cy="830997"/>
          </a:xfrm>
          <a:prstGeom prst="rect">
            <a:avLst/>
          </a:prstGeom>
          <a:solidFill>
            <a:schemeClr val="accent4">
              <a:lumMod val="20000"/>
              <a:lumOff val="80000"/>
            </a:schemeClr>
          </a:solidFill>
        </p:spPr>
        <p:txBody>
          <a:bodyPr wrap="square" rtlCol="0">
            <a:spAutoFit/>
          </a:bodyPr>
          <a:lstStyle/>
          <a:p>
            <a:r>
              <a:rPr lang="en-ID" sz="2400" b="1"/>
              <a:t>Cone of Experience</a:t>
            </a:r>
            <a:endParaRPr lang="en-US" sz="2400" b="1"/>
          </a:p>
        </p:txBody>
      </p:sp>
      <p:sp>
        <p:nvSpPr>
          <p:cNvPr id="5" name="Rectangle 4"/>
          <p:cNvSpPr/>
          <p:nvPr/>
        </p:nvSpPr>
        <p:spPr>
          <a:xfrm>
            <a:off x="197178" y="2069429"/>
            <a:ext cx="1305439" cy="1384995"/>
          </a:xfrm>
          <a:prstGeom prst="rect">
            <a:avLst/>
          </a:prstGeom>
          <a:solidFill>
            <a:schemeClr val="bg1"/>
          </a:solidFill>
        </p:spPr>
        <p:txBody>
          <a:bodyPr wrap="square">
            <a:spAutoFit/>
          </a:bodyPr>
          <a:lstStyle/>
          <a:p>
            <a:r>
              <a:rPr lang="en-US" sz="1200"/>
              <a:t>Sumber:</a:t>
            </a:r>
          </a:p>
          <a:p>
            <a:r>
              <a:rPr lang="en-US" sz="1200"/>
              <a:t>Dale, E. (1969). Audiovisual methods in teaching. New York: Dryden Press</a:t>
            </a:r>
          </a:p>
        </p:txBody>
      </p:sp>
      <p:sp>
        <p:nvSpPr>
          <p:cNvPr id="8" name="Right Arrow 7"/>
          <p:cNvSpPr/>
          <p:nvPr/>
        </p:nvSpPr>
        <p:spPr>
          <a:xfrm>
            <a:off x="5617029" y="2801257"/>
            <a:ext cx="1451428" cy="888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88228" y="2489197"/>
            <a:ext cx="2173124" cy="1200329"/>
          </a:xfrm>
          <a:prstGeom prst="rect">
            <a:avLst/>
          </a:prstGeom>
        </p:spPr>
        <p:txBody>
          <a:bodyPr wrap="square">
            <a:spAutoFit/>
          </a:bodyPr>
          <a:lstStyle/>
          <a:p>
            <a:r>
              <a:rPr lang="en-US" sz="1200">
                <a:ea typeface="Calibri" panose="020F0502020204030204" pitchFamily="34" charset="0"/>
              </a:rPr>
              <a:t>Baukal, et.al. (2013). A Proposed Multimedia Cone of Abstraction: Updating a Classic Instructional Design Theory. Journal of Educational Technology, Vol. 9. No. 4</a:t>
            </a:r>
            <a:endParaRPr lang="en-US" sz="1200"/>
          </a:p>
        </p:txBody>
      </p:sp>
      <p:sp>
        <p:nvSpPr>
          <p:cNvPr id="11" name="Title 1"/>
          <p:cNvSpPr txBox="1">
            <a:spLocks/>
          </p:cNvSpPr>
          <p:nvPr/>
        </p:nvSpPr>
        <p:spPr>
          <a:xfrm>
            <a:off x="500419" y="365126"/>
            <a:ext cx="11241638" cy="82686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D">
                <a:latin typeface="Arial Rounded MT Bold" panose="020F0704030504030204" pitchFamily="34" charset="0"/>
              </a:rPr>
              <a:t>Penguatan Media dalam Pembelajaran Mikro</a:t>
            </a:r>
            <a:endParaRPr lang="en-US">
              <a:latin typeface="Arial Rounded MT Bold" panose="020F0704030504030204" pitchFamily="34" charset="0"/>
            </a:endParaRPr>
          </a:p>
        </p:txBody>
      </p:sp>
    </p:spTree>
    <p:extLst>
      <p:ext uri="{BB962C8B-B14F-4D97-AF65-F5344CB8AC3E}">
        <p14:creationId xmlns:p14="http://schemas.microsoft.com/office/powerpoint/2010/main" xmlns="" val="1895288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257142" y="1349834"/>
            <a:ext cx="2779491" cy="3889829"/>
          </a:xfrm>
          <a:prstGeom prst="roundRect">
            <a:avLst/>
          </a:prstGeom>
          <a:solidFill>
            <a:schemeClr val="accent4">
              <a:lumMod val="20000"/>
              <a:lumOff val="8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86587" y="1460310"/>
            <a:ext cx="6550924" cy="5295332"/>
            <a:chOff x="5404511" y="573206"/>
            <a:chExt cx="6550924" cy="6182436"/>
          </a:xfrm>
        </p:grpSpPr>
        <p:sp>
          <p:nvSpPr>
            <p:cNvPr id="5" name="Rectangle 4"/>
            <p:cNvSpPr/>
            <p:nvPr/>
          </p:nvSpPr>
          <p:spPr>
            <a:xfrm>
              <a:off x="5404511" y="573206"/>
              <a:ext cx="3289110" cy="61687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66325" y="586854"/>
              <a:ext cx="3289110" cy="61687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00419" y="365126"/>
            <a:ext cx="11241638" cy="826866"/>
          </a:xfrm>
        </p:spPr>
        <p:txBody>
          <a:bodyPr>
            <a:normAutofit fontScale="90000"/>
          </a:bodyPr>
          <a:lstStyle/>
          <a:p>
            <a:r>
              <a:rPr lang="en-ID">
                <a:latin typeface="Arial Rounded MT Bold" panose="020F0704030504030204" pitchFamily="34" charset="0"/>
              </a:rPr>
              <a:t>Penguatan Media dalam Pembelajaran Mikro</a:t>
            </a:r>
            <a:endParaRPr lang="en-US">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406642" y="1564987"/>
          <a:ext cx="7867934" cy="4872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4426861" y="3352800"/>
            <a:ext cx="5602514" cy="13643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0418" y="1715853"/>
            <a:ext cx="1993623" cy="954107"/>
          </a:xfrm>
          <a:prstGeom prst="rect">
            <a:avLst/>
          </a:prstGeom>
          <a:noFill/>
        </p:spPr>
        <p:txBody>
          <a:bodyPr wrap="none" rtlCol="0">
            <a:spAutoFit/>
          </a:bodyPr>
          <a:lstStyle/>
          <a:p>
            <a:r>
              <a:rPr lang="en-ID" sz="2800" b="1"/>
              <a:t>ANIMATION</a:t>
            </a:r>
          </a:p>
          <a:p>
            <a:pPr algn="ctr"/>
            <a:r>
              <a:rPr lang="en-ID" sz="2800" b="1"/>
              <a:t>MEDIA</a:t>
            </a:r>
            <a:endParaRPr lang="en-US" sz="2800" b="1"/>
          </a:p>
        </p:txBody>
      </p:sp>
      <p:sp>
        <p:nvSpPr>
          <p:cNvPr id="8" name="TextBox 7"/>
          <p:cNvSpPr txBox="1"/>
          <p:nvPr/>
        </p:nvSpPr>
        <p:spPr>
          <a:xfrm>
            <a:off x="4503853" y="1667233"/>
            <a:ext cx="2094612" cy="954107"/>
          </a:xfrm>
          <a:prstGeom prst="rect">
            <a:avLst/>
          </a:prstGeom>
          <a:noFill/>
        </p:spPr>
        <p:txBody>
          <a:bodyPr wrap="none" rtlCol="0">
            <a:spAutoFit/>
          </a:bodyPr>
          <a:lstStyle/>
          <a:p>
            <a:r>
              <a:rPr lang="en-ID" sz="2800" b="1"/>
              <a:t>SIMULATION</a:t>
            </a:r>
          </a:p>
          <a:p>
            <a:pPr algn="ctr"/>
            <a:r>
              <a:rPr lang="en-ID" sz="2800" b="1"/>
              <a:t>MEDIA</a:t>
            </a:r>
            <a:endParaRPr lang="en-US" sz="2800" b="1"/>
          </a:p>
        </p:txBody>
      </p:sp>
      <p:sp>
        <p:nvSpPr>
          <p:cNvPr id="10" name="Rounded Rectangle 9"/>
          <p:cNvSpPr/>
          <p:nvPr/>
        </p:nvSpPr>
        <p:spPr>
          <a:xfrm>
            <a:off x="7675123" y="1632018"/>
            <a:ext cx="1989646" cy="9280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Virtual Reality (VR)</a:t>
            </a:r>
            <a:endParaRPr lang="en-US" sz="2400">
              <a:latin typeface="Times New Roman" panose="02020603050405020304" pitchFamily="18" charset="0"/>
              <a:ea typeface="Calibri" panose="020F0502020204030204" pitchFamily="34" charset="0"/>
            </a:endParaRPr>
          </a:p>
        </p:txBody>
      </p:sp>
      <p:sp>
        <p:nvSpPr>
          <p:cNvPr id="13" name="Rounded Rectangle 12"/>
          <p:cNvSpPr/>
          <p:nvPr/>
        </p:nvSpPr>
        <p:spPr>
          <a:xfrm>
            <a:off x="7675123" y="2848215"/>
            <a:ext cx="2123351" cy="9280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Augmented Reality (AR)</a:t>
            </a:r>
            <a:endParaRPr lang="en-US" sz="2400">
              <a:latin typeface="Times New Roman" panose="02020603050405020304" pitchFamily="18" charset="0"/>
              <a:ea typeface="Calibri" panose="020F0502020204030204" pitchFamily="34" charset="0"/>
            </a:endParaRPr>
          </a:p>
        </p:txBody>
      </p:sp>
      <p:sp>
        <p:nvSpPr>
          <p:cNvPr id="14" name="Rounded Rectangle 13"/>
          <p:cNvSpPr/>
          <p:nvPr/>
        </p:nvSpPr>
        <p:spPr>
          <a:xfrm>
            <a:off x="7675123" y="4004911"/>
            <a:ext cx="2123351" cy="9280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Mixed Reality (MR)</a:t>
            </a:r>
            <a:endParaRPr lang="en-US" sz="2400">
              <a:latin typeface="Times New Roman" panose="02020603050405020304" pitchFamily="18" charset="0"/>
              <a:ea typeface="Calibri" panose="020F0502020204030204" pitchFamily="34" charset="0"/>
            </a:endParaRPr>
          </a:p>
        </p:txBody>
      </p:sp>
      <p:sp>
        <p:nvSpPr>
          <p:cNvPr id="18" name="Right Arrow 17"/>
          <p:cNvSpPr/>
          <p:nvPr/>
        </p:nvSpPr>
        <p:spPr>
          <a:xfrm>
            <a:off x="6415315" y="3860800"/>
            <a:ext cx="841828" cy="47897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111999" y="5344340"/>
            <a:ext cx="4630058" cy="1200329"/>
          </a:xfrm>
          <a:prstGeom prst="rect">
            <a:avLst/>
          </a:prstGeom>
          <a:noFill/>
        </p:spPr>
        <p:txBody>
          <a:bodyPr wrap="square" rtlCol="0">
            <a:spAutoFit/>
          </a:bodyPr>
          <a:lstStyle/>
          <a:p>
            <a:r>
              <a:rPr lang="en-ID" sz="2400"/>
              <a:t>Praktikum dapat dilakukan dengan visualisasi menggunakan Simulasi, VR, AR atau MR</a:t>
            </a:r>
            <a:endParaRPr lang="en-US" sz="2400"/>
          </a:p>
        </p:txBody>
      </p:sp>
    </p:spTree>
    <p:extLst>
      <p:ext uri="{BB962C8B-B14F-4D97-AF65-F5344CB8AC3E}">
        <p14:creationId xmlns:p14="http://schemas.microsoft.com/office/powerpoint/2010/main" xmlns="" val="2959665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D">
                <a:latin typeface="Arial Rounded MT Bold" panose="020F0704030504030204" pitchFamily="34" charset="0"/>
              </a:rPr>
              <a:t>Definisi dan Karakter Animasi</a:t>
            </a:r>
            <a:endParaRPr lang="en-US">
              <a:latin typeface="Arial Rounded MT Bold" panose="020F0704030504030204" pitchFamily="34" charset="0"/>
            </a:endParaRPr>
          </a:p>
        </p:txBody>
      </p:sp>
      <p:sp>
        <p:nvSpPr>
          <p:cNvPr id="3" name="Content Placeholder 2"/>
          <p:cNvSpPr>
            <a:spLocks noGrp="1"/>
          </p:cNvSpPr>
          <p:nvPr>
            <p:ph idx="1"/>
          </p:nvPr>
        </p:nvSpPr>
        <p:spPr>
          <a:xfrm>
            <a:off x="838200" y="1694329"/>
            <a:ext cx="10515600" cy="3437229"/>
          </a:xfrm>
        </p:spPr>
        <p:txBody>
          <a:bodyPr>
            <a:normAutofit/>
          </a:bodyPr>
          <a:lstStyle/>
          <a:p>
            <a:pPr marL="0" indent="0">
              <a:buNone/>
            </a:pPr>
            <a:r>
              <a:rPr lang="en-US"/>
              <a:t>Animasi merupakan rangkaian objek atau gambar (frame) yang diatur berdasarkan waktu sehingga membentuk suatu gerakan; menampilkan suatu objek yang diatur sedemikian rupa agar bergerak sesuai kenyataan dan terlihat hidup.</a:t>
            </a:r>
          </a:p>
          <a:p>
            <a:pPr marL="0" indent="0">
              <a:buNone/>
            </a:pPr>
            <a:r>
              <a:rPr lang="en-ID" b="1"/>
              <a:t>Karakter Animasi:</a:t>
            </a:r>
            <a:endParaRPr lang="en-US" b="1"/>
          </a:p>
          <a:p>
            <a:pPr marL="0" indent="0">
              <a:buNone/>
            </a:pPr>
            <a:r>
              <a:rPr lang="en-US"/>
              <a:t>Animasi juga dapat mengatasi kendala keterbatasan ruang dan waktu. Sesuatu yang terjadi di luar ruang kelas, atau peristiwa yang telah terjadi di masa lampau, dapat sewaktu-waktu disajikan</a:t>
            </a:r>
          </a:p>
        </p:txBody>
      </p:sp>
      <p:sp>
        <p:nvSpPr>
          <p:cNvPr id="4" name="TextBox 3"/>
          <p:cNvSpPr txBox="1"/>
          <p:nvPr/>
        </p:nvSpPr>
        <p:spPr>
          <a:xfrm>
            <a:off x="2490301" y="5310729"/>
            <a:ext cx="7211398" cy="646331"/>
          </a:xfrm>
          <a:prstGeom prst="rect">
            <a:avLst/>
          </a:prstGeom>
          <a:solidFill>
            <a:schemeClr val="accent4">
              <a:lumMod val="40000"/>
              <a:lumOff val="60000"/>
            </a:schemeClr>
          </a:solidFill>
        </p:spPr>
        <p:txBody>
          <a:bodyPr wrap="none" rtlCol="0">
            <a:spAutoFit/>
          </a:bodyPr>
          <a:lstStyle/>
          <a:p>
            <a:r>
              <a:rPr lang="en-ID" sz="3600"/>
              <a:t>Kelemahan Animasi: USER CONTROL?</a:t>
            </a:r>
            <a:endParaRPr lang="en-US" sz="3600"/>
          </a:p>
        </p:txBody>
      </p:sp>
    </p:spTree>
    <p:extLst>
      <p:ext uri="{BB962C8B-B14F-4D97-AF65-F5344CB8AC3E}">
        <p14:creationId xmlns:p14="http://schemas.microsoft.com/office/powerpoint/2010/main" xmlns="" val="305301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32665"/>
          </a:xfrm>
        </p:spPr>
        <p:txBody>
          <a:bodyPr>
            <a:normAutofit/>
          </a:bodyPr>
          <a:lstStyle/>
          <a:p>
            <a:r>
              <a:rPr lang="en-ID" dirty="0" err="1">
                <a:latin typeface="Arial Rounded MT Bold" panose="020F0704030504030204" pitchFamily="34" charset="0"/>
              </a:rPr>
              <a:t>Dinamika</a:t>
            </a:r>
            <a:r>
              <a:rPr lang="en-ID" dirty="0">
                <a:latin typeface="Arial Rounded MT Bold" panose="020F0704030504030204" pitchFamily="34" charset="0"/>
              </a:rPr>
              <a:t> </a:t>
            </a:r>
            <a:r>
              <a:rPr lang="en-ID" dirty="0" err="1">
                <a:latin typeface="Arial Rounded MT Bold" panose="020F0704030504030204" pitchFamily="34" charset="0"/>
              </a:rPr>
              <a:t>Profil</a:t>
            </a:r>
            <a:r>
              <a:rPr lang="en-ID" dirty="0">
                <a:latin typeface="Arial Rounded MT Bold" panose="020F0704030504030204" pitchFamily="34" charset="0"/>
              </a:rPr>
              <a:t> </a:t>
            </a:r>
            <a:r>
              <a:rPr lang="en-ID" dirty="0" err="1">
                <a:latin typeface="Arial Rounded MT Bold" panose="020F0704030504030204" pitchFamily="34" charset="0"/>
              </a:rPr>
              <a:t>Pendidik</a:t>
            </a:r>
            <a:endParaRPr lang="en-US" dirty="0">
              <a:latin typeface="Arial Rounded MT Bold" panose="020F0704030504030204" pitchFamily="34" charset="0"/>
            </a:endParaRPr>
          </a:p>
        </p:txBody>
      </p:sp>
      <p:grpSp>
        <p:nvGrpSpPr>
          <p:cNvPr id="24" name="Group 23"/>
          <p:cNvGrpSpPr/>
          <p:nvPr/>
        </p:nvGrpSpPr>
        <p:grpSpPr>
          <a:xfrm>
            <a:off x="1662275" y="1958592"/>
            <a:ext cx="9634351" cy="3894673"/>
            <a:chOff x="307081" y="1770888"/>
            <a:chExt cx="10331346" cy="4059215"/>
          </a:xfrm>
        </p:grpSpPr>
        <p:sp>
          <p:nvSpPr>
            <p:cNvPr id="4" name="object 26"/>
            <p:cNvSpPr/>
            <p:nvPr/>
          </p:nvSpPr>
          <p:spPr>
            <a:xfrm>
              <a:off x="8780668" y="1836038"/>
              <a:ext cx="1313687" cy="1255776"/>
            </a:xfrm>
            <a:prstGeom prst="rect">
              <a:avLst/>
            </a:prstGeom>
            <a:blipFill>
              <a:blip r:embed="rId2" cstate="email">
                <a:extLst>
                  <a:ext uri="{28A0092B-C50C-407E-A947-70E740481C1C}">
                    <a14:useLocalDpi xmlns:a14="http://schemas.microsoft.com/office/drawing/2010/main" xmlns=""/>
                  </a:ext>
                </a:extLst>
              </a:blip>
              <a:stretch>
                <a:fillRect/>
              </a:stretch>
            </a:blipFill>
          </p:spPr>
          <p:txBody>
            <a:bodyPr wrap="square" lIns="0" tIns="0" rIns="0" bIns="0" rtlCol="0">
              <a:noAutofit/>
            </a:bodyPr>
            <a:lstStyle/>
            <a:p>
              <a:endParaRPr/>
            </a:p>
          </p:txBody>
        </p:sp>
        <p:sp>
          <p:nvSpPr>
            <p:cNvPr id="6" name="object 23"/>
            <p:cNvSpPr/>
            <p:nvPr/>
          </p:nvSpPr>
          <p:spPr>
            <a:xfrm>
              <a:off x="2707606" y="1770888"/>
              <a:ext cx="1296924" cy="1441703"/>
            </a:xfrm>
            <a:prstGeom prst="rect">
              <a:avLst/>
            </a:prstGeom>
            <a:blipFill>
              <a:blip r:embed="rId3" cstate="email">
                <a:extLst>
                  <a:ext uri="{28A0092B-C50C-407E-A947-70E740481C1C}">
                    <a14:useLocalDpi xmlns:a14="http://schemas.microsoft.com/office/drawing/2010/main" xmlns=""/>
                  </a:ext>
                </a:extLst>
              </a:blip>
              <a:stretch>
                <a:fillRect/>
              </a:stretch>
            </a:blipFill>
          </p:spPr>
          <p:txBody>
            <a:bodyPr wrap="square" lIns="0" tIns="0" rIns="0" bIns="0" rtlCol="0">
              <a:noAutofit/>
            </a:bodyPr>
            <a:lstStyle/>
            <a:p>
              <a:endParaRPr/>
            </a:p>
          </p:txBody>
        </p:sp>
        <p:sp>
          <p:nvSpPr>
            <p:cNvPr id="7" name="object 24"/>
            <p:cNvSpPr/>
            <p:nvPr/>
          </p:nvSpPr>
          <p:spPr>
            <a:xfrm>
              <a:off x="2844766" y="1770888"/>
              <a:ext cx="1296924" cy="1441703"/>
            </a:xfrm>
            <a:custGeom>
              <a:avLst/>
              <a:gdLst/>
              <a:ahLst/>
              <a:cxnLst/>
              <a:rect l="l" t="t" r="r" b="b"/>
              <a:pathLst>
                <a:path w="1296924" h="1441703">
                  <a:moveTo>
                    <a:pt x="0" y="1441703"/>
                  </a:moveTo>
                  <a:lnTo>
                    <a:pt x="1296924" y="1441703"/>
                  </a:lnTo>
                  <a:lnTo>
                    <a:pt x="1296924" y="0"/>
                  </a:lnTo>
                  <a:lnTo>
                    <a:pt x="0" y="0"/>
                  </a:lnTo>
                  <a:lnTo>
                    <a:pt x="0" y="1441703"/>
                  </a:lnTo>
                  <a:close/>
                </a:path>
              </a:pathLst>
            </a:custGeom>
            <a:ln w="9144">
              <a:solidFill>
                <a:srgbClr val="4F81BC"/>
              </a:solidFill>
            </a:ln>
          </p:spPr>
          <p:txBody>
            <a:bodyPr wrap="square" lIns="0" tIns="0" rIns="0" bIns="0" rtlCol="0">
              <a:noAutofit/>
            </a:bodyPr>
            <a:lstStyle/>
            <a:p>
              <a:endParaRPr/>
            </a:p>
          </p:txBody>
        </p:sp>
        <p:sp>
          <p:nvSpPr>
            <p:cNvPr id="9" name="object 21"/>
            <p:cNvSpPr/>
            <p:nvPr/>
          </p:nvSpPr>
          <p:spPr>
            <a:xfrm>
              <a:off x="4665946" y="1836038"/>
              <a:ext cx="1315212" cy="1304543"/>
            </a:xfrm>
            <a:prstGeom prst="rect">
              <a:avLst/>
            </a:prstGeom>
            <a:blipFill>
              <a:blip r:embed="rId4" cstate="email">
                <a:extLst>
                  <a:ext uri="{28A0092B-C50C-407E-A947-70E740481C1C}">
                    <a14:useLocalDpi xmlns:a14="http://schemas.microsoft.com/office/drawing/2010/main" xmlns=""/>
                  </a:ext>
                </a:extLst>
              </a:blip>
              <a:stretch>
                <a:fillRect/>
              </a:stretch>
            </a:blipFill>
          </p:spPr>
          <p:txBody>
            <a:bodyPr wrap="square" lIns="0" tIns="0" rIns="0" bIns="0" rtlCol="0">
              <a:noAutofit/>
            </a:bodyPr>
            <a:lstStyle/>
            <a:p>
              <a:endParaRPr/>
            </a:p>
          </p:txBody>
        </p:sp>
        <p:sp>
          <p:nvSpPr>
            <p:cNvPr id="12" name="object 18"/>
            <p:cNvSpPr/>
            <p:nvPr/>
          </p:nvSpPr>
          <p:spPr>
            <a:xfrm>
              <a:off x="6878767" y="1917192"/>
              <a:ext cx="1120139" cy="1255776"/>
            </a:xfrm>
            <a:prstGeom prst="rect">
              <a:avLst/>
            </a:prstGeom>
            <a:blipFill>
              <a:blip r:embed="rId5" cstate="email">
                <a:extLst>
                  <a:ext uri="{28A0092B-C50C-407E-A947-70E740481C1C}">
                    <a14:useLocalDpi xmlns:a14="http://schemas.microsoft.com/office/drawing/2010/main" xmlns=""/>
                  </a:ext>
                </a:extLst>
              </a:blip>
              <a:stretch>
                <a:fillRect/>
              </a:stretch>
            </a:blipFill>
          </p:spPr>
          <p:txBody>
            <a:bodyPr wrap="square" lIns="0" tIns="0" rIns="0" bIns="0" rtlCol="0">
              <a:noAutofit/>
            </a:bodyPr>
            <a:lstStyle/>
            <a:p>
              <a:endParaRPr/>
            </a:p>
          </p:txBody>
        </p:sp>
        <p:sp>
          <p:nvSpPr>
            <p:cNvPr id="14" name="object 16"/>
            <p:cNvSpPr/>
            <p:nvPr/>
          </p:nvSpPr>
          <p:spPr>
            <a:xfrm>
              <a:off x="748184" y="1917192"/>
              <a:ext cx="964691" cy="1286255"/>
            </a:xfrm>
            <a:prstGeom prst="rect">
              <a:avLst/>
            </a:prstGeom>
            <a:blipFill>
              <a:blip r:embed="rId6" cstate="email">
                <a:extLst>
                  <a:ext uri="{28A0092B-C50C-407E-A947-70E740481C1C}">
                    <a14:useLocalDpi xmlns:a14="http://schemas.microsoft.com/office/drawing/2010/main" xmlns=""/>
                  </a:ext>
                </a:extLst>
              </a:blip>
              <a:stretch>
                <a:fillRect/>
              </a:stretch>
            </a:blipFill>
          </p:spPr>
          <p:txBody>
            <a:bodyPr wrap="square" lIns="0" tIns="0" rIns="0" bIns="0" rtlCol="0">
              <a:noAutofit/>
            </a:bodyPr>
            <a:lstStyle/>
            <a:p>
              <a:endParaRPr/>
            </a:p>
          </p:txBody>
        </p:sp>
        <p:sp>
          <p:nvSpPr>
            <p:cNvPr id="15" name="object 12"/>
            <p:cNvSpPr txBox="1"/>
            <p:nvPr/>
          </p:nvSpPr>
          <p:spPr>
            <a:xfrm>
              <a:off x="5236049" y="3775218"/>
              <a:ext cx="630111" cy="279907"/>
            </a:xfrm>
            <a:prstGeom prst="rect">
              <a:avLst/>
            </a:prstGeom>
          </p:spPr>
          <p:txBody>
            <a:bodyPr wrap="square" lIns="0" tIns="0" rIns="0" bIns="0" rtlCol="0">
              <a:noAutofit/>
            </a:bodyPr>
            <a:lstStyle/>
            <a:p>
              <a:pPr marL="12700">
                <a:lnSpc>
                  <a:spcPts val="2150"/>
                </a:lnSpc>
                <a:spcBef>
                  <a:spcPts val="107"/>
                </a:spcBef>
              </a:pPr>
              <a:r>
                <a:rPr sz="2000" spc="0" dirty="0">
                  <a:solidFill>
                    <a:srgbClr val="FFFFFF"/>
                  </a:solidFill>
                  <a:latin typeface="Arial"/>
                  <a:cs typeface="Arial"/>
                </a:rPr>
                <a:t>Gu</a:t>
              </a:r>
              <a:r>
                <a:rPr sz="2000" spc="4" dirty="0">
                  <a:solidFill>
                    <a:srgbClr val="FFFFFF"/>
                  </a:solidFill>
                  <a:latin typeface="Arial"/>
                  <a:cs typeface="Arial"/>
                </a:rPr>
                <a:t>r</a:t>
              </a:r>
              <a:r>
                <a:rPr sz="2000" spc="0" dirty="0">
                  <a:solidFill>
                    <a:srgbClr val="FFFFFF"/>
                  </a:solidFill>
                  <a:latin typeface="Arial"/>
                  <a:cs typeface="Arial"/>
                </a:rPr>
                <a:t>u</a:t>
              </a:r>
              <a:endParaRPr sz="2000">
                <a:latin typeface="Arial"/>
                <a:cs typeface="Arial"/>
              </a:endParaRPr>
            </a:p>
          </p:txBody>
        </p:sp>
        <p:sp>
          <p:nvSpPr>
            <p:cNvPr id="16" name="object 11"/>
            <p:cNvSpPr txBox="1"/>
            <p:nvPr/>
          </p:nvSpPr>
          <p:spPr>
            <a:xfrm>
              <a:off x="4801709" y="4385072"/>
              <a:ext cx="1498196" cy="279907"/>
            </a:xfrm>
            <a:prstGeom prst="rect">
              <a:avLst/>
            </a:prstGeom>
          </p:spPr>
          <p:txBody>
            <a:bodyPr wrap="square" lIns="0" tIns="0" rIns="0" bIns="0" rtlCol="0">
              <a:noAutofit/>
            </a:bodyPr>
            <a:lstStyle/>
            <a:p>
              <a:pPr marL="12700">
                <a:lnSpc>
                  <a:spcPts val="2150"/>
                </a:lnSpc>
                <a:spcBef>
                  <a:spcPts val="107"/>
                </a:spcBef>
              </a:pPr>
              <a:r>
                <a:rPr sz="2000" spc="0" dirty="0">
                  <a:solidFill>
                    <a:srgbClr val="FFFFFF"/>
                  </a:solidFill>
                  <a:latin typeface="Arial"/>
                  <a:cs typeface="Arial"/>
                </a:rPr>
                <a:t>pe</a:t>
              </a:r>
              <a:r>
                <a:rPr sz="2000" spc="9" dirty="0">
                  <a:solidFill>
                    <a:srgbClr val="FFFFFF"/>
                  </a:solidFill>
                  <a:latin typeface="Arial"/>
                  <a:cs typeface="Arial"/>
                </a:rPr>
                <a:t>s</a:t>
              </a:r>
              <a:r>
                <a:rPr sz="2000" spc="0" dirty="0">
                  <a:solidFill>
                    <a:srgbClr val="FFFFFF"/>
                  </a:solidFill>
                  <a:latin typeface="Arial"/>
                  <a:cs typeface="Arial"/>
                </a:rPr>
                <a:t>er</a:t>
              </a:r>
              <a:r>
                <a:rPr sz="2000" spc="-19" dirty="0">
                  <a:solidFill>
                    <a:srgbClr val="FFFFFF"/>
                  </a:solidFill>
                  <a:latin typeface="Arial"/>
                  <a:cs typeface="Arial"/>
                </a:rPr>
                <a:t>t</a:t>
              </a:r>
              <a:r>
                <a:rPr sz="2000" spc="0" dirty="0">
                  <a:solidFill>
                    <a:srgbClr val="FFFFFF"/>
                  </a:solidFill>
                  <a:latin typeface="Arial"/>
                  <a:cs typeface="Arial"/>
                </a:rPr>
                <a:t>a</a:t>
              </a:r>
              <a:r>
                <a:rPr sz="2000" spc="-44" dirty="0">
                  <a:solidFill>
                    <a:srgbClr val="FFFFFF"/>
                  </a:solidFill>
                  <a:latin typeface="Arial"/>
                  <a:cs typeface="Arial"/>
                </a:rPr>
                <a:t> </a:t>
              </a:r>
              <a:r>
                <a:rPr sz="2000" spc="0" dirty="0">
                  <a:solidFill>
                    <a:srgbClr val="FFFFFF"/>
                  </a:solidFill>
                  <a:latin typeface="Arial"/>
                  <a:cs typeface="Arial"/>
                </a:rPr>
                <a:t>didik</a:t>
              </a:r>
              <a:endParaRPr sz="2000">
                <a:latin typeface="Arial"/>
                <a:cs typeface="Arial"/>
              </a:endParaRPr>
            </a:p>
          </p:txBody>
        </p:sp>
        <p:sp>
          <p:nvSpPr>
            <p:cNvPr id="17" name="object 10"/>
            <p:cNvSpPr txBox="1"/>
            <p:nvPr/>
          </p:nvSpPr>
          <p:spPr>
            <a:xfrm>
              <a:off x="5054693" y="4994672"/>
              <a:ext cx="993802" cy="279907"/>
            </a:xfrm>
            <a:prstGeom prst="rect">
              <a:avLst/>
            </a:prstGeom>
          </p:spPr>
          <p:txBody>
            <a:bodyPr wrap="square" lIns="0" tIns="0" rIns="0" bIns="0" rtlCol="0">
              <a:noAutofit/>
            </a:bodyPr>
            <a:lstStyle/>
            <a:p>
              <a:pPr marL="12700">
                <a:lnSpc>
                  <a:spcPts val="2150"/>
                </a:lnSpc>
                <a:spcBef>
                  <a:spcPts val="107"/>
                </a:spcBef>
              </a:pPr>
              <a:r>
                <a:rPr sz="2000" spc="0" dirty="0">
                  <a:solidFill>
                    <a:srgbClr val="FFFFFF"/>
                  </a:solidFill>
                  <a:latin typeface="Arial"/>
                  <a:cs typeface="Arial"/>
                </a:rPr>
                <a:t>be</a:t>
              </a:r>
              <a:r>
                <a:rPr sz="2000" spc="4" dirty="0">
                  <a:solidFill>
                    <a:srgbClr val="FFFFFF"/>
                  </a:solidFill>
                  <a:latin typeface="Arial"/>
                  <a:cs typeface="Arial"/>
                </a:rPr>
                <a:t>r</a:t>
              </a:r>
              <a:r>
                <a:rPr sz="2000" spc="0" dirty="0">
                  <a:solidFill>
                    <a:srgbClr val="FFFFFF"/>
                  </a:solidFill>
                  <a:latin typeface="Arial"/>
                  <a:cs typeface="Arial"/>
                </a:rPr>
                <a:t>t</a:t>
              </a:r>
              <a:r>
                <a:rPr sz="2000" spc="-14" dirty="0">
                  <a:solidFill>
                    <a:srgbClr val="FFFFFF"/>
                  </a:solidFill>
                  <a:latin typeface="Arial"/>
                  <a:cs typeface="Arial"/>
                </a:rPr>
                <a:t>u</a:t>
              </a:r>
              <a:r>
                <a:rPr sz="2000" spc="0" dirty="0">
                  <a:solidFill>
                    <a:srgbClr val="FFFFFF"/>
                  </a:solidFill>
                  <a:latin typeface="Arial"/>
                  <a:cs typeface="Arial"/>
                </a:rPr>
                <a:t>k</a:t>
              </a:r>
              <a:r>
                <a:rPr sz="2000" spc="-14" dirty="0">
                  <a:solidFill>
                    <a:srgbClr val="FFFFFF"/>
                  </a:solidFill>
                  <a:latin typeface="Arial"/>
                  <a:cs typeface="Arial"/>
                </a:rPr>
                <a:t>a</a:t>
              </a:r>
              <a:r>
                <a:rPr sz="2000" spc="0" dirty="0">
                  <a:solidFill>
                    <a:srgbClr val="FFFFFF"/>
                  </a:solidFill>
                  <a:latin typeface="Arial"/>
                  <a:cs typeface="Arial"/>
                </a:rPr>
                <a:t>r</a:t>
              </a:r>
              <a:endParaRPr sz="2000">
                <a:latin typeface="Arial"/>
                <a:cs typeface="Arial"/>
              </a:endParaRPr>
            </a:p>
          </p:txBody>
        </p:sp>
        <p:sp>
          <p:nvSpPr>
            <p:cNvPr id="18" name="object 7"/>
            <p:cNvSpPr txBox="1"/>
            <p:nvPr/>
          </p:nvSpPr>
          <p:spPr>
            <a:xfrm>
              <a:off x="4490503" y="3305555"/>
              <a:ext cx="1980000" cy="2520000"/>
            </a:xfrm>
            <a:prstGeom prst="rect">
              <a:avLst/>
            </a:prstGeom>
            <a:solidFill>
              <a:srgbClr val="00B050"/>
            </a:solidFill>
          </p:spPr>
          <p:txBody>
            <a:bodyPr wrap="square" lIns="0" tIns="0" rIns="0" bIns="0" rtlCol="0">
              <a:noAutofit/>
            </a:bodyPr>
            <a:lstStyle/>
            <a:p>
              <a:pPr marL="22732" marR="14223" algn="ctr">
                <a:lnSpc>
                  <a:spcPct val="95825"/>
                </a:lnSpc>
                <a:spcBef>
                  <a:spcPts val="360"/>
                </a:spcBef>
              </a:pPr>
              <a:r>
                <a:rPr sz="1800" b="1" spc="-89" dirty="0">
                  <a:latin typeface="Arial"/>
                  <a:cs typeface="Arial"/>
                </a:rPr>
                <a:t>F</a:t>
              </a:r>
              <a:r>
                <a:rPr sz="1800" b="1" spc="-50" dirty="0">
                  <a:latin typeface="Arial"/>
                  <a:cs typeface="Arial"/>
                </a:rPr>
                <a:t>A</a:t>
              </a:r>
              <a:r>
                <a:rPr sz="1800" b="1" spc="0" dirty="0">
                  <a:latin typeface="Arial"/>
                  <a:cs typeface="Arial"/>
                </a:rPr>
                <a:t>SI</a:t>
              </a:r>
              <a:r>
                <a:rPr sz="1800" b="1" spc="4" dirty="0">
                  <a:latin typeface="Arial"/>
                  <a:cs typeface="Arial"/>
                </a:rPr>
                <a:t>L</a:t>
              </a:r>
              <a:r>
                <a:rPr sz="1800" b="1" spc="0" dirty="0">
                  <a:latin typeface="Arial"/>
                  <a:cs typeface="Arial"/>
                </a:rPr>
                <a:t>I</a:t>
              </a:r>
              <a:r>
                <a:rPr sz="1800" b="1" spc="-125" dirty="0">
                  <a:latin typeface="Arial"/>
                  <a:cs typeface="Arial"/>
                </a:rPr>
                <a:t>T</a:t>
              </a:r>
              <a:r>
                <a:rPr sz="1800" b="1" spc="-184" dirty="0">
                  <a:latin typeface="Arial"/>
                  <a:cs typeface="Arial"/>
                </a:rPr>
                <a:t>A</a:t>
              </a:r>
              <a:r>
                <a:rPr sz="1800" b="1" spc="-29" dirty="0">
                  <a:latin typeface="Arial"/>
                  <a:cs typeface="Arial"/>
                </a:rPr>
                <a:t>T</a:t>
              </a:r>
              <a:r>
                <a:rPr sz="1800" b="1" spc="0" dirty="0">
                  <a:latin typeface="Arial"/>
                  <a:cs typeface="Arial"/>
                </a:rPr>
                <a:t>OR</a:t>
              </a:r>
              <a:endParaRPr sz="1800">
                <a:latin typeface="Arial"/>
                <a:cs typeface="Arial"/>
              </a:endParaRPr>
            </a:p>
            <a:p>
              <a:pPr marL="25795" marR="18610" indent="0" algn="ctr">
                <a:lnSpc>
                  <a:spcPts val="2299"/>
                </a:lnSpc>
                <a:spcBef>
                  <a:spcPts val="2542"/>
                </a:spcBef>
              </a:pPr>
              <a:r>
                <a:rPr sz="2000" spc="0">
                  <a:solidFill>
                    <a:srgbClr val="FFFFFF"/>
                  </a:solidFill>
                  <a:latin typeface="Arial"/>
                  <a:cs typeface="Arial"/>
                </a:rPr>
                <a:t>me</a:t>
              </a:r>
              <a:r>
                <a:rPr sz="2000" spc="-4">
                  <a:solidFill>
                    <a:srgbClr val="FFFFFF"/>
                  </a:solidFill>
                  <a:latin typeface="Arial"/>
                  <a:cs typeface="Arial"/>
                </a:rPr>
                <a:t>m</a:t>
              </a:r>
              <a:r>
                <a:rPr sz="2000" spc="0">
                  <a:solidFill>
                    <a:srgbClr val="FFFFFF"/>
                  </a:solidFill>
                  <a:latin typeface="Arial"/>
                  <a:cs typeface="Arial"/>
                </a:rPr>
                <a:t>f</a:t>
              </a:r>
              <a:r>
                <a:rPr sz="2000" spc="-19">
                  <a:solidFill>
                    <a:srgbClr val="FFFFFF"/>
                  </a:solidFill>
                  <a:latin typeface="Arial"/>
                  <a:cs typeface="Arial"/>
                </a:rPr>
                <a:t>a</a:t>
              </a:r>
              <a:r>
                <a:rPr sz="2000" spc="-9">
                  <a:solidFill>
                    <a:srgbClr val="FFFFFF"/>
                  </a:solidFill>
                  <a:latin typeface="Arial"/>
                  <a:cs typeface="Arial"/>
                </a:rPr>
                <a:t>s</a:t>
              </a:r>
              <a:r>
                <a:rPr sz="2000" spc="0">
                  <a:solidFill>
                    <a:srgbClr val="FFFFFF"/>
                  </a:solidFill>
                  <a:latin typeface="Arial"/>
                  <a:cs typeface="Arial"/>
                </a:rPr>
                <a:t>ili</a:t>
              </a:r>
              <a:r>
                <a:rPr sz="2000" spc="-9">
                  <a:solidFill>
                    <a:srgbClr val="FFFFFF"/>
                  </a:solidFill>
                  <a:latin typeface="Arial"/>
                  <a:cs typeface="Arial"/>
                </a:rPr>
                <a:t>tas</a:t>
              </a:r>
              <a:r>
                <a:rPr sz="2000" spc="0">
                  <a:solidFill>
                    <a:srgbClr val="FFFFFF"/>
                  </a:solidFill>
                  <a:latin typeface="Arial"/>
                  <a:cs typeface="Arial"/>
                </a:rPr>
                <a:t>i </a:t>
              </a:r>
              <a:r>
                <a:rPr lang="en-ID" sz="2000" spc="0">
                  <a:solidFill>
                    <a:srgbClr val="FFFFFF"/>
                  </a:solidFill>
                  <a:latin typeface="Arial"/>
                  <a:cs typeface="Arial"/>
                </a:rPr>
                <a:t> peserta didik d</a:t>
              </a:r>
              <a:r>
                <a:rPr sz="2000" spc="0">
                  <a:solidFill>
                    <a:srgbClr val="FFFFFF"/>
                  </a:solidFill>
                  <a:latin typeface="Arial"/>
                  <a:cs typeface="Arial"/>
                </a:rPr>
                <a:t>alam</a:t>
              </a:r>
              <a:r>
                <a:rPr lang="en-ID" sz="2000" spc="0">
                  <a:solidFill>
                    <a:srgbClr val="FFFFFF"/>
                  </a:solidFill>
                  <a:latin typeface="Arial"/>
                  <a:cs typeface="Arial"/>
                </a:rPr>
                <a:t> bertukar</a:t>
              </a:r>
              <a:r>
                <a:rPr sz="2000" spc="0">
                  <a:solidFill>
                    <a:srgbClr val="FFFFFF"/>
                  </a:solidFill>
                  <a:latin typeface="Arial"/>
                  <a:cs typeface="Arial"/>
                </a:rPr>
                <a:t> </a:t>
              </a:r>
              <a:r>
                <a:rPr sz="2000" spc="0" dirty="0">
                  <a:solidFill>
                    <a:srgbClr val="FFFFFF"/>
                  </a:solidFill>
                  <a:latin typeface="Arial"/>
                  <a:cs typeface="Arial"/>
                </a:rPr>
                <a:t>pi</a:t>
              </a:r>
              <a:r>
                <a:rPr sz="2000" spc="4" dirty="0">
                  <a:solidFill>
                    <a:srgbClr val="FFFFFF"/>
                  </a:solidFill>
                  <a:latin typeface="Arial"/>
                  <a:cs typeface="Arial"/>
                </a:rPr>
                <a:t>k</a:t>
              </a:r>
              <a:r>
                <a:rPr sz="2000" spc="0" dirty="0">
                  <a:solidFill>
                    <a:srgbClr val="FFFFFF"/>
                  </a:solidFill>
                  <a:latin typeface="Arial"/>
                  <a:cs typeface="Arial"/>
                </a:rPr>
                <a:t>iran</a:t>
              </a:r>
              <a:endParaRPr sz="2000">
                <a:latin typeface="Arial"/>
                <a:cs typeface="Arial"/>
              </a:endParaRPr>
            </a:p>
          </p:txBody>
        </p:sp>
        <p:sp>
          <p:nvSpPr>
            <p:cNvPr id="19" name="object 6"/>
            <p:cNvSpPr txBox="1"/>
            <p:nvPr/>
          </p:nvSpPr>
          <p:spPr>
            <a:xfrm>
              <a:off x="307081" y="3310103"/>
              <a:ext cx="1980000" cy="2520000"/>
            </a:xfrm>
            <a:prstGeom prst="rect">
              <a:avLst/>
            </a:prstGeom>
            <a:solidFill>
              <a:srgbClr val="FFFF00"/>
            </a:solidFill>
          </p:spPr>
          <p:txBody>
            <a:bodyPr wrap="square" lIns="0" tIns="0" rIns="0" bIns="0" rtlCol="0">
              <a:noAutofit/>
            </a:bodyPr>
            <a:lstStyle/>
            <a:p>
              <a:pPr marL="11113" marR="10842" indent="-11113" algn="ctr">
                <a:lnSpc>
                  <a:spcPct val="100041"/>
                </a:lnSpc>
                <a:spcBef>
                  <a:spcPts val="175"/>
                </a:spcBef>
              </a:pPr>
              <a:r>
                <a:rPr sz="2000" b="1" spc="0">
                  <a:latin typeface="Arial"/>
                  <a:cs typeface="Arial"/>
                </a:rPr>
                <a:t>IN</a:t>
              </a:r>
              <a:r>
                <a:rPr lang="en-ID" sz="2000" b="1">
                  <a:latin typeface="Arial"/>
                  <a:cs typeface="Arial"/>
                </a:rPr>
                <a:t>N</a:t>
              </a:r>
              <a:r>
                <a:rPr sz="2000" b="1" spc="0">
                  <a:latin typeface="Arial"/>
                  <a:cs typeface="Arial"/>
                </a:rPr>
                <a:t>O</a:t>
              </a:r>
              <a:r>
                <a:rPr sz="2000" b="1" spc="-150">
                  <a:latin typeface="Arial"/>
                  <a:cs typeface="Arial"/>
                </a:rPr>
                <a:t>VA</a:t>
              </a:r>
              <a:r>
                <a:rPr sz="2000" b="1" spc="0">
                  <a:latin typeface="Arial"/>
                  <a:cs typeface="Arial"/>
                </a:rPr>
                <a:t>T</a:t>
              </a:r>
              <a:r>
                <a:rPr sz="2000" b="1" spc="-19">
                  <a:latin typeface="Arial"/>
                  <a:cs typeface="Arial"/>
                </a:rPr>
                <a:t>I</a:t>
              </a:r>
              <a:r>
                <a:rPr lang="en-ID" sz="2000" b="1">
                  <a:latin typeface="Arial"/>
                  <a:cs typeface="Arial"/>
                </a:rPr>
                <a:t>VE </a:t>
              </a:r>
              <a:r>
                <a:rPr sz="2000" b="1" spc="0">
                  <a:latin typeface="Arial"/>
                  <a:cs typeface="Arial"/>
                </a:rPr>
                <a:t>TEAC</a:t>
              </a:r>
              <a:r>
                <a:rPr sz="2000" b="1" spc="9">
                  <a:latin typeface="Arial"/>
                  <a:cs typeface="Arial"/>
                </a:rPr>
                <a:t>H</a:t>
              </a:r>
              <a:r>
                <a:rPr sz="2000" b="1" spc="0">
                  <a:latin typeface="Arial"/>
                  <a:cs typeface="Arial"/>
                </a:rPr>
                <a:t>ER</a:t>
              </a:r>
              <a:endParaRPr lang="en-ID" sz="2000" b="1" spc="0">
                <a:latin typeface="Arial"/>
                <a:cs typeface="Arial"/>
              </a:endParaRPr>
            </a:p>
            <a:p>
              <a:pPr marL="11113" marR="10842" indent="-11113" algn="ctr">
                <a:lnSpc>
                  <a:spcPct val="100041"/>
                </a:lnSpc>
                <a:spcBef>
                  <a:spcPts val="175"/>
                </a:spcBef>
              </a:pPr>
              <a:r>
                <a:rPr sz="2000" spc="0">
                  <a:solidFill>
                    <a:srgbClr val="244060"/>
                  </a:solidFill>
                  <a:latin typeface="Arial"/>
                  <a:cs typeface="Arial"/>
                </a:rPr>
                <a:t>Guru</a:t>
              </a:r>
              <a:r>
                <a:rPr sz="2000" spc="-44">
                  <a:solidFill>
                    <a:srgbClr val="244060"/>
                  </a:solidFill>
                  <a:latin typeface="Arial"/>
                  <a:cs typeface="Arial"/>
                </a:rPr>
                <a:t> </a:t>
              </a:r>
              <a:r>
                <a:rPr sz="2000" spc="0">
                  <a:solidFill>
                    <a:srgbClr val="244060"/>
                  </a:solidFill>
                  <a:latin typeface="Arial"/>
                  <a:cs typeface="Arial"/>
                </a:rPr>
                <a:t>ma</a:t>
              </a:r>
              <a:r>
                <a:rPr sz="2000" spc="-4">
                  <a:solidFill>
                    <a:srgbClr val="244060"/>
                  </a:solidFill>
                  <a:latin typeface="Arial"/>
                  <a:cs typeface="Arial"/>
                </a:rPr>
                <a:t>m</a:t>
              </a:r>
              <a:r>
                <a:rPr sz="2000" spc="0">
                  <a:solidFill>
                    <a:srgbClr val="244060"/>
                  </a:solidFill>
                  <a:latin typeface="Arial"/>
                  <a:cs typeface="Arial"/>
                </a:rPr>
                <a:t>pu menyampaikan</a:t>
              </a:r>
              <a:r>
                <a:rPr sz="2000" spc="538">
                  <a:solidFill>
                    <a:srgbClr val="244060"/>
                  </a:solidFill>
                  <a:latin typeface="Arial"/>
                  <a:cs typeface="Arial"/>
                </a:rPr>
                <a:t> </a:t>
              </a:r>
              <a:r>
                <a:rPr sz="2000" spc="0" dirty="0">
                  <a:solidFill>
                    <a:srgbClr val="244060"/>
                  </a:solidFill>
                  <a:latin typeface="Arial"/>
                  <a:cs typeface="Arial"/>
                </a:rPr>
                <a:t>bahan</a:t>
              </a:r>
              <a:r>
                <a:rPr sz="2000" spc="-9" dirty="0">
                  <a:solidFill>
                    <a:srgbClr val="244060"/>
                  </a:solidFill>
                  <a:latin typeface="Arial"/>
                  <a:cs typeface="Arial"/>
                </a:rPr>
                <a:t> </a:t>
              </a:r>
              <a:r>
                <a:rPr sz="2000" spc="0" dirty="0">
                  <a:solidFill>
                    <a:srgbClr val="244060"/>
                  </a:solidFill>
                  <a:latin typeface="Arial"/>
                  <a:cs typeface="Arial"/>
                </a:rPr>
                <a:t>aja</a:t>
              </a:r>
              <a:r>
                <a:rPr sz="2000" spc="-100" dirty="0">
                  <a:solidFill>
                    <a:srgbClr val="244060"/>
                  </a:solidFill>
                  <a:latin typeface="Arial"/>
                  <a:cs typeface="Arial"/>
                </a:rPr>
                <a:t>r</a:t>
              </a:r>
              <a:r>
                <a:rPr sz="2000" spc="0" dirty="0">
                  <a:solidFill>
                    <a:srgbClr val="244060"/>
                  </a:solidFill>
                  <a:latin typeface="Arial"/>
                  <a:cs typeface="Arial"/>
                </a:rPr>
                <a:t>, dg</a:t>
              </a:r>
              <a:r>
                <a:rPr sz="2000" spc="-9" dirty="0">
                  <a:solidFill>
                    <a:srgbClr val="244060"/>
                  </a:solidFill>
                  <a:latin typeface="Arial"/>
                  <a:cs typeface="Arial"/>
                </a:rPr>
                <a:t> </a:t>
              </a:r>
              <a:r>
                <a:rPr sz="2000" spc="0" dirty="0">
                  <a:solidFill>
                    <a:srgbClr val="244060"/>
                  </a:solidFill>
                  <a:latin typeface="Arial"/>
                  <a:cs typeface="Arial"/>
                </a:rPr>
                <a:t>po</a:t>
              </a:r>
              <a:r>
                <a:rPr sz="2000" spc="4" dirty="0">
                  <a:solidFill>
                    <a:srgbClr val="244060"/>
                  </a:solidFill>
                  <a:latin typeface="Arial"/>
                  <a:cs typeface="Arial"/>
                </a:rPr>
                <a:t>r</a:t>
              </a:r>
              <a:r>
                <a:rPr sz="2000" spc="0" dirty="0">
                  <a:solidFill>
                    <a:srgbClr val="244060"/>
                  </a:solidFill>
                  <a:latin typeface="Arial"/>
                  <a:cs typeface="Arial"/>
                </a:rPr>
                <a:t>si</a:t>
              </a:r>
              <a:r>
                <a:rPr sz="2000" spc="-4" dirty="0">
                  <a:solidFill>
                    <a:srgbClr val="244060"/>
                  </a:solidFill>
                  <a:latin typeface="Arial"/>
                  <a:cs typeface="Arial"/>
                </a:rPr>
                <a:t> </a:t>
              </a:r>
              <a:r>
                <a:rPr sz="2000" spc="0" dirty="0">
                  <a:solidFill>
                    <a:srgbClr val="244060"/>
                  </a:solidFill>
                  <a:latin typeface="Arial"/>
                  <a:cs typeface="Arial"/>
                </a:rPr>
                <a:t>w</a:t>
              </a:r>
              <a:r>
                <a:rPr sz="2000" spc="4" dirty="0">
                  <a:solidFill>
                    <a:srgbClr val="244060"/>
                  </a:solidFill>
                  <a:latin typeface="Arial"/>
                  <a:cs typeface="Arial"/>
                </a:rPr>
                <a:t>a</a:t>
              </a:r>
              <a:r>
                <a:rPr sz="2000" spc="0" dirty="0">
                  <a:solidFill>
                    <a:srgbClr val="244060"/>
                  </a:solidFill>
                  <a:latin typeface="Arial"/>
                  <a:cs typeface="Arial"/>
                </a:rPr>
                <a:t>ktu p</a:t>
              </a:r>
              <a:r>
                <a:rPr sz="2000" spc="4" dirty="0">
                  <a:solidFill>
                    <a:srgbClr val="244060"/>
                  </a:solidFill>
                  <a:latin typeface="Arial"/>
                  <a:cs typeface="Arial"/>
                </a:rPr>
                <a:t>r</a:t>
              </a:r>
              <a:r>
                <a:rPr sz="2000" spc="0" dirty="0">
                  <a:solidFill>
                    <a:srgbClr val="244060"/>
                  </a:solidFill>
                  <a:latin typeface="Arial"/>
                  <a:cs typeface="Arial"/>
                </a:rPr>
                <a:t>opo</a:t>
              </a:r>
              <a:r>
                <a:rPr sz="2000" spc="9" dirty="0">
                  <a:solidFill>
                    <a:srgbClr val="244060"/>
                  </a:solidFill>
                  <a:latin typeface="Arial"/>
                  <a:cs typeface="Arial"/>
                </a:rPr>
                <a:t>s</a:t>
              </a:r>
              <a:r>
                <a:rPr sz="2000" spc="0" dirty="0">
                  <a:solidFill>
                    <a:srgbClr val="244060"/>
                  </a:solidFill>
                  <a:latin typeface="Arial"/>
                  <a:cs typeface="Arial"/>
                </a:rPr>
                <a:t>iona</a:t>
              </a:r>
              <a:r>
                <a:rPr sz="2000" spc="4" dirty="0">
                  <a:solidFill>
                    <a:srgbClr val="244060"/>
                  </a:solidFill>
                  <a:latin typeface="Arial"/>
                  <a:cs typeface="Arial"/>
                </a:rPr>
                <a:t>l</a:t>
              </a:r>
              <a:r>
                <a:rPr sz="2000" spc="0" dirty="0">
                  <a:solidFill>
                    <a:srgbClr val="244060"/>
                  </a:solidFill>
                  <a:latin typeface="Arial"/>
                  <a:cs typeface="Arial"/>
                </a:rPr>
                <a:t>.</a:t>
              </a:r>
              <a:endParaRPr sz="2000">
                <a:latin typeface="Arial"/>
                <a:cs typeface="Arial"/>
              </a:endParaRPr>
            </a:p>
          </p:txBody>
        </p:sp>
        <p:sp>
          <p:nvSpPr>
            <p:cNvPr id="20" name="object 5"/>
            <p:cNvSpPr txBox="1"/>
            <p:nvPr/>
          </p:nvSpPr>
          <p:spPr>
            <a:xfrm>
              <a:off x="8658427" y="3290550"/>
              <a:ext cx="1980000" cy="2520000"/>
            </a:xfrm>
            <a:prstGeom prst="rect">
              <a:avLst/>
            </a:prstGeom>
            <a:solidFill>
              <a:schemeClr val="accent4">
                <a:lumMod val="60000"/>
                <a:lumOff val="40000"/>
              </a:schemeClr>
            </a:solidFill>
          </p:spPr>
          <p:txBody>
            <a:bodyPr wrap="square" lIns="0" tIns="0" rIns="0" bIns="0" rtlCol="0">
              <a:noAutofit/>
            </a:bodyPr>
            <a:lstStyle/>
            <a:p>
              <a:pPr marL="27116" marR="17319" indent="779" algn="ctr">
                <a:lnSpc>
                  <a:spcPts val="2299"/>
                </a:lnSpc>
                <a:spcBef>
                  <a:spcPts val="175"/>
                </a:spcBef>
              </a:pPr>
              <a:r>
                <a:rPr sz="2000" b="1" spc="0" dirty="0">
                  <a:solidFill>
                    <a:srgbClr val="244060"/>
                  </a:solidFill>
                  <a:latin typeface="Arial"/>
                  <a:cs typeface="Arial"/>
                </a:rPr>
                <a:t>MOTI</a:t>
              </a:r>
              <a:r>
                <a:rPr sz="2000" b="1" spc="-154" dirty="0">
                  <a:solidFill>
                    <a:srgbClr val="244060"/>
                  </a:solidFill>
                  <a:latin typeface="Arial"/>
                  <a:cs typeface="Arial"/>
                </a:rPr>
                <a:t>V</a:t>
              </a:r>
              <a:r>
                <a:rPr sz="2000" b="1" spc="-150" dirty="0">
                  <a:solidFill>
                    <a:srgbClr val="244060"/>
                  </a:solidFill>
                  <a:latin typeface="Arial"/>
                  <a:cs typeface="Arial"/>
                </a:rPr>
                <a:t>A</a:t>
              </a:r>
              <a:r>
                <a:rPr sz="2000" b="1" spc="-50" dirty="0">
                  <a:solidFill>
                    <a:srgbClr val="244060"/>
                  </a:solidFill>
                  <a:latin typeface="Arial"/>
                  <a:cs typeface="Arial"/>
                </a:rPr>
                <a:t>T</a:t>
              </a:r>
              <a:r>
                <a:rPr sz="2000" b="1" spc="-9" dirty="0">
                  <a:solidFill>
                    <a:srgbClr val="244060"/>
                  </a:solidFill>
                  <a:latin typeface="Arial"/>
                  <a:cs typeface="Arial"/>
                </a:rPr>
                <a:t>O</a:t>
              </a:r>
              <a:r>
                <a:rPr sz="2000" b="1" spc="0" dirty="0">
                  <a:solidFill>
                    <a:srgbClr val="244060"/>
                  </a:solidFill>
                  <a:latin typeface="Arial"/>
                  <a:cs typeface="Arial"/>
                </a:rPr>
                <a:t>R </a:t>
              </a:r>
              <a:endParaRPr sz="2000">
                <a:latin typeface="Arial"/>
                <a:cs typeface="Arial"/>
              </a:endParaRPr>
            </a:p>
            <a:p>
              <a:pPr marL="27116" marR="17319" algn="ctr">
                <a:lnSpc>
                  <a:spcPts val="2299"/>
                </a:lnSpc>
                <a:spcBef>
                  <a:spcPts val="114"/>
                </a:spcBef>
              </a:pPr>
              <a:r>
                <a:rPr sz="2000" spc="0" dirty="0">
                  <a:solidFill>
                    <a:srgbClr val="244060"/>
                  </a:solidFill>
                  <a:latin typeface="Arial"/>
                  <a:cs typeface="Arial"/>
                </a:rPr>
                <a:t>Gu</a:t>
              </a:r>
              <a:r>
                <a:rPr sz="2000" spc="4" dirty="0">
                  <a:solidFill>
                    <a:srgbClr val="244060"/>
                  </a:solidFill>
                  <a:latin typeface="Arial"/>
                  <a:cs typeface="Arial"/>
                </a:rPr>
                <a:t>r</a:t>
              </a:r>
              <a:r>
                <a:rPr sz="2000" spc="0" dirty="0">
                  <a:solidFill>
                    <a:srgbClr val="244060"/>
                  </a:solidFill>
                  <a:latin typeface="Arial"/>
                  <a:cs typeface="Arial"/>
                </a:rPr>
                <a:t>u</a:t>
              </a:r>
              <a:r>
                <a:rPr sz="2000" spc="-44" dirty="0">
                  <a:solidFill>
                    <a:srgbClr val="244060"/>
                  </a:solidFill>
                  <a:latin typeface="Arial"/>
                  <a:cs typeface="Arial"/>
                </a:rPr>
                <a:t> </a:t>
              </a:r>
              <a:r>
                <a:rPr sz="2000" spc="0" dirty="0">
                  <a:solidFill>
                    <a:srgbClr val="244060"/>
                  </a:solidFill>
                  <a:latin typeface="Arial"/>
                  <a:cs typeface="Arial"/>
                </a:rPr>
                <a:t>ma</a:t>
              </a:r>
              <a:r>
                <a:rPr sz="2000" spc="4" dirty="0">
                  <a:solidFill>
                    <a:srgbClr val="244060"/>
                  </a:solidFill>
                  <a:latin typeface="Arial"/>
                  <a:cs typeface="Arial"/>
                </a:rPr>
                <a:t>m</a:t>
              </a:r>
              <a:r>
                <a:rPr sz="2000" spc="0" dirty="0">
                  <a:solidFill>
                    <a:srgbClr val="244060"/>
                  </a:solidFill>
                  <a:latin typeface="Arial"/>
                  <a:cs typeface="Arial"/>
                </a:rPr>
                <a:t>pu </a:t>
              </a:r>
              <a:endParaRPr sz="2000">
                <a:latin typeface="Arial"/>
                <a:cs typeface="Arial"/>
              </a:endParaRPr>
            </a:p>
            <a:p>
              <a:pPr marL="27116" marR="17319" algn="ctr">
                <a:lnSpc>
                  <a:spcPts val="2299"/>
                </a:lnSpc>
                <a:spcBef>
                  <a:spcPts val="114"/>
                </a:spcBef>
              </a:pPr>
              <a:r>
                <a:rPr sz="2000" spc="0" dirty="0">
                  <a:solidFill>
                    <a:srgbClr val="244060"/>
                  </a:solidFill>
                  <a:latin typeface="Arial"/>
                  <a:cs typeface="Arial"/>
                </a:rPr>
                <a:t>memoti</a:t>
              </a:r>
              <a:r>
                <a:rPr sz="2000" spc="-9" dirty="0">
                  <a:solidFill>
                    <a:srgbClr val="244060"/>
                  </a:solidFill>
                  <a:latin typeface="Arial"/>
                  <a:cs typeface="Arial"/>
                </a:rPr>
                <a:t>v</a:t>
              </a:r>
              <a:r>
                <a:rPr sz="2000" spc="0" dirty="0">
                  <a:solidFill>
                    <a:srgbClr val="244060"/>
                  </a:solidFill>
                  <a:latin typeface="Arial"/>
                  <a:cs typeface="Arial"/>
                </a:rPr>
                <a:t>a</a:t>
              </a:r>
              <a:r>
                <a:rPr sz="2000" spc="4" dirty="0">
                  <a:solidFill>
                    <a:srgbClr val="244060"/>
                  </a:solidFill>
                  <a:latin typeface="Arial"/>
                  <a:cs typeface="Arial"/>
                </a:rPr>
                <a:t>s</a:t>
              </a:r>
              <a:r>
                <a:rPr sz="2000" spc="0" dirty="0">
                  <a:solidFill>
                    <a:srgbClr val="244060"/>
                  </a:solidFill>
                  <a:latin typeface="Arial"/>
                  <a:cs typeface="Arial"/>
                </a:rPr>
                <a:t>i </a:t>
              </a:r>
              <a:endParaRPr sz="2000">
                <a:latin typeface="Arial"/>
                <a:cs typeface="Arial"/>
              </a:endParaRPr>
            </a:p>
            <a:p>
              <a:pPr marL="27116" marR="17319" algn="ctr">
                <a:lnSpc>
                  <a:spcPts val="2299"/>
                </a:lnSpc>
                <a:spcBef>
                  <a:spcPts val="114"/>
                </a:spcBef>
              </a:pPr>
              <a:r>
                <a:rPr sz="2000" spc="0" dirty="0">
                  <a:solidFill>
                    <a:srgbClr val="244060"/>
                  </a:solidFill>
                  <a:latin typeface="Arial"/>
                  <a:cs typeface="Arial"/>
                </a:rPr>
                <a:t>agar</a:t>
              </a:r>
              <a:r>
                <a:rPr sz="2000" spc="-14" dirty="0">
                  <a:solidFill>
                    <a:srgbClr val="244060"/>
                  </a:solidFill>
                  <a:latin typeface="Arial"/>
                  <a:cs typeface="Arial"/>
                </a:rPr>
                <a:t> </a:t>
              </a:r>
              <a:r>
                <a:rPr sz="2000" spc="0" dirty="0">
                  <a:solidFill>
                    <a:srgbClr val="244060"/>
                  </a:solidFill>
                  <a:latin typeface="Arial"/>
                  <a:cs typeface="Arial"/>
                </a:rPr>
                <a:t>p</a:t>
              </a:r>
              <a:r>
                <a:rPr sz="2000" spc="4" dirty="0">
                  <a:solidFill>
                    <a:srgbClr val="244060"/>
                  </a:solidFill>
                  <a:latin typeface="Arial"/>
                  <a:cs typeface="Arial"/>
                </a:rPr>
                <a:t>es</a:t>
              </a:r>
              <a:r>
                <a:rPr sz="2000" spc="0" dirty="0">
                  <a:solidFill>
                    <a:srgbClr val="244060"/>
                  </a:solidFill>
                  <a:latin typeface="Arial"/>
                  <a:cs typeface="Arial"/>
                </a:rPr>
                <a:t>er</a:t>
              </a:r>
              <a:r>
                <a:rPr sz="2000" spc="-14" dirty="0">
                  <a:solidFill>
                    <a:srgbClr val="244060"/>
                  </a:solidFill>
                  <a:latin typeface="Arial"/>
                  <a:cs typeface="Arial"/>
                </a:rPr>
                <a:t>t</a:t>
              </a:r>
              <a:r>
                <a:rPr sz="2000" spc="0" dirty="0">
                  <a:solidFill>
                    <a:srgbClr val="244060"/>
                  </a:solidFill>
                  <a:latin typeface="Arial"/>
                  <a:cs typeface="Arial"/>
                </a:rPr>
                <a:t>a </a:t>
              </a:r>
              <a:endParaRPr sz="2000">
                <a:latin typeface="Arial"/>
                <a:cs typeface="Arial"/>
              </a:endParaRPr>
            </a:p>
            <a:p>
              <a:pPr marL="27116" marR="17319" algn="ctr">
                <a:lnSpc>
                  <a:spcPts val="2299"/>
                </a:lnSpc>
                <a:spcBef>
                  <a:spcPts val="114"/>
                </a:spcBef>
              </a:pPr>
              <a:r>
                <a:rPr sz="2000" spc="0">
                  <a:solidFill>
                    <a:srgbClr val="244060"/>
                  </a:solidFill>
                  <a:latin typeface="Arial"/>
                  <a:cs typeface="Arial"/>
                </a:rPr>
                <a:t>didik dpt </a:t>
              </a:r>
              <a:endParaRPr sz="2000">
                <a:latin typeface="Arial"/>
                <a:cs typeface="Arial"/>
              </a:endParaRPr>
            </a:p>
            <a:p>
              <a:pPr marL="27116" marR="17319" algn="ctr">
                <a:lnSpc>
                  <a:spcPts val="2299"/>
                </a:lnSpc>
                <a:spcBef>
                  <a:spcPts val="114"/>
                </a:spcBef>
              </a:pPr>
              <a:r>
                <a:rPr sz="2000" spc="0" dirty="0">
                  <a:solidFill>
                    <a:srgbClr val="244060"/>
                  </a:solidFill>
                  <a:latin typeface="Arial"/>
                  <a:cs typeface="Arial"/>
                </a:rPr>
                <a:t>belajar</a:t>
              </a:r>
              <a:r>
                <a:rPr sz="2000" spc="-9" dirty="0">
                  <a:solidFill>
                    <a:srgbClr val="244060"/>
                  </a:solidFill>
                  <a:latin typeface="Arial"/>
                  <a:cs typeface="Arial"/>
                </a:rPr>
                <a:t> </a:t>
              </a:r>
              <a:r>
                <a:rPr sz="2000" spc="0" dirty="0">
                  <a:solidFill>
                    <a:srgbClr val="244060"/>
                  </a:solidFill>
                  <a:latin typeface="Arial"/>
                  <a:cs typeface="Arial"/>
                </a:rPr>
                <a:t>ragam </a:t>
              </a:r>
              <a:endParaRPr sz="2000">
                <a:latin typeface="Arial"/>
                <a:cs typeface="Arial"/>
              </a:endParaRPr>
            </a:p>
            <a:p>
              <a:pPr marL="27116" marR="17319" algn="ctr">
                <a:lnSpc>
                  <a:spcPts val="2299"/>
                </a:lnSpc>
                <a:spcBef>
                  <a:spcPts val="114"/>
                </a:spcBef>
              </a:pPr>
              <a:r>
                <a:rPr sz="2000" spc="0" dirty="0">
                  <a:solidFill>
                    <a:srgbClr val="244060"/>
                  </a:solidFill>
                  <a:latin typeface="Arial"/>
                  <a:cs typeface="Arial"/>
                </a:rPr>
                <a:t>s</a:t>
              </a:r>
              <a:r>
                <a:rPr sz="2000" spc="4" dirty="0">
                  <a:solidFill>
                    <a:srgbClr val="244060"/>
                  </a:solidFill>
                  <a:latin typeface="Arial"/>
                  <a:cs typeface="Arial"/>
                </a:rPr>
                <a:t>u</a:t>
              </a:r>
              <a:r>
                <a:rPr sz="2000" spc="0" dirty="0">
                  <a:solidFill>
                    <a:srgbClr val="244060"/>
                  </a:solidFill>
                  <a:latin typeface="Arial"/>
                  <a:cs typeface="Arial"/>
                </a:rPr>
                <a:t>mber </a:t>
              </a:r>
              <a:endParaRPr sz="2000">
                <a:latin typeface="Arial"/>
                <a:cs typeface="Arial"/>
              </a:endParaRPr>
            </a:p>
            <a:p>
              <a:pPr marL="27116" marR="17319" algn="ctr">
                <a:lnSpc>
                  <a:spcPts val="2299"/>
                </a:lnSpc>
                <a:spcBef>
                  <a:spcPts val="114"/>
                </a:spcBef>
              </a:pPr>
              <a:r>
                <a:rPr sz="2000" spc="0" dirty="0">
                  <a:solidFill>
                    <a:srgbClr val="244060"/>
                  </a:solidFill>
                  <a:latin typeface="Arial"/>
                  <a:cs typeface="Arial"/>
                </a:rPr>
                <a:t>belajar</a:t>
              </a:r>
              <a:endParaRPr sz="2000">
                <a:latin typeface="Arial"/>
                <a:cs typeface="Arial"/>
              </a:endParaRPr>
            </a:p>
          </p:txBody>
        </p:sp>
        <p:sp>
          <p:nvSpPr>
            <p:cNvPr id="21" name="object 4"/>
            <p:cNvSpPr txBox="1"/>
            <p:nvPr/>
          </p:nvSpPr>
          <p:spPr>
            <a:xfrm>
              <a:off x="6564599" y="3305555"/>
              <a:ext cx="1980000" cy="2520000"/>
            </a:xfrm>
            <a:prstGeom prst="rect">
              <a:avLst/>
            </a:prstGeom>
            <a:solidFill>
              <a:schemeClr val="accent4">
                <a:lumMod val="40000"/>
                <a:lumOff val="60000"/>
              </a:schemeClr>
            </a:solidFill>
          </p:spPr>
          <p:txBody>
            <a:bodyPr wrap="square" lIns="0" tIns="0" rIns="0" bIns="0" rtlCol="0">
              <a:noAutofit/>
            </a:bodyPr>
            <a:lstStyle/>
            <a:p>
              <a:pPr marL="3367" indent="-1397" algn="ctr">
                <a:lnSpc>
                  <a:spcPct val="100041"/>
                </a:lnSpc>
                <a:spcBef>
                  <a:spcPts val="170"/>
                </a:spcBef>
                <a:tabLst>
                  <a:tab pos="419100" algn="l"/>
                </a:tabLst>
              </a:pPr>
              <a:r>
                <a:rPr lang="en-ID" b="1" dirty="0">
                  <a:latin typeface="Arial"/>
                  <a:cs typeface="Arial"/>
                </a:rPr>
                <a:t>K</a:t>
              </a:r>
              <a:r>
                <a:rPr sz="1800" b="1" spc="-184">
                  <a:latin typeface="Arial"/>
                  <a:cs typeface="Arial"/>
                </a:rPr>
                <a:t>A</a:t>
              </a:r>
              <a:r>
                <a:rPr sz="1800" b="1" spc="-114">
                  <a:latin typeface="Arial"/>
                  <a:cs typeface="Arial"/>
                </a:rPr>
                <a:t>T</a:t>
              </a:r>
              <a:r>
                <a:rPr sz="1800" b="1" spc="-39">
                  <a:latin typeface="Arial"/>
                  <a:cs typeface="Arial"/>
                </a:rPr>
                <a:t>A</a:t>
              </a:r>
              <a:r>
                <a:rPr sz="1800" b="1" spc="0">
                  <a:latin typeface="Arial"/>
                  <a:cs typeface="Arial"/>
                </a:rPr>
                <a:t>L</a:t>
              </a:r>
              <a:r>
                <a:rPr sz="1800" b="1" spc="4">
                  <a:latin typeface="Arial"/>
                  <a:cs typeface="Arial"/>
                </a:rPr>
                <a:t>I</a:t>
              </a:r>
              <a:r>
                <a:rPr sz="1800" b="1" spc="9">
                  <a:latin typeface="Arial"/>
                  <a:cs typeface="Arial"/>
                </a:rPr>
                <a:t>S</a:t>
              </a:r>
              <a:r>
                <a:rPr sz="1800" b="1" spc="-169">
                  <a:latin typeface="Arial"/>
                  <a:cs typeface="Arial"/>
                </a:rPr>
                <a:t>A</a:t>
              </a:r>
              <a:r>
                <a:rPr sz="1800" b="1" spc="-29">
                  <a:latin typeface="Arial"/>
                  <a:cs typeface="Arial"/>
                </a:rPr>
                <a:t>T</a:t>
              </a:r>
              <a:r>
                <a:rPr sz="1800" b="1" spc="0">
                  <a:latin typeface="Arial"/>
                  <a:cs typeface="Arial"/>
                </a:rPr>
                <a:t>OR </a:t>
              </a:r>
              <a:r>
                <a:rPr sz="2000" spc="0" dirty="0">
                  <a:solidFill>
                    <a:srgbClr val="244060"/>
                  </a:solidFill>
                  <a:latin typeface="Arial"/>
                  <a:cs typeface="Arial"/>
                </a:rPr>
                <a:t>Guru</a:t>
              </a:r>
              <a:r>
                <a:rPr sz="2000" spc="-44" dirty="0">
                  <a:solidFill>
                    <a:srgbClr val="244060"/>
                  </a:solidFill>
                  <a:latin typeface="Arial"/>
                  <a:cs typeface="Arial"/>
                </a:rPr>
                <a:t> </a:t>
              </a:r>
              <a:r>
                <a:rPr sz="2000" spc="0">
                  <a:solidFill>
                    <a:srgbClr val="244060"/>
                  </a:solidFill>
                  <a:latin typeface="Arial"/>
                  <a:cs typeface="Arial"/>
                </a:rPr>
                <a:t>ma</a:t>
              </a:r>
              <a:r>
                <a:rPr sz="2000" spc="-4">
                  <a:solidFill>
                    <a:srgbClr val="244060"/>
                  </a:solidFill>
                  <a:latin typeface="Arial"/>
                  <a:cs typeface="Arial"/>
                </a:rPr>
                <a:t>m</a:t>
              </a:r>
              <a:r>
                <a:rPr sz="2000" spc="0">
                  <a:solidFill>
                    <a:srgbClr val="244060"/>
                  </a:solidFill>
                  <a:latin typeface="Arial"/>
                  <a:cs typeface="Arial"/>
                </a:rPr>
                <a:t>pu mengid</a:t>
              </a:r>
              <a:r>
                <a:rPr sz="2000" spc="4">
                  <a:solidFill>
                    <a:srgbClr val="244060"/>
                  </a:solidFill>
                  <a:latin typeface="Arial"/>
                  <a:cs typeface="Arial"/>
                </a:rPr>
                <a:t>en</a:t>
              </a:r>
              <a:r>
                <a:rPr sz="2000" spc="-4">
                  <a:solidFill>
                    <a:srgbClr val="244060"/>
                  </a:solidFill>
                  <a:latin typeface="Arial"/>
                  <a:cs typeface="Arial"/>
                </a:rPr>
                <a:t>t</a:t>
              </a:r>
              <a:r>
                <a:rPr sz="2000" spc="0">
                  <a:solidFill>
                    <a:srgbClr val="244060"/>
                  </a:solidFill>
                  <a:latin typeface="Arial"/>
                  <a:cs typeface="Arial"/>
                </a:rPr>
                <a:t>i</a:t>
              </a:r>
              <a:r>
                <a:rPr sz="2000" spc="-4">
                  <a:solidFill>
                    <a:srgbClr val="244060"/>
                  </a:solidFill>
                  <a:latin typeface="Arial"/>
                  <a:cs typeface="Arial"/>
                </a:rPr>
                <a:t>f</a:t>
              </a:r>
              <a:r>
                <a:rPr sz="2000" spc="0">
                  <a:solidFill>
                    <a:srgbClr val="244060"/>
                  </a:solidFill>
                  <a:latin typeface="Arial"/>
                  <a:cs typeface="Arial"/>
                </a:rPr>
                <a:t>ika</a:t>
              </a:r>
              <a:r>
                <a:rPr sz="2000" spc="9">
                  <a:solidFill>
                    <a:srgbClr val="244060"/>
                  </a:solidFill>
                  <a:latin typeface="Arial"/>
                  <a:cs typeface="Arial"/>
                </a:rPr>
                <a:t>s</a:t>
              </a:r>
              <a:r>
                <a:rPr sz="2000" spc="0">
                  <a:solidFill>
                    <a:srgbClr val="244060"/>
                  </a:solidFill>
                  <a:latin typeface="Arial"/>
                  <a:cs typeface="Arial"/>
                </a:rPr>
                <a:t>i</a:t>
              </a:r>
              <a:r>
                <a:rPr sz="2000" spc="0" dirty="0">
                  <a:solidFill>
                    <a:srgbClr val="244060"/>
                  </a:solidFill>
                  <a:latin typeface="Arial"/>
                  <a:cs typeface="Arial"/>
                </a:rPr>
                <a:t>,</a:t>
              </a:r>
              <a:r>
                <a:rPr sz="2000" spc="-19" dirty="0">
                  <a:solidFill>
                    <a:srgbClr val="244060"/>
                  </a:solidFill>
                  <a:latin typeface="Arial"/>
                  <a:cs typeface="Arial"/>
                </a:rPr>
                <a:t> </a:t>
              </a:r>
              <a:r>
                <a:rPr sz="2000" spc="0">
                  <a:solidFill>
                    <a:srgbClr val="244060"/>
                  </a:solidFill>
                  <a:latin typeface="Arial"/>
                  <a:cs typeface="Arial"/>
                </a:rPr>
                <a:t>dan meng</a:t>
              </a:r>
              <a:r>
                <a:rPr sz="2000" spc="-4">
                  <a:solidFill>
                    <a:srgbClr val="244060"/>
                  </a:solidFill>
                  <a:latin typeface="Arial"/>
                  <a:cs typeface="Arial"/>
                </a:rPr>
                <a:t>o</a:t>
              </a:r>
              <a:r>
                <a:rPr sz="2000" spc="0">
                  <a:solidFill>
                    <a:srgbClr val="244060"/>
                  </a:solidFill>
                  <a:latin typeface="Arial"/>
                  <a:cs typeface="Arial"/>
                </a:rPr>
                <a:t>p</a:t>
              </a:r>
              <a:r>
                <a:rPr lang="en-ID" sz="2000" spc="0">
                  <a:solidFill>
                    <a:srgbClr val="244060"/>
                  </a:solidFill>
                  <a:latin typeface="Arial"/>
                  <a:cs typeface="Arial"/>
                </a:rPr>
                <a:t>-</a:t>
              </a:r>
              <a:r>
                <a:rPr sz="2000" spc="-14">
                  <a:solidFill>
                    <a:srgbClr val="244060"/>
                  </a:solidFill>
                  <a:latin typeface="Arial"/>
                  <a:cs typeface="Arial"/>
                </a:rPr>
                <a:t>t</a:t>
              </a:r>
              <a:r>
                <a:rPr sz="2000" spc="0">
                  <a:solidFill>
                    <a:srgbClr val="244060"/>
                  </a:solidFill>
                  <a:latin typeface="Arial"/>
                  <a:cs typeface="Arial"/>
                </a:rPr>
                <a:t>i</a:t>
              </a:r>
              <a:r>
                <a:rPr sz="2000" spc="-14">
                  <a:solidFill>
                    <a:srgbClr val="244060"/>
                  </a:solidFill>
                  <a:latin typeface="Arial"/>
                  <a:cs typeface="Arial"/>
                </a:rPr>
                <a:t>m</a:t>
              </a:r>
              <a:r>
                <a:rPr sz="2000" spc="-9">
                  <a:solidFill>
                    <a:srgbClr val="244060"/>
                  </a:solidFill>
                  <a:latin typeface="Arial"/>
                  <a:cs typeface="Arial"/>
                </a:rPr>
                <a:t>a</a:t>
              </a:r>
              <a:r>
                <a:rPr sz="2000" spc="0">
                  <a:solidFill>
                    <a:srgbClr val="244060"/>
                  </a:solidFill>
                  <a:latin typeface="Arial"/>
                  <a:cs typeface="Arial"/>
                </a:rPr>
                <a:t>lkan</a:t>
              </a:r>
              <a:r>
                <a:rPr lang="en-ID" sz="2000" dirty="0">
                  <a:solidFill>
                    <a:srgbClr val="244060"/>
                  </a:solidFill>
                  <a:latin typeface="Arial"/>
                  <a:cs typeface="Arial"/>
                </a:rPr>
                <a:t> </a:t>
              </a:r>
              <a:r>
                <a:rPr sz="2000" spc="0">
                  <a:solidFill>
                    <a:srgbClr val="244060"/>
                  </a:solidFill>
                  <a:latin typeface="Arial"/>
                  <a:cs typeface="Arial"/>
                </a:rPr>
                <a:t>pote</a:t>
              </a:r>
              <a:r>
                <a:rPr sz="2000" spc="-14">
                  <a:solidFill>
                    <a:srgbClr val="244060"/>
                  </a:solidFill>
                  <a:latin typeface="Arial"/>
                  <a:cs typeface="Arial"/>
                </a:rPr>
                <a:t>n</a:t>
              </a:r>
              <a:r>
                <a:rPr sz="2000" spc="0">
                  <a:solidFill>
                    <a:srgbClr val="244060"/>
                  </a:solidFill>
                  <a:latin typeface="Arial"/>
                  <a:cs typeface="Arial"/>
                </a:rPr>
                <a:t>si </a:t>
              </a:r>
              <a:r>
                <a:rPr sz="2000" spc="0" dirty="0">
                  <a:solidFill>
                    <a:srgbClr val="244060"/>
                  </a:solidFill>
                  <a:latin typeface="Arial"/>
                  <a:cs typeface="Arial"/>
                </a:rPr>
                <a:t>anak</a:t>
              </a:r>
              <a:r>
                <a:rPr sz="2000" spc="-89" dirty="0">
                  <a:solidFill>
                    <a:srgbClr val="244060"/>
                  </a:solidFill>
                  <a:latin typeface="Arial"/>
                  <a:cs typeface="Arial"/>
                </a:rPr>
                <a:t> </a:t>
              </a:r>
              <a:r>
                <a:rPr sz="2000" spc="0" dirty="0">
                  <a:solidFill>
                    <a:srgbClr val="244060"/>
                  </a:solidFill>
                  <a:latin typeface="Arial"/>
                  <a:cs typeface="Arial"/>
                </a:rPr>
                <a:t>didik</a:t>
              </a:r>
              <a:endParaRPr sz="2000">
                <a:latin typeface="Arial"/>
                <a:cs typeface="Arial"/>
              </a:endParaRPr>
            </a:p>
          </p:txBody>
        </p:sp>
        <p:sp>
          <p:nvSpPr>
            <p:cNvPr id="22" name="object 3"/>
            <p:cNvSpPr txBox="1"/>
            <p:nvPr/>
          </p:nvSpPr>
          <p:spPr>
            <a:xfrm>
              <a:off x="2398792" y="3300749"/>
              <a:ext cx="1980000" cy="2520000"/>
            </a:xfrm>
            <a:prstGeom prst="rect">
              <a:avLst/>
            </a:prstGeom>
            <a:solidFill>
              <a:schemeClr val="accent2">
                <a:lumMod val="40000"/>
                <a:lumOff val="60000"/>
              </a:schemeClr>
            </a:solidFill>
          </p:spPr>
          <p:txBody>
            <a:bodyPr wrap="square" lIns="0" tIns="0" rIns="0" bIns="0" rtlCol="0">
              <a:noAutofit/>
            </a:bodyPr>
            <a:lstStyle/>
            <a:p>
              <a:pPr marL="267654" marR="244747" indent="-23456" algn="ctr">
                <a:lnSpc>
                  <a:spcPts val="2299"/>
                </a:lnSpc>
                <a:spcBef>
                  <a:spcPts val="175"/>
                </a:spcBef>
              </a:pPr>
              <a:r>
                <a:rPr sz="2000" b="1" spc="4" dirty="0">
                  <a:solidFill>
                    <a:srgbClr val="244060"/>
                  </a:solidFill>
                  <a:latin typeface="Arial"/>
                  <a:cs typeface="Arial"/>
                </a:rPr>
                <a:t>CR</a:t>
              </a:r>
              <a:r>
                <a:rPr sz="2000" b="1" spc="0" dirty="0">
                  <a:solidFill>
                    <a:srgbClr val="244060"/>
                  </a:solidFill>
                  <a:latin typeface="Arial"/>
                  <a:cs typeface="Arial"/>
                </a:rPr>
                <a:t>E</a:t>
              </a:r>
              <a:r>
                <a:rPr sz="2000" b="1" spc="-139" dirty="0">
                  <a:solidFill>
                    <a:srgbClr val="244060"/>
                  </a:solidFill>
                  <a:latin typeface="Arial"/>
                  <a:cs typeface="Arial"/>
                </a:rPr>
                <a:t>A</a:t>
              </a:r>
              <a:r>
                <a:rPr sz="2000" b="1" spc="0" dirty="0">
                  <a:solidFill>
                    <a:srgbClr val="244060"/>
                  </a:solidFill>
                  <a:latin typeface="Arial"/>
                  <a:cs typeface="Arial"/>
                </a:rPr>
                <a:t>TIVE </a:t>
              </a:r>
              <a:endParaRPr sz="2000">
                <a:latin typeface="Arial"/>
                <a:cs typeface="Arial"/>
              </a:endParaRPr>
            </a:p>
            <a:p>
              <a:pPr marL="267654" marR="244747" algn="ctr">
                <a:lnSpc>
                  <a:spcPts val="2299"/>
                </a:lnSpc>
                <a:spcBef>
                  <a:spcPts val="124"/>
                </a:spcBef>
              </a:pPr>
              <a:r>
                <a:rPr sz="2000" b="1" spc="0" dirty="0">
                  <a:solidFill>
                    <a:srgbClr val="244060"/>
                  </a:solidFill>
                  <a:latin typeface="Arial"/>
                  <a:cs typeface="Arial"/>
                </a:rPr>
                <a:t>TEA</a:t>
              </a:r>
              <a:r>
                <a:rPr sz="2000" b="1" spc="4" dirty="0">
                  <a:solidFill>
                    <a:srgbClr val="244060"/>
                  </a:solidFill>
                  <a:latin typeface="Arial"/>
                  <a:cs typeface="Arial"/>
                </a:rPr>
                <a:t>C</a:t>
              </a:r>
              <a:r>
                <a:rPr sz="2000" b="1" spc="0" dirty="0">
                  <a:solidFill>
                    <a:srgbClr val="244060"/>
                  </a:solidFill>
                  <a:latin typeface="Arial"/>
                  <a:cs typeface="Arial"/>
                </a:rPr>
                <a:t>HER </a:t>
              </a:r>
              <a:endParaRPr sz="2000">
                <a:latin typeface="Arial"/>
                <a:cs typeface="Arial"/>
              </a:endParaRPr>
            </a:p>
            <a:p>
              <a:pPr marL="267654" marR="244747" algn="ctr">
                <a:lnSpc>
                  <a:spcPts val="2299"/>
                </a:lnSpc>
                <a:spcBef>
                  <a:spcPts val="124"/>
                </a:spcBef>
              </a:pPr>
              <a:r>
                <a:rPr sz="2000" spc="0" dirty="0">
                  <a:solidFill>
                    <a:srgbClr val="244060"/>
                  </a:solidFill>
                  <a:latin typeface="Arial"/>
                  <a:cs typeface="Arial"/>
                </a:rPr>
                <a:t>Gu</a:t>
              </a:r>
              <a:r>
                <a:rPr sz="2000" spc="4" dirty="0">
                  <a:solidFill>
                    <a:srgbClr val="244060"/>
                  </a:solidFill>
                  <a:latin typeface="Arial"/>
                  <a:cs typeface="Arial"/>
                </a:rPr>
                <a:t>r</a:t>
              </a:r>
              <a:r>
                <a:rPr sz="2000" spc="0" dirty="0">
                  <a:solidFill>
                    <a:srgbClr val="244060"/>
                  </a:solidFill>
                  <a:latin typeface="Arial"/>
                  <a:cs typeface="Arial"/>
                </a:rPr>
                <a:t>u</a:t>
              </a:r>
              <a:r>
                <a:rPr sz="2000" spc="-59" dirty="0">
                  <a:solidFill>
                    <a:srgbClr val="244060"/>
                  </a:solidFill>
                  <a:latin typeface="Arial"/>
                  <a:cs typeface="Arial"/>
                </a:rPr>
                <a:t> </a:t>
              </a:r>
              <a:r>
                <a:rPr sz="2000" spc="0" dirty="0">
                  <a:solidFill>
                    <a:srgbClr val="244060"/>
                  </a:solidFill>
                  <a:latin typeface="Arial"/>
                  <a:cs typeface="Arial"/>
                </a:rPr>
                <a:t>yang </a:t>
              </a:r>
              <a:endParaRPr sz="2000">
                <a:latin typeface="Arial"/>
                <a:cs typeface="Arial"/>
              </a:endParaRPr>
            </a:p>
            <a:p>
              <a:pPr marL="267654" marR="244747" algn="ctr">
                <a:lnSpc>
                  <a:spcPts val="2299"/>
                </a:lnSpc>
                <a:spcBef>
                  <a:spcPts val="124"/>
                </a:spcBef>
              </a:pPr>
              <a:r>
                <a:rPr sz="2000" spc="0" dirty="0">
                  <a:solidFill>
                    <a:srgbClr val="244060"/>
                  </a:solidFill>
                  <a:latin typeface="Arial"/>
                  <a:cs typeface="Arial"/>
                </a:rPr>
                <a:t>mampu </a:t>
              </a:r>
              <a:endParaRPr sz="2000">
                <a:latin typeface="Arial"/>
                <a:cs typeface="Arial"/>
              </a:endParaRPr>
            </a:p>
            <a:p>
              <a:pPr marL="267654" marR="244747" algn="ctr">
                <a:lnSpc>
                  <a:spcPts val="2299"/>
                </a:lnSpc>
                <a:spcBef>
                  <a:spcPts val="124"/>
                </a:spcBef>
              </a:pPr>
              <a:r>
                <a:rPr sz="2000" spc="0" dirty="0">
                  <a:solidFill>
                    <a:srgbClr val="244060"/>
                  </a:solidFill>
                  <a:latin typeface="Arial"/>
                  <a:cs typeface="Arial"/>
                </a:rPr>
                <a:t>me</a:t>
              </a:r>
              <a:r>
                <a:rPr sz="2000" spc="9" dirty="0">
                  <a:solidFill>
                    <a:srgbClr val="244060"/>
                  </a:solidFill>
                  <a:latin typeface="Arial"/>
                  <a:cs typeface="Arial"/>
                </a:rPr>
                <a:t>r</a:t>
              </a:r>
              <a:r>
                <a:rPr sz="2000" spc="-9" dirty="0">
                  <a:solidFill>
                    <a:srgbClr val="244060"/>
                  </a:solidFill>
                  <a:latin typeface="Arial"/>
                  <a:cs typeface="Arial"/>
                </a:rPr>
                <a:t>a</a:t>
              </a:r>
              <a:r>
                <a:rPr sz="2000" spc="0" dirty="0">
                  <a:solidFill>
                    <a:srgbClr val="244060"/>
                  </a:solidFill>
                  <a:latin typeface="Arial"/>
                  <a:cs typeface="Arial"/>
                </a:rPr>
                <a:t>nc</a:t>
              </a:r>
              <a:r>
                <a:rPr sz="2000" spc="-9" dirty="0">
                  <a:solidFill>
                    <a:srgbClr val="244060"/>
                  </a:solidFill>
                  <a:latin typeface="Arial"/>
                  <a:cs typeface="Arial"/>
                </a:rPr>
                <a:t>an</a:t>
              </a:r>
              <a:r>
                <a:rPr sz="2000" spc="0" dirty="0">
                  <a:solidFill>
                    <a:srgbClr val="244060"/>
                  </a:solidFill>
                  <a:latin typeface="Arial"/>
                  <a:cs typeface="Arial"/>
                </a:rPr>
                <a:t>g</a:t>
              </a:r>
              <a:endParaRPr sz="2000">
                <a:latin typeface="Arial"/>
                <a:cs typeface="Arial"/>
              </a:endParaRPr>
            </a:p>
            <a:p>
              <a:pPr algn="ctr">
                <a:lnSpc>
                  <a:spcPts val="2280"/>
                </a:lnSpc>
                <a:spcBef>
                  <a:spcPts val="238"/>
                </a:spcBef>
              </a:pPr>
              <a:r>
                <a:rPr sz="3000" spc="0" baseline="-1449" dirty="0">
                  <a:solidFill>
                    <a:srgbClr val="244060"/>
                  </a:solidFill>
                  <a:latin typeface="Arial"/>
                  <a:cs typeface="Arial"/>
                </a:rPr>
                <a:t>s</a:t>
              </a:r>
              <a:r>
                <a:rPr sz="3000" spc="4" baseline="-1449" dirty="0">
                  <a:solidFill>
                    <a:srgbClr val="244060"/>
                  </a:solidFill>
                  <a:latin typeface="Arial"/>
                  <a:cs typeface="Arial"/>
                </a:rPr>
                <a:t>u</a:t>
              </a:r>
              <a:r>
                <a:rPr sz="3000" spc="0" baseline="-1449" dirty="0">
                  <a:solidFill>
                    <a:srgbClr val="244060"/>
                  </a:solidFill>
                  <a:latin typeface="Arial"/>
                  <a:cs typeface="Arial"/>
                </a:rPr>
                <a:t>asa</a:t>
              </a:r>
              <a:r>
                <a:rPr sz="3000" spc="-9" baseline="-1449" dirty="0">
                  <a:solidFill>
                    <a:srgbClr val="244060"/>
                  </a:solidFill>
                  <a:latin typeface="Arial"/>
                  <a:cs typeface="Arial"/>
                </a:rPr>
                <a:t>n</a:t>
              </a:r>
              <a:r>
                <a:rPr sz="3000" spc="0" baseline="-1449" dirty="0">
                  <a:solidFill>
                    <a:srgbClr val="244060"/>
                  </a:solidFill>
                  <a:latin typeface="Arial"/>
                  <a:cs typeface="Arial"/>
                </a:rPr>
                <a:t>a</a:t>
              </a:r>
              <a:r>
                <a:rPr sz="3000" spc="-44" baseline="-1449" dirty="0">
                  <a:solidFill>
                    <a:srgbClr val="244060"/>
                  </a:solidFill>
                  <a:latin typeface="Arial"/>
                  <a:cs typeface="Arial"/>
                </a:rPr>
                <a:t> </a:t>
              </a:r>
              <a:r>
                <a:rPr sz="3000" spc="0" baseline="-1449" dirty="0">
                  <a:solidFill>
                    <a:srgbClr val="244060"/>
                  </a:solidFill>
                  <a:latin typeface="Arial"/>
                  <a:cs typeface="Arial"/>
                </a:rPr>
                <a:t>belajar</a:t>
              </a:r>
              <a:endParaRPr sz="2000">
                <a:latin typeface="Arial"/>
                <a:cs typeface="Arial"/>
              </a:endParaRPr>
            </a:p>
            <a:p>
              <a:pPr marL="24577" marR="28483" algn="ctr">
                <a:lnSpc>
                  <a:spcPct val="95825"/>
                </a:lnSpc>
              </a:pPr>
              <a:r>
                <a:rPr sz="2000" spc="0" dirty="0">
                  <a:solidFill>
                    <a:srgbClr val="244060"/>
                  </a:solidFill>
                  <a:latin typeface="Arial"/>
                  <a:cs typeface="Arial"/>
                </a:rPr>
                <a:t>men</a:t>
              </a:r>
              <a:r>
                <a:rPr sz="2000" spc="-9" dirty="0">
                  <a:solidFill>
                    <a:srgbClr val="244060"/>
                  </a:solidFill>
                  <a:latin typeface="Arial"/>
                  <a:cs typeface="Arial"/>
                </a:rPr>
                <a:t>y</a:t>
              </a:r>
              <a:r>
                <a:rPr sz="2000" spc="0" dirty="0">
                  <a:solidFill>
                    <a:srgbClr val="244060"/>
                  </a:solidFill>
                  <a:latin typeface="Arial"/>
                  <a:cs typeface="Arial"/>
                </a:rPr>
                <a:t>e</a:t>
              </a:r>
              <a:r>
                <a:rPr sz="2000" spc="-9" dirty="0">
                  <a:solidFill>
                    <a:srgbClr val="244060"/>
                  </a:solidFill>
                  <a:latin typeface="Arial"/>
                  <a:cs typeface="Arial"/>
                </a:rPr>
                <a:t>na</a:t>
              </a:r>
              <a:r>
                <a:rPr sz="2000" spc="0" dirty="0">
                  <a:solidFill>
                    <a:srgbClr val="244060"/>
                  </a:solidFill>
                  <a:latin typeface="Arial"/>
                  <a:cs typeface="Arial"/>
                </a:rPr>
                <a:t>n</a:t>
              </a:r>
              <a:r>
                <a:rPr sz="2000" spc="-9" dirty="0">
                  <a:solidFill>
                    <a:srgbClr val="244060"/>
                  </a:solidFill>
                  <a:latin typeface="Arial"/>
                  <a:cs typeface="Arial"/>
                </a:rPr>
                <a:t>gka</a:t>
              </a:r>
              <a:r>
                <a:rPr sz="2000" spc="0" dirty="0">
                  <a:solidFill>
                    <a:srgbClr val="244060"/>
                  </a:solidFill>
                  <a:latin typeface="Arial"/>
                  <a:cs typeface="Arial"/>
                </a:rPr>
                <a:t>n</a:t>
              </a:r>
              <a:endParaRPr sz="2000">
                <a:latin typeface="Arial"/>
                <a:cs typeface="Arial"/>
              </a:endParaRPr>
            </a:p>
          </p:txBody>
        </p:sp>
        <p:sp>
          <p:nvSpPr>
            <p:cNvPr id="23" name="object 2"/>
            <p:cNvSpPr txBox="1"/>
            <p:nvPr/>
          </p:nvSpPr>
          <p:spPr>
            <a:xfrm>
              <a:off x="2844766" y="1770888"/>
              <a:ext cx="1296924" cy="1441703"/>
            </a:xfrm>
            <a:prstGeom prst="rect">
              <a:avLst/>
            </a:prstGeom>
          </p:spPr>
          <p:txBody>
            <a:bodyPr wrap="square" lIns="0" tIns="0" rIns="0" bIns="0" rtlCol="0">
              <a:noAutofit/>
            </a:bodyPr>
            <a:lstStyle/>
            <a:p>
              <a:pPr marL="25400">
                <a:lnSpc>
                  <a:spcPts val="1000"/>
                </a:lnSpc>
              </a:pPr>
              <a:endParaRPr sz="1000"/>
            </a:p>
          </p:txBody>
        </p:sp>
      </p:grpSp>
      <p:sp>
        <p:nvSpPr>
          <p:cNvPr id="25" name="Rectangle 24"/>
          <p:cNvSpPr/>
          <p:nvPr/>
        </p:nvSpPr>
        <p:spPr>
          <a:xfrm>
            <a:off x="1887947" y="1440467"/>
            <a:ext cx="8866210" cy="523220"/>
          </a:xfrm>
          <a:prstGeom prst="rect">
            <a:avLst/>
          </a:prstGeom>
        </p:spPr>
        <p:txBody>
          <a:bodyPr wrap="none">
            <a:spAutoFit/>
          </a:bodyPr>
          <a:lstStyle/>
          <a:p>
            <a:pPr lvl="0"/>
            <a:r>
              <a:rPr lang="en-US" sz="2800" b="1"/>
              <a:t>Filosofi dasar “guru tidak dilahirkan tetapi dikembangkan”</a:t>
            </a:r>
          </a:p>
        </p:txBody>
      </p:sp>
    </p:spTree>
    <p:extLst>
      <p:ext uri="{BB962C8B-B14F-4D97-AF65-F5344CB8AC3E}">
        <p14:creationId xmlns:p14="http://schemas.microsoft.com/office/powerpoint/2010/main" xmlns="" val="80451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05389"/>
          </a:xfrm>
        </p:spPr>
        <p:txBody>
          <a:bodyPr/>
          <a:lstStyle/>
          <a:p>
            <a:pPr algn="ctr"/>
            <a:r>
              <a:rPr lang="en-ID" dirty="0" err="1">
                <a:latin typeface="Arial Rounded MT Bold" panose="020F0704030504030204" pitchFamily="34" charset="0"/>
              </a:rPr>
              <a:t>Definisi</a:t>
            </a:r>
            <a:r>
              <a:rPr lang="en-ID" dirty="0">
                <a:latin typeface="Arial Rounded MT Bold" panose="020F0704030504030204" pitchFamily="34" charset="0"/>
              </a:rPr>
              <a:t> dan </a:t>
            </a:r>
            <a:r>
              <a:rPr lang="en-ID" dirty="0" err="1">
                <a:latin typeface="Arial Rounded MT Bold" panose="020F0704030504030204" pitchFamily="34" charset="0"/>
              </a:rPr>
              <a:t>Karakter</a:t>
            </a:r>
            <a:r>
              <a:rPr lang="en-ID" dirty="0">
                <a:latin typeface="Arial Rounded MT Bold" panose="020F0704030504030204" pitchFamily="34" charset="0"/>
              </a:rPr>
              <a:t> </a:t>
            </a:r>
            <a:r>
              <a:rPr lang="en-ID" dirty="0" err="1">
                <a:latin typeface="Arial Rounded MT Bold" panose="020F0704030504030204" pitchFamily="34" charset="0"/>
              </a:rPr>
              <a:t>Simulasi</a:t>
            </a:r>
            <a:endParaRPr lang="en-US" dirty="0">
              <a:latin typeface="Arial Rounded MT Bold" panose="020F0704030504030204" pitchFamily="34" charset="0"/>
            </a:endParaRPr>
          </a:p>
        </p:txBody>
      </p:sp>
      <p:sp>
        <p:nvSpPr>
          <p:cNvPr id="3" name="Content Placeholder 2"/>
          <p:cNvSpPr>
            <a:spLocks noGrp="1"/>
          </p:cNvSpPr>
          <p:nvPr>
            <p:ph idx="1"/>
          </p:nvPr>
        </p:nvSpPr>
        <p:spPr>
          <a:xfrm>
            <a:off x="232579" y="1571500"/>
            <a:ext cx="4570865" cy="3409934"/>
          </a:xfrm>
        </p:spPr>
        <p:txBody>
          <a:bodyPr>
            <a:noAutofit/>
          </a:bodyPr>
          <a:lstStyle/>
          <a:p>
            <a:pPr marL="0" indent="0">
              <a:buNone/>
            </a:pPr>
            <a:r>
              <a:rPr lang="en-US" sz="2400"/>
              <a:t>Jerry Banks mendefinisikan simulasi sebagai tiruan atau imitasi dari suatu proses atau sistem nyata (Banks, 1998)</a:t>
            </a:r>
          </a:p>
          <a:p>
            <a:pPr marL="0" indent="0">
              <a:buNone/>
            </a:pPr>
            <a:r>
              <a:rPr lang="en-US" sz="2400"/>
              <a:t>Simulasi harus disertai dengan kontrol variable; dengan kontrol variabel tersebut, user bisa memberi tindakan ke objek yang bersangkutan. </a:t>
            </a:r>
          </a:p>
          <a:p>
            <a:endParaRPr lang="en-US" sz="2400"/>
          </a:p>
        </p:txBody>
      </p:sp>
      <p:sp>
        <p:nvSpPr>
          <p:cNvPr id="5" name="TextBox 4"/>
          <p:cNvSpPr txBox="1"/>
          <p:nvPr/>
        </p:nvSpPr>
        <p:spPr>
          <a:xfrm>
            <a:off x="6571397" y="6089230"/>
            <a:ext cx="5452282" cy="738664"/>
          </a:xfrm>
          <a:prstGeom prst="rect">
            <a:avLst/>
          </a:prstGeom>
          <a:solidFill>
            <a:schemeClr val="bg1"/>
          </a:solidFill>
        </p:spPr>
        <p:txBody>
          <a:bodyPr wrap="square" rtlCol="0">
            <a:spAutoFit/>
          </a:bodyPr>
          <a:lstStyle/>
          <a:p>
            <a:r>
              <a:rPr lang="en-US" sz="1400"/>
              <a:t>Sumber:</a:t>
            </a:r>
          </a:p>
          <a:p>
            <a:r>
              <a:rPr lang="en-US" sz="1400"/>
              <a:t>Banks, J. (1998). Hand Book of Simulation : Aplication, Methodology, Advances, Aplications and Practices,. John and Willey Sons</a:t>
            </a:r>
          </a:p>
        </p:txBody>
      </p:sp>
      <p:pic>
        <p:nvPicPr>
          <p:cNvPr id="1027" name="Picture 3" descr="https://phet.colorado.edu/sims/projectile-motion/projectile-motion-600.pn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4803444" y="1371741"/>
            <a:ext cx="7388556" cy="453774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38200" y="4660628"/>
            <a:ext cx="3712191" cy="1569660"/>
          </a:xfrm>
          <a:prstGeom prst="rect">
            <a:avLst/>
          </a:prstGeom>
          <a:noFill/>
        </p:spPr>
        <p:txBody>
          <a:bodyPr wrap="square" rtlCol="0">
            <a:spAutoFit/>
          </a:bodyPr>
          <a:lstStyle/>
          <a:p>
            <a:pPr algn="r"/>
            <a:r>
              <a:rPr lang="en-ID" sz="2400" b="1"/>
              <a:t>Contoh:</a:t>
            </a:r>
          </a:p>
          <a:p>
            <a:pPr algn="r"/>
            <a:r>
              <a:rPr lang="en-ID" sz="2400"/>
              <a:t>Gerak peluru; </a:t>
            </a:r>
          </a:p>
          <a:p>
            <a:pPr algn="r"/>
            <a:r>
              <a:rPr lang="en-ID" sz="2400"/>
              <a:t>Kinematik, hambatan udara dan kurva hiperbola:</a:t>
            </a:r>
            <a:endParaRPr lang="en-US" sz="2400"/>
          </a:p>
        </p:txBody>
      </p:sp>
    </p:spTree>
    <p:extLst>
      <p:ext uri="{BB962C8B-B14F-4D97-AF65-F5344CB8AC3E}">
        <p14:creationId xmlns:p14="http://schemas.microsoft.com/office/powerpoint/2010/main" xmlns="" val="362103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43084"/>
          </a:xfrm>
        </p:spPr>
        <p:txBody>
          <a:bodyPr/>
          <a:lstStyle/>
          <a:p>
            <a:pPr algn="ctr"/>
            <a:r>
              <a:rPr lang="en-ID" dirty="0" err="1">
                <a:latin typeface="Arial Rounded MT Bold" panose="020F0704030504030204" pitchFamily="34" charset="0"/>
              </a:rPr>
              <a:t>Definisi</a:t>
            </a:r>
            <a:r>
              <a:rPr lang="en-ID" dirty="0">
                <a:latin typeface="Arial Rounded MT Bold" panose="020F0704030504030204" pitchFamily="34" charset="0"/>
              </a:rPr>
              <a:t> dan </a:t>
            </a:r>
            <a:r>
              <a:rPr lang="en-ID" dirty="0" err="1">
                <a:latin typeface="Arial Rounded MT Bold" panose="020F0704030504030204" pitchFamily="34" charset="0"/>
              </a:rPr>
              <a:t>Karakter</a:t>
            </a:r>
            <a:r>
              <a:rPr lang="en-ID" dirty="0">
                <a:latin typeface="Arial Rounded MT Bold" panose="020F0704030504030204" pitchFamily="34" charset="0"/>
              </a:rPr>
              <a:t> </a:t>
            </a:r>
            <a:r>
              <a:rPr lang="en-ID" dirty="0" err="1">
                <a:latin typeface="Arial Rounded MT Bold" panose="020F0704030504030204" pitchFamily="34" charset="0"/>
              </a:rPr>
              <a:t>Simulasi</a:t>
            </a:r>
            <a:endParaRPr lang="en-US" dirty="0"/>
          </a:p>
        </p:txBody>
      </p:sp>
      <p:sp>
        <p:nvSpPr>
          <p:cNvPr id="5" name="TextBox 4"/>
          <p:cNvSpPr txBox="1"/>
          <p:nvPr/>
        </p:nvSpPr>
        <p:spPr>
          <a:xfrm>
            <a:off x="4394579" y="5968709"/>
            <a:ext cx="4967785" cy="738664"/>
          </a:xfrm>
          <a:prstGeom prst="rect">
            <a:avLst/>
          </a:prstGeom>
          <a:noFill/>
        </p:spPr>
        <p:txBody>
          <a:bodyPr wrap="square" rtlCol="0">
            <a:spAutoFit/>
          </a:bodyPr>
          <a:lstStyle/>
          <a:p>
            <a:r>
              <a:rPr lang="en-US" sz="1400"/>
              <a:t>Sumber:</a:t>
            </a:r>
          </a:p>
          <a:p>
            <a:r>
              <a:rPr lang="en-US" sz="1400"/>
              <a:t>Lunetta, V. N., &amp; Hofstein, A. (1981). </a:t>
            </a:r>
            <a:r>
              <a:rPr lang="en-US" sz="1400" i="1"/>
              <a:t>Simulations in science education. Science Education, 65(3), 243–252.</a:t>
            </a:r>
            <a:endParaRPr lang="en-US" sz="1400"/>
          </a:p>
        </p:txBody>
      </p:sp>
      <p:graphicFrame>
        <p:nvGraphicFramePr>
          <p:cNvPr id="4" name="Diagram 3"/>
          <p:cNvGraphicFramePr/>
          <p:nvPr/>
        </p:nvGraphicFramePr>
        <p:xfrm>
          <a:off x="122830" y="1542198"/>
          <a:ext cx="10050818" cy="421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3542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Virtual - Augmented – Mixed Reality</a:t>
            </a:r>
            <a:endParaRPr lang="en-US">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301672" y="1562323"/>
          <a:ext cx="11588656" cy="4785360"/>
        </p:xfrm>
        <a:graphic>
          <a:graphicData uri="http://schemas.openxmlformats.org/drawingml/2006/table">
            <a:tbl>
              <a:tblPr firstRow="1" bandRow="1">
                <a:tableStyleId>{00A15C55-8517-42AA-B614-E9B94910E393}</a:tableStyleId>
              </a:tblPr>
              <a:tblGrid>
                <a:gridCol w="1963322">
                  <a:extLst>
                    <a:ext uri="{9D8B030D-6E8A-4147-A177-3AD203B41FA5}">
                      <a16:colId xmlns:a16="http://schemas.microsoft.com/office/drawing/2014/main" xmlns="" val="3913531544"/>
                    </a:ext>
                  </a:extLst>
                </a:gridCol>
                <a:gridCol w="9625334">
                  <a:extLst>
                    <a:ext uri="{9D8B030D-6E8A-4147-A177-3AD203B41FA5}">
                      <a16:colId xmlns:a16="http://schemas.microsoft.com/office/drawing/2014/main" xmlns="" val="2513316564"/>
                    </a:ext>
                  </a:extLst>
                </a:gridCol>
              </a:tblGrid>
              <a:tr h="0">
                <a:tc>
                  <a:txBody>
                    <a:bodyPr/>
                    <a:lstStyle/>
                    <a:p>
                      <a:pPr algn="ctr">
                        <a:spcAft>
                          <a:spcPts val="0"/>
                        </a:spcAft>
                      </a:pPr>
                      <a:r>
                        <a:rPr lang="en-US" sz="2400">
                          <a:solidFill>
                            <a:srgbClr val="002060"/>
                          </a:solidFill>
                          <a:effectLst/>
                        </a:rPr>
                        <a:t>Term</a:t>
                      </a:r>
                      <a:endParaRPr lang="en-US" sz="2400">
                        <a:solidFill>
                          <a:srgbClr val="00206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solidFill>
                            <a:srgbClr val="002060"/>
                          </a:solidFill>
                          <a:effectLst/>
                        </a:rPr>
                        <a:t>Definisi</a:t>
                      </a:r>
                      <a:endParaRPr lang="en-US" sz="2400">
                        <a:solidFill>
                          <a:srgbClr val="00206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18927059"/>
                  </a:ext>
                </a:extLst>
              </a:tr>
              <a:tr h="0">
                <a:tc>
                  <a:txBody>
                    <a:bodyPr/>
                    <a:lstStyle/>
                    <a:p>
                      <a:pPr algn="ctr">
                        <a:spcAft>
                          <a:spcPts val="0"/>
                        </a:spcAft>
                      </a:pPr>
                      <a:r>
                        <a:rPr lang="en-US" sz="2400" b="1">
                          <a:effectLst/>
                        </a:rPr>
                        <a:t>Virtual Reality (VR)</a:t>
                      </a:r>
                      <a:endParaRPr lang="en-US" sz="2400" b="1">
                        <a:effectLst/>
                        <a:latin typeface="Times New Roman" panose="02020603050405020304" pitchFamily="18" charset="0"/>
                        <a:ea typeface="Calibri" panose="020F0502020204030204" pitchFamily="34" charset="0"/>
                      </a:endParaRPr>
                    </a:p>
                  </a:txBody>
                  <a:tcPr marL="68580" marR="68580" marT="0" marB="0"/>
                </a:tc>
                <a:tc>
                  <a:txBody>
                    <a:bodyPr/>
                    <a:lstStyle/>
                    <a:p>
                      <a:pPr marL="342900" indent="-342900">
                        <a:spcAft>
                          <a:spcPts val="0"/>
                        </a:spcAft>
                        <a:buFont typeface="Wingdings" panose="05000000000000000000" pitchFamily="2" charset="2"/>
                        <a:buChar char="§"/>
                      </a:pPr>
                      <a:r>
                        <a:rPr lang="en-US" sz="2200">
                          <a:effectLst/>
                        </a:rPr>
                        <a:t>VR memasukkan user ke dalam lingkungan yang dihasilkan komputer secara utuh. </a:t>
                      </a:r>
                    </a:p>
                    <a:p>
                      <a:pPr marL="342900" indent="-342900">
                        <a:spcAft>
                          <a:spcPts val="0"/>
                        </a:spcAft>
                        <a:buFont typeface="Wingdings" panose="05000000000000000000" pitchFamily="2" charset="2"/>
                        <a:buChar char="§"/>
                      </a:pPr>
                      <a:r>
                        <a:rPr lang="en-US" sz="2200">
                          <a:effectLst/>
                        </a:rPr>
                        <a:t>Input visual dan audio diberikan kepada user, dan dalam beberapa kasus umpan balik tertentu (haptic feedback) ditambahkan.</a:t>
                      </a:r>
                    </a:p>
                    <a:p>
                      <a:pPr>
                        <a:spcAft>
                          <a:spcPts val="0"/>
                        </a:spcAft>
                      </a:pP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323101178"/>
                  </a:ext>
                </a:extLst>
              </a:tr>
              <a:tr h="0">
                <a:tc>
                  <a:txBody>
                    <a:bodyPr/>
                    <a:lstStyle/>
                    <a:p>
                      <a:pPr algn="ctr">
                        <a:spcAft>
                          <a:spcPts val="0"/>
                        </a:spcAft>
                      </a:pPr>
                      <a:r>
                        <a:rPr lang="en-US" sz="2400" b="1">
                          <a:effectLst/>
                        </a:rPr>
                        <a:t>Augmented Reality (AR)</a:t>
                      </a:r>
                      <a:endParaRPr lang="en-US" sz="2400" b="1">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2200">
                          <a:effectLst/>
                        </a:rPr>
                        <a:t>AR memungkinkan pengguna untuk melihat objek virtual yang ditumpangkan (superimposed) pada lingkungan dunia nyata. </a:t>
                      </a:r>
                    </a:p>
                    <a:p>
                      <a:pPr>
                        <a:spcAft>
                          <a:spcPts val="0"/>
                        </a:spcAft>
                      </a:pPr>
                      <a:r>
                        <a:rPr lang="en-US" sz="2200">
                          <a:effectLst/>
                        </a:rPr>
                        <a:t>Pengguna berinteraksi melalui perangkat yang mengkreasikan objek virtual, biasanya perangkat seluler (smartphone) atau alat yang disebut </a:t>
                      </a:r>
                      <a:r>
                        <a:rPr lang="en-US" sz="2200" b="1">
                          <a:effectLst/>
                        </a:rPr>
                        <a:t>hands-free Optical Head Mounted Display (OHMD)</a:t>
                      </a:r>
                    </a:p>
                    <a:p>
                      <a:pPr>
                        <a:spcAft>
                          <a:spcPts val="0"/>
                        </a:spcAft>
                      </a:pP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864707119"/>
                  </a:ext>
                </a:extLst>
              </a:tr>
              <a:tr h="0">
                <a:tc>
                  <a:txBody>
                    <a:bodyPr/>
                    <a:lstStyle/>
                    <a:p>
                      <a:pPr algn="ctr">
                        <a:spcAft>
                          <a:spcPts val="0"/>
                        </a:spcAft>
                      </a:pPr>
                      <a:r>
                        <a:rPr lang="en-US" sz="2400" b="1">
                          <a:effectLst/>
                        </a:rPr>
                        <a:t>Mixed Reality (MR)</a:t>
                      </a:r>
                      <a:endParaRPr lang="en-US" sz="2400" b="1">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2200">
                          <a:effectLst/>
                        </a:rPr>
                        <a:t>Gabungan VR dan AR. </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786389546"/>
                  </a:ext>
                </a:extLst>
              </a:tr>
            </a:tbl>
          </a:graphicData>
        </a:graphic>
      </p:graphicFrame>
    </p:spTree>
    <p:extLst>
      <p:ext uri="{BB962C8B-B14F-4D97-AF65-F5344CB8AC3E}">
        <p14:creationId xmlns:p14="http://schemas.microsoft.com/office/powerpoint/2010/main" xmlns="" val="864258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05389"/>
          </a:xfrm>
        </p:spPr>
        <p:txBody>
          <a:bodyPr>
            <a:normAutofit/>
          </a:bodyPr>
          <a:lstStyle/>
          <a:p>
            <a:pPr algn="ctr"/>
            <a:r>
              <a:rPr lang="en-ID" sz="4400" dirty="0" err="1">
                <a:latin typeface="Arial Rounded MT Bold" panose="020F0704030504030204" pitchFamily="34" charset="0"/>
              </a:rPr>
              <a:t>Simulasi</a:t>
            </a:r>
            <a:r>
              <a:rPr lang="en-ID" sz="4400" dirty="0">
                <a:latin typeface="Arial Rounded MT Bold" panose="020F0704030504030204" pitchFamily="34" charset="0"/>
              </a:rPr>
              <a:t> </a:t>
            </a:r>
            <a:r>
              <a:rPr lang="en-ID" sz="4400" dirty="0" err="1">
                <a:latin typeface="Arial Rounded MT Bold" panose="020F0704030504030204" pitchFamily="34" charset="0"/>
              </a:rPr>
              <a:t>dalam</a:t>
            </a:r>
            <a:r>
              <a:rPr lang="en-ID" sz="4400" dirty="0">
                <a:latin typeface="Arial Rounded MT Bold" panose="020F0704030504030204" pitchFamily="34" charset="0"/>
              </a:rPr>
              <a:t> Web </a:t>
            </a:r>
            <a:r>
              <a:rPr lang="en-ID" sz="4400" dirty="0" err="1">
                <a:latin typeface="Arial Rounded MT Bold" panose="020F0704030504030204" pitchFamily="34" charset="0"/>
              </a:rPr>
              <a:t>Rumah</a:t>
            </a:r>
            <a:r>
              <a:rPr lang="en-ID" sz="4400" dirty="0">
                <a:latin typeface="Arial Rounded MT Bold" panose="020F0704030504030204" pitchFamily="34" charset="0"/>
              </a:rPr>
              <a:t> </a:t>
            </a:r>
            <a:r>
              <a:rPr lang="en-ID" sz="4400" dirty="0" err="1">
                <a:latin typeface="Arial Rounded MT Bold" panose="020F0704030504030204" pitchFamily="34" charset="0"/>
              </a:rPr>
              <a:t>Belajar</a:t>
            </a:r>
            <a:endParaRPr lang="en-US" sz="4400" dirty="0">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xmlns=""/>
              </a:ext>
            </a:extLst>
          </a:blip>
          <a:srcRect/>
          <a:stretch/>
        </p:blipFill>
        <p:spPr>
          <a:xfrm>
            <a:off x="1992573" y="1382135"/>
            <a:ext cx="8297030" cy="3879524"/>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xmlns=""/>
              </a:ext>
            </a:extLst>
          </a:blip>
          <a:srcRect l="-447" b="-5250"/>
          <a:stretch/>
        </p:blipFill>
        <p:spPr>
          <a:xfrm>
            <a:off x="210403" y="5451802"/>
            <a:ext cx="11353800" cy="1368188"/>
          </a:xfrm>
          <a:prstGeom prst="rect">
            <a:avLst/>
          </a:prstGeom>
        </p:spPr>
      </p:pic>
    </p:spTree>
    <p:extLst>
      <p:ext uri="{BB962C8B-B14F-4D97-AF65-F5344CB8AC3E}">
        <p14:creationId xmlns:p14="http://schemas.microsoft.com/office/powerpoint/2010/main" xmlns="" val="337055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405" y="201567"/>
            <a:ext cx="7719183" cy="6332561"/>
          </a:xfrm>
          <a:prstGeom prst="rect">
            <a:avLst/>
          </a:prstGeom>
        </p:spPr>
      </p:pic>
      <p:sp>
        <p:nvSpPr>
          <p:cNvPr id="2" name="Rectangle 2"/>
          <p:cNvSpPr>
            <a:spLocks noChangeArrowheads="1"/>
          </p:cNvSpPr>
          <p:nvPr/>
        </p:nvSpPr>
        <p:spPr bwMode="auto">
          <a:xfrm>
            <a:off x="7574409" y="2241106"/>
            <a:ext cx="4203609" cy="848944"/>
          </a:xfrm>
          <a:prstGeom prst="rect">
            <a:avLst/>
          </a:prstGeom>
          <a:noFill/>
          <a:ln w="9525">
            <a:noFill/>
            <a:miter lim="800000"/>
            <a:headEnd/>
            <a:tailEnd/>
          </a:ln>
        </p:spPr>
        <p:txBody>
          <a:bodyPr lIns="92075" tIns="92075" rIns="92075" bIns="92075" anchor="ctr">
            <a:scene3d>
              <a:camera prst="orthographicFront"/>
              <a:lightRig rig="threePt" dir="t"/>
            </a:scene3d>
            <a:sp3d extrusionH="57150">
              <a:bevelT w="38100" h="38100"/>
            </a:sp3d>
          </a:bodyPr>
          <a:lstStyle/>
          <a:p>
            <a:pPr>
              <a:lnSpc>
                <a:spcPct val="70000"/>
              </a:lnSpc>
              <a:defRPr/>
            </a:pPr>
            <a:r>
              <a:rPr lang="en-ID" sz="4000">
                <a:solidFill>
                  <a:srgbClr val="002060"/>
                </a:solidFill>
                <a:latin typeface="Arial Rounded MT Bold" pitchFamily="34" charset="0"/>
              </a:rPr>
              <a:t>Simulasi PhET</a:t>
            </a:r>
            <a:endParaRPr lang="en-US" sz="280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Rounded MT Bold" pitchFamily="34" charset="0"/>
            </a:endParaRPr>
          </a:p>
        </p:txBody>
      </p:sp>
      <p:sp>
        <p:nvSpPr>
          <p:cNvPr id="3" name="Rectangle 2"/>
          <p:cNvSpPr>
            <a:spLocks noChangeArrowheads="1"/>
          </p:cNvSpPr>
          <p:nvPr/>
        </p:nvSpPr>
        <p:spPr bwMode="auto">
          <a:xfrm>
            <a:off x="6810233" y="3090050"/>
            <a:ext cx="5145296" cy="2799306"/>
          </a:xfrm>
          <a:prstGeom prst="rect">
            <a:avLst/>
          </a:prstGeom>
          <a:noFill/>
          <a:ln w="9525">
            <a:noFill/>
            <a:miter lim="800000"/>
            <a:headEnd/>
            <a:tailEnd/>
          </a:ln>
        </p:spPr>
        <p:txBody>
          <a:bodyPr lIns="92075" tIns="92075" rIns="92075" bIns="92075" anchor="ctr">
            <a:scene3d>
              <a:camera prst="orthographicFront"/>
              <a:lightRig rig="threePt" dir="t"/>
            </a:scene3d>
            <a:sp3d extrusionH="57150">
              <a:bevelT w="38100" h="38100"/>
            </a:sp3d>
          </a:bodyPr>
          <a:lstStyle/>
          <a:p>
            <a:pPr marL="342900" indent="-342900">
              <a:lnSpc>
                <a:spcPct val="85000"/>
              </a:lnSpc>
              <a:buFont typeface="Arial" panose="020B0604020202020204" pitchFamily="34" charset="0"/>
              <a:buChar char="•"/>
            </a:pPr>
            <a:r>
              <a:rPr lang="en-US" sz="2400"/>
              <a:t>PhET adalah software </a:t>
            </a:r>
            <a:r>
              <a:rPr lang="en-US" sz="2400" b="1"/>
              <a:t>simulasi interaktif yang berbasis research </a:t>
            </a:r>
            <a:r>
              <a:rPr lang="en-US" sz="2400"/>
              <a:t>dan berlisensi gratis (free software).</a:t>
            </a:r>
          </a:p>
          <a:p>
            <a:pPr marL="342900" indent="-342900">
              <a:lnSpc>
                <a:spcPct val="85000"/>
              </a:lnSpc>
              <a:buFont typeface="Arial" panose="020B0604020202020204" pitchFamily="34" charset="0"/>
              <a:buChar char="•"/>
            </a:pPr>
            <a:endParaRPr lang="en-US" sz="2400"/>
          </a:p>
          <a:p>
            <a:pPr marL="342900" indent="-342900">
              <a:lnSpc>
                <a:spcPct val="85000"/>
              </a:lnSpc>
              <a:buFont typeface="Arial" panose="020B0604020202020204" pitchFamily="34" charset="0"/>
              <a:buChar char="•"/>
            </a:pPr>
            <a:r>
              <a:rPr lang="en-US" sz="2400"/>
              <a:t>Phet dapat digunakan dalam versi </a:t>
            </a:r>
            <a:r>
              <a:rPr lang="en-US" sz="2400" i="1"/>
              <a:t>offline </a:t>
            </a:r>
            <a:r>
              <a:rPr lang="en-US" sz="2400"/>
              <a:t>maupun </a:t>
            </a:r>
            <a:r>
              <a:rPr lang="en-US" sz="2400" i="1"/>
              <a:t>online </a:t>
            </a:r>
            <a:r>
              <a:rPr lang="en-US" sz="2400"/>
              <a:t>melalui alamat </a:t>
            </a:r>
            <a:r>
              <a:rPr lang="en-US" sz="2400">
                <a:hlinkClick r:id="rId3"/>
              </a:rPr>
              <a:t>https://phet.colorado.edu/en/simulations/category/new</a:t>
            </a:r>
            <a:endParaRPr lang="en-US" sz="2400"/>
          </a:p>
        </p:txBody>
      </p:sp>
    </p:spTree>
    <p:extLst>
      <p:ext uri="{BB962C8B-B14F-4D97-AF65-F5344CB8AC3E}">
        <p14:creationId xmlns:p14="http://schemas.microsoft.com/office/powerpoint/2010/main" xmlns="" val="699590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a:latin typeface="Arial Rounded MT Bold" panose="020F0704030504030204" pitchFamily="34" charset="0"/>
              </a:rPr>
              <a:t>Software Membuat Konten Simulasi dan Pembelajaran Digital</a:t>
            </a:r>
          </a:p>
        </p:txBody>
      </p:sp>
      <p:sp>
        <p:nvSpPr>
          <p:cNvPr id="3" name="Content Placeholder 2"/>
          <p:cNvSpPr>
            <a:spLocks noGrp="1"/>
          </p:cNvSpPr>
          <p:nvPr>
            <p:ph idx="1"/>
          </p:nvPr>
        </p:nvSpPr>
        <p:spPr>
          <a:xfrm>
            <a:off x="395785" y="1694329"/>
            <a:ext cx="11423176" cy="4482634"/>
          </a:xfrm>
        </p:spPr>
        <p:txBody>
          <a:bodyPr>
            <a:normAutofit/>
          </a:bodyPr>
          <a:lstStyle/>
          <a:p>
            <a:pPr lvl="0"/>
            <a:r>
              <a:rPr lang="en-US" u="sng">
                <a:hlinkClick r:id="rId2"/>
              </a:rPr>
              <a:t>Thinglink</a:t>
            </a:r>
            <a:r>
              <a:rPr lang="en-US"/>
              <a:t>  – Software untuk membuat gambar interaktif, video dan sumber daya multimedia lainnya.</a:t>
            </a:r>
          </a:p>
          <a:p>
            <a:pPr lvl="0"/>
            <a:r>
              <a:rPr lang="en-US" u="sng">
                <a:hlinkClick r:id="rId3"/>
              </a:rPr>
              <a:t>Buncee</a:t>
            </a:r>
            <a:r>
              <a:rPr lang="en-US"/>
              <a:t>  – Mendukung penciptaan dan berbagi representasi visual dari konten pembelajaran, termasuk pelajaran yang kaya media, laporan, buletin dan presentasi.</a:t>
            </a:r>
          </a:p>
          <a:p>
            <a:pPr lvl="0"/>
            <a:r>
              <a:rPr lang="en-US" u="sng">
                <a:hlinkClick r:id="rId4"/>
              </a:rPr>
              <a:t>EdPuzzle</a:t>
            </a:r>
            <a:r>
              <a:rPr lang="en-US"/>
              <a:t>  – Perangkat lunak pembuatan pelajaran video.</a:t>
            </a:r>
          </a:p>
          <a:p>
            <a:pPr lvl="0"/>
            <a:r>
              <a:rPr lang="en-US" u="sng">
                <a:hlinkClick r:id="rId5"/>
              </a:rPr>
              <a:t>Kaltura</a:t>
            </a:r>
            <a:r>
              <a:rPr lang="en-US"/>
              <a:t>  – Software manajemen dan pembuatan video dengan opsi integrasi untuk berbagai sistem manajemen pembelajaran.</a:t>
            </a:r>
          </a:p>
          <a:p>
            <a:pPr lvl="0"/>
            <a:r>
              <a:rPr lang="en-US" u="sng">
                <a:hlinkClick r:id="rId6"/>
              </a:rPr>
              <a:t>Nearpod</a:t>
            </a:r>
            <a:r>
              <a:rPr lang="en-US"/>
              <a:t>  – Perangkat lunak untuk membuat pelajaran dengan kegiatan penilaian informatif dan interaktif.</a:t>
            </a:r>
          </a:p>
          <a:p>
            <a:pPr lvl="0"/>
            <a:r>
              <a:rPr lang="en-US" u="sng">
                <a:hlinkClick r:id="rId7"/>
              </a:rPr>
              <a:t>Pear Deck</a:t>
            </a:r>
            <a:r>
              <a:rPr lang="en-US"/>
              <a:t>  – Memfasilitasi desain konten pembelajaran yang menarik dengan berbagai fitur integrasi.</a:t>
            </a:r>
          </a:p>
          <a:p>
            <a:r>
              <a:rPr lang="en-US" u="sng">
                <a:hlinkClick r:id="rId8"/>
              </a:rPr>
              <a:t>Squigl</a:t>
            </a:r>
            <a:r>
              <a:rPr lang="en-US"/>
              <a:t>  – platform pembuatan konten yang mengubah ucapan atau teks menjadi video animasi</a:t>
            </a:r>
          </a:p>
        </p:txBody>
      </p:sp>
    </p:spTree>
    <p:extLst>
      <p:ext uri="{BB962C8B-B14F-4D97-AF65-F5344CB8AC3E}">
        <p14:creationId xmlns:p14="http://schemas.microsoft.com/office/powerpoint/2010/main" xmlns="" val="2616088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D">
                <a:latin typeface="Arial Rounded MT Bold" panose="020F0704030504030204" pitchFamily="34" charset="0"/>
              </a:rPr>
              <a:t>Konten Pembelajaran Mandiri</a:t>
            </a:r>
            <a:endParaRPr lang="en-US">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lvl="0"/>
            <a:r>
              <a:rPr lang="en-US" u="sng">
                <a:hlinkClick r:id="rId2"/>
              </a:rPr>
              <a:t>Byju’s</a:t>
            </a:r>
            <a:r>
              <a:rPr lang="en-US"/>
              <a:t>  – Aplikasi Pembelajaran dengan repositori besar konten pendidikan yang disesuaikan untuk nilai dan tingkat pembelajaran yang berbeda.</a:t>
            </a:r>
          </a:p>
          <a:p>
            <a:pPr lvl="0"/>
            <a:r>
              <a:rPr lang="en-US" u="sng">
                <a:hlinkClick r:id="rId3"/>
              </a:rPr>
              <a:t>Discovery Education</a:t>
            </a:r>
            <a:r>
              <a:rPr lang="en-US"/>
              <a:t>  – Sumber daya dan pelajaran pendidikan gratis tentang virus dan wabah untuk tingkat kelas yang berbeda.</a:t>
            </a:r>
          </a:p>
          <a:p>
            <a:pPr lvl="0"/>
            <a:r>
              <a:rPr lang="en-US" u="sng">
                <a:hlinkClick r:id="rId4"/>
              </a:rPr>
              <a:t>Khan Academy</a:t>
            </a:r>
            <a:r>
              <a:rPr lang="en-US"/>
              <a:t>  – Pelajaran dan praktik online gratis dalam sains dan humaniora, serta alat gratis untuk orang tua dan guru untuk melacak kemajuan siswa. Tersedia dalam 40+ bahasa, dan diselaraskan dengan kurikulum nasional untuk lebih dari 10 negara.</a:t>
            </a:r>
          </a:p>
          <a:p>
            <a:pPr lvl="0"/>
            <a:r>
              <a:rPr lang="en-US" u="sng">
                <a:hlinkClick r:id="rId5"/>
              </a:rPr>
              <a:t>KitKit School</a:t>
            </a:r>
            <a:r>
              <a:rPr lang="en-US"/>
              <a:t>  – perangkat pembelajaran berbasis tablet dengan kurikulum komprehensif yang mencakup anak usia dini hingga tingkat awal.</a:t>
            </a:r>
          </a:p>
          <a:p>
            <a:pPr lvl="0"/>
            <a:r>
              <a:rPr lang="en-US" u="sng">
                <a:hlinkClick r:id="rId6"/>
              </a:rPr>
              <a:t>LabXchange</a:t>
            </a:r>
            <a:r>
              <a:rPr lang="en-US"/>
              <a:t>  – Konten pembelajaran digital yang dikuratori dan dibuat pengguna dikirimkan pada platform online yang memungkinkan pengalaman pendidikan dan penelitian.</a:t>
            </a:r>
          </a:p>
          <a:p>
            <a:endParaRPr lang="en-US"/>
          </a:p>
        </p:txBody>
      </p:sp>
    </p:spTree>
    <p:extLst>
      <p:ext uri="{BB962C8B-B14F-4D97-AF65-F5344CB8AC3E}">
        <p14:creationId xmlns:p14="http://schemas.microsoft.com/office/powerpoint/2010/main" xmlns="" val="149600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atin typeface="Arial Rounded MT Bold" panose="020F0704030504030204" pitchFamily="34" charset="0"/>
              </a:rPr>
              <a:t>Sistem Manajemen Pembelajaran Digital</a:t>
            </a:r>
          </a:p>
        </p:txBody>
      </p:sp>
      <p:sp>
        <p:nvSpPr>
          <p:cNvPr id="3" name="Content Placeholder 2"/>
          <p:cNvSpPr>
            <a:spLocks noGrp="1"/>
          </p:cNvSpPr>
          <p:nvPr>
            <p:ph idx="1"/>
          </p:nvPr>
        </p:nvSpPr>
        <p:spPr>
          <a:xfrm>
            <a:off x="395785" y="1694329"/>
            <a:ext cx="11423176" cy="4482634"/>
          </a:xfrm>
        </p:spPr>
        <p:txBody>
          <a:bodyPr>
            <a:normAutofit/>
          </a:bodyPr>
          <a:lstStyle/>
          <a:p>
            <a:pPr lvl="0"/>
            <a:r>
              <a:rPr lang="en-US" u="sng">
                <a:hlinkClick r:id="rId2"/>
              </a:rPr>
              <a:t>ClassDojo</a:t>
            </a:r>
            <a:r>
              <a:rPr lang="en-US"/>
              <a:t>  – Menghubungkan guru dengan siswa dan orang tua untuk membangun komunitas kelas.</a:t>
            </a:r>
          </a:p>
          <a:p>
            <a:pPr lvl="0"/>
            <a:r>
              <a:rPr lang="en-US" u="sng">
                <a:hlinkClick r:id="rId3"/>
              </a:rPr>
              <a:t>Edmodo</a:t>
            </a:r>
            <a:r>
              <a:rPr lang="en-US"/>
              <a:t>  – Alat dan sumber daya untuk mengelola ruang kelas dan melibatkan siswa dari jarak jauh, menawarkan berbagai bahasa.</a:t>
            </a:r>
          </a:p>
          <a:p>
            <a:pPr lvl="0"/>
            <a:r>
              <a:rPr lang="en-US" u="sng">
                <a:hlinkClick r:id="rId4"/>
              </a:rPr>
              <a:t>Google Classroom</a:t>
            </a:r>
            <a:r>
              <a:rPr lang="en-US"/>
              <a:t>  – Membantu kelas terhubung dari jarak jauh, berkomunikasi dan tetap teratur.</a:t>
            </a:r>
          </a:p>
          <a:p>
            <a:pPr lvl="0"/>
            <a:r>
              <a:rPr lang="en-US" u="sng">
                <a:hlinkClick r:id="rId5"/>
              </a:rPr>
              <a:t>Moodle</a:t>
            </a:r>
            <a:r>
              <a:rPr lang="en-US"/>
              <a:t>  – platform pembelajaran terbuka berbasis komunitas dan didukung secara global.</a:t>
            </a:r>
          </a:p>
          <a:p>
            <a:pPr lvl="0"/>
            <a:r>
              <a:rPr lang="en-US" u="sng">
                <a:hlinkClick r:id="rId6"/>
              </a:rPr>
              <a:t>Schoology</a:t>
            </a:r>
            <a:r>
              <a:rPr lang="en-US"/>
              <a:t>  – Alat untuk mendukung pengajaran, pembelajaran, penilaian, kolaborasi dan penilaian.</a:t>
            </a:r>
          </a:p>
          <a:p>
            <a:pPr lvl="0"/>
            <a:r>
              <a:rPr lang="en-US" u="sng">
                <a:hlinkClick r:id="rId7"/>
              </a:rPr>
              <a:t>Seesaw</a:t>
            </a:r>
            <a:r>
              <a:rPr lang="en-US"/>
              <a:t>  – Memungkinkan penciptaan portofolio pembelajaran digital yang kolaboratif dan dapat dibagi dan sumber daya pembelajaran. </a:t>
            </a:r>
          </a:p>
          <a:p>
            <a:pPr lvl="0"/>
            <a:r>
              <a:rPr lang="en-US" u="sng">
                <a:hlinkClick r:id="rId8"/>
              </a:rPr>
              <a:t>Skooler</a:t>
            </a:r>
            <a:r>
              <a:rPr lang="en-US"/>
              <a:t>  – Alat untuk mengubah perangkat lunak Microsoft Office menjadi platform pendidikan.</a:t>
            </a:r>
          </a:p>
          <a:p>
            <a:endParaRPr lang="en-US"/>
          </a:p>
        </p:txBody>
      </p:sp>
    </p:spTree>
    <p:extLst>
      <p:ext uri="{BB962C8B-B14F-4D97-AF65-F5344CB8AC3E}">
        <p14:creationId xmlns:p14="http://schemas.microsoft.com/office/powerpoint/2010/main" xmlns="" val="113690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7" y="2686485"/>
            <a:ext cx="10949134" cy="1754326"/>
          </a:xfrm>
          <a:prstGeom prst="rect">
            <a:avLst/>
          </a:prstGeom>
          <a:noFill/>
        </p:spPr>
        <p:txBody>
          <a:bodyPr wrap="square" lIns="91440" tIns="45720" rIns="91440" bIns="45720">
            <a:spAutoFit/>
          </a:bodyPr>
          <a:lstStyle/>
          <a:p>
            <a:pPr algn="ct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Penguatan </a:t>
            </a:r>
            <a:r>
              <a:rPr lang="en-US" sz="5400" b="1" i="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Subject Specific Knowledge</a:t>
            </a:r>
          </a:p>
        </p:txBody>
      </p:sp>
    </p:spTree>
    <p:extLst>
      <p:ext uri="{BB962C8B-B14F-4D97-AF65-F5344CB8AC3E}">
        <p14:creationId xmlns:p14="http://schemas.microsoft.com/office/powerpoint/2010/main" xmlns="" val="77397279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60410"/>
          </a:xfrm>
        </p:spPr>
        <p:txBody>
          <a:bodyPr>
            <a:normAutofit/>
          </a:bodyPr>
          <a:lstStyle/>
          <a:p>
            <a:r>
              <a:rPr lang="en-ID" sz="4000" dirty="0" err="1">
                <a:latin typeface="Arial Rounded MT Bold" panose="020F0704030504030204" pitchFamily="34" charset="0"/>
              </a:rPr>
              <a:t>Karakteristik</a:t>
            </a:r>
            <a:r>
              <a:rPr lang="en-ID" sz="4000" dirty="0">
                <a:latin typeface="Arial Rounded MT Bold" panose="020F0704030504030204" pitchFamily="34" charset="0"/>
              </a:rPr>
              <a:t> Subject Specific Knowledge</a:t>
            </a:r>
            <a:endParaRPr lang="en-US" sz="4000" dirty="0">
              <a:latin typeface="Arial Rounded MT Bold" panose="020F0704030504030204" pitchFamily="34" charset="0"/>
            </a:endParaRPr>
          </a:p>
        </p:txBody>
      </p:sp>
      <p:graphicFrame>
        <p:nvGraphicFramePr>
          <p:cNvPr id="4" name="Diagram 3"/>
          <p:cNvGraphicFramePr/>
          <p:nvPr/>
        </p:nvGraphicFramePr>
        <p:xfrm>
          <a:off x="179615" y="1420586"/>
          <a:ext cx="6345014" cy="508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6"/>
          <p:cNvSpPr txBox="1">
            <a:spLocks noChangeArrowheads="1"/>
          </p:cNvSpPr>
          <p:nvPr/>
        </p:nvSpPr>
        <p:spPr>
          <a:xfrm>
            <a:off x="4376057" y="1483854"/>
            <a:ext cx="7315200" cy="785818"/>
          </a:xfrm>
          <a:prstGeom prst="rect">
            <a:avLst/>
          </a:prstGeom>
        </p:spPr>
        <p:txBody>
          <a:bodyPr vert="horz" lIns="91440" tIns="45720" rIns="91440" bIns="45720" rtlCol="0">
            <a:noAutofit/>
          </a:bodyPr>
          <a:lstStyle/>
          <a:p>
            <a:pPr lvl="0">
              <a:lnSpc>
                <a:spcPct val="90000"/>
              </a:lnSpc>
              <a:spcBef>
                <a:spcPct val="20000"/>
              </a:spcBef>
              <a:buClr>
                <a:schemeClr val="tx1"/>
              </a:buClr>
              <a:defRPr/>
            </a:pPr>
            <a:r>
              <a:rPr lang="id-ID" sz="2800"/>
              <a:t>Kurikulum </a:t>
            </a:r>
            <a:r>
              <a:rPr lang="en-ID" sz="2800"/>
              <a:t>pembelajaran dasar/menengah</a:t>
            </a:r>
            <a:r>
              <a:rPr lang="id-ID" sz="2800"/>
              <a:t> mengandung banyak materi ajar yang abstrak dan kompleks.</a:t>
            </a:r>
            <a:endParaRPr lang="en-US" sz="2800"/>
          </a:p>
        </p:txBody>
      </p:sp>
      <p:sp>
        <p:nvSpPr>
          <p:cNvPr id="11" name="Oval 10"/>
          <p:cNvSpPr/>
          <p:nvPr/>
        </p:nvSpPr>
        <p:spPr>
          <a:xfrm>
            <a:off x="6400801" y="4730197"/>
            <a:ext cx="4335516" cy="1741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a:solidFill>
                <a:schemeClr val="tx1"/>
              </a:solidFill>
            </a:endParaRPr>
          </a:p>
        </p:txBody>
      </p:sp>
      <p:sp>
        <p:nvSpPr>
          <p:cNvPr id="12" name="Rectangle 11"/>
          <p:cNvSpPr/>
          <p:nvPr/>
        </p:nvSpPr>
        <p:spPr>
          <a:xfrm>
            <a:off x="6761386" y="2429398"/>
            <a:ext cx="3185359"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id-ID" sz="3200"/>
              <a:t>Perlu Peningkatan</a:t>
            </a:r>
            <a:endParaRPr lang="en-US" sz="3200"/>
          </a:p>
        </p:txBody>
      </p:sp>
      <p:sp>
        <p:nvSpPr>
          <p:cNvPr id="13" name="Rectangle 12"/>
          <p:cNvSpPr/>
          <p:nvPr/>
        </p:nvSpPr>
        <p:spPr>
          <a:xfrm>
            <a:off x="6149521" y="3048723"/>
            <a:ext cx="4659674" cy="584775"/>
          </a:xfrm>
          <a:prstGeom prst="rect">
            <a:avLst/>
          </a:prstGeom>
        </p:spPr>
        <p:txBody>
          <a:bodyPr wrap="none">
            <a:spAutoFit/>
          </a:bodyPr>
          <a:lstStyle/>
          <a:p>
            <a:r>
              <a:rPr lang="en-ID" sz="32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KUALITAS PEMBELAJARAN</a:t>
            </a:r>
            <a:endParaRPr lang="en-US" sz="32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Down Arrow 13"/>
          <p:cNvSpPr/>
          <p:nvPr/>
        </p:nvSpPr>
        <p:spPr>
          <a:xfrm>
            <a:off x="8047270" y="3587189"/>
            <a:ext cx="642942"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61386" y="5004793"/>
            <a:ext cx="3435945" cy="954107"/>
          </a:xfrm>
          <a:prstGeom prst="rect">
            <a:avLst/>
          </a:prstGeom>
        </p:spPr>
        <p:txBody>
          <a:bodyPr wrap="square">
            <a:spAutoFit/>
          </a:bodyPr>
          <a:lstStyle/>
          <a:p>
            <a:pPr algn="ctr"/>
            <a:r>
              <a:rPr lang="it-IT" sz="2800"/>
              <a:t>Penguatan </a:t>
            </a:r>
          </a:p>
          <a:p>
            <a:pPr algn="ctr"/>
            <a:r>
              <a:rPr lang="it-IT" sz="2800"/>
              <a:t>SUBJECT SPECIFIC</a:t>
            </a:r>
            <a:endParaRPr lang="en-US" sz="2800"/>
          </a:p>
        </p:txBody>
      </p:sp>
      <p:sp>
        <p:nvSpPr>
          <p:cNvPr id="16" name="Rectangle 15"/>
          <p:cNvSpPr/>
          <p:nvPr/>
        </p:nvSpPr>
        <p:spPr>
          <a:xfrm>
            <a:off x="351166" y="1645930"/>
            <a:ext cx="1911587" cy="830997"/>
          </a:xfrm>
          <a:prstGeom prst="rect">
            <a:avLst/>
          </a:prstGeom>
        </p:spPr>
        <p:txBody>
          <a:bodyPr wrap="square">
            <a:spAutoFit/>
          </a:bodyPr>
          <a:lstStyle/>
          <a:p>
            <a:r>
              <a:rPr lang="id-ID" sz="2400"/>
              <a:t>Materi </a:t>
            </a:r>
            <a:r>
              <a:rPr lang="en-ID" sz="2400"/>
              <a:t>Bidang Studi</a:t>
            </a:r>
            <a:endParaRPr lang="en-US" sz="2400"/>
          </a:p>
        </p:txBody>
      </p:sp>
    </p:spTree>
    <p:extLst>
      <p:ext uri="{BB962C8B-B14F-4D97-AF65-F5344CB8AC3E}">
        <p14:creationId xmlns:p14="http://schemas.microsoft.com/office/powerpoint/2010/main" xmlns="" val="96741632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5813"/>
            <a:ext cx="10058400" cy="1450757"/>
          </a:xfrm>
        </p:spPr>
        <p:txBody>
          <a:bodyPr>
            <a:normAutofit/>
          </a:bodyPr>
          <a:lstStyle/>
          <a:p>
            <a:r>
              <a:rPr lang="en-ID" dirty="0" err="1">
                <a:latin typeface="Arial Rounded MT Bold" panose="020F0704030504030204" pitchFamily="34" charset="0"/>
              </a:rPr>
              <a:t>Perkembangan</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64632025"/>
              </p:ext>
            </p:extLst>
          </p:nvPr>
        </p:nvGraphicFramePr>
        <p:xfrm>
          <a:off x="386687" y="1501253"/>
          <a:ext cx="11805313" cy="186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50513" y="3288204"/>
            <a:ext cx="250322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a:t>Setelah calon guru lulus teori, langsung melakukan praktek mengajar di sekolah latihan (lab school)</a:t>
            </a:r>
          </a:p>
        </p:txBody>
      </p:sp>
      <p:sp>
        <p:nvSpPr>
          <p:cNvPr id="6" name="TextBox 5"/>
          <p:cNvSpPr txBox="1"/>
          <p:nvPr/>
        </p:nvSpPr>
        <p:spPr>
          <a:xfrm>
            <a:off x="4505937" y="3288204"/>
            <a:ext cx="2888776"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a:t>Tahun 1963 Micro teaching diperkenalkan oleh Stanford University USA, sebagai salah satu program yang dimaksudkan untuk meningkatkan keterampilan mengajar (teaching skills)</a:t>
            </a:r>
          </a:p>
          <a:p>
            <a:pPr marL="285750" indent="-285750">
              <a:buFont typeface="Arial" panose="020B0604020202020204" pitchFamily="34" charset="0"/>
              <a:buChar char="•"/>
            </a:pPr>
            <a:r>
              <a:rPr lang="it-IT"/>
              <a:t> Di Indonesia, micro teaching diperkenalkan tahun 1977 </a:t>
            </a:r>
            <a:endParaRPr lang="en-US"/>
          </a:p>
        </p:txBody>
      </p:sp>
      <p:sp>
        <p:nvSpPr>
          <p:cNvPr id="7" name="TextBox 6"/>
          <p:cNvSpPr txBox="1"/>
          <p:nvPr/>
        </p:nvSpPr>
        <p:spPr>
          <a:xfrm>
            <a:off x="8246432" y="3288204"/>
            <a:ext cx="2909248"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ID"/>
              <a:t>Penguatan keterampilan abad 21: 4C (</a:t>
            </a:r>
            <a:r>
              <a:rPr lang="en-US"/>
              <a:t>Critical Thinking and Problem Solving, Creativity, Communication Skills, Collaboration)</a:t>
            </a:r>
          </a:p>
          <a:p>
            <a:pPr marL="285750" indent="-285750">
              <a:buFont typeface="Arial" panose="020B0604020202020204" pitchFamily="34" charset="0"/>
              <a:buChar char="•"/>
            </a:pPr>
            <a:r>
              <a:rPr lang="en-ID"/>
              <a:t>Literasi dasar (</a:t>
            </a:r>
            <a:r>
              <a:rPr lang="en-US"/>
              <a:t>baca tulis, numerasi, sains, digital, finansial, dan budaya/kewargaan)</a:t>
            </a:r>
            <a:endParaRPr lang="en-ID"/>
          </a:p>
          <a:p>
            <a:pPr marL="285750" indent="-285750">
              <a:buFont typeface="Arial" panose="020B0604020202020204" pitchFamily="34" charset="0"/>
              <a:buChar char="•"/>
            </a:pPr>
            <a:r>
              <a:rPr lang="en-ID"/>
              <a:t>Penguatan Karakter</a:t>
            </a:r>
          </a:p>
          <a:p>
            <a:pPr marL="285750" indent="-285750">
              <a:buFont typeface="Arial" panose="020B0604020202020204" pitchFamily="34" charset="0"/>
              <a:buChar char="•"/>
            </a:pPr>
            <a:r>
              <a:rPr lang="en-ID"/>
              <a:t>HOTs</a:t>
            </a:r>
            <a:endParaRPr lang="en-US"/>
          </a:p>
        </p:txBody>
      </p:sp>
    </p:spTree>
    <p:extLst>
      <p:ext uri="{BB962C8B-B14F-4D97-AF65-F5344CB8AC3E}">
        <p14:creationId xmlns:p14="http://schemas.microsoft.com/office/powerpoint/2010/main" xmlns="" val="142510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9628"/>
          </a:xfrm>
        </p:spPr>
        <p:txBody>
          <a:bodyPr/>
          <a:lstStyle/>
          <a:p>
            <a:r>
              <a:rPr lang="en-US" dirty="0">
                <a:latin typeface="Arial Rounded MT Bold" panose="020F0704030504030204" pitchFamily="34" charset="0"/>
              </a:rPr>
              <a:t>Subject Specific </a:t>
            </a:r>
            <a:r>
              <a:rPr lang="en-US" dirty="0" err="1">
                <a:latin typeface="Arial Rounded MT Bold" panose="020F0704030504030204" pitchFamily="34" charset="0"/>
              </a:rPr>
              <a:t>dalam</a:t>
            </a:r>
            <a:r>
              <a:rPr lang="en-US" dirty="0">
                <a:latin typeface="Arial Rounded MT Bold" panose="020F0704030504030204" pitchFamily="34" charset="0"/>
              </a:rPr>
              <a:t> SSP</a:t>
            </a:r>
          </a:p>
        </p:txBody>
      </p:sp>
      <p:sp>
        <p:nvSpPr>
          <p:cNvPr id="5" name="Rectangle 6"/>
          <p:cNvSpPr txBox="1">
            <a:spLocks noChangeArrowheads="1"/>
          </p:cNvSpPr>
          <p:nvPr/>
        </p:nvSpPr>
        <p:spPr>
          <a:xfrm>
            <a:off x="537950" y="1536888"/>
            <a:ext cx="10352964" cy="1533857"/>
          </a:xfrm>
          <a:prstGeom prst="rect">
            <a:avLst/>
          </a:prstGeom>
        </p:spPr>
        <p:txBody>
          <a:bodyPr vert="horz" lIns="91440" tIns="45720" rIns="91440" bIns="45720" rtlCol="0">
            <a:noAutofit/>
          </a:bodyPr>
          <a:lstStyle/>
          <a:p>
            <a:pPr lvl="0">
              <a:lnSpc>
                <a:spcPct val="90000"/>
              </a:lnSpc>
              <a:spcBef>
                <a:spcPct val="20000"/>
              </a:spcBef>
              <a:buClr>
                <a:schemeClr val="tx1"/>
              </a:buClr>
              <a:defRPr/>
            </a:pPr>
            <a:r>
              <a:rPr lang="en-US" sz="3200"/>
              <a:t>Subject Specific Pedagogy (SSP) merupakan pengemasan materi bidang studi menjadi seperangkat pembelajaran yang komprehensif dan mendidik</a:t>
            </a:r>
            <a:endParaRPr lang="en-US" sz="4400"/>
          </a:p>
        </p:txBody>
      </p:sp>
      <p:graphicFrame>
        <p:nvGraphicFramePr>
          <p:cNvPr id="3" name="Diagram 2"/>
          <p:cNvGraphicFramePr/>
          <p:nvPr/>
        </p:nvGraphicFramePr>
        <p:xfrm>
          <a:off x="4611426" y="19190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29018" y="3207224"/>
            <a:ext cx="2738442" cy="2554545"/>
          </a:xfrm>
          <a:prstGeom prst="rect">
            <a:avLst/>
          </a:prstGeom>
          <a:noFill/>
        </p:spPr>
        <p:txBody>
          <a:bodyPr wrap="none" rtlCol="0">
            <a:spAutoFit/>
          </a:bodyPr>
          <a:lstStyle/>
          <a:p>
            <a:pPr marL="342900" indent="-342900">
              <a:buFont typeface="Arial" panose="020B0604020202020204" pitchFamily="34" charset="0"/>
              <a:buChar char="•"/>
            </a:pPr>
            <a:r>
              <a:rPr lang="en-ID" sz="3200"/>
              <a:t>Silabus</a:t>
            </a:r>
          </a:p>
          <a:p>
            <a:pPr marL="342900" indent="-342900">
              <a:buFont typeface="Arial" panose="020B0604020202020204" pitchFamily="34" charset="0"/>
              <a:buChar char="•"/>
            </a:pPr>
            <a:r>
              <a:rPr lang="en-ID" sz="3200"/>
              <a:t>RPP</a:t>
            </a:r>
          </a:p>
          <a:p>
            <a:pPr marL="342900" indent="-342900">
              <a:buFont typeface="Arial" panose="020B0604020202020204" pitchFamily="34" charset="0"/>
              <a:buChar char="•"/>
            </a:pPr>
            <a:r>
              <a:rPr lang="en-ID" sz="3200"/>
              <a:t>Bahan Ajar</a:t>
            </a:r>
          </a:p>
          <a:p>
            <a:pPr marL="342900" indent="-342900">
              <a:buFont typeface="Arial" panose="020B0604020202020204" pitchFamily="34" charset="0"/>
              <a:buChar char="•"/>
            </a:pPr>
            <a:r>
              <a:rPr lang="en-ID" sz="3200"/>
              <a:t>Media Ajar</a:t>
            </a:r>
          </a:p>
          <a:p>
            <a:pPr marL="342900" indent="-342900">
              <a:buFont typeface="Arial" panose="020B0604020202020204" pitchFamily="34" charset="0"/>
              <a:buChar char="•"/>
            </a:pPr>
            <a:r>
              <a:rPr lang="en-ID" sz="3200"/>
              <a:t>Lembar </a:t>
            </a:r>
            <a:r>
              <a:rPr lang="en-ID"/>
              <a:t>Penilaian</a:t>
            </a:r>
            <a:endParaRPr lang="en-US"/>
          </a:p>
        </p:txBody>
      </p:sp>
      <p:sp>
        <p:nvSpPr>
          <p:cNvPr id="7" name="TextBox 6"/>
          <p:cNvSpPr txBox="1"/>
          <p:nvPr/>
        </p:nvSpPr>
        <p:spPr>
          <a:xfrm>
            <a:off x="4872251" y="5469381"/>
            <a:ext cx="2781531"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ID" sz="3200"/>
              <a:t>Subject Specific</a:t>
            </a:r>
            <a:endParaRPr lang="en-US" sz="3200"/>
          </a:p>
        </p:txBody>
      </p:sp>
    </p:spTree>
    <p:extLst>
      <p:ext uri="{BB962C8B-B14F-4D97-AF65-F5344CB8AC3E}">
        <p14:creationId xmlns:p14="http://schemas.microsoft.com/office/powerpoint/2010/main" xmlns="" val="10468778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7" y="2686485"/>
            <a:ext cx="10949134" cy="923330"/>
          </a:xfrm>
          <a:prstGeom prst="rect">
            <a:avLst/>
          </a:prstGeom>
          <a:noFill/>
        </p:spPr>
        <p:txBody>
          <a:bodyPr wrap="square" lIns="91440" tIns="45720" rIns="91440" bIns="45720">
            <a:spAutoFit/>
          </a:bodyPr>
          <a:lstStyle/>
          <a:p>
            <a:pPr algn="ct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Penguatan Teaching Skills</a:t>
            </a:r>
          </a:p>
        </p:txBody>
      </p:sp>
    </p:spTree>
    <p:extLst>
      <p:ext uri="{BB962C8B-B14F-4D97-AF65-F5344CB8AC3E}">
        <p14:creationId xmlns:p14="http://schemas.microsoft.com/office/powerpoint/2010/main" xmlns="" val="260965690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80" y="1402187"/>
            <a:ext cx="10515600" cy="826866"/>
          </a:xfrm>
        </p:spPr>
        <p:txBody>
          <a:bodyPr>
            <a:normAutofit/>
          </a:bodyPr>
          <a:lstStyle/>
          <a:p>
            <a:r>
              <a:rPr lang="en-ID">
                <a:latin typeface="Arial Rounded MT Bold" panose="020F0704030504030204" pitchFamily="34" charset="0"/>
              </a:rPr>
              <a:t>Kesalahan Umum </a:t>
            </a:r>
            <a:endParaRPr lang="en-US">
              <a:latin typeface="Arial Rounded MT Bold" panose="020F070403050403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669805865"/>
              </p:ext>
            </p:extLst>
          </p:nvPr>
        </p:nvGraphicFramePr>
        <p:xfrm>
          <a:off x="346880" y="1996195"/>
          <a:ext cx="10515600"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28040" y="309966"/>
            <a:ext cx="10877265" cy="883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Arial Rounded MT Bold" panose="020F0704030504030204" pitchFamily="34" charset="0"/>
              </a:rPr>
              <a:t>KETERAMPILAN MEMBUKA &amp; MENUTUP PEMBELAJARAN</a:t>
            </a:r>
            <a:br>
              <a:rPr lang="en-US" sz="2800" b="1">
                <a:latin typeface="Arial Rounded MT Bold" panose="020F0704030504030204" pitchFamily="34" charset="0"/>
              </a:rPr>
            </a:br>
            <a:r>
              <a:rPr lang="en-US" sz="2800" b="1" i="1">
                <a:latin typeface="Arial Narrow" panose="020B0606020202030204" pitchFamily="34" charset="0"/>
              </a:rPr>
              <a:t>(Opening &amp; Closing Skills)</a:t>
            </a:r>
            <a:endParaRPr lang="en-US" sz="2800" i="1" dirty="0">
              <a:latin typeface="Arial Narrow" panose="020B0606020202030204" pitchFamily="34" charset="0"/>
            </a:endParaRPr>
          </a:p>
        </p:txBody>
      </p:sp>
    </p:spTree>
    <p:extLst>
      <p:ext uri="{BB962C8B-B14F-4D97-AF65-F5344CB8AC3E}">
        <p14:creationId xmlns:p14="http://schemas.microsoft.com/office/powerpoint/2010/main" xmlns="" val="3358864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a:latin typeface="Arial Rounded MT Bold" panose="020F0704030504030204" pitchFamily="34" charset="0"/>
              </a:rPr>
              <a:t>Komponen Membuka Pembelajaran</a:t>
            </a:r>
            <a:endParaRPr lang="en-US">
              <a:latin typeface="Arial Rounded MT Bold" panose="020F0704030504030204" pitchFamily="34" charset="0"/>
            </a:endParaRPr>
          </a:p>
        </p:txBody>
      </p:sp>
      <p:grpSp>
        <p:nvGrpSpPr>
          <p:cNvPr id="12" name="Group 11"/>
          <p:cNvGrpSpPr/>
          <p:nvPr/>
        </p:nvGrpSpPr>
        <p:grpSpPr>
          <a:xfrm>
            <a:off x="2261948" y="2106544"/>
            <a:ext cx="6848720" cy="2869896"/>
            <a:chOff x="1433983" y="2857169"/>
            <a:chExt cx="6848720" cy="2869896"/>
          </a:xfrm>
        </p:grpSpPr>
        <p:sp>
          <p:nvSpPr>
            <p:cNvPr id="13" name="Chevron 12"/>
            <p:cNvSpPr/>
            <p:nvPr/>
          </p:nvSpPr>
          <p:spPr>
            <a:xfrm>
              <a:off x="1433983" y="2857169"/>
              <a:ext cx="2435125" cy="939958"/>
            </a:xfrm>
            <a:prstGeom prst="chevron">
              <a:avLst>
                <a:gd name="adj" fmla="val 4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4" name="Freeform 13"/>
            <p:cNvSpPr/>
            <p:nvPr/>
          </p:nvSpPr>
          <p:spPr>
            <a:xfrm>
              <a:off x="2083350" y="3092159"/>
              <a:ext cx="2056328" cy="939958"/>
            </a:xfrm>
            <a:custGeom>
              <a:avLst/>
              <a:gdLst>
                <a:gd name="connsiteX0" fmla="*/ 0 w 2056328"/>
                <a:gd name="connsiteY0" fmla="*/ 93996 h 939958"/>
                <a:gd name="connsiteX1" fmla="*/ 93996 w 2056328"/>
                <a:gd name="connsiteY1" fmla="*/ 0 h 939958"/>
                <a:gd name="connsiteX2" fmla="*/ 1962332 w 2056328"/>
                <a:gd name="connsiteY2" fmla="*/ 0 h 939958"/>
                <a:gd name="connsiteX3" fmla="*/ 2056328 w 2056328"/>
                <a:gd name="connsiteY3" fmla="*/ 93996 h 939958"/>
                <a:gd name="connsiteX4" fmla="*/ 2056328 w 2056328"/>
                <a:gd name="connsiteY4" fmla="*/ 845962 h 939958"/>
                <a:gd name="connsiteX5" fmla="*/ 1962332 w 2056328"/>
                <a:gd name="connsiteY5" fmla="*/ 939958 h 939958"/>
                <a:gd name="connsiteX6" fmla="*/ 93996 w 2056328"/>
                <a:gd name="connsiteY6" fmla="*/ 939958 h 939958"/>
                <a:gd name="connsiteX7" fmla="*/ 0 w 2056328"/>
                <a:gd name="connsiteY7" fmla="*/ 845962 h 939958"/>
                <a:gd name="connsiteX8" fmla="*/ 0 w 2056328"/>
                <a:gd name="connsiteY8" fmla="*/ 93996 h 93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6328" h="939958">
                  <a:moveTo>
                    <a:pt x="0" y="93996"/>
                  </a:moveTo>
                  <a:cubicBezTo>
                    <a:pt x="0" y="42083"/>
                    <a:pt x="42083" y="0"/>
                    <a:pt x="93996" y="0"/>
                  </a:cubicBezTo>
                  <a:lnTo>
                    <a:pt x="1962332" y="0"/>
                  </a:lnTo>
                  <a:cubicBezTo>
                    <a:pt x="2014245" y="0"/>
                    <a:pt x="2056328" y="42083"/>
                    <a:pt x="2056328" y="93996"/>
                  </a:cubicBezTo>
                  <a:lnTo>
                    <a:pt x="2056328" y="845962"/>
                  </a:lnTo>
                  <a:cubicBezTo>
                    <a:pt x="2056328" y="897875"/>
                    <a:pt x="2014245" y="939958"/>
                    <a:pt x="1962332" y="939958"/>
                  </a:cubicBezTo>
                  <a:lnTo>
                    <a:pt x="93996" y="939958"/>
                  </a:lnTo>
                  <a:cubicBezTo>
                    <a:pt x="42083" y="939958"/>
                    <a:pt x="0" y="897875"/>
                    <a:pt x="0" y="845962"/>
                  </a:cubicBezTo>
                  <a:lnTo>
                    <a:pt x="0" y="93996"/>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666" tIns="226666" rIns="226666" bIns="226666" numCol="1" spcCol="1270" anchor="ctr" anchorCtr="0">
              <a:noAutofit/>
            </a:bodyPr>
            <a:lstStyle/>
            <a:p>
              <a:pPr lvl="0" algn="ctr" defTabSz="1244600">
                <a:lnSpc>
                  <a:spcPct val="90000"/>
                </a:lnSpc>
                <a:spcBef>
                  <a:spcPct val="0"/>
                </a:spcBef>
                <a:spcAft>
                  <a:spcPct val="35000"/>
                </a:spcAft>
              </a:pPr>
              <a:r>
                <a:rPr lang="en-ID" sz="2800" b="1" kern="1200"/>
                <a:t>Menarik Perhatian</a:t>
              </a:r>
              <a:endParaRPr lang="en-US" sz="2800" kern="1200"/>
            </a:p>
          </p:txBody>
        </p:sp>
        <p:sp>
          <p:nvSpPr>
            <p:cNvPr id="15" name="Chevron 14"/>
            <p:cNvSpPr/>
            <p:nvPr/>
          </p:nvSpPr>
          <p:spPr>
            <a:xfrm>
              <a:off x="1482706" y="4324748"/>
              <a:ext cx="2435125" cy="939958"/>
            </a:xfrm>
            <a:prstGeom prst="chevron">
              <a:avLst>
                <a:gd name="adj" fmla="val 4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727682"/>
                <a:satOff val="-41964"/>
                <a:lumOff val="4314"/>
                <a:alphaOff val="0"/>
              </a:schemeClr>
            </a:fillRef>
            <a:effectRef idx="1">
              <a:schemeClr val="accent2">
                <a:hueOff val="-727682"/>
                <a:satOff val="-41964"/>
                <a:lumOff val="4314"/>
                <a:alphaOff val="0"/>
              </a:schemeClr>
            </a:effectRef>
            <a:fontRef idx="minor">
              <a:schemeClr val="dk1"/>
            </a:fontRef>
          </p:style>
        </p:sp>
        <p:sp>
          <p:nvSpPr>
            <p:cNvPr id="16" name="Freeform 15"/>
            <p:cNvSpPr/>
            <p:nvPr/>
          </p:nvSpPr>
          <p:spPr>
            <a:xfrm>
              <a:off x="2083350" y="4787107"/>
              <a:ext cx="2056328" cy="939958"/>
            </a:xfrm>
            <a:custGeom>
              <a:avLst/>
              <a:gdLst>
                <a:gd name="connsiteX0" fmla="*/ 0 w 2056328"/>
                <a:gd name="connsiteY0" fmla="*/ 93996 h 939958"/>
                <a:gd name="connsiteX1" fmla="*/ 93996 w 2056328"/>
                <a:gd name="connsiteY1" fmla="*/ 0 h 939958"/>
                <a:gd name="connsiteX2" fmla="*/ 1962332 w 2056328"/>
                <a:gd name="connsiteY2" fmla="*/ 0 h 939958"/>
                <a:gd name="connsiteX3" fmla="*/ 2056328 w 2056328"/>
                <a:gd name="connsiteY3" fmla="*/ 93996 h 939958"/>
                <a:gd name="connsiteX4" fmla="*/ 2056328 w 2056328"/>
                <a:gd name="connsiteY4" fmla="*/ 845962 h 939958"/>
                <a:gd name="connsiteX5" fmla="*/ 1962332 w 2056328"/>
                <a:gd name="connsiteY5" fmla="*/ 939958 h 939958"/>
                <a:gd name="connsiteX6" fmla="*/ 93996 w 2056328"/>
                <a:gd name="connsiteY6" fmla="*/ 939958 h 939958"/>
                <a:gd name="connsiteX7" fmla="*/ 0 w 2056328"/>
                <a:gd name="connsiteY7" fmla="*/ 845962 h 939958"/>
                <a:gd name="connsiteX8" fmla="*/ 0 w 2056328"/>
                <a:gd name="connsiteY8" fmla="*/ 93996 h 93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6328" h="939958">
                  <a:moveTo>
                    <a:pt x="0" y="93996"/>
                  </a:moveTo>
                  <a:cubicBezTo>
                    <a:pt x="0" y="42083"/>
                    <a:pt x="42083" y="0"/>
                    <a:pt x="93996" y="0"/>
                  </a:cubicBezTo>
                  <a:lnTo>
                    <a:pt x="1962332" y="0"/>
                  </a:lnTo>
                  <a:cubicBezTo>
                    <a:pt x="2014245" y="0"/>
                    <a:pt x="2056328" y="42083"/>
                    <a:pt x="2056328" y="93996"/>
                  </a:cubicBezTo>
                  <a:lnTo>
                    <a:pt x="2056328" y="845962"/>
                  </a:lnTo>
                  <a:cubicBezTo>
                    <a:pt x="2056328" y="897875"/>
                    <a:pt x="2014245" y="939958"/>
                    <a:pt x="1962332" y="939958"/>
                  </a:cubicBezTo>
                  <a:lnTo>
                    <a:pt x="93996" y="939958"/>
                  </a:lnTo>
                  <a:cubicBezTo>
                    <a:pt x="42083" y="939958"/>
                    <a:pt x="0" y="897875"/>
                    <a:pt x="0" y="845962"/>
                  </a:cubicBezTo>
                  <a:lnTo>
                    <a:pt x="0" y="93996"/>
                  </a:lnTo>
                  <a:close/>
                </a:path>
              </a:pathLst>
            </a:custGeom>
          </p:spPr>
          <p:style>
            <a:lnRef idx="1">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666" tIns="226666" rIns="226666" bIns="226666" numCol="1" spcCol="1270" anchor="ctr" anchorCtr="0">
              <a:noAutofit/>
            </a:bodyPr>
            <a:lstStyle/>
            <a:p>
              <a:pPr lvl="0" algn="ctr" defTabSz="1244600">
                <a:lnSpc>
                  <a:spcPct val="90000"/>
                </a:lnSpc>
                <a:spcBef>
                  <a:spcPct val="0"/>
                </a:spcBef>
                <a:spcAft>
                  <a:spcPct val="35000"/>
                </a:spcAft>
              </a:pPr>
              <a:r>
                <a:rPr lang="en-ID" sz="2800" b="1" kern="1200"/>
                <a:t>Motivasi</a:t>
              </a:r>
              <a:endParaRPr lang="en-US" sz="2800" b="1" kern="1200"/>
            </a:p>
          </p:txBody>
        </p:sp>
        <p:sp>
          <p:nvSpPr>
            <p:cNvPr id="18" name="Freeform 17"/>
            <p:cNvSpPr/>
            <p:nvPr/>
          </p:nvSpPr>
          <p:spPr>
            <a:xfrm>
              <a:off x="6226375" y="3415822"/>
              <a:ext cx="2056328" cy="1057452"/>
            </a:xfrm>
            <a:custGeom>
              <a:avLst/>
              <a:gdLst>
                <a:gd name="connsiteX0" fmla="*/ 0 w 2056328"/>
                <a:gd name="connsiteY0" fmla="*/ 93996 h 939958"/>
                <a:gd name="connsiteX1" fmla="*/ 93996 w 2056328"/>
                <a:gd name="connsiteY1" fmla="*/ 0 h 939958"/>
                <a:gd name="connsiteX2" fmla="*/ 1962332 w 2056328"/>
                <a:gd name="connsiteY2" fmla="*/ 0 h 939958"/>
                <a:gd name="connsiteX3" fmla="*/ 2056328 w 2056328"/>
                <a:gd name="connsiteY3" fmla="*/ 93996 h 939958"/>
                <a:gd name="connsiteX4" fmla="*/ 2056328 w 2056328"/>
                <a:gd name="connsiteY4" fmla="*/ 845962 h 939958"/>
                <a:gd name="connsiteX5" fmla="*/ 1962332 w 2056328"/>
                <a:gd name="connsiteY5" fmla="*/ 939958 h 939958"/>
                <a:gd name="connsiteX6" fmla="*/ 93996 w 2056328"/>
                <a:gd name="connsiteY6" fmla="*/ 939958 h 939958"/>
                <a:gd name="connsiteX7" fmla="*/ 0 w 2056328"/>
                <a:gd name="connsiteY7" fmla="*/ 845962 h 939958"/>
                <a:gd name="connsiteX8" fmla="*/ 0 w 2056328"/>
                <a:gd name="connsiteY8" fmla="*/ 93996 h 93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6328" h="939958">
                  <a:moveTo>
                    <a:pt x="0" y="93996"/>
                  </a:moveTo>
                  <a:cubicBezTo>
                    <a:pt x="0" y="42083"/>
                    <a:pt x="42083" y="0"/>
                    <a:pt x="93996" y="0"/>
                  </a:cubicBezTo>
                  <a:lnTo>
                    <a:pt x="1962332" y="0"/>
                  </a:lnTo>
                  <a:cubicBezTo>
                    <a:pt x="2014245" y="0"/>
                    <a:pt x="2056328" y="42083"/>
                    <a:pt x="2056328" y="93996"/>
                  </a:cubicBezTo>
                  <a:lnTo>
                    <a:pt x="2056328" y="845962"/>
                  </a:lnTo>
                  <a:cubicBezTo>
                    <a:pt x="2056328" y="897875"/>
                    <a:pt x="2014245" y="939958"/>
                    <a:pt x="1962332" y="939958"/>
                  </a:cubicBezTo>
                  <a:lnTo>
                    <a:pt x="93996" y="939958"/>
                  </a:lnTo>
                  <a:cubicBezTo>
                    <a:pt x="42083" y="939958"/>
                    <a:pt x="0" y="897875"/>
                    <a:pt x="0" y="845962"/>
                  </a:cubicBezTo>
                  <a:lnTo>
                    <a:pt x="0" y="93996"/>
                  </a:lnTo>
                  <a:close/>
                </a:path>
              </a:pathLst>
            </a:custGeom>
          </p:spPr>
          <p:style>
            <a:lnRef idx="1">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666" tIns="226666" rIns="226666" bIns="226666" numCol="1" spcCol="1270" anchor="ctr" anchorCtr="0">
              <a:noAutofit/>
            </a:bodyPr>
            <a:lstStyle/>
            <a:p>
              <a:pPr lvl="0" algn="ctr" defTabSz="1244600">
                <a:lnSpc>
                  <a:spcPct val="90000"/>
                </a:lnSpc>
                <a:spcBef>
                  <a:spcPct val="0"/>
                </a:spcBef>
                <a:spcAft>
                  <a:spcPct val="35000"/>
                </a:spcAft>
              </a:pPr>
              <a:r>
                <a:rPr lang="en-ID" sz="2800" b="1" kern="1200"/>
                <a:t>APERSEPSI</a:t>
              </a:r>
              <a:endParaRPr lang="en-US" sz="2800" kern="1200"/>
            </a:p>
          </p:txBody>
        </p:sp>
      </p:grpSp>
      <p:sp>
        <p:nvSpPr>
          <p:cNvPr id="19" name="Striped Right Arrow 18"/>
          <p:cNvSpPr/>
          <p:nvPr/>
        </p:nvSpPr>
        <p:spPr>
          <a:xfrm>
            <a:off x="5466868" y="2665197"/>
            <a:ext cx="1466178" cy="12325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117910" y="1989050"/>
            <a:ext cx="68239" cy="2869896"/>
          </a:xfrm>
          <a:prstGeom prst="line">
            <a:avLst/>
          </a:prstGeom>
          <a:ln w="114300">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67006" y="3897786"/>
            <a:ext cx="4400179" cy="830997"/>
          </a:xfrm>
          <a:prstGeom prst="rect">
            <a:avLst/>
          </a:prstGeom>
          <a:noFill/>
        </p:spPr>
        <p:txBody>
          <a:bodyPr wrap="none" rtlCol="0">
            <a:spAutoFit/>
          </a:bodyPr>
          <a:lstStyle/>
          <a:p>
            <a:pPr marL="285750" indent="-285750">
              <a:buFontTx/>
              <a:buChar char="-"/>
            </a:pPr>
            <a:r>
              <a:rPr lang="en-ID" sz="2400"/>
              <a:t>Membuat acuan/Ruang lingkup</a:t>
            </a:r>
          </a:p>
          <a:p>
            <a:pPr marL="285750" indent="-285750">
              <a:buFontTx/>
              <a:buChar char="-"/>
            </a:pPr>
            <a:r>
              <a:rPr lang="en-ID" sz="2400"/>
              <a:t>Hubung kait</a:t>
            </a:r>
            <a:endParaRPr lang="en-US" sz="2400"/>
          </a:p>
        </p:txBody>
      </p:sp>
    </p:spTree>
    <p:extLst>
      <p:ext uri="{BB962C8B-B14F-4D97-AF65-F5344CB8AC3E}">
        <p14:creationId xmlns:p14="http://schemas.microsoft.com/office/powerpoint/2010/main" xmlns="" val="2249507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3978" y="1553029"/>
            <a:ext cx="3454251" cy="2989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286604"/>
            <a:ext cx="10058400" cy="707310"/>
          </a:xfrm>
        </p:spPr>
        <p:txBody>
          <a:bodyPr>
            <a:normAutofit fontScale="90000"/>
          </a:bodyPr>
          <a:lstStyle/>
          <a:p>
            <a:r>
              <a:rPr lang="en-ID" dirty="0" err="1">
                <a:latin typeface="Arial Rounded MT Bold" panose="020F0704030504030204" pitchFamily="34" charset="0"/>
              </a:rPr>
              <a:t>Apersepsi</a:t>
            </a:r>
            <a:endParaRPr lang="en-US" dirty="0">
              <a:latin typeface="Arial Rounded MT Bold" panose="020F0704030504030204" pitchFamily="34" charset="0"/>
            </a:endParaRPr>
          </a:p>
        </p:txBody>
      </p:sp>
      <p:sp>
        <p:nvSpPr>
          <p:cNvPr id="3" name="Content Placeholder 2"/>
          <p:cNvSpPr>
            <a:spLocks noGrp="1"/>
          </p:cNvSpPr>
          <p:nvPr>
            <p:ph idx="1"/>
          </p:nvPr>
        </p:nvSpPr>
        <p:spPr>
          <a:xfrm>
            <a:off x="4281715" y="1734029"/>
            <a:ext cx="7072086" cy="4482634"/>
          </a:xfrm>
        </p:spPr>
        <p:txBody>
          <a:bodyPr>
            <a:normAutofit/>
          </a:bodyPr>
          <a:lstStyle/>
          <a:p>
            <a:pPr marL="0" lvl="0" indent="0">
              <a:buNone/>
            </a:pPr>
            <a:r>
              <a:rPr lang="en-ID"/>
              <a:t>MEMBERIKAN ACUAN</a:t>
            </a:r>
            <a:endParaRPr lang="en-US"/>
          </a:p>
          <a:p>
            <a:pPr marL="514350" lvl="0" indent="-514350">
              <a:buFont typeface="+mj-lt"/>
              <a:buAutoNum type="arabicPeriod"/>
            </a:pPr>
            <a:r>
              <a:rPr lang="en-US"/>
              <a:t>Acuan merupakan usaha untuk memberikan gambaran yang jelas kepada siswa mengenai hal-hal yang akan dipelajari. </a:t>
            </a:r>
          </a:p>
          <a:p>
            <a:pPr marL="514350" lvl="0" indent="-514350">
              <a:buFont typeface="+mj-lt"/>
              <a:buAutoNum type="arabicPeriod"/>
            </a:pPr>
            <a:r>
              <a:rPr lang="en-US"/>
              <a:t>Usaha-usaha yang biasa dikerjakan guru antara lain: </a:t>
            </a:r>
          </a:p>
          <a:p>
            <a:pPr marL="987425" lvl="0"/>
            <a:r>
              <a:rPr lang="en-US"/>
              <a:t>mengemukakan tujuan dan batas tugas, </a:t>
            </a:r>
          </a:p>
          <a:p>
            <a:pPr marL="987425" lvl="0"/>
            <a:r>
              <a:rPr lang="en-US"/>
              <a:t>menyarankan langkah-langklah yang akan dilakukan, </a:t>
            </a:r>
          </a:p>
          <a:p>
            <a:pPr marL="987425" lvl="0"/>
            <a:r>
              <a:rPr lang="en-US"/>
              <a:t>mengingatkan masalah pokok yang akan dibahas, dan </a:t>
            </a:r>
          </a:p>
          <a:p>
            <a:pPr marL="987425" lvl="0"/>
            <a:r>
              <a:rPr lang="en-US"/>
              <a:t>mengajukan pertanyaan</a:t>
            </a:r>
          </a:p>
          <a:p>
            <a:pPr marL="514350" indent="-514350">
              <a:buFont typeface="+mj-lt"/>
              <a:buAutoNum type="arabicPeriod"/>
            </a:pPr>
            <a:endParaRPr lang="en-US"/>
          </a:p>
        </p:txBody>
      </p:sp>
      <p:sp>
        <p:nvSpPr>
          <p:cNvPr id="5" name="Freeform 4"/>
          <p:cNvSpPr/>
          <p:nvPr/>
        </p:nvSpPr>
        <p:spPr>
          <a:xfrm>
            <a:off x="653540" y="1694329"/>
            <a:ext cx="2056328" cy="1057452"/>
          </a:xfrm>
          <a:custGeom>
            <a:avLst/>
            <a:gdLst>
              <a:gd name="connsiteX0" fmla="*/ 0 w 2056328"/>
              <a:gd name="connsiteY0" fmla="*/ 93996 h 939958"/>
              <a:gd name="connsiteX1" fmla="*/ 93996 w 2056328"/>
              <a:gd name="connsiteY1" fmla="*/ 0 h 939958"/>
              <a:gd name="connsiteX2" fmla="*/ 1962332 w 2056328"/>
              <a:gd name="connsiteY2" fmla="*/ 0 h 939958"/>
              <a:gd name="connsiteX3" fmla="*/ 2056328 w 2056328"/>
              <a:gd name="connsiteY3" fmla="*/ 93996 h 939958"/>
              <a:gd name="connsiteX4" fmla="*/ 2056328 w 2056328"/>
              <a:gd name="connsiteY4" fmla="*/ 845962 h 939958"/>
              <a:gd name="connsiteX5" fmla="*/ 1962332 w 2056328"/>
              <a:gd name="connsiteY5" fmla="*/ 939958 h 939958"/>
              <a:gd name="connsiteX6" fmla="*/ 93996 w 2056328"/>
              <a:gd name="connsiteY6" fmla="*/ 939958 h 939958"/>
              <a:gd name="connsiteX7" fmla="*/ 0 w 2056328"/>
              <a:gd name="connsiteY7" fmla="*/ 845962 h 939958"/>
              <a:gd name="connsiteX8" fmla="*/ 0 w 2056328"/>
              <a:gd name="connsiteY8" fmla="*/ 93996 h 93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6328" h="939958">
                <a:moveTo>
                  <a:pt x="0" y="93996"/>
                </a:moveTo>
                <a:cubicBezTo>
                  <a:pt x="0" y="42083"/>
                  <a:pt x="42083" y="0"/>
                  <a:pt x="93996" y="0"/>
                </a:cubicBezTo>
                <a:lnTo>
                  <a:pt x="1962332" y="0"/>
                </a:lnTo>
                <a:cubicBezTo>
                  <a:pt x="2014245" y="0"/>
                  <a:pt x="2056328" y="42083"/>
                  <a:pt x="2056328" y="93996"/>
                </a:cubicBezTo>
                <a:lnTo>
                  <a:pt x="2056328" y="845962"/>
                </a:lnTo>
                <a:cubicBezTo>
                  <a:pt x="2056328" y="897875"/>
                  <a:pt x="2014245" y="939958"/>
                  <a:pt x="1962332" y="939958"/>
                </a:cubicBezTo>
                <a:lnTo>
                  <a:pt x="93996" y="939958"/>
                </a:lnTo>
                <a:cubicBezTo>
                  <a:pt x="42083" y="939958"/>
                  <a:pt x="0" y="897875"/>
                  <a:pt x="0" y="845962"/>
                </a:cubicBezTo>
                <a:lnTo>
                  <a:pt x="0" y="93996"/>
                </a:lnTo>
                <a:close/>
              </a:path>
            </a:pathLst>
          </a:custGeom>
          <a:solidFill>
            <a:schemeClr val="accent3">
              <a:lumMod val="60000"/>
              <a:lumOff val="40000"/>
              <a:alpha val="90000"/>
            </a:schemeClr>
          </a:solidFill>
        </p:spPr>
        <p:style>
          <a:lnRef idx="1">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666" tIns="226666" rIns="226666" bIns="226666" numCol="1" spcCol="1270" anchor="ctr" anchorCtr="0">
            <a:noAutofit/>
          </a:bodyPr>
          <a:lstStyle/>
          <a:p>
            <a:pPr lvl="0" algn="ctr" defTabSz="1244600">
              <a:lnSpc>
                <a:spcPct val="90000"/>
              </a:lnSpc>
              <a:spcBef>
                <a:spcPct val="0"/>
              </a:spcBef>
              <a:spcAft>
                <a:spcPct val="35000"/>
              </a:spcAft>
            </a:pPr>
            <a:r>
              <a:rPr lang="en-ID" sz="2800" b="1" kern="1200"/>
              <a:t>APERSEPSI</a:t>
            </a:r>
            <a:endParaRPr lang="en-US" sz="2800" kern="1200"/>
          </a:p>
        </p:txBody>
      </p:sp>
      <p:sp>
        <p:nvSpPr>
          <p:cNvPr id="6" name="TextBox 5"/>
          <p:cNvSpPr txBox="1"/>
          <p:nvPr/>
        </p:nvSpPr>
        <p:spPr>
          <a:xfrm>
            <a:off x="333978" y="3046592"/>
            <a:ext cx="3628422" cy="1200329"/>
          </a:xfrm>
          <a:prstGeom prst="rect">
            <a:avLst/>
          </a:prstGeom>
          <a:noFill/>
        </p:spPr>
        <p:txBody>
          <a:bodyPr wrap="square" rtlCol="0">
            <a:spAutoFit/>
          </a:bodyPr>
          <a:lstStyle/>
          <a:p>
            <a:pPr marL="285750" indent="-285750">
              <a:buFontTx/>
              <a:buChar char="-"/>
            </a:pPr>
            <a:r>
              <a:rPr lang="en-ID" sz="2400"/>
              <a:t>Membuat acuan/Ruang lingkup</a:t>
            </a:r>
          </a:p>
          <a:p>
            <a:pPr marL="285750" indent="-285750">
              <a:buFontTx/>
              <a:buChar char="-"/>
            </a:pPr>
            <a:r>
              <a:rPr lang="en-ID" sz="2400"/>
              <a:t>Hubung kait</a:t>
            </a:r>
            <a:endParaRPr lang="en-US" sz="2400"/>
          </a:p>
        </p:txBody>
      </p:sp>
    </p:spTree>
    <p:extLst>
      <p:ext uri="{BB962C8B-B14F-4D97-AF65-F5344CB8AC3E}">
        <p14:creationId xmlns:p14="http://schemas.microsoft.com/office/powerpoint/2010/main" xmlns="" val="226200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3978" y="1553029"/>
            <a:ext cx="3454251" cy="2989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286603"/>
            <a:ext cx="10058400" cy="800075"/>
          </a:xfrm>
        </p:spPr>
        <p:txBody>
          <a:bodyPr/>
          <a:lstStyle/>
          <a:p>
            <a:r>
              <a:rPr lang="en-ID" dirty="0" err="1">
                <a:latin typeface="Arial Rounded MT Bold" panose="020F0704030504030204" pitchFamily="34" charset="0"/>
              </a:rPr>
              <a:t>Apersepsi</a:t>
            </a:r>
            <a:endParaRPr lang="en-US" dirty="0">
              <a:latin typeface="Arial Rounded MT Bold" panose="020F0704030504030204" pitchFamily="34" charset="0"/>
            </a:endParaRPr>
          </a:p>
        </p:txBody>
      </p:sp>
      <p:sp>
        <p:nvSpPr>
          <p:cNvPr id="3" name="Content Placeholder 2"/>
          <p:cNvSpPr>
            <a:spLocks noGrp="1"/>
          </p:cNvSpPr>
          <p:nvPr>
            <p:ph idx="1"/>
          </p:nvPr>
        </p:nvSpPr>
        <p:spPr>
          <a:xfrm>
            <a:off x="4281715" y="1734029"/>
            <a:ext cx="7072086" cy="4482634"/>
          </a:xfrm>
        </p:spPr>
        <p:txBody>
          <a:bodyPr>
            <a:normAutofit/>
          </a:bodyPr>
          <a:lstStyle/>
          <a:p>
            <a:pPr marL="0" lvl="0" indent="0">
              <a:buNone/>
            </a:pPr>
            <a:r>
              <a:rPr lang="en-ID"/>
              <a:t>MEMBUAT KAITAN</a:t>
            </a:r>
            <a:endParaRPr lang="en-US"/>
          </a:p>
          <a:p>
            <a:pPr marL="514350" indent="-514350">
              <a:buFont typeface="+mj-lt"/>
              <a:buAutoNum type="arabicPeriod"/>
            </a:pPr>
            <a:r>
              <a:rPr lang="en-US"/>
              <a:t>Bahan pengait sangat penting digunakan bila guru ingin memulai pelajaran baru. </a:t>
            </a:r>
          </a:p>
          <a:p>
            <a:pPr marL="514350" lvl="0" indent="-514350">
              <a:buFont typeface="+mj-lt"/>
              <a:buAutoNum type="arabicPeriod"/>
            </a:pPr>
            <a:r>
              <a:rPr lang="en-US"/>
              <a:t>Usaha-usaha yang biasa dikerjakan guru antara lain: </a:t>
            </a:r>
          </a:p>
          <a:p>
            <a:pPr marL="987425" lvl="0"/>
            <a:r>
              <a:rPr lang="en-US"/>
              <a:t>membuat kaitan antara aspek-aspek yang relevan dari materi pelajaran yang dikenal siswa, </a:t>
            </a:r>
          </a:p>
          <a:p>
            <a:pPr marL="987425" lvl="0"/>
            <a:r>
              <a:rPr lang="en-US"/>
              <a:t>guru membandingkan atau mempertentangkan pengetahuan baru dengan pengetahuan yang telah diketahui siswa atau </a:t>
            </a:r>
          </a:p>
          <a:p>
            <a:pPr marL="987425" lvl="0"/>
            <a:r>
              <a:rPr lang="en-US"/>
              <a:t>guru menjelaskan konsepnya terlebih dahulu baru kemudian uraian secara terperinci mengemukakan tujuan dan batas tugas, </a:t>
            </a:r>
          </a:p>
          <a:p>
            <a:pPr marL="514350" indent="-514350">
              <a:buFont typeface="+mj-lt"/>
              <a:buAutoNum type="arabicPeriod"/>
            </a:pPr>
            <a:endParaRPr lang="en-US"/>
          </a:p>
        </p:txBody>
      </p:sp>
      <p:sp>
        <p:nvSpPr>
          <p:cNvPr id="5" name="Freeform 4"/>
          <p:cNvSpPr/>
          <p:nvPr/>
        </p:nvSpPr>
        <p:spPr>
          <a:xfrm>
            <a:off x="653540" y="1694329"/>
            <a:ext cx="2056328" cy="1057452"/>
          </a:xfrm>
          <a:custGeom>
            <a:avLst/>
            <a:gdLst>
              <a:gd name="connsiteX0" fmla="*/ 0 w 2056328"/>
              <a:gd name="connsiteY0" fmla="*/ 93996 h 939958"/>
              <a:gd name="connsiteX1" fmla="*/ 93996 w 2056328"/>
              <a:gd name="connsiteY1" fmla="*/ 0 h 939958"/>
              <a:gd name="connsiteX2" fmla="*/ 1962332 w 2056328"/>
              <a:gd name="connsiteY2" fmla="*/ 0 h 939958"/>
              <a:gd name="connsiteX3" fmla="*/ 2056328 w 2056328"/>
              <a:gd name="connsiteY3" fmla="*/ 93996 h 939958"/>
              <a:gd name="connsiteX4" fmla="*/ 2056328 w 2056328"/>
              <a:gd name="connsiteY4" fmla="*/ 845962 h 939958"/>
              <a:gd name="connsiteX5" fmla="*/ 1962332 w 2056328"/>
              <a:gd name="connsiteY5" fmla="*/ 939958 h 939958"/>
              <a:gd name="connsiteX6" fmla="*/ 93996 w 2056328"/>
              <a:gd name="connsiteY6" fmla="*/ 939958 h 939958"/>
              <a:gd name="connsiteX7" fmla="*/ 0 w 2056328"/>
              <a:gd name="connsiteY7" fmla="*/ 845962 h 939958"/>
              <a:gd name="connsiteX8" fmla="*/ 0 w 2056328"/>
              <a:gd name="connsiteY8" fmla="*/ 93996 h 93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6328" h="939958">
                <a:moveTo>
                  <a:pt x="0" y="93996"/>
                </a:moveTo>
                <a:cubicBezTo>
                  <a:pt x="0" y="42083"/>
                  <a:pt x="42083" y="0"/>
                  <a:pt x="93996" y="0"/>
                </a:cubicBezTo>
                <a:lnTo>
                  <a:pt x="1962332" y="0"/>
                </a:lnTo>
                <a:cubicBezTo>
                  <a:pt x="2014245" y="0"/>
                  <a:pt x="2056328" y="42083"/>
                  <a:pt x="2056328" y="93996"/>
                </a:cubicBezTo>
                <a:lnTo>
                  <a:pt x="2056328" y="845962"/>
                </a:lnTo>
                <a:cubicBezTo>
                  <a:pt x="2056328" y="897875"/>
                  <a:pt x="2014245" y="939958"/>
                  <a:pt x="1962332" y="939958"/>
                </a:cubicBezTo>
                <a:lnTo>
                  <a:pt x="93996" y="939958"/>
                </a:lnTo>
                <a:cubicBezTo>
                  <a:pt x="42083" y="939958"/>
                  <a:pt x="0" y="897875"/>
                  <a:pt x="0" y="845962"/>
                </a:cubicBezTo>
                <a:lnTo>
                  <a:pt x="0" y="93996"/>
                </a:lnTo>
                <a:close/>
              </a:path>
            </a:pathLst>
          </a:custGeom>
          <a:solidFill>
            <a:schemeClr val="accent3">
              <a:lumMod val="60000"/>
              <a:lumOff val="40000"/>
              <a:alpha val="90000"/>
            </a:schemeClr>
          </a:solidFill>
        </p:spPr>
        <p:style>
          <a:lnRef idx="1">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666" tIns="226666" rIns="226666" bIns="226666" numCol="1" spcCol="1270" anchor="ctr" anchorCtr="0">
            <a:noAutofit/>
          </a:bodyPr>
          <a:lstStyle/>
          <a:p>
            <a:pPr lvl="0" algn="ctr" defTabSz="1244600">
              <a:lnSpc>
                <a:spcPct val="90000"/>
              </a:lnSpc>
              <a:spcBef>
                <a:spcPct val="0"/>
              </a:spcBef>
              <a:spcAft>
                <a:spcPct val="35000"/>
              </a:spcAft>
            </a:pPr>
            <a:r>
              <a:rPr lang="en-ID" sz="2800" b="1" kern="1200"/>
              <a:t>APERSEPSI</a:t>
            </a:r>
            <a:endParaRPr lang="en-US" sz="2800" kern="1200"/>
          </a:p>
        </p:txBody>
      </p:sp>
      <p:sp>
        <p:nvSpPr>
          <p:cNvPr id="6" name="TextBox 5"/>
          <p:cNvSpPr txBox="1"/>
          <p:nvPr/>
        </p:nvSpPr>
        <p:spPr>
          <a:xfrm>
            <a:off x="333978" y="3046592"/>
            <a:ext cx="3628422" cy="1200329"/>
          </a:xfrm>
          <a:prstGeom prst="rect">
            <a:avLst/>
          </a:prstGeom>
          <a:noFill/>
        </p:spPr>
        <p:txBody>
          <a:bodyPr wrap="square" rtlCol="0">
            <a:spAutoFit/>
          </a:bodyPr>
          <a:lstStyle/>
          <a:p>
            <a:pPr marL="285750" indent="-285750">
              <a:buFontTx/>
              <a:buChar char="-"/>
            </a:pPr>
            <a:r>
              <a:rPr lang="en-ID" sz="2400"/>
              <a:t>Membuat acuan/Ruang lingkup</a:t>
            </a:r>
          </a:p>
          <a:p>
            <a:pPr marL="285750" indent="-285750">
              <a:buFontTx/>
              <a:buChar char="-"/>
            </a:pPr>
            <a:r>
              <a:rPr lang="en-ID" sz="2400"/>
              <a:t>Hubung kait</a:t>
            </a:r>
            <a:endParaRPr lang="en-US" sz="2400"/>
          </a:p>
        </p:txBody>
      </p:sp>
    </p:spTree>
    <p:extLst>
      <p:ext uri="{BB962C8B-B14F-4D97-AF65-F5344CB8AC3E}">
        <p14:creationId xmlns:p14="http://schemas.microsoft.com/office/powerpoint/2010/main" xmlns="" val="1271481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Komponen Menutup Pembelajaran</a:t>
            </a:r>
            <a:endParaRPr lang="en-US">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427116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9022"/>
          </a:xfrm>
        </p:spPr>
        <p:txBody>
          <a:bodyPr>
            <a:normAutofit fontScale="90000"/>
          </a:bodyPr>
          <a:lstStyle/>
          <a:p>
            <a:r>
              <a:rPr lang="en-ID" sz="3600" dirty="0" err="1">
                <a:latin typeface="Arial Rounded MT Bold" panose="020F0704030504030204" pitchFamily="34" charset="0"/>
              </a:rPr>
              <a:t>Penguatan</a:t>
            </a:r>
            <a:r>
              <a:rPr lang="en-ID" sz="3600" dirty="0">
                <a:latin typeface="Arial Rounded MT Bold" panose="020F0704030504030204" pitchFamily="34" charset="0"/>
              </a:rPr>
              <a:t> </a:t>
            </a:r>
            <a:r>
              <a:rPr lang="en-ID" sz="3600" dirty="0" err="1">
                <a:latin typeface="Arial Rounded MT Bold" panose="020F0704030504030204" pitchFamily="34" charset="0"/>
              </a:rPr>
              <a:t>Keterampilan</a:t>
            </a:r>
            <a:r>
              <a:rPr lang="en-ID" sz="3600" dirty="0">
                <a:latin typeface="Arial Rounded MT Bold" panose="020F0704030504030204" pitchFamily="34" charset="0"/>
              </a:rPr>
              <a:t> </a:t>
            </a:r>
            <a:r>
              <a:rPr lang="en-ID" sz="3600" dirty="0" err="1">
                <a:latin typeface="Arial Rounded MT Bold" panose="020F0704030504030204" pitchFamily="34" charset="0"/>
              </a:rPr>
              <a:t>Memberikan</a:t>
            </a:r>
            <a:r>
              <a:rPr lang="en-ID" sz="3600" dirty="0">
                <a:latin typeface="Arial Rounded MT Bold" panose="020F0704030504030204" pitchFamily="34" charset="0"/>
              </a:rPr>
              <a:t> </a:t>
            </a:r>
            <a:r>
              <a:rPr lang="en-ID" sz="3600" dirty="0" err="1">
                <a:latin typeface="Arial Rounded MT Bold" panose="020F0704030504030204" pitchFamily="34" charset="0"/>
              </a:rPr>
              <a:t>Penjelasan</a:t>
            </a:r>
            <a:r>
              <a:rPr lang="en-ID" sz="3600" dirty="0">
                <a:latin typeface="Arial Rounded MT Bold" panose="020F0704030504030204" pitchFamily="34" charset="0"/>
              </a:rPr>
              <a:t/>
            </a:r>
            <a:br>
              <a:rPr lang="en-ID" sz="3600" dirty="0">
                <a:latin typeface="Arial Rounded MT Bold" panose="020F0704030504030204" pitchFamily="34" charset="0"/>
              </a:rPr>
            </a:br>
            <a:r>
              <a:rPr lang="en-US" sz="3600" b="1" dirty="0"/>
              <a:t>(Explanation Skills)</a:t>
            </a:r>
            <a:endParaRPr lang="en-US" sz="3600" dirty="0">
              <a:latin typeface="Arial Rounded MT Bold" panose="020F0704030504030204" pitchFamily="34" charset="0"/>
            </a:endParaRPr>
          </a:p>
        </p:txBody>
      </p:sp>
      <p:grpSp>
        <p:nvGrpSpPr>
          <p:cNvPr id="5" name="Group 4"/>
          <p:cNvGrpSpPr/>
          <p:nvPr/>
        </p:nvGrpSpPr>
        <p:grpSpPr>
          <a:xfrm>
            <a:off x="0" y="1692573"/>
            <a:ext cx="6140946" cy="4427622"/>
            <a:chOff x="3025526" y="1721601"/>
            <a:chExt cx="6140946" cy="4427622"/>
          </a:xfrm>
        </p:grpSpPr>
        <p:sp>
          <p:nvSpPr>
            <p:cNvPr id="6" name="Freeform 5"/>
            <p:cNvSpPr/>
            <p:nvPr/>
          </p:nvSpPr>
          <p:spPr>
            <a:xfrm>
              <a:off x="3271164" y="1987709"/>
              <a:ext cx="5895308" cy="1842283"/>
            </a:xfrm>
            <a:custGeom>
              <a:avLst/>
              <a:gdLst>
                <a:gd name="connsiteX0" fmla="*/ 0 w 5895308"/>
                <a:gd name="connsiteY0" fmla="*/ 0 h 1842283"/>
                <a:gd name="connsiteX1" fmla="*/ 5895308 w 5895308"/>
                <a:gd name="connsiteY1" fmla="*/ 0 h 1842283"/>
                <a:gd name="connsiteX2" fmla="*/ 5895308 w 5895308"/>
                <a:gd name="connsiteY2" fmla="*/ 1842283 h 1842283"/>
                <a:gd name="connsiteX3" fmla="*/ 0 w 5895308"/>
                <a:gd name="connsiteY3" fmla="*/ 1842283 h 1842283"/>
                <a:gd name="connsiteX4" fmla="*/ 0 w 5895308"/>
                <a:gd name="connsiteY4" fmla="*/ 0 h 184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308" h="1842283">
                  <a:moveTo>
                    <a:pt x="0" y="0"/>
                  </a:moveTo>
                  <a:lnTo>
                    <a:pt x="5895308" y="0"/>
                  </a:lnTo>
                  <a:lnTo>
                    <a:pt x="5895308" y="1842283"/>
                  </a:lnTo>
                  <a:lnTo>
                    <a:pt x="0" y="184228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47840" tIns="110490" rIns="110490" bIns="110490" numCol="1" spcCol="1270" anchor="ctr" anchorCtr="0">
              <a:noAutofit/>
            </a:bodyPr>
            <a:lstStyle/>
            <a:p>
              <a:pPr lvl="0" defTabSz="1289050">
                <a:lnSpc>
                  <a:spcPct val="90000"/>
                </a:lnSpc>
                <a:spcBef>
                  <a:spcPct val="0"/>
                </a:spcBef>
                <a:spcAft>
                  <a:spcPct val="35000"/>
                </a:spcAft>
              </a:pPr>
              <a:r>
                <a:rPr lang="en-US" sz="2900"/>
                <a:t>Merencanakan pelajaran</a:t>
              </a:r>
              <a:endParaRPr lang="en-US" sz="2900" kern="1200"/>
            </a:p>
          </p:txBody>
        </p:sp>
        <p:sp>
          <p:nvSpPr>
            <p:cNvPr id="7" name="Rectangle 6"/>
            <p:cNvSpPr/>
            <p:nvPr/>
          </p:nvSpPr>
          <p:spPr>
            <a:xfrm>
              <a:off x="3025526" y="1721601"/>
              <a:ext cx="1289598" cy="1934398"/>
            </a:xfrm>
            <a:prstGeom prst="rect">
              <a:avLst/>
            </a:prstGeom>
            <a:blipFill>
              <a:blip r:embed="rId2" cstate="email">
                <a:extLst>
                  <a:ext uri="{28A0092B-C50C-407E-A947-70E740481C1C}">
                    <a14:useLocalDpi xmlns:a14="http://schemas.microsoft.com/office/drawing/2010/main" xmlns=""/>
                  </a:ext>
                </a:extLst>
              </a:blip>
              <a:srcRect/>
              <a:stretch>
                <a:fillRect/>
              </a:stretch>
            </a:blipFill>
            <a:ln w="76200">
              <a:solidFill>
                <a:srgbClr val="00B0F0"/>
              </a:solidFill>
            </a:ln>
          </p:spPr>
          <p:style>
            <a:lnRef idx="1">
              <a:scrgbClr r="0" g="0" b="0"/>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271164" y="4306940"/>
              <a:ext cx="5895308" cy="1842283"/>
            </a:xfrm>
            <a:custGeom>
              <a:avLst/>
              <a:gdLst>
                <a:gd name="connsiteX0" fmla="*/ 0 w 5895308"/>
                <a:gd name="connsiteY0" fmla="*/ 0 h 1842283"/>
                <a:gd name="connsiteX1" fmla="*/ 5895308 w 5895308"/>
                <a:gd name="connsiteY1" fmla="*/ 0 h 1842283"/>
                <a:gd name="connsiteX2" fmla="*/ 5895308 w 5895308"/>
                <a:gd name="connsiteY2" fmla="*/ 1842283 h 1842283"/>
                <a:gd name="connsiteX3" fmla="*/ 0 w 5895308"/>
                <a:gd name="connsiteY3" fmla="*/ 1842283 h 1842283"/>
                <a:gd name="connsiteX4" fmla="*/ 0 w 5895308"/>
                <a:gd name="connsiteY4" fmla="*/ 0 h 184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308" h="1842283">
                  <a:moveTo>
                    <a:pt x="0" y="0"/>
                  </a:moveTo>
                  <a:lnTo>
                    <a:pt x="5895308" y="0"/>
                  </a:lnTo>
                  <a:lnTo>
                    <a:pt x="5895308" y="1842283"/>
                  </a:lnTo>
                  <a:lnTo>
                    <a:pt x="0" y="184228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47840" tIns="110490" rIns="110490" bIns="110490" numCol="1" spcCol="1270" anchor="ctr" anchorCtr="0">
              <a:noAutofit/>
            </a:bodyPr>
            <a:lstStyle/>
            <a:p>
              <a:pPr lvl="0" algn="l" defTabSz="1289050">
                <a:lnSpc>
                  <a:spcPct val="90000"/>
                </a:lnSpc>
                <a:spcBef>
                  <a:spcPct val="0"/>
                </a:spcBef>
                <a:spcAft>
                  <a:spcPct val="35000"/>
                </a:spcAft>
              </a:pPr>
              <a:r>
                <a:rPr lang="en-US" sz="2900" kern="1200"/>
                <a:t>Menyajikan penjelasan</a:t>
              </a:r>
            </a:p>
          </p:txBody>
        </p:sp>
        <p:sp>
          <p:nvSpPr>
            <p:cNvPr id="9" name="Rectangle 8"/>
            <p:cNvSpPr/>
            <p:nvPr/>
          </p:nvSpPr>
          <p:spPr>
            <a:xfrm>
              <a:off x="3025526" y="4040832"/>
              <a:ext cx="1289598" cy="1934398"/>
            </a:xfrm>
            <a:prstGeom prst="rect">
              <a:avLst/>
            </a:prstGeom>
            <a:blipFill>
              <a:blip r:embed="rId3" cstate="email">
                <a:extLst>
                  <a:ext uri="{28A0092B-C50C-407E-A947-70E740481C1C}">
                    <a14:useLocalDpi xmlns:a14="http://schemas.microsoft.com/office/drawing/2010/main" xmlns=""/>
                  </a:ext>
                </a:extLst>
              </a:blip>
              <a:srcRect/>
              <a:stretch>
                <a:fillRect/>
              </a:stretch>
            </a:blipFill>
            <a:ln w="76200">
              <a:solidFill>
                <a:srgbClr val="00B0F0"/>
              </a:solidFill>
            </a:ln>
          </p:spPr>
          <p:style>
            <a:lnRef idx="1">
              <a:scrgbClr r="0" g="0" b="0"/>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sp>
        <p:nvSpPr>
          <p:cNvPr id="11" name="Rectangle 10"/>
          <p:cNvSpPr/>
          <p:nvPr/>
        </p:nvSpPr>
        <p:spPr>
          <a:xfrm>
            <a:off x="6835455" y="3011652"/>
            <a:ext cx="5000576" cy="3108543"/>
          </a:xfrm>
          <a:prstGeom prst="rect">
            <a:avLst/>
          </a:prstGeom>
          <a:solidFill>
            <a:schemeClr val="accent2">
              <a:lumMod val="40000"/>
              <a:lumOff val="60000"/>
            </a:schemeClr>
          </a:solidFill>
        </p:spPr>
        <p:txBody>
          <a:bodyPr wrap="square">
            <a:spAutoFit/>
          </a:bodyPr>
          <a:lstStyle/>
          <a:p>
            <a:r>
              <a:rPr lang="nn-NO" sz="2800"/>
              <a:t>Beberapa komponen yang perlu diperhatikan adalah:</a:t>
            </a:r>
          </a:p>
          <a:p>
            <a:pPr marL="342900" indent="-342900">
              <a:buFont typeface="Arial" panose="020B0604020202020204" pitchFamily="34" charset="0"/>
              <a:buChar char="•"/>
            </a:pPr>
            <a:r>
              <a:rPr lang="en-US" sz="2800"/>
              <a:t>Kejelasan</a:t>
            </a:r>
          </a:p>
          <a:p>
            <a:pPr marL="342900" indent="-342900">
              <a:buFont typeface="Arial" panose="020B0604020202020204" pitchFamily="34" charset="0"/>
              <a:buChar char="•"/>
            </a:pPr>
            <a:r>
              <a:rPr lang="en-ID" sz="2800"/>
              <a:t>Penggunaan contoh dan illustrasi. </a:t>
            </a:r>
          </a:p>
          <a:p>
            <a:pPr marL="342900" indent="-342900">
              <a:buFont typeface="Arial" panose="020B0604020202020204" pitchFamily="34" charset="0"/>
              <a:buChar char="•"/>
            </a:pPr>
            <a:r>
              <a:rPr lang="en-ID" sz="2800"/>
              <a:t>Pengorganisasian</a:t>
            </a:r>
          </a:p>
          <a:p>
            <a:pPr marL="342900" indent="-342900">
              <a:buFont typeface="Arial" panose="020B0604020202020204" pitchFamily="34" charset="0"/>
              <a:buChar char="•"/>
            </a:pPr>
            <a:r>
              <a:rPr lang="en-ID" sz="2800"/>
              <a:t>Balikan</a:t>
            </a:r>
            <a:endParaRPr lang="en-US" sz="2800"/>
          </a:p>
        </p:txBody>
      </p:sp>
      <p:sp>
        <p:nvSpPr>
          <p:cNvPr id="3" name="Right Arrow 2"/>
          <p:cNvSpPr/>
          <p:nvPr/>
        </p:nvSpPr>
        <p:spPr>
          <a:xfrm>
            <a:off x="5904854" y="3626971"/>
            <a:ext cx="822113" cy="1162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50249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28" y="225641"/>
            <a:ext cx="10515600" cy="826866"/>
          </a:xfrm>
        </p:spPr>
        <p:txBody>
          <a:bodyPr>
            <a:noAutofit/>
          </a:bodyPr>
          <a:lstStyle/>
          <a:p>
            <a:r>
              <a:rPr lang="en-ID" sz="3600" dirty="0" err="1">
                <a:latin typeface="Arial Rounded MT Bold" panose="020F0704030504030204" pitchFamily="34" charset="0"/>
              </a:rPr>
              <a:t>Penguatan</a:t>
            </a:r>
            <a:r>
              <a:rPr lang="en-ID" sz="3600" dirty="0">
                <a:latin typeface="Arial Rounded MT Bold" panose="020F0704030504030204" pitchFamily="34" charset="0"/>
              </a:rPr>
              <a:t> </a:t>
            </a:r>
            <a:r>
              <a:rPr lang="en-ID" sz="3600" dirty="0" err="1">
                <a:latin typeface="Arial Rounded MT Bold" panose="020F0704030504030204" pitchFamily="34" charset="0"/>
              </a:rPr>
              <a:t>Keterampilan</a:t>
            </a:r>
            <a:r>
              <a:rPr lang="en-ID" sz="3600" dirty="0">
                <a:latin typeface="Arial Rounded MT Bold" panose="020F0704030504030204" pitchFamily="34" charset="0"/>
              </a:rPr>
              <a:t> </a:t>
            </a:r>
            <a:r>
              <a:rPr lang="en-ID" sz="3600" dirty="0" err="1">
                <a:latin typeface="Arial Rounded MT Bold" panose="020F0704030504030204" pitchFamily="34" charset="0"/>
              </a:rPr>
              <a:t>Bertanya</a:t>
            </a:r>
            <a:r>
              <a:rPr lang="en-ID" sz="3600" dirty="0">
                <a:latin typeface="Arial Rounded MT Bold" panose="020F0704030504030204" pitchFamily="34" charset="0"/>
              </a:rPr>
              <a:t/>
            </a:r>
            <a:br>
              <a:rPr lang="en-ID" sz="3600" dirty="0">
                <a:latin typeface="Arial Rounded MT Bold" panose="020F0704030504030204" pitchFamily="34" charset="0"/>
              </a:rPr>
            </a:br>
            <a:r>
              <a:rPr lang="en-US" sz="3600" b="1" i="1" dirty="0">
                <a:latin typeface="Arial Narrow" panose="020B0606020202030204" pitchFamily="34" charset="0"/>
              </a:rPr>
              <a:t>(Questioning Skills)</a:t>
            </a:r>
            <a:endParaRPr lang="en-US" sz="3600" dirty="0">
              <a:latin typeface="Arial Rounded MT Bold" panose="020F070403050403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410840312"/>
              </p:ext>
            </p:extLst>
          </p:nvPr>
        </p:nvGraphicFramePr>
        <p:xfrm>
          <a:off x="528239" y="2065823"/>
          <a:ext cx="4156881"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308978" y="1693863"/>
            <a:ext cx="6537279" cy="3416320"/>
          </a:xfrm>
          <a:prstGeom prst="rect">
            <a:avLst/>
          </a:prstGeom>
        </p:spPr>
        <p:txBody>
          <a:bodyPr wrap="square">
            <a:spAutoFit/>
          </a:bodyPr>
          <a:lstStyle/>
          <a:p>
            <a:pPr>
              <a:spcAft>
                <a:spcPts val="0"/>
              </a:spcAft>
            </a:pPr>
            <a:r>
              <a:rPr lang="en-US" sz="2400" b="1">
                <a:latin typeface="Arial" panose="020B0604020202020204" pitchFamily="34" charset="0"/>
                <a:ea typeface="Calibri" panose="020F0502020204030204" pitchFamily="34" charset="0"/>
                <a:cs typeface="Arial" panose="020B0604020202020204" pitchFamily="34" charset="0"/>
              </a:rPr>
              <a:t>Pausing (Waktu Jeda)</a:t>
            </a:r>
            <a:endParaRPr lang="en-US" sz="240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n-US" sz="2400">
                <a:latin typeface="Arial" panose="020B0604020202020204" pitchFamily="34" charset="0"/>
                <a:ea typeface="Calibri" panose="020F0502020204030204" pitchFamily="34" charset="0"/>
                <a:cs typeface="Arial" panose="020B0604020202020204" pitchFamily="34" charset="0"/>
              </a:rPr>
              <a:t>Sesudah guru </a:t>
            </a: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mengajukan </a:t>
            </a:r>
            <a:r>
              <a:rPr lang="en-US" sz="2400">
                <a:latin typeface="Arial" panose="020B0604020202020204" pitchFamily="34" charset="0"/>
                <a:ea typeface="Calibri" panose="020F0502020204030204" pitchFamily="34" charset="0"/>
                <a:cs typeface="Arial" panose="020B0604020202020204" pitchFamily="34" charset="0"/>
              </a:rPr>
              <a:t>pertanyaan, guru diam selama beberapa saat. Ini dilakukan agar:</a:t>
            </a:r>
          </a:p>
          <a:p>
            <a:pPr marL="342900" lvl="0" indent="-342900">
              <a:spcAft>
                <a:spcPts val="0"/>
              </a:spcAft>
              <a:buFont typeface="Times New Roman" panose="02020603050405020304" pitchFamily="18" charset="0"/>
              <a:buChar char="-"/>
            </a:pPr>
            <a:r>
              <a:rPr lang="en-US" sz="2400">
                <a:latin typeface="Arial" panose="020B0604020202020204" pitchFamily="34" charset="0"/>
                <a:ea typeface="Calibri" panose="020F0502020204030204" pitchFamily="34" charset="0"/>
                <a:cs typeface="Arial" panose="020B0604020202020204" pitchFamily="34" charset="0"/>
              </a:rPr>
              <a:t>Memberi kesempatan siswa berpikir.</a:t>
            </a:r>
          </a:p>
          <a:p>
            <a:pPr marL="342900" lvl="0" indent="-342900">
              <a:spcAft>
                <a:spcPts val="0"/>
              </a:spcAft>
              <a:buFont typeface="Times New Roman" panose="02020603050405020304" pitchFamily="18" charset="0"/>
              <a:buChar char="-"/>
            </a:pPr>
            <a:r>
              <a:rPr lang="en-US" sz="2400">
                <a:latin typeface="Arial" panose="020B0604020202020204" pitchFamily="34" charset="0"/>
                <a:ea typeface="Calibri" panose="020F0502020204030204" pitchFamily="34" charset="0"/>
                <a:cs typeface="Arial" panose="020B0604020202020204" pitchFamily="34" charset="0"/>
              </a:rPr>
              <a:t>Untuk mendapatkan jawaban yang detail.</a:t>
            </a:r>
          </a:p>
          <a:p>
            <a:pPr marL="342900" lvl="0" indent="-342900">
              <a:spcAft>
                <a:spcPts val="0"/>
              </a:spcAft>
              <a:buFont typeface="Times New Roman" panose="02020603050405020304" pitchFamily="18" charset="0"/>
              <a:buChar char="-"/>
            </a:pPr>
            <a:r>
              <a:rPr lang="en-US" sz="2400">
                <a:latin typeface="Arial" panose="020B0604020202020204" pitchFamily="34" charset="0"/>
                <a:ea typeface="Calibri" panose="020F0502020204030204" pitchFamily="34" charset="0"/>
                <a:cs typeface="Arial" panose="020B0604020202020204" pitchFamily="34" charset="0"/>
              </a:rPr>
              <a:t>Untuk menganalisis/memahami pertanyaan.</a:t>
            </a:r>
          </a:p>
          <a:p>
            <a:pPr marL="342900" lvl="0" indent="-342900">
              <a:spcAft>
                <a:spcPts val="0"/>
              </a:spcAft>
              <a:buFont typeface="Times New Roman" panose="02020603050405020304" pitchFamily="18" charset="0"/>
              <a:buChar char="-"/>
            </a:pPr>
            <a:r>
              <a:rPr lang="en-US" sz="2400">
                <a:latin typeface="Arial" panose="020B0604020202020204" pitchFamily="34" charset="0"/>
                <a:ea typeface="Calibri" panose="020F0502020204030204" pitchFamily="34" charset="0"/>
                <a:cs typeface="Arial" panose="020B0604020202020204" pitchFamily="34" charset="0"/>
              </a:rPr>
              <a:t>Bertujuan agar jumlah siswa yang menjawab meningkat</a:t>
            </a:r>
          </a:p>
        </p:txBody>
      </p:sp>
      <p:sp>
        <p:nvSpPr>
          <p:cNvPr id="3" name="Rectangle 2"/>
          <p:cNvSpPr/>
          <p:nvPr/>
        </p:nvSpPr>
        <p:spPr>
          <a:xfrm>
            <a:off x="350816" y="1560479"/>
            <a:ext cx="4816896" cy="461665"/>
          </a:xfrm>
          <a:prstGeom prst="rect">
            <a:avLst/>
          </a:prstGeom>
          <a:solidFill>
            <a:srgbClr val="FFFF00"/>
          </a:solidFill>
        </p:spPr>
        <p:txBody>
          <a:bodyPr wrap="none">
            <a:spAutoFit/>
          </a:bodyPr>
          <a:lstStyle/>
          <a:p>
            <a:r>
              <a:rPr lang="en-ID" sz="2400">
                <a:latin typeface="Arial Rounded MT Bold" panose="020F0704030504030204" pitchFamily="34" charset="0"/>
              </a:rPr>
              <a:t>Elemen Keterampilan Bertanya</a:t>
            </a:r>
            <a:endParaRPr lang="en-US" sz="2400"/>
          </a:p>
        </p:txBody>
      </p:sp>
    </p:spTree>
    <p:extLst>
      <p:ext uri="{BB962C8B-B14F-4D97-AF65-F5344CB8AC3E}">
        <p14:creationId xmlns:p14="http://schemas.microsoft.com/office/powerpoint/2010/main" xmlns="" val="2511787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92840"/>
          </a:xfrm>
        </p:spPr>
        <p:txBody>
          <a:bodyPr>
            <a:normAutofit fontScale="90000"/>
          </a:bodyPr>
          <a:lstStyle/>
          <a:p>
            <a:r>
              <a:rPr lang="en-ID" sz="3600" dirty="0" err="1">
                <a:latin typeface="Arial Rounded MT Bold" panose="020F0704030504030204" pitchFamily="34" charset="0"/>
              </a:rPr>
              <a:t>Penguatan</a:t>
            </a:r>
            <a:r>
              <a:rPr lang="en-ID" sz="3600" dirty="0">
                <a:latin typeface="Arial Rounded MT Bold" panose="020F0704030504030204" pitchFamily="34" charset="0"/>
              </a:rPr>
              <a:t> </a:t>
            </a:r>
            <a:r>
              <a:rPr lang="en-ID" sz="3600" dirty="0" err="1">
                <a:latin typeface="Arial Rounded MT Bold" panose="020F0704030504030204" pitchFamily="34" charset="0"/>
              </a:rPr>
              <a:t>Keterampilan</a:t>
            </a:r>
            <a:r>
              <a:rPr lang="en-ID" sz="3600" dirty="0">
                <a:latin typeface="Arial Rounded MT Bold" panose="020F0704030504030204" pitchFamily="34" charset="0"/>
              </a:rPr>
              <a:t> </a:t>
            </a:r>
            <a:r>
              <a:rPr lang="en-ID" sz="3600" dirty="0" err="1">
                <a:latin typeface="Arial Rounded MT Bold" panose="020F0704030504030204" pitchFamily="34" charset="0"/>
              </a:rPr>
              <a:t>Bertanya</a:t>
            </a:r>
            <a:r>
              <a:rPr lang="en-ID" sz="3600" dirty="0">
                <a:latin typeface="Arial Rounded MT Bold" panose="020F0704030504030204" pitchFamily="34" charset="0"/>
              </a:rPr>
              <a:t/>
            </a:r>
            <a:br>
              <a:rPr lang="en-ID" sz="3600" dirty="0">
                <a:latin typeface="Arial Rounded MT Bold" panose="020F0704030504030204" pitchFamily="34" charset="0"/>
              </a:rPr>
            </a:br>
            <a:r>
              <a:rPr lang="en-US" sz="3600" b="1" i="1" dirty="0">
                <a:latin typeface="Arial Narrow" panose="020B0606020202030204" pitchFamily="34" charset="0"/>
              </a:rPr>
              <a:t>(Questioning Skills)</a:t>
            </a:r>
            <a:endParaRPr lang="en-US" sz="3600" dirty="0">
              <a:latin typeface="Arial Rounded MT Bold" panose="020F070403050403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2103291388"/>
              </p:ext>
            </p:extLst>
          </p:nvPr>
        </p:nvGraphicFramePr>
        <p:xfrm>
          <a:off x="339711" y="2007215"/>
          <a:ext cx="4307006"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308979" y="1693863"/>
            <a:ext cx="6537278" cy="4893647"/>
          </a:xfrm>
          <a:prstGeom prst="rect">
            <a:avLst/>
          </a:prstGeom>
        </p:spPr>
        <p:txBody>
          <a:bodyPr wrap="square">
            <a:spAutoFit/>
          </a:bodyPr>
          <a:lstStyle/>
          <a:p>
            <a:r>
              <a:rPr lang="en-US" sz="2400" b="1">
                <a:latin typeface="Arial" panose="020B0604020202020204" pitchFamily="34" charset="0"/>
                <a:cs typeface="Arial" panose="020B0604020202020204" pitchFamily="34" charset="0"/>
              </a:rPr>
              <a:t>Prompting (Dorongan Guru)</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Untuk pertanyaan yang kompleks, guru bisa melaksanakan prompt yang berarti mendorong. </a:t>
            </a:r>
          </a:p>
          <a:p>
            <a:r>
              <a:rPr lang="en-US" sz="2400">
                <a:latin typeface="Arial" panose="020B0604020202020204" pitchFamily="34" charset="0"/>
                <a:cs typeface="Arial" panose="020B0604020202020204" pitchFamily="34" charset="0"/>
              </a:rPr>
              <a:t>Langkah-langkahnya:</a:t>
            </a:r>
          </a:p>
          <a:p>
            <a:pPr marL="285750" lvl="0" indent="-285750">
              <a:buFont typeface="Wingdings" panose="05000000000000000000" pitchFamily="2" charset="2"/>
              <a:buChar char="§"/>
            </a:pPr>
            <a:r>
              <a:rPr lang="en-US" sz="2400">
                <a:latin typeface="Arial" panose="020B0604020202020204" pitchFamily="34" charset="0"/>
                <a:cs typeface="Arial" panose="020B0604020202020204" pitchFamily="34" charset="0"/>
              </a:rPr>
              <a:t>Guru memberi tambahan informasi/data supaya siswa bisa lebih paham</a:t>
            </a:r>
          </a:p>
          <a:p>
            <a:pPr marL="285750" lvl="0" indent="-285750">
              <a:buFont typeface="Wingdings" panose="05000000000000000000" pitchFamily="2" charset="2"/>
              <a:buChar char="§"/>
            </a:pPr>
            <a:r>
              <a:rPr lang="en-US" sz="2400">
                <a:latin typeface="Arial" panose="020B0604020202020204" pitchFamily="34" charset="0"/>
                <a:cs typeface="Arial" panose="020B0604020202020204" pitchFamily="34" charset="0"/>
              </a:rPr>
              <a:t>Merubah pertanyaan sesuai dengan situasi pembelajaran. Ini perlu kreatifitas dari guru.</a:t>
            </a:r>
          </a:p>
          <a:p>
            <a:pPr marL="285750" lvl="0" indent="-285750">
              <a:buFont typeface="Wingdings" panose="05000000000000000000" pitchFamily="2" charset="2"/>
              <a:buChar char="§"/>
            </a:pPr>
            <a:r>
              <a:rPr lang="en-US" sz="2400">
                <a:latin typeface="Arial" panose="020B0604020202020204" pitchFamily="34" charset="0"/>
                <a:cs typeface="Arial" panose="020B0604020202020204" pitchFamily="34" charset="0"/>
              </a:rPr>
              <a:t>Klasifikasikan pertanyaan kedalam bentuk yang lebih kecil seperti subkategorii sehingga siswa bisa lebih fokus.</a:t>
            </a:r>
          </a:p>
          <a:p>
            <a:pPr lvl="0">
              <a:spcAft>
                <a:spcPts val="0"/>
              </a:spcAft>
            </a:pPr>
            <a:endParaRPr lang="en-US" sz="2400">
              <a:latin typeface="Arial" panose="020B0604020202020204" pitchFamily="34" charset="0"/>
              <a:cs typeface="Arial" panose="020B0604020202020204" pitchFamily="34" charset="0"/>
            </a:endParaRPr>
          </a:p>
        </p:txBody>
      </p:sp>
      <p:sp>
        <p:nvSpPr>
          <p:cNvPr id="7" name="Rectangle 6"/>
          <p:cNvSpPr/>
          <p:nvPr/>
        </p:nvSpPr>
        <p:spPr>
          <a:xfrm>
            <a:off x="257822" y="1513978"/>
            <a:ext cx="4816896" cy="461665"/>
          </a:xfrm>
          <a:prstGeom prst="rect">
            <a:avLst/>
          </a:prstGeom>
          <a:solidFill>
            <a:srgbClr val="FFFF00"/>
          </a:solidFill>
        </p:spPr>
        <p:txBody>
          <a:bodyPr wrap="none">
            <a:spAutoFit/>
          </a:bodyPr>
          <a:lstStyle/>
          <a:p>
            <a:r>
              <a:rPr lang="en-ID" sz="2400">
                <a:latin typeface="Arial Rounded MT Bold" panose="020F0704030504030204" pitchFamily="34" charset="0"/>
              </a:rPr>
              <a:t>Elemen Keterampilan Bertanya</a:t>
            </a:r>
            <a:endParaRPr lang="en-US" sz="2400"/>
          </a:p>
        </p:txBody>
      </p:sp>
    </p:spTree>
    <p:extLst>
      <p:ext uri="{BB962C8B-B14F-4D97-AF65-F5344CB8AC3E}">
        <p14:creationId xmlns:p14="http://schemas.microsoft.com/office/powerpoint/2010/main" xmlns="" val="35687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65329"/>
          </a:xfrm>
        </p:spPr>
        <p:txBody>
          <a:bodyPr>
            <a:normAutofit fontScale="90000"/>
          </a:bodyPr>
          <a:lstStyle/>
          <a:p>
            <a:r>
              <a:rPr lang="en-ID" dirty="0" err="1">
                <a:latin typeface="Arial Rounded MT Bold" panose="020F0704030504030204" pitchFamily="34" charset="0"/>
              </a:rPr>
              <a:t>Pengertian</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sp>
        <p:nvSpPr>
          <p:cNvPr id="4" name="TextBox 3"/>
          <p:cNvSpPr txBox="1"/>
          <p:nvPr/>
        </p:nvSpPr>
        <p:spPr>
          <a:xfrm>
            <a:off x="838200" y="5805808"/>
            <a:ext cx="4990671" cy="523220"/>
          </a:xfrm>
          <a:prstGeom prst="rect">
            <a:avLst/>
          </a:prstGeom>
          <a:noFill/>
        </p:spPr>
        <p:txBody>
          <a:bodyPr wrap="square" rtlCol="0">
            <a:spAutoFit/>
          </a:bodyPr>
          <a:lstStyle/>
          <a:p>
            <a:r>
              <a:rPr lang="en-ID" sz="1400"/>
              <a:t>Michael J. Wallace. 1979. Micro-teaching and the Teaching of English as Second or Foreign Language</a:t>
            </a:r>
            <a:endParaRPr lang="en-US" sz="1400"/>
          </a:p>
        </p:txBody>
      </p:sp>
      <p:sp>
        <p:nvSpPr>
          <p:cNvPr id="7" name="TextBox 6"/>
          <p:cNvSpPr txBox="1"/>
          <p:nvPr/>
        </p:nvSpPr>
        <p:spPr>
          <a:xfrm>
            <a:off x="322298" y="2030369"/>
            <a:ext cx="4659136" cy="1311128"/>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lnSpc>
                <a:spcPct val="90000"/>
              </a:lnSpc>
            </a:pPr>
            <a:r>
              <a:rPr lang="en-US" sz="2200"/>
              <a:t>Pembelajaran mikro: pembelajaran yang disederhanakan, terutama lingkup pembelajaran dikurangi (</a:t>
            </a:r>
            <a:r>
              <a:rPr lang="en-US" sz="2200" b="1"/>
              <a:t>Michael J Wallace, 1979</a:t>
            </a:r>
            <a:r>
              <a:rPr lang="en-US" sz="2200"/>
              <a:t>)</a:t>
            </a:r>
          </a:p>
        </p:txBody>
      </p:sp>
      <p:sp>
        <p:nvSpPr>
          <p:cNvPr id="8" name="TextBox 7"/>
          <p:cNvSpPr txBox="1"/>
          <p:nvPr/>
        </p:nvSpPr>
        <p:spPr>
          <a:xfrm>
            <a:off x="322298" y="3497484"/>
            <a:ext cx="4659136" cy="2308324"/>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lnSpc>
                <a:spcPct val="90000"/>
              </a:lnSpc>
            </a:pPr>
            <a:r>
              <a:rPr lang="en-US" sz="2000" b="1"/>
              <a:t>J. Cooper &amp; D.W. Allen (1971): </a:t>
            </a:r>
            <a:r>
              <a:rPr lang="en-US" sz="2000"/>
              <a:t>pembelajaran mikro adalah studi tentang suatu situasi pembelajaran yang dilaksanakan dalam waktu dan jumlah tertentu, yakni selama 4 -20 menit dengan jumlah siswa: 3-10 orang, guru memfokuskan diri hanya pada beberapa aspek. </a:t>
            </a:r>
          </a:p>
        </p:txBody>
      </p:sp>
      <p:sp>
        <p:nvSpPr>
          <p:cNvPr id="9" name="Right Arrow 8"/>
          <p:cNvSpPr/>
          <p:nvPr/>
        </p:nvSpPr>
        <p:spPr>
          <a:xfrm>
            <a:off x="5377218" y="3333708"/>
            <a:ext cx="1050878" cy="1154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23880" y="2800375"/>
            <a:ext cx="4659136" cy="2419124"/>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nSpc>
                <a:spcPct val="90000"/>
              </a:lnSpc>
              <a:buFont typeface="Arial" panose="020B0604020202020204" pitchFamily="34" charset="0"/>
              <a:buChar char="•"/>
            </a:pPr>
            <a:r>
              <a:rPr lang="en-US" altLang="en-US" sz="2400">
                <a:solidFill>
                  <a:srgbClr val="222222"/>
                </a:solidFill>
              </a:rPr>
              <a:t>ZPD telah digambarkan sebagai "zona konstruksi," </a:t>
            </a:r>
          </a:p>
          <a:p>
            <a:pPr marL="342900" lvl="0" indent="-342900">
              <a:lnSpc>
                <a:spcPct val="90000"/>
              </a:lnSpc>
              <a:buFont typeface="Arial" panose="020B0604020202020204" pitchFamily="34" charset="0"/>
              <a:buChar char="•"/>
            </a:pPr>
            <a:r>
              <a:rPr lang="en-US" altLang="en-US" sz="2400">
                <a:solidFill>
                  <a:srgbClr val="222222"/>
                </a:solidFill>
              </a:rPr>
              <a:t>Pandangan pengajaran mikro bergeser: kondisi sosial, budaya, dan historis merupakan proses yang digunakan calon guru untuk mengajar</a:t>
            </a:r>
            <a:r>
              <a:rPr lang="en-US" altLang="en-US" sz="2400">
                <a:solidFill>
                  <a:schemeClr val="tx1"/>
                </a:solidFill>
              </a:rPr>
              <a:t> dan siswa utk belajar</a:t>
            </a:r>
          </a:p>
        </p:txBody>
      </p:sp>
      <p:sp>
        <p:nvSpPr>
          <p:cNvPr id="11" name="TextBox 10"/>
          <p:cNvSpPr txBox="1"/>
          <p:nvPr/>
        </p:nvSpPr>
        <p:spPr>
          <a:xfrm>
            <a:off x="1091820" y="1456317"/>
            <a:ext cx="3135795" cy="523220"/>
          </a:xfrm>
          <a:prstGeom prst="rect">
            <a:avLst/>
          </a:prstGeom>
          <a:solidFill>
            <a:srgbClr val="FFFF00"/>
          </a:solidFill>
        </p:spPr>
        <p:txBody>
          <a:bodyPr wrap="none" rtlCol="0">
            <a:spAutoFit/>
          </a:bodyPr>
          <a:lstStyle/>
          <a:p>
            <a:r>
              <a:rPr lang="en-ID" sz="2800" b="1"/>
              <a:t>DEFINISI ERA 70-AN</a:t>
            </a:r>
            <a:endParaRPr lang="en-US" sz="2800" b="1"/>
          </a:p>
        </p:txBody>
      </p:sp>
      <p:sp>
        <p:nvSpPr>
          <p:cNvPr id="12" name="TextBox 11"/>
          <p:cNvSpPr txBox="1"/>
          <p:nvPr/>
        </p:nvSpPr>
        <p:spPr>
          <a:xfrm>
            <a:off x="6823880" y="1475152"/>
            <a:ext cx="3135795" cy="523220"/>
          </a:xfrm>
          <a:prstGeom prst="rect">
            <a:avLst/>
          </a:prstGeom>
          <a:solidFill>
            <a:srgbClr val="FFFF00"/>
          </a:solidFill>
        </p:spPr>
        <p:txBody>
          <a:bodyPr wrap="none" rtlCol="0">
            <a:spAutoFit/>
          </a:bodyPr>
          <a:lstStyle/>
          <a:p>
            <a:r>
              <a:rPr lang="en-ID" sz="2800" b="1"/>
              <a:t>DEFINISI ERA 90-AN</a:t>
            </a:r>
            <a:endParaRPr lang="en-US" sz="2800" b="1"/>
          </a:p>
        </p:txBody>
      </p:sp>
      <p:sp>
        <p:nvSpPr>
          <p:cNvPr id="14"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6721872" y="1893177"/>
            <a:ext cx="4863152" cy="923330"/>
          </a:xfrm>
          <a:prstGeom prst="rect">
            <a:avLst/>
          </a:prstGeom>
        </p:spPr>
        <p:txBody>
          <a:bodyPr wrap="square">
            <a:spAutoFit/>
          </a:bodyPr>
          <a:lstStyle/>
          <a:p>
            <a:pPr fontAlgn="base"/>
            <a:r>
              <a:rPr lang="en-US">
                <a:solidFill>
                  <a:srgbClr val="227744"/>
                </a:solidFill>
                <a:latin typeface="Arial" panose="020B0604020202020204" pitchFamily="34" charset="0"/>
              </a:rPr>
              <a:t>Vare, Jonatha W (1993)</a:t>
            </a:r>
          </a:p>
          <a:p>
            <a:pPr fontAlgn="base"/>
            <a:r>
              <a:rPr lang="en-US" b="1">
                <a:solidFill>
                  <a:srgbClr val="333333"/>
                </a:solidFill>
                <a:latin typeface="Arial" panose="020B0604020202020204" pitchFamily="34" charset="0"/>
              </a:rPr>
              <a:t>Co-Constructing the Zone: A Neo-Vygotskian View of Microteaching.</a:t>
            </a:r>
          </a:p>
        </p:txBody>
      </p:sp>
      <p:sp>
        <p:nvSpPr>
          <p:cNvPr id="16" name="TextBox 15"/>
          <p:cNvSpPr txBox="1"/>
          <p:nvPr/>
        </p:nvSpPr>
        <p:spPr>
          <a:xfrm>
            <a:off x="6344773" y="5598794"/>
            <a:ext cx="3289111" cy="954107"/>
          </a:xfrm>
          <a:prstGeom prst="rect">
            <a:avLst/>
          </a:prstGeom>
          <a:solidFill>
            <a:srgbClr val="FFFF00"/>
          </a:solidFill>
        </p:spPr>
        <p:txBody>
          <a:bodyPr wrap="square" rtlCol="0">
            <a:spAutoFit/>
          </a:bodyPr>
          <a:lstStyle/>
          <a:p>
            <a:pPr algn="ctr"/>
            <a:r>
              <a:rPr lang="en-ID" sz="2800" b="1"/>
              <a:t>Guru harus paham siswa-nya!!</a:t>
            </a:r>
            <a:endParaRPr lang="en-US" sz="2800" b="1"/>
          </a:p>
        </p:txBody>
      </p:sp>
      <p:sp>
        <p:nvSpPr>
          <p:cNvPr id="17" name="Down Arrow 16"/>
          <p:cNvSpPr/>
          <p:nvPr/>
        </p:nvSpPr>
        <p:spPr>
          <a:xfrm>
            <a:off x="7438671" y="5244836"/>
            <a:ext cx="761671" cy="370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47422" y="5252538"/>
            <a:ext cx="3020314" cy="338554"/>
          </a:xfrm>
          <a:prstGeom prst="rect">
            <a:avLst/>
          </a:prstGeom>
        </p:spPr>
        <p:txBody>
          <a:bodyPr wrap="none">
            <a:spAutoFit/>
          </a:bodyPr>
          <a:lstStyle/>
          <a:p>
            <a:r>
              <a:rPr lang="en-US" sz="1600">
                <a:hlinkClick r:id="rId2"/>
              </a:rPr>
              <a:t>https://eric.ed.gov/?id=ED360285</a:t>
            </a:r>
            <a:endParaRPr lang="en-US" sz="1600"/>
          </a:p>
        </p:txBody>
      </p:sp>
    </p:spTree>
    <p:extLst>
      <p:ext uri="{BB962C8B-B14F-4D97-AF65-F5344CB8AC3E}">
        <p14:creationId xmlns:p14="http://schemas.microsoft.com/office/powerpoint/2010/main" xmlns="" val="409301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05389"/>
          </a:xfrm>
        </p:spPr>
        <p:txBody>
          <a:bodyPr>
            <a:normAutofit fontScale="90000"/>
          </a:bodyPr>
          <a:lstStyle/>
          <a:p>
            <a:r>
              <a:rPr lang="en-ID" sz="3200" dirty="0" err="1">
                <a:latin typeface="Arial Rounded MT Bold" panose="020F0704030504030204" pitchFamily="34" charset="0"/>
              </a:rPr>
              <a:t>Penguatan</a:t>
            </a:r>
            <a:r>
              <a:rPr lang="en-ID" sz="3200" dirty="0">
                <a:latin typeface="Arial Rounded MT Bold" panose="020F0704030504030204" pitchFamily="34" charset="0"/>
              </a:rPr>
              <a:t> </a:t>
            </a:r>
            <a:r>
              <a:rPr lang="en-ID" sz="3200" dirty="0" err="1">
                <a:latin typeface="Arial Rounded MT Bold" panose="020F0704030504030204" pitchFamily="34" charset="0"/>
              </a:rPr>
              <a:t>Keterampilan</a:t>
            </a:r>
            <a:r>
              <a:rPr lang="en-ID" sz="3200" dirty="0">
                <a:latin typeface="Arial Rounded MT Bold" panose="020F0704030504030204" pitchFamily="34" charset="0"/>
              </a:rPr>
              <a:t> </a:t>
            </a:r>
            <a:r>
              <a:rPr lang="en-ID" sz="3200" dirty="0" err="1">
                <a:latin typeface="Arial Rounded MT Bold" panose="020F0704030504030204" pitchFamily="34" charset="0"/>
              </a:rPr>
              <a:t>Bertanya</a:t>
            </a:r>
            <a:r>
              <a:rPr lang="en-ID" sz="3200" dirty="0">
                <a:latin typeface="Arial Rounded MT Bold" panose="020F0704030504030204" pitchFamily="34" charset="0"/>
              </a:rPr>
              <a:t/>
            </a:r>
            <a:br>
              <a:rPr lang="en-ID" sz="3200" dirty="0">
                <a:latin typeface="Arial Rounded MT Bold" panose="020F0704030504030204" pitchFamily="34" charset="0"/>
              </a:rPr>
            </a:br>
            <a:r>
              <a:rPr lang="en-US" sz="3200" b="1" i="1" dirty="0">
                <a:latin typeface="Arial Narrow" panose="020B0606020202030204" pitchFamily="34" charset="0"/>
              </a:rPr>
              <a:t>(Questioning Skills)</a:t>
            </a:r>
            <a:endParaRPr lang="en-US" sz="3200"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83921768"/>
              </p:ext>
            </p:extLst>
          </p:nvPr>
        </p:nvGraphicFramePr>
        <p:xfrm>
          <a:off x="528662" y="2195733"/>
          <a:ext cx="4470779"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308979" y="1693863"/>
            <a:ext cx="6096000" cy="3046988"/>
          </a:xfrm>
          <a:prstGeom prst="rect">
            <a:avLst/>
          </a:prstGeom>
        </p:spPr>
        <p:txBody>
          <a:bodyPr>
            <a:spAutoFit/>
          </a:bodyPr>
          <a:lstStyle/>
          <a:p>
            <a:r>
              <a:rPr lang="en-US" sz="2400" b="1">
                <a:latin typeface="Arial" panose="020B0604020202020204" pitchFamily="34" charset="0"/>
                <a:cs typeface="Arial" panose="020B0604020202020204" pitchFamily="34" charset="0"/>
              </a:rPr>
              <a:t>Probing (Penelusuran)</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Agar bisa mendapatkan jawaban yang tepat, guru akan memilih siswa yang dinilai bisa menjawab. Begitu seterusnya hingga ditemukan jawaban yang tepat.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Dalam penerapannya probing terdiri dari mengarahkan, membimbing dan mencari. </a:t>
            </a:r>
          </a:p>
        </p:txBody>
      </p:sp>
      <p:sp>
        <p:nvSpPr>
          <p:cNvPr id="6" name="Rectangle 5"/>
          <p:cNvSpPr/>
          <p:nvPr/>
        </p:nvSpPr>
        <p:spPr>
          <a:xfrm>
            <a:off x="355604" y="1463030"/>
            <a:ext cx="4816896" cy="461665"/>
          </a:xfrm>
          <a:prstGeom prst="rect">
            <a:avLst/>
          </a:prstGeom>
          <a:solidFill>
            <a:srgbClr val="FFFF00"/>
          </a:solidFill>
        </p:spPr>
        <p:txBody>
          <a:bodyPr wrap="none">
            <a:spAutoFit/>
          </a:bodyPr>
          <a:lstStyle/>
          <a:p>
            <a:r>
              <a:rPr lang="en-ID" sz="2400">
                <a:latin typeface="Arial Rounded MT Bold" panose="020F0704030504030204" pitchFamily="34" charset="0"/>
              </a:rPr>
              <a:t>Elemen Keterampilan Bertanya</a:t>
            </a:r>
            <a:endParaRPr lang="en-US" sz="2400"/>
          </a:p>
        </p:txBody>
      </p:sp>
    </p:spTree>
    <p:extLst>
      <p:ext uri="{BB962C8B-B14F-4D97-AF65-F5344CB8AC3E}">
        <p14:creationId xmlns:p14="http://schemas.microsoft.com/office/powerpoint/2010/main" xmlns="" val="5093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Arial Rounded MT Bold" panose="020F0704030504030204" pitchFamily="34" charset="0"/>
              </a:rPr>
              <a:t>Faktor-faktor yang harus diperhatikan dalam mengajukan pertanyaan</a:t>
            </a:r>
          </a:p>
        </p:txBody>
      </p:sp>
      <p:graphicFrame>
        <p:nvGraphicFramePr>
          <p:cNvPr id="4" name="Content Placeholder 3"/>
          <p:cNvGraphicFramePr>
            <a:graphicFrameLocks noGrp="1"/>
          </p:cNvGraphicFramePr>
          <p:nvPr>
            <p:ph idx="1"/>
          </p:nvPr>
        </p:nvGraphicFramePr>
        <p:xfrm>
          <a:off x="838200" y="1693862"/>
          <a:ext cx="10515600" cy="4843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72716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20958"/>
          </a:xfrm>
        </p:spPr>
        <p:txBody>
          <a:bodyPr>
            <a:normAutofit/>
          </a:bodyPr>
          <a:lstStyle/>
          <a:p>
            <a:r>
              <a:rPr lang="en-ID" sz="3600" dirty="0" err="1">
                <a:latin typeface="Arial Rounded MT Bold" panose="020F0704030504030204" pitchFamily="34" charset="0"/>
              </a:rPr>
              <a:t>Penguatan</a:t>
            </a:r>
            <a:r>
              <a:rPr lang="en-ID" sz="3600" dirty="0">
                <a:latin typeface="Arial Rounded MT Bold" panose="020F0704030504030204" pitchFamily="34" charset="0"/>
              </a:rPr>
              <a:t> </a:t>
            </a:r>
            <a:r>
              <a:rPr lang="en-ID" sz="3600" dirty="0" err="1">
                <a:latin typeface="Arial Rounded MT Bold" panose="020F0704030504030204" pitchFamily="34" charset="0"/>
              </a:rPr>
              <a:t>Keterampilan</a:t>
            </a:r>
            <a:r>
              <a:rPr lang="en-ID" sz="3600" dirty="0">
                <a:latin typeface="Arial Rounded MT Bold" panose="020F0704030504030204" pitchFamily="34" charset="0"/>
              </a:rPr>
              <a:t> </a:t>
            </a:r>
            <a:r>
              <a:rPr lang="en-ID" sz="3600" dirty="0" err="1">
                <a:latin typeface="Arial Rounded MT Bold" panose="020F0704030504030204" pitchFamily="34" charset="0"/>
              </a:rPr>
              <a:t>Mengelola</a:t>
            </a:r>
            <a:r>
              <a:rPr lang="en-ID" sz="3600" dirty="0">
                <a:latin typeface="Arial Rounded MT Bold" panose="020F0704030504030204" pitchFamily="34" charset="0"/>
              </a:rPr>
              <a:t> </a:t>
            </a:r>
            <a:r>
              <a:rPr lang="en-ID" sz="3600" dirty="0" err="1">
                <a:latin typeface="Arial Rounded MT Bold" panose="020F0704030504030204" pitchFamily="34" charset="0"/>
              </a:rPr>
              <a:t>Kelas</a:t>
            </a:r>
            <a:r>
              <a:rPr lang="en-ID" sz="3600" dirty="0">
                <a:latin typeface="Arial Rounded MT Bold" panose="020F0704030504030204" pitchFamily="34" charset="0"/>
              </a:rPr>
              <a:t/>
            </a:r>
            <a:br>
              <a:rPr lang="en-ID" sz="3600" dirty="0">
                <a:latin typeface="Arial Rounded MT Bold" panose="020F0704030504030204" pitchFamily="34" charset="0"/>
              </a:rPr>
            </a:br>
            <a:r>
              <a:rPr lang="en-US" sz="3600" b="1" i="1" dirty="0">
                <a:latin typeface="Arial Narrow" panose="020B0606020202030204" pitchFamily="34" charset="0"/>
              </a:rPr>
              <a:t>(Classroom Management Skills)</a:t>
            </a:r>
            <a:endParaRPr lang="en-US" sz="3600" dirty="0">
              <a:latin typeface="Arial Rounded MT Bold" panose="020F0704030504030204" pitchFamily="34" charset="0"/>
            </a:endParaRPr>
          </a:p>
        </p:txBody>
      </p:sp>
      <p:grpSp>
        <p:nvGrpSpPr>
          <p:cNvPr id="5" name="Group 4"/>
          <p:cNvGrpSpPr/>
          <p:nvPr/>
        </p:nvGrpSpPr>
        <p:grpSpPr>
          <a:xfrm>
            <a:off x="340383" y="1692573"/>
            <a:ext cx="6140946" cy="4427622"/>
            <a:chOff x="3025526" y="1721601"/>
            <a:chExt cx="6140946" cy="4427622"/>
          </a:xfrm>
        </p:grpSpPr>
        <p:sp>
          <p:nvSpPr>
            <p:cNvPr id="6" name="Freeform 5"/>
            <p:cNvSpPr/>
            <p:nvPr/>
          </p:nvSpPr>
          <p:spPr>
            <a:xfrm>
              <a:off x="3271164" y="1987709"/>
              <a:ext cx="5895308" cy="1842283"/>
            </a:xfrm>
            <a:custGeom>
              <a:avLst/>
              <a:gdLst>
                <a:gd name="connsiteX0" fmla="*/ 0 w 5895308"/>
                <a:gd name="connsiteY0" fmla="*/ 0 h 1842283"/>
                <a:gd name="connsiteX1" fmla="*/ 5895308 w 5895308"/>
                <a:gd name="connsiteY1" fmla="*/ 0 h 1842283"/>
                <a:gd name="connsiteX2" fmla="*/ 5895308 w 5895308"/>
                <a:gd name="connsiteY2" fmla="*/ 1842283 h 1842283"/>
                <a:gd name="connsiteX3" fmla="*/ 0 w 5895308"/>
                <a:gd name="connsiteY3" fmla="*/ 1842283 h 1842283"/>
                <a:gd name="connsiteX4" fmla="*/ 0 w 5895308"/>
                <a:gd name="connsiteY4" fmla="*/ 0 h 184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308" h="1842283">
                  <a:moveTo>
                    <a:pt x="0" y="0"/>
                  </a:moveTo>
                  <a:lnTo>
                    <a:pt x="5895308" y="0"/>
                  </a:lnTo>
                  <a:lnTo>
                    <a:pt x="5895308" y="1842283"/>
                  </a:lnTo>
                  <a:lnTo>
                    <a:pt x="0" y="184228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47840" tIns="110490" rIns="110490" bIns="110490" numCol="1" spcCol="1270" anchor="ctr" anchorCtr="0">
              <a:noAutofit/>
            </a:bodyPr>
            <a:lstStyle/>
            <a:p>
              <a:pPr lvl="0" algn="l" defTabSz="1289050">
                <a:lnSpc>
                  <a:spcPct val="90000"/>
                </a:lnSpc>
                <a:spcBef>
                  <a:spcPct val="0"/>
                </a:spcBef>
                <a:spcAft>
                  <a:spcPct val="35000"/>
                </a:spcAft>
              </a:pPr>
              <a:r>
                <a:rPr lang="en-US" sz="2900" kern="1200"/>
                <a:t>Ketrampilan yang berkaitan dengan </a:t>
              </a:r>
              <a:r>
                <a:rPr lang="en-US" sz="2900" b="1" kern="1200"/>
                <a:t>penciptaan dan pemeliharaan </a:t>
              </a:r>
              <a:r>
                <a:rPr lang="en-US" sz="2900" kern="1200"/>
                <a:t>kondisi belajar yang optimal</a:t>
              </a:r>
            </a:p>
          </p:txBody>
        </p:sp>
        <p:sp>
          <p:nvSpPr>
            <p:cNvPr id="7" name="Rectangle 6"/>
            <p:cNvSpPr/>
            <p:nvPr/>
          </p:nvSpPr>
          <p:spPr>
            <a:xfrm>
              <a:off x="3025526" y="1721601"/>
              <a:ext cx="1289598" cy="1934398"/>
            </a:xfrm>
            <a:prstGeom prst="rect">
              <a:avLst/>
            </a:prstGeom>
            <a:blipFill>
              <a:blip r:embed="rId2" cstate="email">
                <a:extLst>
                  <a:ext uri="{28A0092B-C50C-407E-A947-70E740481C1C}">
                    <a14:useLocalDpi xmlns:a14="http://schemas.microsoft.com/office/drawing/2010/main" xmlns=""/>
                  </a:ext>
                </a:extLst>
              </a:blip>
              <a:srcRect/>
              <a:stretch>
                <a:fillRect/>
              </a:stretch>
            </a:blipFill>
            <a:ln w="76200">
              <a:solidFill>
                <a:srgbClr val="00B0F0"/>
              </a:solidFill>
            </a:ln>
          </p:spPr>
          <p:style>
            <a:lnRef idx="1">
              <a:scrgbClr r="0" g="0" b="0"/>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271164" y="4306940"/>
              <a:ext cx="5895308" cy="1842283"/>
            </a:xfrm>
            <a:custGeom>
              <a:avLst/>
              <a:gdLst>
                <a:gd name="connsiteX0" fmla="*/ 0 w 5895308"/>
                <a:gd name="connsiteY0" fmla="*/ 0 h 1842283"/>
                <a:gd name="connsiteX1" fmla="*/ 5895308 w 5895308"/>
                <a:gd name="connsiteY1" fmla="*/ 0 h 1842283"/>
                <a:gd name="connsiteX2" fmla="*/ 5895308 w 5895308"/>
                <a:gd name="connsiteY2" fmla="*/ 1842283 h 1842283"/>
                <a:gd name="connsiteX3" fmla="*/ 0 w 5895308"/>
                <a:gd name="connsiteY3" fmla="*/ 1842283 h 1842283"/>
                <a:gd name="connsiteX4" fmla="*/ 0 w 5895308"/>
                <a:gd name="connsiteY4" fmla="*/ 0 h 184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308" h="1842283">
                  <a:moveTo>
                    <a:pt x="0" y="0"/>
                  </a:moveTo>
                  <a:lnTo>
                    <a:pt x="5895308" y="0"/>
                  </a:lnTo>
                  <a:lnTo>
                    <a:pt x="5895308" y="1842283"/>
                  </a:lnTo>
                  <a:lnTo>
                    <a:pt x="0" y="184228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47840" tIns="110490" rIns="110490" bIns="110490" numCol="1" spcCol="1270" anchor="ctr" anchorCtr="0">
              <a:noAutofit/>
            </a:bodyPr>
            <a:lstStyle/>
            <a:p>
              <a:pPr lvl="0" algn="l" defTabSz="1289050">
                <a:lnSpc>
                  <a:spcPct val="90000"/>
                </a:lnSpc>
                <a:spcBef>
                  <a:spcPct val="0"/>
                </a:spcBef>
                <a:spcAft>
                  <a:spcPct val="35000"/>
                </a:spcAft>
              </a:pPr>
              <a:r>
                <a:rPr lang="en-US" sz="2900" kern="1200"/>
                <a:t>Ketrampilan yang berkaitan dengan </a:t>
              </a:r>
              <a:r>
                <a:rPr lang="en-US" sz="2900" b="1" kern="1200"/>
                <a:t>pengembalian kondisi belajar </a:t>
              </a:r>
              <a:r>
                <a:rPr lang="en-US" sz="2900" kern="1200"/>
                <a:t>yang optimal</a:t>
              </a:r>
            </a:p>
          </p:txBody>
        </p:sp>
        <p:sp>
          <p:nvSpPr>
            <p:cNvPr id="9" name="Rectangle 8"/>
            <p:cNvSpPr/>
            <p:nvPr/>
          </p:nvSpPr>
          <p:spPr>
            <a:xfrm>
              <a:off x="3025526" y="4040832"/>
              <a:ext cx="1289598" cy="1934398"/>
            </a:xfrm>
            <a:prstGeom prst="rect">
              <a:avLst/>
            </a:prstGeom>
            <a:blipFill>
              <a:blip r:embed="rId3" cstate="email">
                <a:extLst>
                  <a:ext uri="{28A0092B-C50C-407E-A947-70E740481C1C}">
                    <a14:useLocalDpi xmlns:a14="http://schemas.microsoft.com/office/drawing/2010/main" xmlns=""/>
                  </a:ext>
                </a:extLst>
              </a:blip>
              <a:srcRect/>
              <a:stretch>
                <a:fillRect/>
              </a:stretch>
            </a:blipFill>
            <a:ln w="76200">
              <a:solidFill>
                <a:srgbClr val="00B0F0"/>
              </a:solidFill>
            </a:ln>
          </p:spPr>
          <p:style>
            <a:lnRef idx="1">
              <a:scrgbClr r="0" g="0" b="0"/>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sp>
        <p:nvSpPr>
          <p:cNvPr id="10" name="Rectangle 9"/>
          <p:cNvSpPr/>
          <p:nvPr/>
        </p:nvSpPr>
        <p:spPr>
          <a:xfrm>
            <a:off x="6726967" y="1884509"/>
            <a:ext cx="5227729" cy="1938992"/>
          </a:xfrm>
          <a:prstGeom prst="rect">
            <a:avLst/>
          </a:prstGeom>
        </p:spPr>
        <p:txBody>
          <a:bodyPr wrap="square">
            <a:spAutoFit/>
          </a:bodyPr>
          <a:lstStyle/>
          <a:p>
            <a:pPr marL="342900" indent="-342900">
              <a:buFont typeface="Arial" panose="020B0604020202020204" pitchFamily="34" charset="0"/>
              <a:buChar char="•"/>
            </a:pPr>
            <a:r>
              <a:rPr lang="en-US" sz="2000"/>
              <a:t>Menunjukkan sikap tanggap</a:t>
            </a:r>
          </a:p>
          <a:p>
            <a:pPr marL="342900" indent="-342900">
              <a:buFont typeface="Arial" panose="020B0604020202020204" pitchFamily="34" charset="0"/>
              <a:buChar char="•"/>
            </a:pPr>
            <a:r>
              <a:rPr lang="en-ID" sz="2000"/>
              <a:t>Membagi perhatian</a:t>
            </a:r>
          </a:p>
          <a:p>
            <a:pPr marL="342900" indent="-342900">
              <a:buFont typeface="Arial" panose="020B0604020202020204" pitchFamily="34" charset="0"/>
              <a:buChar char="•"/>
            </a:pPr>
            <a:r>
              <a:rPr lang="en-US" sz="2000"/>
              <a:t>Memusatkan perhatian kelompok</a:t>
            </a:r>
          </a:p>
          <a:p>
            <a:pPr marL="342900" indent="-342900">
              <a:buFont typeface="Arial" panose="020B0604020202020204" pitchFamily="34" charset="0"/>
              <a:buChar char="•"/>
            </a:pPr>
            <a:r>
              <a:rPr lang="en-US" sz="2000"/>
              <a:t>Memberikan petunjuk-petunjuk yang jelas</a:t>
            </a:r>
          </a:p>
          <a:p>
            <a:pPr marL="342900" indent="-342900">
              <a:buFont typeface="Arial" panose="020B0604020202020204" pitchFamily="34" charset="0"/>
              <a:buChar char="•"/>
            </a:pPr>
            <a:r>
              <a:rPr lang="en-ID" sz="2000"/>
              <a:t>Menegur</a:t>
            </a:r>
          </a:p>
          <a:p>
            <a:pPr marL="342900" indent="-342900">
              <a:buFont typeface="Arial" panose="020B0604020202020204" pitchFamily="34" charset="0"/>
              <a:buChar char="•"/>
            </a:pPr>
            <a:r>
              <a:rPr lang="en-ID" sz="2000"/>
              <a:t>Memberi penguatan</a:t>
            </a:r>
            <a:endParaRPr lang="en-US" sz="2000"/>
          </a:p>
        </p:txBody>
      </p:sp>
      <p:sp>
        <p:nvSpPr>
          <p:cNvPr id="11" name="Rectangle 10"/>
          <p:cNvSpPr/>
          <p:nvPr/>
        </p:nvSpPr>
        <p:spPr>
          <a:xfrm>
            <a:off x="6726967" y="4387363"/>
            <a:ext cx="5000576" cy="1323439"/>
          </a:xfrm>
          <a:prstGeom prst="rect">
            <a:avLst/>
          </a:prstGeom>
        </p:spPr>
        <p:txBody>
          <a:bodyPr wrap="square">
            <a:spAutoFit/>
          </a:bodyPr>
          <a:lstStyle/>
          <a:p>
            <a:pPr marL="342900" indent="-342900">
              <a:buFont typeface="Arial" panose="020B0604020202020204" pitchFamily="34" charset="0"/>
              <a:buChar char="•"/>
            </a:pPr>
            <a:r>
              <a:rPr lang="en-US" sz="2000"/>
              <a:t>Memodifikasi tingkah laku</a:t>
            </a:r>
          </a:p>
          <a:p>
            <a:pPr marL="342900" indent="-342900">
              <a:buFont typeface="Arial" panose="020B0604020202020204" pitchFamily="34" charset="0"/>
              <a:buChar char="•"/>
            </a:pPr>
            <a:r>
              <a:rPr lang="en-ID" sz="2000"/>
              <a:t>Pengelolaan kelompok</a:t>
            </a:r>
          </a:p>
          <a:p>
            <a:pPr marL="342900" indent="-342900">
              <a:buFont typeface="Arial" panose="020B0604020202020204" pitchFamily="34" charset="0"/>
              <a:buChar char="•"/>
            </a:pPr>
            <a:r>
              <a:rPr lang="en-US" sz="2000"/>
              <a:t>Menemukan dan memecahkan tingkah laku yang menimbulkan masalah</a:t>
            </a:r>
          </a:p>
        </p:txBody>
      </p:sp>
    </p:spTree>
    <p:extLst>
      <p:ext uri="{BB962C8B-B14F-4D97-AF65-F5344CB8AC3E}">
        <p14:creationId xmlns:p14="http://schemas.microsoft.com/office/powerpoint/2010/main" xmlns="" val="396725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D" sz="3600">
                <a:latin typeface="Arial Rounded MT Bold" panose="020F0704030504030204" pitchFamily="34" charset="0"/>
              </a:rPr>
              <a:t>Penguatan Keterampilan Memberikan Penguatan</a:t>
            </a:r>
            <a:br>
              <a:rPr lang="en-ID" sz="3600">
                <a:latin typeface="Arial Rounded MT Bold" panose="020F0704030504030204" pitchFamily="34" charset="0"/>
              </a:rPr>
            </a:br>
            <a:r>
              <a:rPr lang="en-US" sz="3600" b="1" i="1">
                <a:latin typeface="Arial Narrow" panose="020B0606020202030204" pitchFamily="34" charset="0"/>
              </a:rPr>
              <a:t>(Skills of Reinforcement)</a:t>
            </a:r>
            <a:endParaRPr lang="en-US" sz="3600">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55770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Penguatan Verbal</a:t>
            </a:r>
            <a:endParaRPr lang="en-US">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a:t>Penguatan verbal Penguatan verbal dapat berupa kata-kata atau kalimat yang diucapkan guru. </a:t>
            </a:r>
          </a:p>
          <a:p>
            <a:pPr marL="514350" indent="-514350">
              <a:buFont typeface="+mj-lt"/>
              <a:buAutoNum type="arabicPeriod"/>
            </a:pPr>
            <a:r>
              <a:rPr lang="en-US" sz="3600"/>
              <a:t>Contoh:</a:t>
            </a:r>
          </a:p>
          <a:p>
            <a:pPr lvl="1"/>
            <a:r>
              <a:rPr lang="en-US" sz="3200"/>
              <a:t>baik, bagus, tepat, </a:t>
            </a:r>
          </a:p>
          <a:p>
            <a:pPr lvl="1"/>
            <a:r>
              <a:rPr lang="en-US" sz="3200"/>
              <a:t>saya sangat menghargai pendapatmu, </a:t>
            </a:r>
          </a:p>
          <a:p>
            <a:pPr lvl="1"/>
            <a:r>
              <a:rPr lang="en-US" sz="3200"/>
              <a:t>pikiranmu sangat cerdas, dan lain-lain.</a:t>
            </a:r>
          </a:p>
          <a:p>
            <a:pPr marL="514350" indent="-514350">
              <a:buFont typeface="+mj-lt"/>
              <a:buAutoNum type="arabicPeriod"/>
            </a:pPr>
            <a:endParaRPr lang="en-US" sz="3600"/>
          </a:p>
        </p:txBody>
      </p:sp>
    </p:spTree>
    <p:extLst>
      <p:ext uri="{BB962C8B-B14F-4D97-AF65-F5344CB8AC3E}">
        <p14:creationId xmlns:p14="http://schemas.microsoft.com/office/powerpoint/2010/main" xmlns="" val="4031869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Penguatan Gestural</a:t>
            </a:r>
            <a:endParaRPr lang="en-US">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a:t>Penguatan ini diberikan dalam bentuk mimik, gerakan wajah atau anggota badan yang dapat memberikan kesan kepada siswa. </a:t>
            </a:r>
          </a:p>
          <a:p>
            <a:pPr marL="514350" indent="-514350">
              <a:buFont typeface="+mj-lt"/>
              <a:buAutoNum type="arabicPeriod"/>
            </a:pPr>
            <a:r>
              <a:rPr lang="en-US"/>
              <a:t>Misalnya: </a:t>
            </a:r>
          </a:p>
          <a:p>
            <a:pPr lvl="1"/>
            <a:r>
              <a:rPr lang="en-US"/>
              <a:t>mengangkat alis, </a:t>
            </a:r>
          </a:p>
          <a:p>
            <a:pPr lvl="1"/>
            <a:r>
              <a:rPr lang="en-US"/>
              <a:t>tersenyum, </a:t>
            </a:r>
          </a:p>
          <a:p>
            <a:pPr lvl="1"/>
            <a:r>
              <a:rPr lang="en-US"/>
              <a:t>kelingan mata, </a:t>
            </a:r>
          </a:p>
          <a:p>
            <a:pPr lvl="1"/>
            <a:r>
              <a:rPr lang="en-US"/>
              <a:t>tepuk tangan, </a:t>
            </a:r>
          </a:p>
          <a:p>
            <a:pPr lvl="1"/>
            <a:r>
              <a:rPr lang="en-US"/>
              <a:t>anggukan tanda setuju, </a:t>
            </a:r>
          </a:p>
          <a:p>
            <a:pPr lvl="1"/>
            <a:r>
              <a:rPr lang="en-US"/>
              <a:t>menaikkan ibu jari tanda jempolan, dan lainlain</a:t>
            </a:r>
          </a:p>
          <a:p>
            <a:pPr marL="514350" indent="-514350">
              <a:buFont typeface="+mj-lt"/>
              <a:buAutoNum type="arabicPeriod"/>
            </a:pPr>
            <a:endParaRPr lang="en-US"/>
          </a:p>
        </p:txBody>
      </p:sp>
    </p:spTree>
    <p:extLst>
      <p:ext uri="{BB962C8B-B14F-4D97-AF65-F5344CB8AC3E}">
        <p14:creationId xmlns:p14="http://schemas.microsoft.com/office/powerpoint/2010/main" xmlns="" val="2960783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Penguatan dengan Mendekati</a:t>
            </a:r>
            <a:endParaRPr lang="en-US">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a:t>Penguatan ini dikerjakan dengan mendekati siswa untuk menyatakan perhatian guru terhadap pekerjaan, tingkah laku atau penampilan siswa. </a:t>
            </a:r>
          </a:p>
          <a:p>
            <a:pPr marL="514350" indent="-514350">
              <a:buFont typeface="+mj-lt"/>
              <a:buAutoNum type="arabicPeriod"/>
            </a:pPr>
            <a:r>
              <a:rPr lang="en-US"/>
              <a:t>Seringkali gerakan guru mendekati siswa diberikan untuk memperkuat penguatan yang bersifat verbal </a:t>
            </a:r>
          </a:p>
          <a:p>
            <a:pPr marL="514350" indent="-514350">
              <a:buFont typeface="+mj-lt"/>
              <a:buAutoNum type="arabicPeriod"/>
            </a:pPr>
            <a:r>
              <a:rPr lang="en-US"/>
              <a:t>Misalnya: </a:t>
            </a:r>
          </a:p>
          <a:p>
            <a:pPr lvl="1"/>
            <a:r>
              <a:rPr lang="en-US"/>
              <a:t>guru duduk dalam kelompok diskusi, </a:t>
            </a:r>
          </a:p>
          <a:p>
            <a:pPr lvl="1"/>
            <a:r>
              <a:rPr lang="en-US"/>
              <a:t>berdiri disamping siswa, </a:t>
            </a:r>
          </a:p>
        </p:txBody>
      </p:sp>
    </p:spTree>
    <p:extLst>
      <p:ext uri="{BB962C8B-B14F-4D97-AF65-F5344CB8AC3E}">
        <p14:creationId xmlns:p14="http://schemas.microsoft.com/office/powerpoint/2010/main" xmlns="" val="2982773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Penguatan dengan Sentuhan</a:t>
            </a:r>
            <a:endParaRPr lang="en-US">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a:t>Guru dapat menyatakan penghargaan kepada siswa dengan sentuhan. </a:t>
            </a:r>
          </a:p>
          <a:p>
            <a:pPr marL="514350" indent="-514350">
              <a:buFont typeface="+mj-lt"/>
              <a:buAutoNum type="arabicPeriod"/>
            </a:pPr>
            <a:r>
              <a:rPr lang="en-US" sz="3200"/>
              <a:t>Misalnya: </a:t>
            </a:r>
          </a:p>
          <a:p>
            <a:pPr lvl="1"/>
            <a:r>
              <a:rPr lang="en-US" sz="2800"/>
              <a:t>menepuk pundak siswa, </a:t>
            </a:r>
          </a:p>
          <a:p>
            <a:pPr lvl="1"/>
            <a:r>
              <a:rPr lang="en-US" sz="2800"/>
              <a:t>menjabat tangan siswa, </a:t>
            </a:r>
          </a:p>
          <a:p>
            <a:pPr lvl="1"/>
            <a:r>
              <a:rPr lang="en-US" sz="2800"/>
              <a:t>mengangkat tangan siswa. </a:t>
            </a:r>
          </a:p>
          <a:p>
            <a:pPr lvl="1"/>
            <a:r>
              <a:rPr lang="en-US" sz="2800"/>
              <a:t>Sering kali untuk anak-anak yang masih kecil guiru mengusap rambut kepala siswa </a:t>
            </a:r>
          </a:p>
        </p:txBody>
      </p:sp>
    </p:spTree>
    <p:extLst>
      <p:ext uri="{BB962C8B-B14F-4D97-AF65-F5344CB8AC3E}">
        <p14:creationId xmlns:p14="http://schemas.microsoft.com/office/powerpoint/2010/main" xmlns="" val="1658231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sz="3600">
                <a:latin typeface="Arial Rounded MT Bold" panose="020F0704030504030204" pitchFamily="34" charset="0"/>
              </a:rPr>
              <a:t>Penguatan dengan Kegiatan Menyenangkan</a:t>
            </a:r>
            <a:endParaRPr lang="en-US" sz="360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a:t>Penguatan ini dapat berupa kegiatan-kegiatan yang menyenangkan bagi siswa</a:t>
            </a:r>
          </a:p>
          <a:p>
            <a:pPr marL="514350" indent="-514350">
              <a:buFont typeface="+mj-lt"/>
              <a:buAutoNum type="arabicPeriod"/>
            </a:pPr>
            <a:r>
              <a:rPr lang="en-US" sz="3200"/>
              <a:t>Contoh:</a:t>
            </a:r>
          </a:p>
          <a:p>
            <a:pPr lvl="1"/>
            <a:r>
              <a:rPr lang="en-US" sz="2800"/>
              <a:t>meminta siswa untuk membantu temannya bila dia selesai mengerjakan pekerjaan terlebih dahulu dengan tepat, </a:t>
            </a:r>
          </a:p>
          <a:p>
            <a:pPr lvl="1"/>
            <a:r>
              <a:rPr lang="en-US" sz="2800"/>
              <a:t>siswa diminta memimpin kegiatan, dan lain-lain</a:t>
            </a:r>
          </a:p>
        </p:txBody>
      </p:sp>
    </p:spTree>
    <p:extLst>
      <p:ext uri="{BB962C8B-B14F-4D97-AF65-F5344CB8AC3E}">
        <p14:creationId xmlns:p14="http://schemas.microsoft.com/office/powerpoint/2010/main" xmlns="" val="139736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sz="3600">
                <a:latin typeface="Arial Rounded MT Bold" panose="020F0704030504030204" pitchFamily="34" charset="0"/>
              </a:rPr>
              <a:t>Penguatan dengan Tanda atau Benda</a:t>
            </a:r>
            <a:endParaRPr lang="en-US" sz="360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a:t>Penguatan bentuk ini merupakan usaha guru dalam menggunakan bermacam-macam simbol penguatan untuk menunjang tingkah laku siswa yang positif. </a:t>
            </a:r>
          </a:p>
          <a:p>
            <a:pPr marL="514350" indent="-514350">
              <a:buFont typeface="+mj-lt"/>
              <a:buAutoNum type="arabicPeriod"/>
            </a:pPr>
            <a:r>
              <a:rPr lang="en-US" sz="3200"/>
              <a:t>Bentuk penguatan ini antara lain :</a:t>
            </a:r>
          </a:p>
          <a:p>
            <a:pPr lvl="1"/>
            <a:r>
              <a:rPr lang="en-US" sz="2800"/>
              <a:t>komentar tertulis pada buku pekerjaan, </a:t>
            </a:r>
          </a:p>
          <a:p>
            <a:pPr lvl="1"/>
            <a:r>
              <a:rPr lang="en-US" sz="2800"/>
              <a:t>pemberian perangko, mata uang koleksi, bintang, permen dan sebagainya</a:t>
            </a:r>
          </a:p>
        </p:txBody>
      </p:sp>
    </p:spTree>
    <p:extLst>
      <p:ext uri="{BB962C8B-B14F-4D97-AF65-F5344CB8AC3E}">
        <p14:creationId xmlns:p14="http://schemas.microsoft.com/office/powerpoint/2010/main" xmlns="" val="150802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33" y="495971"/>
            <a:ext cx="3914473" cy="1678885"/>
          </a:xfrm>
          <a:solidFill>
            <a:schemeClr val="bg1"/>
          </a:solidFill>
        </p:spPr>
        <p:txBody>
          <a:bodyPr>
            <a:normAutofit fontScale="90000"/>
          </a:bodyPr>
          <a:lstStyle/>
          <a:p>
            <a:r>
              <a:rPr lang="en-ID">
                <a:latin typeface="Arial Rounded MT Bold" panose="020F0704030504030204" pitchFamily="34" charset="0"/>
              </a:rPr>
              <a:t>Fungsi Pembelajaran Mikro</a:t>
            </a:r>
            <a:endParaRPr lang="en-US">
              <a:latin typeface="Arial Rounded MT Bold" panose="020F0704030504030204" pitchFamily="34" charset="0"/>
            </a:endParaRPr>
          </a:p>
        </p:txBody>
      </p:sp>
      <p:grpSp>
        <p:nvGrpSpPr>
          <p:cNvPr id="5" name="Group 4"/>
          <p:cNvGrpSpPr/>
          <p:nvPr/>
        </p:nvGrpSpPr>
        <p:grpSpPr>
          <a:xfrm>
            <a:off x="3929016" y="778558"/>
            <a:ext cx="6607055" cy="5826957"/>
            <a:chOff x="3942664" y="1696715"/>
            <a:chExt cx="4306671" cy="4237971"/>
          </a:xfrm>
        </p:grpSpPr>
        <p:sp>
          <p:nvSpPr>
            <p:cNvPr id="6" name="Block Arc 5"/>
            <p:cNvSpPr/>
            <p:nvPr/>
          </p:nvSpPr>
          <p:spPr>
            <a:xfrm>
              <a:off x="4252602" y="2247892"/>
              <a:ext cx="3686794" cy="3686794"/>
            </a:xfrm>
            <a:prstGeom prst="blockArc">
              <a:avLst>
                <a:gd name="adj1" fmla="val 9000000"/>
                <a:gd name="adj2" fmla="val 16200000"/>
                <a:gd name="adj3" fmla="val 464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7" name="Block Arc 6"/>
            <p:cNvSpPr/>
            <p:nvPr/>
          </p:nvSpPr>
          <p:spPr>
            <a:xfrm>
              <a:off x="4252602" y="2247892"/>
              <a:ext cx="3686794" cy="3686794"/>
            </a:xfrm>
            <a:prstGeom prst="blockArc">
              <a:avLst>
                <a:gd name="adj1" fmla="val 1800000"/>
                <a:gd name="adj2" fmla="val 9000000"/>
                <a:gd name="adj3" fmla="val 464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8" name="Block Arc 7"/>
            <p:cNvSpPr/>
            <p:nvPr/>
          </p:nvSpPr>
          <p:spPr>
            <a:xfrm>
              <a:off x="4252602" y="2247892"/>
              <a:ext cx="3686794" cy="3686794"/>
            </a:xfrm>
            <a:prstGeom prst="blockArc">
              <a:avLst>
                <a:gd name="adj1" fmla="val 16200000"/>
                <a:gd name="adj2" fmla="val 1800000"/>
                <a:gd name="adj3" fmla="val 464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9" name="Freeform 8"/>
            <p:cNvSpPr/>
            <p:nvPr/>
          </p:nvSpPr>
          <p:spPr>
            <a:xfrm>
              <a:off x="5247512" y="3242802"/>
              <a:ext cx="1696975" cy="1696975"/>
            </a:xfrm>
            <a:custGeom>
              <a:avLst/>
              <a:gdLst>
                <a:gd name="connsiteX0" fmla="*/ 0 w 1696975"/>
                <a:gd name="connsiteY0" fmla="*/ 848488 h 1696975"/>
                <a:gd name="connsiteX1" fmla="*/ 848488 w 1696975"/>
                <a:gd name="connsiteY1" fmla="*/ 0 h 1696975"/>
                <a:gd name="connsiteX2" fmla="*/ 1696976 w 1696975"/>
                <a:gd name="connsiteY2" fmla="*/ 848488 h 1696975"/>
                <a:gd name="connsiteX3" fmla="*/ 848488 w 1696975"/>
                <a:gd name="connsiteY3" fmla="*/ 1696976 h 1696975"/>
                <a:gd name="connsiteX4" fmla="*/ 0 w 1696975"/>
                <a:gd name="connsiteY4" fmla="*/ 848488 h 169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975" h="1696975">
                  <a:moveTo>
                    <a:pt x="0" y="848488"/>
                  </a:moveTo>
                  <a:cubicBezTo>
                    <a:pt x="0" y="379881"/>
                    <a:pt x="379881" y="0"/>
                    <a:pt x="848488" y="0"/>
                  </a:cubicBezTo>
                  <a:cubicBezTo>
                    <a:pt x="1317095" y="0"/>
                    <a:pt x="1696976" y="379881"/>
                    <a:pt x="1696976" y="848488"/>
                  </a:cubicBezTo>
                  <a:cubicBezTo>
                    <a:pt x="1696976" y="1317095"/>
                    <a:pt x="1317095" y="1696976"/>
                    <a:pt x="848488" y="1696976"/>
                  </a:cubicBezTo>
                  <a:cubicBezTo>
                    <a:pt x="379881" y="1696976"/>
                    <a:pt x="0" y="1317095"/>
                    <a:pt x="0" y="848488"/>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68836" tIns="268836" rIns="268836" bIns="268836" numCol="1" spcCol="1270" anchor="ctr" anchorCtr="0">
              <a:noAutofit/>
            </a:bodyPr>
            <a:lstStyle/>
            <a:p>
              <a:pPr lvl="0" algn="ctr" defTabSz="711200">
                <a:lnSpc>
                  <a:spcPct val="90000"/>
                </a:lnSpc>
                <a:spcBef>
                  <a:spcPct val="0"/>
                </a:spcBef>
                <a:spcAft>
                  <a:spcPct val="35000"/>
                </a:spcAft>
              </a:pPr>
              <a:r>
                <a:rPr lang="en-ID" sz="3200" b="1" kern="1200"/>
                <a:t>PEMBELA-JARAN MIKRO</a:t>
              </a:r>
              <a:endParaRPr lang="en-US" sz="3200" b="1" kern="1200"/>
            </a:p>
          </p:txBody>
        </p:sp>
        <p:sp>
          <p:nvSpPr>
            <p:cNvPr id="10" name="Freeform 9"/>
            <p:cNvSpPr/>
            <p:nvPr/>
          </p:nvSpPr>
          <p:spPr>
            <a:xfrm>
              <a:off x="5502058" y="1696715"/>
              <a:ext cx="1187882" cy="1187882"/>
            </a:xfrm>
            <a:custGeom>
              <a:avLst/>
              <a:gdLst>
                <a:gd name="connsiteX0" fmla="*/ 0 w 1187882"/>
                <a:gd name="connsiteY0" fmla="*/ 593941 h 1187882"/>
                <a:gd name="connsiteX1" fmla="*/ 593941 w 1187882"/>
                <a:gd name="connsiteY1" fmla="*/ 0 h 1187882"/>
                <a:gd name="connsiteX2" fmla="*/ 1187882 w 1187882"/>
                <a:gd name="connsiteY2" fmla="*/ 593941 h 1187882"/>
                <a:gd name="connsiteX3" fmla="*/ 593941 w 1187882"/>
                <a:gd name="connsiteY3" fmla="*/ 1187882 h 1187882"/>
                <a:gd name="connsiteX4" fmla="*/ 0 w 1187882"/>
                <a:gd name="connsiteY4" fmla="*/ 593941 h 11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82" h="1187882">
                  <a:moveTo>
                    <a:pt x="0" y="593941"/>
                  </a:moveTo>
                  <a:cubicBezTo>
                    <a:pt x="0" y="265916"/>
                    <a:pt x="265916" y="0"/>
                    <a:pt x="593941" y="0"/>
                  </a:cubicBezTo>
                  <a:cubicBezTo>
                    <a:pt x="921966" y="0"/>
                    <a:pt x="1187882" y="265916"/>
                    <a:pt x="1187882" y="593941"/>
                  </a:cubicBezTo>
                  <a:cubicBezTo>
                    <a:pt x="1187882" y="921966"/>
                    <a:pt x="921966" y="1187882"/>
                    <a:pt x="593941" y="1187882"/>
                  </a:cubicBezTo>
                  <a:cubicBezTo>
                    <a:pt x="265916" y="1187882"/>
                    <a:pt x="0" y="921966"/>
                    <a:pt x="0" y="593941"/>
                  </a:cubicBezTo>
                  <a:close/>
                </a:path>
              </a:pathLst>
            </a:custGeom>
            <a:solidFill>
              <a:schemeClr val="accent4">
                <a:lumMod val="20000"/>
                <a:lumOff val="80000"/>
              </a:schemeClr>
            </a:solidFill>
            <a:scene3d>
              <a:camera prst="orthographicFront"/>
              <a:lightRig rig="flat" dir="t"/>
            </a:scene3d>
            <a:sp3d prstMaterial="dkEdge">
              <a:bevelT w="8200" h="38100" prst="relaxedInset"/>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7931" tIns="187931" rIns="187931" bIns="187931" numCol="1" spcCol="1270" anchor="ctr" anchorCtr="0">
              <a:noAutofit/>
            </a:bodyPr>
            <a:lstStyle/>
            <a:p>
              <a:pPr lvl="0" algn="ctr" defTabSz="488950">
                <a:lnSpc>
                  <a:spcPct val="90000"/>
                </a:lnSpc>
                <a:spcBef>
                  <a:spcPct val="0"/>
                </a:spcBef>
                <a:spcAft>
                  <a:spcPct val="35000"/>
                </a:spcAft>
              </a:pPr>
              <a:r>
                <a:rPr lang="en-US" sz="2000" i="0" kern="1200"/>
                <a:t>Latihan mengajar dalam situasi laboratoris</a:t>
              </a:r>
              <a:endParaRPr lang="en-US" sz="2000" kern="1200"/>
            </a:p>
          </p:txBody>
        </p:sp>
        <p:sp>
          <p:nvSpPr>
            <p:cNvPr id="11" name="Freeform 10"/>
            <p:cNvSpPr/>
            <p:nvPr/>
          </p:nvSpPr>
          <p:spPr>
            <a:xfrm>
              <a:off x="7061453" y="4397665"/>
              <a:ext cx="1187882" cy="1187882"/>
            </a:xfrm>
            <a:custGeom>
              <a:avLst/>
              <a:gdLst>
                <a:gd name="connsiteX0" fmla="*/ 0 w 1187882"/>
                <a:gd name="connsiteY0" fmla="*/ 593941 h 1187882"/>
                <a:gd name="connsiteX1" fmla="*/ 593941 w 1187882"/>
                <a:gd name="connsiteY1" fmla="*/ 0 h 1187882"/>
                <a:gd name="connsiteX2" fmla="*/ 1187882 w 1187882"/>
                <a:gd name="connsiteY2" fmla="*/ 593941 h 1187882"/>
                <a:gd name="connsiteX3" fmla="*/ 593941 w 1187882"/>
                <a:gd name="connsiteY3" fmla="*/ 1187882 h 1187882"/>
                <a:gd name="connsiteX4" fmla="*/ 0 w 1187882"/>
                <a:gd name="connsiteY4" fmla="*/ 593941 h 11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82" h="1187882">
                  <a:moveTo>
                    <a:pt x="0" y="593941"/>
                  </a:moveTo>
                  <a:cubicBezTo>
                    <a:pt x="0" y="265916"/>
                    <a:pt x="265916" y="0"/>
                    <a:pt x="593941" y="0"/>
                  </a:cubicBezTo>
                  <a:cubicBezTo>
                    <a:pt x="921966" y="0"/>
                    <a:pt x="1187882" y="265916"/>
                    <a:pt x="1187882" y="593941"/>
                  </a:cubicBezTo>
                  <a:cubicBezTo>
                    <a:pt x="1187882" y="921966"/>
                    <a:pt x="921966" y="1187882"/>
                    <a:pt x="593941" y="1187882"/>
                  </a:cubicBezTo>
                  <a:cubicBezTo>
                    <a:pt x="265916" y="1187882"/>
                    <a:pt x="0" y="921966"/>
                    <a:pt x="0" y="593941"/>
                  </a:cubicBezTo>
                  <a:close/>
                </a:path>
              </a:pathLst>
            </a:cu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7931" tIns="187931" rIns="187931" bIns="187931" numCol="1" spcCol="1270" anchor="ctr" anchorCtr="0">
              <a:noAutofit/>
            </a:bodyPr>
            <a:lstStyle/>
            <a:p>
              <a:pPr lvl="0" algn="ctr" defTabSz="488950">
                <a:lnSpc>
                  <a:spcPct val="90000"/>
                </a:lnSpc>
                <a:spcBef>
                  <a:spcPct val="0"/>
                </a:spcBef>
                <a:spcAft>
                  <a:spcPct val="35000"/>
                </a:spcAft>
              </a:pPr>
              <a:r>
                <a:rPr lang="en-US" sz="2000" b="0" i="0" kern="1200"/>
                <a:t>Penanaman sikap </a:t>
              </a:r>
              <a:r>
                <a:rPr lang="en-ID" sz="2000"/>
                <a:t>Keguruan</a:t>
              </a:r>
              <a:endParaRPr lang="en-US" sz="2000" kern="1200"/>
            </a:p>
          </p:txBody>
        </p:sp>
        <p:sp>
          <p:nvSpPr>
            <p:cNvPr id="12" name="Freeform 11"/>
            <p:cNvSpPr/>
            <p:nvPr/>
          </p:nvSpPr>
          <p:spPr>
            <a:xfrm>
              <a:off x="3942664" y="4397665"/>
              <a:ext cx="1187882" cy="1187882"/>
            </a:xfrm>
            <a:custGeom>
              <a:avLst/>
              <a:gdLst>
                <a:gd name="connsiteX0" fmla="*/ 0 w 1187882"/>
                <a:gd name="connsiteY0" fmla="*/ 593941 h 1187882"/>
                <a:gd name="connsiteX1" fmla="*/ 593941 w 1187882"/>
                <a:gd name="connsiteY1" fmla="*/ 0 h 1187882"/>
                <a:gd name="connsiteX2" fmla="*/ 1187882 w 1187882"/>
                <a:gd name="connsiteY2" fmla="*/ 593941 h 1187882"/>
                <a:gd name="connsiteX3" fmla="*/ 593941 w 1187882"/>
                <a:gd name="connsiteY3" fmla="*/ 1187882 h 1187882"/>
                <a:gd name="connsiteX4" fmla="*/ 0 w 1187882"/>
                <a:gd name="connsiteY4" fmla="*/ 593941 h 11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82" h="1187882">
                  <a:moveTo>
                    <a:pt x="0" y="593941"/>
                  </a:moveTo>
                  <a:cubicBezTo>
                    <a:pt x="0" y="265916"/>
                    <a:pt x="265916" y="0"/>
                    <a:pt x="593941" y="0"/>
                  </a:cubicBezTo>
                  <a:cubicBezTo>
                    <a:pt x="921966" y="0"/>
                    <a:pt x="1187882" y="265916"/>
                    <a:pt x="1187882" y="593941"/>
                  </a:cubicBezTo>
                  <a:cubicBezTo>
                    <a:pt x="1187882" y="921966"/>
                    <a:pt x="921966" y="1187882"/>
                    <a:pt x="593941" y="1187882"/>
                  </a:cubicBezTo>
                  <a:cubicBezTo>
                    <a:pt x="265916" y="1187882"/>
                    <a:pt x="0" y="921966"/>
                    <a:pt x="0" y="593941"/>
                  </a:cubicBez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7931" tIns="187931" rIns="187931" bIns="187931" numCol="1" spcCol="1270" anchor="ctr" anchorCtr="0">
              <a:noAutofit/>
            </a:bodyPr>
            <a:lstStyle/>
            <a:p>
              <a:pPr lvl="0" algn="ctr" defTabSz="488950">
                <a:lnSpc>
                  <a:spcPct val="90000"/>
                </a:lnSpc>
                <a:spcBef>
                  <a:spcPct val="0"/>
                </a:spcBef>
                <a:spcAft>
                  <a:spcPct val="35000"/>
                </a:spcAft>
              </a:pPr>
              <a:r>
                <a:rPr lang="en-US" sz="2000" b="0" i="0" kern="1200"/>
                <a:t>Inovasi konsepsi Pendidikan Keguruan</a:t>
              </a:r>
              <a:endParaRPr lang="en-US" sz="2000" kern="1200"/>
            </a:p>
          </p:txBody>
        </p:sp>
      </p:grpSp>
      <p:sp>
        <p:nvSpPr>
          <p:cNvPr id="13" name="TextBox 12"/>
          <p:cNvSpPr txBox="1"/>
          <p:nvPr/>
        </p:nvSpPr>
        <p:spPr>
          <a:xfrm>
            <a:off x="8755626" y="773557"/>
            <a:ext cx="2491389" cy="1123712"/>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ID" sz="2400" b="1" dirty="0"/>
              <a:t>KETERAMPILAN</a:t>
            </a:r>
            <a:endParaRPr lang="en-ID" b="1" dirty="0"/>
          </a:p>
          <a:p>
            <a:r>
              <a:rPr lang="en-ID" dirty="0" err="1"/>
              <a:t>Praktik</a:t>
            </a:r>
            <a:r>
              <a:rPr lang="en-ID" dirty="0"/>
              <a:t> </a:t>
            </a:r>
            <a:r>
              <a:rPr lang="en-ID" dirty="0" err="1"/>
              <a:t>Keterampilan</a:t>
            </a:r>
            <a:r>
              <a:rPr lang="en-ID" dirty="0"/>
              <a:t> </a:t>
            </a:r>
            <a:r>
              <a:rPr lang="en-ID" dirty="0" err="1"/>
              <a:t>dasar</a:t>
            </a:r>
            <a:r>
              <a:rPr lang="en-ID" dirty="0"/>
              <a:t> </a:t>
            </a:r>
            <a:r>
              <a:rPr lang="en-ID" dirty="0" err="1"/>
              <a:t>mengajar</a:t>
            </a:r>
            <a:endParaRPr lang="en-ID" dirty="0"/>
          </a:p>
        </p:txBody>
      </p:sp>
      <p:sp>
        <p:nvSpPr>
          <p:cNvPr id="14" name="TextBox 13"/>
          <p:cNvSpPr txBox="1"/>
          <p:nvPr/>
        </p:nvSpPr>
        <p:spPr>
          <a:xfrm>
            <a:off x="9243337" y="3193885"/>
            <a:ext cx="2109977" cy="1123712"/>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D" sz="2400" b="1"/>
              <a:t>SIKAP</a:t>
            </a:r>
            <a:endParaRPr lang="en-ID" b="1"/>
          </a:p>
          <a:p>
            <a:pPr algn="ctr"/>
            <a:r>
              <a:rPr lang="en-ID"/>
              <a:t>Meresapi profesi “guru sejati”</a:t>
            </a:r>
            <a:endParaRPr lang="en-US"/>
          </a:p>
        </p:txBody>
      </p:sp>
      <p:sp>
        <p:nvSpPr>
          <p:cNvPr id="15" name="TextBox 14"/>
          <p:cNvSpPr txBox="1"/>
          <p:nvPr/>
        </p:nvSpPr>
        <p:spPr>
          <a:xfrm>
            <a:off x="955473" y="3755741"/>
            <a:ext cx="2883822" cy="2111216"/>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ID" sz="2800" b="1"/>
              <a:t>KONSEP</a:t>
            </a:r>
            <a:endParaRPr lang="en-ID" b="1"/>
          </a:p>
          <a:p>
            <a:pPr marL="285750" indent="-285750">
              <a:buFont typeface="Arial" panose="020B0604020202020204" pitchFamily="34" charset="0"/>
              <a:buChar char="•"/>
            </a:pPr>
            <a:r>
              <a:rPr lang="en-ID"/>
              <a:t>Pemahaman dan penerapan model dan media</a:t>
            </a:r>
          </a:p>
          <a:p>
            <a:pPr marL="285750" indent="-285750">
              <a:buFont typeface="Arial" panose="020B0604020202020204" pitchFamily="34" charset="0"/>
              <a:buChar char="•"/>
            </a:pPr>
            <a:r>
              <a:rPr lang="en-ID"/>
              <a:t>Pemantapan konsep subject spesific</a:t>
            </a:r>
            <a:endParaRPr lang="en-US"/>
          </a:p>
        </p:txBody>
      </p:sp>
    </p:spTree>
    <p:extLst>
      <p:ext uri="{BB962C8B-B14F-4D97-AF65-F5344CB8AC3E}">
        <p14:creationId xmlns:p14="http://schemas.microsoft.com/office/powerpoint/2010/main" xmlns="" val="3789676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sz="3200">
                <a:latin typeface="Arial Rounded MT Bold" panose="020F0704030504030204" pitchFamily="34" charset="0"/>
              </a:rPr>
              <a:t>Penguatan Keterampilan </a:t>
            </a:r>
            <a:r>
              <a:rPr lang="en-US" sz="3200">
                <a:latin typeface="Arial Rounded MT Bold" panose="020F0704030504030204" pitchFamily="34" charset="0"/>
              </a:rPr>
              <a:t>Menggunakan Variasi</a:t>
            </a:r>
            <a:br>
              <a:rPr lang="en-US" sz="3200">
                <a:latin typeface="Arial Rounded MT Bold" panose="020F0704030504030204" pitchFamily="34" charset="0"/>
              </a:rPr>
            </a:br>
            <a:r>
              <a:rPr lang="en-US" sz="3200" b="1" i="1">
                <a:latin typeface="Arial Narrow" panose="020B0606020202030204" pitchFamily="34" charset="0"/>
              </a:rPr>
              <a:t>(Stimulus Variation Teaching Skills)</a:t>
            </a:r>
            <a:endParaRPr lang="en-US" sz="3200">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0341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atin typeface="Arial Rounded MT Bold" panose="020F0704030504030204" pitchFamily="34" charset="0"/>
              </a:rPr>
              <a:t>Variasi dalam Gaya Mengajar Guru</a:t>
            </a:r>
          </a:p>
        </p:txBody>
      </p:sp>
      <p:sp>
        <p:nvSpPr>
          <p:cNvPr id="3" name="Content Placeholder 2"/>
          <p:cNvSpPr>
            <a:spLocks noGrp="1"/>
          </p:cNvSpPr>
          <p:nvPr>
            <p:ph idx="1"/>
          </p:nvPr>
        </p:nvSpPr>
        <p:spPr/>
        <p:txBody>
          <a:bodyPr>
            <a:normAutofit fontScale="55000" lnSpcReduction="20000"/>
          </a:bodyPr>
          <a:lstStyle/>
          <a:p>
            <a:pPr marL="514350" indent="-514350">
              <a:buAutoNum type="alphaLcPeriod"/>
            </a:pPr>
            <a:r>
              <a:rPr lang="en-US" sz="3200"/>
              <a:t>Variasi suara: keras-lemah, cepat-lamban, tinggi-rendah, besar-kecil suara.</a:t>
            </a:r>
          </a:p>
          <a:p>
            <a:pPr marL="514350" indent="-514350">
              <a:buAutoNum type="alphaLcPeriod"/>
            </a:pPr>
            <a:r>
              <a:rPr lang="en-US" sz="3200"/>
              <a:t>Pemusatan perhatian; dapat dikerjakan secara verbal, isyarat atau dengan menggunakan model. </a:t>
            </a:r>
          </a:p>
          <a:p>
            <a:pPr marL="514350" indent="-514350">
              <a:buAutoNum type="alphaLcPeriod"/>
            </a:pPr>
            <a:r>
              <a:rPr lang="en-US" sz="3200"/>
              <a:t>Kesenyapan; Pada saat guru menerangkan sering kali diperlukan kegiatan berhenti sejenak secara tiba-tiba. Kesenyapan ini bertujuan untuk meminta perhatian siswa. Adakalanya kesenyapan dikerjakan bila guru akan berpindah dari segmen mengajar satu ke sigmen mengajar yang lain. Jika hal ini dikerjakan tujuannya adalah memberikan kesempatan kepada siswa untuk menge-dapkan pengetahuan yang baru diperoleh sebelum pindah ke segmen berikutnya. </a:t>
            </a:r>
          </a:p>
          <a:p>
            <a:pPr marL="514350" indent="-514350">
              <a:buAutoNum type="alphaLcPeriod"/>
            </a:pPr>
            <a:r>
              <a:rPr lang="en-US" sz="3200"/>
              <a:t>Kontak pandang. Untuk meningkatkan hubungan dengan siswa dan menghindarkan hal-hal yang bersuifat impersonal, maka kontak pandang pwerlu dikerjakan selama proses pembelajaran. </a:t>
            </a:r>
          </a:p>
          <a:p>
            <a:pPr marL="514350" indent="-514350">
              <a:buAutoNum type="alphaLcPeriod"/>
            </a:pPr>
            <a:r>
              <a:rPr lang="en-US" sz="3200"/>
              <a:t>Gerakan badan dan mimik. Perubahan ekspresi wajah, gerakan kepala badan, sangat penting dalam proses komunikasi. </a:t>
            </a:r>
          </a:p>
          <a:p>
            <a:pPr marL="514350" indent="-514350">
              <a:buAutoNum type="alphaLcPeriod"/>
            </a:pPr>
            <a:r>
              <a:rPr lang="en-US" sz="3200"/>
              <a:t>Perubahan posisi guru. Perhatian siswa dapat ditingkatkan melalui perubahan posisi guru dalam proses interaksi komunikasi</a:t>
            </a:r>
          </a:p>
        </p:txBody>
      </p:sp>
    </p:spTree>
    <p:extLst>
      <p:ext uri="{BB962C8B-B14F-4D97-AF65-F5344CB8AC3E}">
        <p14:creationId xmlns:p14="http://schemas.microsoft.com/office/powerpoint/2010/main" xmlns="" val="3945965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30" y="447166"/>
            <a:ext cx="10515600" cy="1246697"/>
          </a:xfrm>
          <a:solidFill>
            <a:schemeClr val="bg1"/>
          </a:solidFill>
        </p:spPr>
        <p:txBody>
          <a:bodyPr>
            <a:normAutofit fontScale="90000"/>
          </a:bodyPr>
          <a:lstStyle/>
          <a:p>
            <a:r>
              <a:rPr lang="en-ID" sz="3600">
                <a:latin typeface="Arial Rounded MT Bold" panose="020F0704030504030204" pitchFamily="34" charset="0"/>
              </a:rPr>
              <a:t>Penguatan Keterampilan Mengajar Kelompok Kecil &amp; Perorangan</a:t>
            </a:r>
            <a:br>
              <a:rPr lang="en-ID" sz="3600">
                <a:latin typeface="Arial Rounded MT Bold" panose="020F0704030504030204" pitchFamily="34" charset="0"/>
              </a:rPr>
            </a:br>
            <a:r>
              <a:rPr lang="en-US" sz="3600" b="1" i="1">
                <a:latin typeface="Arial Narrow" panose="020B0606020202030204" pitchFamily="34" charset="0"/>
              </a:rPr>
              <a:t>(Small Group &amp; Individuals Teaching Skills)</a:t>
            </a:r>
            <a:endParaRPr lang="en-US" sz="3600">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93930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69206"/>
          </a:xfrm>
          <a:solidFill>
            <a:schemeClr val="bg1"/>
          </a:solidFill>
        </p:spPr>
        <p:txBody>
          <a:bodyPr>
            <a:normAutofit fontScale="90000"/>
          </a:bodyPr>
          <a:lstStyle/>
          <a:p>
            <a:r>
              <a:rPr lang="en-ID" sz="3600">
                <a:latin typeface="Arial Rounded MT Bold" panose="020F0704030504030204" pitchFamily="34" charset="0"/>
              </a:rPr>
              <a:t>Komponen Keterampilan Memimpin Diskusi Kelompok Kecil</a:t>
            </a:r>
            <a:br>
              <a:rPr lang="en-ID" sz="3600">
                <a:latin typeface="Arial Rounded MT Bold" panose="020F0704030504030204" pitchFamily="34" charset="0"/>
              </a:rPr>
            </a:br>
            <a:r>
              <a:rPr lang="en-US" sz="3600" b="1" i="1">
                <a:latin typeface="Arial Narrow" panose="020B0606020202030204" pitchFamily="34" charset="0"/>
              </a:rPr>
              <a:t>(Guiding Small Discussion Skills)</a:t>
            </a:r>
            <a:endParaRPr lang="en-US" sz="3600">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69568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7" y="2686485"/>
            <a:ext cx="10949134" cy="1754326"/>
          </a:xfrm>
          <a:prstGeom prst="rect">
            <a:avLst/>
          </a:prstGeom>
          <a:noFill/>
        </p:spPr>
        <p:txBody>
          <a:bodyPr wrap="square" lIns="91440" tIns="45720" rIns="91440" bIns="45720">
            <a:spAutoFit/>
          </a:bodyPr>
          <a:lstStyle/>
          <a:p>
            <a:pPr algn="ct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Penguatan Fasilitasi Sumber Daya Pembelajaran Mikro</a:t>
            </a:r>
          </a:p>
        </p:txBody>
      </p:sp>
    </p:spTree>
    <p:extLst>
      <p:ext uri="{BB962C8B-B14F-4D97-AF65-F5344CB8AC3E}">
        <p14:creationId xmlns:p14="http://schemas.microsoft.com/office/powerpoint/2010/main" xmlns="" val="123187011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a:latin typeface="Arial Rounded MT Bold" panose="020F0704030504030204" pitchFamily="34" charset="0"/>
              </a:rPr>
              <a:t>Fungsi Laboratorium Pembelajaran Micro</a:t>
            </a:r>
            <a:endParaRPr lang="en-US">
              <a:latin typeface="Arial Rounded MT Bold" panose="020F0704030504030204" pitchFamily="34" charset="0"/>
            </a:endParaRP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29472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185478" cy="826866"/>
          </a:xfrm>
        </p:spPr>
        <p:txBody>
          <a:bodyPr>
            <a:normAutofit fontScale="90000"/>
          </a:bodyPr>
          <a:lstStyle/>
          <a:p>
            <a:r>
              <a:rPr lang="en-US" sz="3600">
                <a:latin typeface="Arial Rounded MT Bold" panose="020F0704030504030204" pitchFamily="34" charset="0"/>
              </a:rPr>
              <a:t>Kelengkapan Sarana Laboratorium Pembelajaran Mikro</a:t>
            </a: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43817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9" y="365126"/>
            <a:ext cx="11136572" cy="826866"/>
          </a:xfrm>
        </p:spPr>
        <p:txBody>
          <a:bodyPr>
            <a:noAutofit/>
          </a:bodyPr>
          <a:lstStyle/>
          <a:p>
            <a:r>
              <a:rPr lang="en-US" sz="3200">
                <a:latin typeface="Arial Rounded MT Bold" panose="020F0704030504030204" pitchFamily="34" charset="0"/>
              </a:rPr>
              <a:t>Kelengkapan Sarana Laboratorium Pembelajaran Mikro</a:t>
            </a:r>
            <a:endParaRPr lang="en-US" sz="320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xmlns=""/>
              </a:ext>
            </a:extLst>
          </a:blip>
          <a:srcRect/>
          <a:stretch/>
        </p:blipFill>
        <p:spPr>
          <a:xfrm>
            <a:off x="1559967" y="1592046"/>
            <a:ext cx="8965887" cy="5265954"/>
          </a:xfrm>
          <a:prstGeom prst="rect">
            <a:avLst/>
          </a:prstGeom>
        </p:spPr>
      </p:pic>
    </p:spTree>
    <p:extLst>
      <p:ext uri="{BB962C8B-B14F-4D97-AF65-F5344CB8AC3E}">
        <p14:creationId xmlns:p14="http://schemas.microsoft.com/office/powerpoint/2010/main" xmlns="" val="668785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terimakasih"/>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465998" y="915037"/>
            <a:ext cx="9753600" cy="5419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421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6519"/>
          </a:xfrm>
        </p:spPr>
        <p:txBody>
          <a:bodyPr/>
          <a:lstStyle/>
          <a:p>
            <a:r>
              <a:rPr lang="en-ID" dirty="0" err="1">
                <a:latin typeface="Arial Rounded MT Bold" panose="020F0704030504030204" pitchFamily="34" charset="0"/>
              </a:rPr>
              <a:t>Tujuan</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sp>
        <p:nvSpPr>
          <p:cNvPr id="16" name="Content Placeholder 2"/>
          <p:cNvSpPr>
            <a:spLocks noGrp="1"/>
          </p:cNvSpPr>
          <p:nvPr>
            <p:ph idx="1"/>
          </p:nvPr>
        </p:nvSpPr>
        <p:spPr>
          <a:xfrm>
            <a:off x="6375177" y="2139434"/>
            <a:ext cx="5563722" cy="3384645"/>
          </a:xfrm>
        </p:spPr>
        <p:txBody>
          <a:bodyPr>
            <a:normAutofit/>
          </a:bodyPr>
          <a:lstStyle/>
          <a:p>
            <a:r>
              <a:rPr lang="en-US"/>
              <a:t>”Mengasah” kemampuan calon guru atau guru dalam melaksanakan proses pembelajaran dengan berbagai keterampilan mengajar yang lebih spesifik</a:t>
            </a:r>
          </a:p>
          <a:p>
            <a:r>
              <a:rPr lang="en-US"/>
              <a:t>Menganalisis perilaku mengajar diri sendiri dan teman-teman sejawat lainnya.</a:t>
            </a:r>
          </a:p>
          <a:p>
            <a:r>
              <a:rPr lang="en-US"/>
              <a:t>Melatih diri dari suasana "kikuk dan kaku" dalam pelaksanaan pembelajaran yang sebenarnya</a:t>
            </a:r>
          </a:p>
        </p:txBody>
      </p:sp>
      <p:pic>
        <p:nvPicPr>
          <p:cNvPr id="5" name="Picture 11"/>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42332" y="2402526"/>
            <a:ext cx="1581150" cy="157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2977774" y="4842296"/>
            <a:ext cx="2435282" cy="1889748"/>
          </a:xfrm>
          <a:prstGeom prst="rect">
            <a:avLst/>
          </a:prstGeom>
          <a:solidFill>
            <a:schemeClr val="accent4">
              <a:lumMod val="40000"/>
              <a:lumOff val="60000"/>
            </a:schemeClr>
          </a:solidFill>
        </p:spPr>
        <p:txBody>
          <a:bodyPr wrap="none">
            <a:spAutoFit/>
          </a:bodyPr>
          <a:lstStyle/>
          <a:p>
            <a:pPr marL="285750" indent="-285750">
              <a:lnSpc>
                <a:spcPct val="80000"/>
              </a:lnSpc>
              <a:buFont typeface="Arial" panose="020B0604020202020204" pitchFamily="34" charset="0"/>
              <a:buChar char="•"/>
              <a:defRPr/>
            </a:pPr>
            <a:r>
              <a:rPr lang="en-US" dirty="0">
                <a:latin typeface="Arial" charset="0"/>
              </a:rPr>
              <a:t>Flexibility</a:t>
            </a:r>
          </a:p>
          <a:p>
            <a:pPr marL="285750" indent="-285750">
              <a:lnSpc>
                <a:spcPct val="80000"/>
              </a:lnSpc>
              <a:buFont typeface="Arial" panose="020B0604020202020204" pitchFamily="34" charset="0"/>
              <a:buChar char="•"/>
              <a:defRPr/>
            </a:pPr>
            <a:r>
              <a:rPr lang="en-US">
                <a:latin typeface="Arial" charset="0"/>
              </a:rPr>
              <a:t>Initiative/Innovative</a:t>
            </a:r>
            <a:endParaRPr lang="en-US" dirty="0">
              <a:latin typeface="Arial" charset="0"/>
            </a:endParaRPr>
          </a:p>
          <a:p>
            <a:pPr marL="285750" indent="-285750">
              <a:lnSpc>
                <a:spcPct val="80000"/>
              </a:lnSpc>
              <a:buFont typeface="Arial" panose="020B0604020202020204" pitchFamily="34" charset="0"/>
              <a:buChar char="•"/>
              <a:defRPr/>
            </a:pPr>
            <a:r>
              <a:rPr lang="en-US" dirty="0">
                <a:latin typeface="Arial" charset="0"/>
              </a:rPr>
              <a:t>Leadership</a:t>
            </a:r>
          </a:p>
          <a:p>
            <a:pPr marL="285750" indent="-285750">
              <a:lnSpc>
                <a:spcPct val="80000"/>
              </a:lnSpc>
              <a:buFont typeface="Arial" panose="020B0604020202020204" pitchFamily="34" charset="0"/>
              <a:buChar char="•"/>
              <a:defRPr/>
            </a:pPr>
            <a:r>
              <a:rPr lang="en-US" dirty="0">
                <a:latin typeface="Arial" charset="0"/>
              </a:rPr>
              <a:t>Social-skills</a:t>
            </a:r>
          </a:p>
          <a:p>
            <a:pPr marL="285750" indent="-285750">
              <a:lnSpc>
                <a:spcPct val="80000"/>
              </a:lnSpc>
              <a:buFont typeface="Arial" panose="020B0604020202020204" pitchFamily="34" charset="0"/>
              <a:buChar char="•"/>
              <a:defRPr/>
            </a:pPr>
            <a:r>
              <a:rPr lang="en-US" dirty="0">
                <a:latin typeface="Arial" charset="0"/>
              </a:rPr>
              <a:t>Cross cultural</a:t>
            </a:r>
          </a:p>
          <a:p>
            <a:pPr marL="285750" indent="-285750">
              <a:lnSpc>
                <a:spcPct val="80000"/>
              </a:lnSpc>
              <a:buFont typeface="Arial" panose="020B0604020202020204" pitchFamily="34" charset="0"/>
              <a:buChar char="•"/>
              <a:defRPr/>
            </a:pPr>
            <a:r>
              <a:rPr lang="en-US" dirty="0">
                <a:latin typeface="Arial" charset="0"/>
              </a:rPr>
              <a:t>Productivity</a:t>
            </a:r>
          </a:p>
          <a:p>
            <a:pPr marL="285750" indent="-285750">
              <a:lnSpc>
                <a:spcPct val="80000"/>
              </a:lnSpc>
              <a:buFont typeface="Arial" panose="020B0604020202020204" pitchFamily="34" charset="0"/>
              <a:buChar char="•"/>
              <a:defRPr/>
            </a:pPr>
            <a:r>
              <a:rPr lang="en-US" dirty="0">
                <a:latin typeface="Arial" charset="0"/>
              </a:rPr>
              <a:t>Accountability</a:t>
            </a:r>
          </a:p>
          <a:p>
            <a:pPr marL="285750" indent="-285750">
              <a:lnSpc>
                <a:spcPct val="80000"/>
              </a:lnSpc>
              <a:buFont typeface="Arial" panose="020B0604020202020204" pitchFamily="34" charset="0"/>
              <a:buChar char="•"/>
              <a:defRPr/>
            </a:pPr>
            <a:r>
              <a:rPr lang="en-US" dirty="0">
                <a:latin typeface="Arial" charset="0"/>
              </a:rPr>
              <a:t>Life-long </a:t>
            </a:r>
            <a:r>
              <a:rPr lang="en-US" dirty="0" err="1">
                <a:latin typeface="Arial" charset="0"/>
              </a:rPr>
              <a:t>learne</a:t>
            </a:r>
            <a:r>
              <a:rPr lang="id-ID" sz="2000" dirty="0">
                <a:latin typeface="Arial" charset="0"/>
              </a:rPr>
              <a:t>r</a:t>
            </a:r>
            <a:endParaRPr lang="en-US" sz="2000" dirty="0">
              <a:latin typeface="Arial" charset="0"/>
            </a:endParaRPr>
          </a:p>
        </p:txBody>
      </p:sp>
      <p:sp>
        <p:nvSpPr>
          <p:cNvPr id="8" name="TextBox 7"/>
          <p:cNvSpPr txBox="1"/>
          <p:nvPr/>
        </p:nvSpPr>
        <p:spPr>
          <a:xfrm>
            <a:off x="542332" y="1535649"/>
            <a:ext cx="2282228" cy="523220"/>
          </a:xfrm>
          <a:prstGeom prst="rect">
            <a:avLst/>
          </a:prstGeom>
          <a:solidFill>
            <a:srgbClr val="FFFF00"/>
          </a:solidFill>
        </p:spPr>
        <p:txBody>
          <a:bodyPr wrap="none" rtlCol="0">
            <a:spAutoFit/>
          </a:bodyPr>
          <a:lstStyle/>
          <a:p>
            <a:r>
              <a:rPr lang="en-ID" sz="2800" b="1"/>
              <a:t>Tujuan Umum</a:t>
            </a:r>
            <a:endParaRPr lang="en-US" sz="2800" b="1"/>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xmlns=""/>
              </a:ext>
            </a:extLst>
          </a:blip>
          <a:srcRect l="19009" t="8448" r="3300" b="5582"/>
          <a:stretch/>
        </p:blipFill>
        <p:spPr>
          <a:xfrm>
            <a:off x="3354796" y="1708340"/>
            <a:ext cx="1665027" cy="1842448"/>
          </a:xfrm>
          <a:prstGeom prst="rect">
            <a:avLst/>
          </a:prstGeom>
        </p:spPr>
      </p:pic>
      <p:sp>
        <p:nvSpPr>
          <p:cNvPr id="11" name="TextBox 10"/>
          <p:cNvSpPr txBox="1"/>
          <p:nvPr/>
        </p:nvSpPr>
        <p:spPr>
          <a:xfrm>
            <a:off x="2476144" y="3563854"/>
            <a:ext cx="3180456" cy="923330"/>
          </a:xfrm>
          <a:prstGeom prst="rect">
            <a:avLst/>
          </a:prstGeom>
          <a:noFill/>
        </p:spPr>
        <p:txBody>
          <a:bodyPr wrap="square">
            <a:spAutoFit/>
          </a:bodyPr>
          <a:lstStyle/>
          <a:p>
            <a:pPr algn="ctr">
              <a:defRPr/>
            </a:pPr>
            <a:r>
              <a:rPr lang="en-ID">
                <a:latin typeface="Arial" charset="0"/>
              </a:rPr>
              <a:t>Penguasaan Kompetensi profesional</a:t>
            </a:r>
            <a:r>
              <a:rPr lang="en-US">
                <a:latin typeface="Arial" charset="0"/>
              </a:rPr>
              <a:t>, pedagogi, sikap, dan sosial</a:t>
            </a:r>
            <a:endParaRPr lang="en-ID">
              <a:latin typeface="Arial" charset="0"/>
            </a:endParaRPr>
          </a:p>
        </p:txBody>
      </p:sp>
      <p:sp>
        <p:nvSpPr>
          <p:cNvPr id="12" name="TextBox 11"/>
          <p:cNvSpPr txBox="1"/>
          <p:nvPr/>
        </p:nvSpPr>
        <p:spPr>
          <a:xfrm>
            <a:off x="218364" y="4094848"/>
            <a:ext cx="2393087" cy="646331"/>
          </a:xfrm>
          <a:prstGeom prst="rect">
            <a:avLst/>
          </a:prstGeom>
          <a:noFill/>
        </p:spPr>
        <p:txBody>
          <a:bodyPr wrap="square">
            <a:spAutoFit/>
          </a:bodyPr>
          <a:lstStyle/>
          <a:p>
            <a:pPr algn="ctr">
              <a:defRPr/>
            </a:pPr>
            <a:r>
              <a:rPr lang="en-ID">
                <a:latin typeface="Arial" charset="0"/>
              </a:rPr>
              <a:t>Konsep konsep keguruan</a:t>
            </a:r>
          </a:p>
        </p:txBody>
      </p:sp>
      <p:sp>
        <p:nvSpPr>
          <p:cNvPr id="13" name="Right Arrow 12"/>
          <p:cNvSpPr/>
          <p:nvPr/>
        </p:nvSpPr>
        <p:spPr>
          <a:xfrm>
            <a:off x="2192031" y="2456283"/>
            <a:ext cx="1376944" cy="1154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a:t>PRAKTIK</a:t>
            </a:r>
            <a:endParaRPr lang="en-US" b="1"/>
          </a:p>
        </p:txBody>
      </p:sp>
      <p:sp>
        <p:nvSpPr>
          <p:cNvPr id="14" name="Down Arrow 13"/>
          <p:cNvSpPr/>
          <p:nvPr/>
        </p:nvSpPr>
        <p:spPr>
          <a:xfrm>
            <a:off x="3568975" y="4449280"/>
            <a:ext cx="761671" cy="370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45407" y="1567525"/>
            <a:ext cx="2331920" cy="523220"/>
          </a:xfrm>
          <a:prstGeom prst="rect">
            <a:avLst/>
          </a:prstGeom>
          <a:solidFill>
            <a:srgbClr val="FFFF00"/>
          </a:solidFill>
        </p:spPr>
        <p:txBody>
          <a:bodyPr wrap="none" rtlCol="0">
            <a:spAutoFit/>
          </a:bodyPr>
          <a:lstStyle/>
          <a:p>
            <a:r>
              <a:rPr lang="en-ID" sz="2800" b="1"/>
              <a:t>Tujuan Khusus</a:t>
            </a:r>
            <a:endParaRPr lang="en-US" sz="2800" b="1"/>
          </a:p>
        </p:txBody>
      </p:sp>
      <p:sp>
        <p:nvSpPr>
          <p:cNvPr id="17" name="Oval 16"/>
          <p:cNvSpPr/>
          <p:nvPr/>
        </p:nvSpPr>
        <p:spPr>
          <a:xfrm>
            <a:off x="6888698" y="5787170"/>
            <a:ext cx="2623791" cy="94487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b="1"/>
              <a:t>Jiwa GURU SEJATI</a:t>
            </a:r>
            <a:endParaRPr lang="en-US" sz="2800" b="1"/>
          </a:p>
        </p:txBody>
      </p:sp>
      <p:sp>
        <p:nvSpPr>
          <p:cNvPr id="18" name="Down Arrow 17"/>
          <p:cNvSpPr/>
          <p:nvPr/>
        </p:nvSpPr>
        <p:spPr>
          <a:xfrm>
            <a:off x="7730531" y="5068956"/>
            <a:ext cx="761671" cy="503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6200000">
            <a:off x="5867167" y="5820203"/>
            <a:ext cx="761671" cy="878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0178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74788"/>
          </a:xfrm>
        </p:spPr>
        <p:txBody>
          <a:bodyPr>
            <a:normAutofit fontScale="90000"/>
          </a:bodyPr>
          <a:lstStyle/>
          <a:p>
            <a:r>
              <a:rPr lang="en-ID" dirty="0" err="1">
                <a:latin typeface="Arial Rounded MT Bold" panose="020F0704030504030204" pitchFamily="34" charset="0"/>
              </a:rPr>
              <a:t>Manfaat</a:t>
            </a:r>
            <a:r>
              <a:rPr lang="en-ID" dirty="0">
                <a:latin typeface="Arial Rounded MT Bold" panose="020F0704030504030204" pitchFamily="34" charset="0"/>
              </a:rPr>
              <a:t> </a:t>
            </a:r>
            <a:r>
              <a:rPr lang="en-ID" dirty="0" err="1">
                <a:latin typeface="Arial Rounded MT Bold" panose="020F0704030504030204" pitchFamily="34" charset="0"/>
              </a:rPr>
              <a:t>Pembelajaran</a:t>
            </a:r>
            <a:r>
              <a:rPr lang="en-ID" dirty="0">
                <a:latin typeface="Arial Rounded MT Bold" panose="020F0704030504030204" pitchFamily="34" charset="0"/>
              </a:rPr>
              <a:t> </a:t>
            </a:r>
            <a:r>
              <a:rPr lang="en-ID" dirty="0" err="1">
                <a:latin typeface="Arial Rounded MT Bold" panose="020F0704030504030204" pitchFamily="34" charset="0"/>
              </a:rPr>
              <a:t>Mikro</a:t>
            </a:r>
            <a:endParaRPr lang="en-US" dirty="0">
              <a:latin typeface="Arial Rounded MT Bold" panose="020F07040305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61591537"/>
              </p:ext>
            </p:extLst>
          </p:nvPr>
        </p:nvGraphicFramePr>
        <p:xfrm>
          <a:off x="286603" y="1192697"/>
          <a:ext cx="11559653" cy="5249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77421" y="5868537"/>
            <a:ext cx="2674961" cy="85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0851226">
            <a:off x="4640239" y="5155260"/>
            <a:ext cx="5172501" cy="914400"/>
          </a:xfrm>
          <a:prstGeom prst="rightArrow">
            <a:avLst>
              <a:gd name="adj1" fmla="val 305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7645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atin typeface="Arial Rounded MT Bold" panose="020F0704030504030204" pitchFamily="34" charset="0"/>
              </a:rPr>
              <a:t>Kelemahan Pembelajaran Mikro</a:t>
            </a:r>
            <a:endParaRPr lang="en-US">
              <a:latin typeface="Arial Rounded MT Bold" panose="020F0704030504030204" pitchFamily="34" charset="0"/>
            </a:endParaRPr>
          </a:p>
        </p:txBody>
      </p:sp>
      <p:sp>
        <p:nvSpPr>
          <p:cNvPr id="3" name="Content Placeholder 2"/>
          <p:cNvSpPr>
            <a:spLocks noGrp="1"/>
          </p:cNvSpPr>
          <p:nvPr>
            <p:ph idx="1"/>
          </p:nvPr>
        </p:nvSpPr>
        <p:spPr>
          <a:xfrm>
            <a:off x="2033515" y="3738108"/>
            <a:ext cx="9206477" cy="2751375"/>
          </a:xfrm>
        </p:spPr>
        <p:txBody>
          <a:bodyPr>
            <a:normAutofit/>
          </a:bodyPr>
          <a:lstStyle/>
          <a:p>
            <a:r>
              <a:rPr lang="en-US" b="1"/>
              <a:t>Kurang Serius: </a:t>
            </a:r>
          </a:p>
          <a:p>
            <a:pPr marL="457200" lvl="1" indent="0">
              <a:buNone/>
            </a:pPr>
            <a:r>
              <a:rPr lang="en-US"/>
              <a:t>Penggunaan rekanan atau teman sejawat sendiri sebagai peserta didik, kemungkinan akan dirasakan sebagai ”sandiwara” saja, sehingga tidak mewujudkan situasi pembelajaran yang wajar.</a:t>
            </a:r>
          </a:p>
          <a:p>
            <a:r>
              <a:rPr lang="en-US" b="1"/>
              <a:t>Bosan dan Jenuh:</a:t>
            </a:r>
          </a:p>
          <a:p>
            <a:pPr marL="457200" lvl="1" indent="0">
              <a:buNone/>
            </a:pPr>
            <a:r>
              <a:rPr lang="en-US"/>
              <a:t>Proses latihan ulang dengan menggunakan peserta didik yang sama dan bahan ajar yang sama, kemungkinan akan mengakibatkan kebosanan dan menjemukan.</a:t>
            </a:r>
          </a:p>
        </p:txBody>
      </p:sp>
      <p:grpSp>
        <p:nvGrpSpPr>
          <p:cNvPr id="5" name="Group 4"/>
          <p:cNvGrpSpPr/>
          <p:nvPr/>
        </p:nvGrpSpPr>
        <p:grpSpPr>
          <a:xfrm>
            <a:off x="3127612" y="1542197"/>
            <a:ext cx="5936775" cy="1705970"/>
            <a:chOff x="3127612" y="1542197"/>
            <a:chExt cx="5936775" cy="2374710"/>
          </a:xfrm>
        </p:grpSpPr>
        <p:sp>
          <p:nvSpPr>
            <p:cNvPr id="6" name="Shape 5"/>
            <p:cNvSpPr/>
            <p:nvPr/>
          </p:nvSpPr>
          <p:spPr>
            <a:xfrm>
              <a:off x="3127612" y="1542197"/>
              <a:ext cx="5936775" cy="2374710"/>
            </a:xfrm>
            <a:prstGeom prst="leftRightRibb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6"/>
            <p:cNvSpPr/>
            <p:nvPr/>
          </p:nvSpPr>
          <p:spPr>
            <a:xfrm>
              <a:off x="3840025" y="1957771"/>
              <a:ext cx="1959135" cy="1163607"/>
            </a:xfrm>
            <a:custGeom>
              <a:avLst/>
              <a:gdLst>
                <a:gd name="connsiteX0" fmla="*/ 0 w 1959135"/>
                <a:gd name="connsiteY0" fmla="*/ 0 h 1163607"/>
                <a:gd name="connsiteX1" fmla="*/ 1959135 w 1959135"/>
                <a:gd name="connsiteY1" fmla="*/ 0 h 1163607"/>
                <a:gd name="connsiteX2" fmla="*/ 1959135 w 1959135"/>
                <a:gd name="connsiteY2" fmla="*/ 1163607 h 1163607"/>
                <a:gd name="connsiteX3" fmla="*/ 0 w 1959135"/>
                <a:gd name="connsiteY3" fmla="*/ 1163607 h 1163607"/>
                <a:gd name="connsiteX4" fmla="*/ 0 w 1959135"/>
                <a:gd name="connsiteY4" fmla="*/ 0 h 116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135" h="1163607">
                  <a:moveTo>
                    <a:pt x="0" y="0"/>
                  </a:moveTo>
                  <a:lnTo>
                    <a:pt x="1959135" y="0"/>
                  </a:lnTo>
                  <a:lnTo>
                    <a:pt x="1959135" y="1163607"/>
                  </a:lnTo>
                  <a:lnTo>
                    <a:pt x="0" y="1163607"/>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ID" sz="3200" kern="1200"/>
                <a:t>Micro Teaching</a:t>
              </a:r>
              <a:endParaRPr lang="en-US" sz="3200" kern="1200"/>
            </a:p>
          </p:txBody>
        </p:sp>
        <p:sp>
          <p:nvSpPr>
            <p:cNvPr id="8" name="Freeform 7"/>
            <p:cNvSpPr/>
            <p:nvPr/>
          </p:nvSpPr>
          <p:spPr>
            <a:xfrm>
              <a:off x="6096000" y="2337724"/>
              <a:ext cx="2315342" cy="1163607"/>
            </a:xfrm>
            <a:custGeom>
              <a:avLst/>
              <a:gdLst>
                <a:gd name="connsiteX0" fmla="*/ 0 w 2315342"/>
                <a:gd name="connsiteY0" fmla="*/ 0 h 1163607"/>
                <a:gd name="connsiteX1" fmla="*/ 2315342 w 2315342"/>
                <a:gd name="connsiteY1" fmla="*/ 0 h 1163607"/>
                <a:gd name="connsiteX2" fmla="*/ 2315342 w 2315342"/>
                <a:gd name="connsiteY2" fmla="*/ 1163607 h 1163607"/>
                <a:gd name="connsiteX3" fmla="*/ 0 w 2315342"/>
                <a:gd name="connsiteY3" fmla="*/ 1163607 h 1163607"/>
                <a:gd name="connsiteX4" fmla="*/ 0 w 2315342"/>
                <a:gd name="connsiteY4" fmla="*/ 0 h 116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342" h="1163607">
                  <a:moveTo>
                    <a:pt x="0" y="0"/>
                  </a:moveTo>
                  <a:lnTo>
                    <a:pt x="2315342" y="0"/>
                  </a:lnTo>
                  <a:lnTo>
                    <a:pt x="2315342" y="1163607"/>
                  </a:lnTo>
                  <a:lnTo>
                    <a:pt x="0" y="1163607"/>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ID" sz="3200" kern="1200"/>
                <a:t>Peer Teaching</a:t>
              </a:r>
              <a:endParaRPr lang="en-US" sz="3200" kern="1200"/>
            </a:p>
          </p:txBody>
        </p:sp>
      </p:grpSp>
      <p:sp>
        <p:nvSpPr>
          <p:cNvPr id="9" name="TextBox 8"/>
          <p:cNvSpPr txBox="1"/>
          <p:nvPr/>
        </p:nvSpPr>
        <p:spPr>
          <a:xfrm>
            <a:off x="2162686" y="3166608"/>
            <a:ext cx="7639014" cy="461665"/>
          </a:xfrm>
          <a:prstGeom prst="rect">
            <a:avLst/>
          </a:prstGeom>
          <a:noFill/>
        </p:spPr>
        <p:txBody>
          <a:bodyPr wrap="none" rtlCol="0">
            <a:spAutoFit/>
          </a:bodyPr>
          <a:lstStyle/>
          <a:p>
            <a:r>
              <a:rPr lang="en-ID" sz="2400" b="1"/>
              <a:t>Ambivalensi antara MICRO TEACHING dan PEER TEACHING</a:t>
            </a:r>
            <a:endParaRPr lang="en-US" sz="2400" b="1"/>
          </a:p>
        </p:txBody>
      </p:sp>
    </p:spTree>
    <p:extLst>
      <p:ext uri="{BB962C8B-B14F-4D97-AF65-F5344CB8AC3E}">
        <p14:creationId xmlns:p14="http://schemas.microsoft.com/office/powerpoint/2010/main" xmlns="" val="33331565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13766</TotalTime>
  <Words>3102</Words>
  <Application>Microsoft Office PowerPoint</Application>
  <PresentationFormat>Custom</PresentationFormat>
  <Paragraphs>546</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Retrospect</vt:lpstr>
      <vt:lpstr>Pembelajaran Mikro </vt:lpstr>
      <vt:lpstr>Hakikat Pembelajaran Mikro: Comprehensive Learning</vt:lpstr>
      <vt:lpstr>Dinamika Profil Pendidik</vt:lpstr>
      <vt:lpstr>Perkembangan Pembelajaran Mikro</vt:lpstr>
      <vt:lpstr>Pengertian Pembelajaran Mikro</vt:lpstr>
      <vt:lpstr>Fungsi Pembelajaran Mikro</vt:lpstr>
      <vt:lpstr>Tujuan Pembelajaran Mikro</vt:lpstr>
      <vt:lpstr>Manfaat Pembelajaran Mikro</vt:lpstr>
      <vt:lpstr>Kelemahan Pembelajaran Mikro</vt:lpstr>
      <vt:lpstr>Perbedaan Pembelajaran Mikro &amp; Makro</vt:lpstr>
      <vt:lpstr>Manfaat Pembelajaran Mikro</vt:lpstr>
      <vt:lpstr>Tahapan Pembelajaran Mikro</vt:lpstr>
      <vt:lpstr>Personil Pembelajaran Mikro</vt:lpstr>
      <vt:lpstr>Prosedur Pelaksanaan</vt:lpstr>
      <vt:lpstr>Siklus Pembelajaran Mikro</vt:lpstr>
      <vt:lpstr>Penguatan Pembelajaran Mikro</vt:lpstr>
      <vt:lpstr>Slide 17</vt:lpstr>
      <vt:lpstr>Trend Migrasi Model Pembelajaran</vt:lpstr>
      <vt:lpstr>Model Pembelajaran</vt:lpstr>
      <vt:lpstr>Model Pembelajaran</vt:lpstr>
      <vt:lpstr>Hybrid/Blended Learning</vt:lpstr>
      <vt:lpstr>Hybrid/Blended Learning</vt:lpstr>
      <vt:lpstr>Hybrid/Blended Learning</vt:lpstr>
      <vt:lpstr>Flipped Learning</vt:lpstr>
      <vt:lpstr>Slide 25</vt:lpstr>
      <vt:lpstr>TPACK Framework - Technological Pedagogical Content Knowledge Framework</vt:lpstr>
      <vt:lpstr>Konsep Cone of Experience Edgar Dale</vt:lpstr>
      <vt:lpstr>Penguatan Media dalam Pembelajaran Mikro</vt:lpstr>
      <vt:lpstr>Definisi dan Karakter Animasi</vt:lpstr>
      <vt:lpstr>Definisi dan Karakter Simulasi</vt:lpstr>
      <vt:lpstr>Definisi dan Karakter Simulasi</vt:lpstr>
      <vt:lpstr>Virtual - Augmented – Mixed Reality</vt:lpstr>
      <vt:lpstr>Simulasi dalam Web Rumah Belajar</vt:lpstr>
      <vt:lpstr>Slide 34</vt:lpstr>
      <vt:lpstr>Software Membuat Konten Simulasi dan Pembelajaran Digital</vt:lpstr>
      <vt:lpstr>Konten Pembelajaran Mandiri</vt:lpstr>
      <vt:lpstr>Sistem Manajemen Pembelajaran Digital</vt:lpstr>
      <vt:lpstr>Slide 38</vt:lpstr>
      <vt:lpstr>Karakteristik Subject Specific Knowledge</vt:lpstr>
      <vt:lpstr>Subject Specific dalam SSP</vt:lpstr>
      <vt:lpstr>Slide 41</vt:lpstr>
      <vt:lpstr>Kesalahan Umum </vt:lpstr>
      <vt:lpstr>Komponen Membuka Pembelajaran</vt:lpstr>
      <vt:lpstr>Apersepsi</vt:lpstr>
      <vt:lpstr>Apersepsi</vt:lpstr>
      <vt:lpstr>Komponen Menutup Pembelajaran</vt:lpstr>
      <vt:lpstr>Penguatan Keterampilan Memberikan Penjelasan (Explanation Skills)</vt:lpstr>
      <vt:lpstr>Penguatan Keterampilan Bertanya (Questioning Skills)</vt:lpstr>
      <vt:lpstr>Penguatan Keterampilan Bertanya (Questioning Skills)</vt:lpstr>
      <vt:lpstr>Penguatan Keterampilan Bertanya (Questioning Skills)</vt:lpstr>
      <vt:lpstr>Faktor-faktor yang harus diperhatikan dalam mengajukan pertanyaan</vt:lpstr>
      <vt:lpstr>Penguatan Keterampilan Mengelola Kelas (Classroom Management Skills)</vt:lpstr>
      <vt:lpstr>Penguatan Keterampilan Memberikan Penguatan (Skills of Reinforcement)</vt:lpstr>
      <vt:lpstr>Penguatan Verbal</vt:lpstr>
      <vt:lpstr>Penguatan Gestural</vt:lpstr>
      <vt:lpstr>Penguatan dengan Mendekati</vt:lpstr>
      <vt:lpstr>Penguatan dengan Sentuhan</vt:lpstr>
      <vt:lpstr>Penguatan dengan Kegiatan Menyenangkan</vt:lpstr>
      <vt:lpstr>Penguatan dengan Tanda atau Benda</vt:lpstr>
      <vt:lpstr>Penguatan Keterampilan Menggunakan Variasi (Stimulus Variation Teaching Skills)</vt:lpstr>
      <vt:lpstr>Variasi dalam Gaya Mengajar Guru</vt:lpstr>
      <vt:lpstr>Penguatan Keterampilan Mengajar Kelompok Kecil &amp; Perorangan (Small Group &amp; Individuals Teaching Skills)</vt:lpstr>
      <vt:lpstr>Komponen Keterampilan Memimpin Diskusi Kelompok Kecil (Guiding Small Discussion Skills)</vt:lpstr>
      <vt:lpstr>Slide 64</vt:lpstr>
      <vt:lpstr>Fungsi Laboratorium Pembelajaran Micro</vt:lpstr>
      <vt:lpstr>Kelengkapan Sarana Laboratorium Pembelajaran Mikro</vt:lpstr>
      <vt:lpstr>Kelengkapan Sarana Laboratorium Pembelajaran Mikro</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258</cp:revision>
  <dcterms:created xsi:type="dcterms:W3CDTF">2018-02-24T14:41:55Z</dcterms:created>
  <dcterms:modified xsi:type="dcterms:W3CDTF">2022-08-16T09:06:34Z</dcterms:modified>
</cp:coreProperties>
</file>