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9411D5D-3607-4AFC-A44F-7DB4073A678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D1571BF-3FC6-4C40-AE21-56B27413B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Pemerintahan</a:t>
            </a:r>
            <a:r>
              <a:rPr lang="en-US" b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Desa</a:t>
            </a: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kisspng-bhinneka-tunggal-ika-national-emblem-of-indonesia-indonesian-culture-5b15e696adf7d6.09746564152816194271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2286000"/>
            <a:ext cx="3307906" cy="4267199"/>
          </a:xfrm>
          <a:prstGeom prst="rect">
            <a:avLst/>
          </a:prstGeom>
        </p:spPr>
      </p:pic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PERANGKAT 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tugasnya</a:t>
            </a:r>
            <a:r>
              <a:rPr lang="en-US" dirty="0" smtClean="0"/>
              <a:t> </a:t>
            </a:r>
            <a:r>
              <a:rPr lang="en-US" dirty="0" err="1" smtClean="0"/>
              <a:t>dibantu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Sekretaria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Pelaksana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Pelaksana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endParaRPr lang="en-US" dirty="0" smtClean="0"/>
          </a:p>
          <a:p>
            <a:pPr marL="457200" indent="-457200">
              <a:buNone/>
            </a:pPr>
            <a:endParaRPr lang="en-US" dirty="0" smtClean="0"/>
          </a:p>
          <a:p>
            <a:pPr marL="457200" indent="-457200"/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sekretariat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Kepala-kepala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,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5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 </a:t>
            </a:r>
            <a:r>
              <a:rPr lang="en-US" dirty="0" err="1" smtClean="0"/>
              <a:t>kepalamurusan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,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, </a:t>
            </a:r>
            <a:r>
              <a:rPr lang="en-US" dirty="0" err="1" smtClean="0"/>
              <a:t>ekapal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,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endParaRPr lang="en-US" dirty="0" smtClean="0"/>
          </a:p>
          <a:p>
            <a:pPr marL="457200" indent="-457200"/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</a:p>
          <a:p>
            <a:pPr marL="457200" indent="-457200"/>
            <a:r>
              <a:rPr lang="en-US" dirty="0" smtClean="0"/>
              <a:t>A.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seksi</a:t>
            </a:r>
            <a:r>
              <a:rPr lang="en-US" dirty="0" smtClean="0"/>
              <a:t> </a:t>
            </a:r>
            <a:r>
              <a:rPr lang="en-US" dirty="0" err="1" smtClean="0"/>
              <a:t>Pamong</a:t>
            </a:r>
            <a:r>
              <a:rPr lang="en-US" dirty="0" smtClean="0"/>
              <a:t> </a:t>
            </a:r>
            <a:r>
              <a:rPr lang="en-US" dirty="0" err="1" smtClean="0"/>
              <a:t>Tani</a:t>
            </a:r>
            <a:endParaRPr lang="en-US" dirty="0" smtClean="0"/>
          </a:p>
          <a:p>
            <a:pPr marL="457200" indent="-457200"/>
            <a:r>
              <a:rPr lang="en-US" dirty="0" smtClean="0"/>
              <a:t>B.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seksi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4572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LARANGAN PERANGKAT 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458200" cy="60198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yang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,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, </a:t>
            </a:r>
            <a:r>
              <a:rPr lang="en-US" dirty="0" err="1" smtClean="0"/>
              <a:t>pihak</a:t>
            </a:r>
            <a:r>
              <a:rPr lang="en-US" dirty="0" smtClean="0"/>
              <a:t> lain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Menyalahgunakan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,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hak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kewajibannya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diskriminatif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meresahkan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Melakukan</a:t>
            </a:r>
            <a:r>
              <a:rPr lang="en-US" dirty="0" smtClean="0"/>
              <a:t> KKN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barang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  </a:t>
            </a:r>
            <a:r>
              <a:rPr lang="en-US" dirty="0" err="1" smtClean="0"/>
              <a:t>terlarang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Merangkap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anggota</a:t>
            </a:r>
            <a:r>
              <a:rPr lang="en-US" dirty="0" smtClean="0"/>
              <a:t> DPR RI, DPD RI,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DPRD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lain yang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kampanye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sumpah</a:t>
            </a:r>
            <a:r>
              <a:rPr lang="en-US" dirty="0" smtClean="0"/>
              <a:t>/ </a:t>
            </a:r>
            <a:r>
              <a:rPr lang="en-US" dirty="0" err="1" smtClean="0"/>
              <a:t>janji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Meninggalkan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60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berturut-turut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dipertanggungjawabkan</a:t>
            </a:r>
            <a:r>
              <a:rPr lang="en-US" dirty="0" smtClean="0"/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4953000" cy="639762"/>
          </a:xfr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PENGERTIAN 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angka</a:t>
            </a:r>
            <a:r>
              <a:rPr lang="en-US" dirty="0" smtClean="0"/>
              <a:t> 1 UU No.  6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prakarsa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tradisional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dihormati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  NKRI </a:t>
            </a:r>
          </a:p>
          <a:p>
            <a:r>
              <a:rPr lang="en-US" dirty="0" smtClean="0"/>
              <a:t>PP No. 72 </a:t>
            </a:r>
            <a:r>
              <a:rPr lang="en-US" dirty="0" err="1" smtClean="0"/>
              <a:t>tahun</a:t>
            </a:r>
            <a:r>
              <a:rPr lang="en-US" dirty="0" smtClean="0"/>
              <a:t> 2005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prakarsa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asal-usul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endParaRPr lang="en-US" dirty="0" smtClean="0"/>
          </a:p>
          <a:p>
            <a:r>
              <a:rPr lang="en-US" dirty="0" smtClean="0"/>
              <a:t>UU No. 23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penugasan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pendelegasian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bukanlah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kelurahan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HAK DAN KEWAJIBAN DESA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066800"/>
            <a:ext cx="3657600" cy="658368"/>
          </a:xfrm>
        </p:spPr>
        <p:txBody>
          <a:bodyPr/>
          <a:lstStyle/>
          <a:p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berhak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4343400" y="1066800"/>
            <a:ext cx="3657600" cy="65836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57200" y="1828800"/>
            <a:ext cx="3657600" cy="4648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,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istiada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social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kelembagaan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343400" y="1828800"/>
            <a:ext cx="3657600" cy="4648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,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keutuhan</a:t>
            </a:r>
            <a:r>
              <a:rPr lang="en-US" dirty="0" smtClean="0"/>
              <a:t> NKRI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29200" cy="7159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HAK MASYARAKAT DESA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kemasyarakatan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aspirasi</a:t>
            </a:r>
            <a:r>
              <a:rPr lang="en-US" dirty="0" smtClean="0"/>
              <a:t>, saran, 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lisan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kemasyarakatan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Memilih</a:t>
            </a:r>
            <a:r>
              <a:rPr lang="en-US" dirty="0" smtClean="0"/>
              <a:t>, </a:t>
            </a:r>
            <a:r>
              <a:rPr lang="en-US" dirty="0" err="1" smtClean="0"/>
              <a:t>dipilih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: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kemasyarakatan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pengayoman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6096000" cy="7159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kemasyarakatan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terciptanya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yang </a:t>
            </a:r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nyaman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tentram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, </a:t>
            </a:r>
            <a:r>
              <a:rPr lang="en-US" dirty="0" err="1" smtClean="0"/>
              <a:t>pemufakatan</a:t>
            </a:r>
            <a:r>
              <a:rPr lang="en-US" dirty="0" smtClean="0"/>
              <a:t>, </a:t>
            </a:r>
            <a:r>
              <a:rPr lang="en-US" dirty="0" err="1" smtClean="0"/>
              <a:t>kekeluargaan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kegotongroyongan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Berpartisipasi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PEMERINTAH 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angka</a:t>
            </a:r>
            <a:r>
              <a:rPr lang="en-US" dirty="0" smtClean="0"/>
              <a:t> 2 UU </a:t>
            </a:r>
            <a:r>
              <a:rPr lang="en-US" dirty="0" err="1" smtClean="0"/>
              <a:t>Nomor</a:t>
            </a:r>
            <a:r>
              <a:rPr lang="en-US" dirty="0" smtClean="0"/>
              <a:t> 6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NKRI</a:t>
            </a:r>
          </a:p>
          <a:p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lain </a:t>
            </a:r>
            <a:r>
              <a:rPr lang="en-US" dirty="0" err="1" smtClean="0"/>
              <a:t>dibantu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yang </a:t>
            </a:r>
            <a:r>
              <a:rPr lang="en-US" dirty="0" err="1" smtClean="0"/>
              <a:t>anggotanya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keterwakilan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33800" cy="56356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KEPALA 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638800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bertugas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kemasyarakatan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Memimpin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Mengangkat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memberhentikan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belanja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f. </a:t>
            </a:r>
            <a:r>
              <a:rPr lang="en-US" dirty="0" err="1" smtClean="0"/>
              <a:t>Membina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g. </a:t>
            </a:r>
            <a:r>
              <a:rPr lang="en-US" dirty="0" err="1" smtClean="0"/>
              <a:t>Membina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h. </a:t>
            </a:r>
            <a:r>
              <a:rPr lang="en-US" dirty="0" err="1" smtClean="0"/>
              <a:t>Membina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mengintegrasikan</a:t>
            </a:r>
            <a:r>
              <a:rPr lang="en-US" dirty="0" smtClean="0"/>
              <a:t> agar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sebesar-besarnya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i</a:t>
            </a:r>
            <a:r>
              <a:rPr lang="en-US" dirty="0" smtClean="0"/>
              <a:t>.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j. </a:t>
            </a:r>
            <a:r>
              <a:rPr lang="en-US" dirty="0" err="1" smtClean="0"/>
              <a:t>Mengusulkan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pelimpahan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Negara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k.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l.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m. </a:t>
            </a:r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partisipatif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n. </a:t>
            </a:r>
            <a:r>
              <a:rPr lang="en-US" dirty="0" err="1" smtClean="0"/>
              <a:t>Mewakili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menunjuk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mewakilinya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o.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lain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19600" cy="6397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HAK KEPALA 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Mengusulkan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tunjangan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endParaRPr lang="en-US" dirty="0" smtClean="0"/>
          </a:p>
          <a:p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mandat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--------------------------------------------------------------</a:t>
            </a:r>
            <a:br>
              <a:rPr lang="en-US" dirty="0" smtClean="0"/>
            </a:b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bupati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walikota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dipilh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.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19800" cy="715962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berhenti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Meninggal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Diberhentikan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diberhentikan</a:t>
            </a:r>
            <a:r>
              <a:rPr lang="en-US" dirty="0" smtClean="0"/>
              <a:t> </a:t>
            </a:r>
            <a:r>
              <a:rPr lang="en-US" dirty="0" err="1" smtClean="0"/>
              <a:t>dikarenakam</a:t>
            </a:r>
            <a:r>
              <a:rPr lang="en-US" dirty="0" smtClean="0"/>
              <a:t> </a:t>
            </a:r>
            <a:r>
              <a:rPr lang="en-US" dirty="0" err="1" smtClean="0"/>
              <a:t>berakhir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jabatannnya</a:t>
            </a:r>
            <a:r>
              <a:rPr lang="en-US" dirty="0" smtClean="0"/>
              <a:t>,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berkelanjutan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berhalangan</a:t>
            </a:r>
            <a:r>
              <a:rPr lang="en-US" dirty="0" smtClean="0"/>
              <a:t> </a:t>
            </a:r>
            <a:r>
              <a:rPr lang="en-US" dirty="0" err="1" smtClean="0"/>
              <a:t>tetao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berturut2 </a:t>
            </a:r>
            <a:r>
              <a:rPr lang="en-US" dirty="0" err="1" smtClean="0"/>
              <a:t>selama</a:t>
            </a:r>
            <a:r>
              <a:rPr lang="en-US" dirty="0" smtClean="0"/>
              <a:t> 6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des,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</TotalTime>
  <Words>423</Words>
  <Application>Microsoft Office PowerPoint</Application>
  <PresentationFormat>On-screen Show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Aspect</vt:lpstr>
      <vt:lpstr>HUKUM ADMINISTRASI DAERAH  materi 12 Pemerintahan Desa</vt:lpstr>
      <vt:lpstr>PENGERTIAN DESA</vt:lpstr>
      <vt:lpstr>HAK DAN KEWAJIBAN DESA</vt:lpstr>
      <vt:lpstr>HAK MASYARAKAT DESA</vt:lpstr>
      <vt:lpstr>Kewajiban masyarakat desa</vt:lpstr>
      <vt:lpstr>PEMERINTAH DESA</vt:lpstr>
      <vt:lpstr>KEPALA DESA</vt:lpstr>
      <vt:lpstr>HAK KEPALA DESA</vt:lpstr>
      <vt:lpstr>Kepala desa berhenti apabila</vt:lpstr>
      <vt:lpstr>PERANGKAT DESA</vt:lpstr>
      <vt:lpstr>LARANGAN PERANGKAT DESA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materi 11</dc:title>
  <dc:creator>ASUS</dc:creator>
  <cp:lastModifiedBy>Admin</cp:lastModifiedBy>
  <cp:revision>3</cp:revision>
  <dcterms:created xsi:type="dcterms:W3CDTF">2020-10-20T08:26:54Z</dcterms:created>
  <dcterms:modified xsi:type="dcterms:W3CDTF">2020-11-13T06:04:16Z</dcterms:modified>
</cp:coreProperties>
</file>