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1" r:id="rId2"/>
    <p:sldId id="269" r:id="rId3"/>
    <p:sldId id="273" r:id="rId4"/>
    <p:sldId id="272" r:id="rId5"/>
    <p:sldId id="280" r:id="rId6"/>
    <p:sldId id="275" r:id="rId7"/>
    <p:sldId id="279" r:id="rId8"/>
    <p:sldId id="276" r:id="rId9"/>
    <p:sldId id="278" r:id="rId10"/>
    <p:sldId id="277"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46E8096-AA3C-475E-8B07-FFB0E52C27FD}" v="204" dt="2022-11-21T16:58:01.56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108" autoAdjust="0"/>
    <p:restoredTop sz="94660"/>
  </p:normalViewPr>
  <p:slideViewPr>
    <p:cSldViewPr snapToGrid="0" showGuides="1">
      <p:cViewPr varScale="1">
        <p:scale>
          <a:sx n="72" d="100"/>
          <a:sy n="72" d="100"/>
        </p:scale>
        <p:origin x="504" y="53"/>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qsalbae516@gmail.com" userId="00a073ce0441c542" providerId="LiveId" clId="{C46E8096-AA3C-475E-8B07-FFB0E52C27FD}"/>
    <pc:docChg chg="undo custSel addSld delSld modSld sldOrd">
      <pc:chgData name="aqsalbae516@gmail.com" userId="00a073ce0441c542" providerId="LiveId" clId="{C46E8096-AA3C-475E-8B07-FFB0E52C27FD}" dt="2022-11-21T16:58:16.030" v="540" actId="1076"/>
      <pc:docMkLst>
        <pc:docMk/>
      </pc:docMkLst>
      <pc:sldChg chg="addSp modSp mod modAnim">
        <pc:chgData name="aqsalbae516@gmail.com" userId="00a073ce0441c542" providerId="LiveId" clId="{C46E8096-AA3C-475E-8B07-FFB0E52C27FD}" dt="2022-11-21T14:59:47.909" v="8" actId="1076"/>
        <pc:sldMkLst>
          <pc:docMk/>
          <pc:sldMk cId="116079699" sldId="269"/>
        </pc:sldMkLst>
        <pc:picChg chg="add mod">
          <ac:chgData name="aqsalbae516@gmail.com" userId="00a073ce0441c542" providerId="LiveId" clId="{C46E8096-AA3C-475E-8B07-FFB0E52C27FD}" dt="2022-11-21T14:59:47.909" v="8" actId="1076"/>
          <ac:picMkLst>
            <pc:docMk/>
            <pc:sldMk cId="116079699" sldId="269"/>
            <ac:picMk id="21" creationId="{FB0647A5-FE51-99B0-708E-4C01210111D0}"/>
          </ac:picMkLst>
        </pc:picChg>
      </pc:sldChg>
      <pc:sldChg chg="addSp delSp modSp mod delAnim modAnim">
        <pc:chgData name="aqsalbae516@gmail.com" userId="00a073ce0441c542" providerId="LiveId" clId="{C46E8096-AA3C-475E-8B07-FFB0E52C27FD}" dt="2022-11-21T16:52:10.534" v="509" actId="1076"/>
        <pc:sldMkLst>
          <pc:docMk/>
          <pc:sldMk cId="2492335145" sldId="272"/>
        </pc:sldMkLst>
        <pc:spChg chg="mod">
          <ac:chgData name="aqsalbae516@gmail.com" userId="00a073ce0441c542" providerId="LiveId" clId="{C46E8096-AA3C-475E-8B07-FFB0E52C27FD}" dt="2022-11-21T15:06:18.840" v="47" actId="1076"/>
          <ac:spMkLst>
            <pc:docMk/>
            <pc:sldMk cId="2492335145" sldId="272"/>
            <ac:spMk id="2" creationId="{9A9806EB-9247-6B1B-A085-6D4F8D6139A3}"/>
          </ac:spMkLst>
        </pc:spChg>
        <pc:spChg chg="mod">
          <ac:chgData name="aqsalbae516@gmail.com" userId="00a073ce0441c542" providerId="LiveId" clId="{C46E8096-AA3C-475E-8B07-FFB0E52C27FD}" dt="2022-11-21T16:07:54.613" v="356" actId="404"/>
          <ac:spMkLst>
            <pc:docMk/>
            <pc:sldMk cId="2492335145" sldId="272"/>
            <ac:spMk id="18" creationId="{7A87EADB-77D4-9820-5496-0ED468B527C5}"/>
          </ac:spMkLst>
        </pc:spChg>
        <pc:spChg chg="mod">
          <ac:chgData name="aqsalbae516@gmail.com" userId="00a073ce0441c542" providerId="LiveId" clId="{C46E8096-AA3C-475E-8B07-FFB0E52C27FD}" dt="2022-11-21T16:06:28.248" v="343" actId="20577"/>
          <ac:spMkLst>
            <pc:docMk/>
            <pc:sldMk cId="2492335145" sldId="272"/>
            <ac:spMk id="20" creationId="{9D256253-77BA-3B35-35B1-D18F20383844}"/>
          </ac:spMkLst>
        </pc:spChg>
        <pc:spChg chg="mod">
          <ac:chgData name="aqsalbae516@gmail.com" userId="00a073ce0441c542" providerId="LiveId" clId="{C46E8096-AA3C-475E-8B07-FFB0E52C27FD}" dt="2022-11-21T16:06:41.295" v="349" actId="20577"/>
          <ac:spMkLst>
            <pc:docMk/>
            <pc:sldMk cId="2492335145" sldId="272"/>
            <ac:spMk id="21" creationId="{2BD8888A-F0BF-D409-21F4-4610D942C305}"/>
          </ac:spMkLst>
        </pc:spChg>
        <pc:spChg chg="add mod ord">
          <ac:chgData name="aqsalbae516@gmail.com" userId="00a073ce0441c542" providerId="LiveId" clId="{C46E8096-AA3C-475E-8B07-FFB0E52C27FD}" dt="2022-11-21T16:33:35.566" v="381"/>
          <ac:spMkLst>
            <pc:docMk/>
            <pc:sldMk cId="2492335145" sldId="272"/>
            <ac:spMk id="28" creationId="{C80C2AF4-7ACA-61D7-4DFD-2E2C7029F901}"/>
          </ac:spMkLst>
        </pc:spChg>
        <pc:spChg chg="mod">
          <ac:chgData name="aqsalbae516@gmail.com" userId="00a073ce0441c542" providerId="LiveId" clId="{C46E8096-AA3C-475E-8B07-FFB0E52C27FD}" dt="2022-11-21T16:01:23.684" v="301" actId="20577"/>
          <ac:spMkLst>
            <pc:docMk/>
            <pc:sldMk cId="2492335145" sldId="272"/>
            <ac:spMk id="36" creationId="{1A7D7B0D-DDC8-D34A-3EB6-FE7E0AC3FAE9}"/>
          </ac:spMkLst>
        </pc:spChg>
        <pc:spChg chg="mod">
          <ac:chgData name="aqsalbae516@gmail.com" userId="00a073ce0441c542" providerId="LiveId" clId="{C46E8096-AA3C-475E-8B07-FFB0E52C27FD}" dt="2022-11-21T15:07:17.264" v="78" actId="20577"/>
          <ac:spMkLst>
            <pc:docMk/>
            <pc:sldMk cId="2492335145" sldId="272"/>
            <ac:spMk id="37" creationId="{12724D96-83CA-CDF2-EC80-C3881FFF6B7E}"/>
          </ac:spMkLst>
        </pc:spChg>
        <pc:spChg chg="mod">
          <ac:chgData name="aqsalbae516@gmail.com" userId="00a073ce0441c542" providerId="LiveId" clId="{C46E8096-AA3C-475E-8B07-FFB0E52C27FD}" dt="2022-11-21T16:16:49.946" v="379"/>
          <ac:spMkLst>
            <pc:docMk/>
            <pc:sldMk cId="2492335145" sldId="272"/>
            <ac:spMk id="38" creationId="{BE5F5E00-9CD8-E91A-EA53-74D7B8C43CC1}"/>
          </ac:spMkLst>
        </pc:spChg>
        <pc:picChg chg="add mod ord">
          <ac:chgData name="aqsalbae516@gmail.com" userId="00a073ce0441c542" providerId="LiveId" clId="{C46E8096-AA3C-475E-8B07-FFB0E52C27FD}" dt="2022-11-21T16:52:10.534" v="509" actId="1076"/>
          <ac:picMkLst>
            <pc:docMk/>
            <pc:sldMk cId="2492335145" sldId="272"/>
            <ac:picMk id="3" creationId="{BB959B22-C48F-45A2-6C6E-AF45F6743EC5}"/>
          </ac:picMkLst>
        </pc:picChg>
        <pc:picChg chg="del mod">
          <ac:chgData name="aqsalbae516@gmail.com" userId="00a073ce0441c542" providerId="LiveId" clId="{C46E8096-AA3C-475E-8B07-FFB0E52C27FD}" dt="2022-11-21T15:40:57.692" v="250" actId="478"/>
          <ac:picMkLst>
            <pc:docMk/>
            <pc:sldMk cId="2492335145" sldId="272"/>
            <ac:picMk id="4" creationId="{C7BA63EA-85D0-59F2-DC95-FC3D696EADEA}"/>
          </ac:picMkLst>
        </pc:picChg>
        <pc:picChg chg="del">
          <ac:chgData name="aqsalbae516@gmail.com" userId="00a073ce0441c542" providerId="LiveId" clId="{C46E8096-AA3C-475E-8B07-FFB0E52C27FD}" dt="2022-11-21T15:00:10.358" v="10" actId="478"/>
          <ac:picMkLst>
            <pc:docMk/>
            <pc:sldMk cId="2492335145" sldId="272"/>
            <ac:picMk id="8" creationId="{B4D0F8A6-3112-D41C-D56F-C890288CB2F2}"/>
          </ac:picMkLst>
        </pc:picChg>
        <pc:picChg chg="add del mod">
          <ac:chgData name="aqsalbae516@gmail.com" userId="00a073ce0441c542" providerId="LiveId" clId="{C46E8096-AA3C-475E-8B07-FFB0E52C27FD}" dt="2022-11-21T16:51:55.804" v="505" actId="478"/>
          <ac:picMkLst>
            <pc:docMk/>
            <pc:sldMk cId="2492335145" sldId="272"/>
            <ac:picMk id="30" creationId="{7F2A0701-0CAC-34DE-334F-309E33A8E7ED}"/>
          </ac:picMkLst>
        </pc:picChg>
      </pc:sldChg>
      <pc:sldChg chg="addSp delSp modSp mod addAnim delAnim modAnim">
        <pc:chgData name="aqsalbae516@gmail.com" userId="00a073ce0441c542" providerId="LiveId" clId="{C46E8096-AA3C-475E-8B07-FFB0E52C27FD}" dt="2022-11-21T16:52:20.718" v="512" actId="1076"/>
        <pc:sldMkLst>
          <pc:docMk/>
          <pc:sldMk cId="3810122417" sldId="273"/>
        </pc:sldMkLst>
        <pc:spChg chg="mod">
          <ac:chgData name="aqsalbae516@gmail.com" userId="00a073ce0441c542" providerId="LiveId" clId="{C46E8096-AA3C-475E-8B07-FFB0E52C27FD}" dt="2022-11-21T15:05:27.854" v="45" actId="1076"/>
          <ac:spMkLst>
            <pc:docMk/>
            <pc:sldMk cId="3810122417" sldId="273"/>
            <ac:spMk id="2" creationId="{3C3E6FDB-0CB0-C111-73A0-BDFD3BD85E93}"/>
          </ac:spMkLst>
        </pc:spChg>
        <pc:spChg chg="mod">
          <ac:chgData name="aqsalbae516@gmail.com" userId="00a073ce0441c542" providerId="LiveId" clId="{C46E8096-AA3C-475E-8B07-FFB0E52C27FD}" dt="2022-11-21T15:05:09.823" v="42" actId="1076"/>
          <ac:spMkLst>
            <pc:docMk/>
            <pc:sldMk cId="3810122417" sldId="273"/>
            <ac:spMk id="8" creationId="{7290493C-F250-DD19-A0D1-AB097F8622D4}"/>
          </ac:spMkLst>
        </pc:spChg>
        <pc:spChg chg="mod">
          <ac:chgData name="aqsalbae516@gmail.com" userId="00a073ce0441c542" providerId="LiveId" clId="{C46E8096-AA3C-475E-8B07-FFB0E52C27FD}" dt="2022-11-21T16:01:30.760" v="302" actId="20577"/>
          <ac:spMkLst>
            <pc:docMk/>
            <pc:sldMk cId="3810122417" sldId="273"/>
            <ac:spMk id="16" creationId="{040B895A-7044-3940-3707-ECCD132C6858}"/>
          </ac:spMkLst>
        </pc:spChg>
        <pc:spChg chg="mod">
          <ac:chgData name="aqsalbae516@gmail.com" userId="00a073ce0441c542" providerId="LiveId" clId="{C46E8096-AA3C-475E-8B07-FFB0E52C27FD}" dt="2022-11-21T15:06:07.977" v="46" actId="1076"/>
          <ac:spMkLst>
            <pc:docMk/>
            <pc:sldMk cId="3810122417" sldId="273"/>
            <ac:spMk id="18" creationId="{5FE24460-6BF0-6B72-FEA8-241B25C8CBDD}"/>
          </ac:spMkLst>
        </pc:spChg>
        <pc:spChg chg="mod">
          <ac:chgData name="aqsalbae516@gmail.com" userId="00a073ce0441c542" providerId="LiveId" clId="{C46E8096-AA3C-475E-8B07-FFB0E52C27FD}" dt="2022-11-21T16:07:43.173" v="355" actId="404"/>
          <ac:spMkLst>
            <pc:docMk/>
            <pc:sldMk cId="3810122417" sldId="273"/>
            <ac:spMk id="21" creationId="{A4D15B39-5DAB-77FF-6642-7FD5D5401BD3}"/>
          </ac:spMkLst>
        </pc:spChg>
        <pc:spChg chg="mod">
          <ac:chgData name="aqsalbae516@gmail.com" userId="00a073ce0441c542" providerId="LiveId" clId="{C46E8096-AA3C-475E-8B07-FFB0E52C27FD}" dt="2022-11-21T16:11:34.207" v="364" actId="1076"/>
          <ac:spMkLst>
            <pc:docMk/>
            <pc:sldMk cId="3810122417" sldId="273"/>
            <ac:spMk id="26" creationId="{6C544920-DEC1-F923-312D-4B29E72E688B}"/>
          </ac:spMkLst>
        </pc:spChg>
        <pc:spChg chg="add del mod">
          <ac:chgData name="aqsalbae516@gmail.com" userId="00a073ce0441c542" providerId="LiveId" clId="{C46E8096-AA3C-475E-8B07-FFB0E52C27FD}" dt="2022-11-21T15:03:10.782" v="25" actId="1076"/>
          <ac:spMkLst>
            <pc:docMk/>
            <pc:sldMk cId="3810122417" sldId="273"/>
            <ac:spMk id="33" creationId="{7CAD0984-760B-B08C-010C-9158B825CF73}"/>
          </ac:spMkLst>
        </pc:spChg>
        <pc:picChg chg="add mod">
          <ac:chgData name="aqsalbae516@gmail.com" userId="00a073ce0441c542" providerId="LiveId" clId="{C46E8096-AA3C-475E-8B07-FFB0E52C27FD}" dt="2022-11-21T16:52:20.718" v="512" actId="1076"/>
          <ac:picMkLst>
            <pc:docMk/>
            <pc:sldMk cId="3810122417" sldId="273"/>
            <ac:picMk id="3" creationId="{E55393F9-79ED-9D83-CD8C-1730B6DEDB7B}"/>
          </ac:picMkLst>
        </pc:picChg>
        <pc:picChg chg="del">
          <ac:chgData name="aqsalbae516@gmail.com" userId="00a073ce0441c542" providerId="LiveId" clId="{C46E8096-AA3C-475E-8B07-FFB0E52C27FD}" dt="2022-11-21T14:59:59.192" v="9" actId="478"/>
          <ac:picMkLst>
            <pc:docMk/>
            <pc:sldMk cId="3810122417" sldId="273"/>
            <ac:picMk id="4" creationId="{4102127F-6B2B-C002-E0DD-B31F71149CC0}"/>
          </ac:picMkLst>
        </pc:picChg>
        <pc:picChg chg="add del mod">
          <ac:chgData name="aqsalbae516@gmail.com" userId="00a073ce0441c542" providerId="LiveId" clId="{C46E8096-AA3C-475E-8B07-FFB0E52C27FD}" dt="2022-11-21T15:05:06.634" v="41" actId="1076"/>
          <ac:picMkLst>
            <pc:docMk/>
            <pc:sldMk cId="3810122417" sldId="273"/>
            <ac:picMk id="36" creationId="{0A21C9CD-9121-16E1-3A8D-C4479E712902}"/>
          </ac:picMkLst>
        </pc:picChg>
        <pc:picChg chg="add del mod">
          <ac:chgData name="aqsalbae516@gmail.com" userId="00a073ce0441c542" providerId="LiveId" clId="{C46E8096-AA3C-475E-8B07-FFB0E52C27FD}" dt="2022-11-21T15:41:00.459" v="251" actId="478"/>
          <ac:picMkLst>
            <pc:docMk/>
            <pc:sldMk cId="3810122417" sldId="273"/>
            <ac:picMk id="37" creationId="{AAA6F61A-F5EF-428E-685D-12EB922BBFD5}"/>
          </ac:picMkLst>
        </pc:picChg>
        <pc:picChg chg="add del mod">
          <ac:chgData name="aqsalbae516@gmail.com" userId="00a073ce0441c542" providerId="LiveId" clId="{C46E8096-AA3C-475E-8B07-FFB0E52C27FD}" dt="2022-11-21T16:52:15.584" v="510" actId="478"/>
          <ac:picMkLst>
            <pc:docMk/>
            <pc:sldMk cId="3810122417" sldId="273"/>
            <ac:picMk id="38" creationId="{4C7CAE71-C47E-1829-E14F-A2EF0FBECEB8}"/>
          </ac:picMkLst>
        </pc:picChg>
      </pc:sldChg>
      <pc:sldChg chg="addSp delSp modSp mod delAnim modAnim">
        <pc:chgData name="aqsalbae516@gmail.com" userId="00a073ce0441c542" providerId="LiveId" clId="{C46E8096-AA3C-475E-8B07-FFB0E52C27FD}" dt="2022-11-21T16:47:34.354" v="450" actId="1076"/>
        <pc:sldMkLst>
          <pc:docMk/>
          <pc:sldMk cId="1920052494" sldId="275"/>
        </pc:sldMkLst>
        <pc:spChg chg="mod">
          <ac:chgData name="aqsalbae516@gmail.com" userId="00a073ce0441c542" providerId="LiveId" clId="{C46E8096-AA3C-475E-8B07-FFB0E52C27FD}" dt="2022-11-21T16:03:24.202" v="312" actId="14100"/>
          <ac:spMkLst>
            <pc:docMk/>
            <pc:sldMk cId="1920052494" sldId="275"/>
            <ac:spMk id="2" creationId="{0D78AEA5-BD20-D62C-5D5F-09EAFF0ED185}"/>
          </ac:spMkLst>
        </pc:spChg>
        <pc:spChg chg="mod">
          <ac:chgData name="aqsalbae516@gmail.com" userId="00a073ce0441c542" providerId="LiveId" clId="{C46E8096-AA3C-475E-8B07-FFB0E52C27FD}" dt="2022-11-21T15:06:26.528" v="48" actId="1076"/>
          <ac:spMkLst>
            <pc:docMk/>
            <pc:sldMk cId="1920052494" sldId="275"/>
            <ac:spMk id="4" creationId="{5B761422-AAEF-98AE-A1D5-63DFDCAD23E1}"/>
          </ac:spMkLst>
        </pc:spChg>
        <pc:spChg chg="mod">
          <ac:chgData name="aqsalbae516@gmail.com" userId="00a073ce0441c542" providerId="LiveId" clId="{C46E8096-AA3C-475E-8B07-FFB0E52C27FD}" dt="2022-11-21T16:08:07.006" v="358" actId="404"/>
          <ac:spMkLst>
            <pc:docMk/>
            <pc:sldMk cId="1920052494" sldId="275"/>
            <ac:spMk id="16" creationId="{7C93CC5D-DF1E-7701-57C6-52AC03B8C7D5}"/>
          </ac:spMkLst>
        </pc:spChg>
        <pc:spChg chg="mod">
          <ac:chgData name="aqsalbae516@gmail.com" userId="00a073ce0441c542" providerId="LiveId" clId="{C46E8096-AA3C-475E-8B07-FFB0E52C27FD}" dt="2022-11-21T16:01:00.903" v="297" actId="1076"/>
          <ac:spMkLst>
            <pc:docMk/>
            <pc:sldMk cId="1920052494" sldId="275"/>
            <ac:spMk id="19" creationId="{FB46796A-D6BA-51D2-F100-9BCD4A7B964B}"/>
          </ac:spMkLst>
        </pc:spChg>
        <pc:spChg chg="mod">
          <ac:chgData name="aqsalbae516@gmail.com" userId="00a073ce0441c542" providerId="LiveId" clId="{C46E8096-AA3C-475E-8B07-FFB0E52C27FD}" dt="2022-11-21T16:06:47.180" v="351" actId="20577"/>
          <ac:spMkLst>
            <pc:docMk/>
            <pc:sldMk cId="1920052494" sldId="275"/>
            <ac:spMk id="23" creationId="{055CDA0D-A218-ECDC-0F64-156190EC174D}"/>
          </ac:spMkLst>
        </pc:spChg>
        <pc:spChg chg="mod">
          <ac:chgData name="aqsalbae516@gmail.com" userId="00a073ce0441c542" providerId="LiveId" clId="{C46E8096-AA3C-475E-8B07-FFB0E52C27FD}" dt="2022-11-21T16:05:39.131" v="333" actId="20577"/>
          <ac:spMkLst>
            <pc:docMk/>
            <pc:sldMk cId="1920052494" sldId="275"/>
            <ac:spMk id="24" creationId="{93074530-E7A6-7B3F-3D1D-87D29C41131C}"/>
          </ac:spMkLst>
        </pc:spChg>
        <pc:spChg chg="add mod">
          <ac:chgData name="aqsalbae516@gmail.com" userId="00a073ce0441c542" providerId="LiveId" clId="{C46E8096-AA3C-475E-8B07-FFB0E52C27FD}" dt="2022-11-21T16:01:13.607" v="299" actId="20577"/>
          <ac:spMkLst>
            <pc:docMk/>
            <pc:sldMk cId="1920052494" sldId="275"/>
            <ac:spMk id="33" creationId="{86D4C52F-97A6-2D36-C9CC-4805D2C268A4}"/>
          </ac:spMkLst>
        </pc:spChg>
        <pc:spChg chg="add mod">
          <ac:chgData name="aqsalbae516@gmail.com" userId="00a073ce0441c542" providerId="LiveId" clId="{C46E8096-AA3C-475E-8B07-FFB0E52C27FD}" dt="2022-11-21T16:03:36.699" v="315" actId="1076"/>
          <ac:spMkLst>
            <pc:docMk/>
            <pc:sldMk cId="1920052494" sldId="275"/>
            <ac:spMk id="34" creationId="{EFC32349-7984-86A8-A43B-617062718CB6}"/>
          </ac:spMkLst>
        </pc:spChg>
        <pc:picChg chg="add mod ord">
          <ac:chgData name="aqsalbae516@gmail.com" userId="00a073ce0441c542" providerId="LiveId" clId="{C46E8096-AA3C-475E-8B07-FFB0E52C27FD}" dt="2022-11-21T16:47:34.354" v="450" actId="1076"/>
          <ac:picMkLst>
            <pc:docMk/>
            <pc:sldMk cId="1920052494" sldId="275"/>
            <ac:picMk id="3" creationId="{547550D0-4BE2-E9F1-8608-CFD2DDF67ABB}"/>
          </ac:picMkLst>
        </pc:picChg>
        <pc:picChg chg="del">
          <ac:chgData name="aqsalbae516@gmail.com" userId="00a073ce0441c542" providerId="LiveId" clId="{C46E8096-AA3C-475E-8B07-FFB0E52C27FD}" dt="2022-11-21T15:13:34.261" v="106" actId="478"/>
          <ac:picMkLst>
            <pc:docMk/>
            <pc:sldMk cId="1920052494" sldId="275"/>
            <ac:picMk id="18" creationId="{E44F967A-9A6D-5711-CD0C-43F1F1B7B2BA}"/>
          </ac:picMkLst>
        </pc:picChg>
        <pc:picChg chg="del">
          <ac:chgData name="aqsalbae516@gmail.com" userId="00a073ce0441c542" providerId="LiveId" clId="{C46E8096-AA3C-475E-8B07-FFB0E52C27FD}" dt="2022-11-21T15:00:32.395" v="11" actId="478"/>
          <ac:picMkLst>
            <pc:docMk/>
            <pc:sldMk cId="1920052494" sldId="275"/>
            <ac:picMk id="22" creationId="{A55968F1-EFC8-FEAB-4D56-27DFD811FA1E}"/>
          </ac:picMkLst>
        </pc:picChg>
        <pc:picChg chg="add mod modCrop">
          <ac:chgData name="aqsalbae516@gmail.com" userId="00a073ce0441c542" providerId="LiveId" clId="{C46E8096-AA3C-475E-8B07-FFB0E52C27FD}" dt="2022-11-21T16:00:54.564" v="296" actId="1076"/>
          <ac:picMkLst>
            <pc:docMk/>
            <pc:sldMk cId="1920052494" sldId="275"/>
            <ac:picMk id="32" creationId="{BFFCBD8A-4FA6-4D9D-6723-5E3C3C220A1A}"/>
          </ac:picMkLst>
        </pc:picChg>
      </pc:sldChg>
      <pc:sldChg chg="addSp delSp modSp mod delAnim modAnim">
        <pc:chgData name="aqsalbae516@gmail.com" userId="00a073ce0441c542" providerId="LiveId" clId="{C46E8096-AA3C-475E-8B07-FFB0E52C27FD}" dt="2022-11-21T16:40:41.744" v="410"/>
        <pc:sldMkLst>
          <pc:docMk/>
          <pc:sldMk cId="2666780747" sldId="276"/>
        </pc:sldMkLst>
        <pc:spChg chg="mod">
          <ac:chgData name="aqsalbae516@gmail.com" userId="00a073ce0441c542" providerId="LiveId" clId="{C46E8096-AA3C-475E-8B07-FFB0E52C27FD}" dt="2022-11-21T15:18:23.700" v="147" actId="1076"/>
          <ac:spMkLst>
            <pc:docMk/>
            <pc:sldMk cId="2666780747" sldId="276"/>
            <ac:spMk id="2" creationId="{0D78AEA5-BD20-D62C-5D5F-09EAFF0ED185}"/>
          </ac:spMkLst>
        </pc:spChg>
        <pc:spChg chg="mod ord">
          <ac:chgData name="aqsalbae516@gmail.com" userId="00a073ce0441c542" providerId="LiveId" clId="{C46E8096-AA3C-475E-8B07-FFB0E52C27FD}" dt="2022-11-21T16:39:35.241" v="400" actId="170"/>
          <ac:spMkLst>
            <pc:docMk/>
            <pc:sldMk cId="2666780747" sldId="276"/>
            <ac:spMk id="8" creationId="{FE59D79F-336F-8B93-36A8-F5B21F7C7A24}"/>
          </ac:spMkLst>
        </pc:spChg>
        <pc:spChg chg="mod">
          <ac:chgData name="aqsalbae516@gmail.com" userId="00a073ce0441c542" providerId="LiveId" clId="{C46E8096-AA3C-475E-8B07-FFB0E52C27FD}" dt="2022-11-21T15:06:35.023" v="49" actId="1076"/>
          <ac:spMkLst>
            <pc:docMk/>
            <pc:sldMk cId="2666780747" sldId="276"/>
            <ac:spMk id="16" creationId="{1D505614-1F0D-8D9D-7D07-9549B6395EAA}"/>
          </ac:spMkLst>
        </pc:spChg>
        <pc:spChg chg="mod">
          <ac:chgData name="aqsalbae516@gmail.com" userId="00a073ce0441c542" providerId="LiveId" clId="{C46E8096-AA3C-475E-8B07-FFB0E52C27FD}" dt="2022-11-21T16:08:15.321" v="360" actId="404"/>
          <ac:spMkLst>
            <pc:docMk/>
            <pc:sldMk cId="2666780747" sldId="276"/>
            <ac:spMk id="21" creationId="{B07E00A1-5728-C52E-9F8A-CA6E091107D1}"/>
          </ac:spMkLst>
        </pc:spChg>
        <pc:spChg chg="mod">
          <ac:chgData name="aqsalbae516@gmail.com" userId="00a073ce0441c542" providerId="LiveId" clId="{C46E8096-AA3C-475E-8B07-FFB0E52C27FD}" dt="2022-11-21T16:04:57.538" v="325" actId="1076"/>
          <ac:spMkLst>
            <pc:docMk/>
            <pc:sldMk cId="2666780747" sldId="276"/>
            <ac:spMk id="25" creationId="{367E9FB3-A3B5-9EB7-CBDA-749257A10CE4}"/>
          </ac:spMkLst>
        </pc:spChg>
        <pc:spChg chg="add mod">
          <ac:chgData name="aqsalbae516@gmail.com" userId="00a073ce0441c542" providerId="LiveId" clId="{C46E8096-AA3C-475E-8B07-FFB0E52C27FD}" dt="2022-11-21T15:19:13.149" v="155" actId="1076"/>
          <ac:spMkLst>
            <pc:docMk/>
            <pc:sldMk cId="2666780747" sldId="276"/>
            <ac:spMk id="32" creationId="{55AC9F5E-7135-9A9A-CC38-B7CF541DFDFD}"/>
          </ac:spMkLst>
        </pc:spChg>
        <pc:spChg chg="add mod ord">
          <ac:chgData name="aqsalbae516@gmail.com" userId="00a073ce0441c542" providerId="LiveId" clId="{C46E8096-AA3C-475E-8B07-FFB0E52C27FD}" dt="2022-11-21T16:39:08.230" v="393" actId="170"/>
          <ac:spMkLst>
            <pc:docMk/>
            <pc:sldMk cId="2666780747" sldId="276"/>
            <ac:spMk id="33" creationId="{0E0024F6-3C5B-0558-31F8-EBDFBDFB3443}"/>
          </ac:spMkLst>
        </pc:spChg>
        <pc:picChg chg="add mod">
          <ac:chgData name="aqsalbae516@gmail.com" userId="00a073ce0441c542" providerId="LiveId" clId="{C46E8096-AA3C-475E-8B07-FFB0E52C27FD}" dt="2022-11-21T16:39:49.522" v="402" actId="1076"/>
          <ac:picMkLst>
            <pc:docMk/>
            <pc:sldMk cId="2666780747" sldId="276"/>
            <ac:picMk id="4" creationId="{59505EBC-0BA8-54E2-736A-6134BE7CE3F7}"/>
          </ac:picMkLst>
        </pc:picChg>
        <pc:picChg chg="del">
          <ac:chgData name="aqsalbae516@gmail.com" userId="00a073ce0441c542" providerId="LiveId" clId="{C46E8096-AA3C-475E-8B07-FFB0E52C27FD}" dt="2022-11-21T15:14:43.583" v="107" actId="478"/>
          <ac:picMkLst>
            <pc:docMk/>
            <pc:sldMk cId="2666780747" sldId="276"/>
            <ac:picMk id="18" creationId="{F6D34993-5F40-4039-F6C4-7F75F74976C2}"/>
          </ac:picMkLst>
        </pc:picChg>
        <pc:picChg chg="del">
          <ac:chgData name="aqsalbae516@gmail.com" userId="00a073ce0441c542" providerId="LiveId" clId="{C46E8096-AA3C-475E-8B07-FFB0E52C27FD}" dt="2022-11-21T15:00:39.452" v="12" actId="478"/>
          <ac:picMkLst>
            <pc:docMk/>
            <pc:sldMk cId="2666780747" sldId="276"/>
            <ac:picMk id="19" creationId="{EC9650D0-6570-DF4E-6049-2B20B54F3549}"/>
          </ac:picMkLst>
        </pc:picChg>
        <pc:picChg chg="add mod">
          <ac:chgData name="aqsalbae516@gmail.com" userId="00a073ce0441c542" providerId="LiveId" clId="{C46E8096-AA3C-475E-8B07-FFB0E52C27FD}" dt="2022-11-21T15:18:15.554" v="146" actId="1076"/>
          <ac:picMkLst>
            <pc:docMk/>
            <pc:sldMk cId="2666780747" sldId="276"/>
            <ac:picMk id="31" creationId="{CFFEC78B-D195-4AE2-603C-431F5F7F9CAB}"/>
          </ac:picMkLst>
        </pc:picChg>
      </pc:sldChg>
      <pc:sldChg chg="addSp delSp modSp mod modTransition modAnim">
        <pc:chgData name="aqsalbae516@gmail.com" userId="00a073ce0441c542" providerId="LiveId" clId="{C46E8096-AA3C-475E-8B07-FFB0E52C27FD}" dt="2022-11-21T16:56:45.395" v="531"/>
        <pc:sldMkLst>
          <pc:docMk/>
          <pc:sldMk cId="648900789" sldId="277"/>
        </pc:sldMkLst>
        <pc:spChg chg="mod">
          <ac:chgData name="aqsalbae516@gmail.com" userId="00a073ce0441c542" providerId="LiveId" clId="{C46E8096-AA3C-475E-8B07-FFB0E52C27FD}" dt="2022-11-21T16:34:07.362" v="383" actId="1076"/>
          <ac:spMkLst>
            <pc:docMk/>
            <pc:sldMk cId="648900789" sldId="277"/>
            <ac:spMk id="2" creationId="{0D78AEA5-BD20-D62C-5D5F-09EAFF0ED185}"/>
          </ac:spMkLst>
        </pc:spChg>
        <pc:spChg chg="mod">
          <ac:chgData name="aqsalbae516@gmail.com" userId="00a073ce0441c542" providerId="LiveId" clId="{C46E8096-AA3C-475E-8B07-FFB0E52C27FD}" dt="2022-11-21T15:06:43.594" v="50" actId="1076"/>
          <ac:spMkLst>
            <pc:docMk/>
            <pc:sldMk cId="648900789" sldId="277"/>
            <ac:spMk id="8" creationId="{F0050521-5DB3-04DC-3833-A99B70C03C33}"/>
          </ac:spMkLst>
        </pc:spChg>
        <pc:spChg chg="mod">
          <ac:chgData name="aqsalbae516@gmail.com" userId="00a073ce0441c542" providerId="LiveId" clId="{C46E8096-AA3C-475E-8B07-FFB0E52C27FD}" dt="2022-11-21T16:34:35.392" v="389" actId="1076"/>
          <ac:spMkLst>
            <pc:docMk/>
            <pc:sldMk cId="648900789" sldId="277"/>
            <ac:spMk id="16" creationId="{5FCB380E-9C69-03E8-B1A5-EBDDC27B8270}"/>
          </ac:spMkLst>
        </pc:spChg>
        <pc:spChg chg="mod">
          <ac:chgData name="aqsalbae516@gmail.com" userId="00a073ce0441c542" providerId="LiveId" clId="{C46E8096-AA3C-475E-8B07-FFB0E52C27FD}" dt="2022-11-21T16:08:26.784" v="362" actId="404"/>
          <ac:spMkLst>
            <pc:docMk/>
            <pc:sldMk cId="648900789" sldId="277"/>
            <ac:spMk id="21" creationId="{CADCE817-DC5E-2B01-003A-EFBE1C92A6FF}"/>
          </ac:spMkLst>
        </pc:spChg>
        <pc:spChg chg="mod">
          <ac:chgData name="aqsalbae516@gmail.com" userId="00a073ce0441c542" providerId="LiveId" clId="{C46E8096-AA3C-475E-8B07-FFB0E52C27FD}" dt="2022-11-21T16:34:15.077" v="386" actId="1076"/>
          <ac:spMkLst>
            <pc:docMk/>
            <pc:sldMk cId="648900789" sldId="277"/>
            <ac:spMk id="23" creationId="{AF38156D-3DC0-40BB-1659-2DB36F0495ED}"/>
          </ac:spMkLst>
        </pc:spChg>
        <pc:spChg chg="mod">
          <ac:chgData name="aqsalbae516@gmail.com" userId="00a073ce0441c542" providerId="LiveId" clId="{C46E8096-AA3C-475E-8B07-FFB0E52C27FD}" dt="2022-11-21T16:34:20.321" v="388" actId="1076"/>
          <ac:spMkLst>
            <pc:docMk/>
            <pc:sldMk cId="648900789" sldId="277"/>
            <ac:spMk id="24" creationId="{94BB4DEF-AC03-501F-CADC-24054ECFB0B3}"/>
          </ac:spMkLst>
        </pc:spChg>
        <pc:spChg chg="mod">
          <ac:chgData name="aqsalbae516@gmail.com" userId="00a073ce0441c542" providerId="LiveId" clId="{C46E8096-AA3C-475E-8B07-FFB0E52C27FD}" dt="2022-11-21T16:34:13.212" v="385" actId="1076"/>
          <ac:spMkLst>
            <pc:docMk/>
            <pc:sldMk cId="648900789" sldId="277"/>
            <ac:spMk id="25" creationId="{3598D54F-CEFF-8E89-C79C-82AC8A79EC90}"/>
          </ac:spMkLst>
        </pc:spChg>
        <pc:spChg chg="mod">
          <ac:chgData name="aqsalbae516@gmail.com" userId="00a073ce0441c542" providerId="LiveId" clId="{C46E8096-AA3C-475E-8B07-FFB0E52C27FD}" dt="2022-11-21T16:07:28.542" v="354" actId="403"/>
          <ac:spMkLst>
            <pc:docMk/>
            <pc:sldMk cId="648900789" sldId="277"/>
            <ac:spMk id="35" creationId="{B9EC0344-861B-8589-0B55-71632DCDCA9E}"/>
          </ac:spMkLst>
        </pc:spChg>
        <pc:picChg chg="add mod">
          <ac:chgData name="aqsalbae516@gmail.com" userId="00a073ce0441c542" providerId="LiveId" clId="{C46E8096-AA3C-475E-8B07-FFB0E52C27FD}" dt="2022-11-21T16:49:24.867" v="468" actId="1076"/>
          <ac:picMkLst>
            <pc:docMk/>
            <pc:sldMk cId="648900789" sldId="277"/>
            <ac:picMk id="3" creationId="{703E650E-B4DD-F968-3180-C4F910D98BF6}"/>
          </ac:picMkLst>
        </pc:picChg>
        <pc:picChg chg="add mod">
          <ac:chgData name="aqsalbae516@gmail.com" userId="00a073ce0441c542" providerId="LiveId" clId="{C46E8096-AA3C-475E-8B07-FFB0E52C27FD}" dt="2022-11-21T16:56:22.693" v="530" actId="1076"/>
          <ac:picMkLst>
            <pc:docMk/>
            <pc:sldMk cId="648900789" sldId="277"/>
            <ac:picMk id="4" creationId="{D74056E0-C786-CAEA-1AC6-6B9482F023E3}"/>
          </ac:picMkLst>
        </pc:picChg>
        <pc:picChg chg="add mod">
          <ac:chgData name="aqsalbae516@gmail.com" userId="00a073ce0441c542" providerId="LiveId" clId="{C46E8096-AA3C-475E-8B07-FFB0E52C27FD}" dt="2022-11-21T16:49:18.333" v="466" actId="1076"/>
          <ac:picMkLst>
            <pc:docMk/>
            <pc:sldMk cId="648900789" sldId="277"/>
            <ac:picMk id="6" creationId="{A1A84361-3D17-9EF0-0A41-A1D676228C39}"/>
          </ac:picMkLst>
        </pc:picChg>
        <pc:picChg chg="add mod">
          <ac:chgData name="aqsalbae516@gmail.com" userId="00a073ce0441c542" providerId="LiveId" clId="{C46E8096-AA3C-475E-8B07-FFB0E52C27FD}" dt="2022-11-21T16:52:34.076" v="516" actId="1076"/>
          <ac:picMkLst>
            <pc:docMk/>
            <pc:sldMk cId="648900789" sldId="277"/>
            <ac:picMk id="7" creationId="{2AD2AFA8-6DC7-20E5-1BE0-B5AEFB26931D}"/>
          </ac:picMkLst>
        </pc:picChg>
        <pc:picChg chg="del">
          <ac:chgData name="aqsalbae516@gmail.com" userId="00a073ce0441c542" providerId="LiveId" clId="{C46E8096-AA3C-475E-8B07-FFB0E52C27FD}" dt="2022-11-21T16:04:18.108" v="320" actId="478"/>
          <ac:picMkLst>
            <pc:docMk/>
            <pc:sldMk cId="648900789" sldId="277"/>
            <ac:picMk id="18" creationId="{00A89883-5FF1-E8FC-3B15-FD17B96CFF35}"/>
          </ac:picMkLst>
        </pc:picChg>
        <pc:picChg chg="del">
          <ac:chgData name="aqsalbae516@gmail.com" userId="00a073ce0441c542" providerId="LiveId" clId="{C46E8096-AA3C-475E-8B07-FFB0E52C27FD}" dt="2022-11-21T16:04:14.578" v="317" actId="478"/>
          <ac:picMkLst>
            <pc:docMk/>
            <pc:sldMk cId="648900789" sldId="277"/>
            <ac:picMk id="20" creationId="{80D71A30-C174-7767-D95E-4CA8ADFAFBBA}"/>
          </ac:picMkLst>
        </pc:picChg>
        <pc:picChg chg="del mod">
          <ac:chgData name="aqsalbae516@gmail.com" userId="00a073ce0441c542" providerId="LiveId" clId="{C46E8096-AA3C-475E-8B07-FFB0E52C27FD}" dt="2022-11-21T16:04:16.092" v="319" actId="478"/>
          <ac:picMkLst>
            <pc:docMk/>
            <pc:sldMk cId="648900789" sldId="277"/>
            <ac:picMk id="22" creationId="{E59ADAE1-1C75-2C1D-892D-F6AA02A6825D}"/>
          </ac:picMkLst>
        </pc:picChg>
        <pc:picChg chg="del">
          <ac:chgData name="aqsalbae516@gmail.com" userId="00a073ce0441c542" providerId="LiveId" clId="{C46E8096-AA3C-475E-8B07-FFB0E52C27FD}" dt="2022-11-21T16:04:19.827" v="321" actId="478"/>
          <ac:picMkLst>
            <pc:docMk/>
            <pc:sldMk cId="648900789" sldId="277"/>
            <ac:picMk id="27" creationId="{C8FDC39A-5018-DA70-8686-187FBCB70C1B}"/>
          </ac:picMkLst>
        </pc:picChg>
      </pc:sldChg>
      <pc:sldChg chg="addSp delSp modSp add mod ord modAnim">
        <pc:chgData name="aqsalbae516@gmail.com" userId="00a073ce0441c542" providerId="LiveId" clId="{C46E8096-AA3C-475E-8B07-FFB0E52C27FD}" dt="2022-11-21T16:58:16.030" v="540" actId="1076"/>
        <pc:sldMkLst>
          <pc:docMk/>
          <pc:sldMk cId="845454640" sldId="278"/>
        </pc:sldMkLst>
        <pc:spChg chg="mod">
          <ac:chgData name="aqsalbae516@gmail.com" userId="00a073ce0441c542" providerId="LiveId" clId="{C46E8096-AA3C-475E-8B07-FFB0E52C27FD}" dt="2022-11-21T16:04:06.534" v="316" actId="1076"/>
          <ac:spMkLst>
            <pc:docMk/>
            <pc:sldMk cId="845454640" sldId="278"/>
            <ac:spMk id="2" creationId="{0D78AEA5-BD20-D62C-5D5F-09EAFF0ED185}"/>
          </ac:spMkLst>
        </pc:spChg>
        <pc:spChg chg="mod ord">
          <ac:chgData name="aqsalbae516@gmail.com" userId="00a073ce0441c542" providerId="LiveId" clId="{C46E8096-AA3C-475E-8B07-FFB0E52C27FD}" dt="2022-11-21T16:41:22.812" v="413" actId="170"/>
          <ac:spMkLst>
            <pc:docMk/>
            <pc:sldMk cId="845454640" sldId="278"/>
            <ac:spMk id="8" creationId="{FE59D79F-336F-8B93-36A8-F5B21F7C7A24}"/>
          </ac:spMkLst>
        </pc:spChg>
        <pc:spChg chg="mod">
          <ac:chgData name="aqsalbae516@gmail.com" userId="00a073ce0441c542" providerId="LiveId" clId="{C46E8096-AA3C-475E-8B07-FFB0E52C27FD}" dt="2022-11-21T16:08:21.533" v="361" actId="404"/>
          <ac:spMkLst>
            <pc:docMk/>
            <pc:sldMk cId="845454640" sldId="278"/>
            <ac:spMk id="21" creationId="{B07E00A1-5728-C52E-9F8A-CA6E091107D1}"/>
          </ac:spMkLst>
        </pc:spChg>
        <pc:spChg chg="mod">
          <ac:chgData name="aqsalbae516@gmail.com" userId="00a073ce0441c542" providerId="LiveId" clId="{C46E8096-AA3C-475E-8B07-FFB0E52C27FD}" dt="2022-11-21T16:04:41.117" v="323" actId="1076"/>
          <ac:spMkLst>
            <pc:docMk/>
            <pc:sldMk cId="845454640" sldId="278"/>
            <ac:spMk id="25" creationId="{367E9FB3-A3B5-9EB7-CBDA-749257A10CE4}"/>
          </ac:spMkLst>
        </pc:spChg>
        <pc:spChg chg="mod">
          <ac:chgData name="aqsalbae516@gmail.com" userId="00a073ce0441c542" providerId="LiveId" clId="{C46E8096-AA3C-475E-8B07-FFB0E52C27FD}" dt="2022-11-21T16:04:06.534" v="316" actId="1076"/>
          <ac:spMkLst>
            <pc:docMk/>
            <pc:sldMk cId="845454640" sldId="278"/>
            <ac:spMk id="32" creationId="{55AC9F5E-7135-9A9A-CC38-B7CF541DFDFD}"/>
          </ac:spMkLst>
        </pc:spChg>
        <pc:spChg chg="mod">
          <ac:chgData name="aqsalbae516@gmail.com" userId="00a073ce0441c542" providerId="LiveId" clId="{C46E8096-AA3C-475E-8B07-FFB0E52C27FD}" dt="2022-11-21T15:35:46.449" v="239" actId="5793"/>
          <ac:spMkLst>
            <pc:docMk/>
            <pc:sldMk cId="845454640" sldId="278"/>
            <ac:spMk id="33" creationId="{0E0024F6-3C5B-0558-31F8-EBDFBDFB3443}"/>
          </ac:spMkLst>
        </pc:spChg>
        <pc:picChg chg="add mod ord">
          <ac:chgData name="aqsalbae516@gmail.com" userId="00a073ce0441c542" providerId="LiveId" clId="{C46E8096-AA3C-475E-8B07-FFB0E52C27FD}" dt="2022-11-21T16:41:46.500" v="418" actId="1076"/>
          <ac:picMkLst>
            <pc:docMk/>
            <pc:sldMk cId="845454640" sldId="278"/>
            <ac:picMk id="3" creationId="{6147521B-F2E1-68DC-D1FD-1F7FDF34FE75}"/>
          </ac:picMkLst>
        </pc:picChg>
        <pc:picChg chg="add mod">
          <ac:chgData name="aqsalbae516@gmail.com" userId="00a073ce0441c542" providerId="LiveId" clId="{C46E8096-AA3C-475E-8B07-FFB0E52C27FD}" dt="2022-11-21T16:57:32.818" v="535" actId="1076"/>
          <ac:picMkLst>
            <pc:docMk/>
            <pc:sldMk cId="845454640" sldId="278"/>
            <ac:picMk id="4" creationId="{51ACCD36-DB38-ADB2-5E28-2EFF6FB19657}"/>
          </ac:picMkLst>
        </pc:picChg>
        <pc:picChg chg="add mod">
          <ac:chgData name="aqsalbae516@gmail.com" userId="00a073ce0441c542" providerId="LiveId" clId="{C46E8096-AA3C-475E-8B07-FFB0E52C27FD}" dt="2022-11-21T16:57:52.434" v="537" actId="1076"/>
          <ac:picMkLst>
            <pc:docMk/>
            <pc:sldMk cId="845454640" sldId="278"/>
            <ac:picMk id="6" creationId="{AF04D257-D95B-F04D-3A80-DE6654D8505C}"/>
          </ac:picMkLst>
        </pc:picChg>
        <pc:picChg chg="add mod">
          <ac:chgData name="aqsalbae516@gmail.com" userId="00a073ce0441c542" providerId="LiveId" clId="{C46E8096-AA3C-475E-8B07-FFB0E52C27FD}" dt="2022-11-21T16:58:16.030" v="540" actId="1076"/>
          <ac:picMkLst>
            <pc:docMk/>
            <pc:sldMk cId="845454640" sldId="278"/>
            <ac:picMk id="7" creationId="{B2D892C1-2BC0-DC8B-6759-700BB86A4B0C}"/>
          </ac:picMkLst>
        </pc:picChg>
        <pc:picChg chg="del">
          <ac:chgData name="aqsalbae516@gmail.com" userId="00a073ce0441c542" providerId="LiveId" clId="{C46E8096-AA3C-475E-8B07-FFB0E52C27FD}" dt="2022-11-21T15:29:54.986" v="184" actId="478"/>
          <ac:picMkLst>
            <pc:docMk/>
            <pc:sldMk cId="845454640" sldId="278"/>
            <ac:picMk id="31" creationId="{CFFEC78B-D195-4AE2-603C-431F5F7F9CAB}"/>
          </ac:picMkLst>
        </pc:picChg>
      </pc:sldChg>
      <pc:sldChg chg="new del">
        <pc:chgData name="aqsalbae516@gmail.com" userId="00a073ce0441c542" providerId="LiveId" clId="{C46E8096-AA3C-475E-8B07-FFB0E52C27FD}" dt="2022-11-21T15:27:56.152" v="182" actId="47"/>
        <pc:sldMkLst>
          <pc:docMk/>
          <pc:sldMk cId="2898725808" sldId="278"/>
        </pc:sldMkLst>
      </pc:sldChg>
      <pc:sldChg chg="add del setBg">
        <pc:chgData name="aqsalbae516@gmail.com" userId="00a073ce0441c542" providerId="LiveId" clId="{C46E8096-AA3C-475E-8B07-FFB0E52C27FD}" dt="2022-11-21T15:27:54.382" v="181" actId="47"/>
        <pc:sldMkLst>
          <pc:docMk/>
          <pc:sldMk cId="750271184" sldId="279"/>
        </pc:sldMkLst>
      </pc:sldChg>
      <pc:sldChg chg="addSp delSp modSp add mod modAnim">
        <pc:chgData name="aqsalbae516@gmail.com" userId="00a073ce0441c542" providerId="LiveId" clId="{C46E8096-AA3C-475E-8B07-FFB0E52C27FD}" dt="2022-11-21T16:46:36.273" v="437"/>
        <pc:sldMkLst>
          <pc:docMk/>
          <pc:sldMk cId="1992461514" sldId="279"/>
        </pc:sldMkLst>
        <pc:spChg chg="add mod">
          <ac:chgData name="aqsalbae516@gmail.com" userId="00a073ce0441c542" providerId="LiveId" clId="{C46E8096-AA3C-475E-8B07-FFB0E52C27FD}" dt="2022-11-21T16:02:53.935" v="309" actId="1076"/>
          <ac:spMkLst>
            <pc:docMk/>
            <pc:sldMk cId="1992461514" sldId="279"/>
            <ac:spMk id="3" creationId="{238CC443-943C-8C26-0D24-3B03876E5ED0}"/>
          </ac:spMkLst>
        </pc:spChg>
        <pc:spChg chg="add mod">
          <ac:chgData name="aqsalbae516@gmail.com" userId="00a073ce0441c542" providerId="LiveId" clId="{C46E8096-AA3C-475E-8B07-FFB0E52C27FD}" dt="2022-11-21T16:02:56.775" v="310" actId="1076"/>
          <ac:spMkLst>
            <pc:docMk/>
            <pc:sldMk cId="1992461514" sldId="279"/>
            <ac:spMk id="6" creationId="{8B1F7141-6F5A-2809-B832-525930684FC9}"/>
          </ac:spMkLst>
        </pc:spChg>
        <pc:spChg chg="add mod">
          <ac:chgData name="aqsalbae516@gmail.com" userId="00a073ce0441c542" providerId="LiveId" clId="{C46E8096-AA3C-475E-8B07-FFB0E52C27FD}" dt="2022-11-21T16:03:01.211" v="311" actId="14100"/>
          <ac:spMkLst>
            <pc:docMk/>
            <pc:sldMk cId="1992461514" sldId="279"/>
            <ac:spMk id="7" creationId="{CDBED463-21FE-74B2-3E15-F8C89CC34BA4}"/>
          </ac:spMkLst>
        </pc:spChg>
        <pc:spChg chg="mod">
          <ac:chgData name="aqsalbae516@gmail.com" userId="00a073ce0441c542" providerId="LiveId" clId="{C46E8096-AA3C-475E-8B07-FFB0E52C27FD}" dt="2022-11-21T16:08:11.309" v="359" actId="404"/>
          <ac:spMkLst>
            <pc:docMk/>
            <pc:sldMk cId="1992461514" sldId="279"/>
            <ac:spMk id="16" creationId="{7C93CC5D-DF1E-7701-57C6-52AC03B8C7D5}"/>
          </ac:spMkLst>
        </pc:spChg>
        <pc:spChg chg="del">
          <ac:chgData name="aqsalbae516@gmail.com" userId="00a073ce0441c542" providerId="LiveId" clId="{C46E8096-AA3C-475E-8B07-FFB0E52C27FD}" dt="2022-11-21T16:02:01.992" v="304" actId="478"/>
          <ac:spMkLst>
            <pc:docMk/>
            <pc:sldMk cId="1992461514" sldId="279"/>
            <ac:spMk id="19" creationId="{FB46796A-D6BA-51D2-F100-9BCD4A7B964B}"/>
          </ac:spMkLst>
        </pc:spChg>
        <pc:spChg chg="mod">
          <ac:chgData name="aqsalbae516@gmail.com" userId="00a073ce0441c542" providerId="LiveId" clId="{C46E8096-AA3C-475E-8B07-FFB0E52C27FD}" dt="2022-11-21T16:07:01.155" v="353" actId="20577"/>
          <ac:spMkLst>
            <pc:docMk/>
            <pc:sldMk cId="1992461514" sldId="279"/>
            <ac:spMk id="23" creationId="{055CDA0D-A218-ECDC-0F64-156190EC174D}"/>
          </ac:spMkLst>
        </pc:spChg>
        <pc:spChg chg="mod">
          <ac:chgData name="aqsalbae516@gmail.com" userId="00a073ce0441c542" providerId="LiveId" clId="{C46E8096-AA3C-475E-8B07-FFB0E52C27FD}" dt="2022-11-21T16:05:19.648" v="329" actId="20577"/>
          <ac:spMkLst>
            <pc:docMk/>
            <pc:sldMk cId="1992461514" sldId="279"/>
            <ac:spMk id="24" creationId="{93074530-E7A6-7B3F-3D1D-87D29C41131C}"/>
          </ac:spMkLst>
        </pc:spChg>
        <pc:picChg chg="add mod">
          <ac:chgData name="aqsalbae516@gmail.com" userId="00a073ce0441c542" providerId="LiveId" clId="{C46E8096-AA3C-475E-8B07-FFB0E52C27FD}" dt="2022-11-21T16:42:09.940" v="420" actId="1076"/>
          <ac:picMkLst>
            <pc:docMk/>
            <pc:sldMk cId="1992461514" sldId="279"/>
            <ac:picMk id="9" creationId="{8279B96C-34F5-444C-AB86-828DF4423EAC}"/>
          </ac:picMkLst>
        </pc:picChg>
        <pc:picChg chg="add mod ord">
          <ac:chgData name="aqsalbae516@gmail.com" userId="00a073ce0441c542" providerId="LiveId" clId="{C46E8096-AA3C-475E-8B07-FFB0E52C27FD}" dt="2022-11-21T16:45:34.165" v="428" actId="1076"/>
          <ac:picMkLst>
            <pc:docMk/>
            <pc:sldMk cId="1992461514" sldId="279"/>
            <ac:picMk id="11" creationId="{72531319-A75E-5604-E8FF-B1A7CDDBD6E0}"/>
          </ac:picMkLst>
        </pc:picChg>
      </pc:sldChg>
      <pc:sldChg chg="addSp delSp modSp add mod delAnim modAnim">
        <pc:chgData name="aqsalbae516@gmail.com" userId="00a073ce0441c542" providerId="LiveId" clId="{C46E8096-AA3C-475E-8B07-FFB0E52C27FD}" dt="2022-11-21T16:51:48.496" v="504" actId="1076"/>
        <pc:sldMkLst>
          <pc:docMk/>
          <pc:sldMk cId="4184635914" sldId="280"/>
        </pc:sldMkLst>
        <pc:spChg chg="add mod">
          <ac:chgData name="aqsalbae516@gmail.com" userId="00a073ce0441c542" providerId="LiveId" clId="{C46E8096-AA3C-475E-8B07-FFB0E52C27FD}" dt="2022-11-21T16:16:30.341" v="378" actId="1076"/>
          <ac:spMkLst>
            <pc:docMk/>
            <pc:sldMk cId="4184635914" sldId="280"/>
            <ac:spMk id="3" creationId="{ED993ACE-DC96-23E5-859F-5925619E2976}"/>
          </ac:spMkLst>
        </pc:spChg>
        <pc:spChg chg="mod">
          <ac:chgData name="aqsalbae516@gmail.com" userId="00a073ce0441c542" providerId="LiveId" clId="{C46E8096-AA3C-475E-8B07-FFB0E52C27FD}" dt="2022-11-21T16:08:02.429" v="357" actId="404"/>
          <ac:spMkLst>
            <pc:docMk/>
            <pc:sldMk cId="4184635914" sldId="280"/>
            <ac:spMk id="18" creationId="{7A87EADB-77D4-9820-5496-0ED468B527C5}"/>
          </ac:spMkLst>
        </pc:spChg>
        <pc:spChg chg="mod">
          <ac:chgData name="aqsalbae516@gmail.com" userId="00a073ce0441c542" providerId="LiveId" clId="{C46E8096-AA3C-475E-8B07-FFB0E52C27FD}" dt="2022-11-21T16:06:32.758" v="345" actId="20577"/>
          <ac:spMkLst>
            <pc:docMk/>
            <pc:sldMk cId="4184635914" sldId="280"/>
            <ac:spMk id="20" creationId="{9D256253-77BA-3B35-35B1-D18F20383844}"/>
          </ac:spMkLst>
        </pc:spChg>
        <pc:spChg chg="mod">
          <ac:chgData name="aqsalbae516@gmail.com" userId="00a073ce0441c542" providerId="LiveId" clId="{C46E8096-AA3C-475E-8B07-FFB0E52C27FD}" dt="2022-11-21T16:06:36.288" v="347" actId="20577"/>
          <ac:spMkLst>
            <pc:docMk/>
            <pc:sldMk cId="4184635914" sldId="280"/>
            <ac:spMk id="21" creationId="{2BD8888A-F0BF-D409-21F4-4610D942C305}"/>
          </ac:spMkLst>
        </pc:spChg>
        <pc:spChg chg="mod">
          <ac:chgData name="aqsalbae516@gmail.com" userId="00a073ce0441c542" providerId="LiveId" clId="{C46E8096-AA3C-475E-8B07-FFB0E52C27FD}" dt="2022-11-21T16:06:07.589" v="338" actId="1076"/>
          <ac:spMkLst>
            <pc:docMk/>
            <pc:sldMk cId="4184635914" sldId="280"/>
            <ac:spMk id="23" creationId="{EFD4B902-758A-CDF2-F467-7CA50CF40339}"/>
          </ac:spMkLst>
        </pc:spChg>
        <pc:spChg chg="del mod">
          <ac:chgData name="aqsalbae516@gmail.com" userId="00a073ce0441c542" providerId="LiveId" clId="{C46E8096-AA3C-475E-8B07-FFB0E52C27FD}" dt="2022-11-21T16:16:19.528" v="376" actId="478"/>
          <ac:spMkLst>
            <pc:docMk/>
            <pc:sldMk cId="4184635914" sldId="280"/>
            <ac:spMk id="28" creationId="{C80C2AF4-7ACA-61D7-4DFD-2E2C7029F901}"/>
          </ac:spMkLst>
        </pc:spChg>
        <pc:spChg chg="mod">
          <ac:chgData name="aqsalbae516@gmail.com" userId="00a073ce0441c542" providerId="LiveId" clId="{C46E8096-AA3C-475E-8B07-FFB0E52C27FD}" dt="2022-11-21T16:01:19.558" v="300" actId="20577"/>
          <ac:spMkLst>
            <pc:docMk/>
            <pc:sldMk cId="4184635914" sldId="280"/>
            <ac:spMk id="36" creationId="{1A7D7B0D-DDC8-D34A-3EB6-FE7E0AC3FAE9}"/>
          </ac:spMkLst>
        </pc:spChg>
        <pc:spChg chg="mod">
          <ac:chgData name="aqsalbae516@gmail.com" userId="00a073ce0441c542" providerId="LiveId" clId="{C46E8096-AA3C-475E-8B07-FFB0E52C27FD}" dt="2022-11-21T15:57:01.782" v="277" actId="1076"/>
          <ac:spMkLst>
            <pc:docMk/>
            <pc:sldMk cId="4184635914" sldId="280"/>
            <ac:spMk id="37" creationId="{12724D96-83CA-CDF2-EC80-C3881FFF6B7E}"/>
          </ac:spMkLst>
        </pc:spChg>
        <pc:spChg chg="mod">
          <ac:chgData name="aqsalbae516@gmail.com" userId="00a073ce0441c542" providerId="LiveId" clId="{C46E8096-AA3C-475E-8B07-FFB0E52C27FD}" dt="2022-11-21T16:15:47.162" v="374"/>
          <ac:spMkLst>
            <pc:docMk/>
            <pc:sldMk cId="4184635914" sldId="280"/>
            <ac:spMk id="38" creationId="{BE5F5E00-9CD8-E91A-EA53-74D7B8C43CC1}"/>
          </ac:spMkLst>
        </pc:spChg>
        <pc:picChg chg="add mod">
          <ac:chgData name="aqsalbae516@gmail.com" userId="00a073ce0441c542" providerId="LiveId" clId="{C46E8096-AA3C-475E-8B07-FFB0E52C27FD}" dt="2022-11-21T16:47:44.701" v="452" actId="1076"/>
          <ac:picMkLst>
            <pc:docMk/>
            <pc:sldMk cId="4184635914" sldId="280"/>
            <ac:picMk id="4" creationId="{9309E62B-3588-793B-300B-915CC2F9AE85}"/>
          </ac:picMkLst>
        </pc:picChg>
        <pc:picChg chg="add mod ord">
          <ac:chgData name="aqsalbae516@gmail.com" userId="00a073ce0441c542" providerId="LiveId" clId="{C46E8096-AA3C-475E-8B07-FFB0E52C27FD}" dt="2022-11-21T16:51:48.496" v="504" actId="1076"/>
          <ac:picMkLst>
            <pc:docMk/>
            <pc:sldMk cId="4184635914" sldId="280"/>
            <ac:picMk id="7" creationId="{958AF22F-66A9-75B8-B90B-FE16D6D6E892}"/>
          </ac:picMkLst>
        </pc:picChg>
        <pc:picChg chg="del mod">
          <ac:chgData name="aqsalbae516@gmail.com" userId="00a073ce0441c542" providerId="LiveId" clId="{C46E8096-AA3C-475E-8B07-FFB0E52C27FD}" dt="2022-11-21T16:50:31.644" v="473" actId="478"/>
          <ac:picMkLst>
            <pc:docMk/>
            <pc:sldMk cId="4184635914" sldId="280"/>
            <ac:picMk id="30" creationId="{7F2A0701-0CAC-34DE-334F-309E33A8E7ED}"/>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88DC5-34BC-4A99-9832-3D5DE6CCBC3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F1BE8A-8683-4D02-869C-1A4BB6B9C97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8A6857E-6BF7-4059-9DDB-6E8B0EBCF4F1}"/>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5" name="Footer Placeholder 4">
            <a:extLst>
              <a:ext uri="{FF2B5EF4-FFF2-40B4-BE49-F238E27FC236}">
                <a16:creationId xmlns:a16="http://schemas.microsoft.com/office/drawing/2014/main" id="{9FC118FE-75E4-4750-ABB3-17BE75602A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6EFB47-9972-4CE9-B6D9-F215F5EA6AB3}"/>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97658030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A5929-4182-4490-A46E-475F4A313D8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98778C-38E5-4F57-BD21-A98C0C6A515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70F9E7-70CF-46E4-A5A3-E1C82D3633E4}"/>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5" name="Footer Placeholder 4">
            <a:extLst>
              <a:ext uri="{FF2B5EF4-FFF2-40B4-BE49-F238E27FC236}">
                <a16:creationId xmlns:a16="http://schemas.microsoft.com/office/drawing/2014/main" id="{02AAADD5-13F5-4004-818F-A813F7D9988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E0151B-2D5E-4A9D-8D6A-312A034DD13A}"/>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848977246"/>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CEEDA8D-D2DE-4B53-9C47-87D4CDB0EE3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B6D2E9-5EC5-4FB2-B642-E022AB49434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EF3BC8-5398-40AE-A2F8-92D44D771A72}"/>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5" name="Footer Placeholder 4">
            <a:extLst>
              <a:ext uri="{FF2B5EF4-FFF2-40B4-BE49-F238E27FC236}">
                <a16:creationId xmlns:a16="http://schemas.microsoft.com/office/drawing/2014/main" id="{82EB5E81-56EB-406D-9B15-0DBE65B5D3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23F101-CD8D-4E07-888B-8B7BB21F4685}"/>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207539605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50841-A723-42DD-BB3E-699CD56612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2FF75EA-0FD0-448C-85BF-52D459B05C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855EEA-33A0-461C-818A-F26904CE3A7D}"/>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5" name="Footer Placeholder 4">
            <a:extLst>
              <a:ext uri="{FF2B5EF4-FFF2-40B4-BE49-F238E27FC236}">
                <a16:creationId xmlns:a16="http://schemas.microsoft.com/office/drawing/2014/main" id="{054C6429-FDE0-4048-8716-6E79D522D1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855FF3-C437-4FA9-89B2-3629CA564EAD}"/>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198588617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708079-54F6-48BA-B01A-487D3F8D52F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2F33C3A-D32B-4740-A427-A3133CA591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721DFE-CE55-41D0-A8ED-2DD60310F278}"/>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5" name="Footer Placeholder 4">
            <a:extLst>
              <a:ext uri="{FF2B5EF4-FFF2-40B4-BE49-F238E27FC236}">
                <a16:creationId xmlns:a16="http://schemas.microsoft.com/office/drawing/2014/main" id="{4028D4B5-DA6D-4338-888B-179FA5A808B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CDEFF-792D-4BA2-985E-A133BAD38763}"/>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23792974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A096E9-CCB3-417D-91DC-DF0AD2D2F7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7FA97FC-234B-4609-AA3C-2011AC82EC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101BDA5-E851-43BA-98A8-2E0D6B99C77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FA47D7A-B57B-4E7C-9A7D-07F8E6F65928}"/>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6" name="Footer Placeholder 5">
            <a:extLst>
              <a:ext uri="{FF2B5EF4-FFF2-40B4-BE49-F238E27FC236}">
                <a16:creationId xmlns:a16="http://schemas.microsoft.com/office/drawing/2014/main" id="{15B34A98-A08B-4185-AD90-9F6419F5E8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A10B3D7-FAA8-4BA3-AAC1-38517B088A57}"/>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176015671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B5ABE-E0C2-4B5C-830C-8B69EAA8EA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3E93CD5-454E-47BE-B0CC-D478F5F8BD7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6533D80-83D1-494A-A8E8-3ADD0B7793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49D6A80-8350-48A7-A602-0C4677D1C1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BC3726-2C8A-4660-8A1F-95F08ED258B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4AD5ACA-B936-4215-9C0F-B743787118C7}"/>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8" name="Footer Placeholder 7">
            <a:extLst>
              <a:ext uri="{FF2B5EF4-FFF2-40B4-BE49-F238E27FC236}">
                <a16:creationId xmlns:a16="http://schemas.microsoft.com/office/drawing/2014/main" id="{0C7EAAFD-E181-43EF-B7A9-7AC46CDF2E4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3E9194-A1E1-4883-BA12-27E623893E9D}"/>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4207426288"/>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ADC18-76C7-4155-8C89-B2F0CECC8D3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F9EA05-9E87-46EB-BAD3-3454C886223D}"/>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4" name="Footer Placeholder 3">
            <a:extLst>
              <a:ext uri="{FF2B5EF4-FFF2-40B4-BE49-F238E27FC236}">
                <a16:creationId xmlns:a16="http://schemas.microsoft.com/office/drawing/2014/main" id="{5210C922-F282-4A90-8B76-95704127DF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AC8B6A-B56C-4AA6-A1D5-C7611899B917}"/>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202122363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107439-5176-48E2-A5A5-D8C9CBACCE02}"/>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3" name="Footer Placeholder 2">
            <a:extLst>
              <a:ext uri="{FF2B5EF4-FFF2-40B4-BE49-F238E27FC236}">
                <a16:creationId xmlns:a16="http://schemas.microsoft.com/office/drawing/2014/main" id="{5EB3F28F-0326-47AE-983A-F3A3444002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7E921-BAF1-4C79-940D-BFA61B1DB77C}"/>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400775419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896BE-CCD0-4FD4-8134-093A0D66C7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7F40AB-6509-4C9F-81E6-B741DD1D97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9DED072-A33F-49B4-816B-731191BB94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2940C-7914-44EE-92CF-D49C553BC2ED}"/>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6" name="Footer Placeholder 5">
            <a:extLst>
              <a:ext uri="{FF2B5EF4-FFF2-40B4-BE49-F238E27FC236}">
                <a16:creationId xmlns:a16="http://schemas.microsoft.com/office/drawing/2014/main" id="{FFA124B8-45AB-467B-9591-726AAF55FF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A56D28-D280-4B7F-A24A-A53B8BE2FADE}"/>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3208434131"/>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82749-65C4-4DAC-94D0-9997ECC4EB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91893EA-61D2-4164-90DA-00018FF35E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463C3D5-495D-4E25-AEBE-894EBFEB7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6F67011-05A0-4C14-89C8-4A6239EAEE59}"/>
              </a:ext>
            </a:extLst>
          </p:cNvPr>
          <p:cNvSpPr>
            <a:spLocks noGrp="1"/>
          </p:cNvSpPr>
          <p:nvPr>
            <p:ph type="dt" sz="half" idx="10"/>
          </p:nvPr>
        </p:nvSpPr>
        <p:spPr/>
        <p:txBody>
          <a:bodyPr/>
          <a:lstStyle/>
          <a:p>
            <a:fld id="{48157C7F-BCC0-4117-96D5-2BEBF7E08329}" type="datetimeFigureOut">
              <a:rPr lang="en-US" smtClean="0"/>
              <a:t>11/21/2022</a:t>
            </a:fld>
            <a:endParaRPr lang="en-US"/>
          </a:p>
        </p:txBody>
      </p:sp>
      <p:sp>
        <p:nvSpPr>
          <p:cNvPr id="6" name="Footer Placeholder 5">
            <a:extLst>
              <a:ext uri="{FF2B5EF4-FFF2-40B4-BE49-F238E27FC236}">
                <a16:creationId xmlns:a16="http://schemas.microsoft.com/office/drawing/2014/main" id="{C51705C7-C4FE-4247-85F8-D9CB7C5852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326E92-5890-456D-BB86-01D9A6DE1D96}"/>
              </a:ext>
            </a:extLst>
          </p:cNvPr>
          <p:cNvSpPr>
            <a:spLocks noGrp="1"/>
          </p:cNvSpPr>
          <p:nvPr>
            <p:ph type="sldNum" sz="quarter" idx="12"/>
          </p:nvPr>
        </p:nvSpPr>
        <p:spPr/>
        <p:txBody>
          <a:bodyPr/>
          <a:lstStyle/>
          <a:p>
            <a:fld id="{315E552F-2CE9-4994-9E68-64F432A6BEB4}" type="slidenum">
              <a:rPr lang="en-US" smtClean="0"/>
              <a:t>‹#›</a:t>
            </a:fld>
            <a:endParaRPr lang="en-US"/>
          </a:p>
        </p:txBody>
      </p:sp>
    </p:spTree>
    <p:extLst>
      <p:ext uri="{BB962C8B-B14F-4D97-AF65-F5344CB8AC3E}">
        <p14:creationId xmlns:p14="http://schemas.microsoft.com/office/powerpoint/2010/main" val="2789865963"/>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B82755-0787-4FB3-87A3-90B07028837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EEF9B2-F448-4C8F-8B66-FDC25469FB0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CFB628-A2B0-4D95-ABFF-8890ADD3C3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157C7F-BCC0-4117-96D5-2BEBF7E08329}" type="datetimeFigureOut">
              <a:rPr lang="en-US" smtClean="0"/>
              <a:t>11/21/2022</a:t>
            </a:fld>
            <a:endParaRPr lang="en-US"/>
          </a:p>
        </p:txBody>
      </p:sp>
      <p:sp>
        <p:nvSpPr>
          <p:cNvPr id="5" name="Footer Placeholder 4">
            <a:extLst>
              <a:ext uri="{FF2B5EF4-FFF2-40B4-BE49-F238E27FC236}">
                <a16:creationId xmlns:a16="http://schemas.microsoft.com/office/drawing/2014/main" id="{A1CACC05-F886-4AF6-A1B6-2F725336F6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820923E-993A-4377-BC82-4DE06F8E22E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5E552F-2CE9-4994-9E68-64F432A6BEB4}" type="slidenum">
              <a:rPr lang="en-US" smtClean="0"/>
              <a:t>‹#›</a:t>
            </a:fld>
            <a:endParaRPr lang="en-US"/>
          </a:p>
        </p:txBody>
      </p:sp>
    </p:spTree>
    <p:extLst>
      <p:ext uri="{BB962C8B-B14F-4D97-AF65-F5344CB8AC3E}">
        <p14:creationId xmlns:p14="http://schemas.microsoft.com/office/powerpoint/2010/main" val="1227565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2.png"/><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slide" Target="slide10.xml"/><Relationship Id="rId4" Type="http://schemas.openxmlformats.org/officeDocument/2006/relationships/image" Target="../media/image3.svg"/><Relationship Id="rId9" Type="http://schemas.openxmlformats.org/officeDocument/2006/relationships/slide" Target="slide8.xml"/></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2.png"/><Relationship Id="rId5" Type="http://schemas.openxmlformats.org/officeDocument/2006/relationships/slide" Target="slide4.xml"/><Relationship Id="rId15" Type="http://schemas.openxmlformats.org/officeDocument/2006/relationships/image" Target="../media/image8.svg"/><Relationship Id="rId10" Type="http://schemas.openxmlformats.org/officeDocument/2006/relationships/image" Target="../media/image10.svg"/><Relationship Id="rId4" Type="http://schemas.openxmlformats.org/officeDocument/2006/relationships/slide" Target="slide3.xml"/><Relationship Id="rId9" Type="http://schemas.openxmlformats.org/officeDocument/2006/relationships/image" Target="../media/image9.png"/><Relationship Id="rId14"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4.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slide" Target="slide10.xml"/><Relationship Id="rId5" Type="http://schemas.openxmlformats.org/officeDocument/2006/relationships/slide" Target="slide4.xml"/><Relationship Id="rId10" Type="http://schemas.openxmlformats.org/officeDocument/2006/relationships/slide" Target="slide1.xml"/><Relationship Id="rId4" Type="http://schemas.openxmlformats.org/officeDocument/2006/relationships/slide" Target="slide3.xml"/><Relationship Id="rId9" Type="http://schemas.openxmlformats.org/officeDocument/2006/relationships/image" Target="../media/image3.svg"/></Relationships>
</file>

<file path=ppt/slides/_rels/slide3.xml.rels><?xml version="1.0" encoding="UTF-8" standalone="yes"?>
<Relationships xmlns="http://schemas.openxmlformats.org/package/2006/relationships"><Relationship Id="rId8" Type="http://schemas.openxmlformats.org/officeDocument/2006/relationships/slide" Target="slide8.xml"/><Relationship Id="rId3" Type="http://schemas.openxmlformats.org/officeDocument/2006/relationships/image" Target="../media/image6.png"/><Relationship Id="rId7" Type="http://schemas.openxmlformats.org/officeDocument/2006/relationships/slide" Target="slide6.xml"/><Relationship Id="rId12" Type="http://schemas.openxmlformats.org/officeDocument/2006/relationships/image" Target="../media/image8.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4.xml"/><Relationship Id="rId11" Type="http://schemas.openxmlformats.org/officeDocument/2006/relationships/image" Target="../media/image7.png"/><Relationship Id="rId5" Type="http://schemas.openxmlformats.org/officeDocument/2006/relationships/slide" Target="slide3.xml"/><Relationship Id="rId10" Type="http://schemas.openxmlformats.org/officeDocument/2006/relationships/image" Target="../media/image5.png"/><Relationship Id="rId4" Type="http://schemas.openxmlformats.org/officeDocument/2006/relationships/slide" Target="slide2.xml"/><Relationship Id="rId9" Type="http://schemas.openxmlformats.org/officeDocument/2006/relationships/slide" Target="slide10.xml"/></Relationships>
</file>

<file path=ppt/slides/_rels/slide4.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5" Type="http://schemas.openxmlformats.org/officeDocument/2006/relationships/slide" Target="slide2.xml"/><Relationship Id="rId10" Type="http://schemas.openxmlformats.org/officeDocument/2006/relationships/slide" Target="slide10.xml"/><Relationship Id="rId4" Type="http://schemas.openxmlformats.org/officeDocument/2006/relationships/image" Target="../media/image8.svg"/><Relationship Id="rId9" Type="http://schemas.openxmlformats.org/officeDocument/2006/relationships/slide" Target="slide8.xml"/></Relationships>
</file>

<file path=ppt/slides/_rels/slide5.xml.rels><?xml version="1.0" encoding="UTF-8" standalone="yes"?>
<Relationships xmlns="http://schemas.openxmlformats.org/package/2006/relationships"><Relationship Id="rId8" Type="http://schemas.openxmlformats.org/officeDocument/2006/relationships/slide" Target="slide6.xml"/><Relationship Id="rId3" Type="http://schemas.openxmlformats.org/officeDocument/2006/relationships/image" Target="../media/image7.png"/><Relationship Id="rId7" Type="http://schemas.openxmlformats.org/officeDocument/2006/relationships/slide" Target="slide4.xml"/><Relationship Id="rId12" Type="http://schemas.openxmlformats.org/officeDocument/2006/relationships/image" Target="../media/image10.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9.png"/><Relationship Id="rId5" Type="http://schemas.openxmlformats.org/officeDocument/2006/relationships/slide" Target="slide2.xml"/><Relationship Id="rId10" Type="http://schemas.openxmlformats.org/officeDocument/2006/relationships/slide" Target="slide10.xml"/><Relationship Id="rId4" Type="http://schemas.openxmlformats.org/officeDocument/2006/relationships/image" Target="../media/image8.svg"/><Relationship Id="rId9" Type="http://schemas.openxmlformats.org/officeDocument/2006/relationships/slide" Target="slide8.xml"/></Relationships>
</file>

<file path=ppt/slides/_rels/slide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1.png"/><Relationship Id="rId5" Type="http://schemas.openxmlformats.org/officeDocument/2006/relationships/slide" Target="slide4.xml"/><Relationship Id="rId10" Type="http://schemas.openxmlformats.org/officeDocument/2006/relationships/slide" Target="slide10.xml"/><Relationship Id="rId4" Type="http://schemas.openxmlformats.org/officeDocument/2006/relationships/slide" Target="slide3.xml"/><Relationship Id="rId9"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xml"/><Relationship Id="rId7" Type="http://schemas.openxmlformats.org/officeDocument/2006/relationships/slide" Target="slide8.xml"/><Relationship Id="rId12" Type="http://schemas.openxmlformats.org/officeDocument/2006/relationships/image" Target="../media/image13.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2.png"/><Relationship Id="rId5" Type="http://schemas.openxmlformats.org/officeDocument/2006/relationships/slide" Target="slide4.xml"/><Relationship Id="rId10" Type="http://schemas.openxmlformats.org/officeDocument/2006/relationships/image" Target="../media/image10.svg"/><Relationship Id="rId4" Type="http://schemas.openxmlformats.org/officeDocument/2006/relationships/slide" Target="slide3.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2.xml"/><Relationship Id="rId7" Type="http://schemas.openxmlformats.org/officeDocument/2006/relationships/slide" Target="slide8.xml"/><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6.xml"/><Relationship Id="rId11" Type="http://schemas.openxmlformats.org/officeDocument/2006/relationships/image" Target="../media/image13.svg"/><Relationship Id="rId5" Type="http://schemas.openxmlformats.org/officeDocument/2006/relationships/slide" Target="slide4.xml"/><Relationship Id="rId10" Type="http://schemas.openxmlformats.org/officeDocument/2006/relationships/image" Target="../media/image12.png"/><Relationship Id="rId4" Type="http://schemas.openxmlformats.org/officeDocument/2006/relationships/slide" Target="slide3.xml"/><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slide" Target="slide6.xml"/><Relationship Id="rId13" Type="http://schemas.openxmlformats.org/officeDocument/2006/relationships/image" Target="../media/image5.png"/><Relationship Id="rId3" Type="http://schemas.openxmlformats.org/officeDocument/2006/relationships/image" Target="../media/image12.png"/><Relationship Id="rId7" Type="http://schemas.openxmlformats.org/officeDocument/2006/relationships/slide" Target="slide4.xml"/><Relationship Id="rId12" Type="http://schemas.openxmlformats.org/officeDocument/2006/relationships/image" Target="../media/image10.sv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9.png"/><Relationship Id="rId5" Type="http://schemas.openxmlformats.org/officeDocument/2006/relationships/slide" Target="slide2.xml"/><Relationship Id="rId15" Type="http://schemas.openxmlformats.org/officeDocument/2006/relationships/image" Target="../media/image8.svg"/><Relationship Id="rId10" Type="http://schemas.openxmlformats.org/officeDocument/2006/relationships/slide" Target="slide10.xml"/><Relationship Id="rId4" Type="http://schemas.openxmlformats.org/officeDocument/2006/relationships/image" Target="../media/image13.svg"/><Relationship Id="rId9" Type="http://schemas.openxmlformats.org/officeDocument/2006/relationships/slide" Target="slide8.xml"/><Relationship Id="rId1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2764867" y="-1"/>
            <a:ext cx="2540000"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B0637B3-4D37-4F3C-9D4E-56BEE2A60F34}"/>
              </a:ext>
            </a:extLst>
          </p:cNvPr>
          <p:cNvSpPr/>
          <p:nvPr/>
        </p:nvSpPr>
        <p:spPr>
          <a:xfrm>
            <a:off x="-2599767" y="1"/>
            <a:ext cx="2540000" cy="1007439"/>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Oval 21">
            <a:extLst>
              <a:ext uri="{FF2B5EF4-FFF2-40B4-BE49-F238E27FC236}">
                <a16:creationId xmlns:a16="http://schemas.microsoft.com/office/drawing/2014/main" id="{5DFD8F7E-8B1A-4E29-B937-C954F656435C}"/>
              </a:ext>
            </a:extLst>
          </p:cNvPr>
          <p:cNvSpPr/>
          <p:nvPr/>
        </p:nvSpPr>
        <p:spPr>
          <a:xfrm>
            <a:off x="7668119" y="5734051"/>
            <a:ext cx="1580655" cy="1582634"/>
          </a:xfrm>
          <a:prstGeom prst="ellipse">
            <a:avLst/>
          </a:prstGeom>
          <a:ln>
            <a:solidFill>
              <a:schemeClr val="bg1"/>
            </a:solidFill>
          </a:ln>
          <a:effectLst>
            <a:innerShdw blurRad="419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665879AB-8F4D-4738-938F-3E77DA47806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6616" y="2949171"/>
            <a:ext cx="6206431" cy="4137620"/>
          </a:xfrm>
          <a:prstGeom prst="rect">
            <a:avLst/>
          </a:prstGeom>
        </p:spPr>
      </p:pic>
      <p:sp useBgFill="1">
        <p:nvSpPr>
          <p:cNvPr id="24" name="Oval 23">
            <a:extLst>
              <a:ext uri="{FF2B5EF4-FFF2-40B4-BE49-F238E27FC236}">
                <a16:creationId xmlns:a16="http://schemas.microsoft.com/office/drawing/2014/main" id="{E2B4F7B6-96B8-4F1B-9367-59827C663485}"/>
              </a:ext>
            </a:extLst>
          </p:cNvPr>
          <p:cNvSpPr/>
          <p:nvPr/>
        </p:nvSpPr>
        <p:spPr>
          <a:xfrm>
            <a:off x="1646157" y="560927"/>
            <a:ext cx="939443" cy="910238"/>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25" name="Rectangle: Rounded Corners 24">
            <a:hlinkClick r:id="rId5" action="ppaction://hlinksldjump"/>
            <a:extLst>
              <a:ext uri="{FF2B5EF4-FFF2-40B4-BE49-F238E27FC236}">
                <a16:creationId xmlns:a16="http://schemas.microsoft.com/office/drawing/2014/main" id="{87A29D71-086B-4E87-826E-48ACB51401DE}"/>
              </a:ext>
            </a:extLst>
          </p:cNvPr>
          <p:cNvSpPr/>
          <p:nvPr/>
        </p:nvSpPr>
        <p:spPr>
          <a:xfrm>
            <a:off x="8616514" y="977528"/>
            <a:ext cx="2540000" cy="702779"/>
          </a:xfrm>
          <a:prstGeom prst="roundRect">
            <a:avLst>
              <a:gd name="adj" fmla="val 5000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ontserrat" panose="00000500000000000000" pitchFamily="2" charset="0"/>
              </a:rPr>
              <a:t>MENU</a:t>
            </a:r>
          </a:p>
        </p:txBody>
      </p:sp>
      <p:sp>
        <p:nvSpPr>
          <p:cNvPr id="8" name="TextBox 7">
            <a:extLst>
              <a:ext uri="{FF2B5EF4-FFF2-40B4-BE49-F238E27FC236}">
                <a16:creationId xmlns:a16="http://schemas.microsoft.com/office/drawing/2014/main" id="{8C546D88-6C04-FA9B-84F9-8E9CF7302F8C}"/>
              </a:ext>
            </a:extLst>
          </p:cNvPr>
          <p:cNvSpPr txBox="1"/>
          <p:nvPr/>
        </p:nvSpPr>
        <p:spPr>
          <a:xfrm>
            <a:off x="1793695" y="895509"/>
            <a:ext cx="5732520" cy="1200329"/>
          </a:xfrm>
          <a:prstGeom prst="rect">
            <a:avLst/>
          </a:prstGeom>
          <a:noFill/>
        </p:spPr>
        <p:txBody>
          <a:bodyPr wrap="square">
            <a:spAutoFit/>
          </a:bodyPr>
          <a:lstStyle/>
          <a:p>
            <a:r>
              <a:rPr lang="id-ID" sz="1800" b="1" dirty="0">
                <a:solidFill>
                  <a:schemeClr val="bg1"/>
                </a:solidFill>
                <a:latin typeface="Montserrat" panose="00000500000000000000" pitchFamily="2" charset="0"/>
              </a:rPr>
              <a:t>ANALISIS RISIKO KESEHATAN LINGKUNGAN PAJANAN GAS KARBON MONOKSIDA (CO) PADA PETUGAS PENGUMPUL TOL DI SEMARANG</a:t>
            </a:r>
            <a:endParaRPr lang="en-US" sz="1100" b="1" dirty="0">
              <a:solidFill>
                <a:schemeClr val="bg1"/>
              </a:solidFill>
              <a:latin typeface="Montserrat" panose="00000500000000000000" pitchFamily="2" charset="0"/>
            </a:endParaRPr>
          </a:p>
        </p:txBody>
      </p:sp>
      <p:cxnSp>
        <p:nvCxnSpPr>
          <p:cNvPr id="16" name="Straight Connector 15">
            <a:extLst>
              <a:ext uri="{FF2B5EF4-FFF2-40B4-BE49-F238E27FC236}">
                <a16:creationId xmlns:a16="http://schemas.microsoft.com/office/drawing/2014/main" id="{5B6130B4-3482-9DCE-E81B-162B90A9DF65}"/>
              </a:ext>
            </a:extLst>
          </p:cNvPr>
          <p:cNvCxnSpPr>
            <a:cxnSpLocks/>
          </p:cNvCxnSpPr>
          <p:nvPr/>
        </p:nvCxnSpPr>
        <p:spPr>
          <a:xfrm>
            <a:off x="-2455644" y="106341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0DF06268-D090-C90F-602C-D1923ED0EF85}"/>
              </a:ext>
            </a:extLst>
          </p:cNvPr>
          <p:cNvSpPr txBox="1"/>
          <p:nvPr/>
        </p:nvSpPr>
        <p:spPr>
          <a:xfrm>
            <a:off x="-1993708" y="299317"/>
            <a:ext cx="1285929" cy="523220"/>
          </a:xfrm>
          <a:prstGeom prst="rect">
            <a:avLst/>
          </a:prstGeom>
          <a:noFill/>
        </p:spPr>
        <p:txBody>
          <a:bodyPr wrap="non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MENU</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Connector 18">
            <a:extLst>
              <a:ext uri="{FF2B5EF4-FFF2-40B4-BE49-F238E27FC236}">
                <a16:creationId xmlns:a16="http://schemas.microsoft.com/office/drawing/2014/main" id="{C707FF94-7E91-D00A-4D90-CBE4A21F1FBB}"/>
              </a:ext>
            </a:extLst>
          </p:cNvPr>
          <p:cNvCxnSpPr>
            <a:cxnSpLocks/>
          </p:cNvCxnSpPr>
          <p:nvPr/>
        </p:nvCxnSpPr>
        <p:spPr>
          <a:xfrm>
            <a:off x="-2455644" y="1960094"/>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hlinkClick r:id="rId6" action="ppaction://hlinksldjump"/>
            <a:extLst>
              <a:ext uri="{FF2B5EF4-FFF2-40B4-BE49-F238E27FC236}">
                <a16:creationId xmlns:a16="http://schemas.microsoft.com/office/drawing/2014/main" id="{63D8FE3B-CD4D-7653-31B9-46A40356FD7B}"/>
              </a:ext>
            </a:extLst>
          </p:cNvPr>
          <p:cNvSpPr txBox="1"/>
          <p:nvPr/>
        </p:nvSpPr>
        <p:spPr>
          <a:xfrm>
            <a:off x="-2322325" y="2034040"/>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hlinkClick r:id="" action="ppaction://noaction"/>
            <a:extLst>
              <a:ext uri="{FF2B5EF4-FFF2-40B4-BE49-F238E27FC236}">
                <a16:creationId xmlns:a16="http://schemas.microsoft.com/office/drawing/2014/main" id="{41579803-1847-F60B-35E6-E74623D04091}"/>
              </a:ext>
            </a:extLst>
          </p:cNvPr>
          <p:cNvSpPr txBox="1"/>
          <p:nvPr/>
        </p:nvSpPr>
        <p:spPr>
          <a:xfrm>
            <a:off x="-2322325" y="2926072"/>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hlinkClick r:id="rId9" action="ppaction://hlinksldjump"/>
            <a:extLst>
              <a:ext uri="{FF2B5EF4-FFF2-40B4-BE49-F238E27FC236}">
                <a16:creationId xmlns:a16="http://schemas.microsoft.com/office/drawing/2014/main" id="{0A1C97DD-BCC9-D8B4-F793-346064980CF3}"/>
              </a:ext>
            </a:extLst>
          </p:cNvPr>
          <p:cNvSpPr txBox="1"/>
          <p:nvPr/>
        </p:nvSpPr>
        <p:spPr>
          <a:xfrm>
            <a:off x="-2319762" y="3884820"/>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hlinkClick r:id="" action="ppaction://noaction"/>
            <a:extLst>
              <a:ext uri="{FF2B5EF4-FFF2-40B4-BE49-F238E27FC236}">
                <a16:creationId xmlns:a16="http://schemas.microsoft.com/office/drawing/2014/main" id="{B7071439-BFA4-C311-1409-361FCE1E616E}"/>
              </a:ext>
            </a:extLst>
          </p:cNvPr>
          <p:cNvSpPr txBox="1"/>
          <p:nvPr/>
        </p:nvSpPr>
        <p:spPr>
          <a:xfrm>
            <a:off x="-2145265" y="1178265"/>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E9C893B4-84A4-570A-5357-E8E693A99947}"/>
              </a:ext>
            </a:extLst>
          </p:cNvPr>
          <p:cNvCxnSpPr>
            <a:cxnSpLocks/>
          </p:cNvCxnSpPr>
          <p:nvPr/>
        </p:nvCxnSpPr>
        <p:spPr>
          <a:xfrm>
            <a:off x="-2455644" y="2856773"/>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ABFA9940-E4FA-E16A-AC47-6C9FD979B7B2}"/>
              </a:ext>
            </a:extLst>
          </p:cNvPr>
          <p:cNvCxnSpPr>
            <a:cxnSpLocks/>
          </p:cNvCxnSpPr>
          <p:nvPr/>
        </p:nvCxnSpPr>
        <p:spPr>
          <a:xfrm>
            <a:off x="-2455644" y="375345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F399AE1-B656-94D8-6B45-C984E177751D}"/>
              </a:ext>
            </a:extLst>
          </p:cNvPr>
          <p:cNvCxnSpPr>
            <a:cxnSpLocks/>
          </p:cNvCxnSpPr>
          <p:nvPr/>
        </p:nvCxnSpPr>
        <p:spPr>
          <a:xfrm>
            <a:off x="-2455644" y="4650131"/>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6FFBE1E5-9DCC-5AC2-0A5D-80295DD082E2}"/>
              </a:ext>
            </a:extLst>
          </p:cNvPr>
          <p:cNvSpPr txBox="1"/>
          <p:nvPr/>
        </p:nvSpPr>
        <p:spPr>
          <a:xfrm>
            <a:off x="-1717992" y="4884141"/>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37" name="Rectangle: Rounded Corners 36">
            <a:extLst>
              <a:ext uri="{FF2B5EF4-FFF2-40B4-BE49-F238E27FC236}">
                <a16:creationId xmlns:a16="http://schemas.microsoft.com/office/drawing/2014/main" id="{B4DA1A22-C894-EDCA-0EA1-DA50DA69801F}"/>
              </a:ext>
            </a:extLst>
          </p:cNvPr>
          <p:cNvSpPr/>
          <p:nvPr/>
        </p:nvSpPr>
        <p:spPr>
          <a:xfrm>
            <a:off x="12524719" y="822537"/>
            <a:ext cx="3016176" cy="2366014"/>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Montserrat" panose="00000500000000000000" pitchFamily="2" charset="0"/>
              </a:rPr>
              <a:t>Aqhsal Rizkianata </a:t>
            </a:r>
          </a:p>
          <a:p>
            <a:pPr algn="ctr"/>
            <a:r>
              <a:rPr lang="id-ID" sz="1600" dirty="0">
                <a:solidFill>
                  <a:schemeClr val="bg1"/>
                </a:solidFill>
                <a:latin typeface="Montserrat" panose="00000500000000000000" pitchFamily="2" charset="0"/>
              </a:rPr>
              <a:t>2155014003</a:t>
            </a:r>
          </a:p>
          <a:p>
            <a:pPr algn="ctr"/>
            <a:r>
              <a:rPr lang="id-ID" sz="1600" dirty="0">
                <a:solidFill>
                  <a:schemeClr val="bg1"/>
                </a:solidFill>
                <a:latin typeface="Montserrat" panose="00000500000000000000" pitchFamily="2" charset="0"/>
              </a:rPr>
              <a:t>Dina Endang Ristanti</a:t>
            </a:r>
          </a:p>
          <a:p>
            <a:pPr algn="ctr"/>
            <a:r>
              <a:rPr lang="id-ID" sz="1600" dirty="0">
                <a:solidFill>
                  <a:schemeClr val="bg1"/>
                </a:solidFill>
                <a:latin typeface="Montserrat" panose="00000500000000000000" pitchFamily="2" charset="0"/>
              </a:rPr>
              <a:t>2115014001</a:t>
            </a:r>
          </a:p>
          <a:p>
            <a:pPr algn="ctr"/>
            <a:r>
              <a:rPr lang="id-ID" sz="1600" dirty="0">
                <a:solidFill>
                  <a:schemeClr val="bg1"/>
                </a:solidFill>
                <a:latin typeface="Montserrat" panose="00000500000000000000" pitchFamily="2" charset="0"/>
              </a:rPr>
              <a:t>Elysia Azhara Hendra 2155014007</a:t>
            </a:r>
          </a:p>
          <a:p>
            <a:pPr algn="ctr"/>
            <a:r>
              <a:rPr lang="id-ID" sz="1600" dirty="0">
                <a:solidFill>
                  <a:schemeClr val="bg1"/>
                </a:solidFill>
                <a:latin typeface="Montserrat" panose="00000500000000000000" pitchFamily="2" charset="0"/>
              </a:rPr>
              <a:t>Ridlo wildan ramdhani</a:t>
            </a:r>
          </a:p>
          <a:p>
            <a:pPr algn="ctr"/>
            <a:r>
              <a:rPr lang="id-ID" sz="1600" dirty="0">
                <a:solidFill>
                  <a:schemeClr val="bg1"/>
                </a:solidFill>
                <a:latin typeface="Montserrat" panose="00000500000000000000" pitchFamily="2" charset="0"/>
              </a:rPr>
              <a:t>2155014010</a:t>
            </a:r>
          </a:p>
        </p:txBody>
      </p:sp>
      <p:sp>
        <p:nvSpPr>
          <p:cNvPr id="38" name="TextBox 37">
            <a:extLst>
              <a:ext uri="{FF2B5EF4-FFF2-40B4-BE49-F238E27FC236}">
                <a16:creationId xmlns:a16="http://schemas.microsoft.com/office/drawing/2014/main" id="{C19CC241-BBB3-ABA7-CC2F-F633D34DFEDF}"/>
              </a:ext>
            </a:extLst>
          </p:cNvPr>
          <p:cNvSpPr txBox="1"/>
          <p:nvPr/>
        </p:nvSpPr>
        <p:spPr>
          <a:xfrm>
            <a:off x="12537340" y="3832826"/>
            <a:ext cx="3003555" cy="1477328"/>
          </a:xfrm>
          <a:prstGeom prst="rect">
            <a:avLst/>
          </a:prstGeom>
          <a:noFill/>
        </p:spPr>
        <p:txBody>
          <a:bodyPr wrap="square">
            <a:spAutoFit/>
          </a:bodyPr>
          <a:lstStyle/>
          <a:p>
            <a:pPr algn="ctr"/>
            <a:r>
              <a:rPr lang="id-ID" sz="1800" dirty="0">
                <a:solidFill>
                  <a:schemeClr val="bg1"/>
                </a:solidFill>
                <a:latin typeface="Montserrat" panose="00000500000000000000" pitchFamily="2" charset="0"/>
              </a:rPr>
              <a:t>Mata kuliah:</a:t>
            </a:r>
          </a:p>
          <a:p>
            <a:pPr algn="ctr"/>
            <a:r>
              <a:rPr lang="id-ID" dirty="0">
                <a:solidFill>
                  <a:schemeClr val="bg1"/>
                </a:solidFill>
                <a:latin typeface="Montserrat" panose="00000500000000000000" pitchFamily="2" charset="0"/>
              </a:rPr>
              <a:t>Epidemiologi &amp; kesehatan lingkungan.</a:t>
            </a:r>
          </a:p>
          <a:p>
            <a:pPr algn="ctr"/>
            <a:r>
              <a:rPr lang="id-ID" sz="1800" dirty="0">
                <a:solidFill>
                  <a:schemeClr val="bg1"/>
                </a:solidFill>
                <a:latin typeface="Montserrat" panose="00000500000000000000" pitchFamily="2" charset="0"/>
              </a:rPr>
              <a:t>Dosen pengampu:</a:t>
            </a:r>
          </a:p>
          <a:p>
            <a:pPr algn="ctr"/>
            <a:r>
              <a:rPr lang="id-ID" dirty="0">
                <a:solidFill>
                  <a:schemeClr val="bg1"/>
                </a:solidFill>
                <a:latin typeface="Montserrat" panose="00000500000000000000" pitchFamily="2" charset="0"/>
              </a:rPr>
              <a:t>Devi Kurnia Sari</a:t>
            </a:r>
            <a:endParaRPr lang="id-ID" sz="1800"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618578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16667E-6 -2.96296E-6 L 0.00039 0.01412 " pathEditMode="relative" rAng="0" ptsTypes="AA">
                                      <p:cBhvr>
                                        <p:cTn id="6" dur="1500" fill="hold"/>
                                        <p:tgtEl>
                                          <p:spTgt spid="23"/>
                                        </p:tgtEl>
                                        <p:attrNameLst>
                                          <p:attrName>ppt_x</p:attrName>
                                          <p:attrName>ppt_y</p:attrName>
                                        </p:attrNameLst>
                                      </p:cBhvr>
                                      <p:rCtr x="1300" y="694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1" y="0"/>
            <a:ext cx="2901293"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 name="Rectangle: Rounded Corners 1">
            <a:extLst>
              <a:ext uri="{FF2B5EF4-FFF2-40B4-BE49-F238E27FC236}">
                <a16:creationId xmlns:a16="http://schemas.microsoft.com/office/drawing/2014/main" id="{0D78AEA5-BD20-D62C-5D5F-09EAFF0ED185}"/>
              </a:ext>
            </a:extLst>
          </p:cNvPr>
          <p:cNvSpPr/>
          <p:nvPr/>
        </p:nvSpPr>
        <p:spPr>
          <a:xfrm>
            <a:off x="5283741" y="2071985"/>
            <a:ext cx="4912875" cy="2538009"/>
          </a:xfrm>
          <a:prstGeom prst="roundRect">
            <a:avLst>
              <a:gd name="adj" fmla="val 7179"/>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800" b="1" dirty="0">
                <a:solidFill>
                  <a:schemeClr val="bg1"/>
                </a:solidFill>
                <a:latin typeface="Montserrat" panose="00000500000000000000" pitchFamily="2" charset="0"/>
              </a:rPr>
              <a:t>Thank you</a:t>
            </a:r>
            <a:endParaRPr lang="en-US" sz="2800" b="1" dirty="0">
              <a:solidFill>
                <a:schemeClr val="bg1"/>
              </a:solidFill>
              <a:latin typeface="Montserrat" panose="00000500000000000000" pitchFamily="2" charset="0"/>
            </a:endParaRPr>
          </a:p>
        </p:txBody>
      </p:sp>
      <p:sp useBgFill="1">
        <p:nvSpPr>
          <p:cNvPr id="16" name="Oval 15">
            <a:extLst>
              <a:ext uri="{FF2B5EF4-FFF2-40B4-BE49-F238E27FC236}">
                <a16:creationId xmlns:a16="http://schemas.microsoft.com/office/drawing/2014/main" id="{5FCB380E-9C69-03E8-B1A5-EBDDC27B8270}"/>
              </a:ext>
              <a:ext uri="{C183D7F6-B498-43B3-948B-1728B52AA6E4}">
                <adec:decorative xmlns:adec="http://schemas.microsoft.com/office/drawing/2017/decorative" val="0"/>
              </a:ext>
            </a:extLst>
          </p:cNvPr>
          <p:cNvSpPr/>
          <p:nvPr/>
        </p:nvSpPr>
        <p:spPr>
          <a:xfrm>
            <a:off x="4209413" y="638042"/>
            <a:ext cx="2210869" cy="2171998"/>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23" name="Oval 22">
            <a:extLst>
              <a:ext uri="{FF2B5EF4-FFF2-40B4-BE49-F238E27FC236}">
                <a16:creationId xmlns:a16="http://schemas.microsoft.com/office/drawing/2014/main" id="{AF38156D-3DC0-40BB-1659-2DB36F0495ED}"/>
              </a:ext>
            </a:extLst>
          </p:cNvPr>
          <p:cNvSpPr/>
          <p:nvPr/>
        </p:nvSpPr>
        <p:spPr>
          <a:xfrm>
            <a:off x="4553047" y="4089929"/>
            <a:ext cx="2210869" cy="2171998"/>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24" name="Oval 23">
            <a:extLst>
              <a:ext uri="{FF2B5EF4-FFF2-40B4-BE49-F238E27FC236}">
                <a16:creationId xmlns:a16="http://schemas.microsoft.com/office/drawing/2014/main" id="{94BB4DEF-AC03-501F-CADC-24054ECFB0B3}"/>
              </a:ext>
            </a:extLst>
          </p:cNvPr>
          <p:cNvSpPr/>
          <p:nvPr/>
        </p:nvSpPr>
        <p:spPr>
          <a:xfrm>
            <a:off x="9091181" y="3791397"/>
            <a:ext cx="2210869" cy="2171998"/>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25" name="Oval 24">
            <a:extLst>
              <a:ext uri="{FF2B5EF4-FFF2-40B4-BE49-F238E27FC236}">
                <a16:creationId xmlns:a16="http://schemas.microsoft.com/office/drawing/2014/main" id="{3598D54F-CEFF-8E89-C79C-82AC8A79EC90}"/>
              </a:ext>
            </a:extLst>
          </p:cNvPr>
          <p:cNvSpPr/>
          <p:nvPr/>
        </p:nvSpPr>
        <p:spPr>
          <a:xfrm>
            <a:off x="8231195" y="302337"/>
            <a:ext cx="2210869" cy="2171998"/>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8" name="Rectangle 7">
            <a:extLst>
              <a:ext uri="{FF2B5EF4-FFF2-40B4-BE49-F238E27FC236}">
                <a16:creationId xmlns:a16="http://schemas.microsoft.com/office/drawing/2014/main" id="{F0050521-5DB3-04DC-3833-A99B70C03C33}"/>
              </a:ext>
            </a:extLst>
          </p:cNvPr>
          <p:cNvSpPr/>
          <p:nvPr/>
        </p:nvSpPr>
        <p:spPr>
          <a:xfrm>
            <a:off x="48987" y="4618778"/>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538ED064-B307-EC12-069A-BCBB08397ABC}"/>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CADCE817-DC5E-2B01-003A-EFBE1C92A6FF}"/>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6" name="Straight Connector 25">
            <a:extLst>
              <a:ext uri="{FF2B5EF4-FFF2-40B4-BE49-F238E27FC236}">
                <a16:creationId xmlns:a16="http://schemas.microsoft.com/office/drawing/2014/main" id="{6BC0FDF1-5E6F-7030-D6D6-80171D6C02FD}"/>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Box 27">
            <a:hlinkClick r:id="rId4" action="ppaction://hlinksldjump"/>
            <a:extLst>
              <a:ext uri="{FF2B5EF4-FFF2-40B4-BE49-F238E27FC236}">
                <a16:creationId xmlns:a16="http://schemas.microsoft.com/office/drawing/2014/main" id="{4760C3BE-CB53-E95C-0992-2ABC57951736}"/>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9" name="TextBox 28">
            <a:hlinkClick r:id="" action="ppaction://noaction"/>
            <a:extLst>
              <a:ext uri="{FF2B5EF4-FFF2-40B4-BE49-F238E27FC236}">
                <a16:creationId xmlns:a16="http://schemas.microsoft.com/office/drawing/2014/main" id="{8C197E03-FE39-9C54-B8F6-26E14529466D}"/>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a:hlinkClick r:id="rId7" action="ppaction://hlinksldjump"/>
            <a:extLst>
              <a:ext uri="{FF2B5EF4-FFF2-40B4-BE49-F238E27FC236}">
                <a16:creationId xmlns:a16="http://schemas.microsoft.com/office/drawing/2014/main" id="{2E91B37D-5831-60E3-9178-C02E573F2625}"/>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TextBox 30">
            <a:hlinkClick r:id="" action="ppaction://noaction"/>
            <a:extLst>
              <a:ext uri="{FF2B5EF4-FFF2-40B4-BE49-F238E27FC236}">
                <a16:creationId xmlns:a16="http://schemas.microsoft.com/office/drawing/2014/main" id="{0E16CD31-4CC6-FF05-ACDA-9EEEF51AA0CE}"/>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32" name="Straight Connector 31">
            <a:extLst>
              <a:ext uri="{FF2B5EF4-FFF2-40B4-BE49-F238E27FC236}">
                <a16:creationId xmlns:a16="http://schemas.microsoft.com/office/drawing/2014/main" id="{6EECE930-5D0B-24E4-D9B4-F0499A8393EB}"/>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1FD023D-927A-6D06-A49D-5870C22CF7F7}"/>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55FD5F0-EC12-7C6C-02DC-741A19C0E88A}"/>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5" name="TextBox 34">
            <a:hlinkClick r:id="" action="ppaction://noaction"/>
            <a:extLst>
              <a:ext uri="{FF2B5EF4-FFF2-40B4-BE49-F238E27FC236}">
                <a16:creationId xmlns:a16="http://schemas.microsoft.com/office/drawing/2014/main" id="{B9EC0344-861B-8589-0B55-71632DCDCA9E}"/>
              </a:ext>
            </a:extLst>
          </p:cNvPr>
          <p:cNvSpPr txBox="1"/>
          <p:nvPr/>
        </p:nvSpPr>
        <p:spPr>
          <a:xfrm>
            <a:off x="1028567" y="4922086"/>
            <a:ext cx="843501" cy="461665"/>
          </a:xfrm>
          <a:prstGeom prst="rect">
            <a:avLst/>
          </a:prstGeom>
          <a:noFill/>
        </p:spPr>
        <p:txBody>
          <a:bodyPr wrap="none" rtlCol="0">
            <a:spAutoFit/>
          </a:bodyPr>
          <a:lstStyle/>
          <a:p>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EXIT</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703E650E-B4DD-F968-3180-C4F910D98B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296345" y="578861"/>
            <a:ext cx="1974792" cy="1974792"/>
          </a:xfrm>
          <a:prstGeom prst="rect">
            <a:avLst/>
          </a:prstGeom>
        </p:spPr>
      </p:pic>
      <p:pic>
        <p:nvPicPr>
          <p:cNvPr id="4" name="Graphic 3">
            <a:extLst>
              <a:ext uri="{FF2B5EF4-FFF2-40B4-BE49-F238E27FC236}">
                <a16:creationId xmlns:a16="http://schemas.microsoft.com/office/drawing/2014/main" id="{D74056E0-C786-CAEA-1AC6-6B9482F023E3}"/>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587907" y="425078"/>
            <a:ext cx="1564181" cy="1564181"/>
          </a:xfrm>
          <a:prstGeom prst="rect">
            <a:avLst/>
          </a:prstGeom>
        </p:spPr>
      </p:pic>
      <p:pic>
        <p:nvPicPr>
          <p:cNvPr id="6" name="Picture 5">
            <a:extLst>
              <a:ext uri="{FF2B5EF4-FFF2-40B4-BE49-F238E27FC236}">
                <a16:creationId xmlns:a16="http://schemas.microsoft.com/office/drawing/2014/main" id="{A1A84361-3D17-9EF0-0A41-A1D676228C39}"/>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53047" y="3841009"/>
            <a:ext cx="2262109" cy="2262109"/>
          </a:xfrm>
          <a:prstGeom prst="rect">
            <a:avLst/>
          </a:prstGeom>
        </p:spPr>
      </p:pic>
      <p:pic>
        <p:nvPicPr>
          <p:cNvPr id="7" name="Graphic 6">
            <a:extLst>
              <a:ext uri="{FF2B5EF4-FFF2-40B4-BE49-F238E27FC236}">
                <a16:creationId xmlns:a16="http://schemas.microsoft.com/office/drawing/2014/main" id="{2AD2AFA8-6DC7-20E5-1BE0-B5AEFB26931D}"/>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369998" y="3836010"/>
            <a:ext cx="1653233" cy="1653233"/>
          </a:xfrm>
          <a:prstGeom prst="rect">
            <a:avLst/>
          </a:prstGeom>
        </p:spPr>
      </p:pic>
    </p:spTree>
    <p:extLst>
      <p:ext uri="{BB962C8B-B14F-4D97-AF65-F5344CB8AC3E}">
        <p14:creationId xmlns:p14="http://schemas.microsoft.com/office/powerpoint/2010/main" val="648900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3.33333E-6 -2.22222E-6 L -3.33333E-6 0.01991 " pathEditMode="relative" rAng="0" ptsTypes="AA">
                                      <p:cBhvr>
                                        <p:cTn id="6" dur="1500" fill="hold"/>
                                        <p:tgtEl>
                                          <p:spTgt spid="3"/>
                                        </p:tgtEl>
                                        <p:attrNameLst>
                                          <p:attrName>ppt_x</p:attrName>
                                          <p:attrName>ppt_y</p:attrName>
                                        </p:attrNameLst>
                                      </p:cBhvr>
                                      <p:rCtr x="0" y="995"/>
                                    </p:animMotion>
                                  </p:childTnLst>
                                </p:cTn>
                              </p:par>
                              <p:par>
                                <p:cTn id="7" presetID="42" presetClass="path" presetSubtype="0" repeatCount="indefinite" accel="50000" decel="50000" autoRev="1" fill="hold" nodeType="withEffect">
                                  <p:stCondLst>
                                    <p:cond delay="0"/>
                                  </p:stCondLst>
                                  <p:childTnLst>
                                    <p:animMotion origin="layout" path="M 0.00273 0.0125 L 0.00273 0.03171 " pathEditMode="relative" rAng="0" ptsTypes="AA">
                                      <p:cBhvr>
                                        <p:cTn id="8" dur="1500" fill="hold"/>
                                        <p:tgtEl>
                                          <p:spTgt spid="4"/>
                                        </p:tgtEl>
                                        <p:attrNameLst>
                                          <p:attrName>ppt_x</p:attrName>
                                          <p:attrName>ppt_y</p:attrName>
                                        </p:attrNameLst>
                                      </p:cBhvr>
                                      <p:rCtr x="0" y="949"/>
                                    </p:animMotion>
                                  </p:childTnLst>
                                </p:cTn>
                              </p:par>
                              <p:par>
                                <p:cTn id="9" presetID="42" presetClass="path" presetSubtype="0" repeatCount="indefinite" accel="50000" decel="50000" autoRev="1" fill="hold" nodeType="withEffect">
                                  <p:stCondLst>
                                    <p:cond delay="0"/>
                                  </p:stCondLst>
                                  <p:childTnLst>
                                    <p:animMotion origin="layout" path="M 4.16667E-6 1.11022E-16 L -0.00026 0.02037 " pathEditMode="relative" rAng="0" ptsTypes="AA">
                                      <p:cBhvr>
                                        <p:cTn id="10" dur="1500" fill="hold"/>
                                        <p:tgtEl>
                                          <p:spTgt spid="6"/>
                                        </p:tgtEl>
                                        <p:attrNameLst>
                                          <p:attrName>ppt_x</p:attrName>
                                          <p:attrName>ppt_y</p:attrName>
                                        </p:attrNameLst>
                                      </p:cBhvr>
                                      <p:rCtr x="-13" y="1019"/>
                                    </p:animMotion>
                                  </p:childTnLst>
                                </p:cTn>
                              </p:par>
                              <p:par>
                                <p:cTn id="11" presetID="42" presetClass="path" presetSubtype="0" repeatCount="indefinite" accel="50000" decel="50000" autoRev="1" fill="hold" nodeType="withEffect">
                                  <p:stCondLst>
                                    <p:cond delay="0"/>
                                  </p:stCondLst>
                                  <p:childTnLst>
                                    <p:animMotion origin="layout" path="M 1.875E-6 -1.11111E-6 L 1.875E-6 0.02315 " pathEditMode="relative" rAng="0" ptsTypes="AA">
                                      <p:cBhvr>
                                        <p:cTn id="12" dur="1500" fill="hold"/>
                                        <p:tgtEl>
                                          <p:spTgt spid="7"/>
                                        </p:tgtEl>
                                        <p:attrNameLst>
                                          <p:attrName>ppt_x</p:attrName>
                                          <p:attrName>ppt_y</p:attrName>
                                        </p:attrNameLst>
                                      </p:cBhvr>
                                      <p:rCtr x="0"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0" y="0"/>
            <a:ext cx="2814137"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0B0637B3-4D37-4F3C-9D4E-56BEE2A60F34}"/>
              </a:ext>
            </a:extLst>
          </p:cNvPr>
          <p:cNvSpPr/>
          <p:nvPr/>
        </p:nvSpPr>
        <p:spPr>
          <a:xfrm>
            <a:off x="10821" y="0"/>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8CA6B9FE-AF5D-4CB5-A005-CC7F97CAC3B4}"/>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25F1E15-2EA6-4DD3-8EC1-1C77E84603B6}"/>
              </a:ext>
            </a:extLst>
          </p:cNvPr>
          <p:cNvSpPr txBox="1"/>
          <p:nvPr/>
        </p:nvSpPr>
        <p:spPr>
          <a:xfrm>
            <a:off x="752851" y="337262"/>
            <a:ext cx="1285929" cy="523220"/>
          </a:xfrm>
          <a:prstGeom prst="rect">
            <a:avLst/>
          </a:prstGeom>
          <a:noFill/>
        </p:spPr>
        <p:txBody>
          <a:bodyPr wrap="non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ction="ppaction://hlinksldjump">
                  <a:extLst>
                    <a:ext uri="{A12FA001-AC4F-418D-AE19-62706E023703}">
                      <ahyp:hlinkClr xmlns:ahyp="http://schemas.microsoft.com/office/drawing/2018/hyperlinkcolor" val="tx"/>
                    </a:ext>
                  </a:extLst>
                </a:hlinkClick>
              </a:rPr>
              <a:t>MENU</a:t>
            </a:r>
            <a:endPar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a:extLst>
              <a:ext uri="{FF2B5EF4-FFF2-40B4-BE49-F238E27FC236}">
                <a16:creationId xmlns:a16="http://schemas.microsoft.com/office/drawing/2014/main" id="{799EE370-AFA0-4E26-98A1-03145547037E}"/>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a:hlinkClick r:id="rId4" action="ppaction://hlinksldjump"/>
            <a:extLst>
              <a:ext uri="{FF2B5EF4-FFF2-40B4-BE49-F238E27FC236}">
                <a16:creationId xmlns:a16="http://schemas.microsoft.com/office/drawing/2014/main" id="{E9976C1D-549F-4D13-A156-9CE3C690B87F}"/>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TextBox 9">
            <a:hlinkClick r:id="" action="ppaction://noaction"/>
            <a:extLst>
              <a:ext uri="{FF2B5EF4-FFF2-40B4-BE49-F238E27FC236}">
                <a16:creationId xmlns:a16="http://schemas.microsoft.com/office/drawing/2014/main" id="{97A76263-0579-4B85-B6A9-C4C3029DF736}"/>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1" name="TextBox 10">
            <a:hlinkClick r:id="rId7" action="ppaction://hlinksldjump"/>
            <a:extLst>
              <a:ext uri="{FF2B5EF4-FFF2-40B4-BE49-F238E27FC236}">
                <a16:creationId xmlns:a16="http://schemas.microsoft.com/office/drawing/2014/main" id="{692EC9DC-4550-4174-B7BE-87E9D39F3EB8}"/>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TextBox 11">
            <a:hlinkClick r:id="" action="ppaction://noaction"/>
            <a:extLst>
              <a:ext uri="{FF2B5EF4-FFF2-40B4-BE49-F238E27FC236}">
                <a16:creationId xmlns:a16="http://schemas.microsoft.com/office/drawing/2014/main" id="{1DFCFFC4-67F6-4A15-B76D-C0A9C039D49E}"/>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3" name="Straight Connector 12">
            <a:extLst>
              <a:ext uri="{FF2B5EF4-FFF2-40B4-BE49-F238E27FC236}">
                <a16:creationId xmlns:a16="http://schemas.microsoft.com/office/drawing/2014/main" id="{95CF0E69-B800-4399-B083-29FC618AC007}"/>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6BD5574A-5925-4AD3-BB9F-2818547FB908}"/>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E851B62-714F-4770-B33C-5C2F2879BE16}"/>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useBgFill="1">
        <p:nvSpPr>
          <p:cNvPr id="22" name="Oval 21">
            <a:extLst>
              <a:ext uri="{FF2B5EF4-FFF2-40B4-BE49-F238E27FC236}">
                <a16:creationId xmlns:a16="http://schemas.microsoft.com/office/drawing/2014/main" id="{5DFD8F7E-8B1A-4E29-B937-C954F656435C}"/>
              </a:ext>
            </a:extLst>
          </p:cNvPr>
          <p:cNvSpPr/>
          <p:nvPr/>
        </p:nvSpPr>
        <p:spPr>
          <a:xfrm>
            <a:off x="2814137" y="4338735"/>
            <a:ext cx="2983832" cy="2891072"/>
          </a:xfrm>
          <a:prstGeom prst="ellipse">
            <a:avLst/>
          </a:prstGeom>
          <a:ln>
            <a:solidFill>
              <a:schemeClr val="bg1"/>
            </a:solidFill>
          </a:ln>
          <a:effectLst>
            <a:innerShdw blurRad="419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Graphic 22">
            <a:extLst>
              <a:ext uri="{FF2B5EF4-FFF2-40B4-BE49-F238E27FC236}">
                <a16:creationId xmlns:a16="http://schemas.microsoft.com/office/drawing/2014/main" id="{665879AB-8F4D-4738-938F-3E77DA47806D}"/>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25396" y="1522201"/>
            <a:ext cx="6206431" cy="4137620"/>
          </a:xfrm>
          <a:prstGeom prst="rect">
            <a:avLst/>
          </a:prstGeom>
        </p:spPr>
      </p:pic>
      <p:sp useBgFill="1">
        <p:nvSpPr>
          <p:cNvPr id="24" name="Oval 23">
            <a:extLst>
              <a:ext uri="{FF2B5EF4-FFF2-40B4-BE49-F238E27FC236}">
                <a16:creationId xmlns:a16="http://schemas.microsoft.com/office/drawing/2014/main" id="{E2B4F7B6-96B8-4F1B-9367-59827C663485}"/>
              </a:ext>
            </a:extLst>
          </p:cNvPr>
          <p:cNvSpPr/>
          <p:nvPr/>
        </p:nvSpPr>
        <p:spPr>
          <a:xfrm>
            <a:off x="9199215" y="4039887"/>
            <a:ext cx="2701870" cy="2663866"/>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25" name="Rectangle: Rounded Corners 24">
            <a:hlinkClick r:id="rId10" action="ppaction://hlinksldjump"/>
            <a:extLst>
              <a:ext uri="{FF2B5EF4-FFF2-40B4-BE49-F238E27FC236}">
                <a16:creationId xmlns:a16="http://schemas.microsoft.com/office/drawing/2014/main" id="{87A29D71-086B-4E87-826E-48ACB51401DE}"/>
              </a:ext>
            </a:extLst>
          </p:cNvPr>
          <p:cNvSpPr/>
          <p:nvPr/>
        </p:nvSpPr>
        <p:spPr>
          <a:xfrm>
            <a:off x="9024964" y="709529"/>
            <a:ext cx="2540000" cy="702779"/>
          </a:xfrm>
          <a:prstGeom prst="roundRect">
            <a:avLst>
              <a:gd name="adj" fmla="val 5000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Montserrat" panose="00000500000000000000" pitchFamily="2" charset="0"/>
              </a:rPr>
              <a:t>MENU</a:t>
            </a:r>
          </a:p>
        </p:txBody>
      </p:sp>
      <p:sp>
        <p:nvSpPr>
          <p:cNvPr id="27" name="TextBox 26">
            <a:extLst>
              <a:ext uri="{FF2B5EF4-FFF2-40B4-BE49-F238E27FC236}">
                <a16:creationId xmlns:a16="http://schemas.microsoft.com/office/drawing/2014/main" id="{D6F04BAB-EC3F-4E84-97C8-D987E7D27540}"/>
              </a:ext>
            </a:extLst>
          </p:cNvPr>
          <p:cNvSpPr txBox="1"/>
          <p:nvPr/>
        </p:nvSpPr>
        <p:spPr>
          <a:xfrm>
            <a:off x="3102009" y="198762"/>
            <a:ext cx="6206431" cy="1323439"/>
          </a:xfrm>
          <a:prstGeom prst="rect">
            <a:avLst/>
          </a:prstGeom>
          <a:noFill/>
        </p:spPr>
        <p:txBody>
          <a:bodyPr wrap="square">
            <a:spAutoFit/>
          </a:bodyPr>
          <a:lstStyle/>
          <a:p>
            <a:r>
              <a:rPr lang="id-ID" sz="2000" b="1" dirty="0">
                <a:solidFill>
                  <a:schemeClr val="bg1"/>
                </a:solidFill>
                <a:latin typeface="Montserrat" panose="00000500000000000000" pitchFamily="2" charset="0"/>
              </a:rPr>
              <a:t>ANALISIS RISIKO KESEHATAN LINGKUNGAN PAJANAN GAS KARBON MONOKSIDA (CO) PADA PETUGAS PENGUMPUL TOL DI SEMARANG</a:t>
            </a:r>
            <a:endParaRPr lang="en-US" sz="1200" b="1" dirty="0">
              <a:solidFill>
                <a:schemeClr val="bg1"/>
              </a:solidFill>
              <a:latin typeface="Montserrat" panose="00000500000000000000" pitchFamily="2" charset="0"/>
            </a:endParaRPr>
          </a:p>
        </p:txBody>
      </p:sp>
      <p:sp>
        <p:nvSpPr>
          <p:cNvPr id="2" name="TextBox 1">
            <a:hlinkClick r:id="" action="ppaction://noaction"/>
            <a:extLst>
              <a:ext uri="{FF2B5EF4-FFF2-40B4-BE49-F238E27FC236}">
                <a16:creationId xmlns:a16="http://schemas.microsoft.com/office/drawing/2014/main" id="{4F118EFB-B1CB-156D-0BC9-2D576DE7664D}"/>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1"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4" name="Rectangle: Rounded Corners 3">
            <a:extLst>
              <a:ext uri="{FF2B5EF4-FFF2-40B4-BE49-F238E27FC236}">
                <a16:creationId xmlns:a16="http://schemas.microsoft.com/office/drawing/2014/main" id="{0620EF35-B8DD-DBE9-3118-DDC118B6BD0C}"/>
              </a:ext>
            </a:extLst>
          </p:cNvPr>
          <p:cNvSpPr/>
          <p:nvPr/>
        </p:nvSpPr>
        <p:spPr>
          <a:xfrm>
            <a:off x="9017844" y="1598037"/>
            <a:ext cx="3016176" cy="2366014"/>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Montserrat" panose="00000500000000000000" pitchFamily="2" charset="0"/>
              </a:rPr>
              <a:t>Aqhsal Rizkianata </a:t>
            </a:r>
          </a:p>
          <a:p>
            <a:pPr algn="ctr"/>
            <a:r>
              <a:rPr lang="id-ID" sz="1600" dirty="0">
                <a:solidFill>
                  <a:schemeClr val="bg1"/>
                </a:solidFill>
                <a:latin typeface="Montserrat" panose="00000500000000000000" pitchFamily="2" charset="0"/>
              </a:rPr>
              <a:t>2155014003</a:t>
            </a:r>
          </a:p>
          <a:p>
            <a:pPr algn="ctr"/>
            <a:r>
              <a:rPr lang="id-ID" sz="1600" dirty="0">
                <a:solidFill>
                  <a:schemeClr val="bg1"/>
                </a:solidFill>
                <a:latin typeface="Montserrat" panose="00000500000000000000" pitchFamily="2" charset="0"/>
              </a:rPr>
              <a:t>Dina Endang Ristanti</a:t>
            </a:r>
          </a:p>
          <a:p>
            <a:pPr algn="ctr"/>
            <a:r>
              <a:rPr lang="id-ID" sz="1600" dirty="0">
                <a:solidFill>
                  <a:schemeClr val="bg1"/>
                </a:solidFill>
                <a:latin typeface="Montserrat" panose="00000500000000000000" pitchFamily="2" charset="0"/>
              </a:rPr>
              <a:t>2115014001</a:t>
            </a:r>
          </a:p>
          <a:p>
            <a:pPr algn="ctr"/>
            <a:r>
              <a:rPr lang="id-ID" sz="1600" dirty="0">
                <a:solidFill>
                  <a:schemeClr val="bg1"/>
                </a:solidFill>
                <a:latin typeface="Montserrat" panose="00000500000000000000" pitchFamily="2" charset="0"/>
              </a:rPr>
              <a:t>Elysia Azhara Hendra 2155014007</a:t>
            </a:r>
          </a:p>
          <a:p>
            <a:pPr algn="ctr"/>
            <a:r>
              <a:rPr lang="id-ID" sz="1600" dirty="0">
                <a:solidFill>
                  <a:schemeClr val="bg1"/>
                </a:solidFill>
                <a:latin typeface="Montserrat" panose="00000500000000000000" pitchFamily="2" charset="0"/>
              </a:rPr>
              <a:t>Ridlo wildan ramdhani</a:t>
            </a:r>
          </a:p>
          <a:p>
            <a:pPr algn="ctr"/>
            <a:r>
              <a:rPr lang="id-ID" sz="1600" dirty="0">
                <a:solidFill>
                  <a:schemeClr val="bg1"/>
                </a:solidFill>
                <a:latin typeface="Montserrat" panose="00000500000000000000" pitchFamily="2" charset="0"/>
              </a:rPr>
              <a:t>2155014010</a:t>
            </a:r>
          </a:p>
        </p:txBody>
      </p:sp>
      <p:pic>
        <p:nvPicPr>
          <p:cNvPr id="16" name="Picture 15">
            <a:extLst>
              <a:ext uri="{FF2B5EF4-FFF2-40B4-BE49-F238E27FC236}">
                <a16:creationId xmlns:a16="http://schemas.microsoft.com/office/drawing/2014/main" id="{3C2FE821-E908-59F4-D0AE-44111E047A2F}"/>
              </a:ext>
            </a:extLst>
          </p:cNvPr>
          <p:cNvPicPr>
            <a:picLocks noChangeAspect="1"/>
          </p:cNvPicPr>
          <p:nvPr/>
        </p:nvPicPr>
        <p:blipFill rotWithShape="1">
          <a:blip r:embed="rId12">
            <a:extLst>
              <a:ext uri="{28A0092B-C50C-407E-A947-70E740481C1C}">
                <a14:useLocalDpi xmlns:a14="http://schemas.microsoft.com/office/drawing/2010/main" val="0"/>
              </a:ext>
            </a:extLst>
          </a:blip>
          <a:srcRect l="18414" r="8358"/>
          <a:stretch/>
        </p:blipFill>
        <p:spPr>
          <a:xfrm>
            <a:off x="6589385" y="7229807"/>
            <a:ext cx="3849421" cy="2941670"/>
          </a:xfrm>
          <a:prstGeom prst="rect">
            <a:avLst/>
          </a:prstGeom>
        </p:spPr>
      </p:pic>
      <p:sp>
        <p:nvSpPr>
          <p:cNvPr id="20" name="TextBox 19">
            <a:extLst>
              <a:ext uri="{FF2B5EF4-FFF2-40B4-BE49-F238E27FC236}">
                <a16:creationId xmlns:a16="http://schemas.microsoft.com/office/drawing/2014/main" id="{D963D99C-2758-FFB1-2984-8D3A939775A1}"/>
              </a:ext>
            </a:extLst>
          </p:cNvPr>
          <p:cNvSpPr txBox="1"/>
          <p:nvPr/>
        </p:nvSpPr>
        <p:spPr>
          <a:xfrm>
            <a:off x="9030465" y="4608326"/>
            <a:ext cx="3003555" cy="1477328"/>
          </a:xfrm>
          <a:prstGeom prst="rect">
            <a:avLst/>
          </a:prstGeom>
          <a:noFill/>
        </p:spPr>
        <p:txBody>
          <a:bodyPr wrap="square">
            <a:spAutoFit/>
          </a:bodyPr>
          <a:lstStyle/>
          <a:p>
            <a:pPr algn="ctr"/>
            <a:r>
              <a:rPr lang="id-ID" sz="1800" dirty="0">
                <a:solidFill>
                  <a:schemeClr val="bg1"/>
                </a:solidFill>
                <a:latin typeface="Montserrat" panose="00000500000000000000" pitchFamily="2" charset="0"/>
              </a:rPr>
              <a:t>Mata kuliah:</a:t>
            </a:r>
          </a:p>
          <a:p>
            <a:pPr algn="ctr"/>
            <a:r>
              <a:rPr lang="id-ID" dirty="0">
                <a:solidFill>
                  <a:schemeClr val="bg1"/>
                </a:solidFill>
                <a:latin typeface="Montserrat" panose="00000500000000000000" pitchFamily="2" charset="0"/>
              </a:rPr>
              <a:t>Epidemiologi &amp; kesehatan lingkungan.</a:t>
            </a:r>
          </a:p>
          <a:p>
            <a:pPr algn="ctr"/>
            <a:r>
              <a:rPr lang="id-ID" sz="1800" dirty="0">
                <a:solidFill>
                  <a:schemeClr val="bg1"/>
                </a:solidFill>
                <a:latin typeface="Montserrat" panose="00000500000000000000" pitchFamily="2" charset="0"/>
              </a:rPr>
              <a:t>Dosen pengampu:</a:t>
            </a:r>
          </a:p>
          <a:p>
            <a:pPr algn="ctr"/>
            <a:r>
              <a:rPr lang="id-ID" dirty="0">
                <a:solidFill>
                  <a:schemeClr val="bg1"/>
                </a:solidFill>
                <a:latin typeface="Montserrat" panose="00000500000000000000" pitchFamily="2" charset="0"/>
              </a:rPr>
              <a:t>Devi Kurnia Sari</a:t>
            </a:r>
            <a:endParaRPr lang="id-ID" sz="1800" dirty="0">
              <a:solidFill>
                <a:schemeClr val="bg1"/>
              </a:solidFill>
              <a:latin typeface="Montserrat" panose="00000500000000000000" pitchFamily="2" charset="0"/>
            </a:endParaRPr>
          </a:p>
        </p:txBody>
      </p:sp>
      <p:pic>
        <p:nvPicPr>
          <p:cNvPr id="21" name="Picture 20">
            <a:extLst>
              <a:ext uri="{FF2B5EF4-FFF2-40B4-BE49-F238E27FC236}">
                <a16:creationId xmlns:a16="http://schemas.microsoft.com/office/drawing/2014/main" id="{FB0647A5-FE51-99B0-708E-4C01210111D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162095" y="-4909356"/>
            <a:ext cx="4650978" cy="4650978"/>
          </a:xfrm>
          <a:prstGeom prst="rect">
            <a:avLst/>
          </a:prstGeom>
        </p:spPr>
      </p:pic>
    </p:spTree>
    <p:extLst>
      <p:ext uri="{BB962C8B-B14F-4D97-AF65-F5344CB8AC3E}">
        <p14:creationId xmlns:p14="http://schemas.microsoft.com/office/powerpoint/2010/main" val="116079699"/>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2.08333E-6 -1.11111E-6 L 0.00039 0.01412 " pathEditMode="relative" rAng="0" ptsTypes="AA">
                                      <p:cBhvr>
                                        <p:cTn id="6" dur="1500" fill="hold"/>
                                        <p:tgtEl>
                                          <p:spTgt spid="23"/>
                                        </p:tgtEl>
                                        <p:attrNameLst>
                                          <p:attrName>ppt_x</p:attrName>
                                          <p:attrName>ppt_y</p:attrName>
                                        </p:attrNameLst>
                                      </p:cBhvr>
                                      <p:rCtr x="13" y="694"/>
                                    </p:animMotion>
                                  </p:childTnLst>
                                </p:cTn>
                              </p:par>
                              <p:par>
                                <p:cTn id="7" presetID="42" presetClass="path" presetSubtype="0" repeatCount="indefinite" accel="50000" decel="50000" autoRev="1" fill="hold" nodeType="withEffect">
                                  <p:stCondLst>
                                    <p:cond delay="0"/>
                                  </p:stCondLst>
                                  <p:childTnLst>
                                    <p:animMotion origin="layout" path="M 4.79167E-6 1.85185E-6 L -0.00365 0.0662 " pathEditMode="relative" rAng="0" ptsTypes="AA">
                                      <p:cBhvr>
                                        <p:cTn id="8" dur="1500" fill="hold"/>
                                        <p:tgtEl>
                                          <p:spTgt spid="21"/>
                                        </p:tgtEl>
                                        <p:attrNameLst>
                                          <p:attrName>ppt_x</p:attrName>
                                          <p:attrName>ppt_y</p:attrName>
                                        </p:attrNameLst>
                                      </p:cBhvr>
                                      <p:rCtr x="-182" y="331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33" name="Oval 32">
            <a:extLst>
              <a:ext uri="{FF2B5EF4-FFF2-40B4-BE49-F238E27FC236}">
                <a16:creationId xmlns:a16="http://schemas.microsoft.com/office/drawing/2014/main" id="{7CAD0984-760B-B08C-010C-9158B825CF73}"/>
              </a:ext>
            </a:extLst>
          </p:cNvPr>
          <p:cNvSpPr/>
          <p:nvPr/>
        </p:nvSpPr>
        <p:spPr>
          <a:xfrm>
            <a:off x="1941565" y="-660454"/>
            <a:ext cx="3677636" cy="3727057"/>
          </a:xfrm>
          <a:prstGeom prst="ellipse">
            <a:avLst/>
          </a:prstGeom>
          <a:ln>
            <a:solidFill>
              <a:schemeClr val="bg1"/>
            </a:solidFill>
          </a:ln>
          <a:effectLst>
            <a:innerShdw blurRad="419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solidFill>
                <a:schemeClr val="bg1"/>
              </a:solidFill>
              <a:latin typeface="Montserrat" panose="00000500000000000000" pitchFamily="2" charset="0"/>
            </a:endParaRPr>
          </a:p>
        </p:txBody>
      </p:sp>
      <p:sp useBgFill="1">
        <p:nvSpPr>
          <p:cNvPr id="5" name="Rectangle 4">
            <a:extLst>
              <a:ext uri="{FF2B5EF4-FFF2-40B4-BE49-F238E27FC236}">
                <a16:creationId xmlns:a16="http://schemas.microsoft.com/office/drawing/2014/main" id="{39F26384-CE5A-4859-9B38-E444213A15A7}"/>
              </a:ext>
            </a:extLst>
          </p:cNvPr>
          <p:cNvSpPr/>
          <p:nvPr/>
        </p:nvSpPr>
        <p:spPr>
          <a:xfrm>
            <a:off x="0" y="0"/>
            <a:ext cx="2824522"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Oval 7">
            <a:extLst>
              <a:ext uri="{FF2B5EF4-FFF2-40B4-BE49-F238E27FC236}">
                <a16:creationId xmlns:a16="http://schemas.microsoft.com/office/drawing/2014/main" id="{7290493C-F250-DD19-A0D1-AB097F8622D4}"/>
              </a:ext>
            </a:extLst>
          </p:cNvPr>
          <p:cNvSpPr/>
          <p:nvPr/>
        </p:nvSpPr>
        <p:spPr>
          <a:xfrm>
            <a:off x="8634818" y="63477"/>
            <a:ext cx="2040039" cy="1937210"/>
          </a:xfrm>
          <a:prstGeom prst="ellipse">
            <a:avLst/>
          </a:prstGeom>
          <a:ln>
            <a:solidFill>
              <a:schemeClr val="bg1"/>
            </a:solidFill>
          </a:ln>
          <a:effectLst>
            <a:innerShdw blurRad="4191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800" dirty="0">
                <a:solidFill>
                  <a:schemeClr val="bg1"/>
                </a:solidFill>
                <a:latin typeface="Montserrat" panose="00000500000000000000" pitchFamily="2" charset="0"/>
              </a:rPr>
              <a:t>Identifikasi bahaya</a:t>
            </a:r>
            <a:endParaRPr lang="en-US" sz="1800" dirty="0">
              <a:solidFill>
                <a:schemeClr val="bg1"/>
              </a:solidFill>
              <a:latin typeface="Montserrat" panose="00000500000000000000" pitchFamily="2" charset="0"/>
            </a:endParaRPr>
          </a:p>
        </p:txBody>
      </p:sp>
      <p:sp useBgFill="1">
        <p:nvSpPr>
          <p:cNvPr id="16" name="Oval 15">
            <a:extLst>
              <a:ext uri="{FF2B5EF4-FFF2-40B4-BE49-F238E27FC236}">
                <a16:creationId xmlns:a16="http://schemas.microsoft.com/office/drawing/2014/main" id="{040B895A-7044-3940-3707-ECCD132C6858}"/>
              </a:ext>
            </a:extLst>
          </p:cNvPr>
          <p:cNvSpPr/>
          <p:nvPr/>
        </p:nvSpPr>
        <p:spPr>
          <a:xfrm>
            <a:off x="7804535" y="157703"/>
            <a:ext cx="725328" cy="70277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panose="00000500000000000000" pitchFamily="2" charset="0"/>
                <a:ea typeface="Open Sans" panose="020B0606030504020204" pitchFamily="34" charset="0"/>
                <a:cs typeface="Open Sans" panose="020B0606030504020204" pitchFamily="34" charset="0"/>
              </a:rPr>
              <a:t>1</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2" name="Rectangle: Rounded Corners 1">
            <a:extLst>
              <a:ext uri="{FF2B5EF4-FFF2-40B4-BE49-F238E27FC236}">
                <a16:creationId xmlns:a16="http://schemas.microsoft.com/office/drawing/2014/main" id="{3C3E6FDB-0CB0-C111-73A0-BDFD3BD85E93}"/>
              </a:ext>
            </a:extLst>
          </p:cNvPr>
          <p:cNvSpPr/>
          <p:nvPr/>
        </p:nvSpPr>
        <p:spPr>
          <a:xfrm>
            <a:off x="6801950" y="2231873"/>
            <a:ext cx="4901807" cy="3894510"/>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err="1">
                <a:solidFill>
                  <a:schemeClr val="bg1"/>
                </a:solidFill>
                <a:latin typeface="Montserrat" panose="00000500000000000000" pitchFamily="2" charset="0"/>
              </a:rPr>
              <a:t>Agen</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Resiko</a:t>
            </a:r>
            <a:r>
              <a:rPr lang="en-US" sz="1600" dirty="0">
                <a:solidFill>
                  <a:schemeClr val="bg1"/>
                </a:solidFill>
                <a:latin typeface="Montserrat" panose="00000500000000000000" pitchFamily="2" charset="0"/>
              </a:rPr>
              <a:t> : Gas Karbon </a:t>
            </a:r>
            <a:r>
              <a:rPr lang="en-US" sz="1600" dirty="0" err="1">
                <a:solidFill>
                  <a:schemeClr val="bg1"/>
                </a:solidFill>
                <a:latin typeface="Montserrat" panose="00000500000000000000" pitchFamily="2" charset="0"/>
              </a:rPr>
              <a:t>Monoksida</a:t>
            </a:r>
            <a:r>
              <a:rPr lang="id-ID" sz="1600" dirty="0">
                <a:solidFill>
                  <a:schemeClr val="bg1"/>
                </a:solidFill>
                <a:latin typeface="Montserrat" panose="00000500000000000000" pitchFamily="2" charset="0"/>
              </a:rPr>
              <a:t> </a:t>
            </a:r>
            <a:r>
              <a:rPr lang="en-US" sz="1600" dirty="0">
                <a:solidFill>
                  <a:schemeClr val="bg1"/>
                </a:solidFill>
                <a:latin typeface="Montserrat" panose="00000500000000000000" pitchFamily="2" charset="0"/>
              </a:rPr>
              <a:t>(Co)</a:t>
            </a:r>
          </a:p>
          <a:p>
            <a:endParaRPr lang="id-ID" sz="1600" dirty="0">
              <a:solidFill>
                <a:schemeClr val="bg1"/>
              </a:solidFill>
              <a:latin typeface="Montserrat" panose="00000500000000000000" pitchFamily="2" charset="0"/>
            </a:endParaRPr>
          </a:p>
          <a:p>
            <a:r>
              <a:rPr lang="en-US" sz="1600" dirty="0" err="1">
                <a:solidFill>
                  <a:schemeClr val="bg1"/>
                </a:solidFill>
                <a:latin typeface="Montserrat" panose="00000500000000000000" pitchFamily="2" charset="0"/>
              </a:rPr>
              <a:t>Populasi</a:t>
            </a:r>
            <a:r>
              <a:rPr lang="en-US" sz="1600" dirty="0">
                <a:solidFill>
                  <a:schemeClr val="bg1"/>
                </a:solidFill>
                <a:latin typeface="Montserrat" panose="00000500000000000000" pitchFamily="2" charset="0"/>
              </a:rPr>
              <a:t> dan </a:t>
            </a:r>
            <a:r>
              <a:rPr lang="en-US" sz="1600" dirty="0" err="1">
                <a:solidFill>
                  <a:schemeClr val="bg1"/>
                </a:solidFill>
                <a:latin typeface="Montserrat" panose="00000500000000000000" pitchFamily="2" charset="0"/>
              </a:rPr>
              <a:t>Sampel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subjek</a:t>
            </a:r>
            <a:r>
              <a:rPr lang="en-US" sz="1600" dirty="0">
                <a:solidFill>
                  <a:schemeClr val="bg1"/>
                </a:solidFill>
                <a:latin typeface="Montserrat" panose="00000500000000000000" pitchFamily="2" charset="0"/>
              </a:rPr>
              <a:t> : </a:t>
            </a:r>
            <a:r>
              <a:rPr lang="en-US" sz="1600" dirty="0" err="1">
                <a:solidFill>
                  <a:schemeClr val="bg1"/>
                </a:solidFill>
                <a:latin typeface="Montserrat" panose="00000500000000000000" pitchFamily="2" charset="0"/>
              </a:rPr>
              <a:t>Petugas</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pengumpul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tol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sebanyak</a:t>
            </a:r>
            <a:r>
              <a:rPr lang="en-US" sz="1600" dirty="0">
                <a:solidFill>
                  <a:schemeClr val="bg1"/>
                </a:solidFill>
                <a:latin typeface="Montserrat" panose="00000500000000000000" pitchFamily="2" charset="0"/>
              </a:rPr>
              <a:t> 54 orang</a:t>
            </a:r>
          </a:p>
          <a:p>
            <a:endParaRPr lang="id-ID" sz="1600" dirty="0">
              <a:solidFill>
                <a:schemeClr val="bg1"/>
              </a:solidFill>
              <a:latin typeface="Montserrat" panose="00000500000000000000" pitchFamily="2" charset="0"/>
            </a:endParaRPr>
          </a:p>
          <a:p>
            <a:r>
              <a:rPr lang="en-US" sz="1600" dirty="0" err="1">
                <a:solidFill>
                  <a:schemeClr val="bg1"/>
                </a:solidFill>
                <a:latin typeface="Montserrat" panose="00000500000000000000" pitchFamily="2" charset="0"/>
              </a:rPr>
              <a:t>Konsentrasi</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Resiko</a:t>
            </a:r>
            <a:r>
              <a:rPr lang="en-US" sz="1600" dirty="0">
                <a:solidFill>
                  <a:schemeClr val="bg1"/>
                </a:solidFill>
                <a:latin typeface="Montserrat" panose="00000500000000000000" pitchFamily="2" charset="0"/>
              </a:rPr>
              <a:t> : </a:t>
            </a:r>
            <a:r>
              <a:rPr lang="en-US" sz="1600" dirty="0" err="1">
                <a:solidFill>
                  <a:schemeClr val="bg1"/>
                </a:solidFill>
                <a:latin typeface="Montserrat" panose="00000500000000000000" pitchFamily="2" charset="0"/>
              </a:rPr>
              <a:t>Pengukuran</a:t>
            </a:r>
            <a:r>
              <a:rPr lang="en-US" sz="1600" dirty="0">
                <a:solidFill>
                  <a:schemeClr val="bg1"/>
                </a:solidFill>
                <a:latin typeface="Montserrat" panose="00000500000000000000" pitchFamily="2" charset="0"/>
              </a:rPr>
              <a:t> yang </a:t>
            </a:r>
            <a:r>
              <a:rPr lang="en-US" sz="1600" dirty="0" err="1">
                <a:solidFill>
                  <a:schemeClr val="bg1"/>
                </a:solidFill>
                <a:latin typeface="Montserrat" panose="00000500000000000000" pitchFamily="2" charset="0"/>
              </a:rPr>
              <a:t>dilakukan</a:t>
            </a:r>
            <a:r>
              <a:rPr lang="en-US" sz="1600" dirty="0">
                <a:solidFill>
                  <a:schemeClr val="bg1"/>
                </a:solidFill>
                <a:latin typeface="Montserrat" panose="00000500000000000000" pitchFamily="2" charset="0"/>
              </a:rPr>
              <a:t> oleh </a:t>
            </a:r>
            <a:r>
              <a:rPr lang="en-US" sz="1600" dirty="0" err="1">
                <a:solidFill>
                  <a:schemeClr val="bg1"/>
                </a:solidFill>
                <a:latin typeface="Montserrat" panose="00000500000000000000" pitchFamily="2" charset="0"/>
              </a:rPr>
              <a:t>Balai</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Laboratorium</a:t>
            </a:r>
            <a:r>
              <a:rPr lang="en-US" sz="1600" dirty="0">
                <a:solidFill>
                  <a:schemeClr val="bg1"/>
                </a:solidFill>
                <a:latin typeface="Montserrat" panose="00000500000000000000" pitchFamily="2" charset="0"/>
              </a:rPr>
              <a:t> Kesehatan </a:t>
            </a:r>
            <a:r>
              <a:rPr lang="en-US" sz="1600" dirty="0" err="1">
                <a:solidFill>
                  <a:schemeClr val="bg1"/>
                </a:solidFill>
                <a:latin typeface="Montserrat" panose="00000500000000000000" pitchFamily="2" charset="0"/>
              </a:rPr>
              <a:t>Provinsi</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Jawa</a:t>
            </a:r>
            <a:r>
              <a:rPr lang="en-US" sz="1600" dirty="0">
                <a:solidFill>
                  <a:schemeClr val="bg1"/>
                </a:solidFill>
                <a:latin typeface="Montserrat" panose="00000500000000000000" pitchFamily="2" charset="0"/>
              </a:rPr>
              <a:t> Tengah pada </a:t>
            </a:r>
            <a:r>
              <a:rPr lang="en-US" sz="1600" dirty="0" err="1">
                <a:solidFill>
                  <a:schemeClr val="bg1"/>
                </a:solidFill>
                <a:latin typeface="Montserrat" panose="00000500000000000000" pitchFamily="2" charset="0"/>
              </a:rPr>
              <a:t>tahun</a:t>
            </a:r>
            <a:r>
              <a:rPr lang="en-US" sz="1600" dirty="0">
                <a:solidFill>
                  <a:schemeClr val="bg1"/>
                </a:solidFill>
                <a:latin typeface="Montserrat" panose="00000500000000000000" pitchFamily="2" charset="0"/>
              </a:rPr>
              <a:t> 2010 </a:t>
            </a:r>
            <a:r>
              <a:rPr lang="en-US" sz="1600" dirty="0" err="1">
                <a:solidFill>
                  <a:schemeClr val="bg1"/>
                </a:solidFill>
                <a:latin typeface="Montserrat" panose="00000500000000000000" pitchFamily="2" charset="0"/>
              </a:rPr>
              <a:t>menunjukkan</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konsentrasi</a:t>
            </a:r>
            <a:r>
              <a:rPr lang="en-US" sz="1600" dirty="0">
                <a:solidFill>
                  <a:schemeClr val="bg1"/>
                </a:solidFill>
                <a:latin typeface="Montserrat" panose="00000500000000000000" pitchFamily="2" charset="0"/>
              </a:rPr>
              <a:t> CO di </a:t>
            </a:r>
            <a:r>
              <a:rPr lang="en-US" sz="1600" dirty="0" err="1">
                <a:solidFill>
                  <a:schemeClr val="bg1"/>
                </a:solidFill>
                <a:latin typeface="Montserrat" panose="00000500000000000000" pitchFamily="2" charset="0"/>
              </a:rPr>
              <a:t>empat</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gerbang</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tol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yaitu</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gerbang</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tol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Tembalang</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gerbang</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tol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Manyaran</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gerbang</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tol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Gayamsari</a:t>
            </a:r>
            <a:r>
              <a:rPr lang="en-US" sz="1600" dirty="0">
                <a:solidFill>
                  <a:schemeClr val="bg1"/>
                </a:solidFill>
                <a:latin typeface="Montserrat" panose="00000500000000000000" pitchFamily="2" charset="0"/>
              </a:rPr>
              <a:t>, dan </a:t>
            </a:r>
            <a:r>
              <a:rPr lang="en-US" sz="1600" dirty="0" err="1">
                <a:solidFill>
                  <a:schemeClr val="bg1"/>
                </a:solidFill>
                <a:latin typeface="Montserrat" panose="00000500000000000000" pitchFamily="2" charset="0"/>
              </a:rPr>
              <a:t>gerbang</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tol</a:t>
            </a:r>
            <a:r>
              <a:rPr lang="en-US" sz="1600" dirty="0">
                <a:solidFill>
                  <a:schemeClr val="bg1"/>
                </a:solidFill>
                <a:latin typeface="Montserrat" panose="00000500000000000000" pitchFamily="2" charset="0"/>
              </a:rPr>
              <a:t> </a:t>
            </a:r>
            <a:r>
              <a:rPr lang="en-US" sz="1600" dirty="0" err="1">
                <a:solidFill>
                  <a:schemeClr val="bg1"/>
                </a:solidFill>
                <a:latin typeface="Montserrat" panose="00000500000000000000" pitchFamily="2" charset="0"/>
              </a:rPr>
              <a:t>Muktiharjo</a:t>
            </a:r>
            <a:r>
              <a:rPr lang="en-US" sz="1600" dirty="0">
                <a:solidFill>
                  <a:schemeClr val="bg1"/>
                </a:solidFill>
                <a:latin typeface="Montserrat" panose="00000500000000000000" pitchFamily="2" charset="0"/>
              </a:rPr>
              <a:t> masing-masing </a:t>
            </a:r>
            <a:r>
              <a:rPr lang="en-US" sz="1600" dirty="0" err="1">
                <a:solidFill>
                  <a:schemeClr val="bg1"/>
                </a:solidFill>
                <a:latin typeface="Montserrat" panose="00000500000000000000" pitchFamily="2" charset="0"/>
              </a:rPr>
              <a:t>sebesar</a:t>
            </a:r>
            <a:r>
              <a:rPr lang="id-ID" sz="1600" dirty="0">
                <a:solidFill>
                  <a:schemeClr val="bg1"/>
                </a:solidFill>
                <a:latin typeface="Montserrat" panose="00000500000000000000" pitchFamily="2" charset="0"/>
              </a:rPr>
              <a:t> </a:t>
            </a:r>
            <a:r>
              <a:rPr lang="en-US" sz="1600" dirty="0">
                <a:solidFill>
                  <a:schemeClr val="bg1"/>
                </a:solidFill>
                <a:latin typeface="Montserrat" panose="00000500000000000000" pitchFamily="2" charset="0"/>
              </a:rPr>
              <a:t>14.887 µg/m3, 12.597 µg/m3, 12.597 µg/m3, dan 10.307 µg/m3.</a:t>
            </a:r>
          </a:p>
        </p:txBody>
      </p:sp>
      <p:pic>
        <p:nvPicPr>
          <p:cNvPr id="34" name="Picture 33">
            <a:extLst>
              <a:ext uri="{FF2B5EF4-FFF2-40B4-BE49-F238E27FC236}">
                <a16:creationId xmlns:a16="http://schemas.microsoft.com/office/drawing/2014/main" id="{C124EA4F-E201-5F42-AFA1-3828EC5739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5895" y="7189441"/>
            <a:ext cx="4236093" cy="4236093"/>
          </a:xfrm>
          <a:prstGeom prst="rect">
            <a:avLst/>
          </a:prstGeom>
        </p:spPr>
      </p:pic>
      <p:sp useBgFill="1">
        <p:nvSpPr>
          <p:cNvPr id="18" name="Rectangle 17">
            <a:extLst>
              <a:ext uri="{FF2B5EF4-FFF2-40B4-BE49-F238E27FC236}">
                <a16:creationId xmlns:a16="http://schemas.microsoft.com/office/drawing/2014/main" id="{5FE24460-6BF0-6B72-FEA8-241B25C8CBDD}"/>
              </a:ext>
            </a:extLst>
          </p:cNvPr>
          <p:cNvSpPr/>
          <p:nvPr/>
        </p:nvSpPr>
        <p:spPr>
          <a:xfrm>
            <a:off x="30230" y="1019763"/>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C28D477B-A575-7495-D93B-2520AE1DC9CB}"/>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A4D15B39-5DAB-77FF-6642-7FD5D5401BD3}"/>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2B3D6E5F-F31D-E163-CC4F-FB4F056F3DA1}"/>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hlinkClick r:id="rId5" action="ppaction://hlinksldjump"/>
            <a:extLst>
              <a:ext uri="{FF2B5EF4-FFF2-40B4-BE49-F238E27FC236}">
                <a16:creationId xmlns:a16="http://schemas.microsoft.com/office/drawing/2014/main" id="{C8D57AA8-F661-31C1-5572-104CE90EC841}"/>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hlinkClick r:id="" action="ppaction://noaction"/>
            <a:extLst>
              <a:ext uri="{FF2B5EF4-FFF2-40B4-BE49-F238E27FC236}">
                <a16:creationId xmlns:a16="http://schemas.microsoft.com/office/drawing/2014/main" id="{6C1509F8-AE1A-5530-EC84-6F593CB7BF42}"/>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hlinkClick r:id="rId8" action="ppaction://hlinksldjump"/>
            <a:extLst>
              <a:ext uri="{FF2B5EF4-FFF2-40B4-BE49-F238E27FC236}">
                <a16:creationId xmlns:a16="http://schemas.microsoft.com/office/drawing/2014/main" id="{5417A284-B535-4281-BB2A-C50B93C2AD16}"/>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hlinkClick r:id="" action="ppaction://noaction"/>
            <a:extLst>
              <a:ext uri="{FF2B5EF4-FFF2-40B4-BE49-F238E27FC236}">
                <a16:creationId xmlns:a16="http://schemas.microsoft.com/office/drawing/2014/main" id="{6C544920-DEC1-F923-312D-4B29E72E688B}"/>
              </a:ext>
            </a:extLst>
          </p:cNvPr>
          <p:cNvSpPr txBox="1"/>
          <p:nvPr/>
        </p:nvSpPr>
        <p:spPr>
          <a:xfrm>
            <a:off x="461862" y="1147081"/>
            <a:ext cx="2010487" cy="1138773"/>
          </a:xfrm>
          <a:prstGeom prst="rect">
            <a:avLst/>
          </a:prstGeom>
          <a:noFill/>
        </p:spPr>
        <p:txBody>
          <a:bodyPr wrap="none" rtlCol="0">
            <a:spAutoFit/>
          </a:bodyPr>
          <a:lstStyle/>
          <a:p>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Identifikasi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a:extLst>
              <a:ext uri="{FF2B5EF4-FFF2-40B4-BE49-F238E27FC236}">
                <a16:creationId xmlns:a16="http://schemas.microsoft.com/office/drawing/2014/main" id="{BC408E26-52FD-9799-CBC4-50046CF77AE8}"/>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9662A2F-103A-222E-5359-3F71B6C614B0}"/>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B2B20ED-BD85-D879-C1EC-5BE915E1636B}"/>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 action="ppaction://noaction"/>
            <a:extLst>
              <a:ext uri="{FF2B5EF4-FFF2-40B4-BE49-F238E27FC236}">
                <a16:creationId xmlns:a16="http://schemas.microsoft.com/office/drawing/2014/main" id="{DF17763E-016C-23BE-2B25-883BF65529EC}"/>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6" name="Picture 35">
            <a:extLst>
              <a:ext uri="{FF2B5EF4-FFF2-40B4-BE49-F238E27FC236}">
                <a16:creationId xmlns:a16="http://schemas.microsoft.com/office/drawing/2014/main" id="{0A21C9CD-9121-16E1-3A8D-C4479E71290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618873" y="1709530"/>
            <a:ext cx="4650978" cy="4650978"/>
          </a:xfrm>
          <a:prstGeom prst="rect">
            <a:avLst/>
          </a:prstGeom>
        </p:spPr>
      </p:pic>
      <p:pic>
        <p:nvPicPr>
          <p:cNvPr id="3" name="Graphic 2">
            <a:extLst>
              <a:ext uri="{FF2B5EF4-FFF2-40B4-BE49-F238E27FC236}">
                <a16:creationId xmlns:a16="http://schemas.microsoft.com/office/drawing/2014/main" id="{E55393F9-79ED-9D83-CD8C-1730B6DEDB7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794679" y="3894889"/>
            <a:ext cx="2454503" cy="2454503"/>
          </a:xfrm>
          <a:prstGeom prst="rect">
            <a:avLst/>
          </a:prstGeom>
        </p:spPr>
      </p:pic>
    </p:spTree>
    <p:extLst>
      <p:ext uri="{BB962C8B-B14F-4D97-AF65-F5344CB8AC3E}">
        <p14:creationId xmlns:p14="http://schemas.microsoft.com/office/powerpoint/2010/main" val="381012241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1.25E-6 4.07407E-6 L -0.00365 0.0662 " pathEditMode="relative" rAng="0" ptsTypes="AA">
                                      <p:cBhvr>
                                        <p:cTn id="6" dur="1500" fill="hold"/>
                                        <p:tgtEl>
                                          <p:spTgt spid="36"/>
                                        </p:tgtEl>
                                        <p:attrNameLst>
                                          <p:attrName>ppt_x</p:attrName>
                                          <p:attrName>ppt_y</p:attrName>
                                        </p:attrNameLst>
                                      </p:cBhvr>
                                      <p:rCtr x="-182" y="3310"/>
                                    </p:animMotion>
                                  </p:childTnLst>
                                </p:cTn>
                              </p:par>
                              <p:par>
                                <p:cTn id="7" presetID="42" presetClass="path" presetSubtype="0" repeatCount="indefinite" accel="50000" decel="50000" autoRev="1" fill="hold" nodeType="withEffect">
                                  <p:stCondLst>
                                    <p:cond delay="0"/>
                                  </p:stCondLst>
                                  <p:childTnLst>
                                    <p:animMotion origin="layout" path="M -4.375E-6 7.40741E-7 L 0.00026 0.03079 " pathEditMode="relative" rAng="0" ptsTypes="AA">
                                      <p:cBhvr>
                                        <p:cTn id="8" dur="1500" fill="hold"/>
                                        <p:tgtEl>
                                          <p:spTgt spid="3"/>
                                        </p:tgtEl>
                                        <p:attrNameLst>
                                          <p:attrName>ppt_x</p:attrName>
                                          <p:attrName>ppt_y</p:attrName>
                                        </p:attrNameLst>
                                      </p:cBhvr>
                                      <p:rCtr x="13"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BB959B22-C48F-45A2-6C6E-AF45F6743E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136203" y="-87156"/>
            <a:ext cx="2454503" cy="2454503"/>
          </a:xfrm>
          <a:prstGeom prst="rect">
            <a:avLst/>
          </a:prstGeom>
        </p:spPr>
      </p:pic>
      <p:sp useBgFill="1">
        <p:nvSpPr>
          <p:cNvPr id="5" name="Rectangle 4">
            <a:extLst>
              <a:ext uri="{FF2B5EF4-FFF2-40B4-BE49-F238E27FC236}">
                <a16:creationId xmlns:a16="http://schemas.microsoft.com/office/drawing/2014/main" id="{39F26384-CE5A-4859-9B38-E444213A15A7}"/>
              </a:ext>
            </a:extLst>
          </p:cNvPr>
          <p:cNvSpPr/>
          <p:nvPr/>
        </p:nvSpPr>
        <p:spPr>
          <a:xfrm>
            <a:off x="4641" y="0"/>
            <a:ext cx="2827176"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1A7D7B0D-DDC8-D34A-3EB6-FE7E0AC3FAE9}"/>
              </a:ext>
            </a:extLst>
          </p:cNvPr>
          <p:cNvSpPr/>
          <p:nvPr/>
        </p:nvSpPr>
        <p:spPr>
          <a:xfrm>
            <a:off x="5671252" y="605358"/>
            <a:ext cx="725328" cy="70277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panose="00000500000000000000" pitchFamily="2" charset="0"/>
                <a:ea typeface="Open Sans" panose="020B0606030504020204" pitchFamily="34" charset="0"/>
                <a:cs typeface="Open Sans" panose="020B0606030504020204" pitchFamily="34" charset="0"/>
              </a:rPr>
              <a:t>2</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37" name="Rectangle: Rounded Corners 36">
            <a:extLst>
              <a:ext uri="{FF2B5EF4-FFF2-40B4-BE49-F238E27FC236}">
                <a16:creationId xmlns:a16="http://schemas.microsoft.com/office/drawing/2014/main" id="{12724D96-83CA-CDF2-EC80-C3881FFF6B7E}"/>
              </a:ext>
            </a:extLst>
          </p:cNvPr>
          <p:cNvSpPr/>
          <p:nvPr/>
        </p:nvSpPr>
        <p:spPr>
          <a:xfrm>
            <a:off x="6520749" y="546699"/>
            <a:ext cx="2540000" cy="702779"/>
          </a:xfrm>
          <a:prstGeom prst="roundRect">
            <a:avLst>
              <a:gd name="adj" fmla="val 5000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Montserrat" panose="00000500000000000000" pitchFamily="2" charset="0"/>
              </a:rPr>
              <a:t>Analisis dosis respon</a:t>
            </a:r>
            <a:endParaRPr lang="en-US" sz="1600" dirty="0">
              <a:solidFill>
                <a:schemeClr val="bg1"/>
              </a:solidFill>
              <a:latin typeface="Montserrat" panose="00000500000000000000" pitchFamily="2" charset="0"/>
            </a:endParaRPr>
          </a:p>
        </p:txBody>
      </p:sp>
      <p:sp useBgFill="1">
        <p:nvSpPr>
          <p:cNvPr id="38" name="Rectangle: Rounded Corners 37">
            <a:extLst>
              <a:ext uri="{FF2B5EF4-FFF2-40B4-BE49-F238E27FC236}">
                <a16:creationId xmlns:a16="http://schemas.microsoft.com/office/drawing/2014/main" id="{BE5F5E00-9CD8-E91A-EA53-74D7B8C43CC1}"/>
              </a:ext>
            </a:extLst>
          </p:cNvPr>
          <p:cNvSpPr/>
          <p:nvPr/>
        </p:nvSpPr>
        <p:spPr>
          <a:xfrm>
            <a:off x="3008877" y="1814976"/>
            <a:ext cx="4487921" cy="4329407"/>
          </a:xfrm>
          <a:prstGeom prst="roundRect">
            <a:avLst>
              <a:gd name="adj" fmla="val 627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latin typeface="Montserrat" panose="00000500000000000000" pitchFamily="2" charset="0"/>
              </a:rPr>
              <a:t>Analisis</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dosis-respon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merupakan</a:t>
            </a:r>
            <a:r>
              <a:rPr lang="en-US" b="1" dirty="0">
                <a:solidFill>
                  <a:schemeClr val="bg1"/>
                </a:solidFill>
                <a:latin typeface="Montserrat" panose="00000500000000000000" pitchFamily="2" charset="0"/>
              </a:rPr>
              <a:t> proses </a:t>
            </a:r>
            <a:r>
              <a:rPr lang="en-US" b="1" dirty="0" err="1">
                <a:solidFill>
                  <a:schemeClr val="bg1"/>
                </a:solidFill>
                <a:latin typeface="Montserrat" panose="00000500000000000000" pitchFamily="2" charset="0"/>
              </a:rPr>
              <a:t>penilaian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toksisitas</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agen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untuk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tiap</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bentuk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spesis</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kimianya</a:t>
            </a:r>
            <a:r>
              <a:rPr lang="en-US" b="1" dirty="0">
                <a:solidFill>
                  <a:schemeClr val="bg1"/>
                </a:solidFill>
                <a:latin typeface="Montserrat" panose="00000500000000000000" pitchFamily="2" charset="0"/>
              </a:rPr>
              <a:t> yang </a:t>
            </a:r>
            <a:r>
              <a:rPr lang="en-US" b="1" dirty="0" err="1">
                <a:solidFill>
                  <a:schemeClr val="bg1"/>
                </a:solidFill>
                <a:latin typeface="Montserrat" panose="00000500000000000000" pitchFamily="2" charset="0"/>
              </a:rPr>
              <a:t>dinyatakan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sebagai</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dosis</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referensi</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atau</a:t>
            </a:r>
            <a:r>
              <a:rPr lang="en-US" b="1" dirty="0">
                <a:solidFill>
                  <a:schemeClr val="bg1"/>
                </a:solidFill>
                <a:latin typeface="Montserrat" panose="00000500000000000000" pitchFamily="2" charset="0"/>
              </a:rPr>
              <a:t> reference dose (</a:t>
            </a:r>
            <a:r>
              <a:rPr lang="en-US" b="1" dirty="0" err="1">
                <a:solidFill>
                  <a:schemeClr val="bg1"/>
                </a:solidFill>
                <a:latin typeface="Montserrat" panose="00000500000000000000" pitchFamily="2" charset="0"/>
              </a:rPr>
              <a:t>RfD</a:t>
            </a:r>
            <a:r>
              <a:rPr lang="en-US" b="1" dirty="0">
                <a:solidFill>
                  <a:schemeClr val="bg1"/>
                </a:solidFill>
                <a:latin typeface="Montserrat" panose="00000500000000000000" pitchFamily="2" charset="0"/>
              </a:rPr>
              <a:t>) dan </a:t>
            </a:r>
            <a:r>
              <a:rPr lang="en-US" b="1" dirty="0" err="1">
                <a:solidFill>
                  <a:schemeClr val="bg1"/>
                </a:solidFill>
                <a:latin typeface="Montserrat" panose="00000500000000000000" pitchFamily="2" charset="0"/>
              </a:rPr>
              <a:t>konsentrasi</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referensi</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atau</a:t>
            </a:r>
            <a:r>
              <a:rPr lang="en-US" b="1" dirty="0">
                <a:solidFill>
                  <a:schemeClr val="bg1"/>
                </a:solidFill>
                <a:latin typeface="Montserrat" panose="00000500000000000000" pitchFamily="2" charset="0"/>
              </a:rPr>
              <a:t> reference concentration (RFC) </a:t>
            </a:r>
            <a:r>
              <a:rPr lang="en-US" b="1" dirty="0" err="1">
                <a:solidFill>
                  <a:schemeClr val="bg1"/>
                </a:solidFill>
                <a:latin typeface="Montserrat" panose="00000500000000000000" pitchFamily="2" charset="0"/>
              </a:rPr>
              <a:t>untuk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efek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nonkarsinogenik</a:t>
            </a:r>
            <a:r>
              <a:rPr lang="en-US" b="1" dirty="0">
                <a:solidFill>
                  <a:schemeClr val="bg1"/>
                </a:solidFill>
                <a:latin typeface="Montserrat" panose="00000500000000000000" pitchFamily="2" charset="0"/>
              </a:rPr>
              <a:t> dan Cancer Slope Factor (CSF) </a:t>
            </a:r>
            <a:r>
              <a:rPr lang="en-US" b="1" dirty="0" err="1">
                <a:solidFill>
                  <a:schemeClr val="bg1"/>
                </a:solidFill>
                <a:latin typeface="Montserrat" panose="00000500000000000000" pitchFamily="2" charset="0"/>
              </a:rPr>
              <a:t>untuk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efek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karsinogenik</a:t>
            </a:r>
            <a:r>
              <a:rPr lang="en-US" b="1" dirty="0">
                <a:solidFill>
                  <a:schemeClr val="bg1"/>
                </a:solidFill>
                <a:latin typeface="Montserrat" panose="00000500000000000000" pitchFamily="2" charset="0"/>
              </a:rPr>
              <a:t>.</a:t>
            </a:r>
          </a:p>
        </p:txBody>
      </p:sp>
      <p:sp useBgFill="1">
        <p:nvSpPr>
          <p:cNvPr id="2" name="Rectangle 1">
            <a:extLst>
              <a:ext uri="{FF2B5EF4-FFF2-40B4-BE49-F238E27FC236}">
                <a16:creationId xmlns:a16="http://schemas.microsoft.com/office/drawing/2014/main" id="{9A9806EB-9247-6B1B-A085-6D4F8D6139A3}"/>
              </a:ext>
            </a:extLst>
          </p:cNvPr>
          <p:cNvSpPr/>
          <p:nvPr/>
        </p:nvSpPr>
        <p:spPr>
          <a:xfrm>
            <a:off x="-5846" y="1926303"/>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5764C6C-1705-F4B4-5BFC-8A67D7EA1584}"/>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87EADB-77D4-9820-5496-0ED468B527C5}"/>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Connector 18">
            <a:extLst>
              <a:ext uri="{FF2B5EF4-FFF2-40B4-BE49-F238E27FC236}">
                <a16:creationId xmlns:a16="http://schemas.microsoft.com/office/drawing/2014/main" id="{3D19F56D-F070-8FE2-1116-A1AE6F111EDD}"/>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hlinkClick r:id="rId6" action="ppaction://hlinksldjump"/>
            <a:extLst>
              <a:ext uri="{FF2B5EF4-FFF2-40B4-BE49-F238E27FC236}">
                <a16:creationId xmlns:a16="http://schemas.microsoft.com/office/drawing/2014/main" id="{9D256253-77BA-3B35-35B1-D18F20383844}"/>
              </a:ext>
            </a:extLst>
          </p:cNvPr>
          <p:cNvSpPr txBox="1"/>
          <p:nvPr/>
        </p:nvSpPr>
        <p:spPr>
          <a:xfrm>
            <a:off x="273524" y="2013499"/>
            <a:ext cx="2289409" cy="1138773"/>
          </a:xfrm>
          <a:prstGeom prst="rect">
            <a:avLst/>
          </a:prstGeom>
          <a:noFill/>
        </p:spPr>
        <p:txBody>
          <a:bodyPr wrap="none" rtlCol="0">
            <a:spAutoFit/>
          </a:bodyPr>
          <a:lstStyle/>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Analisa Dosis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hlinkClick r:id="" action="ppaction://noaction"/>
            <a:extLst>
              <a:ext uri="{FF2B5EF4-FFF2-40B4-BE49-F238E27FC236}">
                <a16:creationId xmlns:a16="http://schemas.microsoft.com/office/drawing/2014/main" id="{2BD8888A-F0BF-D409-21F4-4610D942C305}"/>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hlinkClick r:id="rId9" action="ppaction://hlinksldjump"/>
            <a:extLst>
              <a:ext uri="{FF2B5EF4-FFF2-40B4-BE49-F238E27FC236}">
                <a16:creationId xmlns:a16="http://schemas.microsoft.com/office/drawing/2014/main" id="{EFC088D6-CE4A-F8BE-042B-EEEEECA62872}"/>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hlinkClick r:id="" action="ppaction://noaction"/>
            <a:extLst>
              <a:ext uri="{FF2B5EF4-FFF2-40B4-BE49-F238E27FC236}">
                <a16:creationId xmlns:a16="http://schemas.microsoft.com/office/drawing/2014/main" id="{EFD4B902-758A-CDF2-F467-7CA50CF40339}"/>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23">
            <a:extLst>
              <a:ext uri="{FF2B5EF4-FFF2-40B4-BE49-F238E27FC236}">
                <a16:creationId xmlns:a16="http://schemas.microsoft.com/office/drawing/2014/main" id="{03B8763B-561D-FC42-37A5-8142187E17EF}"/>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13CC33-541E-9D3B-E490-333895341ECB}"/>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CE04E7-A5C4-4272-36EE-2A8596D57AB5}"/>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B1EA3D23-5412-17DB-E3AA-D2F365A81B69}"/>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28" name="Rectangle: Rounded Corners 27">
            <a:extLst>
              <a:ext uri="{FF2B5EF4-FFF2-40B4-BE49-F238E27FC236}">
                <a16:creationId xmlns:a16="http://schemas.microsoft.com/office/drawing/2014/main" id="{C80C2AF4-7ACA-61D7-4DFD-2E2C7029F901}"/>
              </a:ext>
            </a:extLst>
          </p:cNvPr>
          <p:cNvSpPr/>
          <p:nvPr/>
        </p:nvSpPr>
        <p:spPr>
          <a:xfrm>
            <a:off x="7583987" y="2315467"/>
            <a:ext cx="4487921" cy="4329407"/>
          </a:xfrm>
          <a:prstGeom prst="roundRect">
            <a:avLst>
              <a:gd name="adj" fmla="val 627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a:solidFill>
                  <a:schemeClr val="bg1"/>
                </a:solidFill>
                <a:latin typeface="Montserrat" panose="00000500000000000000" pitchFamily="2" charset="0"/>
              </a:rPr>
              <a:t>Pada penelitian ini, dosis referensi yang digunakan adalah dosis referensi senyawa Karbon Monoksida (CO). Berdasarkan data Integrated Risk Information System (IRIS), nilai dosis referensi (RfD) Karbon Monoksida melalui rute pajanan oral adalah sebagai berikut.</a:t>
            </a:r>
            <a:endParaRPr lang="en-U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2492335145"/>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1.11022E-16 -3.7037E-6 L 0.00026 0.03079 " pathEditMode="relative" rAng="0" ptsTypes="AA">
                                      <p:cBhvr>
                                        <p:cTn id="6" dur="1500" fill="hold"/>
                                        <p:tgtEl>
                                          <p:spTgt spid="3"/>
                                        </p:tgtEl>
                                        <p:attrNameLst>
                                          <p:attrName>ppt_x</p:attrName>
                                          <p:attrName>ppt_y</p:attrName>
                                        </p:attrNameLst>
                                      </p:cBhvr>
                                      <p:rCtr x="13"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4641" y="0"/>
            <a:ext cx="2827176"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6" name="Oval 35">
            <a:extLst>
              <a:ext uri="{FF2B5EF4-FFF2-40B4-BE49-F238E27FC236}">
                <a16:creationId xmlns:a16="http://schemas.microsoft.com/office/drawing/2014/main" id="{1A7D7B0D-DDC8-D34A-3EB6-FE7E0AC3FAE9}"/>
              </a:ext>
            </a:extLst>
          </p:cNvPr>
          <p:cNvSpPr/>
          <p:nvPr/>
        </p:nvSpPr>
        <p:spPr>
          <a:xfrm>
            <a:off x="7991665" y="333355"/>
            <a:ext cx="725328" cy="70277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panose="00000500000000000000" pitchFamily="2" charset="0"/>
                <a:ea typeface="Open Sans" panose="020B0606030504020204" pitchFamily="34" charset="0"/>
                <a:cs typeface="Open Sans" panose="020B0606030504020204" pitchFamily="34" charset="0"/>
              </a:rPr>
              <a:t>2</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pic>
        <p:nvPicPr>
          <p:cNvPr id="7" name="Graphic 6">
            <a:extLst>
              <a:ext uri="{FF2B5EF4-FFF2-40B4-BE49-F238E27FC236}">
                <a16:creationId xmlns:a16="http://schemas.microsoft.com/office/drawing/2014/main" id="{958AF22F-66A9-75B8-B90B-FE16D6D6E8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6811" y="-63640"/>
            <a:ext cx="2454503" cy="2454503"/>
          </a:xfrm>
          <a:prstGeom prst="rect">
            <a:avLst/>
          </a:prstGeom>
        </p:spPr>
      </p:pic>
      <p:sp useBgFill="1">
        <p:nvSpPr>
          <p:cNvPr id="37" name="Rectangle: Rounded Corners 36">
            <a:extLst>
              <a:ext uri="{FF2B5EF4-FFF2-40B4-BE49-F238E27FC236}">
                <a16:creationId xmlns:a16="http://schemas.microsoft.com/office/drawing/2014/main" id="{12724D96-83CA-CDF2-EC80-C3881FFF6B7E}"/>
              </a:ext>
            </a:extLst>
          </p:cNvPr>
          <p:cNvSpPr/>
          <p:nvPr/>
        </p:nvSpPr>
        <p:spPr>
          <a:xfrm>
            <a:off x="8899149" y="333355"/>
            <a:ext cx="2540000" cy="702779"/>
          </a:xfrm>
          <a:prstGeom prst="roundRect">
            <a:avLst>
              <a:gd name="adj" fmla="val 5000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1600" dirty="0">
                <a:solidFill>
                  <a:schemeClr val="bg1"/>
                </a:solidFill>
                <a:latin typeface="Montserrat" panose="00000500000000000000" pitchFamily="2" charset="0"/>
              </a:rPr>
              <a:t>Analisis dosis respon</a:t>
            </a:r>
            <a:endParaRPr lang="en-US" sz="1600" dirty="0">
              <a:solidFill>
                <a:schemeClr val="bg1"/>
              </a:solidFill>
              <a:latin typeface="Montserrat" panose="00000500000000000000" pitchFamily="2" charset="0"/>
            </a:endParaRPr>
          </a:p>
        </p:txBody>
      </p:sp>
      <p:sp useBgFill="1">
        <p:nvSpPr>
          <p:cNvPr id="38" name="Rectangle: Rounded Corners 37">
            <a:extLst>
              <a:ext uri="{FF2B5EF4-FFF2-40B4-BE49-F238E27FC236}">
                <a16:creationId xmlns:a16="http://schemas.microsoft.com/office/drawing/2014/main" id="{BE5F5E00-9CD8-E91A-EA53-74D7B8C43CC1}"/>
              </a:ext>
            </a:extLst>
          </p:cNvPr>
          <p:cNvSpPr/>
          <p:nvPr/>
        </p:nvSpPr>
        <p:spPr>
          <a:xfrm>
            <a:off x="2963941" y="2314143"/>
            <a:ext cx="4487921" cy="4329407"/>
          </a:xfrm>
          <a:prstGeom prst="roundRect">
            <a:avLst>
              <a:gd name="adj" fmla="val 627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Montserrat" panose="00000500000000000000" pitchFamily="2" charset="0"/>
                <a:ea typeface="+mn-ea"/>
                <a:cs typeface="+mn-cs"/>
              </a:rPr>
              <a:t>Gas buang kendaraan bermotor yang paling banyak dihasilkan adalah Karbon Monoksida (CO) yaitu sebesar 71%.3 CO adalah gas yang tidak berwarna, tidak menyebabkan iritasi, tidak berbau, tidak berasa yang ditemukan di udara dalam ruangan dan luar ruangan.4 Pajanan gas CO pada kadar rendah dapat menyebabkan perubahan neorologik, aktivitas menurun, kenaikan hemotokrit dan perubahan pada fetus atau janin bagi wanita hamil</a:t>
            </a:r>
            <a:r>
              <a:rPr kumimoji="0" lang="id-ID" sz="1800" b="1" i="0" u="none" strike="noStrike" kern="1200" cap="none" spc="0" normalizeH="0" baseline="0" noProof="0">
                <a:ln>
                  <a:noFill/>
                </a:ln>
                <a:solidFill>
                  <a:prstClr val="white"/>
                </a:solidFill>
                <a:effectLst/>
                <a:uLnTx/>
                <a:uFillTx/>
                <a:latin typeface="Montserrat" panose="00000500000000000000" pitchFamily="2" charset="0"/>
                <a:ea typeface="+mn-ea"/>
                <a:cs typeface="+mn-cs"/>
              </a:rPr>
              <a:t>.</a:t>
            </a:r>
            <a:endParaRPr kumimoji="0" lang="en-US" sz="1800" b="1" i="0" u="none" strike="noStrike" kern="1200" cap="none" spc="0" normalizeH="0" baseline="0" noProof="0" dirty="0">
              <a:ln>
                <a:noFill/>
              </a:ln>
              <a:solidFill>
                <a:prstClr val="white"/>
              </a:solidFill>
              <a:effectLst/>
              <a:uLnTx/>
              <a:uFillTx/>
              <a:latin typeface="Montserrat" panose="00000500000000000000" pitchFamily="2" charset="0"/>
              <a:ea typeface="+mn-ea"/>
              <a:cs typeface="+mn-cs"/>
            </a:endParaRPr>
          </a:p>
        </p:txBody>
      </p:sp>
      <p:sp useBgFill="1">
        <p:nvSpPr>
          <p:cNvPr id="2" name="Rectangle 1">
            <a:extLst>
              <a:ext uri="{FF2B5EF4-FFF2-40B4-BE49-F238E27FC236}">
                <a16:creationId xmlns:a16="http://schemas.microsoft.com/office/drawing/2014/main" id="{9A9806EB-9247-6B1B-A085-6D4F8D6139A3}"/>
              </a:ext>
            </a:extLst>
          </p:cNvPr>
          <p:cNvSpPr/>
          <p:nvPr/>
        </p:nvSpPr>
        <p:spPr>
          <a:xfrm>
            <a:off x="-5846" y="1926303"/>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E5764C6C-1705-F4B4-5BFC-8A67D7EA1584}"/>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7A87EADB-77D4-9820-5496-0ED468B527C5}"/>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Connector 18">
            <a:extLst>
              <a:ext uri="{FF2B5EF4-FFF2-40B4-BE49-F238E27FC236}">
                <a16:creationId xmlns:a16="http://schemas.microsoft.com/office/drawing/2014/main" id="{3D19F56D-F070-8FE2-1116-A1AE6F111EDD}"/>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0" name="TextBox 19">
            <a:hlinkClick r:id="rId6" action="ppaction://hlinksldjump"/>
            <a:extLst>
              <a:ext uri="{FF2B5EF4-FFF2-40B4-BE49-F238E27FC236}">
                <a16:creationId xmlns:a16="http://schemas.microsoft.com/office/drawing/2014/main" id="{9D256253-77BA-3B35-35B1-D18F20383844}"/>
              </a:ext>
            </a:extLst>
          </p:cNvPr>
          <p:cNvSpPr txBox="1"/>
          <p:nvPr/>
        </p:nvSpPr>
        <p:spPr>
          <a:xfrm>
            <a:off x="251107" y="2018501"/>
            <a:ext cx="2289409" cy="1138773"/>
          </a:xfrm>
          <a:prstGeom prst="rect">
            <a:avLst/>
          </a:prstGeom>
          <a:noFill/>
        </p:spPr>
        <p:txBody>
          <a:bodyPr wrap="none" rtlCol="0">
            <a:spAutoFit/>
          </a:bodyPr>
          <a:lstStyle/>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Analisa Dosis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TextBox 20">
            <a:hlinkClick r:id="" action="ppaction://noaction"/>
            <a:extLst>
              <a:ext uri="{FF2B5EF4-FFF2-40B4-BE49-F238E27FC236}">
                <a16:creationId xmlns:a16="http://schemas.microsoft.com/office/drawing/2014/main" id="{2BD8888A-F0BF-D409-21F4-4610D942C305}"/>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2" name="TextBox 21">
            <a:hlinkClick r:id="rId9" action="ppaction://hlinksldjump"/>
            <a:extLst>
              <a:ext uri="{FF2B5EF4-FFF2-40B4-BE49-F238E27FC236}">
                <a16:creationId xmlns:a16="http://schemas.microsoft.com/office/drawing/2014/main" id="{EFC088D6-CE4A-F8BE-042B-EEEEECA62872}"/>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3" name="TextBox 22">
            <a:hlinkClick r:id="" action="ppaction://noaction"/>
            <a:extLst>
              <a:ext uri="{FF2B5EF4-FFF2-40B4-BE49-F238E27FC236}">
                <a16:creationId xmlns:a16="http://schemas.microsoft.com/office/drawing/2014/main" id="{EFD4B902-758A-CDF2-F467-7CA50CF40339}"/>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Straight Connector 23">
            <a:extLst>
              <a:ext uri="{FF2B5EF4-FFF2-40B4-BE49-F238E27FC236}">
                <a16:creationId xmlns:a16="http://schemas.microsoft.com/office/drawing/2014/main" id="{03B8763B-561D-FC42-37A5-8142187E17EF}"/>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413CC33-541E-9D3B-E490-333895341ECB}"/>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26CE04E7-A5C4-4272-36EE-2A8596D57AB5}"/>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7" name="TextBox 26">
            <a:hlinkClick r:id="" action="ppaction://noaction"/>
            <a:extLst>
              <a:ext uri="{FF2B5EF4-FFF2-40B4-BE49-F238E27FC236}">
                <a16:creationId xmlns:a16="http://schemas.microsoft.com/office/drawing/2014/main" id="{B1EA3D23-5412-17DB-E3AA-D2F365A81B69}"/>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3" name="Rectangle: Rounded Corners 2">
            <a:extLst>
              <a:ext uri="{FF2B5EF4-FFF2-40B4-BE49-F238E27FC236}">
                <a16:creationId xmlns:a16="http://schemas.microsoft.com/office/drawing/2014/main" id="{ED993ACE-DC96-23E5-859F-5925619E2976}"/>
              </a:ext>
            </a:extLst>
          </p:cNvPr>
          <p:cNvSpPr/>
          <p:nvPr/>
        </p:nvSpPr>
        <p:spPr>
          <a:xfrm>
            <a:off x="7583986" y="1425131"/>
            <a:ext cx="4487921" cy="4329407"/>
          </a:xfrm>
          <a:prstGeom prst="roundRect">
            <a:avLst>
              <a:gd name="adj" fmla="val 627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err="1">
                <a:solidFill>
                  <a:schemeClr val="bg1"/>
                </a:solidFill>
                <a:latin typeface="Montserrat" panose="00000500000000000000" pitchFamily="2" charset="0"/>
              </a:rPr>
              <a:t>Pajanan</a:t>
            </a:r>
            <a:r>
              <a:rPr lang="en-US" b="1" dirty="0">
                <a:solidFill>
                  <a:schemeClr val="bg1"/>
                </a:solidFill>
                <a:latin typeface="Montserrat" panose="00000500000000000000" pitchFamily="2" charset="0"/>
              </a:rPr>
              <a:t> CO </a:t>
            </a:r>
            <a:r>
              <a:rPr lang="en-US" b="1" dirty="0" err="1">
                <a:solidFill>
                  <a:schemeClr val="bg1"/>
                </a:solidFill>
                <a:latin typeface="Montserrat" panose="00000500000000000000" pitchFamily="2" charset="0"/>
              </a:rPr>
              <a:t>sebesar</a:t>
            </a:r>
            <a:r>
              <a:rPr lang="en-US" b="1" dirty="0">
                <a:solidFill>
                  <a:schemeClr val="bg1"/>
                </a:solidFill>
                <a:latin typeface="Montserrat" panose="00000500000000000000" pitchFamily="2" charset="0"/>
              </a:rPr>
              <a:t> 35mg/m3 </a:t>
            </a:r>
            <a:r>
              <a:rPr lang="en-US" b="1" dirty="0" err="1">
                <a:solidFill>
                  <a:schemeClr val="bg1"/>
                </a:solidFill>
                <a:latin typeface="Montserrat" panose="00000500000000000000" pitchFamily="2" charset="0"/>
              </a:rPr>
              <a:t>selama</a:t>
            </a:r>
            <a:r>
              <a:rPr lang="en-US" b="1" dirty="0">
                <a:solidFill>
                  <a:schemeClr val="bg1"/>
                </a:solidFill>
                <a:latin typeface="Montserrat" panose="00000500000000000000" pitchFamily="2" charset="0"/>
              </a:rPr>
              <a:t> 1 jam dan 20 mg/m3 </a:t>
            </a:r>
            <a:r>
              <a:rPr lang="en-US" b="1" dirty="0" err="1">
                <a:solidFill>
                  <a:schemeClr val="bg1"/>
                </a:solidFill>
                <a:latin typeface="Montserrat" panose="00000500000000000000" pitchFamily="2" charset="0"/>
              </a:rPr>
              <a:t>selama</a:t>
            </a:r>
            <a:r>
              <a:rPr lang="en-US" b="1" dirty="0">
                <a:solidFill>
                  <a:schemeClr val="bg1"/>
                </a:solidFill>
                <a:latin typeface="Montserrat" panose="00000500000000000000" pitchFamily="2" charset="0"/>
              </a:rPr>
              <a:t> 8 jam </a:t>
            </a:r>
            <a:r>
              <a:rPr lang="en-US" b="1" dirty="0" err="1">
                <a:solidFill>
                  <a:schemeClr val="bg1"/>
                </a:solidFill>
                <a:latin typeface="Montserrat" panose="00000500000000000000" pitchFamily="2" charset="0"/>
              </a:rPr>
              <a:t>merupakan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keadaan</a:t>
            </a:r>
            <a:r>
              <a:rPr lang="en-US" b="1" dirty="0">
                <a:solidFill>
                  <a:schemeClr val="bg1"/>
                </a:solidFill>
                <a:latin typeface="Montserrat" panose="00000500000000000000" pitchFamily="2" charset="0"/>
              </a:rPr>
              <a:t> yang </a:t>
            </a:r>
            <a:r>
              <a:rPr lang="en-US" b="1" dirty="0" err="1">
                <a:solidFill>
                  <a:schemeClr val="bg1"/>
                </a:solidFill>
                <a:latin typeface="Montserrat" panose="00000500000000000000" pitchFamily="2" charset="0"/>
              </a:rPr>
              <a:t>ekuivalen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dalam</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membentuk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COHb</a:t>
            </a:r>
            <a:r>
              <a:rPr lang="en-US" b="1" dirty="0">
                <a:solidFill>
                  <a:schemeClr val="bg1"/>
                </a:solidFill>
                <a:latin typeface="Montserrat" panose="00000500000000000000" pitchFamily="2" charset="0"/>
              </a:rPr>
              <a:t> di </a:t>
            </a:r>
            <a:r>
              <a:rPr lang="en-US" b="1" dirty="0" err="1">
                <a:solidFill>
                  <a:schemeClr val="bg1"/>
                </a:solidFill>
                <a:latin typeface="Montserrat" panose="00000500000000000000" pitchFamily="2" charset="0"/>
              </a:rPr>
              <a:t>atas</a:t>
            </a:r>
            <a:r>
              <a:rPr lang="en-US" b="1" dirty="0">
                <a:solidFill>
                  <a:schemeClr val="bg1"/>
                </a:solidFill>
                <a:latin typeface="Montserrat" panose="00000500000000000000" pitchFamily="2" charset="0"/>
              </a:rPr>
              <a:t> 2,5%. </a:t>
            </a:r>
            <a:r>
              <a:rPr lang="en-US" b="1" dirty="0" err="1">
                <a:solidFill>
                  <a:schemeClr val="bg1"/>
                </a:solidFill>
                <a:latin typeface="Montserrat" panose="00000500000000000000" pitchFamily="2" charset="0"/>
              </a:rPr>
              <a:t>Sehingga</a:t>
            </a:r>
            <a:r>
              <a:rPr lang="en-US" b="1" dirty="0">
                <a:solidFill>
                  <a:schemeClr val="bg1"/>
                </a:solidFill>
                <a:latin typeface="Montserrat" panose="00000500000000000000" pitchFamily="2" charset="0"/>
              </a:rPr>
              <a:t> WHO </a:t>
            </a:r>
            <a:r>
              <a:rPr lang="en-US" b="1" dirty="0" err="1">
                <a:solidFill>
                  <a:schemeClr val="bg1"/>
                </a:solidFill>
                <a:latin typeface="Montserrat" panose="00000500000000000000" pitchFamily="2" charset="0"/>
              </a:rPr>
              <a:t>menetapkan</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standar</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pajanan</a:t>
            </a:r>
            <a:r>
              <a:rPr lang="en-US" b="1" dirty="0">
                <a:solidFill>
                  <a:schemeClr val="bg1"/>
                </a:solidFill>
                <a:latin typeface="Montserrat" panose="00000500000000000000" pitchFamily="2" charset="0"/>
              </a:rPr>
              <a:t> CO </a:t>
            </a:r>
            <a:r>
              <a:rPr lang="en-US" b="1" dirty="0" err="1">
                <a:solidFill>
                  <a:schemeClr val="bg1"/>
                </a:solidFill>
                <a:latin typeface="Montserrat" panose="00000500000000000000" pitchFamily="2" charset="0"/>
              </a:rPr>
              <a:t>tidak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boleh</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melebihi</a:t>
            </a:r>
            <a:r>
              <a:rPr lang="en-US" b="1" dirty="0">
                <a:solidFill>
                  <a:schemeClr val="bg1"/>
                </a:solidFill>
                <a:latin typeface="Montserrat" panose="00000500000000000000" pitchFamily="2" charset="0"/>
              </a:rPr>
              <a:t> 25 ppm (29 mg/m3 ) </a:t>
            </a:r>
            <a:r>
              <a:rPr lang="en-US" b="1" dirty="0" err="1">
                <a:solidFill>
                  <a:schemeClr val="bg1"/>
                </a:solidFill>
                <a:latin typeface="Montserrat" panose="00000500000000000000" pitchFamily="2" charset="0"/>
              </a:rPr>
              <a:t>untuk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waktu</a:t>
            </a:r>
            <a:r>
              <a:rPr lang="en-US" b="1" dirty="0">
                <a:solidFill>
                  <a:schemeClr val="bg1"/>
                </a:solidFill>
                <a:latin typeface="Montserrat" panose="00000500000000000000" pitchFamily="2" charset="0"/>
              </a:rPr>
              <a:t> 1 jam dan 10 ppm (11,5 mg/m3 ) </a:t>
            </a:r>
            <a:r>
              <a:rPr lang="en-US" b="1" dirty="0" err="1">
                <a:solidFill>
                  <a:schemeClr val="bg1"/>
                </a:solidFill>
                <a:latin typeface="Montserrat" panose="00000500000000000000" pitchFamily="2" charset="0"/>
              </a:rPr>
              <a:t>untuk</a:t>
            </a:r>
            <a:r>
              <a:rPr lang="en-US" b="1" dirty="0">
                <a:solidFill>
                  <a:schemeClr val="bg1"/>
                </a:solidFill>
                <a:latin typeface="Montserrat" panose="00000500000000000000" pitchFamily="2" charset="0"/>
              </a:rPr>
              <a:t> </a:t>
            </a:r>
            <a:r>
              <a:rPr lang="en-US" b="1" dirty="0" err="1">
                <a:solidFill>
                  <a:schemeClr val="bg1"/>
                </a:solidFill>
                <a:latin typeface="Montserrat" panose="00000500000000000000" pitchFamily="2" charset="0"/>
              </a:rPr>
              <a:t>waktu</a:t>
            </a:r>
            <a:r>
              <a:rPr lang="en-US" b="1" dirty="0">
                <a:solidFill>
                  <a:schemeClr val="bg1"/>
                </a:solidFill>
                <a:latin typeface="Montserrat" panose="00000500000000000000" pitchFamily="2" charset="0"/>
              </a:rPr>
              <a:t> 8 jam.</a:t>
            </a:r>
          </a:p>
        </p:txBody>
      </p:sp>
      <p:pic>
        <p:nvPicPr>
          <p:cNvPr id="4" name="Graphic 3">
            <a:extLst>
              <a:ext uri="{FF2B5EF4-FFF2-40B4-BE49-F238E27FC236}">
                <a16:creationId xmlns:a16="http://schemas.microsoft.com/office/drawing/2014/main" id="{9309E62B-3588-793B-300B-915CC2F9AE85}"/>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185539" y="3712724"/>
            <a:ext cx="2041814" cy="2041814"/>
          </a:xfrm>
          <a:prstGeom prst="rect">
            <a:avLst/>
          </a:prstGeom>
        </p:spPr>
      </p:pic>
    </p:spTree>
    <p:extLst>
      <p:ext uri="{BB962C8B-B14F-4D97-AF65-F5344CB8AC3E}">
        <p14:creationId xmlns:p14="http://schemas.microsoft.com/office/powerpoint/2010/main" val="41846359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3.125E-6 2.22222E-6 L 0.00326 0.06759 " pathEditMode="relative" rAng="0" ptsTypes="AA">
                                      <p:cBhvr>
                                        <p:cTn id="6" dur="1500" fill="hold"/>
                                        <p:tgtEl>
                                          <p:spTgt spid="4"/>
                                        </p:tgtEl>
                                        <p:attrNameLst>
                                          <p:attrName>ppt_x</p:attrName>
                                          <p:attrName>ppt_y</p:attrName>
                                        </p:attrNameLst>
                                      </p:cBhvr>
                                      <p:rCtr x="156" y="3380"/>
                                    </p:animMotion>
                                  </p:childTnLst>
                                </p:cTn>
                              </p:par>
                              <p:par>
                                <p:cTn id="7" presetID="42" presetClass="path" presetSubtype="0" repeatCount="indefinite" accel="50000" decel="50000" autoRev="1" fill="hold" nodeType="withEffect">
                                  <p:stCondLst>
                                    <p:cond delay="0"/>
                                  </p:stCondLst>
                                  <p:childTnLst>
                                    <p:animMotion origin="layout" path="M 3.33333E-6 4.07407E-6 L 0.00026 0.03078 " pathEditMode="relative" rAng="0" ptsTypes="AA">
                                      <p:cBhvr>
                                        <p:cTn id="8" dur="1500" fill="hold"/>
                                        <p:tgtEl>
                                          <p:spTgt spid="7"/>
                                        </p:tgtEl>
                                        <p:attrNameLst>
                                          <p:attrName>ppt_x</p:attrName>
                                          <p:attrName>ppt_y</p:attrName>
                                        </p:attrNameLst>
                                      </p:cBhvr>
                                      <p:rCtr x="13" y="152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1" y="0"/>
            <a:ext cx="2836507"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 name="Rectangle: Rounded Corners 1">
            <a:extLst>
              <a:ext uri="{FF2B5EF4-FFF2-40B4-BE49-F238E27FC236}">
                <a16:creationId xmlns:a16="http://schemas.microsoft.com/office/drawing/2014/main" id="{0D78AEA5-BD20-D62C-5D5F-09EAFF0ED185}"/>
              </a:ext>
            </a:extLst>
          </p:cNvPr>
          <p:cNvSpPr/>
          <p:nvPr/>
        </p:nvSpPr>
        <p:spPr>
          <a:xfrm>
            <a:off x="3263305" y="3323304"/>
            <a:ext cx="8620778" cy="3282770"/>
          </a:xfrm>
          <a:prstGeom prst="roundRect">
            <a:avLst>
              <a:gd name="adj" fmla="val 14358"/>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Montserrat" panose="00000500000000000000" pitchFamily="2" charset="0"/>
            </a:endParaRPr>
          </a:p>
        </p:txBody>
      </p:sp>
      <p:sp useBgFill="1">
        <p:nvSpPr>
          <p:cNvPr id="19" name="Rectangle: Rounded Corners 18">
            <a:extLst>
              <a:ext uri="{FF2B5EF4-FFF2-40B4-BE49-F238E27FC236}">
                <a16:creationId xmlns:a16="http://schemas.microsoft.com/office/drawing/2014/main" id="{FB46796A-D6BA-51D2-F100-9BCD4A7B964B}"/>
              </a:ext>
            </a:extLst>
          </p:cNvPr>
          <p:cNvSpPr/>
          <p:nvPr/>
        </p:nvSpPr>
        <p:spPr>
          <a:xfrm>
            <a:off x="3961489" y="287030"/>
            <a:ext cx="2836507" cy="623681"/>
          </a:xfrm>
          <a:prstGeom prst="roundRect">
            <a:avLst>
              <a:gd name="adj" fmla="val 14358"/>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bg1"/>
                </a:solidFill>
                <a:latin typeface="Montserrat" panose="00000500000000000000" pitchFamily="2" charset="0"/>
              </a:rPr>
              <a:t>Analisis pemajanan</a:t>
            </a:r>
            <a:endParaRPr lang="en-US" b="1" dirty="0">
              <a:solidFill>
                <a:schemeClr val="bg1"/>
              </a:solidFill>
              <a:latin typeface="Montserrat" panose="00000500000000000000" pitchFamily="2" charset="0"/>
            </a:endParaRPr>
          </a:p>
        </p:txBody>
      </p:sp>
      <p:sp useBgFill="1">
        <p:nvSpPr>
          <p:cNvPr id="4" name="Rectangle 3">
            <a:extLst>
              <a:ext uri="{FF2B5EF4-FFF2-40B4-BE49-F238E27FC236}">
                <a16:creationId xmlns:a16="http://schemas.microsoft.com/office/drawing/2014/main" id="{5B761422-AAEF-98AE-A1D5-63DFDCAD23E1}"/>
              </a:ext>
            </a:extLst>
          </p:cNvPr>
          <p:cNvSpPr/>
          <p:nvPr/>
        </p:nvSpPr>
        <p:spPr>
          <a:xfrm>
            <a:off x="53395" y="2795777"/>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BD9F14C-9FA4-82EE-A103-CCFADCAC7808}"/>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93CC5D-DF1E-7701-57C6-52AC03B8C7D5}"/>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Connector 20">
            <a:extLst>
              <a:ext uri="{FF2B5EF4-FFF2-40B4-BE49-F238E27FC236}">
                <a16:creationId xmlns:a16="http://schemas.microsoft.com/office/drawing/2014/main" id="{5FB2F070-9B4F-E3C7-0623-CD7CC9B9406F}"/>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hlinkClick r:id="rId4" action="ppaction://hlinksldjump"/>
            <a:extLst>
              <a:ext uri="{FF2B5EF4-FFF2-40B4-BE49-F238E27FC236}">
                <a16:creationId xmlns:a16="http://schemas.microsoft.com/office/drawing/2014/main" id="{055CDA0D-A218-ECDC-0F64-156190EC174D}"/>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hlinkClick r:id="" action="ppaction://noaction"/>
            <a:extLst>
              <a:ext uri="{FF2B5EF4-FFF2-40B4-BE49-F238E27FC236}">
                <a16:creationId xmlns:a16="http://schemas.microsoft.com/office/drawing/2014/main" id="{93074530-E7A6-7B3F-3D1D-87D29C41131C}"/>
              </a:ext>
            </a:extLst>
          </p:cNvPr>
          <p:cNvSpPr txBox="1"/>
          <p:nvPr/>
        </p:nvSpPr>
        <p:spPr>
          <a:xfrm>
            <a:off x="446672" y="2912222"/>
            <a:ext cx="1943160" cy="1138773"/>
          </a:xfrm>
          <a:prstGeom prst="rect">
            <a:avLst/>
          </a:prstGeom>
          <a:noFill/>
        </p:spPr>
        <p:txBody>
          <a:bodyPr wrap="square" rtlCol="0">
            <a:spAutoFit/>
          </a:bodyPr>
          <a:lstStyle/>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Analisis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hlinkClick r:id="rId7" action="ppaction://hlinksldjump"/>
            <a:extLst>
              <a:ext uri="{FF2B5EF4-FFF2-40B4-BE49-F238E27FC236}">
                <a16:creationId xmlns:a16="http://schemas.microsoft.com/office/drawing/2014/main" id="{DC663D04-EB5F-C296-0EFA-42D4BBAE5C77}"/>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hlinkClick r:id="" action="ppaction://noaction"/>
            <a:extLst>
              <a:ext uri="{FF2B5EF4-FFF2-40B4-BE49-F238E27FC236}">
                <a16:creationId xmlns:a16="http://schemas.microsoft.com/office/drawing/2014/main" id="{C2EB3A09-258D-3127-2BA5-E61FD283ED1D}"/>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 name="Graphic 2">
            <a:extLst>
              <a:ext uri="{FF2B5EF4-FFF2-40B4-BE49-F238E27FC236}">
                <a16:creationId xmlns:a16="http://schemas.microsoft.com/office/drawing/2014/main" id="{547550D0-4BE2-E9F1-8608-CFD2DDF67AB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722561" y="-608719"/>
            <a:ext cx="2041814" cy="2041814"/>
          </a:xfrm>
          <a:prstGeom prst="rect">
            <a:avLst/>
          </a:prstGeom>
        </p:spPr>
      </p:pic>
      <p:cxnSp>
        <p:nvCxnSpPr>
          <p:cNvPr id="27" name="Straight Connector 26">
            <a:extLst>
              <a:ext uri="{FF2B5EF4-FFF2-40B4-BE49-F238E27FC236}">
                <a16:creationId xmlns:a16="http://schemas.microsoft.com/office/drawing/2014/main" id="{C4E022BC-FA7D-C487-709B-4CB889821F95}"/>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526249-04E1-9B36-13E1-CF245F30C4B7}"/>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405193-FC5C-DB12-F740-B59DBCEE5C43}"/>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 action="ppaction://noaction"/>
            <a:extLst>
              <a:ext uri="{FF2B5EF4-FFF2-40B4-BE49-F238E27FC236}">
                <a16:creationId xmlns:a16="http://schemas.microsoft.com/office/drawing/2014/main" id="{DB95009E-6074-41F8-EAB0-F728505406BA}"/>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2" name="Picture 31">
            <a:extLst>
              <a:ext uri="{FF2B5EF4-FFF2-40B4-BE49-F238E27FC236}">
                <a16:creationId xmlns:a16="http://schemas.microsoft.com/office/drawing/2014/main" id="{BFFCBD8A-4FA6-4D9D-6723-5E3C3C220A1A}"/>
              </a:ext>
            </a:extLst>
          </p:cNvPr>
          <p:cNvPicPr>
            <a:picLocks noChangeAspect="1"/>
          </p:cNvPicPr>
          <p:nvPr/>
        </p:nvPicPr>
        <p:blipFill rotWithShape="1">
          <a:blip r:embed="rId11">
            <a:duotone>
              <a:prstClr val="black"/>
              <a:schemeClr val="accent2">
                <a:tint val="45000"/>
                <a:satMod val="400000"/>
              </a:schemeClr>
            </a:duotone>
          </a:blip>
          <a:srcRect l="9847" t="3861" r="16031" b="4123"/>
          <a:stretch/>
        </p:blipFill>
        <p:spPr>
          <a:xfrm>
            <a:off x="3074026" y="1101362"/>
            <a:ext cx="5083277" cy="1936954"/>
          </a:xfrm>
          <a:prstGeom prst="rect">
            <a:avLst/>
          </a:prstGeom>
        </p:spPr>
      </p:pic>
      <p:sp useBgFill="1">
        <p:nvSpPr>
          <p:cNvPr id="33" name="Oval 32">
            <a:extLst>
              <a:ext uri="{FF2B5EF4-FFF2-40B4-BE49-F238E27FC236}">
                <a16:creationId xmlns:a16="http://schemas.microsoft.com/office/drawing/2014/main" id="{86D4C52F-97A6-2D36-C9CC-4805D2C268A4}"/>
              </a:ext>
            </a:extLst>
          </p:cNvPr>
          <p:cNvSpPr/>
          <p:nvPr/>
        </p:nvSpPr>
        <p:spPr>
          <a:xfrm>
            <a:off x="2942927" y="247482"/>
            <a:ext cx="646431" cy="66322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panose="00000500000000000000" pitchFamily="2" charset="0"/>
                <a:ea typeface="Open Sans" panose="020B0606030504020204" pitchFamily="34" charset="0"/>
                <a:cs typeface="Open Sans" panose="020B0606030504020204" pitchFamily="34" charset="0"/>
              </a:rPr>
              <a:t>3</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34" name="Rectangle: Rounded Corners 33">
            <a:extLst>
              <a:ext uri="{FF2B5EF4-FFF2-40B4-BE49-F238E27FC236}">
                <a16:creationId xmlns:a16="http://schemas.microsoft.com/office/drawing/2014/main" id="{EFC32349-7984-86A8-A43B-617062718CB6}"/>
              </a:ext>
            </a:extLst>
          </p:cNvPr>
          <p:cNvSpPr/>
          <p:nvPr/>
        </p:nvSpPr>
        <p:spPr>
          <a:xfrm>
            <a:off x="8428630" y="145832"/>
            <a:ext cx="3162076" cy="2993922"/>
          </a:xfrm>
          <a:prstGeom prst="roundRect">
            <a:avLst>
              <a:gd name="adj" fmla="val 14358"/>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Montserrat" panose="00000500000000000000" pitchFamily="2" charset="0"/>
            </a:endParaRPr>
          </a:p>
        </p:txBody>
      </p:sp>
    </p:spTree>
    <p:extLst>
      <p:ext uri="{BB962C8B-B14F-4D97-AF65-F5344CB8AC3E}">
        <p14:creationId xmlns:p14="http://schemas.microsoft.com/office/powerpoint/2010/main" val="192005249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3.75E-6 4.81481E-6 L 0.00325 0.06759 " pathEditMode="relative" rAng="0" ptsTypes="AA">
                                      <p:cBhvr>
                                        <p:cTn id="6" dur="1500" fill="hold"/>
                                        <p:tgtEl>
                                          <p:spTgt spid="3"/>
                                        </p:tgtEl>
                                        <p:attrNameLst>
                                          <p:attrName>ppt_x</p:attrName>
                                          <p:attrName>ppt_y</p:attrName>
                                        </p:attrNameLst>
                                      </p:cBhvr>
                                      <p:rCtr x="156"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1" y="0"/>
            <a:ext cx="2836507"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 name="Rectangle: Rounded Corners 1">
            <a:extLst>
              <a:ext uri="{FF2B5EF4-FFF2-40B4-BE49-F238E27FC236}">
                <a16:creationId xmlns:a16="http://schemas.microsoft.com/office/drawing/2014/main" id="{0D78AEA5-BD20-D62C-5D5F-09EAFF0ED185}"/>
              </a:ext>
            </a:extLst>
          </p:cNvPr>
          <p:cNvSpPr/>
          <p:nvPr/>
        </p:nvSpPr>
        <p:spPr>
          <a:xfrm>
            <a:off x="3263305" y="4301412"/>
            <a:ext cx="8620778" cy="2304661"/>
          </a:xfrm>
          <a:prstGeom prst="roundRect">
            <a:avLst>
              <a:gd name="adj" fmla="val 14358"/>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Montserrat" panose="00000500000000000000" pitchFamily="2" charset="0"/>
            </a:endParaRPr>
          </a:p>
        </p:txBody>
      </p:sp>
      <p:sp useBgFill="1">
        <p:nvSpPr>
          <p:cNvPr id="4" name="Rectangle 3">
            <a:extLst>
              <a:ext uri="{FF2B5EF4-FFF2-40B4-BE49-F238E27FC236}">
                <a16:creationId xmlns:a16="http://schemas.microsoft.com/office/drawing/2014/main" id="{5B761422-AAEF-98AE-A1D5-63DFDCAD23E1}"/>
              </a:ext>
            </a:extLst>
          </p:cNvPr>
          <p:cNvSpPr/>
          <p:nvPr/>
        </p:nvSpPr>
        <p:spPr>
          <a:xfrm>
            <a:off x="53395" y="2795777"/>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Connector 7">
            <a:extLst>
              <a:ext uri="{FF2B5EF4-FFF2-40B4-BE49-F238E27FC236}">
                <a16:creationId xmlns:a16="http://schemas.microsoft.com/office/drawing/2014/main" id="{0BD9F14C-9FA4-82EE-A103-CCFADCAC7808}"/>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7C93CC5D-DF1E-7701-57C6-52AC03B8C7D5}"/>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1" name="Straight Connector 20">
            <a:extLst>
              <a:ext uri="{FF2B5EF4-FFF2-40B4-BE49-F238E27FC236}">
                <a16:creationId xmlns:a16="http://schemas.microsoft.com/office/drawing/2014/main" id="{5FB2F070-9B4F-E3C7-0623-CD7CC9B9406F}"/>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hlinkClick r:id="rId4" action="ppaction://hlinksldjump"/>
            <a:extLst>
              <a:ext uri="{FF2B5EF4-FFF2-40B4-BE49-F238E27FC236}">
                <a16:creationId xmlns:a16="http://schemas.microsoft.com/office/drawing/2014/main" id="{055CDA0D-A218-ECDC-0F64-156190EC174D}"/>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hlinkClick r:id="" action="ppaction://noaction"/>
            <a:extLst>
              <a:ext uri="{FF2B5EF4-FFF2-40B4-BE49-F238E27FC236}">
                <a16:creationId xmlns:a16="http://schemas.microsoft.com/office/drawing/2014/main" id="{93074530-E7A6-7B3F-3D1D-87D29C41131C}"/>
              </a:ext>
            </a:extLst>
          </p:cNvPr>
          <p:cNvSpPr txBox="1"/>
          <p:nvPr/>
        </p:nvSpPr>
        <p:spPr>
          <a:xfrm>
            <a:off x="446672" y="2887601"/>
            <a:ext cx="1943160" cy="1138773"/>
          </a:xfrm>
          <a:prstGeom prst="rect">
            <a:avLst/>
          </a:prstGeom>
          <a:noFill/>
        </p:spPr>
        <p:txBody>
          <a:bodyPr wrap="square" rtlCol="0">
            <a:spAutoFit/>
          </a:bodyPr>
          <a:lstStyle/>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Analisis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hlinkClick r:id="rId7" action="ppaction://hlinksldjump"/>
            <a:extLst>
              <a:ext uri="{FF2B5EF4-FFF2-40B4-BE49-F238E27FC236}">
                <a16:creationId xmlns:a16="http://schemas.microsoft.com/office/drawing/2014/main" id="{DC663D04-EB5F-C296-0EFA-42D4BBAE5C77}"/>
              </a:ext>
            </a:extLst>
          </p:cNvPr>
          <p:cNvSpPr txBox="1"/>
          <p:nvPr/>
        </p:nvSpPr>
        <p:spPr>
          <a:xfrm>
            <a:off x="426797" y="3922765"/>
            <a:ext cx="1938031"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Karakteristik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Resiko</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hlinkClick r:id="" action="ppaction://noaction"/>
            <a:extLst>
              <a:ext uri="{FF2B5EF4-FFF2-40B4-BE49-F238E27FC236}">
                <a16:creationId xmlns:a16="http://schemas.microsoft.com/office/drawing/2014/main" id="{C2EB3A09-258D-3127-2BA5-E61FD283ED1D}"/>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a:extLst>
              <a:ext uri="{FF2B5EF4-FFF2-40B4-BE49-F238E27FC236}">
                <a16:creationId xmlns:a16="http://schemas.microsoft.com/office/drawing/2014/main" id="{C4E022BC-FA7D-C487-709B-4CB889821F95}"/>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8526249-04E1-9B36-13E1-CF245F30C4B7}"/>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AD405193-FC5C-DB12-F740-B59DBCEE5C43}"/>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 action="ppaction://noaction"/>
            <a:extLst>
              <a:ext uri="{FF2B5EF4-FFF2-40B4-BE49-F238E27FC236}">
                <a16:creationId xmlns:a16="http://schemas.microsoft.com/office/drawing/2014/main" id="{DB95009E-6074-41F8-EAB0-F728505406BA}"/>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3" name="Rectangle: Rounded Corners 2">
            <a:extLst>
              <a:ext uri="{FF2B5EF4-FFF2-40B4-BE49-F238E27FC236}">
                <a16:creationId xmlns:a16="http://schemas.microsoft.com/office/drawing/2014/main" id="{238CC443-943C-8C26-0D24-3B03876E5ED0}"/>
              </a:ext>
            </a:extLst>
          </p:cNvPr>
          <p:cNvSpPr/>
          <p:nvPr/>
        </p:nvSpPr>
        <p:spPr>
          <a:xfrm>
            <a:off x="9047576" y="223257"/>
            <a:ext cx="2836507" cy="623681"/>
          </a:xfrm>
          <a:prstGeom prst="roundRect">
            <a:avLst>
              <a:gd name="adj" fmla="val 14358"/>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b="1" dirty="0">
                <a:solidFill>
                  <a:schemeClr val="bg1"/>
                </a:solidFill>
                <a:latin typeface="Montserrat" panose="00000500000000000000" pitchFamily="2" charset="0"/>
              </a:rPr>
              <a:t>Analisis pemajanan</a:t>
            </a:r>
            <a:endParaRPr lang="en-US" b="1" dirty="0">
              <a:solidFill>
                <a:schemeClr val="bg1"/>
              </a:solidFill>
              <a:latin typeface="Montserrat" panose="00000500000000000000" pitchFamily="2" charset="0"/>
            </a:endParaRPr>
          </a:p>
        </p:txBody>
      </p:sp>
      <p:sp useBgFill="1">
        <p:nvSpPr>
          <p:cNvPr id="6" name="Oval 5">
            <a:extLst>
              <a:ext uri="{FF2B5EF4-FFF2-40B4-BE49-F238E27FC236}">
                <a16:creationId xmlns:a16="http://schemas.microsoft.com/office/drawing/2014/main" id="{8B1F7141-6F5A-2809-B832-525930684FC9}"/>
              </a:ext>
            </a:extLst>
          </p:cNvPr>
          <p:cNvSpPr/>
          <p:nvPr/>
        </p:nvSpPr>
        <p:spPr>
          <a:xfrm>
            <a:off x="8092112" y="203482"/>
            <a:ext cx="646431" cy="66322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d-ID" sz="2000" b="1" dirty="0">
                <a:latin typeface="Montserrat" panose="00000500000000000000" pitchFamily="2" charset="0"/>
                <a:ea typeface="Open Sans" panose="020B0606030504020204" pitchFamily="34" charset="0"/>
                <a:cs typeface="Open Sans" panose="020B0606030504020204" pitchFamily="34" charset="0"/>
              </a:rPr>
              <a:t>3</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pic>
        <p:nvPicPr>
          <p:cNvPr id="11" name="Graphic 10">
            <a:extLst>
              <a:ext uri="{FF2B5EF4-FFF2-40B4-BE49-F238E27FC236}">
                <a16:creationId xmlns:a16="http://schemas.microsoft.com/office/drawing/2014/main" id="{72531319-A75E-5604-E8FF-B1A7CDDBD6E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192322" y="-382509"/>
            <a:ext cx="2041814" cy="2041814"/>
          </a:xfrm>
          <a:prstGeom prst="rect">
            <a:avLst/>
          </a:prstGeom>
        </p:spPr>
      </p:pic>
      <p:sp useBgFill="1">
        <p:nvSpPr>
          <p:cNvPr id="7" name="Rectangle: Rounded Corners 6">
            <a:extLst>
              <a:ext uri="{FF2B5EF4-FFF2-40B4-BE49-F238E27FC236}">
                <a16:creationId xmlns:a16="http://schemas.microsoft.com/office/drawing/2014/main" id="{CDBED463-21FE-74B2-3E15-F8C89CC34BA4}"/>
              </a:ext>
            </a:extLst>
          </p:cNvPr>
          <p:cNvSpPr/>
          <p:nvPr/>
        </p:nvSpPr>
        <p:spPr>
          <a:xfrm>
            <a:off x="3366543" y="1032387"/>
            <a:ext cx="8620778" cy="2996315"/>
          </a:xfrm>
          <a:prstGeom prst="roundRect">
            <a:avLst>
              <a:gd name="adj" fmla="val 14358"/>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b="1" dirty="0">
              <a:solidFill>
                <a:schemeClr val="bg1"/>
              </a:solidFill>
              <a:latin typeface="Montserrat" panose="00000500000000000000" pitchFamily="2" charset="0"/>
            </a:endParaRPr>
          </a:p>
        </p:txBody>
      </p:sp>
      <p:pic>
        <p:nvPicPr>
          <p:cNvPr id="9" name="Graphic 8">
            <a:extLst>
              <a:ext uri="{FF2B5EF4-FFF2-40B4-BE49-F238E27FC236}">
                <a16:creationId xmlns:a16="http://schemas.microsoft.com/office/drawing/2014/main" id="{8279B96C-34F5-444C-AB86-828DF4423EA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146718" y="4941733"/>
            <a:ext cx="1916267" cy="1916267"/>
          </a:xfrm>
          <a:prstGeom prst="rect">
            <a:avLst/>
          </a:prstGeom>
        </p:spPr>
      </p:pic>
    </p:spTree>
    <p:extLst>
      <p:ext uri="{BB962C8B-B14F-4D97-AF65-F5344CB8AC3E}">
        <p14:creationId xmlns:p14="http://schemas.microsoft.com/office/powerpoint/2010/main" val="1992461514"/>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0.00274 0.0125 L 0.00326 0.05324 " pathEditMode="relative" rAng="0" ptsTypes="AA">
                                      <p:cBhvr>
                                        <p:cTn id="6" dur="1500" fill="hold"/>
                                        <p:tgtEl>
                                          <p:spTgt spid="9"/>
                                        </p:tgtEl>
                                        <p:attrNameLst>
                                          <p:attrName>ppt_x</p:attrName>
                                          <p:attrName>ppt_y</p:attrName>
                                        </p:attrNameLst>
                                      </p:cBhvr>
                                      <p:rCtr x="26" y="2037"/>
                                    </p:animMotion>
                                  </p:childTnLst>
                                </p:cTn>
                              </p:par>
                              <p:par>
                                <p:cTn id="7" presetID="42" presetClass="path" presetSubtype="0" repeatCount="indefinite" accel="50000" decel="50000" autoRev="1" fill="hold" nodeType="withEffect">
                                  <p:stCondLst>
                                    <p:cond delay="0"/>
                                  </p:stCondLst>
                                  <p:childTnLst>
                                    <p:animMotion origin="layout" path="M -1.66667E-6 4.44444E-6 L 0.00326 0.06759 " pathEditMode="relative" rAng="0" ptsTypes="AA">
                                      <p:cBhvr>
                                        <p:cTn id="8" dur="1500" fill="hold"/>
                                        <p:tgtEl>
                                          <p:spTgt spid="11"/>
                                        </p:tgtEl>
                                        <p:attrNameLst>
                                          <p:attrName>ppt_x</p:attrName>
                                          <p:attrName>ppt_y</p:attrName>
                                        </p:attrNameLst>
                                      </p:cBhvr>
                                      <p:rCtr x="156" y="338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39F26384-CE5A-4859-9B38-E444213A15A7}"/>
              </a:ext>
            </a:extLst>
          </p:cNvPr>
          <p:cNvSpPr/>
          <p:nvPr/>
        </p:nvSpPr>
        <p:spPr>
          <a:xfrm>
            <a:off x="-51343" y="0"/>
            <a:ext cx="2883159"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 name="Rectangle: Rounded Corners 1">
            <a:extLst>
              <a:ext uri="{FF2B5EF4-FFF2-40B4-BE49-F238E27FC236}">
                <a16:creationId xmlns:a16="http://schemas.microsoft.com/office/drawing/2014/main" id="{0D78AEA5-BD20-D62C-5D5F-09EAFF0ED185}"/>
              </a:ext>
            </a:extLst>
          </p:cNvPr>
          <p:cNvSpPr/>
          <p:nvPr/>
        </p:nvSpPr>
        <p:spPr>
          <a:xfrm>
            <a:off x="3990084" y="154171"/>
            <a:ext cx="2883159" cy="1009143"/>
          </a:xfrm>
          <a:prstGeom prst="roundRect">
            <a:avLst>
              <a:gd name="adj" fmla="val 7179"/>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b="1" dirty="0">
                <a:solidFill>
                  <a:prstClr val="white"/>
                </a:solidFill>
                <a:latin typeface="Montserrat" panose="00000500000000000000" pitchFamily="2" charset="0"/>
              </a:rPr>
              <a:t>Karakterisasi Risiko (RQ) </a:t>
            </a:r>
          </a:p>
        </p:txBody>
      </p:sp>
      <p:sp useBgFill="1">
        <p:nvSpPr>
          <p:cNvPr id="16" name="Rectangle 15">
            <a:extLst>
              <a:ext uri="{FF2B5EF4-FFF2-40B4-BE49-F238E27FC236}">
                <a16:creationId xmlns:a16="http://schemas.microsoft.com/office/drawing/2014/main" id="{1D505614-1F0D-8D9D-7D07-9549B6395EAA}"/>
              </a:ext>
            </a:extLst>
          </p:cNvPr>
          <p:cNvSpPr/>
          <p:nvPr/>
        </p:nvSpPr>
        <p:spPr>
          <a:xfrm>
            <a:off x="-11422" y="3717452"/>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83F580FF-D7B7-72DD-30F0-04FAB9A99EA8}"/>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7E00A1-5728-C52E-9F8A-CA6E091107D1}"/>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3"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8" name="Rectangle: Rounded Corners 7">
            <a:extLst>
              <a:ext uri="{FF2B5EF4-FFF2-40B4-BE49-F238E27FC236}">
                <a16:creationId xmlns:a16="http://schemas.microsoft.com/office/drawing/2014/main" id="{FE59D79F-336F-8B93-36A8-F5B21F7C7A24}"/>
              </a:ext>
            </a:extLst>
          </p:cNvPr>
          <p:cNvSpPr/>
          <p:nvPr/>
        </p:nvSpPr>
        <p:spPr>
          <a:xfrm>
            <a:off x="3113006" y="1322514"/>
            <a:ext cx="8876831" cy="909359"/>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b="1" dirty="0">
                <a:solidFill>
                  <a:schemeClr val="bg1"/>
                </a:solidFill>
                <a:latin typeface="Montserrat" panose="00000500000000000000" pitchFamily="2" charset="0"/>
              </a:rPr>
              <a:t>Tabel. Distribusi Nilai RQ Gas Karbon Monoksida (CO) Proyeksi Pajanan Realtime dan Lifetime pada Petugas Pengumpul Tol di Semarang</a:t>
            </a:r>
          </a:p>
        </p:txBody>
      </p:sp>
      <p:cxnSp>
        <p:nvCxnSpPr>
          <p:cNvPr id="22" name="Straight Connector 21">
            <a:extLst>
              <a:ext uri="{FF2B5EF4-FFF2-40B4-BE49-F238E27FC236}">
                <a16:creationId xmlns:a16="http://schemas.microsoft.com/office/drawing/2014/main" id="{5C8A1AF5-4F01-EFE0-4C48-24789C1746BA}"/>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hlinkClick r:id="rId4" action="ppaction://hlinksldjump"/>
            <a:extLst>
              <a:ext uri="{FF2B5EF4-FFF2-40B4-BE49-F238E27FC236}">
                <a16:creationId xmlns:a16="http://schemas.microsoft.com/office/drawing/2014/main" id="{056C3043-E819-AE4E-24C4-E03B89745384}"/>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hlinkClick r:id="" action="ppaction://noaction"/>
            <a:extLst>
              <a:ext uri="{FF2B5EF4-FFF2-40B4-BE49-F238E27FC236}">
                <a16:creationId xmlns:a16="http://schemas.microsoft.com/office/drawing/2014/main" id="{DC90FB16-0783-8981-ED9C-E35003B46ABF}"/>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hlinkClick r:id="rId7" action="ppaction://hlinksldjump"/>
            <a:extLst>
              <a:ext uri="{FF2B5EF4-FFF2-40B4-BE49-F238E27FC236}">
                <a16:creationId xmlns:a16="http://schemas.microsoft.com/office/drawing/2014/main" id="{367E9FB3-A3B5-9EB7-CBDA-749257A10CE4}"/>
              </a:ext>
            </a:extLst>
          </p:cNvPr>
          <p:cNvSpPr txBox="1"/>
          <p:nvPr/>
        </p:nvSpPr>
        <p:spPr>
          <a:xfrm>
            <a:off x="312625" y="3791397"/>
            <a:ext cx="2284856" cy="1138773"/>
          </a:xfrm>
          <a:prstGeom prst="rect">
            <a:avLst/>
          </a:prstGeom>
          <a:noFill/>
        </p:spPr>
        <p:txBody>
          <a:bodyPr wrap="none" rtlCol="0">
            <a:spAutoFit/>
          </a:bodyPr>
          <a:lstStyle/>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Karakteristik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Resiko (RQ)</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hlinkClick r:id="" action="ppaction://noaction"/>
            <a:extLst>
              <a:ext uri="{FF2B5EF4-FFF2-40B4-BE49-F238E27FC236}">
                <a16:creationId xmlns:a16="http://schemas.microsoft.com/office/drawing/2014/main" id="{DAC0ED9D-95D1-07F1-5806-1C0417BD57E3}"/>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4"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a:extLst>
              <a:ext uri="{FF2B5EF4-FFF2-40B4-BE49-F238E27FC236}">
                <a16:creationId xmlns:a16="http://schemas.microsoft.com/office/drawing/2014/main" id="{2F3E2BC5-84AD-976C-C62F-C5E6B0DA39A3}"/>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8836E3-C833-1CE1-BA25-06D46B93F93D}"/>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3A65CE-EF95-460C-E4D7-40ADA1227C1A}"/>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 action="ppaction://noaction"/>
            <a:extLst>
              <a:ext uri="{FF2B5EF4-FFF2-40B4-BE49-F238E27FC236}">
                <a16:creationId xmlns:a16="http://schemas.microsoft.com/office/drawing/2014/main" id="{2C9F8266-02D5-296C-6702-06EFAF88A091}"/>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31" name="Drawing 0">
            <a:extLst>
              <a:ext uri="{FF2B5EF4-FFF2-40B4-BE49-F238E27FC236}">
                <a16:creationId xmlns:a16="http://schemas.microsoft.com/office/drawing/2014/main" id="{CFFEC78B-D195-4AE2-603C-431F5F7F9CAB}"/>
              </a:ext>
            </a:extLst>
          </p:cNvPr>
          <p:cNvPicPr/>
          <p:nvPr/>
        </p:nvPicPr>
        <p:blipFill>
          <a:blip r:embed="rId9">
            <a:duotone>
              <a:schemeClr val="accent2">
                <a:shade val="45000"/>
                <a:satMod val="135000"/>
              </a:schemeClr>
              <a:prstClr val="white"/>
            </a:duotone>
          </a:blip>
          <a:stretch>
            <a:fillRect/>
          </a:stretch>
        </p:blipFill>
        <p:spPr>
          <a:xfrm>
            <a:off x="3113006" y="2364875"/>
            <a:ext cx="6118860" cy="1614805"/>
          </a:xfrm>
          <a:prstGeom prst="rect">
            <a:avLst/>
          </a:prstGeom>
        </p:spPr>
      </p:pic>
      <p:sp useBgFill="1">
        <p:nvSpPr>
          <p:cNvPr id="32" name="Oval 31">
            <a:extLst>
              <a:ext uri="{FF2B5EF4-FFF2-40B4-BE49-F238E27FC236}">
                <a16:creationId xmlns:a16="http://schemas.microsoft.com/office/drawing/2014/main" id="{55AC9F5E-7135-9A9A-CC38-B7CF541DFDFD}"/>
              </a:ext>
            </a:extLst>
          </p:cNvPr>
          <p:cNvSpPr/>
          <p:nvPr/>
        </p:nvSpPr>
        <p:spPr>
          <a:xfrm>
            <a:off x="3113006" y="247482"/>
            <a:ext cx="770298" cy="70277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ontserrat" panose="00000500000000000000" pitchFamily="2" charset="0"/>
                <a:ea typeface="Open Sans" panose="020B0606030504020204" pitchFamily="34" charset="0"/>
                <a:cs typeface="Open Sans" panose="020B0606030504020204" pitchFamily="34" charset="0"/>
              </a:rPr>
              <a:t>0</a:t>
            </a:r>
            <a:r>
              <a:rPr lang="id-ID" sz="2000" b="1" dirty="0">
                <a:latin typeface="Montserrat" panose="00000500000000000000" pitchFamily="2" charset="0"/>
                <a:ea typeface="Open Sans" panose="020B0606030504020204" pitchFamily="34" charset="0"/>
                <a:cs typeface="Open Sans" panose="020B0606030504020204" pitchFamily="34" charset="0"/>
              </a:rPr>
              <a:t>4</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pic>
        <p:nvPicPr>
          <p:cNvPr id="4" name="Graphic 3">
            <a:extLst>
              <a:ext uri="{FF2B5EF4-FFF2-40B4-BE49-F238E27FC236}">
                <a16:creationId xmlns:a16="http://schemas.microsoft.com/office/drawing/2014/main" id="{59505EBC-0BA8-54E2-736A-6134BE7CE3F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9674439" y="1992795"/>
            <a:ext cx="1916267" cy="1916267"/>
          </a:xfrm>
          <a:prstGeom prst="rect">
            <a:avLst/>
          </a:prstGeom>
        </p:spPr>
      </p:pic>
      <p:sp useBgFill="1">
        <p:nvSpPr>
          <p:cNvPr id="33" name="Rectangle: Rounded Corners 32">
            <a:extLst>
              <a:ext uri="{FF2B5EF4-FFF2-40B4-BE49-F238E27FC236}">
                <a16:creationId xmlns:a16="http://schemas.microsoft.com/office/drawing/2014/main" id="{0E0024F6-3C5B-0558-31F8-EBDFBDFB3443}"/>
              </a:ext>
            </a:extLst>
          </p:cNvPr>
          <p:cNvSpPr/>
          <p:nvPr/>
        </p:nvSpPr>
        <p:spPr>
          <a:xfrm>
            <a:off x="3037170" y="4112682"/>
            <a:ext cx="8952667" cy="2745318"/>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id-ID" sz="1600" b="1" dirty="0">
                <a:solidFill>
                  <a:schemeClr val="bg1"/>
                </a:solidFill>
                <a:latin typeface="Montserrat" panose="00000500000000000000" pitchFamily="2" charset="0"/>
              </a:rPr>
              <a:t>Rata-rata nilai RQ realtime non karsinogenik gas CO pada petugas pengumpul tol di Semarang adalah 0,520. Nilai RQ realtime terendah adalah 0,007 dan tertinggi mencapai 0,191. Sedangkan rata-rata RQ lifetime adalah 0,134. Nilai RQ lifetime terendah adalah 0,039 dan tertinggi mencapai 0,352. Hasil perhitungan nilai risiko secara matematis menunjukkan bahwa tingkat risiko dari pajanan gas Karbon Monoksida (CO) pada saat ini (realtime) dan selama 30 tahun (lifetime) pada petugas pengumpul tol Semarang belum menunjukkan risiko non karsinogenik akibat pajanan gas CO (RQ ≤ 1).</a:t>
            </a:r>
          </a:p>
          <a:p>
            <a:pPr algn="just"/>
            <a:r>
              <a:rPr lang="id-ID" sz="1600" b="1" dirty="0">
                <a:solidFill>
                  <a:schemeClr val="bg1"/>
                </a:solidFill>
                <a:latin typeface="Montserrat" panose="00000500000000000000" pitchFamily="2" charset="0"/>
              </a:rPr>
              <a:t>Nilai RQ dipengaruhi oleh intake masing-masing responden berdasarkan data pola pajanan dan antropometri responden. Perbedaan pola pajanan dalam hal konsentrasi serta durasi mempengaruhi asupan yang diterima oleh responden. </a:t>
            </a:r>
          </a:p>
        </p:txBody>
      </p:sp>
    </p:spTree>
    <p:extLst>
      <p:ext uri="{BB962C8B-B14F-4D97-AF65-F5344CB8AC3E}">
        <p14:creationId xmlns:p14="http://schemas.microsoft.com/office/powerpoint/2010/main" val="2666780747"/>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0.00273 0.0125 L 0.00325 0.05324 " pathEditMode="relative" rAng="0" ptsTypes="AA">
                                      <p:cBhvr>
                                        <p:cTn id="6" dur="1500" fill="hold"/>
                                        <p:tgtEl>
                                          <p:spTgt spid="4"/>
                                        </p:tgtEl>
                                        <p:attrNameLst>
                                          <p:attrName>ppt_x</p:attrName>
                                          <p:attrName>ppt_y</p:attrName>
                                        </p:attrNameLst>
                                      </p:cBhvr>
                                      <p:rCtr x="26" y="20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6147521B-F2E1-68DC-D1FD-1F7FDF34FE7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304909" y="50782"/>
            <a:ext cx="1564181" cy="1564181"/>
          </a:xfrm>
          <a:prstGeom prst="rect">
            <a:avLst/>
          </a:prstGeom>
        </p:spPr>
      </p:pic>
      <p:sp useBgFill="1">
        <p:nvSpPr>
          <p:cNvPr id="5" name="Rectangle 4">
            <a:extLst>
              <a:ext uri="{FF2B5EF4-FFF2-40B4-BE49-F238E27FC236}">
                <a16:creationId xmlns:a16="http://schemas.microsoft.com/office/drawing/2014/main" id="{39F26384-CE5A-4859-9B38-E444213A15A7}"/>
              </a:ext>
            </a:extLst>
          </p:cNvPr>
          <p:cNvSpPr/>
          <p:nvPr/>
        </p:nvSpPr>
        <p:spPr>
          <a:xfrm>
            <a:off x="-51343" y="0"/>
            <a:ext cx="2883159" cy="6858000"/>
          </a:xfrm>
          <a:prstGeom prst="rect">
            <a:avLst/>
          </a:prstGeom>
          <a:ln>
            <a:noFill/>
          </a:ln>
          <a:effectLst>
            <a:outerShdw blurRad="622300" sx="113000" sy="113000" algn="ctr" rotWithShape="0">
              <a:prstClr val="black">
                <a:alpha val="6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 name="Rectangle: Rounded Corners 1">
            <a:extLst>
              <a:ext uri="{FF2B5EF4-FFF2-40B4-BE49-F238E27FC236}">
                <a16:creationId xmlns:a16="http://schemas.microsoft.com/office/drawing/2014/main" id="{0D78AEA5-BD20-D62C-5D5F-09EAFF0ED185}"/>
              </a:ext>
            </a:extLst>
          </p:cNvPr>
          <p:cNvSpPr/>
          <p:nvPr/>
        </p:nvSpPr>
        <p:spPr>
          <a:xfrm>
            <a:off x="9106678" y="92219"/>
            <a:ext cx="2883159" cy="1009143"/>
          </a:xfrm>
          <a:prstGeom prst="roundRect">
            <a:avLst>
              <a:gd name="adj" fmla="val 7179"/>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id-ID" b="1" dirty="0">
                <a:solidFill>
                  <a:prstClr val="white"/>
                </a:solidFill>
                <a:latin typeface="Montserrat" panose="00000500000000000000" pitchFamily="2" charset="0"/>
              </a:rPr>
              <a:t>Karakterisasi Risiko (RQ) </a:t>
            </a:r>
          </a:p>
        </p:txBody>
      </p:sp>
      <p:sp useBgFill="1">
        <p:nvSpPr>
          <p:cNvPr id="16" name="Rectangle 15">
            <a:extLst>
              <a:ext uri="{FF2B5EF4-FFF2-40B4-BE49-F238E27FC236}">
                <a16:creationId xmlns:a16="http://schemas.microsoft.com/office/drawing/2014/main" id="{1D505614-1F0D-8D9D-7D07-9549B6395EAA}"/>
              </a:ext>
            </a:extLst>
          </p:cNvPr>
          <p:cNvSpPr/>
          <p:nvPr/>
        </p:nvSpPr>
        <p:spPr>
          <a:xfrm>
            <a:off x="-11422" y="3717452"/>
            <a:ext cx="2803316" cy="1032082"/>
          </a:xfrm>
          <a:prstGeom prst="rect">
            <a:avLst/>
          </a:prstGeom>
          <a:ln w="28575">
            <a:solidFill>
              <a:schemeClr val="bg1"/>
            </a:solidFill>
          </a:ln>
          <a:effectLst>
            <a:innerShdw blurRad="266700">
              <a:schemeClr val="bg1">
                <a:alpha val="86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ectangle: Rounded Corners 7">
            <a:extLst>
              <a:ext uri="{FF2B5EF4-FFF2-40B4-BE49-F238E27FC236}">
                <a16:creationId xmlns:a16="http://schemas.microsoft.com/office/drawing/2014/main" id="{FE59D79F-336F-8B93-36A8-F5B21F7C7A24}"/>
              </a:ext>
            </a:extLst>
          </p:cNvPr>
          <p:cNvSpPr/>
          <p:nvPr/>
        </p:nvSpPr>
        <p:spPr>
          <a:xfrm>
            <a:off x="3113006" y="1299032"/>
            <a:ext cx="8876831" cy="1108266"/>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600" b="1" dirty="0">
                <a:solidFill>
                  <a:schemeClr val="bg1"/>
                </a:solidFill>
                <a:latin typeface="Montserrat" panose="00000500000000000000" pitchFamily="2" charset="0"/>
              </a:rPr>
              <a:t>Meskipun dalam perhitungan secara matematis belum menimbulkan risiko namun jika dilihat dari data karakteristik responden terdapat beberapa faktor yang dapat mengakibatkan pajanan gas CO menjadi berisiko terhadap kesehatan petugas. Antara lain:</a:t>
            </a:r>
          </a:p>
        </p:txBody>
      </p:sp>
      <p:cxnSp>
        <p:nvCxnSpPr>
          <p:cNvPr id="20" name="Straight Connector 19">
            <a:extLst>
              <a:ext uri="{FF2B5EF4-FFF2-40B4-BE49-F238E27FC236}">
                <a16:creationId xmlns:a16="http://schemas.microsoft.com/office/drawing/2014/main" id="{83F580FF-D7B7-72DD-30F0-04FAB9A99EA8}"/>
              </a:ext>
            </a:extLst>
          </p:cNvPr>
          <p:cNvCxnSpPr>
            <a:cxnSpLocks/>
          </p:cNvCxnSpPr>
          <p:nvPr/>
        </p:nvCxnSpPr>
        <p:spPr>
          <a:xfrm>
            <a:off x="290915" y="1101362"/>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B07E00A1-5728-C52E-9F8A-CA6E091107D1}"/>
              </a:ext>
            </a:extLst>
          </p:cNvPr>
          <p:cNvSpPr txBox="1"/>
          <p:nvPr/>
        </p:nvSpPr>
        <p:spPr>
          <a:xfrm>
            <a:off x="752851" y="337262"/>
            <a:ext cx="1130438" cy="461665"/>
          </a:xfrm>
          <a:prstGeom prst="rect">
            <a:avLst/>
          </a:prstGeom>
          <a:noFill/>
        </p:spPr>
        <p:txBody>
          <a:bodyPr wrap="none" rtlCol="0">
            <a:spAutoFit/>
          </a:bodyPr>
          <a:lstStyle/>
          <a:p>
            <a:r>
              <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5" action="ppaction://hlinksldjump">
                  <a:extLst>
                    <a:ext uri="{A12FA001-AC4F-418D-AE19-62706E023703}">
                      <ahyp:hlinkClr xmlns:ahyp="http://schemas.microsoft.com/office/drawing/2018/hyperlinkcolor" val="tx"/>
                    </a:ext>
                  </a:extLst>
                </a:hlinkClick>
              </a:rPr>
              <a:t>MENU</a:t>
            </a:r>
            <a:endParaRPr lang="en-US" sz="24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2" name="Straight Connector 21">
            <a:extLst>
              <a:ext uri="{FF2B5EF4-FFF2-40B4-BE49-F238E27FC236}">
                <a16:creationId xmlns:a16="http://schemas.microsoft.com/office/drawing/2014/main" id="{5C8A1AF5-4F01-EFE0-4C48-24789C1746BA}"/>
              </a:ext>
            </a:extLst>
          </p:cNvPr>
          <p:cNvCxnSpPr>
            <a:cxnSpLocks/>
          </p:cNvCxnSpPr>
          <p:nvPr/>
        </p:nvCxnSpPr>
        <p:spPr>
          <a:xfrm>
            <a:off x="290915" y="1998039"/>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3" name="TextBox 22">
            <a:hlinkClick r:id="rId6" action="ppaction://hlinksldjump"/>
            <a:extLst>
              <a:ext uri="{FF2B5EF4-FFF2-40B4-BE49-F238E27FC236}">
                <a16:creationId xmlns:a16="http://schemas.microsoft.com/office/drawing/2014/main" id="{056C3043-E819-AE4E-24C4-E03B89745384}"/>
              </a:ext>
            </a:extLst>
          </p:cNvPr>
          <p:cNvSpPr txBox="1"/>
          <p:nvPr/>
        </p:nvSpPr>
        <p:spPr>
          <a:xfrm>
            <a:off x="424234" y="2071985"/>
            <a:ext cx="1943160" cy="1015663"/>
          </a:xfrm>
          <a:prstGeom prst="rect">
            <a:avLst/>
          </a:prstGeom>
          <a:noFill/>
        </p:spPr>
        <p:txBody>
          <a:bodyPr wrap="non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Analisa Dosis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7" action="ppaction://hlinksldjump">
                  <a:extLst>
                    <a:ext uri="{A12FA001-AC4F-418D-AE19-62706E023703}">
                      <ahyp:hlinkClr xmlns:ahyp="http://schemas.microsoft.com/office/drawing/2018/hyperlinkcolor" val="tx"/>
                    </a:ext>
                  </a:extLst>
                </a:hlinkClick>
              </a:rPr>
              <a:t>respon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TextBox 23">
            <a:hlinkClick r:id="" action="ppaction://noaction"/>
            <a:extLst>
              <a:ext uri="{FF2B5EF4-FFF2-40B4-BE49-F238E27FC236}">
                <a16:creationId xmlns:a16="http://schemas.microsoft.com/office/drawing/2014/main" id="{DC90FB16-0783-8981-ED9C-E35003B46ABF}"/>
              </a:ext>
            </a:extLst>
          </p:cNvPr>
          <p:cNvSpPr txBox="1"/>
          <p:nvPr/>
        </p:nvSpPr>
        <p:spPr>
          <a:xfrm>
            <a:off x="424234" y="2964017"/>
            <a:ext cx="1943160" cy="1015663"/>
          </a:xfrm>
          <a:prstGeom prst="rect">
            <a:avLst/>
          </a:prstGeom>
          <a:noFill/>
        </p:spPr>
        <p:txBody>
          <a:bodyPr wrap="square" rtlCol="0">
            <a:spAutoFit/>
          </a:bodyPr>
          <a:lstStyle/>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Analisis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8" action="ppaction://hlinksldjump">
                  <a:extLst>
                    <a:ext uri="{A12FA001-AC4F-418D-AE19-62706E023703}">
                      <ahyp:hlinkClr xmlns:ahyp="http://schemas.microsoft.com/office/drawing/2018/hyperlinkcolor" val="tx"/>
                    </a:ext>
                  </a:extLst>
                </a:hlinkClick>
              </a:rPr>
              <a:t>pemajanan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TextBox 24">
            <a:hlinkClick r:id="rId9" action="ppaction://hlinksldjump"/>
            <a:extLst>
              <a:ext uri="{FF2B5EF4-FFF2-40B4-BE49-F238E27FC236}">
                <a16:creationId xmlns:a16="http://schemas.microsoft.com/office/drawing/2014/main" id="{367E9FB3-A3B5-9EB7-CBDA-749257A10CE4}"/>
              </a:ext>
            </a:extLst>
          </p:cNvPr>
          <p:cNvSpPr txBox="1"/>
          <p:nvPr/>
        </p:nvSpPr>
        <p:spPr>
          <a:xfrm>
            <a:off x="290915" y="3846221"/>
            <a:ext cx="2284856" cy="1138773"/>
          </a:xfrm>
          <a:prstGeom prst="rect">
            <a:avLst/>
          </a:prstGeom>
          <a:noFill/>
        </p:spPr>
        <p:txBody>
          <a:bodyPr wrap="none" rtlCol="0">
            <a:spAutoFit/>
          </a:bodyPr>
          <a:lstStyle/>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Karakteristik </a:t>
            </a:r>
          </a:p>
          <a:p>
            <a:pPr algn="ctr"/>
            <a:r>
              <a:rPr lang="id-ID" sz="24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9" action="ppaction://hlinksldjump">
                  <a:extLst>
                    <a:ext uri="{A12FA001-AC4F-418D-AE19-62706E023703}">
                      <ahyp:hlinkClr xmlns:ahyp="http://schemas.microsoft.com/office/drawing/2018/hyperlinkcolor" val="tx"/>
                    </a:ext>
                  </a:extLst>
                </a:hlinkClick>
              </a:rPr>
              <a:t>Resiko (RQ)</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6" name="TextBox 25">
            <a:hlinkClick r:id="" action="ppaction://noaction"/>
            <a:extLst>
              <a:ext uri="{FF2B5EF4-FFF2-40B4-BE49-F238E27FC236}">
                <a16:creationId xmlns:a16="http://schemas.microsoft.com/office/drawing/2014/main" id="{DAC0ED9D-95D1-07F1-5806-1C0417BD57E3}"/>
              </a:ext>
            </a:extLst>
          </p:cNvPr>
          <p:cNvSpPr txBox="1"/>
          <p:nvPr/>
        </p:nvSpPr>
        <p:spPr>
          <a:xfrm>
            <a:off x="601294" y="1216210"/>
            <a:ext cx="1707519" cy="1015663"/>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Identifikasi </a:t>
            </a:r>
          </a:p>
          <a:p>
            <a:pPr algn="ctr"/>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6" action="ppaction://hlinksldjump">
                  <a:extLst>
                    <a:ext uri="{A12FA001-AC4F-418D-AE19-62706E023703}">
                      <ahyp:hlinkClr xmlns:ahyp="http://schemas.microsoft.com/office/drawing/2018/hyperlinkcolor" val="tx"/>
                    </a:ext>
                  </a:extLst>
                </a:hlinkClick>
              </a:rPr>
              <a:t>Bahaya </a:t>
            </a:r>
          </a:p>
          <a:p>
            <a:pPr algn="ct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7" name="Straight Connector 26">
            <a:extLst>
              <a:ext uri="{FF2B5EF4-FFF2-40B4-BE49-F238E27FC236}">
                <a16:creationId xmlns:a16="http://schemas.microsoft.com/office/drawing/2014/main" id="{2F3E2BC5-84AD-976C-C62F-C5E6B0DA39A3}"/>
              </a:ext>
            </a:extLst>
          </p:cNvPr>
          <p:cNvCxnSpPr>
            <a:cxnSpLocks/>
          </p:cNvCxnSpPr>
          <p:nvPr/>
        </p:nvCxnSpPr>
        <p:spPr>
          <a:xfrm>
            <a:off x="290915" y="2894718"/>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58836E3-C833-1CE1-BA25-06D46B93F93D}"/>
              </a:ext>
            </a:extLst>
          </p:cNvPr>
          <p:cNvCxnSpPr>
            <a:cxnSpLocks/>
          </p:cNvCxnSpPr>
          <p:nvPr/>
        </p:nvCxnSpPr>
        <p:spPr>
          <a:xfrm>
            <a:off x="290915" y="3791397"/>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5F3A65CE-EF95-460C-E4D7-40ADA1227C1A}"/>
              </a:ext>
            </a:extLst>
          </p:cNvPr>
          <p:cNvCxnSpPr>
            <a:cxnSpLocks/>
          </p:cNvCxnSpPr>
          <p:nvPr/>
        </p:nvCxnSpPr>
        <p:spPr>
          <a:xfrm>
            <a:off x="290915" y="4688076"/>
            <a:ext cx="22098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TextBox 29">
            <a:hlinkClick r:id="" action="ppaction://noaction"/>
            <a:extLst>
              <a:ext uri="{FF2B5EF4-FFF2-40B4-BE49-F238E27FC236}">
                <a16:creationId xmlns:a16="http://schemas.microsoft.com/office/drawing/2014/main" id="{2C9F8266-02D5-296C-6702-06EFAF88A091}"/>
              </a:ext>
            </a:extLst>
          </p:cNvPr>
          <p:cNvSpPr txBox="1"/>
          <p:nvPr/>
        </p:nvSpPr>
        <p:spPr>
          <a:xfrm>
            <a:off x="1028567" y="4922086"/>
            <a:ext cx="734496" cy="400110"/>
          </a:xfrm>
          <a:prstGeom prst="rect">
            <a:avLst/>
          </a:prstGeom>
          <a:noFill/>
        </p:spPr>
        <p:txBody>
          <a:bodyPr wrap="none" rtlCol="0">
            <a:spAutoFit/>
          </a:bodyPr>
          <a:lstStyle/>
          <a:p>
            <a:r>
              <a:rPr lang="id-ID" sz="2000" b="1" dirty="0">
                <a:solidFill>
                  <a:schemeClr val="bg1"/>
                </a:solidFill>
                <a:latin typeface="Open Sans" panose="020B0606030504020204" pitchFamily="34" charset="0"/>
                <a:ea typeface="Open Sans" panose="020B0606030504020204" pitchFamily="34" charset="0"/>
                <a:cs typeface="Open Sans" panose="020B0606030504020204" pitchFamily="34" charset="0"/>
                <a:hlinkClick r:id="rId10" action="ppaction://hlinksldjump">
                  <a:extLst>
                    <a:ext uri="{A12FA001-AC4F-418D-AE19-62706E023703}">
                      <ahyp:hlinkClr xmlns:ahyp="http://schemas.microsoft.com/office/drawing/2018/hyperlinkcolor" val="tx"/>
                    </a:ext>
                  </a:extLst>
                </a:hlinkClick>
              </a:rPr>
              <a:t>EXIT</a:t>
            </a:r>
            <a:endParaRPr lang="en-US" sz="20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useBgFill="1">
        <p:nvSpPr>
          <p:cNvPr id="32" name="Oval 31">
            <a:extLst>
              <a:ext uri="{FF2B5EF4-FFF2-40B4-BE49-F238E27FC236}">
                <a16:creationId xmlns:a16="http://schemas.microsoft.com/office/drawing/2014/main" id="{55AC9F5E-7135-9A9A-CC38-B7CF541DFDFD}"/>
              </a:ext>
            </a:extLst>
          </p:cNvPr>
          <p:cNvSpPr/>
          <p:nvPr/>
        </p:nvSpPr>
        <p:spPr>
          <a:xfrm>
            <a:off x="8229600" y="185530"/>
            <a:ext cx="770298" cy="702779"/>
          </a:xfrm>
          <a:prstGeom prst="ellipse">
            <a:avLst/>
          </a:prstGeom>
          <a:ln>
            <a:solidFill>
              <a:schemeClr val="bg1"/>
            </a:solidFill>
          </a:ln>
          <a:effectLst>
            <a:innerShdw blurRad="190500">
              <a:schemeClr val="bg1">
                <a:alpha val="73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Montserrat" panose="00000500000000000000" pitchFamily="2" charset="0"/>
                <a:ea typeface="Open Sans" panose="020B0606030504020204" pitchFamily="34" charset="0"/>
                <a:cs typeface="Open Sans" panose="020B0606030504020204" pitchFamily="34" charset="0"/>
              </a:rPr>
              <a:t>0</a:t>
            </a:r>
            <a:r>
              <a:rPr lang="id-ID" sz="2000" b="1" dirty="0">
                <a:latin typeface="Montserrat" panose="00000500000000000000" pitchFamily="2" charset="0"/>
                <a:ea typeface="Open Sans" panose="020B0606030504020204" pitchFamily="34" charset="0"/>
                <a:cs typeface="Open Sans" panose="020B0606030504020204" pitchFamily="34" charset="0"/>
              </a:rPr>
              <a:t>4</a:t>
            </a:r>
            <a:endParaRPr lang="en-US" sz="2000" b="1" dirty="0">
              <a:latin typeface="Montserrat" panose="00000500000000000000" pitchFamily="2" charset="0"/>
              <a:ea typeface="Open Sans" panose="020B0606030504020204" pitchFamily="34" charset="0"/>
              <a:cs typeface="Open Sans" panose="020B0606030504020204" pitchFamily="34" charset="0"/>
            </a:endParaRPr>
          </a:p>
        </p:txBody>
      </p:sp>
      <p:sp useBgFill="1">
        <p:nvSpPr>
          <p:cNvPr id="33" name="Rectangle: Rounded Corners 32">
            <a:extLst>
              <a:ext uri="{FF2B5EF4-FFF2-40B4-BE49-F238E27FC236}">
                <a16:creationId xmlns:a16="http://schemas.microsoft.com/office/drawing/2014/main" id="{0E0024F6-3C5B-0558-31F8-EBDFBDFB3443}"/>
              </a:ext>
            </a:extLst>
          </p:cNvPr>
          <p:cNvSpPr/>
          <p:nvPr/>
        </p:nvSpPr>
        <p:spPr>
          <a:xfrm>
            <a:off x="3134152" y="2649894"/>
            <a:ext cx="8855685" cy="3778102"/>
          </a:xfrm>
          <a:prstGeom prst="roundRect">
            <a:avLst>
              <a:gd name="adj" fmla="val 0"/>
            </a:avLst>
          </a:prstGeom>
          <a:ln>
            <a:solidFill>
              <a:schemeClr val="bg1"/>
            </a:solidFill>
          </a:ln>
          <a:effectLst>
            <a:innerShdw blurRad="165100">
              <a:schemeClr val="bg1">
                <a:alpha val="67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id-ID" sz="1600" b="1" dirty="0">
                <a:solidFill>
                  <a:schemeClr val="bg1"/>
                </a:solidFill>
                <a:latin typeface="Montserrat" panose="00000500000000000000" pitchFamily="2" charset="0"/>
              </a:rPr>
              <a:t>Karakteristik umur dan status gizi responden </a:t>
            </a:r>
          </a:p>
          <a:p>
            <a:r>
              <a:rPr lang="id-ID" sz="1600" b="1" dirty="0">
                <a:solidFill>
                  <a:schemeClr val="bg1"/>
                </a:solidFill>
                <a:latin typeface="Montserrat" panose="00000500000000000000" pitchFamily="2" charset="0"/>
              </a:rPr>
              <a:t>berhubungan secara tidak langsung dengan adanya efek non karsinogenik akibat gas CO.</a:t>
            </a:r>
          </a:p>
          <a:p>
            <a:pPr marL="285750" indent="-285750">
              <a:buFont typeface="Arial" panose="020B0604020202020204" pitchFamily="34" charset="0"/>
              <a:buChar char="•"/>
            </a:pPr>
            <a:r>
              <a:rPr lang="id-ID" sz="1600" b="1" dirty="0">
                <a:solidFill>
                  <a:schemeClr val="bg1"/>
                </a:solidFill>
                <a:latin typeface="Montserrat" panose="00000500000000000000" pitchFamily="2" charset="0"/>
              </a:rPr>
              <a:t>Kebiasaan merokok</a:t>
            </a:r>
          </a:p>
          <a:p>
            <a:r>
              <a:rPr lang="id-ID" sz="1600" b="1" dirty="0">
                <a:solidFill>
                  <a:schemeClr val="bg1"/>
                </a:solidFill>
                <a:latin typeface="Montserrat" panose="00000500000000000000" pitchFamily="2" charset="0"/>
              </a:rPr>
              <a:t>responden yang memiliki kebiasaan merokok mempunyai risiko lebih besar akibat adanya pajanan CO dari asap rokok yang mengandung konsentrasi CO lebih dari 20.000 ppm. </a:t>
            </a:r>
          </a:p>
          <a:p>
            <a:pPr marL="285750" indent="-285750">
              <a:buFont typeface="Arial" panose="020B0604020202020204" pitchFamily="34" charset="0"/>
              <a:buChar char="•"/>
            </a:pPr>
            <a:r>
              <a:rPr lang="id-ID" sz="1600" b="1" dirty="0">
                <a:solidFill>
                  <a:schemeClr val="bg1"/>
                </a:solidFill>
                <a:latin typeface="Montserrat" panose="00000500000000000000" pitchFamily="2" charset="0"/>
              </a:rPr>
              <a:t>Penggunaan APD </a:t>
            </a:r>
          </a:p>
          <a:p>
            <a:r>
              <a:rPr lang="id-ID" sz="1600" b="1" dirty="0">
                <a:solidFill>
                  <a:schemeClr val="bg1"/>
                </a:solidFill>
                <a:latin typeface="Montserrat" panose="00000500000000000000" pitchFamily="2" charset="0"/>
              </a:rPr>
              <a:t>Meskipun secara kuantitas sebagian besar responden menggunakan APD, namun APD yang digunakan oleh beberapa responden tidak sesuai dengan standar APD yang telah disediakan.</a:t>
            </a:r>
          </a:p>
          <a:p>
            <a:pPr marL="285750" indent="-285750">
              <a:buFont typeface="Arial" panose="020B0604020202020204" pitchFamily="34" charset="0"/>
              <a:buChar char="•"/>
            </a:pPr>
            <a:r>
              <a:rPr lang="id-ID" sz="1600" b="1" dirty="0">
                <a:solidFill>
                  <a:schemeClr val="bg1"/>
                </a:solidFill>
                <a:latin typeface="Montserrat" panose="00000500000000000000" pitchFamily="2" charset="0"/>
              </a:rPr>
              <a:t>Riwayat penyakit paru</a:t>
            </a:r>
          </a:p>
          <a:p>
            <a:r>
              <a:rPr lang="id-ID" sz="1600" b="1" dirty="0">
                <a:solidFill>
                  <a:schemeClr val="bg1"/>
                </a:solidFill>
                <a:latin typeface="Montserrat" panose="00000500000000000000" pitchFamily="2" charset="0"/>
              </a:rPr>
              <a:t>responden yang memiliki riwayat penyakit paru merupakan salah satu kelompok yang peka terhadap adanya pajanan gas CO.</a:t>
            </a:r>
          </a:p>
        </p:txBody>
      </p:sp>
      <p:pic>
        <p:nvPicPr>
          <p:cNvPr id="4" name="Graphic 3">
            <a:extLst>
              <a:ext uri="{FF2B5EF4-FFF2-40B4-BE49-F238E27FC236}">
                <a16:creationId xmlns:a16="http://schemas.microsoft.com/office/drawing/2014/main" id="{51ACCD36-DB38-ADB2-5E28-2EFF6FB19657}"/>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2360408" y="-121627"/>
            <a:ext cx="1974792" cy="1974792"/>
          </a:xfrm>
          <a:prstGeom prst="rect">
            <a:avLst/>
          </a:prstGeom>
        </p:spPr>
      </p:pic>
      <p:pic>
        <p:nvPicPr>
          <p:cNvPr id="6" name="Picture 5">
            <a:extLst>
              <a:ext uri="{FF2B5EF4-FFF2-40B4-BE49-F238E27FC236}">
                <a16:creationId xmlns:a16="http://schemas.microsoft.com/office/drawing/2014/main" id="{AF04D257-D95B-F04D-3A80-DE6654D8505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2360408" y="4415607"/>
            <a:ext cx="2262109" cy="2262109"/>
          </a:xfrm>
          <a:prstGeom prst="rect">
            <a:avLst/>
          </a:prstGeom>
        </p:spPr>
      </p:pic>
      <p:pic>
        <p:nvPicPr>
          <p:cNvPr id="7" name="Graphic 6">
            <a:extLst>
              <a:ext uri="{FF2B5EF4-FFF2-40B4-BE49-F238E27FC236}">
                <a16:creationId xmlns:a16="http://schemas.microsoft.com/office/drawing/2014/main" id="{B2D892C1-2BC0-DC8B-6759-700BB86A4B0C}"/>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741284" y="4922086"/>
            <a:ext cx="1653233" cy="1653233"/>
          </a:xfrm>
          <a:prstGeom prst="rect">
            <a:avLst/>
          </a:prstGeom>
        </p:spPr>
      </p:pic>
    </p:spTree>
    <p:extLst>
      <p:ext uri="{BB962C8B-B14F-4D97-AF65-F5344CB8AC3E}">
        <p14:creationId xmlns:p14="http://schemas.microsoft.com/office/powerpoint/2010/main" val="845454640"/>
      </p:ext>
    </p:extLst>
  </p:cSld>
  <p:clrMapOvr>
    <a:masterClrMapping/>
  </p:clrMapOvr>
  <mc:AlternateContent xmlns:mc="http://schemas.openxmlformats.org/markup-compatibility/2006" xmlns:p159="http://schemas.microsoft.com/office/powerpoint/2015/09/main">
    <mc:Choice Requires="p159">
      <p:transition spd="slow">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ccel="50000" decel="50000" autoRev="1" fill="hold" nodeType="withEffect">
                                  <p:stCondLst>
                                    <p:cond delay="0"/>
                                  </p:stCondLst>
                                  <p:childTnLst>
                                    <p:animMotion origin="layout" path="M 0.00273 0.0125 L 0.00325 0.05324 " pathEditMode="relative" rAng="0" ptsTypes="AA">
                                      <p:cBhvr>
                                        <p:cTn id="6" dur="1500" fill="hold"/>
                                        <p:tgtEl>
                                          <p:spTgt spid="3"/>
                                        </p:tgtEl>
                                        <p:attrNameLst>
                                          <p:attrName>ppt_x</p:attrName>
                                          <p:attrName>ppt_y</p:attrName>
                                        </p:attrNameLst>
                                      </p:cBhvr>
                                      <p:rCtr x="26" y="2037"/>
                                    </p:animMotion>
                                  </p:childTnLst>
                                </p:cTn>
                              </p:par>
                              <p:par>
                                <p:cTn id="7" presetID="42" presetClass="path" presetSubtype="0" repeatCount="indefinite" accel="50000" decel="50000" autoRev="1" fill="hold" nodeType="withEffect">
                                  <p:stCondLst>
                                    <p:cond delay="0"/>
                                  </p:stCondLst>
                                  <p:childTnLst>
                                    <p:animMotion origin="layout" path="M -1.66667E-6 2.59259E-6 L -1.66667E-6 0.0199 " pathEditMode="relative" rAng="0" ptsTypes="AA">
                                      <p:cBhvr>
                                        <p:cTn id="8" dur="1500" fill="hold"/>
                                        <p:tgtEl>
                                          <p:spTgt spid="4"/>
                                        </p:tgtEl>
                                        <p:attrNameLst>
                                          <p:attrName>ppt_x</p:attrName>
                                          <p:attrName>ppt_y</p:attrName>
                                        </p:attrNameLst>
                                      </p:cBhvr>
                                      <p:rCtr x="0" y="995"/>
                                    </p:animMotion>
                                  </p:childTnLst>
                                </p:cTn>
                              </p:par>
                              <p:par>
                                <p:cTn id="9" presetID="42" presetClass="path" presetSubtype="0" repeatCount="indefinite" accel="50000" decel="50000" autoRev="1" fill="hold" nodeType="withEffect">
                                  <p:stCondLst>
                                    <p:cond delay="0"/>
                                  </p:stCondLst>
                                  <p:childTnLst>
                                    <p:animMotion origin="layout" path="M -4.16667E-7 -4.81481E-6 L -0.00026 0.02038 " pathEditMode="relative" rAng="0" ptsTypes="AA">
                                      <p:cBhvr>
                                        <p:cTn id="10" dur="1500" fill="hold"/>
                                        <p:tgtEl>
                                          <p:spTgt spid="6"/>
                                        </p:tgtEl>
                                        <p:attrNameLst>
                                          <p:attrName>ppt_x</p:attrName>
                                          <p:attrName>ppt_y</p:attrName>
                                        </p:attrNameLst>
                                      </p:cBhvr>
                                      <p:rCtr x="-13" y="1019"/>
                                    </p:animMotion>
                                  </p:childTnLst>
                                </p:cTn>
                              </p:par>
                              <p:par>
                                <p:cTn id="11" presetID="42" presetClass="path" presetSubtype="0" repeatCount="indefinite" accel="50000" decel="50000" autoRev="1" fill="hold" nodeType="withEffect">
                                  <p:stCondLst>
                                    <p:cond delay="0"/>
                                  </p:stCondLst>
                                  <p:childTnLst>
                                    <p:animMotion origin="layout" path="M -1.38778E-17 -4.44444E-6 L -1.38778E-17 0.02315 " pathEditMode="relative" rAng="0" ptsTypes="AA">
                                      <p:cBhvr>
                                        <p:cTn id="12" dur="1500" fill="hold"/>
                                        <p:tgtEl>
                                          <p:spTgt spid="7"/>
                                        </p:tgtEl>
                                        <p:attrNameLst>
                                          <p:attrName>ppt_x</p:attrName>
                                          <p:attrName>ppt_y</p:attrName>
                                        </p:attrNameLst>
                                      </p:cBhvr>
                                      <p:rCtr x="0" y="115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TotalTime>
  <Words>825</Words>
  <Application>Microsoft Office PowerPoint</Application>
  <PresentationFormat>Widescreen</PresentationFormat>
  <Paragraphs>162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Montserrat</vt:lpstr>
      <vt:lpstr>Open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ikomang trifebiastawa</dc:creator>
  <cp:lastModifiedBy>aqsalbae516@gmail.com</cp:lastModifiedBy>
  <cp:revision>23</cp:revision>
  <dcterms:created xsi:type="dcterms:W3CDTF">2022-04-04T02:25:03Z</dcterms:created>
  <dcterms:modified xsi:type="dcterms:W3CDTF">2022-11-21T16:58:29Z</dcterms:modified>
</cp:coreProperties>
</file>