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theme/theme5.xml" ContentType="application/vnd.openxmlformats-officedocument.theme+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theme/theme6.xml" ContentType="application/vnd.openxmlformats-officedocument.theme+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theme/theme7.xml" ContentType="application/vnd.openxmlformats-officedocument.theme+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theme/theme8.xml" ContentType="application/vnd.openxmlformats-officedocument.theme+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theme/theme9.xml" ContentType="application/vnd.openxmlformats-officedocument.theme+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theme/theme10.xml" ContentType="application/vnd.openxmlformats-officedocument.theme+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theme/theme11.xml" ContentType="application/vnd.openxmlformats-officedocument.theme+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theme/theme12.xml" ContentType="application/vnd.openxmlformats-officedocument.theme+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theme/theme13.xml" ContentType="application/vnd.openxmlformats-officedocument.theme+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theme/theme14.xml" ContentType="application/vnd.openxmlformats-officedocument.theme+xml"/>
  <Override PartName="/ppt/theme/theme15.xml" ContentType="application/vnd.openxmlformats-officedocument.theme+xml"/>
  <Override PartName="/ppt/theme/theme16.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 id="2147483653" r:id="rId2"/>
    <p:sldMasterId id="2147483655" r:id="rId3"/>
    <p:sldMasterId id="2147483658" r:id="rId4"/>
    <p:sldMasterId id="2147483660" r:id="rId5"/>
    <p:sldMasterId id="2147483662" r:id="rId6"/>
    <p:sldMasterId id="2147483664" r:id="rId7"/>
    <p:sldMasterId id="2147483666" r:id="rId8"/>
    <p:sldMasterId id="2147483669" r:id="rId9"/>
    <p:sldMasterId id="2147483671" r:id="rId10"/>
    <p:sldMasterId id="2147483673" r:id="rId11"/>
    <p:sldMasterId id="2147483677" r:id="rId12"/>
    <p:sldMasterId id="2147483683" r:id="rId13"/>
    <p:sldMasterId id="2147484045" r:id="rId14"/>
  </p:sldMasterIdLst>
  <p:notesMasterIdLst>
    <p:notesMasterId r:id="rId64"/>
  </p:notesMasterIdLst>
  <p:handoutMasterIdLst>
    <p:handoutMasterId r:id="rId65"/>
  </p:handoutMasterIdLst>
  <p:sldIdLst>
    <p:sldId id="256" r:id="rId15"/>
    <p:sldId id="257" r:id="rId16"/>
    <p:sldId id="265" r:id="rId17"/>
    <p:sldId id="258" r:id="rId18"/>
    <p:sldId id="259" r:id="rId19"/>
    <p:sldId id="261" r:id="rId20"/>
    <p:sldId id="291" r:id="rId21"/>
    <p:sldId id="266" r:id="rId22"/>
    <p:sldId id="267" r:id="rId23"/>
    <p:sldId id="273" r:id="rId24"/>
    <p:sldId id="274" r:id="rId25"/>
    <p:sldId id="268" r:id="rId26"/>
    <p:sldId id="269" r:id="rId27"/>
    <p:sldId id="270" r:id="rId28"/>
    <p:sldId id="312" r:id="rId29"/>
    <p:sldId id="290" r:id="rId30"/>
    <p:sldId id="298" r:id="rId31"/>
    <p:sldId id="299" r:id="rId32"/>
    <p:sldId id="300" r:id="rId33"/>
    <p:sldId id="301" r:id="rId34"/>
    <p:sldId id="302" r:id="rId35"/>
    <p:sldId id="303" r:id="rId36"/>
    <p:sldId id="304" r:id="rId37"/>
    <p:sldId id="305" r:id="rId38"/>
    <p:sldId id="306" r:id="rId39"/>
    <p:sldId id="307" r:id="rId40"/>
    <p:sldId id="308" r:id="rId41"/>
    <p:sldId id="309" r:id="rId42"/>
    <p:sldId id="310" r:id="rId43"/>
    <p:sldId id="311" r:id="rId44"/>
    <p:sldId id="297" r:id="rId45"/>
    <p:sldId id="283" r:id="rId46"/>
    <p:sldId id="284" r:id="rId47"/>
    <p:sldId id="285" r:id="rId48"/>
    <p:sldId id="280" r:id="rId49"/>
    <p:sldId id="279" r:id="rId50"/>
    <p:sldId id="281" r:id="rId51"/>
    <p:sldId id="282" r:id="rId52"/>
    <p:sldId id="293" r:id="rId53"/>
    <p:sldId id="289" r:id="rId54"/>
    <p:sldId id="294" r:id="rId55"/>
    <p:sldId id="295" r:id="rId56"/>
    <p:sldId id="296" r:id="rId57"/>
    <p:sldId id="286" r:id="rId58"/>
    <p:sldId id="287" r:id="rId59"/>
    <p:sldId id="288" r:id="rId60"/>
    <p:sldId id="264" r:id="rId61"/>
    <p:sldId id="263" r:id="rId62"/>
    <p:sldId id="292" r:id="rId63"/>
  </p:sldIdLst>
  <p:sldSz cx="9144000" cy="6858000" type="screen4x3"/>
  <p:notesSz cx="6858000" cy="9313863"/>
  <p:defaultTextStyle>
    <a:defPPr>
      <a:defRPr lang="en-US"/>
    </a:defPPr>
    <a:lvl1pPr algn="l" rtl="0" eaLnBrk="0" fontAlgn="base" hangingPunct="0">
      <a:spcBef>
        <a:spcPct val="0"/>
      </a:spcBef>
      <a:spcAft>
        <a:spcPct val="0"/>
      </a:spcAft>
      <a:defRPr kern="1200">
        <a:solidFill>
          <a:schemeClr val="tx1"/>
        </a:solidFill>
        <a:latin typeface="Tempus Sans ITC" pitchFamily="82" charset="0"/>
        <a:ea typeface="+mn-ea"/>
        <a:cs typeface="+mn-cs"/>
      </a:defRPr>
    </a:lvl1pPr>
    <a:lvl2pPr marL="457200" algn="l" rtl="0" eaLnBrk="0" fontAlgn="base" hangingPunct="0">
      <a:spcBef>
        <a:spcPct val="0"/>
      </a:spcBef>
      <a:spcAft>
        <a:spcPct val="0"/>
      </a:spcAft>
      <a:defRPr kern="1200">
        <a:solidFill>
          <a:schemeClr val="tx1"/>
        </a:solidFill>
        <a:latin typeface="Tempus Sans ITC" pitchFamily="82" charset="0"/>
        <a:ea typeface="+mn-ea"/>
        <a:cs typeface="+mn-cs"/>
      </a:defRPr>
    </a:lvl2pPr>
    <a:lvl3pPr marL="914400" algn="l" rtl="0" eaLnBrk="0" fontAlgn="base" hangingPunct="0">
      <a:spcBef>
        <a:spcPct val="0"/>
      </a:spcBef>
      <a:spcAft>
        <a:spcPct val="0"/>
      </a:spcAft>
      <a:defRPr kern="1200">
        <a:solidFill>
          <a:schemeClr val="tx1"/>
        </a:solidFill>
        <a:latin typeface="Tempus Sans ITC" pitchFamily="82" charset="0"/>
        <a:ea typeface="+mn-ea"/>
        <a:cs typeface="+mn-cs"/>
      </a:defRPr>
    </a:lvl3pPr>
    <a:lvl4pPr marL="1371600" algn="l" rtl="0" eaLnBrk="0" fontAlgn="base" hangingPunct="0">
      <a:spcBef>
        <a:spcPct val="0"/>
      </a:spcBef>
      <a:spcAft>
        <a:spcPct val="0"/>
      </a:spcAft>
      <a:defRPr kern="1200">
        <a:solidFill>
          <a:schemeClr val="tx1"/>
        </a:solidFill>
        <a:latin typeface="Tempus Sans ITC" pitchFamily="82" charset="0"/>
        <a:ea typeface="+mn-ea"/>
        <a:cs typeface="+mn-cs"/>
      </a:defRPr>
    </a:lvl4pPr>
    <a:lvl5pPr marL="1828800" algn="l" rtl="0" eaLnBrk="0" fontAlgn="base" hangingPunct="0">
      <a:spcBef>
        <a:spcPct val="0"/>
      </a:spcBef>
      <a:spcAft>
        <a:spcPct val="0"/>
      </a:spcAft>
      <a:defRPr kern="1200">
        <a:solidFill>
          <a:schemeClr val="tx1"/>
        </a:solidFill>
        <a:latin typeface="Tempus Sans ITC" pitchFamily="82" charset="0"/>
        <a:ea typeface="+mn-ea"/>
        <a:cs typeface="+mn-cs"/>
      </a:defRPr>
    </a:lvl5pPr>
    <a:lvl6pPr marL="2286000" algn="l" defTabSz="914400" rtl="0" eaLnBrk="1" latinLnBrk="0" hangingPunct="1">
      <a:defRPr kern="1200">
        <a:solidFill>
          <a:schemeClr val="tx1"/>
        </a:solidFill>
        <a:latin typeface="Tempus Sans ITC" pitchFamily="82" charset="0"/>
        <a:ea typeface="+mn-ea"/>
        <a:cs typeface="+mn-cs"/>
      </a:defRPr>
    </a:lvl6pPr>
    <a:lvl7pPr marL="2743200" algn="l" defTabSz="914400" rtl="0" eaLnBrk="1" latinLnBrk="0" hangingPunct="1">
      <a:defRPr kern="1200">
        <a:solidFill>
          <a:schemeClr val="tx1"/>
        </a:solidFill>
        <a:latin typeface="Tempus Sans ITC" pitchFamily="82" charset="0"/>
        <a:ea typeface="+mn-ea"/>
        <a:cs typeface="+mn-cs"/>
      </a:defRPr>
    </a:lvl7pPr>
    <a:lvl8pPr marL="3200400" algn="l" defTabSz="914400" rtl="0" eaLnBrk="1" latinLnBrk="0" hangingPunct="1">
      <a:defRPr kern="1200">
        <a:solidFill>
          <a:schemeClr val="tx1"/>
        </a:solidFill>
        <a:latin typeface="Tempus Sans ITC" pitchFamily="82" charset="0"/>
        <a:ea typeface="+mn-ea"/>
        <a:cs typeface="+mn-cs"/>
      </a:defRPr>
    </a:lvl8pPr>
    <a:lvl9pPr marL="3657600" algn="l" defTabSz="914400" rtl="0" eaLnBrk="1" latinLnBrk="0" hangingPunct="1">
      <a:defRPr kern="1200">
        <a:solidFill>
          <a:schemeClr val="tx1"/>
        </a:solidFill>
        <a:latin typeface="Tempus Sans ITC" pitchFamily="82"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FF00"/>
    <a:srgbClr val="CC3300"/>
    <a:srgbClr val="FF66CC"/>
    <a:srgbClr val="FFCCFF"/>
    <a:srgbClr val="FF00FF"/>
    <a:srgbClr val="000000"/>
    <a:srgbClr val="FFFF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00" d="100"/>
        <a:sy n="100" d="100"/>
      </p:scale>
      <p:origin x="0" y="0"/>
    </p:cViewPr>
  </p:notesTextViewPr>
  <p:sorterViewPr>
    <p:cViewPr>
      <p:scale>
        <a:sx n="40" d="100"/>
        <a:sy n="4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3.xml"/><Relationship Id="rId18" Type="http://schemas.openxmlformats.org/officeDocument/2006/relationships/slide" Target="slides/slide4.xml"/><Relationship Id="rId26" Type="http://schemas.openxmlformats.org/officeDocument/2006/relationships/slide" Target="slides/slide12.xml"/><Relationship Id="rId39" Type="http://schemas.openxmlformats.org/officeDocument/2006/relationships/slide" Target="slides/slide25.xml"/><Relationship Id="rId21" Type="http://schemas.openxmlformats.org/officeDocument/2006/relationships/slide" Target="slides/slide7.xml"/><Relationship Id="rId34" Type="http://schemas.openxmlformats.org/officeDocument/2006/relationships/slide" Target="slides/slide20.xml"/><Relationship Id="rId42" Type="http://schemas.openxmlformats.org/officeDocument/2006/relationships/slide" Target="slides/slide28.xml"/><Relationship Id="rId47" Type="http://schemas.openxmlformats.org/officeDocument/2006/relationships/slide" Target="slides/slide33.xml"/><Relationship Id="rId50" Type="http://schemas.openxmlformats.org/officeDocument/2006/relationships/slide" Target="slides/slide36.xml"/><Relationship Id="rId55" Type="http://schemas.openxmlformats.org/officeDocument/2006/relationships/slide" Target="slides/slide41.xml"/><Relationship Id="rId63" Type="http://schemas.openxmlformats.org/officeDocument/2006/relationships/slide" Target="slides/slide49.xml"/><Relationship Id="rId68" Type="http://schemas.openxmlformats.org/officeDocument/2006/relationships/theme" Target="theme/theme1.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2.xml"/><Relationship Id="rId29"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0.xml"/><Relationship Id="rId32" Type="http://schemas.openxmlformats.org/officeDocument/2006/relationships/slide" Target="slides/slide18.xml"/><Relationship Id="rId37" Type="http://schemas.openxmlformats.org/officeDocument/2006/relationships/slide" Target="slides/slide23.xml"/><Relationship Id="rId40" Type="http://schemas.openxmlformats.org/officeDocument/2006/relationships/slide" Target="slides/slide26.xml"/><Relationship Id="rId45" Type="http://schemas.openxmlformats.org/officeDocument/2006/relationships/slide" Target="slides/slide31.xml"/><Relationship Id="rId53" Type="http://schemas.openxmlformats.org/officeDocument/2006/relationships/slide" Target="slides/slide39.xml"/><Relationship Id="rId58" Type="http://schemas.openxmlformats.org/officeDocument/2006/relationships/slide" Target="slides/slide44.xml"/><Relationship Id="rId66"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 Target="slides/slide1.xml"/><Relationship Id="rId23" Type="http://schemas.openxmlformats.org/officeDocument/2006/relationships/slide" Target="slides/slide9.xml"/><Relationship Id="rId28" Type="http://schemas.openxmlformats.org/officeDocument/2006/relationships/slide" Target="slides/slide14.xml"/><Relationship Id="rId36" Type="http://schemas.openxmlformats.org/officeDocument/2006/relationships/slide" Target="slides/slide22.xml"/><Relationship Id="rId49" Type="http://schemas.openxmlformats.org/officeDocument/2006/relationships/slide" Target="slides/slide35.xml"/><Relationship Id="rId57" Type="http://schemas.openxmlformats.org/officeDocument/2006/relationships/slide" Target="slides/slide43.xml"/><Relationship Id="rId61" Type="http://schemas.openxmlformats.org/officeDocument/2006/relationships/slide" Target="slides/slide47.xml"/><Relationship Id="rId10" Type="http://schemas.openxmlformats.org/officeDocument/2006/relationships/slideMaster" Target="slideMasters/slideMaster10.xml"/><Relationship Id="rId19" Type="http://schemas.openxmlformats.org/officeDocument/2006/relationships/slide" Target="slides/slide5.xml"/><Relationship Id="rId31" Type="http://schemas.openxmlformats.org/officeDocument/2006/relationships/slide" Target="slides/slide17.xml"/><Relationship Id="rId44" Type="http://schemas.openxmlformats.org/officeDocument/2006/relationships/slide" Target="slides/slide30.xml"/><Relationship Id="rId52" Type="http://schemas.openxmlformats.org/officeDocument/2006/relationships/slide" Target="slides/slide38.xml"/><Relationship Id="rId60" Type="http://schemas.openxmlformats.org/officeDocument/2006/relationships/slide" Target="slides/slide46.xml"/><Relationship Id="rId65"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8.xml"/><Relationship Id="rId27" Type="http://schemas.openxmlformats.org/officeDocument/2006/relationships/slide" Target="slides/slide13.xml"/><Relationship Id="rId30" Type="http://schemas.openxmlformats.org/officeDocument/2006/relationships/slide" Target="slides/slide16.xml"/><Relationship Id="rId35" Type="http://schemas.openxmlformats.org/officeDocument/2006/relationships/slide" Target="slides/slide21.xml"/><Relationship Id="rId43" Type="http://schemas.openxmlformats.org/officeDocument/2006/relationships/slide" Target="slides/slide29.xml"/><Relationship Id="rId48" Type="http://schemas.openxmlformats.org/officeDocument/2006/relationships/slide" Target="slides/slide34.xml"/><Relationship Id="rId56" Type="http://schemas.openxmlformats.org/officeDocument/2006/relationships/slide" Target="slides/slide42.xml"/><Relationship Id="rId64" Type="http://schemas.openxmlformats.org/officeDocument/2006/relationships/notesMaster" Target="notesMasters/notesMaster1.xml"/><Relationship Id="rId69" Type="http://schemas.openxmlformats.org/officeDocument/2006/relationships/tableStyles" Target="tableStyles.xml"/><Relationship Id="rId8" Type="http://schemas.openxmlformats.org/officeDocument/2006/relationships/slideMaster" Target="slideMasters/slideMaster8.xml"/><Relationship Id="rId51" Type="http://schemas.openxmlformats.org/officeDocument/2006/relationships/slide" Target="slides/slide37.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 Target="slides/slide3.xml"/><Relationship Id="rId25" Type="http://schemas.openxmlformats.org/officeDocument/2006/relationships/slide" Target="slides/slide11.xml"/><Relationship Id="rId33" Type="http://schemas.openxmlformats.org/officeDocument/2006/relationships/slide" Target="slides/slide19.xml"/><Relationship Id="rId38" Type="http://schemas.openxmlformats.org/officeDocument/2006/relationships/slide" Target="slides/slide24.xml"/><Relationship Id="rId46" Type="http://schemas.openxmlformats.org/officeDocument/2006/relationships/slide" Target="slides/slide32.xml"/><Relationship Id="rId59" Type="http://schemas.openxmlformats.org/officeDocument/2006/relationships/slide" Target="slides/slide45.xml"/><Relationship Id="rId67" Type="http://schemas.openxmlformats.org/officeDocument/2006/relationships/viewProps" Target="viewProps.xml"/><Relationship Id="rId20" Type="http://schemas.openxmlformats.org/officeDocument/2006/relationships/slide" Target="slides/slide6.xml"/><Relationship Id="rId41" Type="http://schemas.openxmlformats.org/officeDocument/2006/relationships/slide" Target="slides/slide27.xml"/><Relationship Id="rId54" Type="http://schemas.openxmlformats.org/officeDocument/2006/relationships/slide" Target="slides/slide40.xml"/><Relationship Id="rId62" Type="http://schemas.openxmlformats.org/officeDocument/2006/relationships/slide" Target="slides/slide48.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EB4E19D-C82A-47FA-B75A-D77F843A58EF}" type="doc">
      <dgm:prSet loTypeId="urn:microsoft.com/office/officeart/2005/8/layout/cycle8" loCatId="cycle" qsTypeId="urn:microsoft.com/office/officeart/2005/8/quickstyle/simple5" qsCatId="simple" csTypeId="urn:microsoft.com/office/officeart/2005/8/colors/colorful4" csCatId="colorful" phldr="1"/>
      <dgm:spPr/>
    </dgm:pt>
    <dgm:pt modelId="{FC132E1F-39B1-4FA9-B587-BF6F02A4744F}">
      <dgm:prSet phldrT="[Text]"/>
      <dgm:spPr/>
      <dgm:t>
        <a:bodyPr/>
        <a:lstStyle/>
        <a:p>
          <a:r>
            <a:rPr lang="id-ID" b="1" dirty="0" smtClean="0"/>
            <a:t>Pendidikan Non Formal</a:t>
          </a:r>
          <a:endParaRPr lang="id-ID" b="1" dirty="0"/>
        </a:p>
      </dgm:t>
    </dgm:pt>
    <dgm:pt modelId="{A795AF3F-E4F7-4216-B3DC-6337B38C667D}" type="parTrans" cxnId="{3EA03C60-4E0F-4A5F-A7E6-F5A36E60EB8F}">
      <dgm:prSet/>
      <dgm:spPr/>
      <dgm:t>
        <a:bodyPr/>
        <a:lstStyle/>
        <a:p>
          <a:endParaRPr lang="id-ID"/>
        </a:p>
      </dgm:t>
    </dgm:pt>
    <dgm:pt modelId="{EBB23FC2-BC73-4999-9C23-CF1325E0CC39}" type="sibTrans" cxnId="{3EA03C60-4E0F-4A5F-A7E6-F5A36E60EB8F}">
      <dgm:prSet/>
      <dgm:spPr/>
      <dgm:t>
        <a:bodyPr/>
        <a:lstStyle/>
        <a:p>
          <a:endParaRPr lang="id-ID"/>
        </a:p>
      </dgm:t>
    </dgm:pt>
    <dgm:pt modelId="{B7C912E9-F93C-4AA2-B00D-4C54DD27150B}">
      <dgm:prSet phldrT="[Text]"/>
      <dgm:spPr/>
      <dgm:t>
        <a:bodyPr/>
        <a:lstStyle/>
        <a:p>
          <a:r>
            <a:rPr lang="id-ID" b="1" dirty="0" smtClean="0"/>
            <a:t>Pendidikan  Informal</a:t>
          </a:r>
          <a:endParaRPr lang="id-ID" b="1" dirty="0"/>
        </a:p>
      </dgm:t>
    </dgm:pt>
    <dgm:pt modelId="{51E8EB9E-1F72-49BB-B4F6-1A079F6A8FAF}" type="parTrans" cxnId="{9B914D67-3533-485A-AD58-43DDC22DEC31}">
      <dgm:prSet/>
      <dgm:spPr/>
      <dgm:t>
        <a:bodyPr/>
        <a:lstStyle/>
        <a:p>
          <a:endParaRPr lang="id-ID"/>
        </a:p>
      </dgm:t>
    </dgm:pt>
    <dgm:pt modelId="{962BFB22-D6EA-4EFC-B684-FFC622C902CD}" type="sibTrans" cxnId="{9B914D67-3533-485A-AD58-43DDC22DEC31}">
      <dgm:prSet/>
      <dgm:spPr/>
      <dgm:t>
        <a:bodyPr/>
        <a:lstStyle/>
        <a:p>
          <a:endParaRPr lang="id-ID"/>
        </a:p>
      </dgm:t>
    </dgm:pt>
    <dgm:pt modelId="{5E7E947D-A706-4843-86B1-A89A31FCC14D}">
      <dgm:prSet phldrT="[Text]"/>
      <dgm:spPr/>
      <dgm:t>
        <a:bodyPr/>
        <a:lstStyle/>
        <a:p>
          <a:r>
            <a:rPr lang="id-ID" b="1" dirty="0" smtClean="0"/>
            <a:t>Pendidikan Formal</a:t>
          </a:r>
          <a:endParaRPr lang="id-ID" b="1" dirty="0"/>
        </a:p>
      </dgm:t>
    </dgm:pt>
    <dgm:pt modelId="{7781A1BC-9424-4932-94E4-A58CCF6D7A33}" type="parTrans" cxnId="{5E8BE29A-5931-40B6-A5A0-F3B0D1A5E0DC}">
      <dgm:prSet/>
      <dgm:spPr/>
      <dgm:t>
        <a:bodyPr/>
        <a:lstStyle/>
        <a:p>
          <a:endParaRPr lang="id-ID"/>
        </a:p>
      </dgm:t>
    </dgm:pt>
    <dgm:pt modelId="{42E4773C-8F67-4B05-A69F-452A3E029D97}" type="sibTrans" cxnId="{5E8BE29A-5931-40B6-A5A0-F3B0D1A5E0DC}">
      <dgm:prSet/>
      <dgm:spPr/>
      <dgm:t>
        <a:bodyPr/>
        <a:lstStyle/>
        <a:p>
          <a:endParaRPr lang="id-ID"/>
        </a:p>
      </dgm:t>
    </dgm:pt>
    <dgm:pt modelId="{B9A6F4E2-ACEF-4F37-9CAF-8EED1CB517AD}" type="pres">
      <dgm:prSet presAssocID="{0EB4E19D-C82A-47FA-B75A-D77F843A58EF}" presName="compositeShape" presStyleCnt="0">
        <dgm:presLayoutVars>
          <dgm:chMax val="7"/>
          <dgm:dir/>
          <dgm:resizeHandles val="exact"/>
        </dgm:presLayoutVars>
      </dgm:prSet>
      <dgm:spPr/>
    </dgm:pt>
    <dgm:pt modelId="{92E6C960-4121-4F73-BEB8-E0FA7425464B}" type="pres">
      <dgm:prSet presAssocID="{0EB4E19D-C82A-47FA-B75A-D77F843A58EF}" presName="wedge1" presStyleLbl="node1" presStyleIdx="0" presStyleCnt="3"/>
      <dgm:spPr/>
      <dgm:t>
        <a:bodyPr/>
        <a:lstStyle/>
        <a:p>
          <a:endParaRPr lang="id-ID"/>
        </a:p>
      </dgm:t>
    </dgm:pt>
    <dgm:pt modelId="{D8DA39A8-17D1-4D81-877B-2172BD8614D4}" type="pres">
      <dgm:prSet presAssocID="{0EB4E19D-C82A-47FA-B75A-D77F843A58EF}" presName="dummy1a" presStyleCnt="0"/>
      <dgm:spPr/>
    </dgm:pt>
    <dgm:pt modelId="{4BF0176C-5172-437E-9410-7FD652583E40}" type="pres">
      <dgm:prSet presAssocID="{0EB4E19D-C82A-47FA-B75A-D77F843A58EF}" presName="dummy1b" presStyleCnt="0"/>
      <dgm:spPr/>
    </dgm:pt>
    <dgm:pt modelId="{57B38246-CC9E-4730-BD80-213089DD854D}" type="pres">
      <dgm:prSet presAssocID="{0EB4E19D-C82A-47FA-B75A-D77F843A58EF}" presName="wedge1Tx" presStyleLbl="node1" presStyleIdx="0" presStyleCnt="3">
        <dgm:presLayoutVars>
          <dgm:chMax val="0"/>
          <dgm:chPref val="0"/>
          <dgm:bulletEnabled val="1"/>
        </dgm:presLayoutVars>
      </dgm:prSet>
      <dgm:spPr/>
      <dgm:t>
        <a:bodyPr/>
        <a:lstStyle/>
        <a:p>
          <a:endParaRPr lang="id-ID"/>
        </a:p>
      </dgm:t>
    </dgm:pt>
    <dgm:pt modelId="{E0972BD4-188E-468F-BD36-8E960E22E189}" type="pres">
      <dgm:prSet presAssocID="{0EB4E19D-C82A-47FA-B75A-D77F843A58EF}" presName="wedge2" presStyleLbl="node1" presStyleIdx="1" presStyleCnt="3"/>
      <dgm:spPr/>
      <dgm:t>
        <a:bodyPr/>
        <a:lstStyle/>
        <a:p>
          <a:endParaRPr lang="id-ID"/>
        </a:p>
      </dgm:t>
    </dgm:pt>
    <dgm:pt modelId="{395A7E9D-47DE-4A7B-B012-7400C5585759}" type="pres">
      <dgm:prSet presAssocID="{0EB4E19D-C82A-47FA-B75A-D77F843A58EF}" presName="dummy2a" presStyleCnt="0"/>
      <dgm:spPr/>
    </dgm:pt>
    <dgm:pt modelId="{D4A1058B-0DBF-4261-A06A-DDB907678995}" type="pres">
      <dgm:prSet presAssocID="{0EB4E19D-C82A-47FA-B75A-D77F843A58EF}" presName="dummy2b" presStyleCnt="0"/>
      <dgm:spPr/>
    </dgm:pt>
    <dgm:pt modelId="{2BA0398B-C200-4DDB-9B25-F5ADC0A5CB96}" type="pres">
      <dgm:prSet presAssocID="{0EB4E19D-C82A-47FA-B75A-D77F843A58EF}" presName="wedge2Tx" presStyleLbl="node1" presStyleIdx="1" presStyleCnt="3">
        <dgm:presLayoutVars>
          <dgm:chMax val="0"/>
          <dgm:chPref val="0"/>
          <dgm:bulletEnabled val="1"/>
        </dgm:presLayoutVars>
      </dgm:prSet>
      <dgm:spPr/>
      <dgm:t>
        <a:bodyPr/>
        <a:lstStyle/>
        <a:p>
          <a:endParaRPr lang="id-ID"/>
        </a:p>
      </dgm:t>
    </dgm:pt>
    <dgm:pt modelId="{32493A7C-A4AB-4C6A-BF4B-9D516A5DF497}" type="pres">
      <dgm:prSet presAssocID="{0EB4E19D-C82A-47FA-B75A-D77F843A58EF}" presName="wedge3" presStyleLbl="node1" presStyleIdx="2" presStyleCnt="3"/>
      <dgm:spPr/>
      <dgm:t>
        <a:bodyPr/>
        <a:lstStyle/>
        <a:p>
          <a:endParaRPr lang="id-ID"/>
        </a:p>
      </dgm:t>
    </dgm:pt>
    <dgm:pt modelId="{75A406F2-DD00-46AA-BA8A-1D72C2B8F41A}" type="pres">
      <dgm:prSet presAssocID="{0EB4E19D-C82A-47FA-B75A-D77F843A58EF}" presName="dummy3a" presStyleCnt="0"/>
      <dgm:spPr/>
    </dgm:pt>
    <dgm:pt modelId="{DE65C455-0706-43DD-96EF-CF9FDB9AA642}" type="pres">
      <dgm:prSet presAssocID="{0EB4E19D-C82A-47FA-B75A-D77F843A58EF}" presName="dummy3b" presStyleCnt="0"/>
      <dgm:spPr/>
    </dgm:pt>
    <dgm:pt modelId="{9638E21B-A3CC-48D3-A35E-8C5AE00DE770}" type="pres">
      <dgm:prSet presAssocID="{0EB4E19D-C82A-47FA-B75A-D77F843A58EF}" presName="wedge3Tx" presStyleLbl="node1" presStyleIdx="2" presStyleCnt="3">
        <dgm:presLayoutVars>
          <dgm:chMax val="0"/>
          <dgm:chPref val="0"/>
          <dgm:bulletEnabled val="1"/>
        </dgm:presLayoutVars>
      </dgm:prSet>
      <dgm:spPr/>
      <dgm:t>
        <a:bodyPr/>
        <a:lstStyle/>
        <a:p>
          <a:endParaRPr lang="id-ID"/>
        </a:p>
      </dgm:t>
    </dgm:pt>
    <dgm:pt modelId="{47AE67C4-2F5E-44DD-A33F-A0A99C0CBEAD}" type="pres">
      <dgm:prSet presAssocID="{EBB23FC2-BC73-4999-9C23-CF1325E0CC39}" presName="arrowWedge1" presStyleLbl="fgSibTrans2D1" presStyleIdx="0" presStyleCnt="3"/>
      <dgm:spPr/>
    </dgm:pt>
    <dgm:pt modelId="{BF110A5C-3EBC-4CBE-8196-CB33D7445D3F}" type="pres">
      <dgm:prSet presAssocID="{962BFB22-D6EA-4EFC-B684-FFC622C902CD}" presName="arrowWedge2" presStyleLbl="fgSibTrans2D1" presStyleIdx="1" presStyleCnt="3" custLinFactNeighborX="-343" custLinFactNeighborY="-1029"/>
      <dgm:spPr/>
    </dgm:pt>
    <dgm:pt modelId="{4A836F91-BDCA-4F51-B00B-32485D378318}" type="pres">
      <dgm:prSet presAssocID="{42E4773C-8F67-4B05-A69F-452A3E029D97}" presName="arrowWedge3" presStyleLbl="fgSibTrans2D1" presStyleIdx="2" presStyleCnt="3" custLinFactNeighborX="-343"/>
      <dgm:spPr/>
    </dgm:pt>
  </dgm:ptLst>
  <dgm:cxnLst>
    <dgm:cxn modelId="{2C037AF0-2C23-466C-B1C3-C1BC7AC722B7}" type="presOf" srcId="{0EB4E19D-C82A-47FA-B75A-D77F843A58EF}" destId="{B9A6F4E2-ACEF-4F37-9CAF-8EED1CB517AD}" srcOrd="0" destOrd="0" presId="urn:microsoft.com/office/officeart/2005/8/layout/cycle8"/>
    <dgm:cxn modelId="{A5986FFC-092C-451C-921C-65B3DAEB49A6}" type="presOf" srcId="{B7C912E9-F93C-4AA2-B00D-4C54DD27150B}" destId="{2BA0398B-C200-4DDB-9B25-F5ADC0A5CB96}" srcOrd="1" destOrd="0" presId="urn:microsoft.com/office/officeart/2005/8/layout/cycle8"/>
    <dgm:cxn modelId="{2512FF3E-B131-442D-ABA3-F42311D43CD1}" type="presOf" srcId="{FC132E1F-39B1-4FA9-B587-BF6F02A4744F}" destId="{57B38246-CC9E-4730-BD80-213089DD854D}" srcOrd="1" destOrd="0" presId="urn:microsoft.com/office/officeart/2005/8/layout/cycle8"/>
    <dgm:cxn modelId="{9B914D67-3533-485A-AD58-43DDC22DEC31}" srcId="{0EB4E19D-C82A-47FA-B75A-D77F843A58EF}" destId="{B7C912E9-F93C-4AA2-B00D-4C54DD27150B}" srcOrd="1" destOrd="0" parTransId="{51E8EB9E-1F72-49BB-B4F6-1A079F6A8FAF}" sibTransId="{962BFB22-D6EA-4EFC-B684-FFC622C902CD}"/>
    <dgm:cxn modelId="{5E8BE29A-5931-40B6-A5A0-F3B0D1A5E0DC}" srcId="{0EB4E19D-C82A-47FA-B75A-D77F843A58EF}" destId="{5E7E947D-A706-4843-86B1-A89A31FCC14D}" srcOrd="2" destOrd="0" parTransId="{7781A1BC-9424-4932-94E4-A58CCF6D7A33}" sibTransId="{42E4773C-8F67-4B05-A69F-452A3E029D97}"/>
    <dgm:cxn modelId="{BB4EDA10-AC7E-44BE-843E-E675D54BE544}" type="presOf" srcId="{5E7E947D-A706-4843-86B1-A89A31FCC14D}" destId="{32493A7C-A4AB-4C6A-BF4B-9D516A5DF497}" srcOrd="0" destOrd="0" presId="urn:microsoft.com/office/officeart/2005/8/layout/cycle8"/>
    <dgm:cxn modelId="{EFABD966-6586-464B-8DDE-81D80240FCCC}" type="presOf" srcId="{5E7E947D-A706-4843-86B1-A89A31FCC14D}" destId="{9638E21B-A3CC-48D3-A35E-8C5AE00DE770}" srcOrd="1" destOrd="0" presId="urn:microsoft.com/office/officeart/2005/8/layout/cycle8"/>
    <dgm:cxn modelId="{B6694E96-164D-4909-AB55-690006F700AA}" type="presOf" srcId="{B7C912E9-F93C-4AA2-B00D-4C54DD27150B}" destId="{E0972BD4-188E-468F-BD36-8E960E22E189}" srcOrd="0" destOrd="0" presId="urn:microsoft.com/office/officeart/2005/8/layout/cycle8"/>
    <dgm:cxn modelId="{3EA03C60-4E0F-4A5F-A7E6-F5A36E60EB8F}" srcId="{0EB4E19D-C82A-47FA-B75A-D77F843A58EF}" destId="{FC132E1F-39B1-4FA9-B587-BF6F02A4744F}" srcOrd="0" destOrd="0" parTransId="{A795AF3F-E4F7-4216-B3DC-6337B38C667D}" sibTransId="{EBB23FC2-BC73-4999-9C23-CF1325E0CC39}"/>
    <dgm:cxn modelId="{0A5C68AD-8887-43C4-BBF2-91797EFA44E2}" type="presOf" srcId="{FC132E1F-39B1-4FA9-B587-BF6F02A4744F}" destId="{92E6C960-4121-4F73-BEB8-E0FA7425464B}" srcOrd="0" destOrd="0" presId="urn:microsoft.com/office/officeart/2005/8/layout/cycle8"/>
    <dgm:cxn modelId="{7099DA3C-5B0D-4300-A4EA-7BECCFFDEF72}" type="presParOf" srcId="{B9A6F4E2-ACEF-4F37-9CAF-8EED1CB517AD}" destId="{92E6C960-4121-4F73-BEB8-E0FA7425464B}" srcOrd="0" destOrd="0" presId="urn:microsoft.com/office/officeart/2005/8/layout/cycle8"/>
    <dgm:cxn modelId="{1F266365-3670-4EF8-8F01-32539D64E342}" type="presParOf" srcId="{B9A6F4E2-ACEF-4F37-9CAF-8EED1CB517AD}" destId="{D8DA39A8-17D1-4D81-877B-2172BD8614D4}" srcOrd="1" destOrd="0" presId="urn:microsoft.com/office/officeart/2005/8/layout/cycle8"/>
    <dgm:cxn modelId="{E3109632-B651-4533-88CD-2FCB16CA2F68}" type="presParOf" srcId="{B9A6F4E2-ACEF-4F37-9CAF-8EED1CB517AD}" destId="{4BF0176C-5172-437E-9410-7FD652583E40}" srcOrd="2" destOrd="0" presId="urn:microsoft.com/office/officeart/2005/8/layout/cycle8"/>
    <dgm:cxn modelId="{6AAC8F43-280D-4052-83C0-CEB6D9CD3FDD}" type="presParOf" srcId="{B9A6F4E2-ACEF-4F37-9CAF-8EED1CB517AD}" destId="{57B38246-CC9E-4730-BD80-213089DD854D}" srcOrd="3" destOrd="0" presId="urn:microsoft.com/office/officeart/2005/8/layout/cycle8"/>
    <dgm:cxn modelId="{F94623DD-4F89-48B2-AD09-AAAB32A4E3DE}" type="presParOf" srcId="{B9A6F4E2-ACEF-4F37-9CAF-8EED1CB517AD}" destId="{E0972BD4-188E-468F-BD36-8E960E22E189}" srcOrd="4" destOrd="0" presId="urn:microsoft.com/office/officeart/2005/8/layout/cycle8"/>
    <dgm:cxn modelId="{8925D0BB-8B79-4529-88DD-94A2F1682EE4}" type="presParOf" srcId="{B9A6F4E2-ACEF-4F37-9CAF-8EED1CB517AD}" destId="{395A7E9D-47DE-4A7B-B012-7400C5585759}" srcOrd="5" destOrd="0" presId="urn:microsoft.com/office/officeart/2005/8/layout/cycle8"/>
    <dgm:cxn modelId="{6EA9138F-A917-4446-B5F4-0365A924C536}" type="presParOf" srcId="{B9A6F4E2-ACEF-4F37-9CAF-8EED1CB517AD}" destId="{D4A1058B-0DBF-4261-A06A-DDB907678995}" srcOrd="6" destOrd="0" presId="urn:microsoft.com/office/officeart/2005/8/layout/cycle8"/>
    <dgm:cxn modelId="{DAE70A58-68EC-4872-848A-5931C2DDF486}" type="presParOf" srcId="{B9A6F4E2-ACEF-4F37-9CAF-8EED1CB517AD}" destId="{2BA0398B-C200-4DDB-9B25-F5ADC0A5CB96}" srcOrd="7" destOrd="0" presId="urn:microsoft.com/office/officeart/2005/8/layout/cycle8"/>
    <dgm:cxn modelId="{58C8118D-37F3-425A-B9C1-F7C1B21EEE04}" type="presParOf" srcId="{B9A6F4E2-ACEF-4F37-9CAF-8EED1CB517AD}" destId="{32493A7C-A4AB-4C6A-BF4B-9D516A5DF497}" srcOrd="8" destOrd="0" presId="urn:microsoft.com/office/officeart/2005/8/layout/cycle8"/>
    <dgm:cxn modelId="{00BEB9D7-5DE5-43A4-8D84-F3F94337E35E}" type="presParOf" srcId="{B9A6F4E2-ACEF-4F37-9CAF-8EED1CB517AD}" destId="{75A406F2-DD00-46AA-BA8A-1D72C2B8F41A}" srcOrd="9" destOrd="0" presId="urn:microsoft.com/office/officeart/2005/8/layout/cycle8"/>
    <dgm:cxn modelId="{F6A2297B-E9D8-4025-B52E-73093125C1F6}" type="presParOf" srcId="{B9A6F4E2-ACEF-4F37-9CAF-8EED1CB517AD}" destId="{DE65C455-0706-43DD-96EF-CF9FDB9AA642}" srcOrd="10" destOrd="0" presId="urn:microsoft.com/office/officeart/2005/8/layout/cycle8"/>
    <dgm:cxn modelId="{D8ECE790-BEB9-4D58-9EC2-EF1BB0487C0D}" type="presParOf" srcId="{B9A6F4E2-ACEF-4F37-9CAF-8EED1CB517AD}" destId="{9638E21B-A3CC-48D3-A35E-8C5AE00DE770}" srcOrd="11" destOrd="0" presId="urn:microsoft.com/office/officeart/2005/8/layout/cycle8"/>
    <dgm:cxn modelId="{80C78952-D585-4594-9797-40EFEAEBD4AD}" type="presParOf" srcId="{B9A6F4E2-ACEF-4F37-9CAF-8EED1CB517AD}" destId="{47AE67C4-2F5E-44DD-A33F-A0A99C0CBEAD}" srcOrd="12" destOrd="0" presId="urn:microsoft.com/office/officeart/2005/8/layout/cycle8"/>
    <dgm:cxn modelId="{A2B9F30D-C3A5-4CB5-9BED-5B2CD1B4CA82}" type="presParOf" srcId="{B9A6F4E2-ACEF-4F37-9CAF-8EED1CB517AD}" destId="{BF110A5C-3EBC-4CBE-8196-CB33D7445D3F}" srcOrd="13" destOrd="0" presId="urn:microsoft.com/office/officeart/2005/8/layout/cycle8"/>
    <dgm:cxn modelId="{1D407C1D-C9DE-4C75-931D-74A59FD0FA24}" type="presParOf" srcId="{B9A6F4E2-ACEF-4F37-9CAF-8EED1CB517AD}" destId="{4A836F91-BDCA-4F51-B00B-32485D378318}" srcOrd="14"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E6C960-4121-4F73-BEB8-E0FA7425464B}">
      <dsp:nvSpPr>
        <dsp:cNvPr id="0" name=""/>
        <dsp:cNvSpPr/>
      </dsp:nvSpPr>
      <dsp:spPr>
        <a:xfrm>
          <a:off x="1598989" y="278090"/>
          <a:ext cx="3593783" cy="3593783"/>
        </a:xfrm>
        <a:prstGeom prst="pie">
          <a:avLst>
            <a:gd name="adj1" fmla="val 16200000"/>
            <a:gd name="adj2" fmla="val 1800000"/>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id-ID" sz="1800" b="1" kern="1200" dirty="0" smtClean="0"/>
            <a:t>Pendidikan Non Formal</a:t>
          </a:r>
          <a:endParaRPr lang="id-ID" sz="1800" b="1" kern="1200" dirty="0"/>
        </a:p>
      </dsp:txBody>
      <dsp:txXfrm>
        <a:off x="3492999" y="1039630"/>
        <a:ext cx="1283494" cy="1069578"/>
      </dsp:txXfrm>
    </dsp:sp>
    <dsp:sp modelId="{E0972BD4-188E-468F-BD36-8E960E22E189}">
      <dsp:nvSpPr>
        <dsp:cNvPr id="0" name=""/>
        <dsp:cNvSpPr/>
      </dsp:nvSpPr>
      <dsp:spPr>
        <a:xfrm>
          <a:off x="1524975" y="406439"/>
          <a:ext cx="3593783" cy="3593783"/>
        </a:xfrm>
        <a:prstGeom prst="pie">
          <a:avLst>
            <a:gd name="adj1" fmla="val 1800000"/>
            <a:gd name="adj2" fmla="val 9000000"/>
          </a:avLst>
        </a:prstGeom>
        <a:gradFill rotWithShape="0">
          <a:gsLst>
            <a:gs pos="0">
              <a:schemeClr val="accent4">
                <a:hueOff val="-2232385"/>
                <a:satOff val="13449"/>
                <a:lumOff val="1078"/>
                <a:alphaOff val="0"/>
                <a:shade val="51000"/>
                <a:satMod val="130000"/>
              </a:schemeClr>
            </a:gs>
            <a:gs pos="80000">
              <a:schemeClr val="accent4">
                <a:hueOff val="-2232385"/>
                <a:satOff val="13449"/>
                <a:lumOff val="1078"/>
                <a:alphaOff val="0"/>
                <a:shade val="93000"/>
                <a:satMod val="130000"/>
              </a:schemeClr>
            </a:gs>
            <a:gs pos="100000">
              <a:schemeClr val="accent4">
                <a:hueOff val="-2232385"/>
                <a:satOff val="13449"/>
                <a:lumOff val="107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id-ID" sz="1800" b="1" kern="1200" dirty="0" smtClean="0"/>
            <a:t>Pendidikan  Informal</a:t>
          </a:r>
          <a:endParaRPr lang="id-ID" sz="1800" b="1" kern="1200" dirty="0"/>
        </a:p>
      </dsp:txBody>
      <dsp:txXfrm>
        <a:off x="2380637" y="2738120"/>
        <a:ext cx="1925241" cy="941229"/>
      </dsp:txXfrm>
    </dsp:sp>
    <dsp:sp modelId="{32493A7C-A4AB-4C6A-BF4B-9D516A5DF497}">
      <dsp:nvSpPr>
        <dsp:cNvPr id="0" name=""/>
        <dsp:cNvSpPr/>
      </dsp:nvSpPr>
      <dsp:spPr>
        <a:xfrm>
          <a:off x="1450960" y="278090"/>
          <a:ext cx="3593783" cy="3593783"/>
        </a:xfrm>
        <a:prstGeom prst="pie">
          <a:avLst>
            <a:gd name="adj1" fmla="val 9000000"/>
            <a:gd name="adj2" fmla="val 16200000"/>
          </a:avLst>
        </a:prstGeom>
        <a:gradFill rotWithShape="0">
          <a:gsLst>
            <a:gs pos="0">
              <a:schemeClr val="accent4">
                <a:hueOff val="-4464770"/>
                <a:satOff val="26899"/>
                <a:lumOff val="2156"/>
                <a:alphaOff val="0"/>
                <a:shade val="51000"/>
                <a:satMod val="130000"/>
              </a:schemeClr>
            </a:gs>
            <a:gs pos="80000">
              <a:schemeClr val="accent4">
                <a:hueOff val="-4464770"/>
                <a:satOff val="26899"/>
                <a:lumOff val="2156"/>
                <a:alphaOff val="0"/>
                <a:shade val="93000"/>
                <a:satMod val="130000"/>
              </a:schemeClr>
            </a:gs>
            <a:gs pos="100000">
              <a:schemeClr val="accent4">
                <a:hueOff val="-4464770"/>
                <a:satOff val="26899"/>
                <a:lumOff val="215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id-ID" sz="1800" b="1" kern="1200" dirty="0" smtClean="0"/>
            <a:t>Pendidikan Formal</a:t>
          </a:r>
          <a:endParaRPr lang="id-ID" sz="1800" b="1" kern="1200" dirty="0"/>
        </a:p>
      </dsp:txBody>
      <dsp:txXfrm>
        <a:off x="1867240" y="1039630"/>
        <a:ext cx="1283494" cy="1069578"/>
      </dsp:txXfrm>
    </dsp:sp>
    <dsp:sp modelId="{47AE67C4-2F5E-44DD-A33F-A0A99C0CBEAD}">
      <dsp:nvSpPr>
        <dsp:cNvPr id="0" name=""/>
        <dsp:cNvSpPr/>
      </dsp:nvSpPr>
      <dsp:spPr>
        <a:xfrm>
          <a:off x="1376814" y="55618"/>
          <a:ext cx="4038728" cy="4038728"/>
        </a:xfrm>
        <a:prstGeom prst="circularArrow">
          <a:avLst>
            <a:gd name="adj1" fmla="val 5085"/>
            <a:gd name="adj2" fmla="val 327528"/>
            <a:gd name="adj3" fmla="val 1472472"/>
            <a:gd name="adj4" fmla="val 16199432"/>
            <a:gd name="adj5" fmla="val 5932"/>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BF110A5C-3EBC-4CBE-8196-CB33D7445D3F}">
      <dsp:nvSpPr>
        <dsp:cNvPr id="0" name=""/>
        <dsp:cNvSpPr/>
      </dsp:nvSpPr>
      <dsp:spPr>
        <a:xfrm>
          <a:off x="1288649" y="142181"/>
          <a:ext cx="4038728" cy="4038728"/>
        </a:xfrm>
        <a:prstGeom prst="circularArrow">
          <a:avLst>
            <a:gd name="adj1" fmla="val 5085"/>
            <a:gd name="adj2" fmla="val 327528"/>
            <a:gd name="adj3" fmla="val 8671970"/>
            <a:gd name="adj4" fmla="val 1800502"/>
            <a:gd name="adj5" fmla="val 5932"/>
          </a:avLst>
        </a:prstGeom>
        <a:gradFill rotWithShape="0">
          <a:gsLst>
            <a:gs pos="0">
              <a:schemeClr val="accent4">
                <a:hueOff val="-2232385"/>
                <a:satOff val="13449"/>
                <a:lumOff val="1078"/>
                <a:alphaOff val="0"/>
                <a:shade val="51000"/>
                <a:satMod val="130000"/>
              </a:schemeClr>
            </a:gs>
            <a:gs pos="80000">
              <a:schemeClr val="accent4">
                <a:hueOff val="-2232385"/>
                <a:satOff val="13449"/>
                <a:lumOff val="1078"/>
                <a:alphaOff val="0"/>
                <a:shade val="93000"/>
                <a:satMod val="130000"/>
              </a:schemeClr>
            </a:gs>
            <a:gs pos="100000">
              <a:schemeClr val="accent4">
                <a:hueOff val="-2232385"/>
                <a:satOff val="13449"/>
                <a:lumOff val="107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4A836F91-BDCA-4F51-B00B-32485D378318}">
      <dsp:nvSpPr>
        <dsp:cNvPr id="0" name=""/>
        <dsp:cNvSpPr/>
      </dsp:nvSpPr>
      <dsp:spPr>
        <a:xfrm>
          <a:off x="1214338" y="55618"/>
          <a:ext cx="4038728" cy="4038728"/>
        </a:xfrm>
        <a:prstGeom prst="circularArrow">
          <a:avLst>
            <a:gd name="adj1" fmla="val 5085"/>
            <a:gd name="adj2" fmla="val 327528"/>
            <a:gd name="adj3" fmla="val 15873039"/>
            <a:gd name="adj4" fmla="val 9000000"/>
            <a:gd name="adj5" fmla="val 5932"/>
          </a:avLst>
        </a:prstGeom>
        <a:gradFill rotWithShape="0">
          <a:gsLst>
            <a:gs pos="0">
              <a:schemeClr val="accent4">
                <a:hueOff val="-4464770"/>
                <a:satOff val="26899"/>
                <a:lumOff val="2156"/>
                <a:alphaOff val="0"/>
                <a:shade val="51000"/>
                <a:satMod val="130000"/>
              </a:schemeClr>
            </a:gs>
            <a:gs pos="80000">
              <a:schemeClr val="accent4">
                <a:hueOff val="-4464770"/>
                <a:satOff val="26899"/>
                <a:lumOff val="2156"/>
                <a:alphaOff val="0"/>
                <a:shade val="93000"/>
                <a:satMod val="130000"/>
              </a:schemeClr>
            </a:gs>
            <a:gs pos="100000">
              <a:schemeClr val="accent4">
                <a:hueOff val="-4464770"/>
                <a:satOff val="26899"/>
                <a:lumOff val="215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69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5693"/>
          </a:xfrm>
          <a:prstGeom prst="rect">
            <a:avLst/>
          </a:prstGeom>
        </p:spPr>
        <p:txBody>
          <a:bodyPr vert="horz" lIns="91440" tIns="45720" rIns="91440" bIns="45720" rtlCol="0"/>
          <a:lstStyle>
            <a:lvl1pPr algn="r">
              <a:defRPr sz="1200"/>
            </a:lvl1pPr>
          </a:lstStyle>
          <a:p>
            <a:fld id="{805B2DDF-869C-407B-8534-0EC08A84DA19}" type="datetimeFigureOut">
              <a:rPr lang="en-US" smtClean="0"/>
              <a:pPr/>
              <a:t>8/23/2024</a:t>
            </a:fld>
            <a:endParaRPr lang="en-US"/>
          </a:p>
        </p:txBody>
      </p:sp>
      <p:sp>
        <p:nvSpPr>
          <p:cNvPr id="4" name="Footer Placeholder 3"/>
          <p:cNvSpPr>
            <a:spLocks noGrp="1"/>
          </p:cNvSpPr>
          <p:nvPr>
            <p:ph type="ftr" sz="quarter" idx="2"/>
          </p:nvPr>
        </p:nvSpPr>
        <p:spPr>
          <a:xfrm>
            <a:off x="0" y="8846553"/>
            <a:ext cx="2971800" cy="46569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46553"/>
            <a:ext cx="2971800" cy="465693"/>
          </a:xfrm>
          <a:prstGeom prst="rect">
            <a:avLst/>
          </a:prstGeom>
        </p:spPr>
        <p:txBody>
          <a:bodyPr vert="horz" lIns="91440" tIns="45720" rIns="91440" bIns="45720" rtlCol="0" anchor="b"/>
          <a:lstStyle>
            <a:lvl1pPr algn="r">
              <a:defRPr sz="1200"/>
            </a:lvl1pPr>
          </a:lstStyle>
          <a:p>
            <a:fld id="{DD3046AD-88E5-452D-9D0E-F49E56EA697D}" type="slidenum">
              <a:rPr lang="en-US" smtClean="0"/>
              <a:pPr/>
              <a:t>‹#›</a:t>
            </a:fld>
            <a:endParaRPr lang="en-US"/>
          </a:p>
        </p:txBody>
      </p:sp>
    </p:spTree>
    <p:extLst>
      <p:ext uri="{BB962C8B-B14F-4D97-AF65-F5344CB8AC3E}">
        <p14:creationId xmlns:p14="http://schemas.microsoft.com/office/powerpoint/2010/main" val="24322339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6725"/>
          </a:xfrm>
          <a:prstGeom prst="rect">
            <a:avLst/>
          </a:prstGeom>
        </p:spPr>
        <p:txBody>
          <a:bodyPr vert="horz" lIns="91440" tIns="45720" rIns="91440" bIns="45720" rtlCol="0"/>
          <a:lstStyle>
            <a:lvl1pPr algn="r">
              <a:defRPr sz="1200"/>
            </a:lvl1pPr>
          </a:lstStyle>
          <a:p>
            <a:fld id="{50DD43B7-8493-4C93-B03D-7CC09005F93D}" type="datetimeFigureOut">
              <a:rPr lang="en-US" smtClean="0"/>
              <a:t>8/23/2024</a:t>
            </a:fld>
            <a:endParaRPr lang="en-US"/>
          </a:p>
        </p:txBody>
      </p:sp>
      <p:sp>
        <p:nvSpPr>
          <p:cNvPr id="4" name="Slide Image Placeholder 3"/>
          <p:cNvSpPr>
            <a:spLocks noGrp="1" noRot="1" noChangeAspect="1"/>
          </p:cNvSpPr>
          <p:nvPr>
            <p:ph type="sldImg" idx="2"/>
          </p:nvPr>
        </p:nvSpPr>
        <p:spPr>
          <a:xfrm>
            <a:off x="1333500" y="1163638"/>
            <a:ext cx="4191000" cy="31432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81513"/>
            <a:ext cx="5486400" cy="3668712"/>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7138"/>
            <a:ext cx="2971800"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47138"/>
            <a:ext cx="2971800" cy="466725"/>
          </a:xfrm>
          <a:prstGeom prst="rect">
            <a:avLst/>
          </a:prstGeom>
        </p:spPr>
        <p:txBody>
          <a:bodyPr vert="horz" lIns="91440" tIns="45720" rIns="91440" bIns="45720" rtlCol="0" anchor="b"/>
          <a:lstStyle>
            <a:lvl1pPr algn="r">
              <a:defRPr sz="1200"/>
            </a:lvl1pPr>
          </a:lstStyle>
          <a:p>
            <a:fld id="{07EDFF24-A7FF-48C1-A411-F5C1F053B7C2}" type="slidenum">
              <a:rPr lang="en-US" smtClean="0"/>
              <a:t>‹#›</a:t>
            </a:fld>
            <a:endParaRPr lang="en-US"/>
          </a:p>
        </p:txBody>
      </p:sp>
    </p:spTree>
    <p:extLst>
      <p:ext uri="{BB962C8B-B14F-4D97-AF65-F5344CB8AC3E}">
        <p14:creationId xmlns:p14="http://schemas.microsoft.com/office/powerpoint/2010/main" val="851864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EDFF24-A7FF-48C1-A411-F5C1F053B7C2}" type="slidenum">
              <a:rPr lang="en-US" smtClean="0"/>
              <a:t>4</a:t>
            </a:fld>
            <a:endParaRPr lang="en-US"/>
          </a:p>
        </p:txBody>
      </p:sp>
    </p:spTree>
    <p:extLst>
      <p:ext uri="{BB962C8B-B14F-4D97-AF65-F5344CB8AC3E}">
        <p14:creationId xmlns:p14="http://schemas.microsoft.com/office/powerpoint/2010/main" val="6363321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7"/>
          <p:cNvGrpSpPr>
            <a:grpSpLocks/>
          </p:cNvGrpSpPr>
          <p:nvPr/>
        </p:nvGrpSpPr>
        <p:grpSpPr bwMode="auto">
          <a:xfrm>
            <a:off x="228600" y="2889250"/>
            <a:ext cx="8610600" cy="201613"/>
            <a:chOff x="144" y="1680"/>
            <a:chExt cx="5424" cy="144"/>
          </a:xfrm>
        </p:grpSpPr>
        <p:sp>
          <p:nvSpPr>
            <p:cNvPr id="5" name="Rectangle 8"/>
            <p:cNvSpPr>
              <a:spLocks noChangeArrowheads="1"/>
            </p:cNvSpPr>
            <p:nvPr userDrawn="1"/>
          </p:nvSpPr>
          <p:spPr bwMode="auto">
            <a:xfrm>
              <a:off x="144" y="1680"/>
              <a:ext cx="1808" cy="144"/>
            </a:xfrm>
            <a:prstGeom prst="rect">
              <a:avLst/>
            </a:prstGeom>
            <a:solidFill>
              <a:schemeClr val="bg2"/>
            </a:solidFill>
            <a:ln w="9525">
              <a:noFill/>
              <a:miter lim="800000"/>
              <a:headEnd/>
              <a:tailEnd/>
            </a:ln>
            <a:effectLst/>
          </p:spPr>
          <p:txBody>
            <a:bodyPr wrap="none" anchor="ctr"/>
            <a:lstStyle/>
            <a:p>
              <a:pPr>
                <a:defRPr/>
              </a:pPr>
              <a:endParaRPr lang="en-US"/>
            </a:p>
          </p:txBody>
        </p:sp>
        <p:sp>
          <p:nvSpPr>
            <p:cNvPr id="6" name="Rectangle 9"/>
            <p:cNvSpPr>
              <a:spLocks noChangeArrowheads="1"/>
            </p:cNvSpPr>
            <p:nvPr userDrawn="1"/>
          </p:nvSpPr>
          <p:spPr bwMode="auto">
            <a:xfrm>
              <a:off x="1952" y="1680"/>
              <a:ext cx="1808" cy="144"/>
            </a:xfrm>
            <a:prstGeom prst="rect">
              <a:avLst/>
            </a:prstGeom>
            <a:solidFill>
              <a:schemeClr val="accent1"/>
            </a:solidFill>
            <a:ln w="9525">
              <a:noFill/>
              <a:miter lim="800000"/>
              <a:headEnd/>
              <a:tailEnd/>
            </a:ln>
            <a:effectLst/>
          </p:spPr>
          <p:txBody>
            <a:bodyPr wrap="none" anchor="ctr"/>
            <a:lstStyle/>
            <a:p>
              <a:pPr>
                <a:defRPr/>
              </a:pPr>
              <a:endParaRPr lang="en-US"/>
            </a:p>
          </p:txBody>
        </p:sp>
        <p:sp>
          <p:nvSpPr>
            <p:cNvPr id="7" name="Rectangle 10"/>
            <p:cNvSpPr>
              <a:spLocks noChangeArrowheads="1"/>
            </p:cNvSpPr>
            <p:nvPr userDrawn="1"/>
          </p:nvSpPr>
          <p:spPr bwMode="auto">
            <a:xfrm>
              <a:off x="3760" y="1680"/>
              <a:ext cx="1808" cy="144"/>
            </a:xfrm>
            <a:prstGeom prst="rect">
              <a:avLst/>
            </a:prstGeom>
            <a:solidFill>
              <a:schemeClr val="tx2"/>
            </a:solidFill>
            <a:ln w="9525">
              <a:noFill/>
              <a:miter lim="800000"/>
              <a:headEnd/>
              <a:tailEnd/>
            </a:ln>
            <a:effectLst/>
          </p:spPr>
          <p:txBody>
            <a:bodyPr wrap="none" anchor="ctr"/>
            <a:lstStyle/>
            <a:p>
              <a:pPr>
                <a:defRPr/>
              </a:pPr>
              <a:endParaRPr lang="en-US"/>
            </a:p>
          </p:txBody>
        </p:sp>
      </p:grpSp>
      <p:sp>
        <p:nvSpPr>
          <p:cNvPr id="11266" name="Rectangle 2"/>
          <p:cNvSpPr>
            <a:spLocks noGrp="1" noChangeArrowheads="1"/>
          </p:cNvSpPr>
          <p:nvPr>
            <p:ph type="ctrTitle"/>
          </p:nvPr>
        </p:nvSpPr>
        <p:spPr>
          <a:xfrm>
            <a:off x="685800" y="685800"/>
            <a:ext cx="7772400" cy="2127250"/>
          </a:xfrm>
        </p:spPr>
        <p:txBody>
          <a:bodyPr/>
          <a:lstStyle>
            <a:lvl1pPr algn="ctr">
              <a:defRPr sz="5800"/>
            </a:lvl1pPr>
          </a:lstStyle>
          <a:p>
            <a:r>
              <a:rPr lang="en-US"/>
              <a:t>Click to edit Master title style</a:t>
            </a:r>
          </a:p>
        </p:txBody>
      </p:sp>
      <p:sp>
        <p:nvSpPr>
          <p:cNvPr id="11267" name="Rectangle 3"/>
          <p:cNvSpPr>
            <a:spLocks noGrp="1" noChangeArrowheads="1"/>
          </p:cNvSpPr>
          <p:nvPr>
            <p:ph type="subTitle" idx="1"/>
          </p:nvPr>
        </p:nvSpPr>
        <p:spPr>
          <a:xfrm>
            <a:off x="1371600" y="3270250"/>
            <a:ext cx="6400800" cy="2209800"/>
          </a:xfrm>
        </p:spPr>
        <p:txBody>
          <a:bodyPr/>
          <a:lstStyle>
            <a:lvl1pPr marL="0" indent="0" algn="ctr">
              <a:buFont typeface="Wingdings" pitchFamily="2" charset="2"/>
              <a:buNone/>
              <a:defRPr sz="3000"/>
            </a:lvl1pPr>
          </a:lstStyle>
          <a:p>
            <a:r>
              <a:rPr lang="en-US"/>
              <a:t>Click to edit Master subtitle style</a:t>
            </a:r>
          </a:p>
        </p:txBody>
      </p:sp>
      <p:sp>
        <p:nvSpPr>
          <p:cNvPr id="8" name="Rectangle 4"/>
          <p:cNvSpPr>
            <a:spLocks noGrp="1" noChangeArrowheads="1"/>
          </p:cNvSpPr>
          <p:nvPr>
            <p:ph type="dt" sz="half" idx="10"/>
          </p:nvPr>
        </p:nvSpPr>
        <p:spPr/>
        <p:txBody>
          <a:bodyPr/>
          <a:lstStyle>
            <a:lvl1pPr>
              <a:defRPr smtClean="0"/>
            </a:lvl1pPr>
          </a:lstStyle>
          <a:p>
            <a:pPr>
              <a:defRPr/>
            </a:pPr>
            <a:endParaRPr lang="en-US"/>
          </a:p>
        </p:txBody>
      </p:sp>
      <p:sp>
        <p:nvSpPr>
          <p:cNvPr id="9" name="Rectangle 5"/>
          <p:cNvSpPr>
            <a:spLocks noGrp="1" noChangeArrowheads="1"/>
          </p:cNvSpPr>
          <p:nvPr>
            <p:ph type="ftr" sz="quarter" idx="11"/>
          </p:nvPr>
        </p:nvSpPr>
        <p:spPr/>
        <p:txBody>
          <a:bodyPr/>
          <a:lstStyle>
            <a:lvl1pPr>
              <a:defRPr smtClean="0"/>
            </a:lvl1pPr>
          </a:lstStyle>
          <a:p>
            <a:pPr>
              <a:defRPr/>
            </a:pPr>
            <a:endParaRPr lang="en-US"/>
          </a:p>
        </p:txBody>
      </p:sp>
      <p:sp>
        <p:nvSpPr>
          <p:cNvPr id="10" name="Rectangle 6"/>
          <p:cNvSpPr>
            <a:spLocks noGrp="1" noChangeArrowheads="1"/>
          </p:cNvSpPr>
          <p:nvPr>
            <p:ph type="sldNum" sz="quarter" idx="12"/>
          </p:nvPr>
        </p:nvSpPr>
        <p:spPr/>
        <p:txBody>
          <a:bodyPr/>
          <a:lstStyle>
            <a:lvl1pPr>
              <a:defRPr smtClean="0"/>
            </a:lvl1pPr>
          </a:lstStyle>
          <a:p>
            <a:pPr>
              <a:defRPr/>
            </a:pPr>
            <a:fld id="{C20FD8F5-8862-4FED-B321-68A5A016E974}"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0B3AA65-AD1E-451A-976C-1F1CD774F518}"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0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ftr" sz="quarter" idx="10"/>
          </p:nvPr>
        </p:nvSpPr>
        <p:spPr>
          <a:ln/>
        </p:spPr>
        <p:txBody>
          <a:bodyPr/>
          <a:lstStyle>
            <a:lvl1pPr>
              <a:defRPr/>
            </a:lvl1pPr>
          </a:lstStyle>
          <a:p>
            <a:pPr>
              <a:defRPr/>
            </a:pPr>
            <a:endParaRPr lang="en-US"/>
          </a:p>
        </p:txBody>
      </p:sp>
      <p:sp>
        <p:nvSpPr>
          <p:cNvPr id="6" name="Rectangle 5"/>
          <p:cNvSpPr>
            <a:spLocks noGrp="1" noChangeArrowheads="1"/>
          </p:cNvSpPr>
          <p:nvPr>
            <p:ph type="sldNum" sz="quarter" idx="11"/>
          </p:nvPr>
        </p:nvSpPr>
        <p:spPr>
          <a:ln/>
        </p:spPr>
        <p:txBody>
          <a:bodyPr/>
          <a:lstStyle>
            <a:lvl1pPr>
              <a:defRPr/>
            </a:lvl1pPr>
          </a:lstStyle>
          <a:p>
            <a:pPr>
              <a:defRPr/>
            </a:pPr>
            <a:fld id="{DE68DEAC-4EA2-4154-AC68-3B3135F24474}" type="slidenum">
              <a:rPr lang="en-US"/>
              <a:pPr>
                <a:defRPr/>
              </a:pPr>
              <a:t>‹#›</a:t>
            </a:fld>
            <a:endParaRPr lang="en-US"/>
          </a:p>
        </p:txBody>
      </p:sp>
      <p:sp>
        <p:nvSpPr>
          <p:cNvPr id="7"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0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ftr" sz="quarter" idx="10"/>
          </p:nvPr>
        </p:nvSpPr>
        <p:spPr>
          <a:ln/>
        </p:spPr>
        <p:txBody>
          <a:bodyPr/>
          <a:lstStyle>
            <a:lvl1pPr>
              <a:defRPr/>
            </a:lvl1pPr>
          </a:lstStyle>
          <a:p>
            <a:pPr>
              <a:defRPr/>
            </a:pPr>
            <a:endParaRPr lang="en-US"/>
          </a:p>
        </p:txBody>
      </p:sp>
      <p:sp>
        <p:nvSpPr>
          <p:cNvPr id="5" name="Rectangle 5"/>
          <p:cNvSpPr>
            <a:spLocks noGrp="1" noChangeArrowheads="1"/>
          </p:cNvSpPr>
          <p:nvPr>
            <p:ph type="sldNum" sz="quarter" idx="11"/>
          </p:nvPr>
        </p:nvSpPr>
        <p:spPr>
          <a:ln/>
        </p:spPr>
        <p:txBody>
          <a:bodyPr/>
          <a:lstStyle>
            <a:lvl1pPr>
              <a:defRPr/>
            </a:lvl1pPr>
          </a:lstStyle>
          <a:p>
            <a:pPr>
              <a:defRPr/>
            </a:pPr>
            <a:fld id="{8EE1DD42-8676-47B9-BA02-D371FED0A640}" type="slidenum">
              <a:rPr lang="en-US"/>
              <a:pPr>
                <a:defRPr/>
              </a:pPr>
              <a:t>‹#›</a:t>
            </a:fld>
            <a:endParaRPr lang="en-US"/>
          </a:p>
        </p:txBody>
      </p:sp>
      <p:sp>
        <p:nvSpPr>
          <p:cNvPr id="6"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0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34200" y="457200"/>
            <a:ext cx="1752600" cy="5638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676400" y="457200"/>
            <a:ext cx="51054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ftr" sz="quarter" idx="10"/>
          </p:nvPr>
        </p:nvSpPr>
        <p:spPr>
          <a:ln/>
        </p:spPr>
        <p:txBody>
          <a:bodyPr/>
          <a:lstStyle>
            <a:lvl1pPr>
              <a:defRPr/>
            </a:lvl1pPr>
          </a:lstStyle>
          <a:p>
            <a:pPr>
              <a:defRPr/>
            </a:pPr>
            <a:endParaRPr lang="en-US"/>
          </a:p>
        </p:txBody>
      </p:sp>
      <p:sp>
        <p:nvSpPr>
          <p:cNvPr id="5" name="Rectangle 5"/>
          <p:cNvSpPr>
            <a:spLocks noGrp="1" noChangeArrowheads="1"/>
          </p:cNvSpPr>
          <p:nvPr>
            <p:ph type="sldNum" sz="quarter" idx="11"/>
          </p:nvPr>
        </p:nvSpPr>
        <p:spPr>
          <a:ln/>
        </p:spPr>
        <p:txBody>
          <a:bodyPr/>
          <a:lstStyle>
            <a:lvl1pPr>
              <a:defRPr/>
            </a:lvl1pPr>
          </a:lstStyle>
          <a:p>
            <a:pPr>
              <a:defRPr/>
            </a:pPr>
            <a:fld id="{8F76D609-1C1E-4A7D-AED3-0ADDA0625DB7}" type="slidenum">
              <a:rPr lang="en-US"/>
              <a:pPr>
                <a:defRPr/>
              </a:pPr>
              <a:t>‹#›</a:t>
            </a:fld>
            <a:endParaRPr lang="en-US"/>
          </a:p>
        </p:txBody>
      </p:sp>
      <p:sp>
        <p:nvSpPr>
          <p:cNvPr id="6"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03.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8229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 y="3938588"/>
            <a:ext cx="8229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9"/>
          <p:cNvSpPr>
            <a:spLocks noGrp="1" noChangeArrowheads="1"/>
          </p:cNvSpPr>
          <p:nvPr>
            <p:ph type="dt" sz="half" idx="10"/>
          </p:nvPr>
        </p:nvSpPr>
        <p:spPr>
          <a:ln/>
        </p:spPr>
        <p:txBody>
          <a:bodyPr/>
          <a:lstStyle>
            <a:lvl1pPr>
              <a:defRPr/>
            </a:lvl1pPr>
          </a:lstStyle>
          <a:p>
            <a:pPr>
              <a:defRPr/>
            </a:pPr>
            <a:endParaRPr lang="en-US"/>
          </a:p>
        </p:txBody>
      </p:sp>
      <p:sp>
        <p:nvSpPr>
          <p:cNvPr id="6" name="Rectangle 70"/>
          <p:cNvSpPr>
            <a:spLocks noGrp="1" noChangeArrowheads="1"/>
          </p:cNvSpPr>
          <p:nvPr>
            <p:ph type="ftr" sz="quarter" idx="11"/>
          </p:nvPr>
        </p:nvSpPr>
        <p:spPr>
          <a:ln/>
        </p:spPr>
        <p:txBody>
          <a:bodyPr/>
          <a:lstStyle>
            <a:lvl1pPr>
              <a:defRPr/>
            </a:lvl1pPr>
          </a:lstStyle>
          <a:p>
            <a:pPr>
              <a:defRPr/>
            </a:pPr>
            <a:endParaRPr lang="en-US"/>
          </a:p>
        </p:txBody>
      </p:sp>
      <p:sp>
        <p:nvSpPr>
          <p:cNvPr id="7" name="Rectangle 71"/>
          <p:cNvSpPr>
            <a:spLocks noGrp="1" noChangeArrowheads="1"/>
          </p:cNvSpPr>
          <p:nvPr>
            <p:ph type="sldNum" sz="quarter" idx="12"/>
          </p:nvPr>
        </p:nvSpPr>
        <p:spPr>
          <a:ln/>
        </p:spPr>
        <p:txBody>
          <a:bodyPr/>
          <a:lstStyle>
            <a:lvl1pPr>
              <a:defRPr/>
            </a:lvl1pPr>
          </a:lstStyle>
          <a:p>
            <a:pPr>
              <a:defRPr/>
            </a:pPr>
            <a:fld id="{05678074-503D-4AA7-8456-F6107B1162FA}"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0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a:defRPr/>
                </a:pPr>
                <a:endParaRPr lang="en-US"/>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defRPr/>
                </a:pPr>
                <a:endParaRPr lang="en-US"/>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a:defRPr/>
                </a:pPr>
                <a:endParaRPr lang="en-US"/>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defRPr/>
                </a:pPr>
                <a:endParaRPr lang="en-US"/>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defRPr/>
              </a:pPr>
              <a:endParaRPr lang="en-US"/>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a:defRPr/>
              </a:pPr>
              <a:endParaRPr lang="en-US"/>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lang="en-US"/>
            </a:p>
          </p:txBody>
        </p:sp>
      </p:grpSp>
      <p:sp>
        <p:nvSpPr>
          <p:cNvPr id="52236"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52237"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smtClean="0">
                <a:solidFill>
                  <a:schemeClr val="bg2"/>
                </a:solidFill>
              </a:defRPr>
            </a:lvl1pPr>
          </a:lstStyle>
          <a:p>
            <a:pPr>
              <a:defRPr/>
            </a:pPr>
            <a:endParaRPr lang="en-US"/>
          </a:p>
        </p:txBody>
      </p:sp>
      <p:sp>
        <p:nvSpPr>
          <p:cNvPr id="15" name="Rectangle 15"/>
          <p:cNvSpPr>
            <a:spLocks noGrp="1" noChangeArrowheads="1"/>
          </p:cNvSpPr>
          <p:nvPr>
            <p:ph type="ftr" sz="quarter" idx="11"/>
          </p:nvPr>
        </p:nvSpPr>
        <p:spPr>
          <a:xfrm>
            <a:off x="3429000" y="6248400"/>
            <a:ext cx="2895600" cy="457200"/>
          </a:xfrm>
        </p:spPr>
        <p:txBody>
          <a:bodyPr/>
          <a:lstStyle>
            <a:lvl1pPr>
              <a:defRPr smtClean="0">
                <a:solidFill>
                  <a:schemeClr val="bg2"/>
                </a:solidFill>
              </a:defRPr>
            </a:lvl1pPr>
          </a:lstStyle>
          <a:p>
            <a:pPr>
              <a:defRPr/>
            </a:pPr>
            <a:endParaRPr lang="en-US"/>
          </a:p>
        </p:txBody>
      </p:sp>
      <p:sp>
        <p:nvSpPr>
          <p:cNvPr id="16" name="Rectangle 16"/>
          <p:cNvSpPr>
            <a:spLocks noGrp="1" noChangeArrowheads="1"/>
          </p:cNvSpPr>
          <p:nvPr>
            <p:ph type="sldNum" sz="quarter" idx="12"/>
          </p:nvPr>
        </p:nvSpPr>
        <p:spPr>
          <a:xfrm>
            <a:off x="6858000" y="6248400"/>
            <a:ext cx="1905000" cy="457200"/>
          </a:xfrm>
        </p:spPr>
        <p:txBody>
          <a:bodyPr/>
          <a:lstStyle>
            <a:lvl1pPr>
              <a:defRPr smtClean="0">
                <a:solidFill>
                  <a:schemeClr val="bg2"/>
                </a:solidFill>
              </a:defRPr>
            </a:lvl1pPr>
          </a:lstStyle>
          <a:p>
            <a:pPr>
              <a:defRPr/>
            </a:pPr>
            <a:fld id="{CC878CF1-AEF9-4AD3-AD38-4E76A3DBA70B}"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0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911CB339-5DDD-4769-9AA3-87CEA2CA7D4C}"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0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B60763AC-457C-4F34-94D0-E41BDA16610A}"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0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F689ADB6-E17F-48A8-885A-2EE73278600E}"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0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p>
        </p:txBody>
      </p:sp>
      <p:sp>
        <p:nvSpPr>
          <p:cNvPr id="9" name="Rectangle 13"/>
          <p:cNvSpPr>
            <a:spLocks noGrp="1" noChangeArrowheads="1"/>
          </p:cNvSpPr>
          <p:nvPr>
            <p:ph type="sldNum" sz="quarter" idx="12"/>
          </p:nvPr>
        </p:nvSpPr>
        <p:spPr>
          <a:ln/>
        </p:spPr>
        <p:txBody>
          <a:bodyPr/>
          <a:lstStyle>
            <a:lvl1pPr>
              <a:defRPr/>
            </a:lvl1pPr>
          </a:lstStyle>
          <a:p>
            <a:pPr>
              <a:defRPr/>
            </a:pPr>
            <a:fld id="{CBBAAEFC-CF83-445E-B13B-ED8DB7778B93}"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0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pPr>
              <a:defRPr/>
            </a:pPr>
            <a:fld id="{1CC5BD94-BAD8-4007-9183-4EF691DCEFE0}"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DDDA454-ECF0-494F-A5B1-94F6B0FEE23C}"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n-US"/>
          </a:p>
        </p:txBody>
      </p:sp>
      <p:sp>
        <p:nvSpPr>
          <p:cNvPr id="4" name="Rectangle 13"/>
          <p:cNvSpPr>
            <a:spLocks noGrp="1" noChangeArrowheads="1"/>
          </p:cNvSpPr>
          <p:nvPr>
            <p:ph type="sldNum" sz="quarter" idx="12"/>
          </p:nvPr>
        </p:nvSpPr>
        <p:spPr>
          <a:ln/>
        </p:spPr>
        <p:txBody>
          <a:bodyPr/>
          <a:lstStyle>
            <a:lvl1pPr>
              <a:defRPr/>
            </a:lvl1pPr>
          </a:lstStyle>
          <a:p>
            <a:pPr>
              <a:defRPr/>
            </a:pPr>
            <a:fld id="{41A698AA-E5E2-49C2-B1E7-AE7135E3B218}"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34FD4922-0787-4DE7-850D-A6931AABE3A8}"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F406FAB2-4B47-4108-B927-931D77F89CE3}"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F09CDF54-4316-4F87-B1F8-DEF950DFBB56}"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3B9640CC-0343-468B-A233-640F08C4A58B}"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1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US"/>
          </a:p>
        </p:txBody>
      </p:sp>
      <p:grpSp>
        <p:nvGrpSpPr>
          <p:cNvPr id="5" name="Group 8"/>
          <p:cNvGrpSpPr>
            <a:grpSpLocks/>
          </p:cNvGrpSpPr>
          <p:nvPr/>
        </p:nvGrpSpPr>
        <p:grpSpPr bwMode="auto">
          <a:xfrm>
            <a:off x="7493000" y="2992438"/>
            <a:ext cx="1338263" cy="2189162"/>
            <a:chOff x="4704" y="1885"/>
            <a:chExt cx="843" cy="1379"/>
          </a:xfrm>
        </p:grpSpPr>
        <p:sp>
          <p:nvSpPr>
            <p:cNvPr id="6" name="Oval 9"/>
            <p:cNvSpPr>
              <a:spLocks noChangeArrowheads="1"/>
            </p:cNvSpPr>
            <p:nvPr/>
          </p:nvSpPr>
          <p:spPr bwMode="auto">
            <a:xfrm>
              <a:off x="4704" y="1885"/>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7" name="Oval 10"/>
            <p:cNvSpPr>
              <a:spLocks noChangeArrowheads="1"/>
            </p:cNvSpPr>
            <p:nvPr/>
          </p:nvSpPr>
          <p:spPr bwMode="auto">
            <a:xfrm>
              <a:off x="4883" y="1885"/>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8" name="Oval 11"/>
            <p:cNvSpPr>
              <a:spLocks noChangeArrowheads="1"/>
            </p:cNvSpPr>
            <p:nvPr/>
          </p:nvSpPr>
          <p:spPr bwMode="auto">
            <a:xfrm>
              <a:off x="5062" y="1885"/>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9" name="Oval 12"/>
            <p:cNvSpPr>
              <a:spLocks noChangeArrowheads="1"/>
            </p:cNvSpPr>
            <p:nvPr/>
          </p:nvSpPr>
          <p:spPr bwMode="auto">
            <a:xfrm>
              <a:off x="4704" y="2064"/>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10" name="Oval 13"/>
            <p:cNvSpPr>
              <a:spLocks noChangeArrowheads="1"/>
            </p:cNvSpPr>
            <p:nvPr/>
          </p:nvSpPr>
          <p:spPr bwMode="auto">
            <a:xfrm>
              <a:off x="4883" y="2064"/>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11" name="Oval 14"/>
            <p:cNvSpPr>
              <a:spLocks noChangeArrowheads="1"/>
            </p:cNvSpPr>
            <p:nvPr/>
          </p:nvSpPr>
          <p:spPr bwMode="auto">
            <a:xfrm>
              <a:off x="5062" y="2064"/>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12" name="Oval 15"/>
            <p:cNvSpPr>
              <a:spLocks noChangeArrowheads="1"/>
            </p:cNvSpPr>
            <p:nvPr/>
          </p:nvSpPr>
          <p:spPr bwMode="auto">
            <a:xfrm>
              <a:off x="5241" y="2064"/>
              <a:ext cx="127" cy="127"/>
            </a:xfrm>
            <a:prstGeom prst="ellipse">
              <a:avLst/>
            </a:prstGeom>
            <a:solidFill>
              <a:schemeClr val="accent2"/>
            </a:solidFill>
            <a:ln w="9525">
              <a:noFill/>
              <a:round/>
              <a:headEnd/>
              <a:tailEnd/>
            </a:ln>
            <a:effectLst/>
          </p:spPr>
          <p:txBody>
            <a:bodyPr wrap="none" anchor="ctr"/>
            <a:lstStyle/>
            <a:p>
              <a:pPr>
                <a:defRPr/>
              </a:pPr>
              <a:endParaRPr lang="en-US"/>
            </a:p>
          </p:txBody>
        </p:sp>
        <p:sp>
          <p:nvSpPr>
            <p:cNvPr id="13" name="Oval 16"/>
            <p:cNvSpPr>
              <a:spLocks noChangeArrowheads="1"/>
            </p:cNvSpPr>
            <p:nvPr/>
          </p:nvSpPr>
          <p:spPr bwMode="auto">
            <a:xfrm>
              <a:off x="4704" y="2243"/>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14" name="Oval 17"/>
            <p:cNvSpPr>
              <a:spLocks noChangeArrowheads="1"/>
            </p:cNvSpPr>
            <p:nvPr/>
          </p:nvSpPr>
          <p:spPr bwMode="auto">
            <a:xfrm>
              <a:off x="4883" y="2243"/>
              <a:ext cx="127" cy="127"/>
            </a:xfrm>
            <a:prstGeom prst="ellipse">
              <a:avLst/>
            </a:prstGeom>
            <a:solidFill>
              <a:schemeClr val="tx2"/>
            </a:solidFill>
            <a:ln w="9525">
              <a:noFill/>
              <a:round/>
              <a:headEnd/>
              <a:tailEnd/>
            </a:ln>
            <a:effectLst/>
          </p:spPr>
          <p:txBody>
            <a:bodyPr wrap="none" anchor="ctr"/>
            <a:lstStyle/>
            <a:p>
              <a:pPr>
                <a:defRPr/>
              </a:pPr>
              <a:endParaRPr lang="en-US"/>
            </a:p>
          </p:txBody>
        </p:sp>
        <p:sp>
          <p:nvSpPr>
            <p:cNvPr id="15" name="Oval 18"/>
            <p:cNvSpPr>
              <a:spLocks noChangeArrowheads="1"/>
            </p:cNvSpPr>
            <p:nvPr/>
          </p:nvSpPr>
          <p:spPr bwMode="auto">
            <a:xfrm>
              <a:off x="5062" y="2243"/>
              <a:ext cx="127" cy="127"/>
            </a:xfrm>
            <a:prstGeom prst="ellipse">
              <a:avLst/>
            </a:prstGeom>
            <a:solidFill>
              <a:schemeClr val="accent2"/>
            </a:solidFill>
            <a:ln w="9525">
              <a:noFill/>
              <a:round/>
              <a:headEnd/>
              <a:tailEnd/>
            </a:ln>
            <a:effectLst/>
          </p:spPr>
          <p:txBody>
            <a:bodyPr wrap="none" anchor="ctr"/>
            <a:lstStyle/>
            <a:p>
              <a:pPr>
                <a:defRPr/>
              </a:pPr>
              <a:endParaRPr lang="en-US"/>
            </a:p>
          </p:txBody>
        </p:sp>
        <p:sp>
          <p:nvSpPr>
            <p:cNvPr id="16" name="Oval 19"/>
            <p:cNvSpPr>
              <a:spLocks noChangeArrowheads="1"/>
            </p:cNvSpPr>
            <p:nvPr/>
          </p:nvSpPr>
          <p:spPr bwMode="auto">
            <a:xfrm>
              <a:off x="5241" y="2243"/>
              <a:ext cx="127" cy="127"/>
            </a:xfrm>
            <a:prstGeom prst="ellipse">
              <a:avLst/>
            </a:prstGeom>
            <a:solidFill>
              <a:schemeClr val="accent2"/>
            </a:solidFill>
            <a:ln w="9525">
              <a:noFill/>
              <a:round/>
              <a:headEnd/>
              <a:tailEnd/>
            </a:ln>
            <a:effectLst/>
          </p:spPr>
          <p:txBody>
            <a:bodyPr wrap="none" anchor="ctr"/>
            <a:lstStyle/>
            <a:p>
              <a:pPr>
                <a:defRPr/>
              </a:pPr>
              <a:endParaRPr lang="en-US"/>
            </a:p>
          </p:txBody>
        </p:sp>
        <p:sp>
          <p:nvSpPr>
            <p:cNvPr id="17" name="Oval 20"/>
            <p:cNvSpPr>
              <a:spLocks noChangeArrowheads="1"/>
            </p:cNvSpPr>
            <p:nvPr/>
          </p:nvSpPr>
          <p:spPr bwMode="auto">
            <a:xfrm>
              <a:off x="5420" y="2243"/>
              <a:ext cx="127" cy="127"/>
            </a:xfrm>
            <a:prstGeom prst="ellipse">
              <a:avLst/>
            </a:prstGeom>
            <a:solidFill>
              <a:schemeClr val="accent1"/>
            </a:solidFill>
            <a:ln w="9525">
              <a:noFill/>
              <a:round/>
              <a:headEnd/>
              <a:tailEnd/>
            </a:ln>
            <a:effectLst/>
          </p:spPr>
          <p:txBody>
            <a:bodyPr wrap="none" anchor="ctr"/>
            <a:lstStyle/>
            <a:p>
              <a:pPr>
                <a:defRPr/>
              </a:pPr>
              <a:endParaRPr lang="en-US"/>
            </a:p>
          </p:txBody>
        </p:sp>
        <p:sp>
          <p:nvSpPr>
            <p:cNvPr id="18" name="Oval 21"/>
            <p:cNvSpPr>
              <a:spLocks noChangeArrowheads="1"/>
            </p:cNvSpPr>
            <p:nvPr/>
          </p:nvSpPr>
          <p:spPr bwMode="auto">
            <a:xfrm>
              <a:off x="4704" y="2421"/>
              <a:ext cx="127" cy="128"/>
            </a:xfrm>
            <a:prstGeom prst="ellipse">
              <a:avLst/>
            </a:prstGeom>
            <a:solidFill>
              <a:schemeClr val="tx2"/>
            </a:solidFill>
            <a:ln w="9525">
              <a:noFill/>
              <a:round/>
              <a:headEnd/>
              <a:tailEnd/>
            </a:ln>
            <a:effectLst/>
          </p:spPr>
          <p:txBody>
            <a:bodyPr wrap="none" anchor="ctr"/>
            <a:lstStyle/>
            <a:p>
              <a:pPr>
                <a:defRPr/>
              </a:pPr>
              <a:endParaRPr lang="en-US"/>
            </a:p>
          </p:txBody>
        </p:sp>
        <p:sp>
          <p:nvSpPr>
            <p:cNvPr id="19" name="Oval 22"/>
            <p:cNvSpPr>
              <a:spLocks noChangeArrowheads="1"/>
            </p:cNvSpPr>
            <p:nvPr/>
          </p:nvSpPr>
          <p:spPr bwMode="auto">
            <a:xfrm>
              <a:off x="4883" y="2421"/>
              <a:ext cx="127" cy="128"/>
            </a:xfrm>
            <a:prstGeom prst="ellipse">
              <a:avLst/>
            </a:prstGeom>
            <a:solidFill>
              <a:schemeClr val="accent2"/>
            </a:solidFill>
            <a:ln w="9525">
              <a:noFill/>
              <a:round/>
              <a:headEnd/>
              <a:tailEnd/>
            </a:ln>
            <a:effectLst/>
          </p:spPr>
          <p:txBody>
            <a:bodyPr wrap="none" anchor="ctr"/>
            <a:lstStyle/>
            <a:p>
              <a:pPr>
                <a:defRPr/>
              </a:pPr>
              <a:endParaRPr lang="en-US"/>
            </a:p>
          </p:txBody>
        </p:sp>
        <p:sp>
          <p:nvSpPr>
            <p:cNvPr id="20" name="Oval 23"/>
            <p:cNvSpPr>
              <a:spLocks noChangeArrowheads="1"/>
            </p:cNvSpPr>
            <p:nvPr/>
          </p:nvSpPr>
          <p:spPr bwMode="auto">
            <a:xfrm>
              <a:off x="5062" y="2421"/>
              <a:ext cx="127" cy="128"/>
            </a:xfrm>
            <a:prstGeom prst="ellipse">
              <a:avLst/>
            </a:prstGeom>
            <a:solidFill>
              <a:schemeClr val="accent2"/>
            </a:solidFill>
            <a:ln w="9525">
              <a:noFill/>
              <a:round/>
              <a:headEnd/>
              <a:tailEnd/>
            </a:ln>
            <a:effectLst/>
          </p:spPr>
          <p:txBody>
            <a:bodyPr wrap="none" anchor="ctr"/>
            <a:lstStyle/>
            <a:p>
              <a:pPr>
                <a:defRPr/>
              </a:pPr>
              <a:endParaRPr lang="en-US"/>
            </a:p>
          </p:txBody>
        </p:sp>
        <p:sp>
          <p:nvSpPr>
            <p:cNvPr id="21" name="Oval 24"/>
            <p:cNvSpPr>
              <a:spLocks noChangeArrowheads="1"/>
            </p:cNvSpPr>
            <p:nvPr/>
          </p:nvSpPr>
          <p:spPr bwMode="auto">
            <a:xfrm>
              <a:off x="5241" y="2421"/>
              <a:ext cx="127" cy="128"/>
            </a:xfrm>
            <a:prstGeom prst="ellipse">
              <a:avLst/>
            </a:prstGeom>
            <a:solidFill>
              <a:schemeClr val="accent1"/>
            </a:solidFill>
            <a:ln w="9525">
              <a:noFill/>
              <a:round/>
              <a:headEnd/>
              <a:tailEnd/>
            </a:ln>
            <a:effectLst/>
          </p:spPr>
          <p:txBody>
            <a:bodyPr wrap="none" anchor="ctr"/>
            <a:lstStyle/>
            <a:p>
              <a:pPr>
                <a:defRPr/>
              </a:pPr>
              <a:endParaRPr lang="en-US"/>
            </a:p>
          </p:txBody>
        </p:sp>
        <p:sp>
          <p:nvSpPr>
            <p:cNvPr id="22" name="Oval 25"/>
            <p:cNvSpPr>
              <a:spLocks noChangeArrowheads="1"/>
            </p:cNvSpPr>
            <p:nvPr/>
          </p:nvSpPr>
          <p:spPr bwMode="auto">
            <a:xfrm>
              <a:off x="4704" y="2600"/>
              <a:ext cx="127" cy="128"/>
            </a:xfrm>
            <a:prstGeom prst="ellipse">
              <a:avLst/>
            </a:prstGeom>
            <a:solidFill>
              <a:schemeClr val="accent2"/>
            </a:solidFill>
            <a:ln w="9525">
              <a:noFill/>
              <a:round/>
              <a:headEnd/>
              <a:tailEnd/>
            </a:ln>
            <a:effectLst/>
          </p:spPr>
          <p:txBody>
            <a:bodyPr wrap="none" anchor="ctr"/>
            <a:lstStyle/>
            <a:p>
              <a:pPr>
                <a:defRPr/>
              </a:pPr>
              <a:endParaRPr lang="en-US"/>
            </a:p>
          </p:txBody>
        </p:sp>
        <p:sp>
          <p:nvSpPr>
            <p:cNvPr id="23" name="Oval 26"/>
            <p:cNvSpPr>
              <a:spLocks noChangeArrowheads="1"/>
            </p:cNvSpPr>
            <p:nvPr/>
          </p:nvSpPr>
          <p:spPr bwMode="auto">
            <a:xfrm>
              <a:off x="4883" y="2600"/>
              <a:ext cx="127" cy="128"/>
            </a:xfrm>
            <a:prstGeom prst="ellipse">
              <a:avLst/>
            </a:prstGeom>
            <a:solidFill>
              <a:schemeClr val="accent2"/>
            </a:solidFill>
            <a:ln w="9525">
              <a:noFill/>
              <a:round/>
              <a:headEnd/>
              <a:tailEnd/>
            </a:ln>
            <a:effectLst/>
          </p:spPr>
          <p:txBody>
            <a:bodyPr wrap="none" anchor="ctr"/>
            <a:lstStyle/>
            <a:p>
              <a:pPr>
                <a:defRPr/>
              </a:pPr>
              <a:endParaRPr lang="en-US"/>
            </a:p>
          </p:txBody>
        </p:sp>
        <p:sp>
          <p:nvSpPr>
            <p:cNvPr id="24" name="Oval 27"/>
            <p:cNvSpPr>
              <a:spLocks noChangeArrowheads="1"/>
            </p:cNvSpPr>
            <p:nvPr/>
          </p:nvSpPr>
          <p:spPr bwMode="auto">
            <a:xfrm>
              <a:off x="5062" y="2600"/>
              <a:ext cx="127" cy="128"/>
            </a:xfrm>
            <a:prstGeom prst="ellipse">
              <a:avLst/>
            </a:prstGeom>
            <a:solidFill>
              <a:schemeClr val="accent1"/>
            </a:solidFill>
            <a:ln w="9525">
              <a:noFill/>
              <a:round/>
              <a:headEnd/>
              <a:tailEnd/>
            </a:ln>
            <a:effectLst/>
          </p:spPr>
          <p:txBody>
            <a:bodyPr wrap="none" anchor="ctr"/>
            <a:lstStyle/>
            <a:p>
              <a:pPr>
                <a:defRPr/>
              </a:pPr>
              <a:endParaRPr lang="en-US"/>
            </a:p>
          </p:txBody>
        </p:sp>
        <p:sp>
          <p:nvSpPr>
            <p:cNvPr id="25" name="Oval 28"/>
            <p:cNvSpPr>
              <a:spLocks noChangeArrowheads="1"/>
            </p:cNvSpPr>
            <p:nvPr/>
          </p:nvSpPr>
          <p:spPr bwMode="auto">
            <a:xfrm>
              <a:off x="5241" y="2600"/>
              <a:ext cx="127" cy="128"/>
            </a:xfrm>
            <a:prstGeom prst="ellipse">
              <a:avLst/>
            </a:prstGeom>
            <a:solidFill>
              <a:schemeClr val="accent1"/>
            </a:solidFill>
            <a:ln w="9525">
              <a:noFill/>
              <a:round/>
              <a:headEnd/>
              <a:tailEnd/>
            </a:ln>
            <a:effectLst/>
          </p:spPr>
          <p:txBody>
            <a:bodyPr wrap="none" anchor="ctr"/>
            <a:lstStyle/>
            <a:p>
              <a:pPr>
                <a:defRPr/>
              </a:pPr>
              <a:endParaRPr lang="en-US"/>
            </a:p>
          </p:txBody>
        </p:sp>
        <p:sp>
          <p:nvSpPr>
            <p:cNvPr id="26" name="Oval 29"/>
            <p:cNvSpPr>
              <a:spLocks noChangeArrowheads="1"/>
            </p:cNvSpPr>
            <p:nvPr/>
          </p:nvSpPr>
          <p:spPr bwMode="auto">
            <a:xfrm>
              <a:off x="5420" y="2600"/>
              <a:ext cx="127" cy="128"/>
            </a:xfrm>
            <a:prstGeom prst="ellipse">
              <a:avLst/>
            </a:prstGeom>
            <a:solidFill>
              <a:schemeClr val="folHlink"/>
            </a:solidFill>
            <a:ln w="9525">
              <a:noFill/>
              <a:round/>
              <a:headEnd/>
              <a:tailEnd/>
            </a:ln>
            <a:effectLst/>
          </p:spPr>
          <p:txBody>
            <a:bodyPr wrap="none" anchor="ctr"/>
            <a:lstStyle/>
            <a:p>
              <a:pPr>
                <a:defRPr/>
              </a:pPr>
              <a:endParaRPr lang="en-US"/>
            </a:p>
          </p:txBody>
        </p:sp>
        <p:sp>
          <p:nvSpPr>
            <p:cNvPr id="27" name="Oval 30"/>
            <p:cNvSpPr>
              <a:spLocks noChangeArrowheads="1"/>
            </p:cNvSpPr>
            <p:nvPr/>
          </p:nvSpPr>
          <p:spPr bwMode="auto">
            <a:xfrm>
              <a:off x="4704" y="2779"/>
              <a:ext cx="127" cy="127"/>
            </a:xfrm>
            <a:prstGeom prst="ellipse">
              <a:avLst/>
            </a:prstGeom>
            <a:solidFill>
              <a:schemeClr val="accent2"/>
            </a:solidFill>
            <a:ln w="9525">
              <a:noFill/>
              <a:round/>
              <a:headEnd/>
              <a:tailEnd/>
            </a:ln>
            <a:effectLst/>
          </p:spPr>
          <p:txBody>
            <a:bodyPr wrap="none" anchor="ctr"/>
            <a:lstStyle/>
            <a:p>
              <a:pPr>
                <a:defRPr/>
              </a:pPr>
              <a:endParaRPr lang="en-US"/>
            </a:p>
          </p:txBody>
        </p:sp>
        <p:sp>
          <p:nvSpPr>
            <p:cNvPr id="28" name="Oval 31"/>
            <p:cNvSpPr>
              <a:spLocks noChangeArrowheads="1"/>
            </p:cNvSpPr>
            <p:nvPr/>
          </p:nvSpPr>
          <p:spPr bwMode="auto">
            <a:xfrm>
              <a:off x="4883" y="2779"/>
              <a:ext cx="127" cy="127"/>
            </a:xfrm>
            <a:prstGeom prst="ellipse">
              <a:avLst/>
            </a:prstGeom>
            <a:solidFill>
              <a:schemeClr val="accent1"/>
            </a:solidFill>
            <a:ln w="9525">
              <a:noFill/>
              <a:round/>
              <a:headEnd/>
              <a:tailEnd/>
            </a:ln>
            <a:effectLst/>
          </p:spPr>
          <p:txBody>
            <a:bodyPr wrap="none" anchor="ctr"/>
            <a:lstStyle/>
            <a:p>
              <a:pPr>
                <a:defRPr/>
              </a:pPr>
              <a:endParaRPr lang="en-US"/>
            </a:p>
          </p:txBody>
        </p:sp>
        <p:sp>
          <p:nvSpPr>
            <p:cNvPr id="29" name="Oval 32"/>
            <p:cNvSpPr>
              <a:spLocks noChangeArrowheads="1"/>
            </p:cNvSpPr>
            <p:nvPr/>
          </p:nvSpPr>
          <p:spPr bwMode="auto">
            <a:xfrm>
              <a:off x="5062" y="2779"/>
              <a:ext cx="127" cy="127"/>
            </a:xfrm>
            <a:prstGeom prst="ellipse">
              <a:avLst/>
            </a:prstGeom>
            <a:solidFill>
              <a:schemeClr val="accent1"/>
            </a:solidFill>
            <a:ln w="9525">
              <a:noFill/>
              <a:round/>
              <a:headEnd/>
              <a:tailEnd/>
            </a:ln>
            <a:effectLst/>
          </p:spPr>
          <p:txBody>
            <a:bodyPr wrap="none" anchor="ctr"/>
            <a:lstStyle/>
            <a:p>
              <a:pPr>
                <a:defRPr/>
              </a:pPr>
              <a:endParaRPr lang="en-US"/>
            </a:p>
          </p:txBody>
        </p:sp>
        <p:sp>
          <p:nvSpPr>
            <p:cNvPr id="30" name="Oval 33"/>
            <p:cNvSpPr>
              <a:spLocks noChangeArrowheads="1"/>
            </p:cNvSpPr>
            <p:nvPr/>
          </p:nvSpPr>
          <p:spPr bwMode="auto">
            <a:xfrm>
              <a:off x="5241" y="2779"/>
              <a:ext cx="127" cy="127"/>
            </a:xfrm>
            <a:prstGeom prst="ellipse">
              <a:avLst/>
            </a:prstGeom>
            <a:solidFill>
              <a:schemeClr val="folHlink"/>
            </a:solidFill>
            <a:ln w="9525">
              <a:noFill/>
              <a:round/>
              <a:headEnd/>
              <a:tailEnd/>
            </a:ln>
            <a:effectLst/>
          </p:spPr>
          <p:txBody>
            <a:bodyPr wrap="none" anchor="ctr"/>
            <a:lstStyle/>
            <a:p>
              <a:pPr>
                <a:defRPr/>
              </a:pPr>
              <a:endParaRPr lang="en-US"/>
            </a:p>
          </p:txBody>
        </p:sp>
        <p:sp>
          <p:nvSpPr>
            <p:cNvPr id="31" name="Oval 34"/>
            <p:cNvSpPr>
              <a:spLocks noChangeArrowheads="1"/>
            </p:cNvSpPr>
            <p:nvPr/>
          </p:nvSpPr>
          <p:spPr bwMode="auto">
            <a:xfrm>
              <a:off x="4704" y="2958"/>
              <a:ext cx="127" cy="127"/>
            </a:xfrm>
            <a:prstGeom prst="ellipse">
              <a:avLst/>
            </a:prstGeom>
            <a:solidFill>
              <a:schemeClr val="accent1"/>
            </a:solidFill>
            <a:ln w="9525">
              <a:noFill/>
              <a:round/>
              <a:headEnd/>
              <a:tailEnd/>
            </a:ln>
            <a:effectLst/>
          </p:spPr>
          <p:txBody>
            <a:bodyPr wrap="none" anchor="ctr"/>
            <a:lstStyle/>
            <a:p>
              <a:pPr>
                <a:defRPr/>
              </a:pPr>
              <a:endParaRPr lang="en-US"/>
            </a:p>
          </p:txBody>
        </p:sp>
        <p:sp>
          <p:nvSpPr>
            <p:cNvPr id="32" name="Oval 35"/>
            <p:cNvSpPr>
              <a:spLocks noChangeArrowheads="1"/>
            </p:cNvSpPr>
            <p:nvPr/>
          </p:nvSpPr>
          <p:spPr bwMode="auto">
            <a:xfrm>
              <a:off x="4883" y="2958"/>
              <a:ext cx="127" cy="127"/>
            </a:xfrm>
            <a:prstGeom prst="ellipse">
              <a:avLst/>
            </a:prstGeom>
            <a:solidFill>
              <a:schemeClr val="accent1"/>
            </a:solidFill>
            <a:ln w="9525">
              <a:noFill/>
              <a:round/>
              <a:headEnd/>
              <a:tailEnd/>
            </a:ln>
            <a:effectLst/>
          </p:spPr>
          <p:txBody>
            <a:bodyPr wrap="none" anchor="ctr"/>
            <a:lstStyle/>
            <a:p>
              <a:pPr>
                <a:defRPr/>
              </a:pPr>
              <a:endParaRPr lang="en-US"/>
            </a:p>
          </p:txBody>
        </p:sp>
        <p:sp>
          <p:nvSpPr>
            <p:cNvPr id="33" name="Oval 36"/>
            <p:cNvSpPr>
              <a:spLocks noChangeArrowheads="1"/>
            </p:cNvSpPr>
            <p:nvPr/>
          </p:nvSpPr>
          <p:spPr bwMode="auto">
            <a:xfrm>
              <a:off x="5062" y="2958"/>
              <a:ext cx="127" cy="127"/>
            </a:xfrm>
            <a:prstGeom prst="ellipse">
              <a:avLst/>
            </a:prstGeom>
            <a:solidFill>
              <a:schemeClr val="folHlink"/>
            </a:solidFill>
            <a:ln w="9525">
              <a:noFill/>
              <a:round/>
              <a:headEnd/>
              <a:tailEnd/>
            </a:ln>
            <a:effectLst/>
          </p:spPr>
          <p:txBody>
            <a:bodyPr wrap="none" anchor="ctr"/>
            <a:lstStyle/>
            <a:p>
              <a:pPr>
                <a:defRPr/>
              </a:pPr>
              <a:endParaRPr lang="en-US"/>
            </a:p>
          </p:txBody>
        </p:sp>
        <p:sp>
          <p:nvSpPr>
            <p:cNvPr id="34" name="Oval 37"/>
            <p:cNvSpPr>
              <a:spLocks noChangeArrowheads="1"/>
            </p:cNvSpPr>
            <p:nvPr/>
          </p:nvSpPr>
          <p:spPr bwMode="auto">
            <a:xfrm>
              <a:off x="5241" y="2958"/>
              <a:ext cx="127" cy="127"/>
            </a:xfrm>
            <a:prstGeom prst="ellipse">
              <a:avLst/>
            </a:prstGeom>
            <a:solidFill>
              <a:schemeClr val="folHlink"/>
            </a:solidFill>
            <a:ln w="9525">
              <a:noFill/>
              <a:round/>
              <a:headEnd/>
              <a:tailEnd/>
            </a:ln>
            <a:effectLst/>
          </p:spPr>
          <p:txBody>
            <a:bodyPr wrap="none" anchor="ctr"/>
            <a:lstStyle/>
            <a:p>
              <a:pPr>
                <a:defRPr/>
              </a:pPr>
              <a:endParaRPr lang="en-US"/>
            </a:p>
          </p:txBody>
        </p:sp>
        <p:sp>
          <p:nvSpPr>
            <p:cNvPr id="35" name="Oval 38"/>
            <p:cNvSpPr>
              <a:spLocks noChangeArrowheads="1"/>
            </p:cNvSpPr>
            <p:nvPr/>
          </p:nvSpPr>
          <p:spPr bwMode="auto">
            <a:xfrm>
              <a:off x="4883" y="3137"/>
              <a:ext cx="127" cy="127"/>
            </a:xfrm>
            <a:prstGeom prst="ellipse">
              <a:avLst/>
            </a:prstGeom>
            <a:solidFill>
              <a:schemeClr val="folHlink"/>
            </a:solidFill>
            <a:ln w="9525">
              <a:noFill/>
              <a:round/>
              <a:headEnd/>
              <a:tailEnd/>
            </a:ln>
            <a:effectLst/>
          </p:spPr>
          <p:txBody>
            <a:bodyPr wrap="none" anchor="ctr"/>
            <a:lstStyle/>
            <a:p>
              <a:pPr>
                <a:defRPr/>
              </a:pPr>
              <a:endParaRPr lang="en-US"/>
            </a:p>
          </p:txBody>
        </p:sp>
        <p:sp>
          <p:nvSpPr>
            <p:cNvPr id="36" name="Oval 39"/>
            <p:cNvSpPr>
              <a:spLocks noChangeArrowheads="1"/>
            </p:cNvSpPr>
            <p:nvPr/>
          </p:nvSpPr>
          <p:spPr bwMode="auto">
            <a:xfrm>
              <a:off x="5241" y="3137"/>
              <a:ext cx="127" cy="127"/>
            </a:xfrm>
            <a:prstGeom prst="ellipse">
              <a:avLst/>
            </a:prstGeom>
            <a:solidFill>
              <a:schemeClr val="folHlink"/>
            </a:solidFill>
            <a:ln w="9525">
              <a:noFill/>
              <a:round/>
              <a:headEnd/>
              <a:tailEnd/>
            </a:ln>
            <a:effectLst/>
          </p:spPr>
          <p:txBody>
            <a:bodyPr wrap="none" anchor="ctr"/>
            <a:lstStyle/>
            <a:p>
              <a:pPr>
                <a:defRPr/>
              </a:pPr>
              <a:endParaRPr 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US"/>
          </a:p>
        </p:txBody>
      </p:sp>
      <p:sp>
        <p:nvSpPr>
          <p:cNvPr id="55299"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en-US"/>
              <a:t>Click to edit Master title style</a:t>
            </a:r>
          </a:p>
        </p:txBody>
      </p:sp>
      <p:sp>
        <p:nvSpPr>
          <p:cNvPr id="55300"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p>
        </p:txBody>
      </p:sp>
      <p:sp>
        <p:nvSpPr>
          <p:cNvPr id="38" name="Rectangle 5"/>
          <p:cNvSpPr>
            <a:spLocks noGrp="1" noChangeArrowheads="1"/>
          </p:cNvSpPr>
          <p:nvPr>
            <p:ph type="dt" sz="half" idx="10"/>
          </p:nvPr>
        </p:nvSpPr>
        <p:spPr/>
        <p:txBody>
          <a:bodyPr/>
          <a:lstStyle>
            <a:lvl1pPr>
              <a:defRPr smtClean="0"/>
            </a:lvl1pPr>
          </a:lstStyle>
          <a:p>
            <a:pPr>
              <a:defRPr/>
            </a:pPr>
            <a:endParaRPr lang="en-US" altLang="en-US"/>
          </a:p>
        </p:txBody>
      </p:sp>
      <p:sp>
        <p:nvSpPr>
          <p:cNvPr id="39" name="Rectangle 6"/>
          <p:cNvSpPr>
            <a:spLocks noGrp="1" noChangeArrowheads="1"/>
          </p:cNvSpPr>
          <p:nvPr>
            <p:ph type="ftr" sz="quarter" idx="11"/>
          </p:nvPr>
        </p:nvSpPr>
        <p:spPr/>
        <p:txBody>
          <a:bodyPr/>
          <a:lstStyle>
            <a:lvl1pPr>
              <a:defRPr smtClean="0"/>
            </a:lvl1pPr>
          </a:lstStyle>
          <a:p>
            <a:pPr>
              <a:defRPr/>
            </a:pPr>
            <a:endParaRPr lang="en-US" altLang="en-US"/>
          </a:p>
        </p:txBody>
      </p:sp>
      <p:sp>
        <p:nvSpPr>
          <p:cNvPr id="40" name="Rectangle 7"/>
          <p:cNvSpPr>
            <a:spLocks noGrp="1" noChangeArrowheads="1"/>
          </p:cNvSpPr>
          <p:nvPr>
            <p:ph type="sldNum" sz="quarter" idx="12"/>
          </p:nvPr>
        </p:nvSpPr>
        <p:spPr/>
        <p:txBody>
          <a:bodyPr/>
          <a:lstStyle>
            <a:lvl1pPr>
              <a:defRPr smtClean="0"/>
            </a:lvl1pPr>
          </a:lstStyle>
          <a:p>
            <a:pPr>
              <a:defRPr/>
            </a:pPr>
            <a:fld id="{093C0872-231C-4B25-9040-D370435AA15E}" type="slidenum">
              <a:rPr lang="en-US" altLang="en-US"/>
              <a:pPr>
                <a:defRPr/>
              </a:pPr>
              <a:t>‹#›</a:t>
            </a:fld>
            <a:endParaRPr lang="en-US" alt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633A3F1C-04DB-4232-982E-C3D4F69498FF}" type="slidenum">
              <a:rPr lang="en-US" altLang="en-US"/>
              <a:pPr>
                <a:defRPr/>
              </a:pPr>
              <a:t>‹#›</a:t>
            </a:fld>
            <a:endParaRPr lang="en-US" alt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03C7CDEB-A543-4740-8ACB-7D96FBFAB647}" type="slidenum">
              <a:rPr lang="en-US" altLang="en-US"/>
              <a:pPr>
                <a:defRPr/>
              </a:pPr>
              <a:t>‹#›</a:t>
            </a:fld>
            <a:endParaRPr lang="en-US" alt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CB188169-A695-42D7-8EE3-9D5493A7C94B}" type="slidenum">
              <a:rPr lang="en-US" altLang="en-US"/>
              <a:pPr>
                <a:defRPr/>
              </a:pPr>
              <a:t>‹#›</a:t>
            </a:fld>
            <a:endParaRPr lang="en-US" alt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7"/>
          <p:cNvSpPr>
            <a:spLocks noGrp="1" noChangeArrowheads="1"/>
          </p:cNvSpPr>
          <p:nvPr>
            <p:ph type="sldNum" sz="quarter" idx="12"/>
          </p:nvPr>
        </p:nvSpPr>
        <p:spPr>
          <a:ln/>
        </p:spPr>
        <p:txBody>
          <a:bodyPr/>
          <a:lstStyle>
            <a:lvl1pPr>
              <a:defRPr/>
            </a:lvl1pPr>
          </a:lstStyle>
          <a:p>
            <a:pPr>
              <a:defRPr/>
            </a:pPr>
            <a:fld id="{77F458FC-29F1-4B04-8F86-EA37516CF002}" type="slidenum">
              <a:rPr lang="en-US" altLang="en-US"/>
              <a:pPr>
                <a:defRPr/>
              </a:pPr>
              <a:t>‹#›</a:t>
            </a:fld>
            <a:endParaRPr lang="en-US" alt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8229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 y="3938588"/>
            <a:ext cx="8229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9"/>
          <p:cNvSpPr>
            <a:spLocks noGrp="1" noChangeArrowheads="1"/>
          </p:cNvSpPr>
          <p:nvPr>
            <p:ph type="dt" sz="half" idx="10"/>
          </p:nvPr>
        </p:nvSpPr>
        <p:spPr>
          <a:ln/>
        </p:spPr>
        <p:txBody>
          <a:bodyPr/>
          <a:lstStyle>
            <a:lvl1pPr>
              <a:defRPr/>
            </a:lvl1pPr>
          </a:lstStyle>
          <a:p>
            <a:pPr>
              <a:defRPr/>
            </a:pPr>
            <a:endParaRPr lang="en-US"/>
          </a:p>
        </p:txBody>
      </p:sp>
      <p:sp>
        <p:nvSpPr>
          <p:cNvPr id="6" name="Rectangle 70"/>
          <p:cNvSpPr>
            <a:spLocks noGrp="1" noChangeArrowheads="1"/>
          </p:cNvSpPr>
          <p:nvPr>
            <p:ph type="ftr" sz="quarter" idx="11"/>
          </p:nvPr>
        </p:nvSpPr>
        <p:spPr>
          <a:ln/>
        </p:spPr>
        <p:txBody>
          <a:bodyPr/>
          <a:lstStyle>
            <a:lvl1pPr>
              <a:defRPr/>
            </a:lvl1pPr>
          </a:lstStyle>
          <a:p>
            <a:pPr>
              <a:defRPr/>
            </a:pPr>
            <a:endParaRPr lang="en-US"/>
          </a:p>
        </p:txBody>
      </p:sp>
      <p:sp>
        <p:nvSpPr>
          <p:cNvPr id="7" name="Rectangle 71"/>
          <p:cNvSpPr>
            <a:spLocks noGrp="1" noChangeArrowheads="1"/>
          </p:cNvSpPr>
          <p:nvPr>
            <p:ph type="sldNum" sz="quarter" idx="12"/>
          </p:nvPr>
        </p:nvSpPr>
        <p:spPr>
          <a:ln/>
        </p:spPr>
        <p:txBody>
          <a:bodyPr/>
          <a:lstStyle>
            <a:lvl1pPr>
              <a:defRPr/>
            </a:lvl1pPr>
          </a:lstStyle>
          <a:p>
            <a:pPr>
              <a:defRPr/>
            </a:pPr>
            <a:fld id="{05678074-503D-4AA7-8456-F6107B1162FA}"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7"/>
          <p:cNvSpPr>
            <a:spLocks noGrp="1" noChangeArrowheads="1"/>
          </p:cNvSpPr>
          <p:nvPr>
            <p:ph type="sldNum" sz="quarter" idx="12"/>
          </p:nvPr>
        </p:nvSpPr>
        <p:spPr>
          <a:ln/>
        </p:spPr>
        <p:txBody>
          <a:bodyPr/>
          <a:lstStyle>
            <a:lvl1pPr>
              <a:defRPr/>
            </a:lvl1pPr>
          </a:lstStyle>
          <a:p>
            <a:pPr>
              <a:defRPr/>
            </a:pPr>
            <a:fld id="{69BC2992-DC90-4642-9655-B20602A62B4C}" type="slidenum">
              <a:rPr lang="en-US" altLang="en-US"/>
              <a:pPr>
                <a:defRPr/>
              </a:pPr>
              <a:t>‹#›</a:t>
            </a:fld>
            <a:endParaRPr lang="en-US" alt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7"/>
          <p:cNvSpPr>
            <a:spLocks noGrp="1" noChangeArrowheads="1"/>
          </p:cNvSpPr>
          <p:nvPr>
            <p:ph type="sldNum" sz="quarter" idx="12"/>
          </p:nvPr>
        </p:nvSpPr>
        <p:spPr>
          <a:ln/>
        </p:spPr>
        <p:txBody>
          <a:bodyPr/>
          <a:lstStyle>
            <a:lvl1pPr>
              <a:defRPr/>
            </a:lvl1pPr>
          </a:lstStyle>
          <a:p>
            <a:pPr>
              <a:defRPr/>
            </a:pPr>
            <a:fld id="{72172F26-F1D2-4026-9D62-EBE8699064CE}" type="slidenum">
              <a:rPr lang="en-US" altLang="en-US"/>
              <a:pPr>
                <a:defRPr/>
              </a:pPr>
              <a:t>‹#›</a:t>
            </a:fld>
            <a:endParaRPr lang="en-US" alt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3B68E719-C8F6-4D99-A459-D3D43C68F489}" type="slidenum">
              <a:rPr lang="en-US" altLang="en-US"/>
              <a:pPr>
                <a:defRPr/>
              </a:pPr>
              <a:t>‹#›</a:t>
            </a:fld>
            <a:endParaRPr lang="en-US" alt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p:cNvSpPr>
            <a:spLocks noGrp="1" noChangeArrowheads="1"/>
          </p:cNvSpPr>
          <p:nvPr>
            <p:ph type="sldNum" sz="quarter" idx="12"/>
          </p:nvPr>
        </p:nvSpPr>
        <p:spPr>
          <a:ln/>
        </p:spPr>
        <p:txBody>
          <a:bodyPr/>
          <a:lstStyle>
            <a:lvl1pPr>
              <a:defRPr/>
            </a:lvl1pPr>
          </a:lstStyle>
          <a:p>
            <a:pPr>
              <a:defRPr/>
            </a:pPr>
            <a:fld id="{78B94EC5-16B3-4B82-9B6C-B1CC9205BD69}" type="slidenum">
              <a:rPr lang="en-US" altLang="en-US"/>
              <a:pPr>
                <a:defRPr/>
              </a:pPr>
              <a:t>‹#›</a:t>
            </a:fld>
            <a:endParaRPr lang="en-US" alt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007AF6C5-A4F2-4B53-84D5-3534ACEA7783}" type="slidenum">
              <a:rPr lang="en-US" altLang="en-US"/>
              <a:pPr>
                <a:defRPr/>
              </a:pPr>
              <a:t>‹#›</a:t>
            </a:fld>
            <a:endParaRPr lang="en-US" alt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p:cNvSpPr>
            <a:spLocks noGrp="1" noChangeArrowheads="1"/>
          </p:cNvSpPr>
          <p:nvPr>
            <p:ph type="sldNum" sz="quarter" idx="12"/>
          </p:nvPr>
        </p:nvSpPr>
        <p:spPr>
          <a:ln/>
        </p:spPr>
        <p:txBody>
          <a:bodyPr/>
          <a:lstStyle>
            <a:lvl1pPr>
              <a:defRPr/>
            </a:lvl1pPr>
          </a:lstStyle>
          <a:p>
            <a:pPr>
              <a:defRPr/>
            </a:pPr>
            <a:fld id="{368DDC89-0AA3-41DF-B341-7DFD2F0FCA24}" type="slidenum">
              <a:rPr lang="en-US" altLang="en-US"/>
              <a:pPr>
                <a:defRPr/>
              </a:pPr>
              <a:t>‹#›</a:t>
            </a:fld>
            <a:endParaRPr lang="en-US" alt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2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7"/>
          <p:cNvSpPr>
            <a:spLocks noChangeShapeType="1"/>
          </p:cNvSpPr>
          <p:nvPr/>
        </p:nvSpPr>
        <p:spPr bwMode="auto">
          <a:xfrm>
            <a:off x="1905000" y="1219200"/>
            <a:ext cx="0" cy="2057400"/>
          </a:xfrm>
          <a:prstGeom prst="line">
            <a:avLst/>
          </a:prstGeom>
          <a:noFill/>
          <a:ln w="34925">
            <a:solidFill>
              <a:schemeClr val="tx2"/>
            </a:solidFill>
            <a:round/>
            <a:headEnd/>
            <a:tailEnd/>
          </a:ln>
          <a:effectLst/>
        </p:spPr>
        <p:txBody>
          <a:bodyPr/>
          <a:lstStyle/>
          <a:p>
            <a:pPr>
              <a:defRPr/>
            </a:pPr>
            <a:endParaRPr lang="en-US"/>
          </a:p>
        </p:txBody>
      </p:sp>
      <p:sp>
        <p:nvSpPr>
          <p:cNvPr id="5" name="Oval 8"/>
          <p:cNvSpPr>
            <a:spLocks noChangeArrowheads="1"/>
          </p:cNvSpPr>
          <p:nvPr/>
        </p:nvSpPr>
        <p:spPr bwMode="auto">
          <a:xfrm>
            <a:off x="163513" y="2103438"/>
            <a:ext cx="347662" cy="347662"/>
          </a:xfrm>
          <a:prstGeom prst="ellipse">
            <a:avLst/>
          </a:prstGeom>
          <a:solidFill>
            <a:schemeClr val="tx1"/>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6" name="Oval 9"/>
          <p:cNvSpPr>
            <a:spLocks noChangeArrowheads="1"/>
          </p:cNvSpPr>
          <p:nvPr/>
        </p:nvSpPr>
        <p:spPr bwMode="auto">
          <a:xfrm>
            <a:off x="739775" y="2105025"/>
            <a:ext cx="349250" cy="347663"/>
          </a:xfrm>
          <a:prstGeom prst="ellipse">
            <a:avLst/>
          </a:prstGeom>
          <a:solidFill>
            <a:schemeClr val="accent1"/>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7" name="Oval 10"/>
          <p:cNvSpPr>
            <a:spLocks noChangeArrowheads="1"/>
          </p:cNvSpPr>
          <p:nvPr/>
        </p:nvSpPr>
        <p:spPr bwMode="auto">
          <a:xfrm>
            <a:off x="1317625" y="2105025"/>
            <a:ext cx="347663" cy="347663"/>
          </a:xfrm>
          <a:prstGeom prst="ellipse">
            <a:avLst/>
          </a:prstGeom>
          <a:solidFill>
            <a:schemeClr val="accent2"/>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67586" name="Rectangle 2"/>
          <p:cNvSpPr>
            <a:spLocks noGrp="1" noChangeArrowheads="1"/>
          </p:cNvSpPr>
          <p:nvPr>
            <p:ph type="ctrTitle"/>
          </p:nvPr>
        </p:nvSpPr>
        <p:spPr>
          <a:xfrm>
            <a:off x="2133600" y="1371600"/>
            <a:ext cx="6477000" cy="1752600"/>
          </a:xfrm>
        </p:spPr>
        <p:txBody>
          <a:bodyPr/>
          <a:lstStyle>
            <a:lvl1pPr>
              <a:defRPr sz="5400"/>
            </a:lvl1pPr>
          </a:lstStyle>
          <a:p>
            <a:r>
              <a:rPr lang="en-US"/>
              <a:t>Click to edit Master title style</a:t>
            </a:r>
          </a:p>
        </p:txBody>
      </p:sp>
      <p:sp>
        <p:nvSpPr>
          <p:cNvPr id="67587" name="Rectangle 3"/>
          <p:cNvSpPr>
            <a:spLocks noGrp="1" noChangeArrowheads="1"/>
          </p:cNvSpPr>
          <p:nvPr>
            <p:ph type="subTitle" idx="1"/>
          </p:nvPr>
        </p:nvSpPr>
        <p:spPr>
          <a:xfrm>
            <a:off x="2133600" y="3733800"/>
            <a:ext cx="6477000" cy="1981200"/>
          </a:xfrm>
        </p:spPr>
        <p:txBody>
          <a:bodyPr/>
          <a:lstStyle>
            <a:lvl1pPr marL="0" indent="0">
              <a:buFont typeface="Wingdings" pitchFamily="2" charset="2"/>
              <a:buNone/>
              <a:defRPr/>
            </a:lvl1pPr>
          </a:lstStyle>
          <a:p>
            <a:r>
              <a:rPr lang="en-US"/>
              <a:t>Click to edit Master subtitle style</a:t>
            </a:r>
          </a:p>
        </p:txBody>
      </p:sp>
      <p:sp>
        <p:nvSpPr>
          <p:cNvPr id="8" name="Rectangle 4"/>
          <p:cNvSpPr>
            <a:spLocks noGrp="1" noChangeArrowheads="1"/>
          </p:cNvSpPr>
          <p:nvPr>
            <p:ph type="dt" sz="half" idx="10"/>
          </p:nvPr>
        </p:nvSpPr>
        <p:spPr>
          <a:xfrm>
            <a:off x="7086600" y="6248400"/>
            <a:ext cx="1524000" cy="457200"/>
          </a:xfrm>
        </p:spPr>
        <p:txBody>
          <a:bodyPr/>
          <a:lstStyle>
            <a:lvl1pPr>
              <a:defRPr smtClean="0"/>
            </a:lvl1pPr>
          </a:lstStyle>
          <a:p>
            <a:pPr>
              <a:defRPr/>
            </a:pPr>
            <a:endParaRPr lang="en-US"/>
          </a:p>
        </p:txBody>
      </p:sp>
      <p:sp>
        <p:nvSpPr>
          <p:cNvPr id="9" name="Rectangle 5"/>
          <p:cNvSpPr>
            <a:spLocks noGrp="1" noChangeArrowheads="1"/>
          </p:cNvSpPr>
          <p:nvPr>
            <p:ph type="ftr" sz="quarter" idx="11"/>
          </p:nvPr>
        </p:nvSpPr>
        <p:spPr>
          <a:xfrm>
            <a:off x="3810000" y="6248400"/>
            <a:ext cx="2895600" cy="457200"/>
          </a:xfrm>
        </p:spPr>
        <p:txBody>
          <a:bodyPr/>
          <a:lstStyle>
            <a:lvl1pPr>
              <a:defRPr smtClean="0"/>
            </a:lvl1pPr>
          </a:lstStyle>
          <a:p>
            <a:pPr>
              <a:defRPr/>
            </a:pPr>
            <a:endParaRPr lang="en-US"/>
          </a:p>
        </p:txBody>
      </p:sp>
      <p:sp>
        <p:nvSpPr>
          <p:cNvPr id="10" name="Rectangle 6"/>
          <p:cNvSpPr>
            <a:spLocks noGrp="1" noChangeArrowheads="1"/>
          </p:cNvSpPr>
          <p:nvPr>
            <p:ph type="sldNum" sz="quarter" idx="12"/>
          </p:nvPr>
        </p:nvSpPr>
        <p:spPr>
          <a:xfrm>
            <a:off x="2209800" y="6248400"/>
            <a:ext cx="1219200" cy="457200"/>
          </a:xfrm>
        </p:spPr>
        <p:txBody>
          <a:bodyPr/>
          <a:lstStyle>
            <a:lvl1pPr>
              <a:defRPr smtClean="0"/>
            </a:lvl1pPr>
          </a:lstStyle>
          <a:p>
            <a:pPr>
              <a:defRPr/>
            </a:pPr>
            <a:fld id="{8A0ACABD-807B-4653-B95F-B242D4DF35FE}"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2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CC7A4F1-E17B-4BA5-9CC2-1F0F10055758}"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2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1026A15-305A-4CE9-988C-5F705E2B9B17}"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524000" y="1905000"/>
            <a:ext cx="3429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5400" y="1905000"/>
            <a:ext cx="3429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6B0A5DA-0C0C-47AB-9940-93F99C72F395}"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3222625" y="304800"/>
            <a:ext cx="11909425" cy="4724400"/>
            <a:chOff x="-2030" y="192"/>
            <a:chExt cx="7502" cy="2976"/>
          </a:xfrm>
        </p:grpSpPr>
        <p:sp>
          <p:nvSpPr>
            <p:cNvPr id="5" name="Line 3"/>
            <p:cNvSpPr>
              <a:spLocks noChangeShapeType="1"/>
            </p:cNvSpPr>
            <p:nvPr/>
          </p:nvSpPr>
          <p:spPr bwMode="auto">
            <a:xfrm>
              <a:off x="912" y="1584"/>
              <a:ext cx="4560" cy="0"/>
            </a:xfrm>
            <a:prstGeom prst="line">
              <a:avLst/>
            </a:prstGeom>
            <a:noFill/>
            <a:ln w="12700">
              <a:solidFill>
                <a:schemeClr val="tx1"/>
              </a:solidFill>
              <a:round/>
              <a:headEnd/>
              <a:tailEnd/>
            </a:ln>
            <a:effectLst/>
          </p:spPr>
          <p:txBody>
            <a:bodyPr/>
            <a:lstStyle/>
            <a:p>
              <a:pPr>
                <a:defRPr/>
              </a:pPr>
              <a:endParaRPr lang="en-US"/>
            </a:p>
          </p:txBody>
        </p:sp>
        <p:sp>
          <p:nvSpPr>
            <p:cNvPr id="6" name="AutoShape 4"/>
            <p:cNvSpPr>
              <a:spLocks noChangeArrowheads="1"/>
            </p:cNvSpPr>
            <p:nvPr/>
          </p:nvSpPr>
          <p:spPr bwMode="auto">
            <a:xfrm>
              <a:off x="-1584" y="864"/>
              <a:ext cx="2304" cy="2304"/>
            </a:xfrm>
            <a:custGeom>
              <a:avLst/>
              <a:gdLst>
                <a:gd name="G0" fmla="+- 12083 0 0"/>
                <a:gd name="G1" fmla="+- -3200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44083" y="2368"/>
                </a:cxn>
                <a:cxn ang="0">
                  <a:pos x="64000" y="32000"/>
                </a:cxn>
                <a:cxn ang="0">
                  <a:pos x="44083" y="61631"/>
                </a:cxn>
                <a:cxn ang="0">
                  <a:pos x="44083" y="61631"/>
                </a:cxn>
                <a:cxn ang="0">
                  <a:pos x="44082" y="61631"/>
                </a:cxn>
                <a:cxn ang="0">
                  <a:pos x="44083" y="61632"/>
                </a:cxn>
                <a:cxn ang="0">
                  <a:pos x="44083" y="2368"/>
                </a:cxn>
                <a:cxn ang="0">
                  <a:pos x="44082" y="2368"/>
                </a:cxn>
                <a:cxn ang="0">
                  <a:pos x="44083" y="2368"/>
                </a:cxn>
              </a:cxnLst>
              <a:rect l="T13" t="T15" r="T17" b="T19"/>
              <a:pathLst>
                <a:path w="64000" h="64000">
                  <a:moveTo>
                    <a:pt x="44083" y="2368"/>
                  </a:moveTo>
                  <a:cubicBezTo>
                    <a:pt x="56127" y="7280"/>
                    <a:pt x="64000" y="18993"/>
                    <a:pt x="64000" y="32000"/>
                  </a:cubicBezTo>
                  <a:cubicBezTo>
                    <a:pt x="64000" y="45006"/>
                    <a:pt x="56127" y="56719"/>
                    <a:pt x="44083" y="61631"/>
                  </a:cubicBezTo>
                  <a:cubicBezTo>
                    <a:pt x="44082" y="61631"/>
                    <a:pt x="44082" y="61631"/>
                    <a:pt x="44082" y="61631"/>
                  </a:cubicBezTo>
                  <a:lnTo>
                    <a:pt x="44083" y="61632"/>
                  </a:lnTo>
                  <a:lnTo>
                    <a:pt x="44083" y="2368"/>
                  </a:lnTo>
                  <a:lnTo>
                    <a:pt x="44082" y="2368"/>
                  </a:lnTo>
                  <a:cubicBezTo>
                    <a:pt x="44082" y="2368"/>
                    <a:pt x="44082" y="2368"/>
                    <a:pt x="44083" y="2368"/>
                  </a:cubicBezTo>
                  <a:close/>
                </a:path>
              </a:pathLst>
            </a:cu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sp>
          <p:nvSpPr>
            <p:cNvPr id="7" name="AutoShape 5"/>
            <p:cNvSpPr>
              <a:spLocks noChangeArrowheads="1"/>
            </p:cNvSpPr>
            <p:nvPr/>
          </p:nvSpPr>
          <p:spPr bwMode="auto">
            <a:xfrm>
              <a:off x="-2030" y="192"/>
              <a:ext cx="2544" cy="2544"/>
            </a:xfrm>
            <a:custGeom>
              <a:avLst/>
              <a:gdLst>
                <a:gd name="G0" fmla="+- 18994 0 0"/>
                <a:gd name="G1" fmla="+- -30013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994" y="6246"/>
                </a:cxn>
                <a:cxn ang="0">
                  <a:pos x="64000" y="32000"/>
                </a:cxn>
                <a:cxn ang="0">
                  <a:pos x="50994" y="57753"/>
                </a:cxn>
                <a:cxn ang="0">
                  <a:pos x="50994" y="57753"/>
                </a:cxn>
                <a:cxn ang="0">
                  <a:pos x="50993" y="57753"/>
                </a:cxn>
                <a:cxn ang="0">
                  <a:pos x="50994" y="57754"/>
                </a:cxn>
                <a:cxn ang="0">
                  <a:pos x="50994" y="6246"/>
                </a:cxn>
                <a:cxn ang="0">
                  <a:pos x="50993" y="6246"/>
                </a:cxn>
                <a:cxn ang="0">
                  <a:pos x="50994" y="6246"/>
                </a:cxn>
              </a:cxnLst>
              <a:rect l="T13" t="T15" r="T17" b="T19"/>
              <a:pathLst>
                <a:path w="64000" h="64000">
                  <a:moveTo>
                    <a:pt x="50994" y="6246"/>
                  </a:moveTo>
                  <a:cubicBezTo>
                    <a:pt x="59172" y="12279"/>
                    <a:pt x="64000" y="21837"/>
                    <a:pt x="64000" y="32000"/>
                  </a:cubicBezTo>
                  <a:cubicBezTo>
                    <a:pt x="64000" y="42162"/>
                    <a:pt x="59172" y="51720"/>
                    <a:pt x="50994" y="57753"/>
                  </a:cubicBezTo>
                  <a:cubicBezTo>
                    <a:pt x="50993" y="57753"/>
                    <a:pt x="50993" y="57753"/>
                    <a:pt x="50993" y="57753"/>
                  </a:cubicBezTo>
                  <a:lnTo>
                    <a:pt x="50994" y="57754"/>
                  </a:lnTo>
                  <a:lnTo>
                    <a:pt x="50994" y="6246"/>
                  </a:lnTo>
                  <a:lnTo>
                    <a:pt x="50993" y="6246"/>
                  </a:lnTo>
                  <a:cubicBezTo>
                    <a:pt x="50993" y="6246"/>
                    <a:pt x="50993" y="6246"/>
                    <a:pt x="50994" y="6246"/>
                  </a:cubicBezTo>
                  <a:close/>
                </a:path>
              </a:pathLst>
            </a:custGeom>
            <a:solidFill>
              <a:schemeClr val="hlink"/>
            </a:solidFill>
            <a:ln w="9525">
              <a:noFill/>
              <a:miter lim="800000"/>
              <a:headEnd/>
              <a:tailEnd/>
            </a:ln>
          </p:spPr>
          <p:txBody>
            <a:bodyPr/>
            <a:lstStyle/>
            <a:p>
              <a:pPr eaLnBrk="1" hangingPunct="1">
                <a:defRPr/>
              </a:pPr>
              <a:endParaRPr lang="en-US">
                <a:latin typeface="Arial" charset="0"/>
              </a:endParaRPr>
            </a:p>
          </p:txBody>
        </p:sp>
      </p:grpSp>
      <p:sp>
        <p:nvSpPr>
          <p:cNvPr id="15366" name="Rectangle 6"/>
          <p:cNvSpPr>
            <a:spLocks noGrp="1" noChangeArrowheads="1"/>
          </p:cNvSpPr>
          <p:nvPr>
            <p:ph type="ctrTitle"/>
          </p:nvPr>
        </p:nvSpPr>
        <p:spPr>
          <a:xfrm>
            <a:off x="1443038" y="985838"/>
            <a:ext cx="7239000" cy="1444625"/>
          </a:xfrm>
        </p:spPr>
        <p:txBody>
          <a:bodyPr/>
          <a:lstStyle>
            <a:lvl1pPr>
              <a:defRPr sz="4000"/>
            </a:lvl1pPr>
          </a:lstStyle>
          <a:p>
            <a:r>
              <a:rPr lang="en-US"/>
              <a:t>Click to edit Master title style</a:t>
            </a:r>
          </a:p>
        </p:txBody>
      </p:sp>
      <p:sp>
        <p:nvSpPr>
          <p:cNvPr id="15367" name="Rectangle 7"/>
          <p:cNvSpPr>
            <a:spLocks noGrp="1" noChangeArrowheads="1"/>
          </p:cNvSpPr>
          <p:nvPr>
            <p:ph type="subTitle" idx="1"/>
          </p:nvPr>
        </p:nvSpPr>
        <p:spPr>
          <a:xfrm>
            <a:off x="1443038" y="3427413"/>
            <a:ext cx="7239000" cy="1752600"/>
          </a:xfrm>
        </p:spPr>
        <p:txBody>
          <a:bodyPr/>
          <a:lstStyle>
            <a:lvl1pPr marL="0" indent="0">
              <a:buFont typeface="Wingdings" pitchFamily="2" charset="2"/>
              <a:buNone/>
              <a:defRPr/>
            </a:lvl1pPr>
          </a:lstStyle>
          <a:p>
            <a:r>
              <a:rPr lang="en-US"/>
              <a:t>Click to edit Master subtitle style</a:t>
            </a:r>
          </a:p>
        </p:txBody>
      </p:sp>
      <p:sp>
        <p:nvSpPr>
          <p:cNvPr id="8" name="Rectangle 8"/>
          <p:cNvSpPr>
            <a:spLocks noGrp="1" noChangeArrowheads="1"/>
          </p:cNvSpPr>
          <p:nvPr>
            <p:ph type="dt" sz="half" idx="10"/>
          </p:nvPr>
        </p:nvSpPr>
        <p:spPr/>
        <p:txBody>
          <a:bodyPr/>
          <a:lstStyle>
            <a:lvl1pPr>
              <a:defRPr smtClean="0"/>
            </a:lvl1pPr>
          </a:lstStyle>
          <a:p>
            <a:pPr>
              <a:defRPr/>
            </a:pPr>
            <a:endParaRPr lang="en-US"/>
          </a:p>
        </p:txBody>
      </p:sp>
      <p:sp>
        <p:nvSpPr>
          <p:cNvPr id="9" name="Rectangle 9"/>
          <p:cNvSpPr>
            <a:spLocks noGrp="1" noChangeArrowheads="1"/>
          </p:cNvSpPr>
          <p:nvPr>
            <p:ph type="ftr" sz="quarter" idx="11"/>
          </p:nvPr>
        </p:nvSpPr>
        <p:spPr/>
        <p:txBody>
          <a:bodyPr/>
          <a:lstStyle>
            <a:lvl1pPr>
              <a:defRPr smtClean="0"/>
            </a:lvl1pPr>
          </a:lstStyle>
          <a:p>
            <a:pPr>
              <a:defRPr/>
            </a:pPr>
            <a:endParaRPr lang="en-US"/>
          </a:p>
        </p:txBody>
      </p:sp>
      <p:sp>
        <p:nvSpPr>
          <p:cNvPr id="10" name="Rectangle 10"/>
          <p:cNvSpPr>
            <a:spLocks noGrp="1" noChangeArrowheads="1"/>
          </p:cNvSpPr>
          <p:nvPr>
            <p:ph type="sldNum" sz="quarter" idx="12"/>
          </p:nvPr>
        </p:nvSpPr>
        <p:spPr/>
        <p:txBody>
          <a:bodyPr/>
          <a:lstStyle>
            <a:lvl1pPr>
              <a:defRPr smtClean="0"/>
            </a:lvl1pPr>
          </a:lstStyle>
          <a:p>
            <a:pPr>
              <a:defRPr/>
            </a:pPr>
            <a:fld id="{5B85F2A4-2A80-4C0C-A594-E12474E99876}"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27DAE999-7196-4E60-A9DF-3D8110801CF6}"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E00B211-DA57-488A-8A3A-9AEDE33894A9}"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38880D-CDEE-40B1-BCC1-EA7B33D16343}"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3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3FD2341-11F0-42DB-B8CF-34743B10DFAA}"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3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864D961-DFEC-4FD3-9060-FC3CDF42BBD0}"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BBDD584-38CD-46F8-AA9A-34B7D6CC5B89}"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90500"/>
            <a:ext cx="1752600" cy="58293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0" y="190500"/>
            <a:ext cx="5105400" cy="5829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B93D490-56B7-43D0-9AFE-A3922F57F408}"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3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381000" y="990600"/>
            <a:ext cx="76200" cy="5105400"/>
          </a:xfrm>
          <a:prstGeom prst="rect">
            <a:avLst/>
          </a:prstGeom>
          <a:solidFill>
            <a:schemeClr val="bg2"/>
          </a:solidFill>
          <a:ln w="12700">
            <a:noFill/>
            <a:miter lim="800000"/>
            <a:headEnd/>
            <a:tailEnd/>
          </a:ln>
          <a:effectLst/>
        </p:spPr>
        <p:txBody>
          <a:bodyPr wrap="none" anchor="ctr"/>
          <a:lstStyle/>
          <a:p>
            <a:pPr algn="ctr" eaLnBrk="1" hangingPunct="1">
              <a:defRPr/>
            </a:pPr>
            <a:endParaRPr lang="en-US" sz="2400">
              <a:latin typeface="Times New Roman" pitchFamily="18" charset="0"/>
            </a:endParaRPr>
          </a:p>
        </p:txBody>
      </p:sp>
      <p:grpSp>
        <p:nvGrpSpPr>
          <p:cNvPr id="5" name="Group 8"/>
          <p:cNvGrpSpPr>
            <a:grpSpLocks/>
          </p:cNvGrpSpPr>
          <p:nvPr/>
        </p:nvGrpSpPr>
        <p:grpSpPr bwMode="auto">
          <a:xfrm>
            <a:off x="381000" y="304800"/>
            <a:ext cx="8391525" cy="5791200"/>
            <a:chOff x="240" y="192"/>
            <a:chExt cx="5286" cy="3648"/>
          </a:xfrm>
        </p:grpSpPr>
        <p:sp>
          <p:nvSpPr>
            <p:cNvPr id="6" name="Rectangle 9"/>
            <p:cNvSpPr>
              <a:spLocks noChangeArrowheads="1"/>
            </p:cNvSpPr>
            <p:nvPr/>
          </p:nvSpPr>
          <p:spPr bwMode="auto">
            <a:xfrm flipV="1">
              <a:off x="5236" y="192"/>
              <a:ext cx="288" cy="288"/>
            </a:xfrm>
            <a:prstGeom prst="rect">
              <a:avLst/>
            </a:prstGeom>
            <a:solidFill>
              <a:schemeClr val="bg2"/>
            </a:solidFill>
            <a:ln w="12700">
              <a:solidFill>
                <a:schemeClr val="tx1"/>
              </a:solidFill>
              <a:miter lim="800000"/>
              <a:headEnd/>
              <a:tailEnd/>
            </a:ln>
            <a:effectLst/>
          </p:spPr>
          <p:txBody>
            <a:bodyPr rot="10800000" wrap="none" anchor="ctr"/>
            <a:lstStyle/>
            <a:p>
              <a:pPr algn="ctr" eaLnBrk="1" hangingPunct="1">
                <a:defRPr/>
              </a:pPr>
              <a:endParaRPr lang="en-US" sz="2400">
                <a:latin typeface="Times New Roman" pitchFamily="18" charset="0"/>
              </a:endParaRPr>
            </a:p>
          </p:txBody>
        </p:sp>
        <p:sp>
          <p:nvSpPr>
            <p:cNvPr id="7" name="Rectangle 10"/>
            <p:cNvSpPr>
              <a:spLocks noChangeArrowheads="1"/>
            </p:cNvSpPr>
            <p:nvPr/>
          </p:nvSpPr>
          <p:spPr bwMode="auto">
            <a:xfrm flipV="1">
              <a:off x="240" y="192"/>
              <a:ext cx="5004" cy="288"/>
            </a:xfrm>
            <a:prstGeom prst="rect">
              <a:avLst/>
            </a:prstGeom>
            <a:solidFill>
              <a:schemeClr val="accent2"/>
            </a:solidFill>
            <a:ln w="12700">
              <a:solidFill>
                <a:schemeClr val="tx1"/>
              </a:solid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8" name="Rectangle 11"/>
            <p:cNvSpPr>
              <a:spLocks noChangeArrowheads="1"/>
            </p:cNvSpPr>
            <p:nvPr/>
          </p:nvSpPr>
          <p:spPr bwMode="auto">
            <a:xfrm flipV="1">
              <a:off x="240" y="480"/>
              <a:ext cx="5004" cy="144"/>
            </a:xfrm>
            <a:prstGeom prst="rect">
              <a:avLst/>
            </a:prstGeom>
            <a:solidFill>
              <a:schemeClr val="bg2"/>
            </a:solidFill>
            <a:ln w="12700">
              <a:solidFill>
                <a:schemeClr val="tx1"/>
              </a:solidFill>
              <a:miter lim="800000"/>
              <a:headEnd/>
              <a:tailEnd/>
            </a:ln>
            <a:effectLst/>
          </p:spPr>
          <p:txBody>
            <a:bodyPr rot="10800000" wrap="none" anchor="ctr"/>
            <a:lstStyle/>
            <a:p>
              <a:pPr algn="ctr" eaLnBrk="1" hangingPunct="1">
                <a:defRPr/>
              </a:pPr>
              <a:endParaRPr lang="en-US" sz="2400">
                <a:latin typeface="Times New Roman" pitchFamily="18" charset="0"/>
              </a:endParaRPr>
            </a:p>
          </p:txBody>
        </p:sp>
        <p:sp>
          <p:nvSpPr>
            <p:cNvPr id="9" name="Rectangle 12"/>
            <p:cNvSpPr>
              <a:spLocks noChangeArrowheads="1"/>
            </p:cNvSpPr>
            <p:nvPr/>
          </p:nvSpPr>
          <p:spPr bwMode="auto">
            <a:xfrm flipV="1">
              <a:off x="5242" y="480"/>
              <a:ext cx="282" cy="144"/>
            </a:xfrm>
            <a:prstGeom prst="rect">
              <a:avLst/>
            </a:prstGeom>
            <a:solidFill>
              <a:schemeClr val="accent2"/>
            </a:solidFill>
            <a:ln w="12700">
              <a:solidFill>
                <a:schemeClr val="tx1"/>
              </a:solid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10" name="Line 13"/>
            <p:cNvSpPr>
              <a:spLocks noChangeShapeType="1"/>
            </p:cNvSpPr>
            <p:nvPr/>
          </p:nvSpPr>
          <p:spPr bwMode="auto">
            <a:xfrm flipH="1">
              <a:off x="480" y="2256"/>
              <a:ext cx="4848" cy="0"/>
            </a:xfrm>
            <a:prstGeom prst="line">
              <a:avLst/>
            </a:prstGeom>
            <a:noFill/>
            <a:ln w="12700">
              <a:solidFill>
                <a:schemeClr val="tx1"/>
              </a:solidFill>
              <a:round/>
              <a:headEnd/>
              <a:tailEnd/>
            </a:ln>
            <a:effectLst/>
          </p:spPr>
          <p:txBody>
            <a:bodyPr/>
            <a:lstStyle/>
            <a:p>
              <a:pPr>
                <a:defRPr/>
              </a:pPr>
              <a:endParaRPr lang="en-US"/>
            </a:p>
          </p:txBody>
        </p:sp>
        <p:sp>
          <p:nvSpPr>
            <p:cNvPr id="11" name="Rectangle 14"/>
            <p:cNvSpPr>
              <a:spLocks noChangeArrowheads="1"/>
            </p:cNvSpPr>
            <p:nvPr/>
          </p:nvSpPr>
          <p:spPr bwMode="auto">
            <a:xfrm>
              <a:off x="240" y="192"/>
              <a:ext cx="5286" cy="3648"/>
            </a:xfrm>
            <a:prstGeom prst="rect">
              <a:avLst/>
            </a:prstGeom>
            <a:noFill/>
            <a:ln w="12700">
              <a:solidFill>
                <a:schemeClr val="tx1"/>
              </a:solidFill>
              <a:miter lim="800000"/>
              <a:headEnd/>
              <a:tailEnd/>
            </a:ln>
            <a:effectLst/>
          </p:spPr>
          <p:txBody>
            <a:bodyPr wrap="none" anchor="ctr"/>
            <a:lstStyle/>
            <a:p>
              <a:pPr algn="ctr" eaLnBrk="1" hangingPunct="1">
                <a:defRPr/>
              </a:pPr>
              <a:endParaRPr lang="en-US" sz="2400">
                <a:latin typeface="Times New Roman" pitchFamily="18" charset="0"/>
              </a:endParaRPr>
            </a:p>
          </p:txBody>
        </p:sp>
      </p:grpSp>
      <p:sp>
        <p:nvSpPr>
          <p:cNvPr id="78851" name="Rectangle 3"/>
          <p:cNvSpPr>
            <a:spLocks noGrp="1" noChangeArrowheads="1"/>
          </p:cNvSpPr>
          <p:nvPr>
            <p:ph type="ctrTitle"/>
          </p:nvPr>
        </p:nvSpPr>
        <p:spPr>
          <a:xfrm>
            <a:off x="762000" y="1371600"/>
            <a:ext cx="7696200" cy="2057400"/>
          </a:xfrm>
        </p:spPr>
        <p:txBody>
          <a:bodyPr/>
          <a:lstStyle>
            <a:lvl1pPr>
              <a:defRPr sz="5400"/>
            </a:lvl1pPr>
          </a:lstStyle>
          <a:p>
            <a:r>
              <a:rPr lang="en-US"/>
              <a:t>Click to edit Master title style</a:t>
            </a:r>
          </a:p>
        </p:txBody>
      </p:sp>
      <p:sp>
        <p:nvSpPr>
          <p:cNvPr id="78852" name="Rectangle 4"/>
          <p:cNvSpPr>
            <a:spLocks noGrp="1" noChangeArrowheads="1"/>
          </p:cNvSpPr>
          <p:nvPr>
            <p:ph type="subTitle" idx="1"/>
          </p:nvPr>
        </p:nvSpPr>
        <p:spPr>
          <a:xfrm>
            <a:off x="762000" y="3765550"/>
            <a:ext cx="7696200" cy="2057400"/>
          </a:xfrm>
        </p:spPr>
        <p:txBody>
          <a:bodyPr/>
          <a:lstStyle>
            <a:lvl1pPr marL="0" indent="0">
              <a:buFont typeface="Wingdings" pitchFamily="2" charset="2"/>
              <a:buNone/>
              <a:defRPr sz="2800">
                <a:latin typeface="Arial" charset="0"/>
              </a:defRPr>
            </a:lvl1pPr>
          </a:lstStyle>
          <a:p>
            <a:r>
              <a:rPr lang="en-US"/>
              <a:t>Click to edit Master subtitle style</a:t>
            </a:r>
          </a:p>
        </p:txBody>
      </p:sp>
      <p:sp>
        <p:nvSpPr>
          <p:cNvPr id="12" name="Rectangle 5"/>
          <p:cNvSpPr>
            <a:spLocks noGrp="1" noChangeArrowheads="1"/>
          </p:cNvSpPr>
          <p:nvPr>
            <p:ph type="dt" sz="half" idx="10"/>
          </p:nvPr>
        </p:nvSpPr>
        <p:spPr>
          <a:xfrm>
            <a:off x="457200" y="6248400"/>
            <a:ext cx="2133600" cy="457200"/>
          </a:xfrm>
        </p:spPr>
        <p:txBody>
          <a:bodyPr/>
          <a:lstStyle>
            <a:lvl1pPr>
              <a:defRPr smtClean="0"/>
            </a:lvl1pPr>
          </a:lstStyle>
          <a:p>
            <a:pPr>
              <a:defRPr/>
            </a:pPr>
            <a:endParaRPr lang="en-US"/>
          </a:p>
        </p:txBody>
      </p:sp>
      <p:sp>
        <p:nvSpPr>
          <p:cNvPr id="13" name="Rectangle 6"/>
          <p:cNvSpPr>
            <a:spLocks noGrp="1" noChangeArrowheads="1"/>
          </p:cNvSpPr>
          <p:nvPr>
            <p:ph type="ftr" sz="quarter" idx="11"/>
          </p:nvPr>
        </p:nvSpPr>
        <p:spPr/>
        <p:txBody>
          <a:bodyPr/>
          <a:lstStyle>
            <a:lvl1pPr>
              <a:defRPr smtClean="0"/>
            </a:lvl1pPr>
          </a:lstStyle>
          <a:p>
            <a:pPr>
              <a:defRPr/>
            </a:pPr>
            <a:endParaRPr lang="en-US"/>
          </a:p>
        </p:txBody>
      </p:sp>
      <p:sp>
        <p:nvSpPr>
          <p:cNvPr id="14" name="Rectangle 7"/>
          <p:cNvSpPr>
            <a:spLocks noGrp="1" noChangeArrowheads="1"/>
          </p:cNvSpPr>
          <p:nvPr>
            <p:ph type="sldNum" sz="quarter" idx="12"/>
          </p:nvPr>
        </p:nvSpPr>
        <p:spPr>
          <a:xfrm>
            <a:off x="6553200" y="6248400"/>
            <a:ext cx="2133600" cy="457200"/>
          </a:xfrm>
        </p:spPr>
        <p:txBody>
          <a:bodyPr/>
          <a:lstStyle>
            <a:lvl1pPr>
              <a:defRPr b="1" smtClean="0"/>
            </a:lvl1pPr>
          </a:lstStyle>
          <a:p>
            <a:pPr>
              <a:defRPr/>
            </a:pPr>
            <a:fld id="{DC85896F-E399-4172-9A9B-43266CE67D59}"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E1F37DE-0CED-4699-8264-DCE88A46F63B}"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00EA1A5-655C-4DA8-90E3-E2CEE0E11B1D}"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0C6153A7-D278-43A5-9D4F-63733E5510C5}"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828800"/>
            <a:ext cx="4038600" cy="4302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8800"/>
            <a:ext cx="4038600" cy="4302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5B52249-C324-43EA-B990-0A97D859FAE6}"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01E9ADB4-5F0D-4389-9006-4C3D29E033BD}"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AAA9B79-5A39-42C7-AC32-085FA9DDB5B9}"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B510EFD-FCDA-47A0-9258-E40DD0FE8C39}"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8B754DC-08E3-4A80-AC8F-A9199B004D57}"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6580DE7-B478-41F8-B51A-ACF29CA5A353}"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83CA00B-2585-4DD2-8D01-82854D5D055D}"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0"/>
            <a:ext cx="2057400" cy="5597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33400"/>
            <a:ext cx="6019800" cy="5597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E719E1C-8F92-49FA-90F9-7950A008C038}"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4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DC85896F-E399-4172-9A9B-43266CE67D59}" type="slidenum">
              <a:rPr lang="en-US" smtClean="0"/>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4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E1F37DE-0CED-4699-8264-DCE88A46F63B}" type="slidenum">
              <a:rPr lang="en-US" smtClean="0"/>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9E3F736F-2240-4F98-9711-C2509E823575}"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5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A00EA1A5-655C-4DA8-90E3-E2CEE0E11B1D}" type="slidenum">
              <a:rPr lang="en-US" smtClean="0"/>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5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65B52249-C324-43EA-B990-0A97D859FAE6}" type="slidenum">
              <a:rPr lang="en-US" smtClean="0"/>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5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01E9ADB4-5F0D-4389-9006-4C3D29E033BD}" type="slidenum">
              <a:rPr lang="en-US" smtClean="0"/>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5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DAAA9B79-5A39-42C7-AC32-085FA9DDB5B9}" type="slidenum">
              <a:rPr lang="en-US" smtClean="0"/>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5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BB510EFD-FCDA-47A0-9258-E40DD0FE8C39}" type="slidenum">
              <a:rPr lang="en-US" smtClean="0"/>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5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E8B754DC-08E3-4A80-AC8F-A9199B004D57}" type="slidenum">
              <a:rPr lang="en-US" smtClean="0"/>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5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16580DE7-B478-41F8-B51A-ACF29CA5A353}" type="slidenum">
              <a:rPr lang="en-US" smtClean="0"/>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5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83CA00B-2585-4DD2-8D01-82854D5D055D}" type="slidenum">
              <a:rPr lang="en-US" smtClean="0"/>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5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AE719E1C-8F92-49FA-90F9-7950A008C038}" type="slidenum">
              <a:rPr lang="en-US" smtClean="0"/>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370013" y="1827213"/>
            <a:ext cx="3579812"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2225" y="1827213"/>
            <a:ext cx="3581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AFC38F40-4ADF-4C2A-81CD-016FC053B751}"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dt" sz="half" idx="10"/>
          </p:nvPr>
        </p:nvSpPr>
        <p:spPr>
          <a:ln/>
        </p:spPr>
        <p:txBody>
          <a:bodyPr/>
          <a:lstStyle>
            <a:lvl1pPr>
              <a:defRPr/>
            </a:lvl1pPr>
          </a:lstStyle>
          <a:p>
            <a:pPr>
              <a:defRPr/>
            </a:pPr>
            <a:endParaRPr lang="en-US"/>
          </a:p>
        </p:txBody>
      </p:sp>
      <p:sp>
        <p:nvSpPr>
          <p:cNvPr id="8" name="Rectangle 9"/>
          <p:cNvSpPr>
            <a:spLocks noGrp="1" noChangeArrowheads="1"/>
          </p:cNvSpPr>
          <p:nvPr>
            <p:ph type="ftr" sz="quarter" idx="11"/>
          </p:nvPr>
        </p:nvSpPr>
        <p:spPr>
          <a:ln/>
        </p:spPr>
        <p:txBody>
          <a:bodyPr/>
          <a:lstStyle>
            <a:lvl1pPr>
              <a:defRPr/>
            </a:lvl1pPr>
          </a:lstStyle>
          <a:p>
            <a:pPr>
              <a:defRPr/>
            </a:pPr>
            <a:endParaRPr lang="en-US"/>
          </a:p>
        </p:txBody>
      </p:sp>
      <p:sp>
        <p:nvSpPr>
          <p:cNvPr id="9" name="Rectangle 10"/>
          <p:cNvSpPr>
            <a:spLocks noGrp="1" noChangeArrowheads="1"/>
          </p:cNvSpPr>
          <p:nvPr>
            <p:ph type="sldNum" sz="quarter" idx="12"/>
          </p:nvPr>
        </p:nvSpPr>
        <p:spPr>
          <a:ln/>
        </p:spPr>
        <p:txBody>
          <a:bodyPr/>
          <a:lstStyle>
            <a:lvl1pPr>
              <a:defRPr/>
            </a:lvl1pPr>
          </a:lstStyle>
          <a:p>
            <a:pPr>
              <a:defRPr/>
            </a:pPr>
            <a:fld id="{A676D60F-BD3B-47E9-BFEB-CE165EA4DEB5}"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8"/>
          <p:cNvSpPr>
            <a:spLocks noGrp="1" noChangeArrowheads="1"/>
          </p:cNvSpPr>
          <p:nvPr>
            <p:ph type="dt" sz="half" idx="10"/>
          </p:nvPr>
        </p:nvSpPr>
        <p:spPr>
          <a:ln/>
        </p:spPr>
        <p:txBody>
          <a:bodyPr/>
          <a:lstStyle>
            <a:lvl1pPr>
              <a:defRPr/>
            </a:lvl1pPr>
          </a:lstStyle>
          <a:p>
            <a:pPr>
              <a:defRPr/>
            </a:pPr>
            <a:endParaRPr lang="en-US"/>
          </a:p>
        </p:txBody>
      </p:sp>
      <p:sp>
        <p:nvSpPr>
          <p:cNvPr id="4" name="Rectangle 9"/>
          <p:cNvSpPr>
            <a:spLocks noGrp="1" noChangeArrowheads="1"/>
          </p:cNvSpPr>
          <p:nvPr>
            <p:ph type="ftr" sz="quarter" idx="11"/>
          </p:nvPr>
        </p:nvSpPr>
        <p:spPr>
          <a:ln/>
        </p:spPr>
        <p:txBody>
          <a:bodyPr/>
          <a:lstStyle>
            <a:lvl1pPr>
              <a:defRPr/>
            </a:lvl1pPr>
          </a:lstStyle>
          <a:p>
            <a:pPr>
              <a:defRPr/>
            </a:pPr>
            <a:endParaRPr lang="en-US"/>
          </a:p>
        </p:txBody>
      </p:sp>
      <p:sp>
        <p:nvSpPr>
          <p:cNvPr id="5" name="Rectangle 10"/>
          <p:cNvSpPr>
            <a:spLocks noGrp="1" noChangeArrowheads="1"/>
          </p:cNvSpPr>
          <p:nvPr>
            <p:ph type="sldNum" sz="quarter" idx="12"/>
          </p:nvPr>
        </p:nvSpPr>
        <p:spPr>
          <a:ln/>
        </p:spPr>
        <p:txBody>
          <a:bodyPr/>
          <a:lstStyle>
            <a:lvl1pPr>
              <a:defRPr/>
            </a:lvl1pPr>
          </a:lstStyle>
          <a:p>
            <a:pPr>
              <a:defRPr/>
            </a:pPr>
            <a:fld id="{90A9B195-08F0-4BA3-BA8B-A183C1B99F1D}"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endParaRPr lang="en-US"/>
          </a:p>
        </p:txBody>
      </p:sp>
      <p:sp>
        <p:nvSpPr>
          <p:cNvPr id="3" name="Rectangle 9"/>
          <p:cNvSpPr>
            <a:spLocks noGrp="1" noChangeArrowheads="1"/>
          </p:cNvSpPr>
          <p:nvPr>
            <p:ph type="ftr" sz="quarter" idx="11"/>
          </p:nvPr>
        </p:nvSpPr>
        <p:spPr>
          <a:ln/>
        </p:spPr>
        <p:txBody>
          <a:bodyPr/>
          <a:lstStyle>
            <a:lvl1pPr>
              <a:defRPr/>
            </a:lvl1pPr>
          </a:lstStyle>
          <a:p>
            <a:pPr>
              <a:defRPr/>
            </a:pPr>
            <a:endParaRPr lang="en-US"/>
          </a:p>
        </p:txBody>
      </p:sp>
      <p:sp>
        <p:nvSpPr>
          <p:cNvPr id="4" name="Rectangle 10"/>
          <p:cNvSpPr>
            <a:spLocks noGrp="1" noChangeArrowheads="1"/>
          </p:cNvSpPr>
          <p:nvPr>
            <p:ph type="sldNum" sz="quarter" idx="12"/>
          </p:nvPr>
        </p:nvSpPr>
        <p:spPr>
          <a:ln/>
        </p:spPr>
        <p:txBody>
          <a:bodyPr/>
          <a:lstStyle>
            <a:lvl1pPr>
              <a:defRPr/>
            </a:lvl1pPr>
          </a:lstStyle>
          <a:p>
            <a:pPr>
              <a:defRPr/>
            </a:pPr>
            <a:fld id="{FD514F7F-C02A-4740-BA0D-3DD3EB3B1F6D}"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CD11826-5634-4383-9D0E-51BB878831A9}"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0BEEFD92-4646-484D-8196-2950862B2676}"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A0928109-CADF-4A0F-BCDB-E423F2F9192D}"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EA81751B-AC76-4C47-A32F-8F31C1B3429D}"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6413" y="301625"/>
            <a:ext cx="1827212" cy="56403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370013" y="301625"/>
            <a:ext cx="5334000" cy="56403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3DD49AD6-A716-46BE-91EA-4FA967F64309}"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70013" y="301625"/>
            <a:ext cx="7313612"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370013" y="1827213"/>
            <a:ext cx="3579812"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2225" y="1827213"/>
            <a:ext cx="35814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C03EB7CC-A050-4DDF-A331-A99AA0A388FE}"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6"/>
          <p:cNvGrpSpPr>
            <a:grpSpLocks/>
          </p:cNvGrpSpPr>
          <p:nvPr/>
        </p:nvGrpSpPr>
        <p:grpSpPr bwMode="auto">
          <a:xfrm>
            <a:off x="0" y="914400"/>
            <a:ext cx="8686800" cy="2514600"/>
            <a:chOff x="0" y="576"/>
            <a:chExt cx="5472" cy="1584"/>
          </a:xfrm>
        </p:grpSpPr>
        <p:sp>
          <p:nvSpPr>
            <p:cNvPr id="5" name="Oval 7"/>
            <p:cNvSpPr>
              <a:spLocks noChangeArrowheads="1"/>
            </p:cNvSpPr>
            <p:nvPr/>
          </p:nvSpPr>
          <p:spPr bwMode="auto">
            <a:xfrm>
              <a:off x="144" y="576"/>
              <a:ext cx="1584" cy="1584"/>
            </a:xfrm>
            <a:prstGeom prst="ellipse">
              <a:avLst/>
            </a:prstGeom>
            <a:noFill/>
            <a:ln w="12700">
              <a:solidFill>
                <a:schemeClr val="accent1"/>
              </a:solidFill>
              <a:round/>
              <a:headEnd/>
              <a:tailEnd/>
            </a:ln>
            <a:effectLst/>
          </p:spPr>
          <p:txBody>
            <a:bodyPr wrap="none" anchor="ctr"/>
            <a:lstStyle/>
            <a:p>
              <a:pPr algn="ctr" eaLnBrk="1" hangingPunct="1">
                <a:defRPr/>
              </a:pPr>
              <a:endParaRPr lang="en-US">
                <a:latin typeface="Arial" charset="0"/>
              </a:endParaRPr>
            </a:p>
          </p:txBody>
        </p:sp>
        <p:sp>
          <p:nvSpPr>
            <p:cNvPr id="6" name="Rectangle 8"/>
            <p:cNvSpPr>
              <a:spLocks noChangeArrowheads="1"/>
            </p:cNvSpPr>
            <p:nvPr/>
          </p:nvSpPr>
          <p:spPr bwMode="hidden">
            <a:xfrm>
              <a:off x="0" y="1056"/>
              <a:ext cx="2976" cy="720"/>
            </a:xfrm>
            <a:prstGeom prst="rect">
              <a:avLst/>
            </a:prstGeom>
            <a:solidFill>
              <a:schemeClr val="accent2"/>
            </a:soli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7" name="Rectangle 9"/>
            <p:cNvSpPr>
              <a:spLocks noChangeArrowheads="1"/>
            </p:cNvSpPr>
            <p:nvPr/>
          </p:nvSpPr>
          <p:spPr bwMode="hidden">
            <a:xfrm>
              <a:off x="2496" y="1056"/>
              <a:ext cx="2976" cy="720"/>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8" name="Freeform 10"/>
            <p:cNvSpPr>
              <a:spLocks noChangeArrowheads="1"/>
            </p:cNvSpPr>
            <p:nvPr/>
          </p:nvSpPr>
          <p:spPr bwMode="auto">
            <a:xfrm>
              <a:off x="384" y="960"/>
              <a:ext cx="144" cy="913"/>
            </a:xfrm>
            <a:custGeom>
              <a:avLst/>
              <a:gdLst/>
              <a:ahLst/>
              <a:cxnLst>
                <a:cxn ang="0">
                  <a:pos x="1000" y="1000"/>
                </a:cxn>
                <a:cxn ang="0">
                  <a:pos x="0" y="1000"/>
                </a:cxn>
                <a:cxn ang="0">
                  <a:pos x="0" y="0"/>
                </a:cxn>
                <a:cxn ang="0">
                  <a:pos x="1000" y="0"/>
                </a:cxn>
              </a:cxnLst>
              <a:rect l="0" t="0" r="r" b="b"/>
              <a:pathLst>
                <a:path w="1000" h="1000">
                  <a:moveTo>
                    <a:pt x="1000" y="1000"/>
                  </a:moveTo>
                  <a:lnTo>
                    <a:pt x="0" y="1000"/>
                  </a:lnTo>
                  <a:lnTo>
                    <a:pt x="0" y="0"/>
                  </a:lnTo>
                  <a:lnTo>
                    <a:pt x="1000" y="0"/>
                  </a:lnTo>
                </a:path>
              </a:pathLst>
            </a:custGeom>
            <a:noFill/>
            <a:ln w="76200" cmpd="sng">
              <a:solidFill>
                <a:schemeClr val="tx2"/>
              </a:solidFill>
              <a:miter lim="800000"/>
              <a:headEnd/>
              <a:tailEnd/>
            </a:ln>
          </p:spPr>
          <p:txBody>
            <a:bodyPr/>
            <a:lstStyle/>
            <a:p>
              <a:pPr>
                <a:defRPr/>
              </a:pPr>
              <a:endParaRPr lang="en-US"/>
            </a:p>
          </p:txBody>
        </p:sp>
        <p:sp>
          <p:nvSpPr>
            <p:cNvPr id="9" name="Freeform 11"/>
            <p:cNvSpPr>
              <a:spLocks noChangeArrowheads="1"/>
            </p:cNvSpPr>
            <p:nvPr/>
          </p:nvSpPr>
          <p:spPr bwMode="auto">
            <a:xfrm>
              <a:off x="4944" y="762"/>
              <a:ext cx="165" cy="864"/>
            </a:xfrm>
            <a:custGeom>
              <a:avLst/>
              <a:gdLst/>
              <a:ahLst/>
              <a:cxnLst>
                <a:cxn ang="0">
                  <a:pos x="0" y="0"/>
                </a:cxn>
                <a:cxn ang="0">
                  <a:pos x="1000" y="0"/>
                </a:cxn>
                <a:cxn ang="0">
                  <a:pos x="1000" y="1000"/>
                </a:cxn>
                <a:cxn ang="0">
                  <a:pos x="0" y="1000"/>
                </a:cxn>
              </a:cxnLst>
              <a:rect l="0" t="0" r="r" b="b"/>
              <a:pathLst>
                <a:path w="1000" h="1000">
                  <a:moveTo>
                    <a:pt x="0" y="0"/>
                  </a:moveTo>
                  <a:lnTo>
                    <a:pt x="1000" y="0"/>
                  </a:lnTo>
                  <a:lnTo>
                    <a:pt x="1000" y="1000"/>
                  </a:lnTo>
                  <a:lnTo>
                    <a:pt x="0" y="1000"/>
                  </a:lnTo>
                </a:path>
              </a:pathLst>
            </a:custGeom>
            <a:noFill/>
            <a:ln w="76200" cap="flat" cmpd="sng">
              <a:solidFill>
                <a:schemeClr val="accent1"/>
              </a:solidFill>
              <a:prstDash val="solid"/>
              <a:miter lim="800000"/>
              <a:headEnd/>
              <a:tailEnd/>
            </a:ln>
          </p:spPr>
          <p:txBody>
            <a:bodyPr/>
            <a:lstStyle/>
            <a:p>
              <a:pPr>
                <a:defRPr/>
              </a:pPr>
              <a:endParaRPr lang="en-US"/>
            </a:p>
          </p:txBody>
        </p:sp>
      </p:grpSp>
      <p:sp>
        <p:nvSpPr>
          <p:cNvPr id="20482" name="Rectangle 2"/>
          <p:cNvSpPr>
            <a:spLocks noGrp="1" noChangeArrowheads="1"/>
          </p:cNvSpPr>
          <p:nvPr>
            <p:ph type="subTitle" idx="1"/>
          </p:nvPr>
        </p:nvSpPr>
        <p:spPr>
          <a:xfrm>
            <a:off x="2286000" y="3581400"/>
            <a:ext cx="5638800" cy="1905000"/>
          </a:xfrm>
        </p:spPr>
        <p:txBody>
          <a:bodyPr/>
          <a:lstStyle>
            <a:lvl1pPr marL="0" indent="0">
              <a:buFont typeface="Wingdings" pitchFamily="2" charset="2"/>
              <a:buNone/>
              <a:defRPr/>
            </a:lvl1pPr>
          </a:lstStyle>
          <a:p>
            <a:r>
              <a:rPr lang="en-US"/>
              <a:t>Click to edit Master subtitle style</a:t>
            </a:r>
          </a:p>
        </p:txBody>
      </p:sp>
      <p:sp>
        <p:nvSpPr>
          <p:cNvPr id="20492" name="Rectangle 12"/>
          <p:cNvSpPr>
            <a:spLocks noGrp="1" noChangeArrowheads="1"/>
          </p:cNvSpPr>
          <p:nvPr>
            <p:ph type="ctrTitle"/>
          </p:nvPr>
        </p:nvSpPr>
        <p:spPr>
          <a:xfrm>
            <a:off x="838200" y="1443038"/>
            <a:ext cx="7086600" cy="1600200"/>
          </a:xfrm>
        </p:spPr>
        <p:txBody>
          <a:bodyPr anchor="ctr"/>
          <a:lstStyle>
            <a:lvl1pPr>
              <a:defRPr/>
            </a:lvl1pPr>
          </a:lstStyle>
          <a:p>
            <a:r>
              <a:rPr lang="en-US"/>
              <a:t>Click to edit Master title style</a:t>
            </a:r>
          </a:p>
        </p:txBody>
      </p:sp>
      <p:sp>
        <p:nvSpPr>
          <p:cNvPr id="10" name="Rectangle 3"/>
          <p:cNvSpPr>
            <a:spLocks noGrp="1" noChangeArrowheads="1"/>
          </p:cNvSpPr>
          <p:nvPr>
            <p:ph type="dt" sz="half" idx="10"/>
          </p:nvPr>
        </p:nvSpPr>
        <p:spPr>
          <a:xfrm>
            <a:off x="685800" y="6248400"/>
            <a:ext cx="1905000" cy="457200"/>
          </a:xfrm>
        </p:spPr>
        <p:txBody>
          <a:bodyPr/>
          <a:lstStyle>
            <a:lvl1pPr>
              <a:defRPr smtClean="0"/>
            </a:lvl1pPr>
          </a:lstStyle>
          <a:p>
            <a:pPr>
              <a:defRPr/>
            </a:pPr>
            <a:endParaRPr lang="en-US"/>
          </a:p>
        </p:txBody>
      </p:sp>
      <p:sp>
        <p:nvSpPr>
          <p:cNvPr id="11" name="Rectangle 4"/>
          <p:cNvSpPr>
            <a:spLocks noGrp="1" noChangeArrowheads="1"/>
          </p:cNvSpPr>
          <p:nvPr>
            <p:ph type="ftr" sz="quarter" idx="11"/>
          </p:nvPr>
        </p:nvSpPr>
        <p:spPr>
          <a:xfrm>
            <a:off x="3124200" y="6248400"/>
            <a:ext cx="2895600" cy="457200"/>
          </a:xfrm>
        </p:spPr>
        <p:txBody>
          <a:bodyPr/>
          <a:lstStyle>
            <a:lvl1pPr>
              <a:defRPr smtClean="0"/>
            </a:lvl1pPr>
          </a:lstStyle>
          <a:p>
            <a:pPr>
              <a:defRPr/>
            </a:pPr>
            <a:endParaRPr lang="en-US"/>
          </a:p>
        </p:txBody>
      </p:sp>
      <p:sp>
        <p:nvSpPr>
          <p:cNvPr id="12" name="Rectangle 5"/>
          <p:cNvSpPr>
            <a:spLocks noGrp="1" noChangeArrowheads="1"/>
          </p:cNvSpPr>
          <p:nvPr>
            <p:ph type="sldNum" sz="quarter" idx="12"/>
          </p:nvPr>
        </p:nvSpPr>
        <p:spPr>
          <a:xfrm>
            <a:off x="6553200" y="6248400"/>
            <a:ext cx="1905000" cy="457200"/>
          </a:xfrm>
        </p:spPr>
        <p:txBody>
          <a:bodyPr/>
          <a:lstStyle>
            <a:lvl1pPr>
              <a:defRPr smtClean="0"/>
            </a:lvl1pPr>
          </a:lstStyle>
          <a:p>
            <a:pPr>
              <a:defRPr/>
            </a:pPr>
            <a:fld id="{5E2B5E9A-AC4F-4767-B617-83F7061FB551}"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A662EC83-CBD5-4B9E-8021-248A51BDBECB}"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85787B9F-34E4-4847-90C5-28B22D98A204}"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49325" y="1981200"/>
            <a:ext cx="3754438"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56163" y="1981200"/>
            <a:ext cx="375443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86BAD00C-6D23-485F-A9E5-F81D710F8650}"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dt" sz="half" idx="10"/>
          </p:nvPr>
        </p:nvSpPr>
        <p:spPr>
          <a:ln/>
        </p:spPr>
        <p:txBody>
          <a:bodyPr/>
          <a:lstStyle>
            <a:lvl1pPr>
              <a:defRPr/>
            </a:lvl1pPr>
          </a:lstStyle>
          <a:p>
            <a:pPr>
              <a:defRPr/>
            </a:pPr>
            <a:endParaRPr lang="en-US"/>
          </a:p>
        </p:txBody>
      </p:sp>
      <p:sp>
        <p:nvSpPr>
          <p:cNvPr id="8" name="Rectangle 7"/>
          <p:cNvSpPr>
            <a:spLocks noGrp="1" noChangeArrowheads="1"/>
          </p:cNvSpPr>
          <p:nvPr>
            <p:ph type="ftr" sz="quarter" idx="11"/>
          </p:nvPr>
        </p:nvSpPr>
        <p:spPr>
          <a:ln/>
        </p:spPr>
        <p:txBody>
          <a:bodyPr/>
          <a:lstStyle>
            <a:lvl1pPr>
              <a:defRPr/>
            </a:lvl1pPr>
          </a:lstStyle>
          <a:p>
            <a:pPr>
              <a:defRPr/>
            </a:pPr>
            <a:endParaRPr lang="en-US"/>
          </a:p>
        </p:txBody>
      </p:sp>
      <p:sp>
        <p:nvSpPr>
          <p:cNvPr id="9" name="Rectangle 8"/>
          <p:cNvSpPr>
            <a:spLocks noGrp="1" noChangeArrowheads="1"/>
          </p:cNvSpPr>
          <p:nvPr>
            <p:ph type="sldNum" sz="quarter" idx="12"/>
          </p:nvPr>
        </p:nvSpPr>
        <p:spPr>
          <a:ln/>
        </p:spPr>
        <p:txBody>
          <a:bodyPr/>
          <a:lstStyle>
            <a:lvl1pPr>
              <a:defRPr/>
            </a:lvl1pPr>
          </a:lstStyle>
          <a:p>
            <a:pPr>
              <a:defRPr/>
            </a:pPr>
            <a:fld id="{10B3A399-78EA-46C6-9F07-60B653559DAD}"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29A3269-4594-49E1-8F4A-A5E80E5C063A}"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dt" sz="half" idx="10"/>
          </p:nvPr>
        </p:nvSpPr>
        <p:spPr>
          <a:ln/>
        </p:spPr>
        <p:txBody>
          <a:bodyPr/>
          <a:lstStyle>
            <a:lvl1pPr>
              <a:defRPr/>
            </a:lvl1pPr>
          </a:lstStyle>
          <a:p>
            <a:pPr>
              <a:defRPr/>
            </a:pPr>
            <a:endParaRPr lang="en-US"/>
          </a:p>
        </p:txBody>
      </p:sp>
      <p:sp>
        <p:nvSpPr>
          <p:cNvPr id="4" name="Rectangle 7"/>
          <p:cNvSpPr>
            <a:spLocks noGrp="1" noChangeArrowheads="1"/>
          </p:cNvSpPr>
          <p:nvPr>
            <p:ph type="ftr" sz="quarter" idx="11"/>
          </p:nvPr>
        </p:nvSpPr>
        <p:spPr>
          <a:ln/>
        </p:spPr>
        <p:txBody>
          <a:bodyPr/>
          <a:lstStyle>
            <a:lvl1pPr>
              <a:defRPr/>
            </a:lvl1pPr>
          </a:lstStyle>
          <a:p>
            <a:pPr>
              <a:defRPr/>
            </a:pPr>
            <a:endParaRPr lang="en-US"/>
          </a:p>
        </p:txBody>
      </p:sp>
      <p:sp>
        <p:nvSpPr>
          <p:cNvPr id="5" name="Rectangle 8"/>
          <p:cNvSpPr>
            <a:spLocks noGrp="1" noChangeArrowheads="1"/>
          </p:cNvSpPr>
          <p:nvPr>
            <p:ph type="sldNum" sz="quarter" idx="12"/>
          </p:nvPr>
        </p:nvSpPr>
        <p:spPr>
          <a:ln/>
        </p:spPr>
        <p:txBody>
          <a:bodyPr/>
          <a:lstStyle>
            <a:lvl1pPr>
              <a:defRPr/>
            </a:lvl1pPr>
          </a:lstStyle>
          <a:p>
            <a:pPr>
              <a:defRPr/>
            </a:pPr>
            <a:fld id="{1C91F963-92E4-41AB-8C29-1EA83C5D828F}"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p>
        </p:txBody>
      </p:sp>
      <p:sp>
        <p:nvSpPr>
          <p:cNvPr id="3" name="Rectangle 7"/>
          <p:cNvSpPr>
            <a:spLocks noGrp="1" noChangeArrowheads="1"/>
          </p:cNvSpPr>
          <p:nvPr>
            <p:ph type="ftr" sz="quarter" idx="11"/>
          </p:nvPr>
        </p:nvSpPr>
        <p:spPr>
          <a:ln/>
        </p:spPr>
        <p:txBody>
          <a:bodyPr/>
          <a:lstStyle>
            <a:lvl1pPr>
              <a:defRPr/>
            </a:lvl1pPr>
          </a:lstStyle>
          <a:p>
            <a:pPr>
              <a:defRPr/>
            </a:pPr>
            <a:endParaRPr lang="en-US"/>
          </a:p>
        </p:txBody>
      </p:sp>
      <p:sp>
        <p:nvSpPr>
          <p:cNvPr id="4" name="Rectangle 8"/>
          <p:cNvSpPr>
            <a:spLocks noGrp="1" noChangeArrowheads="1"/>
          </p:cNvSpPr>
          <p:nvPr>
            <p:ph type="sldNum" sz="quarter" idx="12"/>
          </p:nvPr>
        </p:nvSpPr>
        <p:spPr>
          <a:ln/>
        </p:spPr>
        <p:txBody>
          <a:bodyPr/>
          <a:lstStyle>
            <a:lvl1pPr>
              <a:defRPr/>
            </a:lvl1pPr>
          </a:lstStyle>
          <a:p>
            <a:pPr>
              <a:defRPr/>
            </a:pPr>
            <a:fld id="{A51F4666-8549-4891-9808-21CEB55CE912}"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076E3A48-BCF7-431E-94DD-D532B27F7013}"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BB069F7F-D1AC-4DAB-B733-BA301B7599D3}"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0D927503-2693-4A61-B71F-22076C234197}"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1313" y="96838"/>
            <a:ext cx="1919287" cy="59991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31863" y="96838"/>
            <a:ext cx="5607050" cy="59991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A5BD2F3D-8FA5-4FC6-ACF9-0E2D2D9F500E}"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70013" y="301625"/>
            <a:ext cx="7313612"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370013" y="1827213"/>
            <a:ext cx="3579812"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2225" y="1827213"/>
            <a:ext cx="35814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C03EB7CC-A050-4DDF-A331-A99AA0A388FE}"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sp>
          <p:nvSpPr>
            <p:cNvPr id="5"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6"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pPr eaLnBrk="1" hangingPunct="1">
                <a:defRPr/>
              </a:pPr>
              <a:endParaRPr lang="en-US" sz="2400">
                <a:latin typeface="Times New Roman" pitchFamily="18" charset="0"/>
              </a:endParaRPr>
            </a:p>
          </p:txBody>
        </p:sp>
        <p:grpSp>
          <p:nvGrpSpPr>
            <p:cNvPr id="7" name="Group 5"/>
            <p:cNvGrpSpPr>
              <a:grpSpLocks/>
            </p:cNvGrpSpPr>
            <p:nvPr/>
          </p:nvGrpSpPr>
          <p:grpSpPr bwMode="auto">
            <a:xfrm>
              <a:off x="0" y="672"/>
              <a:ext cx="1806" cy="1989"/>
              <a:chOff x="0" y="672"/>
              <a:chExt cx="1806" cy="1989"/>
            </a:xfrm>
          </p:grpSpPr>
          <p:sp>
            <p:nvSpPr>
              <p:cNvPr id="8"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sp>
            <p:nvSpPr>
              <p:cNvPr id="9" name="Rectangle 7"/>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pPr eaLnBrk="1" hangingPunct="1">
                  <a:defRPr/>
                </a:pPr>
                <a:endParaRPr lang="en-US" sz="2400">
                  <a:latin typeface="Times New Roman" pitchFamily="18" charset="0"/>
                </a:endParaRPr>
              </a:p>
            </p:txBody>
          </p:sp>
          <p:sp>
            <p:nvSpPr>
              <p:cNvPr id="10" name="Rectangle 8"/>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pPr eaLnBrk="1" hangingPunct="1">
                  <a:defRPr/>
                </a:pPr>
                <a:endParaRPr lang="en-US" sz="2400">
                  <a:latin typeface="Times New Roman" pitchFamily="18" charset="0"/>
                </a:endParaRPr>
              </a:p>
            </p:txBody>
          </p:sp>
          <p:sp>
            <p:nvSpPr>
              <p:cNvPr id="11"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pPr eaLnBrk="1" hangingPunct="1">
                  <a:defRPr/>
                </a:pPr>
                <a:endParaRPr lang="en-US" sz="2400">
                  <a:latin typeface="Times New Roman" pitchFamily="18" charset="0"/>
                </a:endParaRPr>
              </a:p>
            </p:txBody>
          </p:sp>
          <p:sp>
            <p:nvSpPr>
              <p:cNvPr id="12" name="Rectangle 10"/>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sp>
            <p:nvSpPr>
              <p:cNvPr id="13"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pPr eaLnBrk="1" hangingPunct="1">
                  <a:defRPr/>
                </a:pPr>
                <a:endParaRPr lang="en-US" sz="2400">
                  <a:latin typeface="Times New Roman" pitchFamily="18" charset="0"/>
                </a:endParaRPr>
              </a:p>
            </p:txBody>
          </p:sp>
          <p:sp>
            <p:nvSpPr>
              <p:cNvPr id="14"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pPr eaLnBrk="1" hangingPunct="1">
                  <a:defRPr/>
                </a:pPr>
                <a:endParaRPr lang="en-US" sz="2400">
                  <a:latin typeface="Times New Roman" pitchFamily="18" charset="0"/>
                </a:endParaRPr>
              </a:p>
            </p:txBody>
          </p:sp>
          <p:sp>
            <p:nvSpPr>
              <p:cNvPr id="15"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sp>
            <p:nvSpPr>
              <p:cNvPr id="16" name="Rectangle 14"/>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pPr eaLnBrk="1" hangingPunct="1">
                  <a:defRPr/>
                </a:pPr>
                <a:endParaRPr lang="en-US" sz="2400">
                  <a:latin typeface="Times New Roman" pitchFamily="18" charset="0"/>
                </a:endParaRPr>
              </a:p>
            </p:txBody>
          </p:sp>
          <p:sp>
            <p:nvSpPr>
              <p:cNvPr id="17" name="Rectangle 15"/>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grpSp>
      </p:grpSp>
      <p:sp>
        <p:nvSpPr>
          <p:cNvPr id="26643"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en-US"/>
              <a:t>Click to edit Master title style</a:t>
            </a:r>
          </a:p>
        </p:txBody>
      </p:sp>
      <p:sp>
        <p:nvSpPr>
          <p:cNvPr id="26644"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r>
              <a:rPr lang="en-US"/>
              <a:t>Click to edit Master subtitle style</a:t>
            </a:r>
          </a:p>
        </p:txBody>
      </p:sp>
      <p:sp>
        <p:nvSpPr>
          <p:cNvPr id="18" name="Rectangle 16"/>
          <p:cNvSpPr>
            <a:spLocks noGrp="1" noChangeArrowheads="1"/>
          </p:cNvSpPr>
          <p:nvPr>
            <p:ph type="dt" sz="half" idx="10"/>
          </p:nvPr>
        </p:nvSpPr>
        <p:spPr>
          <a:xfrm>
            <a:off x="457200" y="6248400"/>
            <a:ext cx="2133600" cy="457200"/>
          </a:xfrm>
        </p:spPr>
        <p:txBody>
          <a:bodyPr/>
          <a:lstStyle>
            <a:lvl1pPr>
              <a:defRPr smtClean="0"/>
            </a:lvl1pPr>
          </a:lstStyle>
          <a:p>
            <a:pPr>
              <a:defRPr/>
            </a:pPr>
            <a:endParaRPr lang="en-US"/>
          </a:p>
        </p:txBody>
      </p:sp>
      <p:sp>
        <p:nvSpPr>
          <p:cNvPr id="19" name="Rectangle 17"/>
          <p:cNvSpPr>
            <a:spLocks noGrp="1" noChangeArrowheads="1"/>
          </p:cNvSpPr>
          <p:nvPr>
            <p:ph type="ftr" sz="quarter" idx="11"/>
          </p:nvPr>
        </p:nvSpPr>
        <p:spPr/>
        <p:txBody>
          <a:bodyPr/>
          <a:lstStyle>
            <a:lvl1pPr>
              <a:defRPr smtClean="0"/>
            </a:lvl1pPr>
          </a:lstStyle>
          <a:p>
            <a:pPr>
              <a:defRPr/>
            </a:pPr>
            <a:endParaRPr lang="en-US"/>
          </a:p>
        </p:txBody>
      </p:sp>
      <p:sp>
        <p:nvSpPr>
          <p:cNvPr id="20" name="Rectangle 18"/>
          <p:cNvSpPr>
            <a:spLocks noGrp="1" noChangeArrowheads="1"/>
          </p:cNvSpPr>
          <p:nvPr>
            <p:ph type="sldNum" sz="quarter" idx="12"/>
          </p:nvPr>
        </p:nvSpPr>
        <p:spPr/>
        <p:txBody>
          <a:bodyPr/>
          <a:lstStyle>
            <a:lvl1pPr>
              <a:defRPr smtClean="0"/>
            </a:lvl1pPr>
          </a:lstStyle>
          <a:p>
            <a:pPr>
              <a:defRPr/>
            </a:pPr>
            <a:fld id="{1F5BD65F-7964-491E-8D27-287B5B0E9550}"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B2BB652E-B5B5-4C8F-A32E-FC9D141EF70A}"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8869DA7E-32F1-4615-A5F1-5665A12132B3}"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6BB96B5-0BB0-4485-855A-14751A71EEA3}"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9BF7FDED-FB06-472A-84FF-F842CA78C437}"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
          <p:cNvSpPr>
            <a:spLocks noGrp="1" noChangeArrowheads="1"/>
          </p:cNvSpPr>
          <p:nvPr>
            <p:ph type="ftr" sz="quarter" idx="10"/>
          </p:nvPr>
        </p:nvSpPr>
        <p:spPr>
          <a:ln/>
        </p:spPr>
        <p:txBody>
          <a:bodyPr/>
          <a:lstStyle>
            <a:lvl1pPr>
              <a:defRPr/>
            </a:lvl1pPr>
          </a:lstStyle>
          <a:p>
            <a:pPr>
              <a:defRPr/>
            </a:pPr>
            <a:endParaRPr lang="en-US"/>
          </a:p>
        </p:txBody>
      </p:sp>
      <p:sp>
        <p:nvSpPr>
          <p:cNvPr id="8" name="Rectangle 3"/>
          <p:cNvSpPr>
            <a:spLocks noGrp="1" noChangeArrowheads="1"/>
          </p:cNvSpPr>
          <p:nvPr>
            <p:ph type="sldNum" sz="quarter" idx="11"/>
          </p:nvPr>
        </p:nvSpPr>
        <p:spPr>
          <a:ln/>
        </p:spPr>
        <p:txBody>
          <a:bodyPr/>
          <a:lstStyle>
            <a:lvl1pPr>
              <a:defRPr/>
            </a:lvl1pPr>
          </a:lstStyle>
          <a:p>
            <a:pPr>
              <a:defRPr/>
            </a:pPr>
            <a:fld id="{14E556E4-B2AA-484F-9560-E5581502F592}" type="slidenum">
              <a:rPr lang="en-US"/>
              <a:pPr>
                <a:defRPr/>
              </a:pPr>
              <a:t>‹#›</a:t>
            </a:fld>
            <a:endParaRPr lang="en-US"/>
          </a:p>
        </p:txBody>
      </p:sp>
      <p:sp>
        <p:nvSpPr>
          <p:cNvPr id="9"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
          <p:cNvSpPr>
            <a:spLocks noGrp="1" noChangeArrowheads="1"/>
          </p:cNvSpPr>
          <p:nvPr>
            <p:ph type="ftr" sz="quarter" idx="10"/>
          </p:nvPr>
        </p:nvSpPr>
        <p:spPr>
          <a:ln/>
        </p:spPr>
        <p:txBody>
          <a:bodyPr/>
          <a:lstStyle>
            <a:lvl1pPr>
              <a:defRPr/>
            </a:lvl1pPr>
          </a:lstStyle>
          <a:p>
            <a:pPr>
              <a:defRPr/>
            </a:pPr>
            <a:endParaRPr lang="en-US"/>
          </a:p>
        </p:txBody>
      </p:sp>
      <p:sp>
        <p:nvSpPr>
          <p:cNvPr id="4" name="Rectangle 3"/>
          <p:cNvSpPr>
            <a:spLocks noGrp="1" noChangeArrowheads="1"/>
          </p:cNvSpPr>
          <p:nvPr>
            <p:ph type="sldNum" sz="quarter" idx="11"/>
          </p:nvPr>
        </p:nvSpPr>
        <p:spPr>
          <a:ln/>
        </p:spPr>
        <p:txBody>
          <a:bodyPr/>
          <a:lstStyle>
            <a:lvl1pPr>
              <a:defRPr/>
            </a:lvl1pPr>
          </a:lstStyle>
          <a:p>
            <a:pPr>
              <a:defRPr/>
            </a:pPr>
            <a:fld id="{AC087974-89DE-444B-B1F6-5A7955771F55}" type="slidenum">
              <a:rPr lang="en-US"/>
              <a:pPr>
                <a:defRPr/>
              </a:pPr>
              <a:t>‹#›</a:t>
            </a:fld>
            <a:endParaRPr lang="en-US"/>
          </a:p>
        </p:txBody>
      </p:sp>
      <p:sp>
        <p:nvSpPr>
          <p:cNvPr id="5"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ln/>
        </p:spPr>
        <p:txBody>
          <a:bodyPr/>
          <a:lstStyle>
            <a:lvl1pPr>
              <a:defRPr/>
            </a:lvl1pPr>
          </a:lstStyle>
          <a:p>
            <a:pPr>
              <a:defRPr/>
            </a:pPr>
            <a:endParaRPr lang="en-US"/>
          </a:p>
        </p:txBody>
      </p:sp>
      <p:sp>
        <p:nvSpPr>
          <p:cNvPr id="3" name="Rectangle 3"/>
          <p:cNvSpPr>
            <a:spLocks noGrp="1" noChangeArrowheads="1"/>
          </p:cNvSpPr>
          <p:nvPr>
            <p:ph type="sldNum" sz="quarter" idx="11"/>
          </p:nvPr>
        </p:nvSpPr>
        <p:spPr>
          <a:ln/>
        </p:spPr>
        <p:txBody>
          <a:bodyPr/>
          <a:lstStyle>
            <a:lvl1pPr>
              <a:defRPr/>
            </a:lvl1pPr>
          </a:lstStyle>
          <a:p>
            <a:pPr>
              <a:defRPr/>
            </a:pPr>
            <a:fld id="{BAFEE3C8-B382-4DE2-89DD-A41558A47082}" type="slidenum">
              <a:rPr lang="en-US"/>
              <a:pPr>
                <a:defRPr/>
              </a:pPr>
              <a:t>‹#›</a:t>
            </a:fld>
            <a:endParaRPr lang="en-US"/>
          </a:p>
        </p:txBody>
      </p:sp>
      <p:sp>
        <p:nvSpPr>
          <p:cNvPr id="4"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9D67393C-9671-433A-B84E-3627F2A0A052}"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BEE23E8A-3EA9-4493-877C-E6D86D7A0325}"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B25F7A87-9C14-484A-821C-E6ED86345DB0}"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457200"/>
            <a:ext cx="60198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515E70A8-8545-4D6F-B13F-366444A6CC23}"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pPr eaLnBrk="1" hangingPunct="1">
              <a:defRPr/>
            </a:pPr>
            <a:endParaRPr lang="en-US" sz="2400">
              <a:latin typeface="Times New Roman" pitchFamily="18" charset="0"/>
            </a:endParaRPr>
          </a:p>
        </p:txBody>
      </p:sp>
      <p:sp>
        <p:nvSpPr>
          <p:cNvPr id="29698" name="Rectangle 2"/>
          <p:cNvSpPr>
            <a:spLocks noGrp="1" noChangeArrowheads="1"/>
          </p:cNvSpPr>
          <p:nvPr>
            <p:ph type="ctrTitle"/>
          </p:nvPr>
        </p:nvSpPr>
        <p:spPr>
          <a:xfrm>
            <a:off x="685800" y="990600"/>
            <a:ext cx="7772400" cy="1371600"/>
          </a:xfrm>
        </p:spPr>
        <p:txBody>
          <a:bodyPr/>
          <a:lstStyle>
            <a:lvl1pPr>
              <a:defRPr sz="4000"/>
            </a:lvl1pPr>
          </a:lstStyle>
          <a:p>
            <a:r>
              <a:rPr lang="en-US"/>
              <a:t>Click to edit Master title style</a:t>
            </a:r>
          </a:p>
        </p:txBody>
      </p:sp>
      <p:sp>
        <p:nvSpPr>
          <p:cNvPr id="29699"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en-US"/>
              <a:t>Click to edit Master subtitle style</a:t>
            </a:r>
          </a:p>
        </p:txBody>
      </p:sp>
      <p:sp>
        <p:nvSpPr>
          <p:cNvPr id="5" name="Rectangle 4"/>
          <p:cNvSpPr>
            <a:spLocks noGrp="1" noChangeArrowheads="1"/>
          </p:cNvSpPr>
          <p:nvPr>
            <p:ph type="dt" sz="half" idx="10"/>
          </p:nvPr>
        </p:nvSpPr>
        <p:spPr>
          <a:xfrm>
            <a:off x="685800" y="6248400"/>
            <a:ext cx="1905000" cy="457200"/>
          </a:xfrm>
        </p:spPr>
        <p:txBody>
          <a:bodyPr/>
          <a:lstStyle>
            <a:lvl1pPr>
              <a:defRPr smtClean="0"/>
            </a:lvl1pPr>
          </a:lstStyle>
          <a:p>
            <a:pPr>
              <a:defRPr/>
            </a:pPr>
            <a:endParaRPr lang="en-US"/>
          </a:p>
        </p:txBody>
      </p:sp>
      <p:sp>
        <p:nvSpPr>
          <p:cNvPr id="6" name="Rectangle 5"/>
          <p:cNvSpPr>
            <a:spLocks noGrp="1" noChangeArrowheads="1"/>
          </p:cNvSpPr>
          <p:nvPr>
            <p:ph type="ftr" sz="quarter" idx="11"/>
          </p:nvPr>
        </p:nvSpPr>
        <p:spPr>
          <a:xfrm>
            <a:off x="3124200" y="6248400"/>
            <a:ext cx="2895600" cy="457200"/>
          </a:xfrm>
        </p:spPr>
        <p:txBody>
          <a:bodyPr/>
          <a:lstStyle>
            <a:lvl1pPr>
              <a:defRPr smtClean="0"/>
            </a:lvl1pPr>
          </a:lstStyle>
          <a:p>
            <a:pPr>
              <a:defRPr/>
            </a:pPr>
            <a:endParaRPr lang="en-US"/>
          </a:p>
        </p:txBody>
      </p:sp>
      <p:sp>
        <p:nvSpPr>
          <p:cNvPr id="7" name="Rectangle 6"/>
          <p:cNvSpPr>
            <a:spLocks noGrp="1" noChangeArrowheads="1"/>
          </p:cNvSpPr>
          <p:nvPr>
            <p:ph type="sldNum" sz="quarter" idx="12"/>
          </p:nvPr>
        </p:nvSpPr>
        <p:spPr>
          <a:xfrm>
            <a:off x="6553200" y="6248400"/>
            <a:ext cx="1905000" cy="457200"/>
          </a:xfrm>
        </p:spPr>
        <p:txBody>
          <a:bodyPr/>
          <a:lstStyle>
            <a:lvl1pPr>
              <a:defRPr smtClean="0"/>
            </a:lvl1pPr>
          </a:lstStyle>
          <a:p>
            <a:pPr>
              <a:defRPr/>
            </a:pPr>
            <a:fld id="{BCC22161-3BD7-4073-BB17-39C8EF411F49}"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23186D97-92BF-45F8-8813-1F3FB60B9ADA}"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22561EA-9B61-4527-9089-BFEB2E5F444A}"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F380651B-118A-4F86-92A2-F7C382A0226B}"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569B9A90-99BC-4BF6-8B30-3741CDE3AB28}"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dt" sz="half" idx="10"/>
          </p:nvPr>
        </p:nvSpPr>
        <p:spPr>
          <a:ln/>
        </p:spPr>
        <p:txBody>
          <a:bodyPr/>
          <a:lstStyle>
            <a:lvl1pPr>
              <a:defRPr/>
            </a:lvl1pPr>
          </a:lstStyle>
          <a:p>
            <a:pPr>
              <a:defRPr/>
            </a:pPr>
            <a:endParaRPr lang="en-US"/>
          </a:p>
        </p:txBody>
      </p:sp>
      <p:sp>
        <p:nvSpPr>
          <p:cNvPr id="8" name="Rectangle 7"/>
          <p:cNvSpPr>
            <a:spLocks noGrp="1" noChangeArrowheads="1"/>
          </p:cNvSpPr>
          <p:nvPr>
            <p:ph type="ftr" sz="quarter" idx="11"/>
          </p:nvPr>
        </p:nvSpPr>
        <p:spPr>
          <a:ln/>
        </p:spPr>
        <p:txBody>
          <a:bodyPr/>
          <a:lstStyle>
            <a:lvl1pPr>
              <a:defRPr/>
            </a:lvl1pPr>
          </a:lstStyle>
          <a:p>
            <a:pPr>
              <a:defRPr/>
            </a:pPr>
            <a:endParaRPr lang="en-US"/>
          </a:p>
        </p:txBody>
      </p:sp>
      <p:sp>
        <p:nvSpPr>
          <p:cNvPr id="9" name="Rectangle 8"/>
          <p:cNvSpPr>
            <a:spLocks noGrp="1" noChangeArrowheads="1"/>
          </p:cNvSpPr>
          <p:nvPr>
            <p:ph type="sldNum" sz="quarter" idx="12"/>
          </p:nvPr>
        </p:nvSpPr>
        <p:spPr>
          <a:ln/>
        </p:spPr>
        <p:txBody>
          <a:bodyPr/>
          <a:lstStyle>
            <a:lvl1pPr>
              <a:defRPr/>
            </a:lvl1pPr>
          </a:lstStyle>
          <a:p>
            <a:pPr>
              <a:defRPr/>
            </a:pPr>
            <a:fld id="{1546C764-AF6C-48B3-9537-68D27E83D5FE}"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5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dt" sz="half" idx="10"/>
          </p:nvPr>
        </p:nvSpPr>
        <p:spPr>
          <a:ln/>
        </p:spPr>
        <p:txBody>
          <a:bodyPr/>
          <a:lstStyle>
            <a:lvl1pPr>
              <a:defRPr/>
            </a:lvl1pPr>
          </a:lstStyle>
          <a:p>
            <a:pPr>
              <a:defRPr/>
            </a:pPr>
            <a:endParaRPr lang="en-US"/>
          </a:p>
        </p:txBody>
      </p:sp>
      <p:sp>
        <p:nvSpPr>
          <p:cNvPr id="4" name="Rectangle 7"/>
          <p:cNvSpPr>
            <a:spLocks noGrp="1" noChangeArrowheads="1"/>
          </p:cNvSpPr>
          <p:nvPr>
            <p:ph type="ftr" sz="quarter" idx="11"/>
          </p:nvPr>
        </p:nvSpPr>
        <p:spPr>
          <a:ln/>
        </p:spPr>
        <p:txBody>
          <a:bodyPr/>
          <a:lstStyle>
            <a:lvl1pPr>
              <a:defRPr/>
            </a:lvl1pPr>
          </a:lstStyle>
          <a:p>
            <a:pPr>
              <a:defRPr/>
            </a:pPr>
            <a:endParaRPr lang="en-US"/>
          </a:p>
        </p:txBody>
      </p:sp>
      <p:sp>
        <p:nvSpPr>
          <p:cNvPr id="5" name="Rectangle 8"/>
          <p:cNvSpPr>
            <a:spLocks noGrp="1" noChangeArrowheads="1"/>
          </p:cNvSpPr>
          <p:nvPr>
            <p:ph type="sldNum" sz="quarter" idx="12"/>
          </p:nvPr>
        </p:nvSpPr>
        <p:spPr>
          <a:ln/>
        </p:spPr>
        <p:txBody>
          <a:bodyPr/>
          <a:lstStyle>
            <a:lvl1pPr>
              <a:defRPr/>
            </a:lvl1pPr>
          </a:lstStyle>
          <a:p>
            <a:pPr>
              <a:defRPr/>
            </a:pPr>
            <a:fld id="{AA25820D-5D2D-49AB-B280-AF7487E62F35}"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5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p>
        </p:txBody>
      </p:sp>
      <p:sp>
        <p:nvSpPr>
          <p:cNvPr id="3" name="Rectangle 7"/>
          <p:cNvSpPr>
            <a:spLocks noGrp="1" noChangeArrowheads="1"/>
          </p:cNvSpPr>
          <p:nvPr>
            <p:ph type="ftr" sz="quarter" idx="11"/>
          </p:nvPr>
        </p:nvSpPr>
        <p:spPr>
          <a:ln/>
        </p:spPr>
        <p:txBody>
          <a:bodyPr/>
          <a:lstStyle>
            <a:lvl1pPr>
              <a:defRPr/>
            </a:lvl1pPr>
          </a:lstStyle>
          <a:p>
            <a:pPr>
              <a:defRPr/>
            </a:pPr>
            <a:endParaRPr lang="en-US"/>
          </a:p>
        </p:txBody>
      </p:sp>
      <p:sp>
        <p:nvSpPr>
          <p:cNvPr id="4" name="Rectangle 8"/>
          <p:cNvSpPr>
            <a:spLocks noGrp="1" noChangeArrowheads="1"/>
          </p:cNvSpPr>
          <p:nvPr>
            <p:ph type="sldNum" sz="quarter" idx="12"/>
          </p:nvPr>
        </p:nvSpPr>
        <p:spPr>
          <a:ln/>
        </p:spPr>
        <p:txBody>
          <a:bodyPr/>
          <a:lstStyle>
            <a:lvl1pPr>
              <a:defRPr/>
            </a:lvl1pPr>
          </a:lstStyle>
          <a:p>
            <a:pPr>
              <a:defRPr/>
            </a:pPr>
            <a:fld id="{8D35458E-235F-4E57-BB74-EE83272FB330}"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F29ABAA5-5856-4E77-B743-F307680C0DAC}"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5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C36D5474-A3BF-4398-B11F-E480862408FD}"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5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BD5381BF-BAAD-468D-8BF9-3CE04ECA2CAC}"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5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3838" y="304800"/>
            <a:ext cx="2001837"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66738" y="304800"/>
            <a:ext cx="58547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74A0B931-BF83-4F2E-A7C2-75DA642CBA3D}"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1658938" y="1600200"/>
            <a:ext cx="6837362" cy="3200400"/>
            <a:chOff x="1045" y="1008"/>
            <a:chExt cx="4307" cy="2016"/>
          </a:xfrm>
        </p:grpSpPr>
        <p:sp>
          <p:nvSpPr>
            <p:cNvPr id="5" name="Oval 3"/>
            <p:cNvSpPr>
              <a:spLocks noChangeArrowheads="1"/>
            </p:cNvSpPr>
            <p:nvPr/>
          </p:nvSpPr>
          <p:spPr bwMode="hidden">
            <a:xfrm flipH="1">
              <a:off x="4392" y="1008"/>
              <a:ext cx="960" cy="960"/>
            </a:xfrm>
            <a:prstGeom prst="ellipse">
              <a:avLst/>
            </a:prstGeom>
            <a:solidFill>
              <a:schemeClr val="accent2"/>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6" name="Oval 4"/>
            <p:cNvSpPr>
              <a:spLocks noChangeArrowheads="1"/>
            </p:cNvSpPr>
            <p:nvPr/>
          </p:nvSpPr>
          <p:spPr bwMode="hidden">
            <a:xfrm flipH="1">
              <a:off x="3264" y="1008"/>
              <a:ext cx="960" cy="960"/>
            </a:xfrm>
            <a:prstGeom prst="ellipse">
              <a:avLst/>
            </a:prstGeom>
            <a:solidFill>
              <a:schemeClr val="accent2"/>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7" name="Oval 5"/>
            <p:cNvSpPr>
              <a:spLocks noChangeArrowheads="1"/>
            </p:cNvSpPr>
            <p:nvPr/>
          </p:nvSpPr>
          <p:spPr bwMode="hidden">
            <a:xfrm flipH="1">
              <a:off x="2136" y="1008"/>
              <a:ext cx="960" cy="960"/>
            </a:xfrm>
            <a:prstGeom prst="ellipse">
              <a:avLst/>
            </a:prstGeom>
            <a:noFill/>
            <a:ln w="28575">
              <a:solidFill>
                <a:schemeClr val="accent2"/>
              </a:solidFill>
              <a:round/>
              <a:headEnd/>
              <a:tailEnd/>
            </a:ln>
            <a:effectLst/>
          </p:spPr>
          <p:txBody>
            <a:bodyPr wrap="none" anchor="ctr"/>
            <a:lstStyle/>
            <a:p>
              <a:pPr algn="ctr" eaLnBrk="1" hangingPunct="1">
                <a:defRPr/>
              </a:pPr>
              <a:endParaRPr lang="en-US" sz="2400">
                <a:latin typeface="Times New Roman" pitchFamily="18" charset="0"/>
              </a:endParaRPr>
            </a:p>
          </p:txBody>
        </p:sp>
        <p:sp>
          <p:nvSpPr>
            <p:cNvPr id="8" name="Oval 6"/>
            <p:cNvSpPr>
              <a:spLocks noChangeArrowheads="1"/>
            </p:cNvSpPr>
            <p:nvPr/>
          </p:nvSpPr>
          <p:spPr bwMode="hidden">
            <a:xfrm flipH="1">
              <a:off x="2136" y="2064"/>
              <a:ext cx="960" cy="960"/>
            </a:xfrm>
            <a:prstGeom prst="ellipse">
              <a:avLst/>
            </a:prstGeom>
            <a:solidFill>
              <a:schemeClr val="accent2"/>
            </a:solidFill>
            <a:ln w="2857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9" name="Oval 7"/>
            <p:cNvSpPr>
              <a:spLocks noChangeArrowheads="1"/>
            </p:cNvSpPr>
            <p:nvPr/>
          </p:nvSpPr>
          <p:spPr bwMode="hidden">
            <a:xfrm flipH="1">
              <a:off x="1045" y="2064"/>
              <a:ext cx="960" cy="960"/>
            </a:xfrm>
            <a:prstGeom prst="ellipse">
              <a:avLst/>
            </a:prstGeom>
            <a:solidFill>
              <a:schemeClr val="accent2"/>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10" name="Oval 8"/>
            <p:cNvSpPr>
              <a:spLocks noChangeArrowheads="1"/>
            </p:cNvSpPr>
            <p:nvPr/>
          </p:nvSpPr>
          <p:spPr bwMode="hidden">
            <a:xfrm flipH="1">
              <a:off x="4392" y="2064"/>
              <a:ext cx="960" cy="960"/>
            </a:xfrm>
            <a:prstGeom prst="ellipse">
              <a:avLst/>
            </a:prstGeom>
            <a:noFill/>
            <a:ln w="28575">
              <a:solidFill>
                <a:schemeClr val="accent2"/>
              </a:solidFill>
              <a:round/>
              <a:headEnd/>
              <a:tailEnd/>
            </a:ln>
            <a:effectLst/>
          </p:spPr>
          <p:txBody>
            <a:bodyPr wrap="none" anchor="ctr"/>
            <a:lstStyle/>
            <a:p>
              <a:pPr algn="ctr" eaLnBrk="1" hangingPunct="1">
                <a:defRPr/>
              </a:pPr>
              <a:endParaRPr lang="en-US" sz="2400">
                <a:latin typeface="Times New Roman" pitchFamily="18" charset="0"/>
              </a:endParaRPr>
            </a:p>
          </p:txBody>
        </p:sp>
      </p:grpSp>
      <p:sp>
        <p:nvSpPr>
          <p:cNvPr id="32780" name="Rectangle 12"/>
          <p:cNvSpPr>
            <a:spLocks noGrp="1" noChangeArrowheads="1"/>
          </p:cNvSpPr>
          <p:nvPr>
            <p:ph type="ctrTitle"/>
          </p:nvPr>
        </p:nvSpPr>
        <p:spPr>
          <a:xfrm>
            <a:off x="685800" y="1219200"/>
            <a:ext cx="7772400" cy="1933575"/>
          </a:xfrm>
        </p:spPr>
        <p:txBody>
          <a:bodyPr anchor="b"/>
          <a:lstStyle>
            <a:lvl1pPr algn="r">
              <a:defRPr sz="4400"/>
            </a:lvl1pPr>
          </a:lstStyle>
          <a:p>
            <a:r>
              <a:rPr lang="en-US"/>
              <a:t>Click to edit Master title style</a:t>
            </a:r>
          </a:p>
        </p:txBody>
      </p:sp>
      <p:sp>
        <p:nvSpPr>
          <p:cNvPr id="32781" name="Rectangle 13"/>
          <p:cNvSpPr>
            <a:spLocks noGrp="1" noChangeArrowheads="1"/>
          </p:cNvSpPr>
          <p:nvPr>
            <p:ph type="subTitle" idx="1"/>
          </p:nvPr>
        </p:nvSpPr>
        <p:spPr>
          <a:xfrm>
            <a:off x="2057400" y="3505200"/>
            <a:ext cx="6400800" cy="1752600"/>
          </a:xfrm>
        </p:spPr>
        <p:txBody>
          <a:bodyPr/>
          <a:lstStyle>
            <a:lvl1pPr marL="0" indent="0" algn="r">
              <a:buFont typeface="Wingdings" pitchFamily="2" charset="2"/>
              <a:buNone/>
              <a:defRPr/>
            </a:lvl1pPr>
          </a:lstStyle>
          <a:p>
            <a:r>
              <a:rPr lang="en-US"/>
              <a:t>Click to edit Master subtitle style</a:t>
            </a:r>
          </a:p>
        </p:txBody>
      </p:sp>
      <p:sp>
        <p:nvSpPr>
          <p:cNvPr id="11" name="Rectangle 9"/>
          <p:cNvSpPr>
            <a:spLocks noGrp="1" noChangeArrowheads="1"/>
          </p:cNvSpPr>
          <p:nvPr>
            <p:ph type="dt" sz="half" idx="10"/>
          </p:nvPr>
        </p:nvSpPr>
        <p:spPr/>
        <p:txBody>
          <a:bodyPr/>
          <a:lstStyle>
            <a:lvl1pPr>
              <a:defRPr smtClean="0"/>
            </a:lvl1pPr>
          </a:lstStyle>
          <a:p>
            <a:pPr>
              <a:defRPr/>
            </a:pPr>
            <a:endParaRPr lang="en-US"/>
          </a:p>
        </p:txBody>
      </p:sp>
      <p:sp>
        <p:nvSpPr>
          <p:cNvPr id="12" name="Rectangle 10"/>
          <p:cNvSpPr>
            <a:spLocks noGrp="1" noChangeArrowheads="1"/>
          </p:cNvSpPr>
          <p:nvPr>
            <p:ph type="ftr" sz="quarter" idx="11"/>
          </p:nvPr>
        </p:nvSpPr>
        <p:spPr/>
        <p:txBody>
          <a:bodyPr/>
          <a:lstStyle>
            <a:lvl1pPr>
              <a:defRPr smtClean="0"/>
            </a:lvl1pPr>
          </a:lstStyle>
          <a:p>
            <a:pPr>
              <a:defRPr/>
            </a:pPr>
            <a:endParaRPr lang="en-US"/>
          </a:p>
        </p:txBody>
      </p:sp>
      <p:sp>
        <p:nvSpPr>
          <p:cNvPr id="13" name="Rectangle 11"/>
          <p:cNvSpPr>
            <a:spLocks noGrp="1" noChangeArrowheads="1"/>
          </p:cNvSpPr>
          <p:nvPr>
            <p:ph type="sldNum" sz="quarter" idx="12"/>
          </p:nvPr>
        </p:nvSpPr>
        <p:spPr/>
        <p:txBody>
          <a:bodyPr/>
          <a:lstStyle>
            <a:lvl1pPr>
              <a:defRPr smtClean="0"/>
            </a:lvl1pPr>
          </a:lstStyle>
          <a:p>
            <a:pPr>
              <a:defRPr/>
            </a:pPr>
            <a:fld id="{E319EC71-A310-40DA-A3B7-E75504A47AC7}"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9DF75591-6749-4772-9ED9-6A30CFCC7460}"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05231413-75D4-4EAD-8A99-779D03D705E0}"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6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DDE4A25E-ED3B-492A-B6C7-FA37D91E6330}"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6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D66B0C5A-5CC7-4CEA-89C3-691B90C23BE7}"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6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9"/>
          <p:cNvSpPr>
            <a:spLocks noGrp="1" noChangeArrowheads="1"/>
          </p:cNvSpPr>
          <p:nvPr>
            <p:ph type="dt" sz="half" idx="10"/>
          </p:nvPr>
        </p:nvSpPr>
        <p:spPr>
          <a:ln/>
        </p:spPr>
        <p:txBody>
          <a:bodyPr/>
          <a:lstStyle>
            <a:lvl1pPr>
              <a:defRPr/>
            </a:lvl1pPr>
          </a:lstStyle>
          <a:p>
            <a:pPr>
              <a:defRPr/>
            </a:pPr>
            <a:endParaRPr lang="en-US"/>
          </a:p>
        </p:txBody>
      </p:sp>
      <p:sp>
        <p:nvSpPr>
          <p:cNvPr id="8" name="Rectangle 10"/>
          <p:cNvSpPr>
            <a:spLocks noGrp="1" noChangeArrowheads="1"/>
          </p:cNvSpPr>
          <p:nvPr>
            <p:ph type="ftr" sz="quarter" idx="11"/>
          </p:nvPr>
        </p:nvSpPr>
        <p:spPr>
          <a:ln/>
        </p:spPr>
        <p:txBody>
          <a:bodyPr/>
          <a:lstStyle>
            <a:lvl1pPr>
              <a:defRPr/>
            </a:lvl1pPr>
          </a:lstStyle>
          <a:p>
            <a:pPr>
              <a:defRPr/>
            </a:pPr>
            <a:endParaRPr lang="en-US"/>
          </a:p>
        </p:txBody>
      </p:sp>
      <p:sp>
        <p:nvSpPr>
          <p:cNvPr id="9" name="Rectangle 11"/>
          <p:cNvSpPr>
            <a:spLocks noGrp="1" noChangeArrowheads="1"/>
          </p:cNvSpPr>
          <p:nvPr>
            <p:ph type="sldNum" sz="quarter" idx="12"/>
          </p:nvPr>
        </p:nvSpPr>
        <p:spPr>
          <a:ln/>
        </p:spPr>
        <p:txBody>
          <a:bodyPr/>
          <a:lstStyle>
            <a:lvl1pPr>
              <a:defRPr/>
            </a:lvl1pPr>
          </a:lstStyle>
          <a:p>
            <a:pPr>
              <a:defRPr/>
            </a:pPr>
            <a:fld id="{DBFE0AAB-E84A-45EC-8E6D-E204AFA2AB26}"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6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9"/>
          <p:cNvSpPr>
            <a:spLocks noGrp="1" noChangeArrowheads="1"/>
          </p:cNvSpPr>
          <p:nvPr>
            <p:ph type="dt" sz="half" idx="10"/>
          </p:nvPr>
        </p:nvSpPr>
        <p:spPr>
          <a:ln/>
        </p:spPr>
        <p:txBody>
          <a:bodyPr/>
          <a:lstStyle>
            <a:lvl1pPr>
              <a:defRPr/>
            </a:lvl1pPr>
          </a:lstStyle>
          <a:p>
            <a:pPr>
              <a:defRPr/>
            </a:pPr>
            <a:endParaRPr lang="en-US"/>
          </a:p>
        </p:txBody>
      </p:sp>
      <p:sp>
        <p:nvSpPr>
          <p:cNvPr id="4" name="Rectangle 10"/>
          <p:cNvSpPr>
            <a:spLocks noGrp="1" noChangeArrowheads="1"/>
          </p:cNvSpPr>
          <p:nvPr>
            <p:ph type="ftr" sz="quarter" idx="11"/>
          </p:nvPr>
        </p:nvSpPr>
        <p:spPr>
          <a:ln/>
        </p:spPr>
        <p:txBody>
          <a:bodyPr/>
          <a:lstStyle>
            <a:lvl1pPr>
              <a:defRPr/>
            </a:lvl1pPr>
          </a:lstStyle>
          <a:p>
            <a:pPr>
              <a:defRPr/>
            </a:pPr>
            <a:endParaRPr lang="en-US"/>
          </a:p>
        </p:txBody>
      </p:sp>
      <p:sp>
        <p:nvSpPr>
          <p:cNvPr id="5" name="Rectangle 11"/>
          <p:cNvSpPr>
            <a:spLocks noGrp="1" noChangeArrowheads="1"/>
          </p:cNvSpPr>
          <p:nvPr>
            <p:ph type="sldNum" sz="quarter" idx="12"/>
          </p:nvPr>
        </p:nvSpPr>
        <p:spPr>
          <a:ln/>
        </p:spPr>
        <p:txBody>
          <a:bodyPr/>
          <a:lstStyle>
            <a:lvl1pPr>
              <a:defRPr/>
            </a:lvl1pPr>
          </a:lstStyle>
          <a:p>
            <a:pPr>
              <a:defRPr/>
            </a:pPr>
            <a:fld id="{071F90B8-A1BA-4A54-B3C5-E7B08F887190}"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6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endParaRPr lang="en-US"/>
          </a:p>
        </p:txBody>
      </p:sp>
      <p:sp>
        <p:nvSpPr>
          <p:cNvPr id="3" name="Rectangle 10"/>
          <p:cNvSpPr>
            <a:spLocks noGrp="1" noChangeArrowheads="1"/>
          </p:cNvSpPr>
          <p:nvPr>
            <p:ph type="ftr" sz="quarter" idx="11"/>
          </p:nvPr>
        </p:nvSpPr>
        <p:spPr>
          <a:ln/>
        </p:spPr>
        <p:txBody>
          <a:bodyPr/>
          <a:lstStyle>
            <a:lvl1pPr>
              <a:defRPr/>
            </a:lvl1pPr>
          </a:lstStyle>
          <a:p>
            <a:pPr>
              <a:defRPr/>
            </a:pPr>
            <a:endParaRPr lang="en-US"/>
          </a:p>
        </p:txBody>
      </p:sp>
      <p:sp>
        <p:nvSpPr>
          <p:cNvPr id="4" name="Rectangle 11"/>
          <p:cNvSpPr>
            <a:spLocks noGrp="1" noChangeArrowheads="1"/>
          </p:cNvSpPr>
          <p:nvPr>
            <p:ph type="sldNum" sz="quarter" idx="12"/>
          </p:nvPr>
        </p:nvSpPr>
        <p:spPr>
          <a:ln/>
        </p:spPr>
        <p:txBody>
          <a:bodyPr/>
          <a:lstStyle>
            <a:lvl1pPr>
              <a:defRPr/>
            </a:lvl1pPr>
          </a:lstStyle>
          <a:p>
            <a:pPr>
              <a:defRPr/>
            </a:pPr>
            <a:fld id="{3F4209BF-E024-48C4-813C-B8B887C502AD}"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6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3DA06225-B4E4-462D-91E0-C461BB98AF45}"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6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F0E21A80-07DD-4F22-AF15-91E9260C1EB3}"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6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C1B83FBF-9E6B-459B-847D-2741EAEE108C}"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6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62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62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A3C9AE2B-EC17-4FE8-A82F-44B85DE412E9}"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E95BB762-BF46-4B8A-AC59-9586EE28704B}"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70.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6413"/>
            <a:chOff x="0" y="0"/>
            <a:chExt cx="5760" cy="4319"/>
          </a:xfrm>
        </p:grpSpPr>
        <p:sp>
          <p:nvSpPr>
            <p:cNvPr id="5"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a:defRPr/>
              </a:pPr>
              <a:endParaRPr lang="en-US"/>
            </a:p>
          </p:txBody>
        </p:sp>
        <p:sp>
          <p:nvSpPr>
            <p:cNvPr id="6"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p>
          </p:txBody>
        </p:sp>
        <p:sp>
          <p:nvSpPr>
            <p:cNvPr id="7"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a:defRPr/>
              </a:pPr>
              <a:endParaRPr lang="en-US"/>
            </a:p>
          </p:txBody>
        </p:sp>
        <p:sp>
          <p:nvSpPr>
            <p:cNvPr id="8"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p>
          </p:txBody>
        </p:sp>
        <p:sp>
          <p:nvSpPr>
            <p:cNvPr id="9"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a:defRPr/>
              </a:pPr>
              <a:endParaRPr lang="en-US"/>
            </a:p>
          </p:txBody>
        </p:sp>
        <p:sp>
          <p:nvSpPr>
            <p:cNvPr id="10"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pPr>
                <a:defRPr/>
              </a:pPr>
              <a:endParaRPr lang="en-US"/>
            </a:p>
          </p:txBody>
        </p:sp>
        <p:sp>
          <p:nvSpPr>
            <p:cNvPr id="11"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pPr>
                <a:defRPr/>
              </a:pPr>
              <a:endParaRPr lang="en-US"/>
            </a:p>
          </p:txBody>
        </p:sp>
        <p:sp>
          <p:nvSpPr>
            <p:cNvPr id="12"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p>
          </p:txBody>
        </p:sp>
        <p:sp>
          <p:nvSpPr>
            <p:cNvPr id="13"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pPr>
                <a:defRPr/>
              </a:pPr>
              <a:endParaRPr lang="en-US"/>
            </a:p>
          </p:txBody>
        </p:sp>
        <p:sp>
          <p:nvSpPr>
            <p:cNvPr id="14"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a:defRPr/>
              </a:pPr>
              <a:endParaRPr lang="en-US"/>
            </a:p>
          </p:txBody>
        </p:sp>
        <p:sp>
          <p:nvSpPr>
            <p:cNvPr id="15"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pPr>
                <a:defRPr/>
              </a:pPr>
              <a:endParaRPr lang="en-US"/>
            </a:p>
          </p:txBody>
        </p:sp>
        <p:sp>
          <p:nvSpPr>
            <p:cNvPr id="16"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a:defRPr/>
              </a:pPr>
              <a:endParaRPr lang="en-US"/>
            </a:p>
          </p:txBody>
        </p:sp>
        <p:sp>
          <p:nvSpPr>
            <p:cNvPr id="17"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p>
          </p:txBody>
        </p:sp>
        <p:sp>
          <p:nvSpPr>
            <p:cNvPr id="18"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a:defRPr/>
              </a:pPr>
              <a:endParaRPr lang="en-US"/>
            </a:p>
          </p:txBody>
        </p:sp>
        <p:sp>
          <p:nvSpPr>
            <p:cNvPr id="19"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a:defRPr/>
              </a:pPr>
              <a:endParaRPr lang="en-US"/>
            </a:p>
          </p:txBody>
        </p:sp>
        <p:sp>
          <p:nvSpPr>
            <p:cNvPr id="20"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a:defRPr/>
              </a:pPr>
              <a:endParaRPr lang="en-US"/>
            </a:p>
          </p:txBody>
        </p:sp>
        <p:sp>
          <p:nvSpPr>
            <p:cNvPr id="21"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pPr>
                <a:defRPr/>
              </a:pPr>
              <a:endParaRPr lang="en-US"/>
            </a:p>
          </p:txBody>
        </p:sp>
        <p:sp>
          <p:nvSpPr>
            <p:cNvPr id="22"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a:defRPr/>
              </a:pPr>
              <a:endParaRPr lang="en-US"/>
            </a:p>
          </p:txBody>
        </p:sp>
        <p:sp>
          <p:nvSpPr>
            <p:cNvPr id="23"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pPr>
                <a:defRPr/>
              </a:pPr>
              <a:endParaRPr lang="en-US"/>
            </a:p>
          </p:txBody>
        </p:sp>
        <p:sp>
          <p:nvSpPr>
            <p:cNvPr id="24"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a:defRPr/>
              </a:pPr>
              <a:endParaRPr lang="en-US"/>
            </a:p>
          </p:txBody>
        </p:sp>
        <p:sp>
          <p:nvSpPr>
            <p:cNvPr id="25"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a:defRPr/>
              </a:pPr>
              <a:endParaRPr lang="en-US"/>
            </a:p>
          </p:txBody>
        </p:sp>
        <p:sp>
          <p:nvSpPr>
            <p:cNvPr id="26"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a:defRPr/>
              </a:pPr>
              <a:endParaRPr lang="en-US"/>
            </a:p>
          </p:txBody>
        </p:sp>
        <p:sp>
          <p:nvSpPr>
            <p:cNvPr id="27"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pPr>
                <a:defRPr/>
              </a:pPr>
              <a:endParaRPr lang="en-US"/>
            </a:p>
          </p:txBody>
        </p:sp>
        <p:sp>
          <p:nvSpPr>
            <p:cNvPr id="28"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a:defRPr/>
              </a:pPr>
              <a:endParaRPr lang="en-US"/>
            </a:p>
          </p:txBody>
        </p:sp>
        <p:sp>
          <p:nvSpPr>
            <p:cNvPr id="29"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en-US"/>
            </a:p>
          </p:txBody>
        </p:sp>
        <p:sp>
          <p:nvSpPr>
            <p:cNvPr id="30"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pPr>
                <a:defRPr/>
              </a:pPr>
              <a:endParaRPr lang="en-US"/>
            </a:p>
          </p:txBody>
        </p:sp>
        <p:sp>
          <p:nvSpPr>
            <p:cNvPr id="31"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a:defRPr/>
              </a:pPr>
              <a:endParaRPr lang="en-US"/>
            </a:p>
          </p:txBody>
        </p:sp>
        <p:sp>
          <p:nvSpPr>
            <p:cNvPr id="32"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pPr>
                <a:defRPr/>
              </a:pPr>
              <a:endParaRPr lang="en-US"/>
            </a:p>
          </p:txBody>
        </p:sp>
        <p:sp>
          <p:nvSpPr>
            <p:cNvPr id="33"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p>
          </p:txBody>
        </p:sp>
        <p:sp>
          <p:nvSpPr>
            <p:cNvPr id="34"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a:defRPr/>
              </a:pPr>
              <a:endParaRPr lang="en-US"/>
            </a:p>
          </p:txBody>
        </p:sp>
        <p:sp>
          <p:nvSpPr>
            <p:cNvPr id="35"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a:defRPr/>
              </a:pPr>
              <a:endParaRPr lang="en-US"/>
            </a:p>
          </p:txBody>
        </p:sp>
        <p:sp>
          <p:nvSpPr>
            <p:cNvPr id="36"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p>
          </p:txBody>
        </p:sp>
        <p:sp>
          <p:nvSpPr>
            <p:cNvPr id="37"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en-US"/>
            </a:p>
          </p:txBody>
        </p:sp>
        <p:sp>
          <p:nvSpPr>
            <p:cNvPr id="38"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a:defRPr/>
              </a:pPr>
              <a:endParaRPr lang="en-US"/>
            </a:p>
          </p:txBody>
        </p:sp>
        <p:sp>
          <p:nvSpPr>
            <p:cNvPr id="39"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a:defRPr/>
              </a:pPr>
              <a:endParaRPr lang="en-US"/>
            </a:p>
          </p:txBody>
        </p:sp>
        <p:sp>
          <p:nvSpPr>
            <p:cNvPr id="40"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a:defRPr/>
              </a:pPr>
              <a:endParaRPr lang="en-US"/>
            </a:p>
          </p:txBody>
        </p:sp>
        <p:grpSp>
          <p:nvGrpSpPr>
            <p:cNvPr id="41" name="Group 39"/>
            <p:cNvGrpSpPr>
              <a:grpSpLocks/>
            </p:cNvGrpSpPr>
            <p:nvPr userDrawn="1"/>
          </p:nvGrpSpPr>
          <p:grpSpPr bwMode="auto">
            <a:xfrm>
              <a:off x="0" y="1632"/>
              <a:ext cx="5758" cy="1858"/>
              <a:chOff x="0" y="1632"/>
              <a:chExt cx="5758" cy="1858"/>
            </a:xfrm>
          </p:grpSpPr>
          <p:sp>
            <p:nvSpPr>
              <p:cNvPr id="42"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p>
            </p:txBody>
          </p:sp>
          <p:sp>
            <p:nvSpPr>
              <p:cNvPr id="43"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a:defRPr/>
                </a:pPr>
                <a:endParaRPr lang="en-US"/>
              </a:p>
            </p:txBody>
          </p:sp>
        </p:grpSp>
      </p:grpSp>
      <p:sp>
        <p:nvSpPr>
          <p:cNvPr id="38954" name="Rectangle 42"/>
          <p:cNvSpPr>
            <a:spLocks noGrp="1" noChangeArrowheads="1"/>
          </p:cNvSpPr>
          <p:nvPr>
            <p:ph type="ctrTitle" sz="quarter"/>
          </p:nvPr>
        </p:nvSpPr>
        <p:spPr>
          <a:xfrm>
            <a:off x="457200" y="1600200"/>
            <a:ext cx="8229600" cy="1828800"/>
          </a:xfrm>
        </p:spPr>
        <p:txBody>
          <a:bodyPr/>
          <a:lstStyle>
            <a:lvl1pPr>
              <a:defRPr sz="4800"/>
            </a:lvl1pPr>
          </a:lstStyle>
          <a:p>
            <a:r>
              <a:rPr lang="en-US"/>
              <a:t>Click to edit Master title style</a:t>
            </a:r>
          </a:p>
        </p:txBody>
      </p:sp>
      <p:sp>
        <p:nvSpPr>
          <p:cNvPr id="38955" name="Rectangle 4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sz="3600"/>
            </a:lvl1pPr>
          </a:lstStyle>
          <a:p>
            <a:r>
              <a:rPr lang="en-US"/>
              <a:t>Click to edit Master subtitle style</a:t>
            </a:r>
          </a:p>
        </p:txBody>
      </p:sp>
      <p:sp>
        <p:nvSpPr>
          <p:cNvPr id="44" name="Rectangle 44"/>
          <p:cNvSpPr>
            <a:spLocks noGrp="1" noChangeArrowheads="1"/>
          </p:cNvSpPr>
          <p:nvPr>
            <p:ph type="dt" sz="quarter" idx="10"/>
          </p:nvPr>
        </p:nvSpPr>
        <p:spPr/>
        <p:txBody>
          <a:bodyPr/>
          <a:lstStyle>
            <a:lvl1pPr>
              <a:defRPr smtClean="0"/>
            </a:lvl1pPr>
          </a:lstStyle>
          <a:p>
            <a:pPr>
              <a:defRPr/>
            </a:pPr>
            <a:endParaRPr lang="en-US"/>
          </a:p>
        </p:txBody>
      </p:sp>
      <p:sp>
        <p:nvSpPr>
          <p:cNvPr id="45" name="Rectangle 45"/>
          <p:cNvSpPr>
            <a:spLocks noGrp="1" noChangeArrowheads="1"/>
          </p:cNvSpPr>
          <p:nvPr>
            <p:ph type="ftr" sz="quarter" idx="11"/>
          </p:nvPr>
        </p:nvSpPr>
        <p:spPr/>
        <p:txBody>
          <a:bodyPr/>
          <a:lstStyle>
            <a:lvl1pPr>
              <a:defRPr smtClean="0"/>
            </a:lvl1pPr>
          </a:lstStyle>
          <a:p>
            <a:pPr>
              <a:defRPr/>
            </a:pPr>
            <a:endParaRPr lang="en-US"/>
          </a:p>
        </p:txBody>
      </p:sp>
      <p:sp>
        <p:nvSpPr>
          <p:cNvPr id="46" name="Rectangle 46"/>
          <p:cNvSpPr>
            <a:spLocks noGrp="1" noChangeArrowheads="1"/>
          </p:cNvSpPr>
          <p:nvPr>
            <p:ph type="sldNum" sz="quarter" idx="12"/>
          </p:nvPr>
        </p:nvSpPr>
        <p:spPr/>
        <p:txBody>
          <a:bodyPr/>
          <a:lstStyle>
            <a:lvl1pPr>
              <a:defRPr smtClean="0"/>
            </a:lvl1pPr>
          </a:lstStyle>
          <a:p>
            <a:pPr>
              <a:defRPr/>
            </a:pPr>
            <a:fld id="{F2D426E8-1561-444D-81E0-A618D8E18306}"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7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dt" sz="half" idx="10"/>
          </p:nvPr>
        </p:nvSpPr>
        <p:spPr>
          <a:ln/>
        </p:spPr>
        <p:txBody>
          <a:bodyPr/>
          <a:lstStyle>
            <a:lvl1pPr>
              <a:defRPr/>
            </a:lvl1pPr>
          </a:lstStyle>
          <a:p>
            <a:pPr>
              <a:defRPr/>
            </a:pPr>
            <a:endParaRPr lang="en-US"/>
          </a:p>
        </p:txBody>
      </p:sp>
      <p:sp>
        <p:nvSpPr>
          <p:cNvPr id="5" name="Rectangle 45"/>
          <p:cNvSpPr>
            <a:spLocks noGrp="1" noChangeArrowheads="1"/>
          </p:cNvSpPr>
          <p:nvPr>
            <p:ph type="ftr" sz="quarter" idx="11"/>
          </p:nvPr>
        </p:nvSpPr>
        <p:spPr>
          <a:ln/>
        </p:spPr>
        <p:txBody>
          <a:bodyPr/>
          <a:lstStyle>
            <a:lvl1pPr>
              <a:defRPr/>
            </a:lvl1pPr>
          </a:lstStyle>
          <a:p>
            <a:pPr>
              <a:defRPr/>
            </a:pPr>
            <a:endParaRPr lang="en-US"/>
          </a:p>
        </p:txBody>
      </p:sp>
      <p:sp>
        <p:nvSpPr>
          <p:cNvPr id="6" name="Rectangle 46"/>
          <p:cNvSpPr>
            <a:spLocks noGrp="1" noChangeArrowheads="1"/>
          </p:cNvSpPr>
          <p:nvPr>
            <p:ph type="sldNum" sz="quarter" idx="12"/>
          </p:nvPr>
        </p:nvSpPr>
        <p:spPr>
          <a:ln/>
        </p:spPr>
        <p:txBody>
          <a:bodyPr/>
          <a:lstStyle>
            <a:lvl1pPr>
              <a:defRPr/>
            </a:lvl1pPr>
          </a:lstStyle>
          <a:p>
            <a:pPr>
              <a:defRPr/>
            </a:pPr>
            <a:fld id="{2330C079-D6F4-4ED8-90CA-4745E61EEDFA}"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7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4"/>
          <p:cNvSpPr>
            <a:spLocks noGrp="1" noChangeArrowheads="1"/>
          </p:cNvSpPr>
          <p:nvPr>
            <p:ph type="dt" sz="half" idx="10"/>
          </p:nvPr>
        </p:nvSpPr>
        <p:spPr>
          <a:ln/>
        </p:spPr>
        <p:txBody>
          <a:bodyPr/>
          <a:lstStyle>
            <a:lvl1pPr>
              <a:defRPr/>
            </a:lvl1pPr>
          </a:lstStyle>
          <a:p>
            <a:pPr>
              <a:defRPr/>
            </a:pPr>
            <a:endParaRPr lang="en-US"/>
          </a:p>
        </p:txBody>
      </p:sp>
      <p:sp>
        <p:nvSpPr>
          <p:cNvPr id="5" name="Rectangle 45"/>
          <p:cNvSpPr>
            <a:spLocks noGrp="1" noChangeArrowheads="1"/>
          </p:cNvSpPr>
          <p:nvPr>
            <p:ph type="ftr" sz="quarter" idx="11"/>
          </p:nvPr>
        </p:nvSpPr>
        <p:spPr>
          <a:ln/>
        </p:spPr>
        <p:txBody>
          <a:bodyPr/>
          <a:lstStyle>
            <a:lvl1pPr>
              <a:defRPr/>
            </a:lvl1pPr>
          </a:lstStyle>
          <a:p>
            <a:pPr>
              <a:defRPr/>
            </a:pPr>
            <a:endParaRPr lang="en-US"/>
          </a:p>
        </p:txBody>
      </p:sp>
      <p:sp>
        <p:nvSpPr>
          <p:cNvPr id="6" name="Rectangle 46"/>
          <p:cNvSpPr>
            <a:spLocks noGrp="1" noChangeArrowheads="1"/>
          </p:cNvSpPr>
          <p:nvPr>
            <p:ph type="sldNum" sz="quarter" idx="12"/>
          </p:nvPr>
        </p:nvSpPr>
        <p:spPr>
          <a:ln/>
        </p:spPr>
        <p:txBody>
          <a:bodyPr/>
          <a:lstStyle>
            <a:lvl1pPr>
              <a:defRPr/>
            </a:lvl1pPr>
          </a:lstStyle>
          <a:p>
            <a:pPr>
              <a:defRPr/>
            </a:pPr>
            <a:fld id="{2351B273-0383-423B-9216-ECB576B7CB52}"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7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4"/>
          <p:cNvSpPr>
            <a:spLocks noGrp="1" noChangeArrowheads="1"/>
          </p:cNvSpPr>
          <p:nvPr>
            <p:ph type="dt" sz="half" idx="10"/>
          </p:nvPr>
        </p:nvSpPr>
        <p:spPr>
          <a:ln/>
        </p:spPr>
        <p:txBody>
          <a:bodyPr/>
          <a:lstStyle>
            <a:lvl1pPr>
              <a:defRPr/>
            </a:lvl1pPr>
          </a:lstStyle>
          <a:p>
            <a:pPr>
              <a:defRPr/>
            </a:pPr>
            <a:endParaRPr lang="en-US"/>
          </a:p>
        </p:txBody>
      </p:sp>
      <p:sp>
        <p:nvSpPr>
          <p:cNvPr id="6" name="Rectangle 45"/>
          <p:cNvSpPr>
            <a:spLocks noGrp="1" noChangeArrowheads="1"/>
          </p:cNvSpPr>
          <p:nvPr>
            <p:ph type="ftr" sz="quarter" idx="11"/>
          </p:nvPr>
        </p:nvSpPr>
        <p:spPr>
          <a:ln/>
        </p:spPr>
        <p:txBody>
          <a:bodyPr/>
          <a:lstStyle>
            <a:lvl1pPr>
              <a:defRPr/>
            </a:lvl1pPr>
          </a:lstStyle>
          <a:p>
            <a:pPr>
              <a:defRPr/>
            </a:pPr>
            <a:endParaRPr lang="en-US"/>
          </a:p>
        </p:txBody>
      </p:sp>
      <p:sp>
        <p:nvSpPr>
          <p:cNvPr id="7" name="Rectangle 46"/>
          <p:cNvSpPr>
            <a:spLocks noGrp="1" noChangeArrowheads="1"/>
          </p:cNvSpPr>
          <p:nvPr>
            <p:ph type="sldNum" sz="quarter" idx="12"/>
          </p:nvPr>
        </p:nvSpPr>
        <p:spPr>
          <a:ln/>
        </p:spPr>
        <p:txBody>
          <a:bodyPr/>
          <a:lstStyle>
            <a:lvl1pPr>
              <a:defRPr/>
            </a:lvl1pPr>
          </a:lstStyle>
          <a:p>
            <a:pPr>
              <a:defRPr/>
            </a:pPr>
            <a:fld id="{63B16596-D2FA-4030-A1DE-9F3513153EC5}"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7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4"/>
          <p:cNvSpPr>
            <a:spLocks noGrp="1" noChangeArrowheads="1"/>
          </p:cNvSpPr>
          <p:nvPr>
            <p:ph type="dt" sz="half" idx="10"/>
          </p:nvPr>
        </p:nvSpPr>
        <p:spPr>
          <a:ln/>
        </p:spPr>
        <p:txBody>
          <a:bodyPr/>
          <a:lstStyle>
            <a:lvl1pPr>
              <a:defRPr/>
            </a:lvl1pPr>
          </a:lstStyle>
          <a:p>
            <a:pPr>
              <a:defRPr/>
            </a:pPr>
            <a:endParaRPr lang="en-US"/>
          </a:p>
        </p:txBody>
      </p:sp>
      <p:sp>
        <p:nvSpPr>
          <p:cNvPr id="8" name="Rectangle 45"/>
          <p:cNvSpPr>
            <a:spLocks noGrp="1" noChangeArrowheads="1"/>
          </p:cNvSpPr>
          <p:nvPr>
            <p:ph type="ftr" sz="quarter" idx="11"/>
          </p:nvPr>
        </p:nvSpPr>
        <p:spPr>
          <a:ln/>
        </p:spPr>
        <p:txBody>
          <a:bodyPr/>
          <a:lstStyle>
            <a:lvl1pPr>
              <a:defRPr/>
            </a:lvl1pPr>
          </a:lstStyle>
          <a:p>
            <a:pPr>
              <a:defRPr/>
            </a:pPr>
            <a:endParaRPr lang="en-US"/>
          </a:p>
        </p:txBody>
      </p:sp>
      <p:sp>
        <p:nvSpPr>
          <p:cNvPr id="9" name="Rectangle 46"/>
          <p:cNvSpPr>
            <a:spLocks noGrp="1" noChangeArrowheads="1"/>
          </p:cNvSpPr>
          <p:nvPr>
            <p:ph type="sldNum" sz="quarter" idx="12"/>
          </p:nvPr>
        </p:nvSpPr>
        <p:spPr>
          <a:ln/>
        </p:spPr>
        <p:txBody>
          <a:bodyPr/>
          <a:lstStyle>
            <a:lvl1pPr>
              <a:defRPr/>
            </a:lvl1pPr>
          </a:lstStyle>
          <a:p>
            <a:pPr>
              <a:defRPr/>
            </a:pPr>
            <a:fld id="{058774B1-21CC-479B-AD2D-F9E98B8524C0}"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7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4"/>
          <p:cNvSpPr>
            <a:spLocks noGrp="1" noChangeArrowheads="1"/>
          </p:cNvSpPr>
          <p:nvPr>
            <p:ph type="dt" sz="half" idx="10"/>
          </p:nvPr>
        </p:nvSpPr>
        <p:spPr>
          <a:ln/>
        </p:spPr>
        <p:txBody>
          <a:bodyPr/>
          <a:lstStyle>
            <a:lvl1pPr>
              <a:defRPr/>
            </a:lvl1pPr>
          </a:lstStyle>
          <a:p>
            <a:pPr>
              <a:defRPr/>
            </a:pPr>
            <a:endParaRPr lang="en-US"/>
          </a:p>
        </p:txBody>
      </p:sp>
      <p:sp>
        <p:nvSpPr>
          <p:cNvPr id="4" name="Rectangle 45"/>
          <p:cNvSpPr>
            <a:spLocks noGrp="1" noChangeArrowheads="1"/>
          </p:cNvSpPr>
          <p:nvPr>
            <p:ph type="ftr" sz="quarter" idx="11"/>
          </p:nvPr>
        </p:nvSpPr>
        <p:spPr>
          <a:ln/>
        </p:spPr>
        <p:txBody>
          <a:bodyPr/>
          <a:lstStyle>
            <a:lvl1pPr>
              <a:defRPr/>
            </a:lvl1pPr>
          </a:lstStyle>
          <a:p>
            <a:pPr>
              <a:defRPr/>
            </a:pPr>
            <a:endParaRPr lang="en-US"/>
          </a:p>
        </p:txBody>
      </p:sp>
      <p:sp>
        <p:nvSpPr>
          <p:cNvPr id="5" name="Rectangle 46"/>
          <p:cNvSpPr>
            <a:spLocks noGrp="1" noChangeArrowheads="1"/>
          </p:cNvSpPr>
          <p:nvPr>
            <p:ph type="sldNum" sz="quarter" idx="12"/>
          </p:nvPr>
        </p:nvSpPr>
        <p:spPr>
          <a:ln/>
        </p:spPr>
        <p:txBody>
          <a:bodyPr/>
          <a:lstStyle>
            <a:lvl1pPr>
              <a:defRPr/>
            </a:lvl1pPr>
          </a:lstStyle>
          <a:p>
            <a:pPr>
              <a:defRPr/>
            </a:pPr>
            <a:fld id="{95E07FC5-AE65-4259-8FEF-A7C14789D499}"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7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4"/>
          <p:cNvSpPr>
            <a:spLocks noGrp="1" noChangeArrowheads="1"/>
          </p:cNvSpPr>
          <p:nvPr>
            <p:ph type="dt" sz="half" idx="10"/>
          </p:nvPr>
        </p:nvSpPr>
        <p:spPr>
          <a:ln/>
        </p:spPr>
        <p:txBody>
          <a:bodyPr/>
          <a:lstStyle>
            <a:lvl1pPr>
              <a:defRPr/>
            </a:lvl1pPr>
          </a:lstStyle>
          <a:p>
            <a:pPr>
              <a:defRPr/>
            </a:pPr>
            <a:endParaRPr lang="en-US"/>
          </a:p>
        </p:txBody>
      </p:sp>
      <p:sp>
        <p:nvSpPr>
          <p:cNvPr id="3" name="Rectangle 45"/>
          <p:cNvSpPr>
            <a:spLocks noGrp="1" noChangeArrowheads="1"/>
          </p:cNvSpPr>
          <p:nvPr>
            <p:ph type="ftr" sz="quarter" idx="11"/>
          </p:nvPr>
        </p:nvSpPr>
        <p:spPr>
          <a:ln/>
        </p:spPr>
        <p:txBody>
          <a:bodyPr/>
          <a:lstStyle>
            <a:lvl1pPr>
              <a:defRPr/>
            </a:lvl1pPr>
          </a:lstStyle>
          <a:p>
            <a:pPr>
              <a:defRPr/>
            </a:pPr>
            <a:endParaRPr lang="en-US"/>
          </a:p>
        </p:txBody>
      </p:sp>
      <p:sp>
        <p:nvSpPr>
          <p:cNvPr id="4" name="Rectangle 46"/>
          <p:cNvSpPr>
            <a:spLocks noGrp="1" noChangeArrowheads="1"/>
          </p:cNvSpPr>
          <p:nvPr>
            <p:ph type="sldNum" sz="quarter" idx="12"/>
          </p:nvPr>
        </p:nvSpPr>
        <p:spPr>
          <a:ln/>
        </p:spPr>
        <p:txBody>
          <a:bodyPr/>
          <a:lstStyle>
            <a:lvl1pPr>
              <a:defRPr/>
            </a:lvl1pPr>
          </a:lstStyle>
          <a:p>
            <a:pPr>
              <a:defRPr/>
            </a:pPr>
            <a:fld id="{9505F306-B1CC-499C-998A-150DAF83D32B}"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7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4"/>
          <p:cNvSpPr>
            <a:spLocks noGrp="1" noChangeArrowheads="1"/>
          </p:cNvSpPr>
          <p:nvPr>
            <p:ph type="dt" sz="half" idx="10"/>
          </p:nvPr>
        </p:nvSpPr>
        <p:spPr>
          <a:ln/>
        </p:spPr>
        <p:txBody>
          <a:bodyPr/>
          <a:lstStyle>
            <a:lvl1pPr>
              <a:defRPr/>
            </a:lvl1pPr>
          </a:lstStyle>
          <a:p>
            <a:pPr>
              <a:defRPr/>
            </a:pPr>
            <a:endParaRPr lang="en-US"/>
          </a:p>
        </p:txBody>
      </p:sp>
      <p:sp>
        <p:nvSpPr>
          <p:cNvPr id="6" name="Rectangle 45"/>
          <p:cNvSpPr>
            <a:spLocks noGrp="1" noChangeArrowheads="1"/>
          </p:cNvSpPr>
          <p:nvPr>
            <p:ph type="ftr" sz="quarter" idx="11"/>
          </p:nvPr>
        </p:nvSpPr>
        <p:spPr>
          <a:ln/>
        </p:spPr>
        <p:txBody>
          <a:bodyPr/>
          <a:lstStyle>
            <a:lvl1pPr>
              <a:defRPr/>
            </a:lvl1pPr>
          </a:lstStyle>
          <a:p>
            <a:pPr>
              <a:defRPr/>
            </a:pPr>
            <a:endParaRPr lang="en-US"/>
          </a:p>
        </p:txBody>
      </p:sp>
      <p:sp>
        <p:nvSpPr>
          <p:cNvPr id="7" name="Rectangle 46"/>
          <p:cNvSpPr>
            <a:spLocks noGrp="1" noChangeArrowheads="1"/>
          </p:cNvSpPr>
          <p:nvPr>
            <p:ph type="sldNum" sz="quarter" idx="12"/>
          </p:nvPr>
        </p:nvSpPr>
        <p:spPr>
          <a:ln/>
        </p:spPr>
        <p:txBody>
          <a:bodyPr/>
          <a:lstStyle>
            <a:lvl1pPr>
              <a:defRPr/>
            </a:lvl1pPr>
          </a:lstStyle>
          <a:p>
            <a:pPr>
              <a:defRPr/>
            </a:pPr>
            <a:fld id="{F9ABDF44-5E6A-497B-9C03-C7D06905BCE8}"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7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4"/>
          <p:cNvSpPr>
            <a:spLocks noGrp="1" noChangeArrowheads="1"/>
          </p:cNvSpPr>
          <p:nvPr>
            <p:ph type="dt" sz="half" idx="10"/>
          </p:nvPr>
        </p:nvSpPr>
        <p:spPr>
          <a:ln/>
        </p:spPr>
        <p:txBody>
          <a:bodyPr/>
          <a:lstStyle>
            <a:lvl1pPr>
              <a:defRPr/>
            </a:lvl1pPr>
          </a:lstStyle>
          <a:p>
            <a:pPr>
              <a:defRPr/>
            </a:pPr>
            <a:endParaRPr lang="en-US"/>
          </a:p>
        </p:txBody>
      </p:sp>
      <p:sp>
        <p:nvSpPr>
          <p:cNvPr id="6" name="Rectangle 45"/>
          <p:cNvSpPr>
            <a:spLocks noGrp="1" noChangeArrowheads="1"/>
          </p:cNvSpPr>
          <p:nvPr>
            <p:ph type="ftr" sz="quarter" idx="11"/>
          </p:nvPr>
        </p:nvSpPr>
        <p:spPr>
          <a:ln/>
        </p:spPr>
        <p:txBody>
          <a:bodyPr/>
          <a:lstStyle>
            <a:lvl1pPr>
              <a:defRPr/>
            </a:lvl1pPr>
          </a:lstStyle>
          <a:p>
            <a:pPr>
              <a:defRPr/>
            </a:pPr>
            <a:endParaRPr lang="en-US"/>
          </a:p>
        </p:txBody>
      </p:sp>
      <p:sp>
        <p:nvSpPr>
          <p:cNvPr id="7" name="Rectangle 46"/>
          <p:cNvSpPr>
            <a:spLocks noGrp="1" noChangeArrowheads="1"/>
          </p:cNvSpPr>
          <p:nvPr>
            <p:ph type="sldNum" sz="quarter" idx="12"/>
          </p:nvPr>
        </p:nvSpPr>
        <p:spPr>
          <a:ln/>
        </p:spPr>
        <p:txBody>
          <a:bodyPr/>
          <a:lstStyle>
            <a:lvl1pPr>
              <a:defRPr/>
            </a:lvl1pPr>
          </a:lstStyle>
          <a:p>
            <a:pPr>
              <a:defRPr/>
            </a:pPr>
            <a:fld id="{2C89C21D-1E14-41F9-AD8A-63337BB7889D}"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7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dt" sz="half" idx="10"/>
          </p:nvPr>
        </p:nvSpPr>
        <p:spPr>
          <a:ln/>
        </p:spPr>
        <p:txBody>
          <a:bodyPr/>
          <a:lstStyle>
            <a:lvl1pPr>
              <a:defRPr/>
            </a:lvl1pPr>
          </a:lstStyle>
          <a:p>
            <a:pPr>
              <a:defRPr/>
            </a:pPr>
            <a:endParaRPr lang="en-US"/>
          </a:p>
        </p:txBody>
      </p:sp>
      <p:sp>
        <p:nvSpPr>
          <p:cNvPr id="5" name="Rectangle 45"/>
          <p:cNvSpPr>
            <a:spLocks noGrp="1" noChangeArrowheads="1"/>
          </p:cNvSpPr>
          <p:nvPr>
            <p:ph type="ftr" sz="quarter" idx="11"/>
          </p:nvPr>
        </p:nvSpPr>
        <p:spPr>
          <a:ln/>
        </p:spPr>
        <p:txBody>
          <a:bodyPr/>
          <a:lstStyle>
            <a:lvl1pPr>
              <a:defRPr/>
            </a:lvl1pPr>
          </a:lstStyle>
          <a:p>
            <a:pPr>
              <a:defRPr/>
            </a:pPr>
            <a:endParaRPr lang="en-US"/>
          </a:p>
        </p:txBody>
      </p:sp>
      <p:sp>
        <p:nvSpPr>
          <p:cNvPr id="6" name="Rectangle 46"/>
          <p:cNvSpPr>
            <a:spLocks noGrp="1" noChangeArrowheads="1"/>
          </p:cNvSpPr>
          <p:nvPr>
            <p:ph type="sldNum" sz="quarter" idx="12"/>
          </p:nvPr>
        </p:nvSpPr>
        <p:spPr>
          <a:ln/>
        </p:spPr>
        <p:txBody>
          <a:bodyPr/>
          <a:lstStyle>
            <a:lvl1pPr>
              <a:defRPr/>
            </a:lvl1pPr>
          </a:lstStyle>
          <a:p>
            <a:pPr>
              <a:defRPr/>
            </a:pPr>
            <a:fld id="{A0F8D789-255E-4903-9667-EA8FBFF73246}"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4299664-8C7E-4B1F-B703-3287E4C7E398}"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8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dt" sz="half" idx="10"/>
          </p:nvPr>
        </p:nvSpPr>
        <p:spPr>
          <a:ln/>
        </p:spPr>
        <p:txBody>
          <a:bodyPr/>
          <a:lstStyle>
            <a:lvl1pPr>
              <a:defRPr/>
            </a:lvl1pPr>
          </a:lstStyle>
          <a:p>
            <a:pPr>
              <a:defRPr/>
            </a:pPr>
            <a:endParaRPr lang="en-US"/>
          </a:p>
        </p:txBody>
      </p:sp>
      <p:sp>
        <p:nvSpPr>
          <p:cNvPr id="5" name="Rectangle 45"/>
          <p:cNvSpPr>
            <a:spLocks noGrp="1" noChangeArrowheads="1"/>
          </p:cNvSpPr>
          <p:nvPr>
            <p:ph type="ftr" sz="quarter" idx="11"/>
          </p:nvPr>
        </p:nvSpPr>
        <p:spPr>
          <a:ln/>
        </p:spPr>
        <p:txBody>
          <a:bodyPr/>
          <a:lstStyle>
            <a:lvl1pPr>
              <a:defRPr/>
            </a:lvl1pPr>
          </a:lstStyle>
          <a:p>
            <a:pPr>
              <a:defRPr/>
            </a:pPr>
            <a:endParaRPr lang="en-US"/>
          </a:p>
        </p:txBody>
      </p:sp>
      <p:sp>
        <p:nvSpPr>
          <p:cNvPr id="6" name="Rectangle 46"/>
          <p:cNvSpPr>
            <a:spLocks noGrp="1" noChangeArrowheads="1"/>
          </p:cNvSpPr>
          <p:nvPr>
            <p:ph type="sldNum" sz="quarter" idx="12"/>
          </p:nvPr>
        </p:nvSpPr>
        <p:spPr>
          <a:ln/>
        </p:spPr>
        <p:txBody>
          <a:bodyPr/>
          <a:lstStyle>
            <a:lvl1pPr>
              <a:defRPr/>
            </a:lvl1pPr>
          </a:lstStyle>
          <a:p>
            <a:pPr>
              <a:defRPr/>
            </a:pPr>
            <a:fld id="{0F456A56-2869-4232-81A3-D7B5A2A0EA33}"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8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4716463" y="5345113"/>
            <a:ext cx="4427537" cy="1512887"/>
            <a:chOff x="2971" y="3367"/>
            <a:chExt cx="2789" cy="953"/>
          </a:xfrm>
        </p:grpSpPr>
        <p:sp>
          <p:nvSpPr>
            <p:cNvPr id="5" name="Freeform 3"/>
            <p:cNvSpPr>
              <a:spLocks/>
            </p:cNvSpPr>
            <p:nvPr/>
          </p:nvSpPr>
          <p:spPr bwMode="ltGray">
            <a:xfrm>
              <a:off x="2971" y="3367"/>
              <a:ext cx="2789" cy="953"/>
            </a:xfrm>
            <a:custGeom>
              <a:avLst/>
              <a:gdLst/>
              <a:ahLst/>
              <a:cxnLst>
                <a:cxn ang="0">
                  <a:pos x="2768" y="18"/>
                </a:cxn>
                <a:cxn ang="0">
                  <a:pos x="2678" y="24"/>
                </a:cxn>
                <a:cxn ang="0">
                  <a:pos x="2613" y="102"/>
                </a:cxn>
                <a:cxn ang="0">
                  <a:pos x="2511" y="156"/>
                </a:cxn>
                <a:cxn ang="0">
                  <a:pos x="2505" y="222"/>
                </a:cxn>
                <a:cxn ang="0">
                  <a:pos x="2487" y="246"/>
                </a:cxn>
                <a:cxn ang="0">
                  <a:pos x="2469" y="252"/>
                </a:cxn>
                <a:cxn ang="0">
                  <a:pos x="2397" y="210"/>
                </a:cxn>
                <a:cxn ang="0">
                  <a:pos x="2260" y="192"/>
                </a:cxn>
                <a:cxn ang="0">
                  <a:pos x="2236" y="186"/>
                </a:cxn>
                <a:cxn ang="0">
                  <a:pos x="2218" y="192"/>
                </a:cxn>
                <a:cxn ang="0">
                  <a:pos x="2146" y="228"/>
                </a:cxn>
                <a:cxn ang="0">
                  <a:pos x="2110" y="240"/>
                </a:cxn>
                <a:cxn ang="0">
                  <a:pos x="2086" y="246"/>
                </a:cxn>
                <a:cxn ang="0">
                  <a:pos x="2074" y="258"/>
                </a:cxn>
                <a:cxn ang="0">
                  <a:pos x="2074" y="276"/>
                </a:cxn>
                <a:cxn ang="0">
                  <a:pos x="2051" y="300"/>
                </a:cxn>
                <a:cxn ang="0">
                  <a:pos x="2033" y="312"/>
                </a:cxn>
                <a:cxn ang="0">
                  <a:pos x="2021" y="324"/>
                </a:cxn>
                <a:cxn ang="0">
                  <a:pos x="2009" y="336"/>
                </a:cxn>
                <a:cxn ang="0">
                  <a:pos x="1979" y="342"/>
                </a:cxn>
                <a:cxn ang="0">
                  <a:pos x="1913" y="336"/>
                </a:cxn>
                <a:cxn ang="0">
                  <a:pos x="1877" y="330"/>
                </a:cxn>
                <a:cxn ang="0">
                  <a:pos x="1865" y="342"/>
                </a:cxn>
                <a:cxn ang="0">
                  <a:pos x="1853" y="354"/>
                </a:cxn>
                <a:cxn ang="0">
                  <a:pos x="1823" y="360"/>
                </a:cxn>
                <a:cxn ang="0">
                  <a:pos x="1764" y="342"/>
                </a:cxn>
                <a:cxn ang="0">
                  <a:pos x="1740" y="342"/>
                </a:cxn>
                <a:cxn ang="0">
                  <a:pos x="1716" y="354"/>
                </a:cxn>
                <a:cxn ang="0">
                  <a:pos x="1656" y="425"/>
                </a:cxn>
                <a:cxn ang="0">
                  <a:pos x="1614" y="569"/>
                </a:cxn>
                <a:cxn ang="0">
                  <a:pos x="1614" y="593"/>
                </a:cxn>
                <a:cxn ang="0">
                  <a:pos x="1620" y="641"/>
                </a:cxn>
                <a:cxn ang="0">
                  <a:pos x="1638" y="659"/>
                </a:cxn>
                <a:cxn ang="0">
                  <a:pos x="1632" y="671"/>
                </a:cxn>
                <a:cxn ang="0">
                  <a:pos x="1620" y="683"/>
                </a:cxn>
                <a:cxn ang="0">
                  <a:pos x="1542" y="689"/>
                </a:cxn>
                <a:cxn ang="0">
                  <a:pos x="1465" y="629"/>
                </a:cxn>
                <a:cxn ang="0">
                  <a:pos x="1333" y="587"/>
                </a:cxn>
                <a:cxn ang="0">
                  <a:pos x="1184" y="671"/>
                </a:cxn>
                <a:cxn ang="0">
                  <a:pos x="1016" y="731"/>
                </a:cxn>
                <a:cxn ang="0">
                  <a:pos x="813" y="743"/>
                </a:cxn>
                <a:cxn ang="0">
                  <a:pos x="628" y="701"/>
                </a:cxn>
                <a:cxn ang="0">
                  <a:pos x="568" y="695"/>
                </a:cxn>
                <a:cxn ang="0">
                  <a:pos x="556" y="701"/>
                </a:cxn>
                <a:cxn ang="0">
                  <a:pos x="520" y="731"/>
                </a:cxn>
                <a:cxn ang="0">
                  <a:pos x="436" y="809"/>
                </a:cxn>
                <a:cxn ang="0">
                  <a:pos x="406" y="821"/>
                </a:cxn>
                <a:cxn ang="0">
                  <a:pos x="382" y="821"/>
                </a:cxn>
                <a:cxn ang="0">
                  <a:pos x="335" y="827"/>
                </a:cxn>
                <a:cxn ang="0">
                  <a:pos x="209" y="851"/>
                </a:cxn>
                <a:cxn ang="0">
                  <a:pos x="173" y="857"/>
                </a:cxn>
                <a:cxn ang="0">
                  <a:pos x="125" y="851"/>
                </a:cxn>
                <a:cxn ang="0">
                  <a:pos x="107" y="857"/>
                </a:cxn>
                <a:cxn ang="0">
                  <a:pos x="101" y="875"/>
                </a:cxn>
                <a:cxn ang="0">
                  <a:pos x="83" y="887"/>
                </a:cxn>
                <a:cxn ang="0">
                  <a:pos x="48" y="899"/>
                </a:cxn>
                <a:cxn ang="0">
                  <a:pos x="2780" y="24"/>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60" y="192"/>
                  </a:lnTo>
                  <a:lnTo>
                    <a:pt x="2248" y="186"/>
                  </a:lnTo>
                  <a:lnTo>
                    <a:pt x="2242" y="186"/>
                  </a:lnTo>
                  <a:lnTo>
                    <a:pt x="2236" y="186"/>
                  </a:lnTo>
                  <a:lnTo>
                    <a:pt x="2230" y="186"/>
                  </a:lnTo>
                  <a:lnTo>
                    <a:pt x="2224" y="192"/>
                  </a:lnTo>
                  <a:lnTo>
                    <a:pt x="2224" y="192"/>
                  </a:lnTo>
                  <a:lnTo>
                    <a:pt x="2218" y="192"/>
                  </a:lnTo>
                  <a:lnTo>
                    <a:pt x="2212" y="198"/>
                  </a:lnTo>
                  <a:lnTo>
                    <a:pt x="2194" y="204"/>
                  </a:lnTo>
                  <a:lnTo>
                    <a:pt x="2170" y="210"/>
                  </a:lnTo>
                  <a:lnTo>
                    <a:pt x="2146" y="228"/>
                  </a:lnTo>
                  <a:lnTo>
                    <a:pt x="2122" y="240"/>
                  </a:lnTo>
                  <a:lnTo>
                    <a:pt x="2116" y="240"/>
                  </a:lnTo>
                  <a:lnTo>
                    <a:pt x="2110" y="240"/>
                  </a:lnTo>
                  <a:lnTo>
                    <a:pt x="2110" y="240"/>
                  </a:lnTo>
                  <a:lnTo>
                    <a:pt x="2104" y="240"/>
                  </a:lnTo>
                  <a:lnTo>
                    <a:pt x="2098" y="246"/>
                  </a:lnTo>
                  <a:lnTo>
                    <a:pt x="2092" y="246"/>
                  </a:lnTo>
                  <a:lnTo>
                    <a:pt x="2086" y="246"/>
                  </a:lnTo>
                  <a:lnTo>
                    <a:pt x="2080" y="252"/>
                  </a:lnTo>
                  <a:lnTo>
                    <a:pt x="2080" y="258"/>
                  </a:lnTo>
                  <a:lnTo>
                    <a:pt x="2074" y="258"/>
                  </a:lnTo>
                  <a:lnTo>
                    <a:pt x="2074" y="258"/>
                  </a:lnTo>
                  <a:lnTo>
                    <a:pt x="2074" y="264"/>
                  </a:lnTo>
                  <a:lnTo>
                    <a:pt x="2074" y="264"/>
                  </a:lnTo>
                  <a:lnTo>
                    <a:pt x="2074" y="270"/>
                  </a:lnTo>
                  <a:lnTo>
                    <a:pt x="2074" y="276"/>
                  </a:lnTo>
                  <a:lnTo>
                    <a:pt x="2069" y="288"/>
                  </a:lnTo>
                  <a:lnTo>
                    <a:pt x="2057" y="300"/>
                  </a:lnTo>
                  <a:lnTo>
                    <a:pt x="2057" y="300"/>
                  </a:lnTo>
                  <a:lnTo>
                    <a:pt x="2051" y="300"/>
                  </a:lnTo>
                  <a:lnTo>
                    <a:pt x="2045" y="300"/>
                  </a:lnTo>
                  <a:lnTo>
                    <a:pt x="2039" y="306"/>
                  </a:lnTo>
                  <a:lnTo>
                    <a:pt x="2033" y="306"/>
                  </a:lnTo>
                  <a:lnTo>
                    <a:pt x="2033" y="312"/>
                  </a:lnTo>
                  <a:lnTo>
                    <a:pt x="2027" y="312"/>
                  </a:lnTo>
                  <a:lnTo>
                    <a:pt x="2027" y="318"/>
                  </a:lnTo>
                  <a:lnTo>
                    <a:pt x="2027" y="318"/>
                  </a:lnTo>
                  <a:lnTo>
                    <a:pt x="2021" y="324"/>
                  </a:lnTo>
                  <a:lnTo>
                    <a:pt x="2021" y="324"/>
                  </a:lnTo>
                  <a:lnTo>
                    <a:pt x="2015" y="330"/>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7" y="330"/>
                  </a:lnTo>
                  <a:lnTo>
                    <a:pt x="1871" y="336"/>
                  </a:lnTo>
                  <a:lnTo>
                    <a:pt x="1871" y="336"/>
                  </a:lnTo>
                  <a:lnTo>
                    <a:pt x="1865" y="342"/>
                  </a:lnTo>
                  <a:lnTo>
                    <a:pt x="1865" y="342"/>
                  </a:lnTo>
                  <a:lnTo>
                    <a:pt x="1859" y="348"/>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65"/>
                  </a:lnTo>
                  <a:lnTo>
                    <a:pt x="1638" y="671"/>
                  </a:lnTo>
                  <a:lnTo>
                    <a:pt x="1632" y="671"/>
                  </a:lnTo>
                  <a:lnTo>
                    <a:pt x="1632" y="677"/>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8" y="695"/>
                  </a:lnTo>
                  <a:lnTo>
                    <a:pt x="562" y="701"/>
                  </a:lnTo>
                  <a:lnTo>
                    <a:pt x="556" y="701"/>
                  </a:lnTo>
                  <a:lnTo>
                    <a:pt x="556"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7" y="857"/>
                  </a:lnTo>
                  <a:lnTo>
                    <a:pt x="101" y="863"/>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lnTo>
                    <a:pt x="2780" y="24"/>
                  </a:lnTo>
                  <a:lnTo>
                    <a:pt x="2780" y="24"/>
                  </a:lnTo>
                </a:path>
              </a:pathLst>
            </a:custGeom>
            <a:gradFill rotWithShape="0">
              <a:gsLst>
                <a:gs pos="0">
                  <a:schemeClr val="bg1"/>
                </a:gs>
                <a:gs pos="100000">
                  <a:schemeClr val="bg2"/>
                </a:gs>
              </a:gsLst>
              <a:lin ang="2700000" scaled="1"/>
            </a:gradFill>
            <a:ln w="9525">
              <a:noFill/>
              <a:prstDash val="solid"/>
              <a:round/>
              <a:headEnd/>
              <a:tailEnd/>
            </a:ln>
          </p:spPr>
          <p:txBody>
            <a:bodyPr/>
            <a:lstStyle/>
            <a:p>
              <a:pPr>
                <a:defRPr/>
              </a:pPr>
              <a:endParaRPr lang="en-US"/>
            </a:p>
          </p:txBody>
        </p:sp>
        <p:sp>
          <p:nvSpPr>
            <p:cNvPr id="6" name="Freeform 4"/>
            <p:cNvSpPr>
              <a:spLocks/>
            </p:cNvSpPr>
            <p:nvPr/>
          </p:nvSpPr>
          <p:spPr bwMode="ltGray">
            <a:xfrm>
              <a:off x="4602" y="4014"/>
              <a:ext cx="12" cy="18"/>
            </a:xfrm>
            <a:custGeom>
              <a:avLst/>
              <a:gdLst/>
              <a:ahLst/>
              <a:cxnLst>
                <a:cxn ang="0">
                  <a:pos x="12" y="18"/>
                </a:cxn>
                <a:cxn ang="0">
                  <a:pos x="12" y="12"/>
                </a:cxn>
                <a:cxn ang="0">
                  <a:pos x="6" y="6"/>
                </a:cxn>
                <a:cxn ang="0">
                  <a:pos x="6" y="6"/>
                </a:cxn>
                <a:cxn ang="0">
                  <a:pos x="0" y="0"/>
                </a:cxn>
                <a:cxn ang="0">
                  <a:pos x="12" y="18"/>
                </a:cxn>
                <a:cxn ang="0">
                  <a:pos x="12" y="18"/>
                </a:cxn>
                <a:cxn ang="0">
                  <a:pos x="12" y="18"/>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7" name="Freeform 5"/>
            <p:cNvSpPr>
              <a:spLocks/>
            </p:cNvSpPr>
            <p:nvPr/>
          </p:nvSpPr>
          <p:spPr bwMode="ltGray">
            <a:xfrm>
              <a:off x="4596" y="3996"/>
              <a:ext cx="6" cy="18"/>
            </a:xfrm>
            <a:custGeom>
              <a:avLst/>
              <a:gdLst/>
              <a:ahLst/>
              <a:cxnLst>
                <a:cxn ang="0">
                  <a:pos x="0" y="12"/>
                </a:cxn>
                <a:cxn ang="0">
                  <a:pos x="6" y="18"/>
                </a:cxn>
                <a:cxn ang="0">
                  <a:pos x="0" y="0"/>
                </a:cxn>
                <a:cxn ang="0">
                  <a:pos x="0" y="12"/>
                </a:cxn>
                <a:cxn ang="0">
                  <a:pos x="0" y="12"/>
                </a:cxn>
                <a:cxn ang="0">
                  <a:pos x="0" y="12"/>
                </a:cxn>
              </a:cxnLst>
              <a:rect l="0" t="0" r="r" b="b"/>
              <a:pathLst>
                <a:path w="6" h="18">
                  <a:moveTo>
                    <a:pt x="0" y="12"/>
                  </a:moveTo>
                  <a:lnTo>
                    <a:pt x="6" y="18"/>
                  </a:lnTo>
                  <a:lnTo>
                    <a:pt x="0" y="0"/>
                  </a:lnTo>
                  <a:lnTo>
                    <a:pt x="0" y="12"/>
                  </a:lnTo>
                  <a:lnTo>
                    <a:pt x="0" y="12"/>
                  </a:lnTo>
                  <a:lnTo>
                    <a:pt x="0"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8" name="Freeform 6"/>
            <p:cNvSpPr>
              <a:spLocks/>
            </p:cNvSpPr>
            <p:nvPr/>
          </p:nvSpPr>
          <p:spPr bwMode="ltGray">
            <a:xfrm>
              <a:off x="5180" y="3577"/>
              <a:ext cx="304" cy="741"/>
            </a:xfrm>
            <a:custGeom>
              <a:avLst/>
              <a:gdLst/>
              <a:ahLst/>
              <a:cxnLst>
                <a:cxn ang="0">
                  <a:pos x="280" y="42"/>
                </a:cxn>
                <a:cxn ang="0">
                  <a:pos x="274" y="42"/>
                </a:cxn>
                <a:cxn ang="0">
                  <a:pos x="268" y="42"/>
                </a:cxn>
                <a:cxn ang="0">
                  <a:pos x="256" y="42"/>
                </a:cxn>
                <a:cxn ang="0">
                  <a:pos x="238" y="48"/>
                </a:cxn>
                <a:cxn ang="0">
                  <a:pos x="214" y="12"/>
                </a:cxn>
                <a:cxn ang="0">
                  <a:pos x="196" y="0"/>
                </a:cxn>
                <a:cxn ang="0">
                  <a:pos x="196" y="0"/>
                </a:cxn>
                <a:cxn ang="0">
                  <a:pos x="164" y="167"/>
                </a:cxn>
                <a:cxn ang="0">
                  <a:pos x="144" y="217"/>
                </a:cxn>
                <a:cxn ang="0">
                  <a:pos x="110" y="281"/>
                </a:cxn>
                <a:cxn ang="0">
                  <a:pos x="96" y="327"/>
                </a:cxn>
                <a:cxn ang="0">
                  <a:pos x="124" y="405"/>
                </a:cxn>
                <a:cxn ang="0">
                  <a:pos x="100" y="463"/>
                </a:cxn>
                <a:cxn ang="0">
                  <a:pos x="68" y="503"/>
                </a:cxn>
                <a:cxn ang="0">
                  <a:pos x="30" y="539"/>
                </a:cxn>
                <a:cxn ang="0">
                  <a:pos x="24" y="613"/>
                </a:cxn>
                <a:cxn ang="0">
                  <a:pos x="0" y="741"/>
                </a:cxn>
                <a:cxn ang="0">
                  <a:pos x="202" y="741"/>
                </a:cxn>
                <a:cxn ang="0">
                  <a:pos x="180" y="639"/>
                </a:cxn>
                <a:cxn ang="0">
                  <a:pos x="192" y="589"/>
                </a:cxn>
                <a:cxn ang="0">
                  <a:pos x="178" y="539"/>
                </a:cxn>
                <a:cxn ang="0">
                  <a:pos x="190" y="499"/>
                </a:cxn>
                <a:cxn ang="0">
                  <a:pos x="184" y="465"/>
                </a:cxn>
                <a:cxn ang="0">
                  <a:pos x="192" y="391"/>
                </a:cxn>
                <a:cxn ang="0">
                  <a:pos x="216" y="313"/>
                </a:cxn>
                <a:cxn ang="0">
                  <a:pos x="238" y="249"/>
                </a:cxn>
                <a:cxn ang="0">
                  <a:pos x="268" y="185"/>
                </a:cxn>
                <a:cxn ang="0">
                  <a:pos x="284" y="159"/>
                </a:cxn>
                <a:cxn ang="0">
                  <a:pos x="304" y="12"/>
                </a:cxn>
                <a:cxn ang="0">
                  <a:pos x="298" y="24"/>
                </a:cxn>
                <a:cxn ang="0">
                  <a:pos x="292" y="30"/>
                </a:cxn>
                <a:cxn ang="0">
                  <a:pos x="292" y="36"/>
                </a:cxn>
                <a:cxn ang="0">
                  <a:pos x="286" y="36"/>
                </a:cxn>
                <a:cxn ang="0">
                  <a:pos x="286" y="42"/>
                </a:cxn>
                <a:cxn ang="0">
                  <a:pos x="280" y="42"/>
                </a:cxn>
                <a:cxn ang="0">
                  <a:pos x="280" y="42"/>
                </a:cxn>
                <a:cxn ang="0">
                  <a:pos x="280" y="42"/>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9" name="Freeform 7"/>
            <p:cNvSpPr>
              <a:spLocks/>
            </p:cNvSpPr>
            <p:nvPr/>
          </p:nvSpPr>
          <p:spPr bwMode="ltGray">
            <a:xfrm>
              <a:off x="4918" y="3553"/>
              <a:ext cx="314" cy="767"/>
            </a:xfrm>
            <a:custGeom>
              <a:avLst/>
              <a:gdLst/>
              <a:ahLst/>
              <a:cxnLst>
                <a:cxn ang="0">
                  <a:pos x="284" y="6"/>
                </a:cxn>
                <a:cxn ang="0">
                  <a:pos x="278" y="6"/>
                </a:cxn>
                <a:cxn ang="0">
                  <a:pos x="272" y="12"/>
                </a:cxn>
                <a:cxn ang="0">
                  <a:pos x="254" y="18"/>
                </a:cxn>
                <a:cxn ang="0">
                  <a:pos x="230" y="24"/>
                </a:cxn>
                <a:cxn ang="0">
                  <a:pos x="206" y="42"/>
                </a:cxn>
                <a:cxn ang="0">
                  <a:pos x="188" y="48"/>
                </a:cxn>
                <a:cxn ang="0">
                  <a:pos x="176" y="54"/>
                </a:cxn>
                <a:cxn ang="0">
                  <a:pos x="170" y="54"/>
                </a:cxn>
                <a:cxn ang="0">
                  <a:pos x="150" y="169"/>
                </a:cxn>
                <a:cxn ang="0">
                  <a:pos x="110" y="225"/>
                </a:cxn>
                <a:cxn ang="0">
                  <a:pos x="54" y="383"/>
                </a:cxn>
                <a:cxn ang="0">
                  <a:pos x="82" y="555"/>
                </a:cxn>
                <a:cxn ang="0">
                  <a:pos x="40" y="679"/>
                </a:cxn>
                <a:cxn ang="0">
                  <a:pos x="0" y="767"/>
                </a:cxn>
                <a:cxn ang="0">
                  <a:pos x="108" y="767"/>
                </a:cxn>
                <a:cxn ang="0">
                  <a:pos x="120" y="611"/>
                </a:cxn>
                <a:cxn ang="0">
                  <a:pos x="148" y="499"/>
                </a:cxn>
                <a:cxn ang="0">
                  <a:pos x="160" y="367"/>
                </a:cxn>
                <a:cxn ang="0">
                  <a:pos x="218" y="327"/>
                </a:cxn>
                <a:cxn ang="0">
                  <a:pos x="238" y="221"/>
                </a:cxn>
                <a:cxn ang="0">
                  <a:pos x="296" y="135"/>
                </a:cxn>
                <a:cxn ang="0">
                  <a:pos x="314" y="0"/>
                </a:cxn>
                <a:cxn ang="0">
                  <a:pos x="302" y="0"/>
                </a:cxn>
                <a:cxn ang="0">
                  <a:pos x="296" y="0"/>
                </a:cxn>
                <a:cxn ang="0">
                  <a:pos x="290" y="0"/>
                </a:cxn>
                <a:cxn ang="0">
                  <a:pos x="284" y="6"/>
                </a:cxn>
                <a:cxn ang="0">
                  <a:pos x="284" y="6"/>
                </a:cxn>
                <a:cxn ang="0">
                  <a:pos x="284" y="6"/>
                </a:cxn>
                <a:cxn ang="0">
                  <a:pos x="284" y="6"/>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0" name="Freeform 8"/>
            <p:cNvSpPr>
              <a:spLocks/>
            </p:cNvSpPr>
            <p:nvPr/>
          </p:nvSpPr>
          <p:spPr bwMode="ltGray">
            <a:xfrm>
              <a:off x="4700" y="3697"/>
              <a:ext cx="275" cy="623"/>
            </a:xfrm>
            <a:custGeom>
              <a:avLst/>
              <a:gdLst/>
              <a:ahLst/>
              <a:cxnLst>
                <a:cxn ang="0">
                  <a:pos x="257" y="12"/>
                </a:cxn>
                <a:cxn ang="0">
                  <a:pos x="239" y="6"/>
                </a:cxn>
                <a:cxn ang="0">
                  <a:pos x="203" y="6"/>
                </a:cxn>
                <a:cxn ang="0">
                  <a:pos x="203" y="6"/>
                </a:cxn>
                <a:cxn ang="0">
                  <a:pos x="197" y="6"/>
                </a:cxn>
                <a:cxn ang="0">
                  <a:pos x="185" y="0"/>
                </a:cxn>
                <a:cxn ang="0">
                  <a:pos x="173" y="0"/>
                </a:cxn>
                <a:cxn ang="0">
                  <a:pos x="166" y="0"/>
                </a:cxn>
                <a:cxn ang="0">
                  <a:pos x="160" y="0"/>
                </a:cxn>
                <a:cxn ang="0">
                  <a:pos x="144" y="117"/>
                </a:cxn>
                <a:cxn ang="0">
                  <a:pos x="128" y="185"/>
                </a:cxn>
                <a:cxn ang="0">
                  <a:pos x="58" y="299"/>
                </a:cxn>
                <a:cxn ang="0">
                  <a:pos x="54" y="441"/>
                </a:cxn>
                <a:cxn ang="0">
                  <a:pos x="24" y="523"/>
                </a:cxn>
                <a:cxn ang="0">
                  <a:pos x="0" y="623"/>
                </a:cxn>
                <a:cxn ang="0">
                  <a:pos x="78" y="623"/>
                </a:cxn>
                <a:cxn ang="0">
                  <a:pos x="92" y="555"/>
                </a:cxn>
                <a:cxn ang="0">
                  <a:pos x="134" y="447"/>
                </a:cxn>
                <a:cxn ang="0">
                  <a:pos x="158" y="315"/>
                </a:cxn>
                <a:cxn ang="0">
                  <a:pos x="184" y="257"/>
                </a:cxn>
                <a:cxn ang="0">
                  <a:pos x="216" y="211"/>
                </a:cxn>
                <a:cxn ang="0">
                  <a:pos x="222" y="145"/>
                </a:cxn>
                <a:cxn ang="0">
                  <a:pos x="240" y="111"/>
                </a:cxn>
                <a:cxn ang="0">
                  <a:pos x="262" y="79"/>
                </a:cxn>
                <a:cxn ang="0">
                  <a:pos x="275" y="6"/>
                </a:cxn>
                <a:cxn ang="0">
                  <a:pos x="263" y="12"/>
                </a:cxn>
                <a:cxn ang="0">
                  <a:pos x="257" y="12"/>
                </a:cxn>
                <a:cxn ang="0">
                  <a:pos x="257" y="12"/>
                </a:cxn>
                <a:cxn ang="0">
                  <a:pos x="257" y="12"/>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1" name="Freeform 9"/>
            <p:cNvSpPr>
              <a:spLocks/>
            </p:cNvSpPr>
            <p:nvPr/>
          </p:nvSpPr>
          <p:spPr bwMode="ltGray">
            <a:xfrm>
              <a:off x="4522" y="3709"/>
              <a:ext cx="213" cy="611"/>
            </a:xfrm>
            <a:custGeom>
              <a:avLst/>
              <a:gdLst/>
              <a:ahLst/>
              <a:cxnLst>
                <a:cxn ang="0">
                  <a:pos x="171" y="12"/>
                </a:cxn>
                <a:cxn ang="0">
                  <a:pos x="159" y="24"/>
                </a:cxn>
                <a:cxn ang="0">
                  <a:pos x="153" y="36"/>
                </a:cxn>
                <a:cxn ang="0">
                  <a:pos x="128" y="60"/>
                </a:cxn>
                <a:cxn ang="0">
                  <a:pos x="110" y="83"/>
                </a:cxn>
                <a:cxn ang="0">
                  <a:pos x="86" y="119"/>
                </a:cxn>
                <a:cxn ang="0">
                  <a:pos x="68" y="167"/>
                </a:cxn>
                <a:cxn ang="0">
                  <a:pos x="68" y="221"/>
                </a:cxn>
                <a:cxn ang="0">
                  <a:pos x="68" y="227"/>
                </a:cxn>
                <a:cxn ang="0">
                  <a:pos x="68" y="233"/>
                </a:cxn>
                <a:cxn ang="0">
                  <a:pos x="68" y="239"/>
                </a:cxn>
                <a:cxn ang="0">
                  <a:pos x="68" y="245"/>
                </a:cxn>
                <a:cxn ang="0">
                  <a:pos x="68" y="251"/>
                </a:cxn>
                <a:cxn ang="0">
                  <a:pos x="68" y="251"/>
                </a:cxn>
                <a:cxn ang="0">
                  <a:pos x="68" y="257"/>
                </a:cxn>
                <a:cxn ang="0">
                  <a:pos x="68" y="269"/>
                </a:cxn>
                <a:cxn ang="0">
                  <a:pos x="74" y="287"/>
                </a:cxn>
                <a:cxn ang="0">
                  <a:pos x="80" y="305"/>
                </a:cxn>
                <a:cxn ang="0">
                  <a:pos x="86" y="311"/>
                </a:cxn>
                <a:cxn ang="0">
                  <a:pos x="86" y="311"/>
                </a:cxn>
                <a:cxn ang="0">
                  <a:pos x="92" y="317"/>
                </a:cxn>
                <a:cxn ang="0">
                  <a:pos x="92" y="323"/>
                </a:cxn>
                <a:cxn ang="0">
                  <a:pos x="92" y="323"/>
                </a:cxn>
                <a:cxn ang="0">
                  <a:pos x="24" y="437"/>
                </a:cxn>
                <a:cxn ang="0">
                  <a:pos x="18" y="471"/>
                </a:cxn>
                <a:cxn ang="0">
                  <a:pos x="0" y="547"/>
                </a:cxn>
                <a:cxn ang="0">
                  <a:pos x="50" y="611"/>
                </a:cxn>
                <a:cxn ang="0">
                  <a:pos x="114" y="611"/>
                </a:cxn>
                <a:cxn ang="0">
                  <a:pos x="104" y="555"/>
                </a:cxn>
                <a:cxn ang="0">
                  <a:pos x="120" y="515"/>
                </a:cxn>
                <a:cxn ang="0">
                  <a:pos x="150" y="449"/>
                </a:cxn>
                <a:cxn ang="0">
                  <a:pos x="166" y="377"/>
                </a:cxn>
                <a:cxn ang="0">
                  <a:pos x="156" y="295"/>
                </a:cxn>
                <a:cxn ang="0">
                  <a:pos x="170" y="203"/>
                </a:cxn>
                <a:cxn ang="0">
                  <a:pos x="212" y="95"/>
                </a:cxn>
                <a:cxn ang="0">
                  <a:pos x="213" y="0"/>
                </a:cxn>
                <a:cxn ang="0">
                  <a:pos x="207" y="0"/>
                </a:cxn>
                <a:cxn ang="0">
                  <a:pos x="201" y="0"/>
                </a:cxn>
                <a:cxn ang="0">
                  <a:pos x="195" y="0"/>
                </a:cxn>
                <a:cxn ang="0">
                  <a:pos x="189" y="0"/>
                </a:cxn>
                <a:cxn ang="0">
                  <a:pos x="183" y="6"/>
                </a:cxn>
                <a:cxn ang="0">
                  <a:pos x="177" y="6"/>
                </a:cxn>
                <a:cxn ang="0">
                  <a:pos x="171" y="12"/>
                </a:cxn>
                <a:cxn ang="0">
                  <a:pos x="171" y="12"/>
                </a:cxn>
                <a:cxn ang="0">
                  <a:pos x="171" y="12"/>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2" name="Freeform 10"/>
            <p:cNvSpPr>
              <a:spLocks/>
            </p:cNvSpPr>
            <p:nvPr/>
          </p:nvSpPr>
          <p:spPr bwMode="ltGray">
            <a:xfrm>
              <a:off x="4292" y="3936"/>
              <a:ext cx="167" cy="384"/>
            </a:xfrm>
            <a:custGeom>
              <a:avLst/>
              <a:gdLst/>
              <a:ahLst/>
              <a:cxnLst>
                <a:cxn ang="0">
                  <a:pos x="149" y="60"/>
                </a:cxn>
                <a:cxn ang="0">
                  <a:pos x="119" y="30"/>
                </a:cxn>
                <a:cxn ang="0">
                  <a:pos x="89" y="12"/>
                </a:cxn>
                <a:cxn ang="0">
                  <a:pos x="59" y="0"/>
                </a:cxn>
                <a:cxn ang="0">
                  <a:pos x="54" y="70"/>
                </a:cxn>
                <a:cxn ang="0">
                  <a:pos x="46" y="112"/>
                </a:cxn>
                <a:cxn ang="0">
                  <a:pos x="52" y="168"/>
                </a:cxn>
                <a:cxn ang="0">
                  <a:pos x="24" y="194"/>
                </a:cxn>
                <a:cxn ang="0">
                  <a:pos x="16" y="258"/>
                </a:cxn>
                <a:cxn ang="0">
                  <a:pos x="2" y="300"/>
                </a:cxn>
                <a:cxn ang="0">
                  <a:pos x="0" y="352"/>
                </a:cxn>
                <a:cxn ang="0">
                  <a:pos x="47" y="384"/>
                </a:cxn>
                <a:cxn ang="0">
                  <a:pos x="149" y="384"/>
                </a:cxn>
                <a:cxn ang="0">
                  <a:pos x="134" y="350"/>
                </a:cxn>
                <a:cxn ang="0">
                  <a:pos x="104" y="324"/>
                </a:cxn>
                <a:cxn ang="0">
                  <a:pos x="138" y="274"/>
                </a:cxn>
                <a:cxn ang="0">
                  <a:pos x="122" y="220"/>
                </a:cxn>
                <a:cxn ang="0">
                  <a:pos x="132" y="186"/>
                </a:cxn>
                <a:cxn ang="0">
                  <a:pos x="140" y="154"/>
                </a:cxn>
                <a:cxn ang="0">
                  <a:pos x="167" y="90"/>
                </a:cxn>
                <a:cxn ang="0">
                  <a:pos x="149" y="60"/>
                </a:cxn>
                <a:cxn ang="0">
                  <a:pos x="149" y="60"/>
                </a:cxn>
                <a:cxn ang="0">
                  <a:pos x="149" y="60"/>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3" name="Freeform 11"/>
            <p:cNvSpPr>
              <a:spLocks/>
            </p:cNvSpPr>
            <p:nvPr/>
          </p:nvSpPr>
          <p:spPr bwMode="ltGray">
            <a:xfrm>
              <a:off x="4100" y="4020"/>
              <a:ext cx="166" cy="300"/>
            </a:xfrm>
            <a:custGeom>
              <a:avLst/>
              <a:gdLst/>
              <a:ahLst/>
              <a:cxnLst>
                <a:cxn ang="0">
                  <a:pos x="136" y="12"/>
                </a:cxn>
                <a:cxn ang="0">
                  <a:pos x="100" y="0"/>
                </a:cxn>
                <a:cxn ang="0">
                  <a:pos x="78" y="64"/>
                </a:cxn>
                <a:cxn ang="0">
                  <a:pos x="70" y="126"/>
                </a:cxn>
                <a:cxn ang="0">
                  <a:pos x="46" y="184"/>
                </a:cxn>
                <a:cxn ang="0">
                  <a:pos x="58" y="232"/>
                </a:cxn>
                <a:cxn ang="0">
                  <a:pos x="38" y="268"/>
                </a:cxn>
                <a:cxn ang="0">
                  <a:pos x="0" y="300"/>
                </a:cxn>
                <a:cxn ang="0">
                  <a:pos x="160" y="300"/>
                </a:cxn>
                <a:cxn ang="0">
                  <a:pos x="136" y="272"/>
                </a:cxn>
                <a:cxn ang="0">
                  <a:pos x="98" y="234"/>
                </a:cxn>
                <a:cxn ang="0">
                  <a:pos x="130" y="188"/>
                </a:cxn>
                <a:cxn ang="0">
                  <a:pos x="138" y="134"/>
                </a:cxn>
                <a:cxn ang="0">
                  <a:pos x="144" y="94"/>
                </a:cxn>
                <a:cxn ang="0">
                  <a:pos x="164" y="60"/>
                </a:cxn>
                <a:cxn ang="0">
                  <a:pos x="166" y="0"/>
                </a:cxn>
                <a:cxn ang="0">
                  <a:pos x="136" y="12"/>
                </a:cxn>
                <a:cxn ang="0">
                  <a:pos x="136" y="12"/>
                </a:cxn>
                <a:cxn ang="0">
                  <a:pos x="136" y="12"/>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4" name="Freeform 12"/>
            <p:cNvSpPr>
              <a:spLocks/>
            </p:cNvSpPr>
            <p:nvPr/>
          </p:nvSpPr>
          <p:spPr bwMode="ltGray">
            <a:xfrm>
              <a:off x="3910" y="4038"/>
              <a:ext cx="237" cy="282"/>
            </a:xfrm>
            <a:custGeom>
              <a:avLst/>
              <a:gdLst/>
              <a:ahLst/>
              <a:cxnLst>
                <a:cxn ang="0">
                  <a:pos x="201" y="0"/>
                </a:cxn>
                <a:cxn ang="0">
                  <a:pos x="183" y="0"/>
                </a:cxn>
                <a:cxn ang="0">
                  <a:pos x="158" y="50"/>
                </a:cxn>
                <a:cxn ang="0">
                  <a:pos x="148" y="92"/>
                </a:cxn>
                <a:cxn ang="0">
                  <a:pos x="120" y="144"/>
                </a:cxn>
                <a:cxn ang="0">
                  <a:pos x="82" y="182"/>
                </a:cxn>
                <a:cxn ang="0">
                  <a:pos x="60" y="232"/>
                </a:cxn>
                <a:cxn ang="0">
                  <a:pos x="0" y="282"/>
                </a:cxn>
                <a:cxn ang="0">
                  <a:pos x="128" y="282"/>
                </a:cxn>
                <a:cxn ang="0">
                  <a:pos x="154" y="254"/>
                </a:cxn>
                <a:cxn ang="0">
                  <a:pos x="158" y="196"/>
                </a:cxn>
                <a:cxn ang="0">
                  <a:pos x="188" y="148"/>
                </a:cxn>
                <a:cxn ang="0">
                  <a:pos x="196" y="70"/>
                </a:cxn>
                <a:cxn ang="0">
                  <a:pos x="237" y="0"/>
                </a:cxn>
                <a:cxn ang="0">
                  <a:pos x="201" y="0"/>
                </a:cxn>
                <a:cxn ang="0">
                  <a:pos x="201" y="0"/>
                </a:cxn>
                <a:cxn ang="0">
                  <a:pos x="201" y="0"/>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5" name="Freeform 13"/>
            <p:cNvSpPr>
              <a:spLocks/>
            </p:cNvSpPr>
            <p:nvPr/>
          </p:nvSpPr>
          <p:spPr bwMode="ltGray">
            <a:xfrm>
              <a:off x="3674" y="4086"/>
              <a:ext cx="196" cy="234"/>
            </a:xfrm>
            <a:custGeom>
              <a:avLst/>
              <a:gdLst/>
              <a:ahLst/>
              <a:cxnLst>
                <a:cxn ang="0">
                  <a:pos x="167" y="54"/>
                </a:cxn>
                <a:cxn ang="0">
                  <a:pos x="113" y="24"/>
                </a:cxn>
                <a:cxn ang="0">
                  <a:pos x="83" y="0"/>
                </a:cxn>
                <a:cxn ang="0">
                  <a:pos x="80" y="62"/>
                </a:cxn>
                <a:cxn ang="0">
                  <a:pos x="58" y="100"/>
                </a:cxn>
                <a:cxn ang="0">
                  <a:pos x="54" y="160"/>
                </a:cxn>
                <a:cxn ang="0">
                  <a:pos x="36" y="202"/>
                </a:cxn>
                <a:cxn ang="0">
                  <a:pos x="0" y="234"/>
                </a:cxn>
                <a:cxn ang="0">
                  <a:pos x="146" y="234"/>
                </a:cxn>
                <a:cxn ang="0">
                  <a:pos x="170" y="198"/>
                </a:cxn>
                <a:cxn ang="0">
                  <a:pos x="158" y="138"/>
                </a:cxn>
                <a:cxn ang="0">
                  <a:pos x="196" y="100"/>
                </a:cxn>
                <a:cxn ang="0">
                  <a:pos x="191" y="54"/>
                </a:cxn>
                <a:cxn ang="0">
                  <a:pos x="167" y="54"/>
                </a:cxn>
                <a:cxn ang="0">
                  <a:pos x="167" y="54"/>
                </a:cxn>
                <a:cxn ang="0">
                  <a:pos x="167" y="54"/>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6" name="Freeform 14"/>
            <p:cNvSpPr>
              <a:spLocks/>
            </p:cNvSpPr>
            <p:nvPr/>
          </p:nvSpPr>
          <p:spPr bwMode="ltGray">
            <a:xfrm>
              <a:off x="3476" y="4068"/>
              <a:ext cx="190" cy="252"/>
            </a:xfrm>
            <a:custGeom>
              <a:avLst/>
              <a:gdLst/>
              <a:ahLst/>
              <a:cxnLst>
                <a:cxn ang="0">
                  <a:pos x="190" y="0"/>
                </a:cxn>
                <a:cxn ang="0">
                  <a:pos x="166" y="0"/>
                </a:cxn>
                <a:cxn ang="0">
                  <a:pos x="158" y="38"/>
                </a:cxn>
                <a:cxn ang="0">
                  <a:pos x="138" y="120"/>
                </a:cxn>
                <a:cxn ang="0">
                  <a:pos x="94" y="180"/>
                </a:cxn>
                <a:cxn ang="0">
                  <a:pos x="62" y="234"/>
                </a:cxn>
                <a:cxn ang="0">
                  <a:pos x="0" y="252"/>
                </a:cxn>
                <a:cxn ang="0">
                  <a:pos x="128" y="252"/>
                </a:cxn>
                <a:cxn ang="0">
                  <a:pos x="142" y="188"/>
                </a:cxn>
                <a:cxn ang="0">
                  <a:pos x="186" y="90"/>
                </a:cxn>
                <a:cxn ang="0">
                  <a:pos x="190" y="38"/>
                </a:cxn>
                <a:cxn ang="0">
                  <a:pos x="190" y="0"/>
                </a:cxn>
                <a:cxn ang="0">
                  <a:pos x="190" y="0"/>
                </a:cxn>
                <a:cxn ang="0">
                  <a:pos x="190" y="0"/>
                </a:cxn>
                <a:cxn ang="0">
                  <a:pos x="190" y="0"/>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7" name="Freeform 15"/>
            <p:cNvSpPr>
              <a:spLocks/>
            </p:cNvSpPr>
            <p:nvPr/>
          </p:nvSpPr>
          <p:spPr bwMode="ltGray">
            <a:xfrm>
              <a:off x="3170" y="4188"/>
              <a:ext cx="230" cy="132"/>
            </a:xfrm>
            <a:custGeom>
              <a:avLst/>
              <a:gdLst/>
              <a:ahLst/>
              <a:cxnLst>
                <a:cxn ang="0">
                  <a:pos x="197" y="0"/>
                </a:cxn>
                <a:cxn ang="0">
                  <a:pos x="191" y="0"/>
                </a:cxn>
                <a:cxn ang="0">
                  <a:pos x="185" y="0"/>
                </a:cxn>
                <a:cxn ang="0">
                  <a:pos x="173" y="0"/>
                </a:cxn>
                <a:cxn ang="0">
                  <a:pos x="161" y="0"/>
                </a:cxn>
                <a:cxn ang="0">
                  <a:pos x="155" y="0"/>
                </a:cxn>
                <a:cxn ang="0">
                  <a:pos x="138" y="6"/>
                </a:cxn>
                <a:cxn ang="0">
                  <a:pos x="132" y="6"/>
                </a:cxn>
                <a:cxn ang="0">
                  <a:pos x="35" y="18"/>
                </a:cxn>
                <a:cxn ang="0">
                  <a:pos x="11" y="30"/>
                </a:cxn>
                <a:cxn ang="0">
                  <a:pos x="23" y="54"/>
                </a:cxn>
                <a:cxn ang="0">
                  <a:pos x="0" y="100"/>
                </a:cxn>
                <a:cxn ang="0">
                  <a:pos x="0" y="132"/>
                </a:cxn>
                <a:cxn ang="0">
                  <a:pos x="162" y="132"/>
                </a:cxn>
                <a:cxn ang="0">
                  <a:pos x="204" y="88"/>
                </a:cxn>
                <a:cxn ang="0">
                  <a:pos x="230" y="46"/>
                </a:cxn>
                <a:cxn ang="0">
                  <a:pos x="214" y="24"/>
                </a:cxn>
                <a:cxn ang="0">
                  <a:pos x="215" y="0"/>
                </a:cxn>
                <a:cxn ang="0">
                  <a:pos x="209" y="0"/>
                </a:cxn>
                <a:cxn ang="0">
                  <a:pos x="203" y="0"/>
                </a:cxn>
                <a:cxn ang="0">
                  <a:pos x="203" y="0"/>
                </a:cxn>
                <a:cxn ang="0">
                  <a:pos x="197" y="0"/>
                </a:cxn>
                <a:cxn ang="0">
                  <a:pos x="197" y="0"/>
                </a:cxn>
                <a:cxn ang="0">
                  <a:pos x="197" y="0"/>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8" name="Freeform 16"/>
            <p:cNvSpPr>
              <a:spLocks/>
            </p:cNvSpPr>
            <p:nvPr/>
          </p:nvSpPr>
          <p:spPr bwMode="ltGray">
            <a:xfrm>
              <a:off x="3044" y="4218"/>
              <a:ext cx="89" cy="102"/>
            </a:xfrm>
            <a:custGeom>
              <a:avLst/>
              <a:gdLst/>
              <a:ahLst/>
              <a:cxnLst>
                <a:cxn ang="0">
                  <a:pos x="71" y="0"/>
                </a:cxn>
                <a:cxn ang="0">
                  <a:pos x="66" y="48"/>
                </a:cxn>
                <a:cxn ang="0">
                  <a:pos x="30" y="72"/>
                </a:cxn>
                <a:cxn ang="0">
                  <a:pos x="0" y="102"/>
                </a:cxn>
                <a:cxn ang="0">
                  <a:pos x="66" y="102"/>
                </a:cxn>
                <a:cxn ang="0">
                  <a:pos x="88" y="56"/>
                </a:cxn>
                <a:cxn ang="0">
                  <a:pos x="89" y="6"/>
                </a:cxn>
                <a:cxn ang="0">
                  <a:pos x="71" y="0"/>
                </a:cxn>
                <a:cxn ang="0">
                  <a:pos x="71" y="0"/>
                </a:cxn>
                <a:cxn ang="0">
                  <a:pos x="71" y="0"/>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19" name="Freeform 17"/>
            <p:cNvSpPr>
              <a:spLocks/>
            </p:cNvSpPr>
            <p:nvPr/>
          </p:nvSpPr>
          <p:spPr bwMode="ltGray">
            <a:xfrm>
              <a:off x="5482" y="3367"/>
              <a:ext cx="278" cy="953"/>
            </a:xfrm>
            <a:custGeom>
              <a:avLst/>
              <a:gdLst/>
              <a:ahLst/>
              <a:cxnLst>
                <a:cxn ang="0">
                  <a:pos x="278" y="24"/>
                </a:cxn>
                <a:cxn ang="0">
                  <a:pos x="272" y="24"/>
                </a:cxn>
                <a:cxn ang="0">
                  <a:pos x="272" y="18"/>
                </a:cxn>
                <a:cxn ang="0">
                  <a:pos x="266" y="18"/>
                </a:cxn>
                <a:cxn ang="0">
                  <a:pos x="254" y="12"/>
                </a:cxn>
                <a:cxn ang="0">
                  <a:pos x="236" y="6"/>
                </a:cxn>
                <a:cxn ang="0">
                  <a:pos x="212" y="0"/>
                </a:cxn>
                <a:cxn ang="0">
                  <a:pos x="206" y="6"/>
                </a:cxn>
                <a:cxn ang="0">
                  <a:pos x="198" y="129"/>
                </a:cxn>
                <a:cxn ang="0">
                  <a:pos x="184" y="209"/>
                </a:cxn>
                <a:cxn ang="0">
                  <a:pos x="182" y="249"/>
                </a:cxn>
                <a:cxn ang="0">
                  <a:pos x="200" y="339"/>
                </a:cxn>
                <a:cxn ang="0">
                  <a:pos x="186" y="481"/>
                </a:cxn>
                <a:cxn ang="0">
                  <a:pos x="176" y="521"/>
                </a:cxn>
                <a:cxn ang="0">
                  <a:pos x="156" y="601"/>
                </a:cxn>
                <a:cxn ang="0">
                  <a:pos x="172" y="681"/>
                </a:cxn>
                <a:cxn ang="0">
                  <a:pos x="138" y="765"/>
                </a:cxn>
                <a:cxn ang="0">
                  <a:pos x="96" y="847"/>
                </a:cxn>
                <a:cxn ang="0">
                  <a:pos x="50" y="899"/>
                </a:cxn>
                <a:cxn ang="0">
                  <a:pos x="0" y="953"/>
                </a:cxn>
                <a:cxn ang="0">
                  <a:pos x="278" y="953"/>
                </a:cxn>
                <a:cxn ang="0">
                  <a:pos x="278" y="24"/>
                </a:cxn>
                <a:cxn ang="0">
                  <a:pos x="278" y="24"/>
                </a:cxn>
                <a:cxn ang="0">
                  <a:pos x="278" y="24"/>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grpSp>
      <p:sp>
        <p:nvSpPr>
          <p:cNvPr id="43026" name="Rectangle 18"/>
          <p:cNvSpPr>
            <a:spLocks noGrp="1" noChangeArrowheads="1"/>
          </p:cNvSpPr>
          <p:nvPr>
            <p:ph type="ctrTitle" sz="quarter"/>
          </p:nvPr>
        </p:nvSpPr>
        <p:spPr>
          <a:xfrm>
            <a:off x="685800" y="1600200"/>
            <a:ext cx="7772400" cy="1828800"/>
          </a:xfrm>
        </p:spPr>
        <p:txBody>
          <a:bodyPr anchor="b"/>
          <a:lstStyle>
            <a:lvl1pPr>
              <a:defRPr sz="5700"/>
            </a:lvl1pPr>
          </a:lstStyle>
          <a:p>
            <a:r>
              <a:rPr lang="en-US"/>
              <a:t>Click to edit Master title style</a:t>
            </a:r>
          </a:p>
        </p:txBody>
      </p:sp>
      <p:sp>
        <p:nvSpPr>
          <p:cNvPr id="43027" name="Rectangle 19"/>
          <p:cNvSpPr>
            <a:spLocks noGrp="1" noChangeArrowheads="1"/>
          </p:cNvSpPr>
          <p:nvPr>
            <p:ph type="subTitle" sz="quarter" idx="1"/>
          </p:nvPr>
        </p:nvSpPr>
        <p:spPr>
          <a:xfrm>
            <a:off x="1371600" y="3733800"/>
            <a:ext cx="6400800" cy="1752600"/>
          </a:xfrm>
        </p:spPr>
        <p:txBody>
          <a:bodyPr/>
          <a:lstStyle>
            <a:lvl1pPr marL="0" indent="0" algn="ctr">
              <a:buFont typeface="Wingdings" pitchFamily="2" charset="2"/>
              <a:buNone/>
              <a:defRPr sz="3600"/>
            </a:lvl1pPr>
          </a:lstStyle>
          <a:p>
            <a:r>
              <a:rPr lang="en-US"/>
              <a:t>Click to edit Master subtitle style</a:t>
            </a:r>
          </a:p>
        </p:txBody>
      </p:sp>
      <p:sp>
        <p:nvSpPr>
          <p:cNvPr id="20" name="Rectangle 20"/>
          <p:cNvSpPr>
            <a:spLocks noGrp="1" noChangeArrowheads="1"/>
          </p:cNvSpPr>
          <p:nvPr>
            <p:ph type="dt" sz="quarter" idx="10"/>
          </p:nvPr>
        </p:nvSpPr>
        <p:spPr/>
        <p:txBody>
          <a:bodyPr/>
          <a:lstStyle>
            <a:lvl1pPr>
              <a:defRPr smtClean="0"/>
            </a:lvl1pPr>
          </a:lstStyle>
          <a:p>
            <a:pPr>
              <a:defRPr/>
            </a:pPr>
            <a:endParaRPr lang="en-US"/>
          </a:p>
        </p:txBody>
      </p:sp>
      <p:sp>
        <p:nvSpPr>
          <p:cNvPr id="21" name="Rectangle 21"/>
          <p:cNvSpPr>
            <a:spLocks noGrp="1" noChangeArrowheads="1"/>
          </p:cNvSpPr>
          <p:nvPr>
            <p:ph type="ftr" sz="quarter" idx="11"/>
          </p:nvPr>
        </p:nvSpPr>
        <p:spPr/>
        <p:txBody>
          <a:bodyPr/>
          <a:lstStyle>
            <a:lvl1pPr>
              <a:defRPr smtClean="0"/>
            </a:lvl1pPr>
          </a:lstStyle>
          <a:p>
            <a:pPr>
              <a:defRPr/>
            </a:pPr>
            <a:endParaRPr lang="en-US"/>
          </a:p>
        </p:txBody>
      </p:sp>
      <p:sp>
        <p:nvSpPr>
          <p:cNvPr id="22" name="Rectangle 22"/>
          <p:cNvSpPr>
            <a:spLocks noGrp="1" noChangeArrowheads="1"/>
          </p:cNvSpPr>
          <p:nvPr>
            <p:ph type="sldNum" sz="quarter" idx="12"/>
          </p:nvPr>
        </p:nvSpPr>
        <p:spPr/>
        <p:txBody>
          <a:bodyPr/>
          <a:lstStyle>
            <a:lvl1pPr>
              <a:defRPr smtClean="0"/>
            </a:lvl1pPr>
          </a:lstStyle>
          <a:p>
            <a:pPr>
              <a:defRPr/>
            </a:pPr>
            <a:fld id="{D82154F9-4497-4BEC-849B-5DADCEE417EB}"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8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9"/>
          <p:cNvSpPr>
            <a:spLocks noGrp="1" noChangeArrowheads="1"/>
          </p:cNvSpPr>
          <p:nvPr>
            <p:ph type="dt" sz="half" idx="10"/>
          </p:nvPr>
        </p:nvSpPr>
        <p:spPr>
          <a:ln/>
        </p:spPr>
        <p:txBody>
          <a:bodyPr/>
          <a:lstStyle>
            <a:lvl1pPr>
              <a:defRPr/>
            </a:lvl1pPr>
          </a:lstStyle>
          <a:p>
            <a:pPr>
              <a:defRPr/>
            </a:pPr>
            <a:endParaRPr lang="en-US"/>
          </a:p>
        </p:txBody>
      </p:sp>
      <p:sp>
        <p:nvSpPr>
          <p:cNvPr id="5" name="Rectangle 20"/>
          <p:cNvSpPr>
            <a:spLocks noGrp="1" noChangeArrowheads="1"/>
          </p:cNvSpPr>
          <p:nvPr>
            <p:ph type="ftr" sz="quarter" idx="11"/>
          </p:nvPr>
        </p:nvSpPr>
        <p:spPr>
          <a:ln/>
        </p:spPr>
        <p:txBody>
          <a:bodyPr/>
          <a:lstStyle>
            <a:lvl1pPr>
              <a:defRPr/>
            </a:lvl1pPr>
          </a:lstStyle>
          <a:p>
            <a:pPr>
              <a:defRPr/>
            </a:pPr>
            <a:endParaRPr lang="en-US"/>
          </a:p>
        </p:txBody>
      </p:sp>
      <p:sp>
        <p:nvSpPr>
          <p:cNvPr id="6" name="Rectangle 21"/>
          <p:cNvSpPr>
            <a:spLocks noGrp="1" noChangeArrowheads="1"/>
          </p:cNvSpPr>
          <p:nvPr>
            <p:ph type="sldNum" sz="quarter" idx="12"/>
          </p:nvPr>
        </p:nvSpPr>
        <p:spPr>
          <a:ln/>
        </p:spPr>
        <p:txBody>
          <a:bodyPr/>
          <a:lstStyle>
            <a:lvl1pPr>
              <a:defRPr/>
            </a:lvl1pPr>
          </a:lstStyle>
          <a:p>
            <a:pPr>
              <a:defRPr/>
            </a:pPr>
            <a:fld id="{3C1CD298-66EA-4D49-9601-6BEB274AEE8D}"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8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9"/>
          <p:cNvSpPr>
            <a:spLocks noGrp="1" noChangeArrowheads="1"/>
          </p:cNvSpPr>
          <p:nvPr>
            <p:ph type="dt" sz="half" idx="10"/>
          </p:nvPr>
        </p:nvSpPr>
        <p:spPr>
          <a:ln/>
        </p:spPr>
        <p:txBody>
          <a:bodyPr/>
          <a:lstStyle>
            <a:lvl1pPr>
              <a:defRPr/>
            </a:lvl1pPr>
          </a:lstStyle>
          <a:p>
            <a:pPr>
              <a:defRPr/>
            </a:pPr>
            <a:endParaRPr lang="en-US"/>
          </a:p>
        </p:txBody>
      </p:sp>
      <p:sp>
        <p:nvSpPr>
          <p:cNvPr id="5" name="Rectangle 20"/>
          <p:cNvSpPr>
            <a:spLocks noGrp="1" noChangeArrowheads="1"/>
          </p:cNvSpPr>
          <p:nvPr>
            <p:ph type="ftr" sz="quarter" idx="11"/>
          </p:nvPr>
        </p:nvSpPr>
        <p:spPr>
          <a:ln/>
        </p:spPr>
        <p:txBody>
          <a:bodyPr/>
          <a:lstStyle>
            <a:lvl1pPr>
              <a:defRPr/>
            </a:lvl1pPr>
          </a:lstStyle>
          <a:p>
            <a:pPr>
              <a:defRPr/>
            </a:pPr>
            <a:endParaRPr lang="en-US"/>
          </a:p>
        </p:txBody>
      </p:sp>
      <p:sp>
        <p:nvSpPr>
          <p:cNvPr id="6" name="Rectangle 21"/>
          <p:cNvSpPr>
            <a:spLocks noGrp="1" noChangeArrowheads="1"/>
          </p:cNvSpPr>
          <p:nvPr>
            <p:ph type="sldNum" sz="quarter" idx="12"/>
          </p:nvPr>
        </p:nvSpPr>
        <p:spPr>
          <a:ln/>
        </p:spPr>
        <p:txBody>
          <a:bodyPr/>
          <a:lstStyle>
            <a:lvl1pPr>
              <a:defRPr/>
            </a:lvl1pPr>
          </a:lstStyle>
          <a:p>
            <a:pPr>
              <a:defRPr/>
            </a:pPr>
            <a:fld id="{6DECF6D2-9220-44EA-AC65-7165975A34B1}"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8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9"/>
          <p:cNvSpPr>
            <a:spLocks noGrp="1" noChangeArrowheads="1"/>
          </p:cNvSpPr>
          <p:nvPr>
            <p:ph type="dt" sz="half" idx="10"/>
          </p:nvPr>
        </p:nvSpPr>
        <p:spPr>
          <a:ln/>
        </p:spPr>
        <p:txBody>
          <a:bodyPr/>
          <a:lstStyle>
            <a:lvl1pPr>
              <a:defRPr/>
            </a:lvl1pPr>
          </a:lstStyle>
          <a:p>
            <a:pPr>
              <a:defRPr/>
            </a:pPr>
            <a:endParaRPr lang="en-US"/>
          </a:p>
        </p:txBody>
      </p:sp>
      <p:sp>
        <p:nvSpPr>
          <p:cNvPr id="6" name="Rectangle 20"/>
          <p:cNvSpPr>
            <a:spLocks noGrp="1" noChangeArrowheads="1"/>
          </p:cNvSpPr>
          <p:nvPr>
            <p:ph type="ftr" sz="quarter" idx="11"/>
          </p:nvPr>
        </p:nvSpPr>
        <p:spPr>
          <a:ln/>
        </p:spPr>
        <p:txBody>
          <a:bodyPr/>
          <a:lstStyle>
            <a:lvl1pPr>
              <a:defRPr/>
            </a:lvl1pPr>
          </a:lstStyle>
          <a:p>
            <a:pPr>
              <a:defRPr/>
            </a:pPr>
            <a:endParaRPr lang="en-US"/>
          </a:p>
        </p:txBody>
      </p:sp>
      <p:sp>
        <p:nvSpPr>
          <p:cNvPr id="7" name="Rectangle 21"/>
          <p:cNvSpPr>
            <a:spLocks noGrp="1" noChangeArrowheads="1"/>
          </p:cNvSpPr>
          <p:nvPr>
            <p:ph type="sldNum" sz="quarter" idx="12"/>
          </p:nvPr>
        </p:nvSpPr>
        <p:spPr>
          <a:ln/>
        </p:spPr>
        <p:txBody>
          <a:bodyPr/>
          <a:lstStyle>
            <a:lvl1pPr>
              <a:defRPr/>
            </a:lvl1pPr>
          </a:lstStyle>
          <a:p>
            <a:pPr>
              <a:defRPr/>
            </a:pPr>
            <a:fld id="{D287C984-C882-4F31-9A16-26E6B0CCF928}"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8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9"/>
          <p:cNvSpPr>
            <a:spLocks noGrp="1" noChangeArrowheads="1"/>
          </p:cNvSpPr>
          <p:nvPr>
            <p:ph type="dt" sz="half" idx="10"/>
          </p:nvPr>
        </p:nvSpPr>
        <p:spPr>
          <a:ln/>
        </p:spPr>
        <p:txBody>
          <a:bodyPr/>
          <a:lstStyle>
            <a:lvl1pPr>
              <a:defRPr/>
            </a:lvl1pPr>
          </a:lstStyle>
          <a:p>
            <a:pPr>
              <a:defRPr/>
            </a:pPr>
            <a:endParaRPr lang="en-US"/>
          </a:p>
        </p:txBody>
      </p:sp>
      <p:sp>
        <p:nvSpPr>
          <p:cNvPr id="8" name="Rectangle 20"/>
          <p:cNvSpPr>
            <a:spLocks noGrp="1" noChangeArrowheads="1"/>
          </p:cNvSpPr>
          <p:nvPr>
            <p:ph type="ftr" sz="quarter" idx="11"/>
          </p:nvPr>
        </p:nvSpPr>
        <p:spPr>
          <a:ln/>
        </p:spPr>
        <p:txBody>
          <a:bodyPr/>
          <a:lstStyle>
            <a:lvl1pPr>
              <a:defRPr/>
            </a:lvl1pPr>
          </a:lstStyle>
          <a:p>
            <a:pPr>
              <a:defRPr/>
            </a:pPr>
            <a:endParaRPr lang="en-US"/>
          </a:p>
        </p:txBody>
      </p:sp>
      <p:sp>
        <p:nvSpPr>
          <p:cNvPr id="9" name="Rectangle 21"/>
          <p:cNvSpPr>
            <a:spLocks noGrp="1" noChangeArrowheads="1"/>
          </p:cNvSpPr>
          <p:nvPr>
            <p:ph type="sldNum" sz="quarter" idx="12"/>
          </p:nvPr>
        </p:nvSpPr>
        <p:spPr>
          <a:ln/>
        </p:spPr>
        <p:txBody>
          <a:bodyPr/>
          <a:lstStyle>
            <a:lvl1pPr>
              <a:defRPr/>
            </a:lvl1pPr>
          </a:lstStyle>
          <a:p>
            <a:pPr>
              <a:defRPr/>
            </a:pPr>
            <a:fld id="{1F9A322D-8E83-4346-A517-6FFFC4891F40}"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8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9"/>
          <p:cNvSpPr>
            <a:spLocks noGrp="1" noChangeArrowheads="1"/>
          </p:cNvSpPr>
          <p:nvPr>
            <p:ph type="dt" sz="half" idx="10"/>
          </p:nvPr>
        </p:nvSpPr>
        <p:spPr>
          <a:ln/>
        </p:spPr>
        <p:txBody>
          <a:bodyPr/>
          <a:lstStyle>
            <a:lvl1pPr>
              <a:defRPr/>
            </a:lvl1pPr>
          </a:lstStyle>
          <a:p>
            <a:pPr>
              <a:defRPr/>
            </a:pPr>
            <a:endParaRPr lang="en-US"/>
          </a:p>
        </p:txBody>
      </p:sp>
      <p:sp>
        <p:nvSpPr>
          <p:cNvPr id="4" name="Rectangle 20"/>
          <p:cNvSpPr>
            <a:spLocks noGrp="1" noChangeArrowheads="1"/>
          </p:cNvSpPr>
          <p:nvPr>
            <p:ph type="ftr" sz="quarter" idx="11"/>
          </p:nvPr>
        </p:nvSpPr>
        <p:spPr>
          <a:ln/>
        </p:spPr>
        <p:txBody>
          <a:bodyPr/>
          <a:lstStyle>
            <a:lvl1pPr>
              <a:defRPr/>
            </a:lvl1pPr>
          </a:lstStyle>
          <a:p>
            <a:pPr>
              <a:defRPr/>
            </a:pPr>
            <a:endParaRPr lang="en-US"/>
          </a:p>
        </p:txBody>
      </p:sp>
      <p:sp>
        <p:nvSpPr>
          <p:cNvPr id="5" name="Rectangle 21"/>
          <p:cNvSpPr>
            <a:spLocks noGrp="1" noChangeArrowheads="1"/>
          </p:cNvSpPr>
          <p:nvPr>
            <p:ph type="sldNum" sz="quarter" idx="12"/>
          </p:nvPr>
        </p:nvSpPr>
        <p:spPr>
          <a:ln/>
        </p:spPr>
        <p:txBody>
          <a:bodyPr/>
          <a:lstStyle>
            <a:lvl1pPr>
              <a:defRPr/>
            </a:lvl1pPr>
          </a:lstStyle>
          <a:p>
            <a:pPr>
              <a:defRPr/>
            </a:pPr>
            <a:fld id="{DD06F231-6D4B-49FB-9203-19B68234CF38}"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8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9"/>
          <p:cNvSpPr>
            <a:spLocks noGrp="1" noChangeArrowheads="1"/>
          </p:cNvSpPr>
          <p:nvPr>
            <p:ph type="dt" sz="half" idx="10"/>
          </p:nvPr>
        </p:nvSpPr>
        <p:spPr>
          <a:ln/>
        </p:spPr>
        <p:txBody>
          <a:bodyPr/>
          <a:lstStyle>
            <a:lvl1pPr>
              <a:defRPr/>
            </a:lvl1pPr>
          </a:lstStyle>
          <a:p>
            <a:pPr>
              <a:defRPr/>
            </a:pPr>
            <a:endParaRPr lang="en-US"/>
          </a:p>
        </p:txBody>
      </p:sp>
      <p:sp>
        <p:nvSpPr>
          <p:cNvPr id="3" name="Rectangle 20"/>
          <p:cNvSpPr>
            <a:spLocks noGrp="1" noChangeArrowheads="1"/>
          </p:cNvSpPr>
          <p:nvPr>
            <p:ph type="ftr" sz="quarter" idx="11"/>
          </p:nvPr>
        </p:nvSpPr>
        <p:spPr>
          <a:ln/>
        </p:spPr>
        <p:txBody>
          <a:bodyPr/>
          <a:lstStyle>
            <a:lvl1pPr>
              <a:defRPr/>
            </a:lvl1pPr>
          </a:lstStyle>
          <a:p>
            <a:pPr>
              <a:defRPr/>
            </a:pPr>
            <a:endParaRPr lang="en-US"/>
          </a:p>
        </p:txBody>
      </p:sp>
      <p:sp>
        <p:nvSpPr>
          <p:cNvPr id="4" name="Rectangle 21"/>
          <p:cNvSpPr>
            <a:spLocks noGrp="1" noChangeArrowheads="1"/>
          </p:cNvSpPr>
          <p:nvPr>
            <p:ph type="sldNum" sz="quarter" idx="12"/>
          </p:nvPr>
        </p:nvSpPr>
        <p:spPr>
          <a:ln/>
        </p:spPr>
        <p:txBody>
          <a:bodyPr/>
          <a:lstStyle>
            <a:lvl1pPr>
              <a:defRPr/>
            </a:lvl1pPr>
          </a:lstStyle>
          <a:p>
            <a:pPr>
              <a:defRPr/>
            </a:pPr>
            <a:fld id="{B8BEC536-E20B-4C99-8683-93978432B34D}"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8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9"/>
          <p:cNvSpPr>
            <a:spLocks noGrp="1" noChangeArrowheads="1"/>
          </p:cNvSpPr>
          <p:nvPr>
            <p:ph type="dt" sz="half" idx="10"/>
          </p:nvPr>
        </p:nvSpPr>
        <p:spPr>
          <a:ln/>
        </p:spPr>
        <p:txBody>
          <a:bodyPr/>
          <a:lstStyle>
            <a:lvl1pPr>
              <a:defRPr/>
            </a:lvl1pPr>
          </a:lstStyle>
          <a:p>
            <a:pPr>
              <a:defRPr/>
            </a:pPr>
            <a:endParaRPr lang="en-US"/>
          </a:p>
        </p:txBody>
      </p:sp>
      <p:sp>
        <p:nvSpPr>
          <p:cNvPr id="6" name="Rectangle 20"/>
          <p:cNvSpPr>
            <a:spLocks noGrp="1" noChangeArrowheads="1"/>
          </p:cNvSpPr>
          <p:nvPr>
            <p:ph type="ftr" sz="quarter" idx="11"/>
          </p:nvPr>
        </p:nvSpPr>
        <p:spPr>
          <a:ln/>
        </p:spPr>
        <p:txBody>
          <a:bodyPr/>
          <a:lstStyle>
            <a:lvl1pPr>
              <a:defRPr/>
            </a:lvl1pPr>
          </a:lstStyle>
          <a:p>
            <a:pPr>
              <a:defRPr/>
            </a:pPr>
            <a:endParaRPr lang="en-US"/>
          </a:p>
        </p:txBody>
      </p:sp>
      <p:sp>
        <p:nvSpPr>
          <p:cNvPr id="7" name="Rectangle 21"/>
          <p:cNvSpPr>
            <a:spLocks noGrp="1" noChangeArrowheads="1"/>
          </p:cNvSpPr>
          <p:nvPr>
            <p:ph type="sldNum" sz="quarter" idx="12"/>
          </p:nvPr>
        </p:nvSpPr>
        <p:spPr>
          <a:ln/>
        </p:spPr>
        <p:txBody>
          <a:bodyPr/>
          <a:lstStyle>
            <a:lvl1pPr>
              <a:defRPr/>
            </a:lvl1pPr>
          </a:lstStyle>
          <a:p>
            <a:pPr>
              <a:defRPr/>
            </a:pPr>
            <a:fld id="{24479653-A1C7-4879-9E5A-2F0E7E214861}"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8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9"/>
          <p:cNvSpPr>
            <a:spLocks noGrp="1" noChangeArrowheads="1"/>
          </p:cNvSpPr>
          <p:nvPr>
            <p:ph type="dt" sz="half" idx="10"/>
          </p:nvPr>
        </p:nvSpPr>
        <p:spPr>
          <a:ln/>
        </p:spPr>
        <p:txBody>
          <a:bodyPr/>
          <a:lstStyle>
            <a:lvl1pPr>
              <a:defRPr/>
            </a:lvl1pPr>
          </a:lstStyle>
          <a:p>
            <a:pPr>
              <a:defRPr/>
            </a:pPr>
            <a:endParaRPr lang="en-US"/>
          </a:p>
        </p:txBody>
      </p:sp>
      <p:sp>
        <p:nvSpPr>
          <p:cNvPr id="6" name="Rectangle 20"/>
          <p:cNvSpPr>
            <a:spLocks noGrp="1" noChangeArrowheads="1"/>
          </p:cNvSpPr>
          <p:nvPr>
            <p:ph type="ftr" sz="quarter" idx="11"/>
          </p:nvPr>
        </p:nvSpPr>
        <p:spPr>
          <a:ln/>
        </p:spPr>
        <p:txBody>
          <a:bodyPr/>
          <a:lstStyle>
            <a:lvl1pPr>
              <a:defRPr/>
            </a:lvl1pPr>
          </a:lstStyle>
          <a:p>
            <a:pPr>
              <a:defRPr/>
            </a:pPr>
            <a:endParaRPr lang="en-US"/>
          </a:p>
        </p:txBody>
      </p:sp>
      <p:sp>
        <p:nvSpPr>
          <p:cNvPr id="7" name="Rectangle 21"/>
          <p:cNvSpPr>
            <a:spLocks noGrp="1" noChangeArrowheads="1"/>
          </p:cNvSpPr>
          <p:nvPr>
            <p:ph type="sldNum" sz="quarter" idx="12"/>
          </p:nvPr>
        </p:nvSpPr>
        <p:spPr>
          <a:ln/>
        </p:spPr>
        <p:txBody>
          <a:bodyPr/>
          <a:lstStyle>
            <a:lvl1pPr>
              <a:defRPr/>
            </a:lvl1pPr>
          </a:lstStyle>
          <a:p>
            <a:pPr>
              <a:defRPr/>
            </a:pPr>
            <a:fld id="{2E229566-40AD-4396-911F-94F115461995}"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2E77F9B-B6F4-4555-B112-B3DCFEB59068}"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9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9"/>
          <p:cNvSpPr>
            <a:spLocks noGrp="1" noChangeArrowheads="1"/>
          </p:cNvSpPr>
          <p:nvPr>
            <p:ph type="dt" sz="half" idx="10"/>
          </p:nvPr>
        </p:nvSpPr>
        <p:spPr>
          <a:ln/>
        </p:spPr>
        <p:txBody>
          <a:bodyPr/>
          <a:lstStyle>
            <a:lvl1pPr>
              <a:defRPr/>
            </a:lvl1pPr>
          </a:lstStyle>
          <a:p>
            <a:pPr>
              <a:defRPr/>
            </a:pPr>
            <a:endParaRPr lang="en-US"/>
          </a:p>
        </p:txBody>
      </p:sp>
      <p:sp>
        <p:nvSpPr>
          <p:cNvPr id="5" name="Rectangle 20"/>
          <p:cNvSpPr>
            <a:spLocks noGrp="1" noChangeArrowheads="1"/>
          </p:cNvSpPr>
          <p:nvPr>
            <p:ph type="ftr" sz="quarter" idx="11"/>
          </p:nvPr>
        </p:nvSpPr>
        <p:spPr>
          <a:ln/>
        </p:spPr>
        <p:txBody>
          <a:bodyPr/>
          <a:lstStyle>
            <a:lvl1pPr>
              <a:defRPr/>
            </a:lvl1pPr>
          </a:lstStyle>
          <a:p>
            <a:pPr>
              <a:defRPr/>
            </a:pPr>
            <a:endParaRPr lang="en-US"/>
          </a:p>
        </p:txBody>
      </p:sp>
      <p:sp>
        <p:nvSpPr>
          <p:cNvPr id="6" name="Rectangle 21"/>
          <p:cNvSpPr>
            <a:spLocks noGrp="1" noChangeArrowheads="1"/>
          </p:cNvSpPr>
          <p:nvPr>
            <p:ph type="sldNum" sz="quarter" idx="12"/>
          </p:nvPr>
        </p:nvSpPr>
        <p:spPr>
          <a:ln/>
        </p:spPr>
        <p:txBody>
          <a:bodyPr/>
          <a:lstStyle>
            <a:lvl1pPr>
              <a:defRPr/>
            </a:lvl1pPr>
          </a:lstStyle>
          <a:p>
            <a:pPr>
              <a:defRPr/>
            </a:pPr>
            <a:fld id="{2B74D45B-474B-45CA-9F61-D1F033F011B4}"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9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9"/>
          <p:cNvSpPr>
            <a:spLocks noGrp="1" noChangeArrowheads="1"/>
          </p:cNvSpPr>
          <p:nvPr>
            <p:ph type="dt" sz="half" idx="10"/>
          </p:nvPr>
        </p:nvSpPr>
        <p:spPr>
          <a:ln/>
        </p:spPr>
        <p:txBody>
          <a:bodyPr/>
          <a:lstStyle>
            <a:lvl1pPr>
              <a:defRPr/>
            </a:lvl1pPr>
          </a:lstStyle>
          <a:p>
            <a:pPr>
              <a:defRPr/>
            </a:pPr>
            <a:endParaRPr lang="en-US"/>
          </a:p>
        </p:txBody>
      </p:sp>
      <p:sp>
        <p:nvSpPr>
          <p:cNvPr id="5" name="Rectangle 20"/>
          <p:cNvSpPr>
            <a:spLocks noGrp="1" noChangeArrowheads="1"/>
          </p:cNvSpPr>
          <p:nvPr>
            <p:ph type="ftr" sz="quarter" idx="11"/>
          </p:nvPr>
        </p:nvSpPr>
        <p:spPr>
          <a:ln/>
        </p:spPr>
        <p:txBody>
          <a:bodyPr/>
          <a:lstStyle>
            <a:lvl1pPr>
              <a:defRPr/>
            </a:lvl1pPr>
          </a:lstStyle>
          <a:p>
            <a:pPr>
              <a:defRPr/>
            </a:pPr>
            <a:endParaRPr lang="en-US"/>
          </a:p>
        </p:txBody>
      </p:sp>
      <p:sp>
        <p:nvSpPr>
          <p:cNvPr id="6" name="Rectangle 21"/>
          <p:cNvSpPr>
            <a:spLocks noGrp="1" noChangeArrowheads="1"/>
          </p:cNvSpPr>
          <p:nvPr>
            <p:ph type="sldNum" sz="quarter" idx="12"/>
          </p:nvPr>
        </p:nvSpPr>
        <p:spPr>
          <a:ln/>
        </p:spPr>
        <p:txBody>
          <a:bodyPr/>
          <a:lstStyle>
            <a:lvl1pPr>
              <a:defRPr/>
            </a:lvl1pPr>
          </a:lstStyle>
          <a:p>
            <a:pPr>
              <a:defRPr/>
            </a:pPr>
            <a:fld id="{BACB2017-34DE-4C43-9A0A-4B7AA9A415A3}"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9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7"/>
          <p:cNvSpPr>
            <a:spLocks noChangeShapeType="1"/>
          </p:cNvSpPr>
          <p:nvPr/>
        </p:nvSpPr>
        <p:spPr bwMode="auto">
          <a:xfrm>
            <a:off x="228600" y="990600"/>
            <a:ext cx="8610600" cy="0"/>
          </a:xfrm>
          <a:prstGeom prst="line">
            <a:avLst/>
          </a:prstGeom>
          <a:noFill/>
          <a:ln w="66675">
            <a:solidFill>
              <a:schemeClr val="tx2"/>
            </a:solidFill>
            <a:round/>
            <a:headEnd/>
            <a:tailEnd/>
          </a:ln>
          <a:effectLst/>
        </p:spPr>
        <p:txBody>
          <a:bodyPr/>
          <a:lstStyle/>
          <a:p>
            <a:pPr>
              <a:defRPr/>
            </a:pPr>
            <a:endParaRPr lang="en-US"/>
          </a:p>
        </p:txBody>
      </p:sp>
      <p:grpSp>
        <p:nvGrpSpPr>
          <p:cNvPr id="5" name="Group 8"/>
          <p:cNvGrpSpPr>
            <a:grpSpLocks/>
          </p:cNvGrpSpPr>
          <p:nvPr/>
        </p:nvGrpSpPr>
        <p:grpSpPr bwMode="auto">
          <a:xfrm>
            <a:off x="228600" y="1447800"/>
            <a:ext cx="2286000" cy="2514600"/>
            <a:chOff x="144" y="912"/>
            <a:chExt cx="1440" cy="1584"/>
          </a:xfrm>
        </p:grpSpPr>
        <p:sp>
          <p:nvSpPr>
            <p:cNvPr id="6" name="Rectangle 9"/>
            <p:cNvSpPr>
              <a:spLocks noChangeArrowheads="1"/>
            </p:cNvSpPr>
            <p:nvPr/>
          </p:nvSpPr>
          <p:spPr bwMode="auto">
            <a:xfrm>
              <a:off x="960" y="912"/>
              <a:ext cx="52" cy="979"/>
            </a:xfrm>
            <a:prstGeom prst="rect">
              <a:avLst/>
            </a:prstGeom>
            <a:solidFill>
              <a:schemeClr val="accent2"/>
            </a:solidFill>
            <a:ln w="9525">
              <a:noFill/>
              <a:miter lim="800000"/>
              <a:headEnd/>
              <a:tailEnd/>
            </a:ln>
          </p:spPr>
          <p:txBody>
            <a:bodyPr/>
            <a:lstStyle/>
            <a:p>
              <a:pPr>
                <a:defRPr/>
              </a:pPr>
              <a:endParaRPr lang="en-US"/>
            </a:p>
          </p:txBody>
        </p:sp>
        <p:sp>
          <p:nvSpPr>
            <p:cNvPr id="7" name="Rectangle 10"/>
            <p:cNvSpPr>
              <a:spLocks noChangeArrowheads="1"/>
            </p:cNvSpPr>
            <p:nvPr/>
          </p:nvSpPr>
          <p:spPr bwMode="auto">
            <a:xfrm>
              <a:off x="844" y="912"/>
              <a:ext cx="52" cy="861"/>
            </a:xfrm>
            <a:prstGeom prst="rect">
              <a:avLst/>
            </a:prstGeom>
            <a:solidFill>
              <a:schemeClr val="bg2"/>
            </a:solidFill>
            <a:ln w="9525">
              <a:noFill/>
              <a:miter lim="800000"/>
              <a:headEnd/>
              <a:tailEnd/>
            </a:ln>
          </p:spPr>
          <p:txBody>
            <a:bodyPr/>
            <a:lstStyle/>
            <a:p>
              <a:pPr>
                <a:defRPr/>
              </a:pPr>
              <a:endParaRPr lang="en-US"/>
            </a:p>
          </p:txBody>
        </p:sp>
        <p:sp>
          <p:nvSpPr>
            <p:cNvPr id="8" name="Rectangle 11"/>
            <p:cNvSpPr>
              <a:spLocks noChangeArrowheads="1"/>
            </p:cNvSpPr>
            <p:nvPr/>
          </p:nvSpPr>
          <p:spPr bwMode="auto">
            <a:xfrm>
              <a:off x="727" y="912"/>
              <a:ext cx="52" cy="736"/>
            </a:xfrm>
            <a:prstGeom prst="rect">
              <a:avLst/>
            </a:prstGeom>
            <a:solidFill>
              <a:schemeClr val="bg2"/>
            </a:solidFill>
            <a:ln w="9525">
              <a:noFill/>
              <a:miter lim="800000"/>
              <a:headEnd/>
              <a:tailEnd/>
            </a:ln>
          </p:spPr>
          <p:txBody>
            <a:bodyPr/>
            <a:lstStyle/>
            <a:p>
              <a:pPr>
                <a:defRPr/>
              </a:pPr>
              <a:endParaRPr lang="en-US"/>
            </a:p>
          </p:txBody>
        </p:sp>
        <p:sp>
          <p:nvSpPr>
            <p:cNvPr id="9" name="Rectangle 12"/>
            <p:cNvSpPr>
              <a:spLocks noChangeArrowheads="1"/>
            </p:cNvSpPr>
            <p:nvPr/>
          </p:nvSpPr>
          <p:spPr bwMode="auto">
            <a:xfrm>
              <a:off x="610" y="912"/>
              <a:ext cx="52" cy="612"/>
            </a:xfrm>
            <a:prstGeom prst="rect">
              <a:avLst/>
            </a:prstGeom>
            <a:solidFill>
              <a:schemeClr val="bg2"/>
            </a:solidFill>
            <a:ln w="9525">
              <a:noFill/>
              <a:miter lim="800000"/>
              <a:headEnd/>
              <a:tailEnd/>
            </a:ln>
          </p:spPr>
          <p:txBody>
            <a:bodyPr/>
            <a:lstStyle/>
            <a:p>
              <a:pPr>
                <a:defRPr/>
              </a:pPr>
              <a:endParaRPr lang="en-US"/>
            </a:p>
          </p:txBody>
        </p:sp>
        <p:sp>
          <p:nvSpPr>
            <p:cNvPr id="10" name="Rectangle 13"/>
            <p:cNvSpPr>
              <a:spLocks noChangeArrowheads="1"/>
            </p:cNvSpPr>
            <p:nvPr/>
          </p:nvSpPr>
          <p:spPr bwMode="auto">
            <a:xfrm>
              <a:off x="494" y="912"/>
              <a:ext cx="52" cy="493"/>
            </a:xfrm>
            <a:prstGeom prst="rect">
              <a:avLst/>
            </a:prstGeom>
            <a:solidFill>
              <a:schemeClr val="bg2"/>
            </a:solidFill>
            <a:ln w="9525">
              <a:noFill/>
              <a:miter lim="800000"/>
              <a:headEnd/>
              <a:tailEnd/>
            </a:ln>
          </p:spPr>
          <p:txBody>
            <a:bodyPr/>
            <a:lstStyle/>
            <a:p>
              <a:pPr>
                <a:defRPr/>
              </a:pPr>
              <a:endParaRPr lang="en-US"/>
            </a:p>
          </p:txBody>
        </p:sp>
        <p:sp>
          <p:nvSpPr>
            <p:cNvPr id="11" name="Rectangle 14"/>
            <p:cNvSpPr>
              <a:spLocks noChangeArrowheads="1"/>
            </p:cNvSpPr>
            <p:nvPr/>
          </p:nvSpPr>
          <p:spPr bwMode="auto">
            <a:xfrm>
              <a:off x="377" y="912"/>
              <a:ext cx="52" cy="361"/>
            </a:xfrm>
            <a:prstGeom prst="rect">
              <a:avLst/>
            </a:prstGeom>
            <a:solidFill>
              <a:schemeClr val="bg2"/>
            </a:solidFill>
            <a:ln w="9525">
              <a:noFill/>
              <a:miter lim="800000"/>
              <a:headEnd/>
              <a:tailEnd/>
            </a:ln>
          </p:spPr>
          <p:txBody>
            <a:bodyPr/>
            <a:lstStyle/>
            <a:p>
              <a:pPr>
                <a:defRPr/>
              </a:pPr>
              <a:endParaRPr lang="en-US"/>
            </a:p>
          </p:txBody>
        </p:sp>
        <p:sp>
          <p:nvSpPr>
            <p:cNvPr id="12" name="Rectangle 15"/>
            <p:cNvSpPr>
              <a:spLocks noChangeArrowheads="1"/>
            </p:cNvSpPr>
            <p:nvPr/>
          </p:nvSpPr>
          <p:spPr bwMode="auto">
            <a:xfrm>
              <a:off x="260" y="912"/>
              <a:ext cx="52" cy="249"/>
            </a:xfrm>
            <a:prstGeom prst="rect">
              <a:avLst/>
            </a:prstGeom>
            <a:solidFill>
              <a:schemeClr val="bg2"/>
            </a:solidFill>
            <a:ln w="9525">
              <a:noFill/>
              <a:miter lim="800000"/>
              <a:headEnd/>
              <a:tailEnd/>
            </a:ln>
          </p:spPr>
          <p:txBody>
            <a:bodyPr/>
            <a:lstStyle/>
            <a:p>
              <a:pPr>
                <a:defRPr/>
              </a:pPr>
              <a:endParaRPr lang="en-US"/>
            </a:p>
          </p:txBody>
        </p:sp>
        <p:sp>
          <p:nvSpPr>
            <p:cNvPr id="13" name="Rectangle 16"/>
            <p:cNvSpPr>
              <a:spLocks noChangeArrowheads="1"/>
            </p:cNvSpPr>
            <p:nvPr/>
          </p:nvSpPr>
          <p:spPr bwMode="auto">
            <a:xfrm>
              <a:off x="144" y="912"/>
              <a:ext cx="52" cy="125"/>
            </a:xfrm>
            <a:prstGeom prst="rect">
              <a:avLst/>
            </a:prstGeom>
            <a:solidFill>
              <a:schemeClr val="bg2"/>
            </a:solidFill>
            <a:ln w="9525">
              <a:noFill/>
              <a:miter lim="800000"/>
              <a:headEnd/>
              <a:tailEnd/>
            </a:ln>
          </p:spPr>
          <p:txBody>
            <a:bodyPr/>
            <a:lstStyle/>
            <a:p>
              <a:pPr>
                <a:defRPr/>
              </a:pPr>
              <a:endParaRPr lang="en-US"/>
            </a:p>
          </p:txBody>
        </p:sp>
        <p:sp>
          <p:nvSpPr>
            <p:cNvPr id="14" name="Rectangle 17"/>
            <p:cNvSpPr>
              <a:spLocks noChangeArrowheads="1"/>
            </p:cNvSpPr>
            <p:nvPr/>
          </p:nvSpPr>
          <p:spPr bwMode="auto">
            <a:xfrm>
              <a:off x="1077" y="912"/>
              <a:ext cx="49" cy="1098"/>
            </a:xfrm>
            <a:prstGeom prst="rect">
              <a:avLst/>
            </a:prstGeom>
            <a:solidFill>
              <a:schemeClr val="accent2"/>
            </a:solidFill>
            <a:ln w="9525">
              <a:noFill/>
              <a:miter lim="800000"/>
              <a:headEnd/>
              <a:tailEnd/>
            </a:ln>
          </p:spPr>
          <p:txBody>
            <a:bodyPr/>
            <a:lstStyle/>
            <a:p>
              <a:pPr>
                <a:defRPr/>
              </a:pPr>
              <a:endParaRPr lang="en-US"/>
            </a:p>
          </p:txBody>
        </p:sp>
        <p:sp>
          <p:nvSpPr>
            <p:cNvPr id="15" name="Rectangle 18"/>
            <p:cNvSpPr>
              <a:spLocks noChangeArrowheads="1"/>
            </p:cNvSpPr>
            <p:nvPr/>
          </p:nvSpPr>
          <p:spPr bwMode="auto">
            <a:xfrm>
              <a:off x="1191" y="912"/>
              <a:ext cx="49" cy="1223"/>
            </a:xfrm>
            <a:prstGeom prst="rect">
              <a:avLst/>
            </a:prstGeom>
            <a:solidFill>
              <a:schemeClr val="accent2"/>
            </a:solidFill>
            <a:ln w="9525">
              <a:noFill/>
              <a:miter lim="800000"/>
              <a:headEnd/>
              <a:tailEnd/>
            </a:ln>
          </p:spPr>
          <p:txBody>
            <a:bodyPr/>
            <a:lstStyle/>
            <a:p>
              <a:pPr>
                <a:defRPr/>
              </a:pPr>
              <a:endParaRPr lang="en-US"/>
            </a:p>
          </p:txBody>
        </p:sp>
        <p:sp>
          <p:nvSpPr>
            <p:cNvPr id="16" name="Rectangle 19"/>
            <p:cNvSpPr>
              <a:spLocks noChangeArrowheads="1"/>
            </p:cNvSpPr>
            <p:nvPr/>
          </p:nvSpPr>
          <p:spPr bwMode="auto">
            <a:xfrm>
              <a:off x="1304" y="912"/>
              <a:ext cx="49" cy="1341"/>
            </a:xfrm>
            <a:prstGeom prst="rect">
              <a:avLst/>
            </a:prstGeom>
            <a:solidFill>
              <a:schemeClr val="accent1"/>
            </a:solidFill>
            <a:ln w="9525">
              <a:noFill/>
              <a:miter lim="800000"/>
              <a:headEnd/>
              <a:tailEnd/>
            </a:ln>
          </p:spPr>
          <p:txBody>
            <a:bodyPr/>
            <a:lstStyle/>
            <a:p>
              <a:pPr>
                <a:defRPr/>
              </a:pPr>
              <a:endParaRPr lang="en-US"/>
            </a:p>
          </p:txBody>
        </p:sp>
        <p:sp>
          <p:nvSpPr>
            <p:cNvPr id="17" name="Rectangle 20"/>
            <p:cNvSpPr>
              <a:spLocks noChangeArrowheads="1"/>
            </p:cNvSpPr>
            <p:nvPr/>
          </p:nvSpPr>
          <p:spPr bwMode="auto">
            <a:xfrm>
              <a:off x="1418" y="912"/>
              <a:ext cx="52" cy="1466"/>
            </a:xfrm>
            <a:prstGeom prst="rect">
              <a:avLst/>
            </a:prstGeom>
            <a:solidFill>
              <a:schemeClr val="accent1"/>
            </a:solidFill>
            <a:ln w="9525">
              <a:noFill/>
              <a:miter lim="800000"/>
              <a:headEnd/>
              <a:tailEnd/>
            </a:ln>
          </p:spPr>
          <p:txBody>
            <a:bodyPr/>
            <a:lstStyle/>
            <a:p>
              <a:pPr>
                <a:defRPr/>
              </a:pPr>
              <a:endParaRPr lang="en-US"/>
            </a:p>
          </p:txBody>
        </p:sp>
        <p:sp>
          <p:nvSpPr>
            <p:cNvPr id="18" name="Rectangle 21"/>
            <p:cNvSpPr>
              <a:spLocks noChangeArrowheads="1"/>
            </p:cNvSpPr>
            <p:nvPr/>
          </p:nvSpPr>
          <p:spPr bwMode="auto">
            <a:xfrm>
              <a:off x="1535" y="912"/>
              <a:ext cx="49" cy="1584"/>
            </a:xfrm>
            <a:prstGeom prst="rect">
              <a:avLst/>
            </a:prstGeom>
            <a:solidFill>
              <a:schemeClr val="accent1"/>
            </a:solidFill>
            <a:ln w="9525">
              <a:noFill/>
              <a:miter lim="800000"/>
              <a:headEnd/>
              <a:tailEnd/>
            </a:ln>
          </p:spPr>
          <p:txBody>
            <a:bodyPr/>
            <a:lstStyle/>
            <a:p>
              <a:pPr>
                <a:defRPr/>
              </a:pPr>
              <a:endParaRPr lang="en-US"/>
            </a:p>
          </p:txBody>
        </p:sp>
      </p:grpSp>
      <p:sp>
        <p:nvSpPr>
          <p:cNvPr id="19" name="Line 22"/>
          <p:cNvSpPr>
            <a:spLocks noChangeShapeType="1"/>
          </p:cNvSpPr>
          <p:nvPr/>
        </p:nvSpPr>
        <p:spPr bwMode="auto">
          <a:xfrm>
            <a:off x="266700" y="6172200"/>
            <a:ext cx="8610600" cy="0"/>
          </a:xfrm>
          <a:prstGeom prst="line">
            <a:avLst/>
          </a:prstGeom>
          <a:noFill/>
          <a:ln w="12700">
            <a:solidFill>
              <a:schemeClr val="tx2"/>
            </a:solidFill>
            <a:round/>
            <a:headEnd/>
            <a:tailEnd/>
          </a:ln>
          <a:effectLst/>
        </p:spPr>
        <p:txBody>
          <a:bodyPr/>
          <a:lstStyle/>
          <a:p>
            <a:pPr>
              <a:defRPr/>
            </a:pPr>
            <a:endParaRPr lang="en-US"/>
          </a:p>
        </p:txBody>
      </p:sp>
      <p:sp>
        <p:nvSpPr>
          <p:cNvPr id="49154" name="Rectangle 2"/>
          <p:cNvSpPr>
            <a:spLocks noGrp="1" noChangeArrowheads="1"/>
          </p:cNvSpPr>
          <p:nvPr>
            <p:ph type="ctrTitle"/>
          </p:nvPr>
        </p:nvSpPr>
        <p:spPr>
          <a:xfrm>
            <a:off x="2895600" y="1371600"/>
            <a:ext cx="5867400" cy="2286000"/>
          </a:xfrm>
        </p:spPr>
        <p:txBody>
          <a:bodyPr/>
          <a:lstStyle>
            <a:lvl1pPr>
              <a:defRPr sz="4500"/>
            </a:lvl1pPr>
          </a:lstStyle>
          <a:p>
            <a:r>
              <a:rPr lang="en-US"/>
              <a:t>Click to edit Master title style</a:t>
            </a:r>
          </a:p>
        </p:txBody>
      </p:sp>
      <p:sp>
        <p:nvSpPr>
          <p:cNvPr id="49155" name="Rectangle 3"/>
          <p:cNvSpPr>
            <a:spLocks noGrp="1" noChangeArrowheads="1"/>
          </p:cNvSpPr>
          <p:nvPr>
            <p:ph type="subTitle" idx="1"/>
          </p:nvPr>
        </p:nvSpPr>
        <p:spPr>
          <a:xfrm>
            <a:off x="2971800" y="4267200"/>
            <a:ext cx="5791200" cy="1447800"/>
          </a:xfrm>
        </p:spPr>
        <p:txBody>
          <a:bodyPr/>
          <a:lstStyle>
            <a:lvl1pPr marL="0" indent="0">
              <a:buFont typeface="Wingdings" pitchFamily="2" charset="2"/>
              <a:buNone/>
              <a:defRPr sz="2600" b="1"/>
            </a:lvl1pPr>
          </a:lstStyle>
          <a:p>
            <a:r>
              <a:rPr lang="en-US"/>
              <a:t>Click to edit Master subtitle style</a:t>
            </a:r>
          </a:p>
        </p:txBody>
      </p:sp>
      <p:sp>
        <p:nvSpPr>
          <p:cNvPr id="20" name="Rectangle 4"/>
          <p:cNvSpPr>
            <a:spLocks noGrp="1" noChangeArrowheads="1"/>
          </p:cNvSpPr>
          <p:nvPr>
            <p:ph type="dt" sz="half" idx="10"/>
          </p:nvPr>
        </p:nvSpPr>
        <p:spPr>
          <a:xfrm>
            <a:off x="457200" y="6248400"/>
            <a:ext cx="2133600" cy="457200"/>
          </a:xfrm>
        </p:spPr>
        <p:txBody>
          <a:bodyPr/>
          <a:lstStyle>
            <a:lvl1pPr>
              <a:defRPr smtClean="0"/>
            </a:lvl1pPr>
          </a:lstStyle>
          <a:p>
            <a:pPr>
              <a:defRPr/>
            </a:pPr>
            <a:endParaRPr lang="en-US"/>
          </a:p>
        </p:txBody>
      </p:sp>
      <p:sp>
        <p:nvSpPr>
          <p:cNvPr id="21" name="Rectangle 5"/>
          <p:cNvSpPr>
            <a:spLocks noGrp="1" noChangeArrowheads="1"/>
          </p:cNvSpPr>
          <p:nvPr>
            <p:ph type="ftr" sz="quarter" idx="11"/>
          </p:nvPr>
        </p:nvSpPr>
        <p:spPr/>
        <p:txBody>
          <a:bodyPr/>
          <a:lstStyle>
            <a:lvl1pPr>
              <a:defRPr smtClean="0"/>
            </a:lvl1pPr>
          </a:lstStyle>
          <a:p>
            <a:pPr>
              <a:defRPr/>
            </a:pPr>
            <a:endParaRPr lang="en-US"/>
          </a:p>
        </p:txBody>
      </p:sp>
      <p:sp>
        <p:nvSpPr>
          <p:cNvPr id="22" name="Rectangle 6"/>
          <p:cNvSpPr>
            <a:spLocks noGrp="1" noChangeArrowheads="1"/>
          </p:cNvSpPr>
          <p:nvPr>
            <p:ph type="sldNum" sz="quarter" idx="12"/>
          </p:nvPr>
        </p:nvSpPr>
        <p:spPr/>
        <p:txBody>
          <a:bodyPr/>
          <a:lstStyle>
            <a:lvl1pPr>
              <a:defRPr smtClean="0"/>
            </a:lvl1pPr>
          </a:lstStyle>
          <a:p>
            <a:pPr>
              <a:defRPr/>
            </a:pPr>
            <a:fld id="{662FBCBA-3532-4F59-8FF4-0652471875B6}"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9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ftr" sz="quarter" idx="10"/>
          </p:nvPr>
        </p:nvSpPr>
        <p:spPr>
          <a:ln/>
        </p:spPr>
        <p:txBody>
          <a:bodyPr/>
          <a:lstStyle>
            <a:lvl1pPr>
              <a:defRPr/>
            </a:lvl1pPr>
          </a:lstStyle>
          <a:p>
            <a:pPr>
              <a:defRPr/>
            </a:pPr>
            <a:endParaRPr lang="en-US"/>
          </a:p>
        </p:txBody>
      </p:sp>
      <p:sp>
        <p:nvSpPr>
          <p:cNvPr id="5" name="Rectangle 5"/>
          <p:cNvSpPr>
            <a:spLocks noGrp="1" noChangeArrowheads="1"/>
          </p:cNvSpPr>
          <p:nvPr>
            <p:ph type="sldNum" sz="quarter" idx="11"/>
          </p:nvPr>
        </p:nvSpPr>
        <p:spPr>
          <a:ln/>
        </p:spPr>
        <p:txBody>
          <a:bodyPr/>
          <a:lstStyle>
            <a:lvl1pPr>
              <a:defRPr/>
            </a:lvl1pPr>
          </a:lstStyle>
          <a:p>
            <a:pPr>
              <a:defRPr/>
            </a:pPr>
            <a:fld id="{BD93B658-6B77-40E2-9797-6934D6FD19F8}" type="slidenum">
              <a:rPr lang="en-US"/>
              <a:pPr>
                <a:defRPr/>
              </a:pPr>
              <a:t>‹#›</a:t>
            </a:fld>
            <a:endParaRPr lang="en-US"/>
          </a:p>
        </p:txBody>
      </p:sp>
      <p:sp>
        <p:nvSpPr>
          <p:cNvPr id="6"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9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ftr" sz="quarter" idx="10"/>
          </p:nvPr>
        </p:nvSpPr>
        <p:spPr>
          <a:ln/>
        </p:spPr>
        <p:txBody>
          <a:bodyPr/>
          <a:lstStyle>
            <a:lvl1pPr>
              <a:defRPr/>
            </a:lvl1pPr>
          </a:lstStyle>
          <a:p>
            <a:pPr>
              <a:defRPr/>
            </a:pPr>
            <a:endParaRPr lang="en-US"/>
          </a:p>
        </p:txBody>
      </p:sp>
      <p:sp>
        <p:nvSpPr>
          <p:cNvPr id="5" name="Rectangle 5"/>
          <p:cNvSpPr>
            <a:spLocks noGrp="1" noChangeArrowheads="1"/>
          </p:cNvSpPr>
          <p:nvPr>
            <p:ph type="sldNum" sz="quarter" idx="11"/>
          </p:nvPr>
        </p:nvSpPr>
        <p:spPr>
          <a:ln/>
        </p:spPr>
        <p:txBody>
          <a:bodyPr/>
          <a:lstStyle>
            <a:lvl1pPr>
              <a:defRPr/>
            </a:lvl1pPr>
          </a:lstStyle>
          <a:p>
            <a:pPr>
              <a:defRPr/>
            </a:pPr>
            <a:fld id="{DDD02D93-63D6-4603-8236-408099604C1D}" type="slidenum">
              <a:rPr lang="en-US"/>
              <a:pPr>
                <a:defRPr/>
              </a:pPr>
              <a:t>‹#›</a:t>
            </a:fld>
            <a:endParaRPr lang="en-US"/>
          </a:p>
        </p:txBody>
      </p:sp>
      <p:sp>
        <p:nvSpPr>
          <p:cNvPr id="6"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9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76400" y="1981200"/>
            <a:ext cx="3429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57800" y="1981200"/>
            <a:ext cx="3429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ftr" sz="quarter" idx="10"/>
          </p:nvPr>
        </p:nvSpPr>
        <p:spPr>
          <a:ln/>
        </p:spPr>
        <p:txBody>
          <a:bodyPr/>
          <a:lstStyle>
            <a:lvl1pPr>
              <a:defRPr/>
            </a:lvl1pPr>
          </a:lstStyle>
          <a:p>
            <a:pPr>
              <a:defRPr/>
            </a:pPr>
            <a:endParaRPr lang="en-US"/>
          </a:p>
        </p:txBody>
      </p:sp>
      <p:sp>
        <p:nvSpPr>
          <p:cNvPr id="6" name="Rectangle 5"/>
          <p:cNvSpPr>
            <a:spLocks noGrp="1" noChangeArrowheads="1"/>
          </p:cNvSpPr>
          <p:nvPr>
            <p:ph type="sldNum" sz="quarter" idx="11"/>
          </p:nvPr>
        </p:nvSpPr>
        <p:spPr>
          <a:ln/>
        </p:spPr>
        <p:txBody>
          <a:bodyPr/>
          <a:lstStyle>
            <a:lvl1pPr>
              <a:defRPr/>
            </a:lvl1pPr>
          </a:lstStyle>
          <a:p>
            <a:pPr>
              <a:defRPr/>
            </a:pPr>
            <a:fld id="{DCD2E791-A594-4EE5-9EE1-65C5F01396F7}" type="slidenum">
              <a:rPr lang="en-US"/>
              <a:pPr>
                <a:defRPr/>
              </a:pPr>
              <a:t>‹#›</a:t>
            </a:fld>
            <a:endParaRPr lang="en-US"/>
          </a:p>
        </p:txBody>
      </p:sp>
      <p:sp>
        <p:nvSpPr>
          <p:cNvPr id="7"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9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ftr" sz="quarter" idx="10"/>
          </p:nvPr>
        </p:nvSpPr>
        <p:spPr>
          <a:ln/>
        </p:spPr>
        <p:txBody>
          <a:bodyPr/>
          <a:lstStyle>
            <a:lvl1pPr>
              <a:defRPr/>
            </a:lvl1pPr>
          </a:lstStyle>
          <a:p>
            <a:pPr>
              <a:defRPr/>
            </a:pPr>
            <a:endParaRPr lang="en-US"/>
          </a:p>
        </p:txBody>
      </p:sp>
      <p:sp>
        <p:nvSpPr>
          <p:cNvPr id="8" name="Rectangle 5"/>
          <p:cNvSpPr>
            <a:spLocks noGrp="1" noChangeArrowheads="1"/>
          </p:cNvSpPr>
          <p:nvPr>
            <p:ph type="sldNum" sz="quarter" idx="11"/>
          </p:nvPr>
        </p:nvSpPr>
        <p:spPr>
          <a:ln/>
        </p:spPr>
        <p:txBody>
          <a:bodyPr/>
          <a:lstStyle>
            <a:lvl1pPr>
              <a:defRPr/>
            </a:lvl1pPr>
          </a:lstStyle>
          <a:p>
            <a:pPr>
              <a:defRPr/>
            </a:pPr>
            <a:fld id="{E237D578-EAFE-4E31-8084-FE5F3E04D496}" type="slidenum">
              <a:rPr lang="en-US"/>
              <a:pPr>
                <a:defRPr/>
              </a:pPr>
              <a:t>‹#›</a:t>
            </a:fld>
            <a:endParaRPr lang="en-US"/>
          </a:p>
        </p:txBody>
      </p:sp>
      <p:sp>
        <p:nvSpPr>
          <p:cNvPr id="9"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9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ftr" sz="quarter" idx="10"/>
          </p:nvPr>
        </p:nvSpPr>
        <p:spPr>
          <a:ln/>
        </p:spPr>
        <p:txBody>
          <a:bodyPr/>
          <a:lstStyle>
            <a:lvl1pPr>
              <a:defRPr/>
            </a:lvl1pPr>
          </a:lstStyle>
          <a:p>
            <a:pPr>
              <a:defRPr/>
            </a:pPr>
            <a:endParaRPr lang="en-US"/>
          </a:p>
        </p:txBody>
      </p:sp>
      <p:sp>
        <p:nvSpPr>
          <p:cNvPr id="4" name="Rectangle 5"/>
          <p:cNvSpPr>
            <a:spLocks noGrp="1" noChangeArrowheads="1"/>
          </p:cNvSpPr>
          <p:nvPr>
            <p:ph type="sldNum" sz="quarter" idx="11"/>
          </p:nvPr>
        </p:nvSpPr>
        <p:spPr>
          <a:ln/>
        </p:spPr>
        <p:txBody>
          <a:bodyPr/>
          <a:lstStyle>
            <a:lvl1pPr>
              <a:defRPr/>
            </a:lvl1pPr>
          </a:lstStyle>
          <a:p>
            <a:pPr>
              <a:defRPr/>
            </a:pPr>
            <a:fld id="{DC176B01-D45F-4D10-B1FF-CD27E865B79C}" type="slidenum">
              <a:rPr lang="en-US"/>
              <a:pPr>
                <a:defRPr/>
              </a:pPr>
              <a:t>‹#›</a:t>
            </a:fld>
            <a:endParaRPr lang="en-US"/>
          </a:p>
        </p:txBody>
      </p:sp>
      <p:sp>
        <p:nvSpPr>
          <p:cNvPr id="5"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9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ftr" sz="quarter" idx="10"/>
          </p:nvPr>
        </p:nvSpPr>
        <p:spPr>
          <a:ln/>
        </p:spPr>
        <p:txBody>
          <a:bodyPr/>
          <a:lstStyle>
            <a:lvl1pPr>
              <a:defRPr/>
            </a:lvl1pPr>
          </a:lstStyle>
          <a:p>
            <a:pPr>
              <a:defRPr/>
            </a:pPr>
            <a:endParaRPr lang="en-US"/>
          </a:p>
        </p:txBody>
      </p:sp>
      <p:sp>
        <p:nvSpPr>
          <p:cNvPr id="3" name="Rectangle 5"/>
          <p:cNvSpPr>
            <a:spLocks noGrp="1" noChangeArrowheads="1"/>
          </p:cNvSpPr>
          <p:nvPr>
            <p:ph type="sldNum" sz="quarter" idx="11"/>
          </p:nvPr>
        </p:nvSpPr>
        <p:spPr>
          <a:ln/>
        </p:spPr>
        <p:txBody>
          <a:bodyPr/>
          <a:lstStyle>
            <a:lvl1pPr>
              <a:defRPr/>
            </a:lvl1pPr>
          </a:lstStyle>
          <a:p>
            <a:pPr>
              <a:defRPr/>
            </a:pPr>
            <a:fld id="{60DE075C-A15B-4B08-9A57-8CDACD594819}" type="slidenum">
              <a:rPr lang="en-US"/>
              <a:pPr>
                <a:defRPr/>
              </a:pPr>
              <a:t>‹#›</a:t>
            </a:fld>
            <a:endParaRPr lang="en-US"/>
          </a:p>
        </p:txBody>
      </p:sp>
      <p:sp>
        <p:nvSpPr>
          <p:cNvPr id="4"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Layouts/slideLayout9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ftr" sz="quarter" idx="10"/>
          </p:nvPr>
        </p:nvSpPr>
        <p:spPr>
          <a:ln/>
        </p:spPr>
        <p:txBody>
          <a:bodyPr/>
          <a:lstStyle>
            <a:lvl1pPr>
              <a:defRPr/>
            </a:lvl1pPr>
          </a:lstStyle>
          <a:p>
            <a:pPr>
              <a:defRPr/>
            </a:pPr>
            <a:endParaRPr lang="en-US"/>
          </a:p>
        </p:txBody>
      </p:sp>
      <p:sp>
        <p:nvSpPr>
          <p:cNvPr id="6" name="Rectangle 5"/>
          <p:cNvSpPr>
            <a:spLocks noGrp="1" noChangeArrowheads="1"/>
          </p:cNvSpPr>
          <p:nvPr>
            <p:ph type="sldNum" sz="quarter" idx="11"/>
          </p:nvPr>
        </p:nvSpPr>
        <p:spPr>
          <a:ln/>
        </p:spPr>
        <p:txBody>
          <a:bodyPr/>
          <a:lstStyle>
            <a:lvl1pPr>
              <a:defRPr/>
            </a:lvl1pPr>
          </a:lstStyle>
          <a:p>
            <a:pPr>
              <a:defRPr/>
            </a:pPr>
            <a:fld id="{BB7FDDE2-AC23-46DA-88A3-55468CE5CD65}" type="slidenum">
              <a:rPr lang="en-US"/>
              <a:pPr>
                <a:defRPr/>
              </a:pPr>
              <a:t>‹#›</a:t>
            </a:fld>
            <a:endParaRPr lang="en-US"/>
          </a:p>
        </p:txBody>
      </p:sp>
      <p:sp>
        <p:nvSpPr>
          <p:cNvPr id="7" name="Rectangle 22"/>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11.xml"/><Relationship Id="rId3" Type="http://schemas.openxmlformats.org/officeDocument/2006/relationships/slideLayout" Target="../slideLayouts/slideLayout106.xml"/><Relationship Id="rId7" Type="http://schemas.openxmlformats.org/officeDocument/2006/relationships/slideLayout" Target="../slideLayouts/slideLayout110.xml"/><Relationship Id="rId12" Type="http://schemas.openxmlformats.org/officeDocument/2006/relationships/theme" Target="../theme/theme10.xml"/><Relationship Id="rId2" Type="http://schemas.openxmlformats.org/officeDocument/2006/relationships/slideLayout" Target="../slideLayouts/slideLayout105.xml"/><Relationship Id="rId1" Type="http://schemas.openxmlformats.org/officeDocument/2006/relationships/slideLayout" Target="../slideLayouts/slideLayout104.xml"/><Relationship Id="rId6" Type="http://schemas.openxmlformats.org/officeDocument/2006/relationships/slideLayout" Target="../slideLayouts/slideLayout109.xml"/><Relationship Id="rId11" Type="http://schemas.openxmlformats.org/officeDocument/2006/relationships/slideLayout" Target="../slideLayouts/slideLayout114.xml"/><Relationship Id="rId5" Type="http://schemas.openxmlformats.org/officeDocument/2006/relationships/slideLayout" Target="../slideLayouts/slideLayout108.xml"/><Relationship Id="rId10" Type="http://schemas.openxmlformats.org/officeDocument/2006/relationships/slideLayout" Target="../slideLayouts/slideLayout113.xml"/><Relationship Id="rId4" Type="http://schemas.openxmlformats.org/officeDocument/2006/relationships/slideLayout" Target="../slideLayouts/slideLayout107.xml"/><Relationship Id="rId9" Type="http://schemas.openxmlformats.org/officeDocument/2006/relationships/slideLayout" Target="../slideLayouts/slideLayout112.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22.xml"/><Relationship Id="rId3" Type="http://schemas.openxmlformats.org/officeDocument/2006/relationships/slideLayout" Target="../slideLayouts/slideLayout117.xml"/><Relationship Id="rId7" Type="http://schemas.openxmlformats.org/officeDocument/2006/relationships/slideLayout" Target="../slideLayouts/slideLayout121.xml"/><Relationship Id="rId12" Type="http://schemas.openxmlformats.org/officeDocument/2006/relationships/theme" Target="../theme/theme11.xml"/><Relationship Id="rId2" Type="http://schemas.openxmlformats.org/officeDocument/2006/relationships/slideLayout" Target="../slideLayouts/slideLayout116.xml"/><Relationship Id="rId1" Type="http://schemas.openxmlformats.org/officeDocument/2006/relationships/slideLayout" Target="../slideLayouts/slideLayout115.xml"/><Relationship Id="rId6" Type="http://schemas.openxmlformats.org/officeDocument/2006/relationships/slideLayout" Target="../slideLayouts/slideLayout120.xml"/><Relationship Id="rId11" Type="http://schemas.openxmlformats.org/officeDocument/2006/relationships/slideLayout" Target="../slideLayouts/slideLayout125.xml"/><Relationship Id="rId5" Type="http://schemas.openxmlformats.org/officeDocument/2006/relationships/slideLayout" Target="../slideLayouts/slideLayout119.xml"/><Relationship Id="rId10" Type="http://schemas.openxmlformats.org/officeDocument/2006/relationships/slideLayout" Target="../slideLayouts/slideLayout124.xml"/><Relationship Id="rId4" Type="http://schemas.openxmlformats.org/officeDocument/2006/relationships/slideLayout" Target="../slideLayouts/slideLayout118.xml"/><Relationship Id="rId9" Type="http://schemas.openxmlformats.org/officeDocument/2006/relationships/slideLayout" Target="../slideLayouts/slideLayout123.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33.xml"/><Relationship Id="rId3" Type="http://schemas.openxmlformats.org/officeDocument/2006/relationships/slideLayout" Target="../slideLayouts/slideLayout128.xml"/><Relationship Id="rId7" Type="http://schemas.openxmlformats.org/officeDocument/2006/relationships/slideLayout" Target="../slideLayouts/slideLayout132.xml"/><Relationship Id="rId12" Type="http://schemas.openxmlformats.org/officeDocument/2006/relationships/theme" Target="../theme/theme12.xml"/><Relationship Id="rId2" Type="http://schemas.openxmlformats.org/officeDocument/2006/relationships/slideLayout" Target="../slideLayouts/slideLayout127.xml"/><Relationship Id="rId1" Type="http://schemas.openxmlformats.org/officeDocument/2006/relationships/slideLayout" Target="../slideLayouts/slideLayout126.xml"/><Relationship Id="rId6" Type="http://schemas.openxmlformats.org/officeDocument/2006/relationships/slideLayout" Target="../slideLayouts/slideLayout131.xml"/><Relationship Id="rId11" Type="http://schemas.openxmlformats.org/officeDocument/2006/relationships/slideLayout" Target="../slideLayouts/slideLayout136.xml"/><Relationship Id="rId5" Type="http://schemas.openxmlformats.org/officeDocument/2006/relationships/slideLayout" Target="../slideLayouts/slideLayout130.xml"/><Relationship Id="rId10" Type="http://schemas.openxmlformats.org/officeDocument/2006/relationships/slideLayout" Target="../slideLayouts/slideLayout135.xml"/><Relationship Id="rId4" Type="http://schemas.openxmlformats.org/officeDocument/2006/relationships/slideLayout" Target="../slideLayouts/slideLayout129.xml"/><Relationship Id="rId9" Type="http://schemas.openxmlformats.org/officeDocument/2006/relationships/slideLayout" Target="../slideLayouts/slideLayout134.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4.xml"/><Relationship Id="rId3" Type="http://schemas.openxmlformats.org/officeDocument/2006/relationships/slideLayout" Target="../slideLayouts/slideLayout139.xml"/><Relationship Id="rId7" Type="http://schemas.openxmlformats.org/officeDocument/2006/relationships/slideLayout" Target="../slideLayouts/slideLayout143.xml"/><Relationship Id="rId12" Type="http://schemas.openxmlformats.org/officeDocument/2006/relationships/theme" Target="../theme/theme13.xml"/><Relationship Id="rId2" Type="http://schemas.openxmlformats.org/officeDocument/2006/relationships/slideLayout" Target="../slideLayouts/slideLayout138.xml"/><Relationship Id="rId1" Type="http://schemas.openxmlformats.org/officeDocument/2006/relationships/slideLayout" Target="../slideLayouts/slideLayout137.xml"/><Relationship Id="rId6" Type="http://schemas.openxmlformats.org/officeDocument/2006/relationships/slideLayout" Target="../slideLayouts/slideLayout142.xml"/><Relationship Id="rId11" Type="http://schemas.openxmlformats.org/officeDocument/2006/relationships/slideLayout" Target="../slideLayouts/slideLayout147.xml"/><Relationship Id="rId5" Type="http://schemas.openxmlformats.org/officeDocument/2006/relationships/slideLayout" Target="../slideLayouts/slideLayout141.xml"/><Relationship Id="rId10" Type="http://schemas.openxmlformats.org/officeDocument/2006/relationships/slideLayout" Target="../slideLayouts/slideLayout146.xml"/><Relationship Id="rId4" Type="http://schemas.openxmlformats.org/officeDocument/2006/relationships/slideLayout" Target="../slideLayouts/slideLayout140.xml"/><Relationship Id="rId9" Type="http://schemas.openxmlformats.org/officeDocument/2006/relationships/slideLayout" Target="../slideLayouts/slideLayout145.xml"/></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155.xml"/><Relationship Id="rId3" Type="http://schemas.openxmlformats.org/officeDocument/2006/relationships/slideLayout" Target="../slideLayouts/slideLayout150.xml"/><Relationship Id="rId7" Type="http://schemas.openxmlformats.org/officeDocument/2006/relationships/slideLayout" Target="../slideLayouts/slideLayout154.xml"/><Relationship Id="rId12" Type="http://schemas.openxmlformats.org/officeDocument/2006/relationships/theme" Target="../theme/theme14.xml"/><Relationship Id="rId2" Type="http://schemas.openxmlformats.org/officeDocument/2006/relationships/slideLayout" Target="../slideLayouts/slideLayout149.xml"/><Relationship Id="rId1" Type="http://schemas.openxmlformats.org/officeDocument/2006/relationships/slideLayout" Target="../slideLayouts/slideLayout148.xml"/><Relationship Id="rId6" Type="http://schemas.openxmlformats.org/officeDocument/2006/relationships/slideLayout" Target="../slideLayouts/slideLayout153.xml"/><Relationship Id="rId11" Type="http://schemas.openxmlformats.org/officeDocument/2006/relationships/slideLayout" Target="../slideLayouts/slideLayout158.xml"/><Relationship Id="rId5" Type="http://schemas.openxmlformats.org/officeDocument/2006/relationships/slideLayout" Target="../slideLayouts/slideLayout152.xml"/><Relationship Id="rId10" Type="http://schemas.openxmlformats.org/officeDocument/2006/relationships/slideLayout" Target="../slideLayouts/slideLayout157.xml"/><Relationship Id="rId4" Type="http://schemas.openxmlformats.org/officeDocument/2006/relationships/slideLayout" Target="../slideLayouts/slideLayout151.xml"/><Relationship Id="rId9" Type="http://schemas.openxmlformats.org/officeDocument/2006/relationships/slideLayout" Target="../slideLayouts/slideLayout156.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theme" Target="../theme/theme4.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5.xml"/><Relationship Id="rId3" Type="http://schemas.openxmlformats.org/officeDocument/2006/relationships/slideLayout" Target="../slideLayouts/slideLayout50.xml"/><Relationship Id="rId7" Type="http://schemas.openxmlformats.org/officeDocument/2006/relationships/slideLayout" Target="../slideLayouts/slideLayout54.xml"/><Relationship Id="rId12" Type="http://schemas.openxmlformats.org/officeDocument/2006/relationships/theme" Target="../theme/theme5.xml"/><Relationship Id="rId2" Type="http://schemas.openxmlformats.org/officeDocument/2006/relationships/slideLayout" Target="../slideLayouts/slideLayout49.xml"/><Relationship Id="rId1" Type="http://schemas.openxmlformats.org/officeDocument/2006/relationships/slideLayout" Target="../slideLayouts/slideLayout48.xml"/><Relationship Id="rId6" Type="http://schemas.openxmlformats.org/officeDocument/2006/relationships/slideLayout" Target="../slideLayouts/slideLayout53.xml"/><Relationship Id="rId11" Type="http://schemas.openxmlformats.org/officeDocument/2006/relationships/slideLayout" Target="../slideLayouts/slideLayout58.xml"/><Relationship Id="rId5" Type="http://schemas.openxmlformats.org/officeDocument/2006/relationships/slideLayout" Target="../slideLayouts/slideLayout52.xml"/><Relationship Id="rId10" Type="http://schemas.openxmlformats.org/officeDocument/2006/relationships/slideLayout" Target="../slideLayouts/slideLayout57.xml"/><Relationship Id="rId4" Type="http://schemas.openxmlformats.org/officeDocument/2006/relationships/slideLayout" Target="../slideLayouts/slideLayout51.xml"/><Relationship Id="rId9" Type="http://schemas.openxmlformats.org/officeDocument/2006/relationships/slideLayout" Target="../slideLayouts/slideLayout56.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6.xml"/><Relationship Id="rId3" Type="http://schemas.openxmlformats.org/officeDocument/2006/relationships/slideLayout" Target="../slideLayouts/slideLayout61.xml"/><Relationship Id="rId7" Type="http://schemas.openxmlformats.org/officeDocument/2006/relationships/slideLayout" Target="../slideLayouts/slideLayout65.xml"/><Relationship Id="rId12" Type="http://schemas.openxmlformats.org/officeDocument/2006/relationships/theme" Target="../theme/theme6.xml"/><Relationship Id="rId2" Type="http://schemas.openxmlformats.org/officeDocument/2006/relationships/slideLayout" Target="../slideLayouts/slideLayout60.xml"/><Relationship Id="rId1" Type="http://schemas.openxmlformats.org/officeDocument/2006/relationships/slideLayout" Target="../slideLayouts/slideLayout59.xml"/><Relationship Id="rId6" Type="http://schemas.openxmlformats.org/officeDocument/2006/relationships/slideLayout" Target="../slideLayouts/slideLayout64.xml"/><Relationship Id="rId11" Type="http://schemas.openxmlformats.org/officeDocument/2006/relationships/slideLayout" Target="../slideLayouts/slideLayout69.xml"/><Relationship Id="rId5" Type="http://schemas.openxmlformats.org/officeDocument/2006/relationships/slideLayout" Target="../slideLayouts/slideLayout63.xml"/><Relationship Id="rId10" Type="http://schemas.openxmlformats.org/officeDocument/2006/relationships/slideLayout" Target="../slideLayouts/slideLayout68.xml"/><Relationship Id="rId4" Type="http://schemas.openxmlformats.org/officeDocument/2006/relationships/slideLayout" Target="../slideLayouts/slideLayout62.xml"/><Relationship Id="rId9" Type="http://schemas.openxmlformats.org/officeDocument/2006/relationships/slideLayout" Target="../slideLayouts/slideLayout67.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7.xml"/><Relationship Id="rId13" Type="http://schemas.openxmlformats.org/officeDocument/2006/relationships/image" Target="../media/image1.png"/><Relationship Id="rId3" Type="http://schemas.openxmlformats.org/officeDocument/2006/relationships/slideLayout" Target="../slideLayouts/slideLayout72.xml"/><Relationship Id="rId7" Type="http://schemas.openxmlformats.org/officeDocument/2006/relationships/slideLayout" Target="../slideLayouts/slideLayout76.xml"/><Relationship Id="rId12" Type="http://schemas.openxmlformats.org/officeDocument/2006/relationships/theme" Target="../theme/theme7.xml"/><Relationship Id="rId2" Type="http://schemas.openxmlformats.org/officeDocument/2006/relationships/slideLayout" Target="../slideLayouts/slideLayout71.xml"/><Relationship Id="rId1" Type="http://schemas.openxmlformats.org/officeDocument/2006/relationships/slideLayout" Target="../slideLayouts/slideLayout70.xml"/><Relationship Id="rId6" Type="http://schemas.openxmlformats.org/officeDocument/2006/relationships/slideLayout" Target="../slideLayouts/slideLayout75.xml"/><Relationship Id="rId11" Type="http://schemas.openxmlformats.org/officeDocument/2006/relationships/slideLayout" Target="../slideLayouts/slideLayout80.xml"/><Relationship Id="rId5" Type="http://schemas.openxmlformats.org/officeDocument/2006/relationships/slideLayout" Target="../slideLayouts/slideLayout74.xml"/><Relationship Id="rId15" Type="http://schemas.openxmlformats.org/officeDocument/2006/relationships/image" Target="../media/image3.png"/><Relationship Id="rId10" Type="http://schemas.openxmlformats.org/officeDocument/2006/relationships/slideLayout" Target="../slideLayouts/slideLayout79.xml"/><Relationship Id="rId4" Type="http://schemas.openxmlformats.org/officeDocument/2006/relationships/slideLayout" Target="../slideLayouts/slideLayout73.xml"/><Relationship Id="rId9" Type="http://schemas.openxmlformats.org/officeDocument/2006/relationships/slideLayout" Target="../slideLayouts/slideLayout78.xml"/><Relationship Id="rId14" Type="http://schemas.openxmlformats.org/officeDocument/2006/relationships/image" Target="../media/image2.png"/></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8.xml"/><Relationship Id="rId3" Type="http://schemas.openxmlformats.org/officeDocument/2006/relationships/slideLayout" Target="../slideLayouts/slideLayout83.xml"/><Relationship Id="rId7" Type="http://schemas.openxmlformats.org/officeDocument/2006/relationships/slideLayout" Target="../slideLayouts/slideLayout87.xml"/><Relationship Id="rId12" Type="http://schemas.openxmlformats.org/officeDocument/2006/relationships/theme" Target="../theme/theme8.xml"/><Relationship Id="rId2" Type="http://schemas.openxmlformats.org/officeDocument/2006/relationships/slideLayout" Target="../slideLayouts/slideLayout82.xml"/><Relationship Id="rId1" Type="http://schemas.openxmlformats.org/officeDocument/2006/relationships/slideLayout" Target="../slideLayouts/slideLayout81.xml"/><Relationship Id="rId6" Type="http://schemas.openxmlformats.org/officeDocument/2006/relationships/slideLayout" Target="../slideLayouts/slideLayout86.xml"/><Relationship Id="rId11" Type="http://schemas.openxmlformats.org/officeDocument/2006/relationships/slideLayout" Target="../slideLayouts/slideLayout91.xml"/><Relationship Id="rId5" Type="http://schemas.openxmlformats.org/officeDocument/2006/relationships/slideLayout" Target="../slideLayouts/slideLayout85.xml"/><Relationship Id="rId10" Type="http://schemas.openxmlformats.org/officeDocument/2006/relationships/slideLayout" Target="../slideLayouts/slideLayout90.xml"/><Relationship Id="rId4" Type="http://schemas.openxmlformats.org/officeDocument/2006/relationships/slideLayout" Target="../slideLayouts/slideLayout84.xml"/><Relationship Id="rId9" Type="http://schemas.openxmlformats.org/officeDocument/2006/relationships/slideLayout" Target="../slideLayouts/slideLayout89.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9.xml"/><Relationship Id="rId13" Type="http://schemas.openxmlformats.org/officeDocument/2006/relationships/theme" Target="../theme/theme9.xml"/><Relationship Id="rId3" Type="http://schemas.openxmlformats.org/officeDocument/2006/relationships/slideLayout" Target="../slideLayouts/slideLayout94.xml"/><Relationship Id="rId7" Type="http://schemas.openxmlformats.org/officeDocument/2006/relationships/slideLayout" Target="../slideLayouts/slideLayout98.xml"/><Relationship Id="rId12" Type="http://schemas.openxmlformats.org/officeDocument/2006/relationships/slideLayout" Target="../slideLayouts/slideLayout103.xml"/><Relationship Id="rId2" Type="http://schemas.openxmlformats.org/officeDocument/2006/relationships/slideLayout" Target="../slideLayouts/slideLayout93.xml"/><Relationship Id="rId1" Type="http://schemas.openxmlformats.org/officeDocument/2006/relationships/slideLayout" Target="../slideLayouts/slideLayout92.xml"/><Relationship Id="rId6" Type="http://schemas.openxmlformats.org/officeDocument/2006/relationships/slideLayout" Target="../slideLayouts/slideLayout97.xml"/><Relationship Id="rId11" Type="http://schemas.openxmlformats.org/officeDocument/2006/relationships/slideLayout" Target="../slideLayouts/slideLayout102.xml"/><Relationship Id="rId5" Type="http://schemas.openxmlformats.org/officeDocument/2006/relationships/slideLayout" Target="../slideLayouts/slideLayout96.xml"/><Relationship Id="rId10" Type="http://schemas.openxmlformats.org/officeDocument/2006/relationships/slideLayout" Target="../slideLayouts/slideLayout101.xml"/><Relationship Id="rId4" Type="http://schemas.openxmlformats.org/officeDocument/2006/relationships/slideLayout" Target="../slideLayouts/slideLayout95.xml"/><Relationship Id="rId9" Type="http://schemas.openxmlformats.org/officeDocument/2006/relationships/slideLayout" Target="../slideLayouts/slideLayout10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7813"/>
            <a:ext cx="8229600" cy="11398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4099" name="Rectangle 3"/>
          <p:cNvSpPr>
            <a:spLocks noGrp="1" noChangeArrowheads="1"/>
          </p:cNvSpPr>
          <p:nvPr>
            <p:ph type="body" idx="1"/>
          </p:nvPr>
        </p:nvSpPr>
        <p:spPr bwMode="auto">
          <a:xfrm>
            <a:off x="457200" y="16002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44" name="Rectangle 4"/>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smtClean="0">
                <a:latin typeface="+mn-lt"/>
              </a:defRPr>
            </a:lvl1pPr>
          </a:lstStyle>
          <a:p>
            <a:pPr>
              <a:defRPr/>
            </a:pPr>
            <a:endParaRPr lang="en-US"/>
          </a:p>
        </p:txBody>
      </p:sp>
      <p:sp>
        <p:nvSpPr>
          <p:cNvPr id="10245"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smtClean="0">
                <a:latin typeface="+mn-lt"/>
              </a:defRPr>
            </a:lvl1pPr>
          </a:lstStyle>
          <a:p>
            <a:pPr>
              <a:defRPr/>
            </a:pPr>
            <a:endParaRPr lang="en-US"/>
          </a:p>
        </p:txBody>
      </p:sp>
      <p:sp>
        <p:nvSpPr>
          <p:cNvPr id="10246" name="Rectangle 6"/>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latin typeface="+mn-lt"/>
              </a:defRPr>
            </a:lvl1pPr>
          </a:lstStyle>
          <a:p>
            <a:pPr>
              <a:defRPr/>
            </a:pPr>
            <a:fld id="{6A07B62C-8FC6-42E1-AE64-A5039B4C13BB}" type="slidenum">
              <a:rPr lang="en-US"/>
              <a:pPr>
                <a:defRPr/>
              </a:pPr>
              <a:t>‹#›</a:t>
            </a:fld>
            <a:endParaRPr lang="en-US"/>
          </a:p>
        </p:txBody>
      </p:sp>
      <p:sp>
        <p:nvSpPr>
          <p:cNvPr id="10247" name="Rectangle 7"/>
          <p:cNvSpPr>
            <a:spLocks noChangeArrowheads="1"/>
          </p:cNvSpPr>
          <p:nvPr/>
        </p:nvSpPr>
        <p:spPr bwMode="auto">
          <a:xfrm>
            <a:off x="0" y="0"/>
            <a:ext cx="228600" cy="2286000"/>
          </a:xfrm>
          <a:prstGeom prst="rect">
            <a:avLst/>
          </a:prstGeom>
          <a:solidFill>
            <a:schemeClr val="bg2"/>
          </a:soli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10248" name="Line 8"/>
          <p:cNvSpPr>
            <a:spLocks noChangeShapeType="1"/>
          </p:cNvSpPr>
          <p:nvPr/>
        </p:nvSpPr>
        <p:spPr bwMode="auto">
          <a:xfrm>
            <a:off x="457200" y="1447800"/>
            <a:ext cx="8077200" cy="0"/>
          </a:xfrm>
          <a:prstGeom prst="line">
            <a:avLst/>
          </a:prstGeom>
          <a:noFill/>
          <a:ln w="19050">
            <a:solidFill>
              <a:schemeClr val="tx2"/>
            </a:solidFill>
            <a:round/>
            <a:headEnd/>
            <a:tailEnd/>
          </a:ln>
          <a:effectLst/>
        </p:spPr>
        <p:txBody>
          <a:bodyPr/>
          <a:lstStyle/>
          <a:p>
            <a:pPr>
              <a:defRPr/>
            </a:pPr>
            <a:endParaRPr lang="en-US"/>
          </a:p>
        </p:txBody>
      </p:sp>
      <p:sp>
        <p:nvSpPr>
          <p:cNvPr id="10249" name="Rectangle 9"/>
          <p:cNvSpPr>
            <a:spLocks noChangeArrowheads="1"/>
          </p:cNvSpPr>
          <p:nvPr/>
        </p:nvSpPr>
        <p:spPr bwMode="auto">
          <a:xfrm>
            <a:off x="0" y="2286000"/>
            <a:ext cx="228600" cy="2286000"/>
          </a:xfrm>
          <a:prstGeom prst="rect">
            <a:avLst/>
          </a:prstGeom>
          <a:solidFill>
            <a:schemeClr val="accent2"/>
          </a:soli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10250" name="Rectangle 10"/>
          <p:cNvSpPr>
            <a:spLocks noChangeArrowheads="1"/>
          </p:cNvSpPr>
          <p:nvPr/>
        </p:nvSpPr>
        <p:spPr bwMode="auto">
          <a:xfrm>
            <a:off x="0" y="4572000"/>
            <a:ext cx="228600" cy="2286000"/>
          </a:xfrm>
          <a:prstGeom prst="rect">
            <a:avLst/>
          </a:prstGeom>
          <a:solidFill>
            <a:schemeClr val="tx2"/>
          </a:soli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Tree>
  </p:cSld>
  <p:clrMap bg1="dk2" tx1="lt1" bg2="dk1" tx2="lt2" accent1="accent1" accent2="accent2" accent3="accent3" accent4="accent4" accent5="accent5" accent6="accent6" hlink="hlink" folHlink="folHlink"/>
  <p:sldLayoutIdLst>
    <p:sldLayoutId id="2147484028" r:id="rId1"/>
    <p:sldLayoutId id="2147483876" r:id="rId2"/>
    <p:sldLayoutId id="2147483877" r:id="rId3"/>
    <p:sldLayoutId id="2147483878" r:id="rId4"/>
    <p:sldLayoutId id="2147483879" r:id="rId5"/>
    <p:sldLayoutId id="2147483880" r:id="rId6"/>
    <p:sldLayoutId id="2147483881" r:id="rId7"/>
    <p:sldLayoutId id="2147483882" r:id="rId8"/>
    <p:sldLayoutId id="2147483883" r:id="rId9"/>
    <p:sldLayoutId id="2147483884" r:id="rId10"/>
    <p:sldLayoutId id="2147483885" r:id="rId11"/>
    <p:sldLayoutId id="2147484043" r:id="rId12"/>
  </p:sldLayoutIdLst>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Garamond" pitchFamily="18" charset="0"/>
        </a:defRPr>
      </a:lvl2pPr>
      <a:lvl3pPr algn="l" rtl="0" eaLnBrk="0" fontAlgn="base" hangingPunct="0">
        <a:spcBef>
          <a:spcPct val="0"/>
        </a:spcBef>
        <a:spcAft>
          <a:spcPct val="0"/>
        </a:spcAft>
        <a:defRPr sz="4400">
          <a:solidFill>
            <a:schemeClr val="tx2"/>
          </a:solidFill>
          <a:latin typeface="Garamond" pitchFamily="18" charset="0"/>
        </a:defRPr>
      </a:lvl3pPr>
      <a:lvl4pPr algn="l" rtl="0" eaLnBrk="0" fontAlgn="base" hangingPunct="0">
        <a:spcBef>
          <a:spcPct val="0"/>
        </a:spcBef>
        <a:spcAft>
          <a:spcPct val="0"/>
        </a:spcAft>
        <a:defRPr sz="4400">
          <a:solidFill>
            <a:schemeClr val="tx2"/>
          </a:solidFill>
          <a:latin typeface="Garamond" pitchFamily="18" charset="0"/>
        </a:defRPr>
      </a:lvl4pPr>
      <a:lvl5pPr algn="l" rtl="0" eaLnBrk="0" fontAlgn="base" hangingPunct="0">
        <a:spcBef>
          <a:spcPct val="0"/>
        </a:spcBef>
        <a:spcAft>
          <a:spcPct val="0"/>
        </a:spcAft>
        <a:defRPr sz="4400">
          <a:solidFill>
            <a:schemeClr val="tx2"/>
          </a:solidFill>
          <a:latin typeface="Garamond" pitchFamily="18" charset="0"/>
        </a:defRPr>
      </a:lvl5pPr>
      <a:lvl6pPr marL="457200" algn="l" rtl="0" fontAlgn="base">
        <a:spcBef>
          <a:spcPct val="0"/>
        </a:spcBef>
        <a:spcAft>
          <a:spcPct val="0"/>
        </a:spcAft>
        <a:defRPr sz="4400">
          <a:solidFill>
            <a:schemeClr val="tx2"/>
          </a:solidFill>
          <a:latin typeface="Garamond" pitchFamily="18" charset="0"/>
        </a:defRPr>
      </a:lvl6pPr>
      <a:lvl7pPr marL="914400" algn="l" rtl="0" fontAlgn="base">
        <a:spcBef>
          <a:spcPct val="0"/>
        </a:spcBef>
        <a:spcAft>
          <a:spcPct val="0"/>
        </a:spcAft>
        <a:defRPr sz="4400">
          <a:solidFill>
            <a:schemeClr val="tx2"/>
          </a:solidFill>
          <a:latin typeface="Garamond" pitchFamily="18" charset="0"/>
        </a:defRPr>
      </a:lvl7pPr>
      <a:lvl8pPr marL="1371600" algn="l" rtl="0" fontAlgn="base">
        <a:spcBef>
          <a:spcPct val="0"/>
        </a:spcBef>
        <a:spcAft>
          <a:spcPct val="0"/>
        </a:spcAft>
        <a:defRPr sz="4400">
          <a:solidFill>
            <a:schemeClr val="tx2"/>
          </a:solidFill>
          <a:latin typeface="Garamond" pitchFamily="18" charset="0"/>
        </a:defRPr>
      </a:lvl8pPr>
      <a:lvl9pPr marL="1828800" algn="l" rtl="0" fontAlgn="base">
        <a:spcBef>
          <a:spcPct val="0"/>
        </a:spcBef>
        <a:spcAft>
          <a:spcPct val="0"/>
        </a:spcAft>
        <a:defRPr sz="4400">
          <a:solidFill>
            <a:schemeClr val="tx2"/>
          </a:solidFill>
          <a:latin typeface="Garamond" pitchFamily="18" charset="0"/>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0" fontAlgn="base" hangingPunct="0">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SzPct val="80000"/>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eaLnBrk="1" hangingPunct="1">
              <a:defRPr/>
            </a:pPr>
            <a:endParaRPr kumimoji="1" lang="en-US" sz="2400">
              <a:latin typeface="Tahoma" pitchFamily="34" charset="0"/>
            </a:endParaRPr>
          </a:p>
        </p:txBody>
      </p:sp>
      <p:sp>
        <p:nvSpPr>
          <p:cNvPr id="51203"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defRPr/>
            </a:pPr>
            <a:endParaRPr kumimoji="1" lang="en-US" sz="2400">
              <a:latin typeface="Tahoma" pitchFamily="34" charset="0"/>
            </a:endParaRPr>
          </a:p>
        </p:txBody>
      </p:sp>
      <p:sp>
        <p:nvSpPr>
          <p:cNvPr id="51204"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eaLnBrk="1" hangingPunct="1">
              <a:defRPr/>
            </a:pPr>
            <a:endParaRPr kumimoji="1" lang="en-US" sz="2400">
              <a:latin typeface="Tahoma" pitchFamily="34" charset="0"/>
            </a:endParaRPr>
          </a:p>
        </p:txBody>
      </p:sp>
      <p:sp>
        <p:nvSpPr>
          <p:cNvPr id="51205"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defRPr/>
            </a:pPr>
            <a:endParaRPr kumimoji="1" lang="en-US" sz="2400">
              <a:latin typeface="Tahoma" pitchFamily="34" charset="0"/>
            </a:endParaRPr>
          </a:p>
        </p:txBody>
      </p:sp>
      <p:sp>
        <p:nvSpPr>
          <p:cNvPr id="51206"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eaLnBrk="1" hangingPunct="1">
              <a:defRPr/>
            </a:pPr>
            <a:endParaRPr kumimoji="1" lang="en-US" sz="2400">
              <a:latin typeface="Tahoma" pitchFamily="34" charset="0"/>
            </a:endParaRPr>
          </a:p>
        </p:txBody>
      </p:sp>
      <p:sp>
        <p:nvSpPr>
          <p:cNvPr id="51207"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eaLnBrk="1" hangingPunct="1">
              <a:defRPr/>
            </a:pPr>
            <a:endParaRPr kumimoji="1" lang="en-US" sz="2400">
              <a:latin typeface="Tahoma" pitchFamily="34" charset="0"/>
            </a:endParaRPr>
          </a:p>
        </p:txBody>
      </p:sp>
      <p:sp>
        <p:nvSpPr>
          <p:cNvPr id="51208"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eaLnBrk="1" hangingPunct="1">
              <a:defRPr/>
            </a:pPr>
            <a:endParaRPr kumimoji="1" lang="en-US" sz="2400">
              <a:latin typeface="Tahoma" pitchFamily="34" charset="0"/>
            </a:endParaRPr>
          </a:p>
        </p:txBody>
      </p:sp>
      <p:sp>
        <p:nvSpPr>
          <p:cNvPr id="13321"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3322"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11"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smtClean="0">
                <a:latin typeface="+mn-lt"/>
              </a:defRPr>
            </a:lvl1pPr>
          </a:lstStyle>
          <a:p>
            <a:pPr>
              <a:defRPr/>
            </a:pPr>
            <a:endParaRPr lang="en-US"/>
          </a:p>
        </p:txBody>
      </p:sp>
      <p:sp>
        <p:nvSpPr>
          <p:cNvPr id="51212"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smtClean="0">
                <a:latin typeface="+mn-lt"/>
              </a:defRPr>
            </a:lvl1pPr>
          </a:lstStyle>
          <a:p>
            <a:pPr>
              <a:defRPr/>
            </a:pPr>
            <a:endParaRPr lang="en-US"/>
          </a:p>
        </p:txBody>
      </p:sp>
      <p:sp>
        <p:nvSpPr>
          <p:cNvPr id="51213"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smtClean="0">
                <a:latin typeface="+mn-lt"/>
              </a:defRPr>
            </a:lvl1pPr>
          </a:lstStyle>
          <a:p>
            <a:pPr>
              <a:defRPr/>
            </a:pPr>
            <a:fld id="{108932BC-6BB4-4999-848A-ADA9552CF08E}"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4037" r:id="rId1"/>
    <p:sldLayoutId id="2147483967" r:id="rId2"/>
    <p:sldLayoutId id="2147483968" r:id="rId3"/>
    <p:sldLayoutId id="2147483969" r:id="rId4"/>
    <p:sldLayoutId id="2147483970" r:id="rId5"/>
    <p:sldLayoutId id="2147483971" r:id="rId6"/>
    <p:sldLayoutId id="2147483972" r:id="rId7"/>
    <p:sldLayoutId id="2147483973" r:id="rId8"/>
    <p:sldLayoutId id="2147483974" r:id="rId9"/>
    <p:sldLayoutId id="2147483975" r:id="rId10"/>
    <p:sldLayoutId id="2147483976" r:id="rId11"/>
  </p:sldLayoutIdLst>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4274"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pPr>
              <a:defRPr/>
            </a:pPr>
            <a:endParaRPr lang="en-US"/>
          </a:p>
        </p:txBody>
      </p:sp>
      <p:sp>
        <p:nvSpPr>
          <p:cNvPr id="14339"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4340"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54277"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smtClean="0">
                <a:latin typeface="+mn-lt"/>
              </a:defRPr>
            </a:lvl1pPr>
          </a:lstStyle>
          <a:p>
            <a:pPr>
              <a:defRPr/>
            </a:pPr>
            <a:endParaRPr lang="en-US" altLang="en-US"/>
          </a:p>
        </p:txBody>
      </p:sp>
      <p:sp>
        <p:nvSpPr>
          <p:cNvPr id="54278"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smtClean="0">
                <a:latin typeface="+mn-lt"/>
              </a:defRPr>
            </a:lvl1pPr>
          </a:lstStyle>
          <a:p>
            <a:pPr>
              <a:defRPr/>
            </a:pPr>
            <a:endParaRPr lang="en-US" altLang="en-US"/>
          </a:p>
        </p:txBody>
      </p:sp>
      <p:sp>
        <p:nvSpPr>
          <p:cNvPr id="54279"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latin typeface="+mn-lt"/>
              </a:defRPr>
            </a:lvl1pPr>
          </a:lstStyle>
          <a:p>
            <a:pPr>
              <a:defRPr/>
            </a:pPr>
            <a:fld id="{8961454B-B47A-4F54-9AB0-55C8A77F6840}" type="slidenum">
              <a:rPr lang="en-US" altLang="en-US"/>
              <a:pPr>
                <a:defRPr/>
              </a:pPr>
              <a:t>‹#›</a:t>
            </a:fld>
            <a:endParaRPr lang="en-US" altLang="en-US"/>
          </a:p>
        </p:txBody>
      </p:sp>
      <p:grpSp>
        <p:nvGrpSpPr>
          <p:cNvPr id="14344" name="Group 8"/>
          <p:cNvGrpSpPr>
            <a:grpSpLocks/>
          </p:cNvGrpSpPr>
          <p:nvPr/>
        </p:nvGrpSpPr>
        <p:grpSpPr bwMode="auto">
          <a:xfrm>
            <a:off x="8153400" y="152400"/>
            <a:ext cx="792163" cy="1295400"/>
            <a:chOff x="5136" y="960"/>
            <a:chExt cx="528" cy="864"/>
          </a:xfrm>
        </p:grpSpPr>
        <p:sp>
          <p:nvSpPr>
            <p:cNvPr id="54281" name="Oval 9"/>
            <p:cNvSpPr>
              <a:spLocks noChangeArrowheads="1"/>
            </p:cNvSpPr>
            <p:nvPr/>
          </p:nvSpPr>
          <p:spPr bwMode="auto">
            <a:xfrm>
              <a:off x="5136" y="960"/>
              <a:ext cx="80" cy="80"/>
            </a:xfrm>
            <a:prstGeom prst="ellipse">
              <a:avLst/>
            </a:prstGeom>
            <a:solidFill>
              <a:schemeClr val="tx2"/>
            </a:solidFill>
            <a:ln w="9525">
              <a:noFill/>
              <a:round/>
              <a:headEnd/>
              <a:tailEnd/>
            </a:ln>
            <a:effectLst/>
          </p:spPr>
          <p:txBody>
            <a:bodyPr wrap="none" anchor="ctr"/>
            <a:lstStyle/>
            <a:p>
              <a:pPr>
                <a:defRPr/>
              </a:pPr>
              <a:endParaRPr lang="en-US"/>
            </a:p>
          </p:txBody>
        </p:sp>
        <p:sp>
          <p:nvSpPr>
            <p:cNvPr id="54282" name="Oval 10"/>
            <p:cNvSpPr>
              <a:spLocks noChangeArrowheads="1"/>
            </p:cNvSpPr>
            <p:nvPr/>
          </p:nvSpPr>
          <p:spPr bwMode="auto">
            <a:xfrm>
              <a:off x="5248" y="960"/>
              <a:ext cx="79" cy="80"/>
            </a:xfrm>
            <a:prstGeom prst="ellipse">
              <a:avLst/>
            </a:prstGeom>
            <a:solidFill>
              <a:schemeClr val="tx2"/>
            </a:solidFill>
            <a:ln w="9525">
              <a:noFill/>
              <a:round/>
              <a:headEnd/>
              <a:tailEnd/>
            </a:ln>
            <a:effectLst/>
          </p:spPr>
          <p:txBody>
            <a:bodyPr wrap="none" anchor="ctr"/>
            <a:lstStyle/>
            <a:p>
              <a:pPr>
                <a:defRPr/>
              </a:pPr>
              <a:endParaRPr lang="en-US"/>
            </a:p>
          </p:txBody>
        </p:sp>
        <p:sp>
          <p:nvSpPr>
            <p:cNvPr id="54283" name="Oval 11"/>
            <p:cNvSpPr>
              <a:spLocks noChangeArrowheads="1"/>
            </p:cNvSpPr>
            <p:nvPr/>
          </p:nvSpPr>
          <p:spPr bwMode="auto">
            <a:xfrm>
              <a:off x="5360" y="960"/>
              <a:ext cx="79" cy="80"/>
            </a:xfrm>
            <a:prstGeom prst="ellipse">
              <a:avLst/>
            </a:prstGeom>
            <a:solidFill>
              <a:schemeClr val="tx2"/>
            </a:solidFill>
            <a:ln w="9525">
              <a:noFill/>
              <a:round/>
              <a:headEnd/>
              <a:tailEnd/>
            </a:ln>
            <a:effectLst/>
          </p:spPr>
          <p:txBody>
            <a:bodyPr wrap="none" anchor="ctr"/>
            <a:lstStyle/>
            <a:p>
              <a:pPr>
                <a:defRPr/>
              </a:pPr>
              <a:endParaRPr lang="en-US"/>
            </a:p>
          </p:txBody>
        </p:sp>
        <p:sp>
          <p:nvSpPr>
            <p:cNvPr id="54284" name="Oval 12"/>
            <p:cNvSpPr>
              <a:spLocks noChangeArrowheads="1"/>
            </p:cNvSpPr>
            <p:nvPr/>
          </p:nvSpPr>
          <p:spPr bwMode="auto">
            <a:xfrm>
              <a:off x="5136" y="1072"/>
              <a:ext cx="80" cy="79"/>
            </a:xfrm>
            <a:prstGeom prst="ellipse">
              <a:avLst/>
            </a:prstGeom>
            <a:solidFill>
              <a:schemeClr val="tx2"/>
            </a:solidFill>
            <a:ln w="9525">
              <a:noFill/>
              <a:round/>
              <a:headEnd/>
              <a:tailEnd/>
            </a:ln>
            <a:effectLst/>
          </p:spPr>
          <p:txBody>
            <a:bodyPr wrap="none" anchor="ctr"/>
            <a:lstStyle/>
            <a:p>
              <a:pPr>
                <a:defRPr/>
              </a:pPr>
              <a:endParaRPr lang="en-US"/>
            </a:p>
          </p:txBody>
        </p:sp>
        <p:sp>
          <p:nvSpPr>
            <p:cNvPr id="54285" name="Oval 13"/>
            <p:cNvSpPr>
              <a:spLocks noChangeArrowheads="1"/>
            </p:cNvSpPr>
            <p:nvPr/>
          </p:nvSpPr>
          <p:spPr bwMode="auto">
            <a:xfrm>
              <a:off x="5248" y="1072"/>
              <a:ext cx="79" cy="79"/>
            </a:xfrm>
            <a:prstGeom prst="ellipse">
              <a:avLst/>
            </a:prstGeom>
            <a:solidFill>
              <a:schemeClr val="tx2"/>
            </a:solidFill>
            <a:ln w="9525">
              <a:noFill/>
              <a:round/>
              <a:headEnd/>
              <a:tailEnd/>
            </a:ln>
            <a:effectLst/>
          </p:spPr>
          <p:txBody>
            <a:bodyPr wrap="none" anchor="ctr"/>
            <a:lstStyle/>
            <a:p>
              <a:pPr>
                <a:defRPr/>
              </a:pPr>
              <a:endParaRPr lang="en-US"/>
            </a:p>
          </p:txBody>
        </p:sp>
        <p:sp>
          <p:nvSpPr>
            <p:cNvPr id="54286" name="Oval 14"/>
            <p:cNvSpPr>
              <a:spLocks noChangeArrowheads="1"/>
            </p:cNvSpPr>
            <p:nvPr/>
          </p:nvSpPr>
          <p:spPr bwMode="auto">
            <a:xfrm>
              <a:off x="5360" y="1072"/>
              <a:ext cx="79" cy="79"/>
            </a:xfrm>
            <a:prstGeom prst="ellipse">
              <a:avLst/>
            </a:prstGeom>
            <a:solidFill>
              <a:schemeClr val="tx2"/>
            </a:solidFill>
            <a:ln w="9525">
              <a:noFill/>
              <a:round/>
              <a:headEnd/>
              <a:tailEnd/>
            </a:ln>
            <a:effectLst/>
          </p:spPr>
          <p:txBody>
            <a:bodyPr wrap="none" anchor="ctr"/>
            <a:lstStyle/>
            <a:p>
              <a:pPr>
                <a:defRPr/>
              </a:pPr>
              <a:endParaRPr lang="en-US"/>
            </a:p>
          </p:txBody>
        </p:sp>
        <p:sp>
          <p:nvSpPr>
            <p:cNvPr id="54287" name="Oval 15"/>
            <p:cNvSpPr>
              <a:spLocks noChangeArrowheads="1"/>
            </p:cNvSpPr>
            <p:nvPr/>
          </p:nvSpPr>
          <p:spPr bwMode="auto">
            <a:xfrm>
              <a:off x="5472" y="1072"/>
              <a:ext cx="79" cy="79"/>
            </a:xfrm>
            <a:prstGeom prst="ellipse">
              <a:avLst/>
            </a:prstGeom>
            <a:solidFill>
              <a:schemeClr val="accent2"/>
            </a:solidFill>
            <a:ln w="9525">
              <a:noFill/>
              <a:round/>
              <a:headEnd/>
              <a:tailEnd/>
            </a:ln>
            <a:effectLst/>
          </p:spPr>
          <p:txBody>
            <a:bodyPr wrap="none" anchor="ctr"/>
            <a:lstStyle/>
            <a:p>
              <a:pPr>
                <a:defRPr/>
              </a:pPr>
              <a:endParaRPr lang="en-US"/>
            </a:p>
          </p:txBody>
        </p:sp>
        <p:sp>
          <p:nvSpPr>
            <p:cNvPr id="54288" name="Oval 16"/>
            <p:cNvSpPr>
              <a:spLocks noChangeArrowheads="1"/>
            </p:cNvSpPr>
            <p:nvPr/>
          </p:nvSpPr>
          <p:spPr bwMode="auto">
            <a:xfrm>
              <a:off x="5136" y="1184"/>
              <a:ext cx="80" cy="79"/>
            </a:xfrm>
            <a:prstGeom prst="ellipse">
              <a:avLst/>
            </a:prstGeom>
            <a:solidFill>
              <a:schemeClr val="tx2"/>
            </a:solidFill>
            <a:ln w="9525">
              <a:noFill/>
              <a:round/>
              <a:headEnd/>
              <a:tailEnd/>
            </a:ln>
            <a:effectLst/>
          </p:spPr>
          <p:txBody>
            <a:bodyPr wrap="none" anchor="ctr"/>
            <a:lstStyle/>
            <a:p>
              <a:pPr>
                <a:defRPr/>
              </a:pPr>
              <a:endParaRPr lang="en-US"/>
            </a:p>
          </p:txBody>
        </p:sp>
        <p:sp>
          <p:nvSpPr>
            <p:cNvPr id="54289" name="Oval 17"/>
            <p:cNvSpPr>
              <a:spLocks noChangeArrowheads="1"/>
            </p:cNvSpPr>
            <p:nvPr/>
          </p:nvSpPr>
          <p:spPr bwMode="auto">
            <a:xfrm>
              <a:off x="5248" y="1184"/>
              <a:ext cx="79" cy="79"/>
            </a:xfrm>
            <a:prstGeom prst="ellipse">
              <a:avLst/>
            </a:prstGeom>
            <a:solidFill>
              <a:schemeClr val="tx2"/>
            </a:solidFill>
            <a:ln w="9525">
              <a:noFill/>
              <a:round/>
              <a:headEnd/>
              <a:tailEnd/>
            </a:ln>
            <a:effectLst/>
          </p:spPr>
          <p:txBody>
            <a:bodyPr wrap="none" anchor="ctr"/>
            <a:lstStyle/>
            <a:p>
              <a:pPr>
                <a:defRPr/>
              </a:pPr>
              <a:endParaRPr lang="en-US"/>
            </a:p>
          </p:txBody>
        </p:sp>
        <p:sp>
          <p:nvSpPr>
            <p:cNvPr id="54290" name="Oval 18"/>
            <p:cNvSpPr>
              <a:spLocks noChangeArrowheads="1"/>
            </p:cNvSpPr>
            <p:nvPr/>
          </p:nvSpPr>
          <p:spPr bwMode="auto">
            <a:xfrm>
              <a:off x="5360" y="1184"/>
              <a:ext cx="79" cy="79"/>
            </a:xfrm>
            <a:prstGeom prst="ellipse">
              <a:avLst/>
            </a:prstGeom>
            <a:solidFill>
              <a:schemeClr val="accent2"/>
            </a:solidFill>
            <a:ln w="9525">
              <a:noFill/>
              <a:round/>
              <a:headEnd/>
              <a:tailEnd/>
            </a:ln>
            <a:effectLst/>
          </p:spPr>
          <p:txBody>
            <a:bodyPr wrap="none" anchor="ctr"/>
            <a:lstStyle/>
            <a:p>
              <a:pPr>
                <a:defRPr/>
              </a:pPr>
              <a:endParaRPr lang="en-US"/>
            </a:p>
          </p:txBody>
        </p:sp>
        <p:sp>
          <p:nvSpPr>
            <p:cNvPr id="54291" name="Oval 19"/>
            <p:cNvSpPr>
              <a:spLocks noChangeArrowheads="1"/>
            </p:cNvSpPr>
            <p:nvPr/>
          </p:nvSpPr>
          <p:spPr bwMode="auto">
            <a:xfrm>
              <a:off x="5472" y="1184"/>
              <a:ext cx="79" cy="79"/>
            </a:xfrm>
            <a:prstGeom prst="ellipse">
              <a:avLst/>
            </a:prstGeom>
            <a:solidFill>
              <a:schemeClr val="accent2"/>
            </a:solidFill>
            <a:ln w="9525">
              <a:noFill/>
              <a:round/>
              <a:headEnd/>
              <a:tailEnd/>
            </a:ln>
            <a:effectLst/>
          </p:spPr>
          <p:txBody>
            <a:bodyPr wrap="none" anchor="ctr"/>
            <a:lstStyle/>
            <a:p>
              <a:pPr>
                <a:defRPr/>
              </a:pPr>
              <a:endParaRPr lang="en-US"/>
            </a:p>
          </p:txBody>
        </p:sp>
        <p:sp>
          <p:nvSpPr>
            <p:cNvPr id="54292" name="Oval 20"/>
            <p:cNvSpPr>
              <a:spLocks noChangeArrowheads="1"/>
            </p:cNvSpPr>
            <p:nvPr/>
          </p:nvSpPr>
          <p:spPr bwMode="auto">
            <a:xfrm>
              <a:off x="5584" y="1184"/>
              <a:ext cx="80" cy="79"/>
            </a:xfrm>
            <a:prstGeom prst="ellipse">
              <a:avLst/>
            </a:prstGeom>
            <a:solidFill>
              <a:schemeClr val="accent1"/>
            </a:solidFill>
            <a:ln w="9525">
              <a:noFill/>
              <a:round/>
              <a:headEnd/>
              <a:tailEnd/>
            </a:ln>
            <a:effectLst/>
          </p:spPr>
          <p:txBody>
            <a:bodyPr wrap="none" anchor="ctr"/>
            <a:lstStyle/>
            <a:p>
              <a:pPr>
                <a:defRPr/>
              </a:pPr>
              <a:endParaRPr lang="en-US"/>
            </a:p>
          </p:txBody>
        </p:sp>
        <p:sp>
          <p:nvSpPr>
            <p:cNvPr id="54293" name="Oval 21"/>
            <p:cNvSpPr>
              <a:spLocks noChangeArrowheads="1"/>
            </p:cNvSpPr>
            <p:nvPr/>
          </p:nvSpPr>
          <p:spPr bwMode="auto">
            <a:xfrm>
              <a:off x="5136" y="1296"/>
              <a:ext cx="80" cy="80"/>
            </a:xfrm>
            <a:prstGeom prst="ellipse">
              <a:avLst/>
            </a:prstGeom>
            <a:solidFill>
              <a:schemeClr val="tx2"/>
            </a:solidFill>
            <a:ln w="9525">
              <a:noFill/>
              <a:round/>
              <a:headEnd/>
              <a:tailEnd/>
            </a:ln>
            <a:effectLst/>
          </p:spPr>
          <p:txBody>
            <a:bodyPr wrap="none" anchor="ctr"/>
            <a:lstStyle/>
            <a:p>
              <a:pPr>
                <a:defRPr/>
              </a:pPr>
              <a:endParaRPr lang="en-US"/>
            </a:p>
          </p:txBody>
        </p:sp>
        <p:sp>
          <p:nvSpPr>
            <p:cNvPr id="54294" name="Oval 22"/>
            <p:cNvSpPr>
              <a:spLocks noChangeArrowheads="1"/>
            </p:cNvSpPr>
            <p:nvPr/>
          </p:nvSpPr>
          <p:spPr bwMode="auto">
            <a:xfrm>
              <a:off x="5248" y="1296"/>
              <a:ext cx="79" cy="80"/>
            </a:xfrm>
            <a:prstGeom prst="ellipse">
              <a:avLst/>
            </a:prstGeom>
            <a:solidFill>
              <a:schemeClr val="accent2"/>
            </a:solidFill>
            <a:ln w="9525">
              <a:noFill/>
              <a:round/>
              <a:headEnd/>
              <a:tailEnd/>
            </a:ln>
            <a:effectLst/>
          </p:spPr>
          <p:txBody>
            <a:bodyPr wrap="none" anchor="ctr"/>
            <a:lstStyle/>
            <a:p>
              <a:pPr>
                <a:defRPr/>
              </a:pPr>
              <a:endParaRPr lang="en-US"/>
            </a:p>
          </p:txBody>
        </p:sp>
        <p:sp>
          <p:nvSpPr>
            <p:cNvPr id="54295" name="Oval 23"/>
            <p:cNvSpPr>
              <a:spLocks noChangeArrowheads="1"/>
            </p:cNvSpPr>
            <p:nvPr/>
          </p:nvSpPr>
          <p:spPr bwMode="auto">
            <a:xfrm>
              <a:off x="5360" y="1296"/>
              <a:ext cx="79" cy="80"/>
            </a:xfrm>
            <a:prstGeom prst="ellipse">
              <a:avLst/>
            </a:prstGeom>
            <a:solidFill>
              <a:schemeClr val="accent2"/>
            </a:solidFill>
            <a:ln w="9525">
              <a:noFill/>
              <a:round/>
              <a:headEnd/>
              <a:tailEnd/>
            </a:ln>
            <a:effectLst/>
          </p:spPr>
          <p:txBody>
            <a:bodyPr wrap="none" anchor="ctr"/>
            <a:lstStyle/>
            <a:p>
              <a:pPr>
                <a:defRPr/>
              </a:pPr>
              <a:endParaRPr lang="en-US"/>
            </a:p>
          </p:txBody>
        </p:sp>
        <p:sp>
          <p:nvSpPr>
            <p:cNvPr id="54296" name="Oval 24"/>
            <p:cNvSpPr>
              <a:spLocks noChangeArrowheads="1"/>
            </p:cNvSpPr>
            <p:nvPr/>
          </p:nvSpPr>
          <p:spPr bwMode="auto">
            <a:xfrm>
              <a:off x="5472" y="1296"/>
              <a:ext cx="79" cy="80"/>
            </a:xfrm>
            <a:prstGeom prst="ellipse">
              <a:avLst/>
            </a:prstGeom>
            <a:solidFill>
              <a:schemeClr val="accent1"/>
            </a:solidFill>
            <a:ln w="9525">
              <a:noFill/>
              <a:round/>
              <a:headEnd/>
              <a:tailEnd/>
            </a:ln>
            <a:effectLst/>
          </p:spPr>
          <p:txBody>
            <a:bodyPr wrap="none" anchor="ctr"/>
            <a:lstStyle/>
            <a:p>
              <a:pPr>
                <a:defRPr/>
              </a:pPr>
              <a:endParaRPr lang="en-US"/>
            </a:p>
          </p:txBody>
        </p:sp>
        <p:sp>
          <p:nvSpPr>
            <p:cNvPr id="54297" name="Oval 25"/>
            <p:cNvSpPr>
              <a:spLocks noChangeArrowheads="1"/>
            </p:cNvSpPr>
            <p:nvPr/>
          </p:nvSpPr>
          <p:spPr bwMode="auto">
            <a:xfrm>
              <a:off x="5136" y="1408"/>
              <a:ext cx="80" cy="80"/>
            </a:xfrm>
            <a:prstGeom prst="ellipse">
              <a:avLst/>
            </a:prstGeom>
            <a:solidFill>
              <a:schemeClr val="accent2"/>
            </a:solidFill>
            <a:ln w="9525">
              <a:noFill/>
              <a:round/>
              <a:headEnd/>
              <a:tailEnd/>
            </a:ln>
            <a:effectLst/>
          </p:spPr>
          <p:txBody>
            <a:bodyPr wrap="none" anchor="ctr"/>
            <a:lstStyle/>
            <a:p>
              <a:pPr>
                <a:defRPr/>
              </a:pPr>
              <a:endParaRPr lang="en-US"/>
            </a:p>
          </p:txBody>
        </p:sp>
        <p:sp>
          <p:nvSpPr>
            <p:cNvPr id="54298" name="Oval 26"/>
            <p:cNvSpPr>
              <a:spLocks noChangeArrowheads="1"/>
            </p:cNvSpPr>
            <p:nvPr/>
          </p:nvSpPr>
          <p:spPr bwMode="auto">
            <a:xfrm>
              <a:off x="5248" y="1408"/>
              <a:ext cx="79" cy="80"/>
            </a:xfrm>
            <a:prstGeom prst="ellipse">
              <a:avLst/>
            </a:prstGeom>
            <a:solidFill>
              <a:schemeClr val="accent2"/>
            </a:solidFill>
            <a:ln w="9525">
              <a:noFill/>
              <a:round/>
              <a:headEnd/>
              <a:tailEnd/>
            </a:ln>
            <a:effectLst/>
          </p:spPr>
          <p:txBody>
            <a:bodyPr wrap="none" anchor="ctr"/>
            <a:lstStyle/>
            <a:p>
              <a:pPr>
                <a:defRPr/>
              </a:pPr>
              <a:endParaRPr lang="en-US"/>
            </a:p>
          </p:txBody>
        </p:sp>
        <p:sp>
          <p:nvSpPr>
            <p:cNvPr id="54299" name="Oval 27"/>
            <p:cNvSpPr>
              <a:spLocks noChangeArrowheads="1"/>
            </p:cNvSpPr>
            <p:nvPr/>
          </p:nvSpPr>
          <p:spPr bwMode="auto">
            <a:xfrm>
              <a:off x="5360" y="1408"/>
              <a:ext cx="79" cy="80"/>
            </a:xfrm>
            <a:prstGeom prst="ellipse">
              <a:avLst/>
            </a:prstGeom>
            <a:solidFill>
              <a:schemeClr val="accent1"/>
            </a:solidFill>
            <a:ln w="9525">
              <a:noFill/>
              <a:round/>
              <a:headEnd/>
              <a:tailEnd/>
            </a:ln>
            <a:effectLst/>
          </p:spPr>
          <p:txBody>
            <a:bodyPr wrap="none" anchor="ctr"/>
            <a:lstStyle/>
            <a:p>
              <a:pPr>
                <a:defRPr/>
              </a:pPr>
              <a:endParaRPr lang="en-US"/>
            </a:p>
          </p:txBody>
        </p:sp>
        <p:sp>
          <p:nvSpPr>
            <p:cNvPr id="54300" name="Oval 28"/>
            <p:cNvSpPr>
              <a:spLocks noChangeArrowheads="1"/>
            </p:cNvSpPr>
            <p:nvPr/>
          </p:nvSpPr>
          <p:spPr bwMode="auto">
            <a:xfrm>
              <a:off x="5472" y="1408"/>
              <a:ext cx="79" cy="80"/>
            </a:xfrm>
            <a:prstGeom prst="ellipse">
              <a:avLst/>
            </a:prstGeom>
            <a:solidFill>
              <a:schemeClr val="accent1"/>
            </a:solidFill>
            <a:ln w="9525">
              <a:noFill/>
              <a:round/>
              <a:headEnd/>
              <a:tailEnd/>
            </a:ln>
            <a:effectLst/>
          </p:spPr>
          <p:txBody>
            <a:bodyPr wrap="none" anchor="ctr"/>
            <a:lstStyle/>
            <a:p>
              <a:pPr>
                <a:defRPr/>
              </a:pPr>
              <a:endParaRPr lang="en-US"/>
            </a:p>
          </p:txBody>
        </p:sp>
        <p:sp>
          <p:nvSpPr>
            <p:cNvPr id="54301" name="Oval 29"/>
            <p:cNvSpPr>
              <a:spLocks noChangeArrowheads="1"/>
            </p:cNvSpPr>
            <p:nvPr/>
          </p:nvSpPr>
          <p:spPr bwMode="auto">
            <a:xfrm>
              <a:off x="5584" y="1408"/>
              <a:ext cx="80" cy="80"/>
            </a:xfrm>
            <a:prstGeom prst="ellipse">
              <a:avLst/>
            </a:prstGeom>
            <a:solidFill>
              <a:schemeClr val="folHlink"/>
            </a:solidFill>
            <a:ln w="9525">
              <a:noFill/>
              <a:round/>
              <a:headEnd/>
              <a:tailEnd/>
            </a:ln>
            <a:effectLst/>
          </p:spPr>
          <p:txBody>
            <a:bodyPr wrap="none" anchor="ctr"/>
            <a:lstStyle/>
            <a:p>
              <a:pPr>
                <a:defRPr/>
              </a:pPr>
              <a:endParaRPr lang="en-US"/>
            </a:p>
          </p:txBody>
        </p:sp>
        <p:sp>
          <p:nvSpPr>
            <p:cNvPr id="54302" name="Oval 30"/>
            <p:cNvSpPr>
              <a:spLocks noChangeArrowheads="1"/>
            </p:cNvSpPr>
            <p:nvPr/>
          </p:nvSpPr>
          <p:spPr bwMode="auto">
            <a:xfrm>
              <a:off x="5136" y="1520"/>
              <a:ext cx="80" cy="79"/>
            </a:xfrm>
            <a:prstGeom prst="ellipse">
              <a:avLst/>
            </a:prstGeom>
            <a:solidFill>
              <a:schemeClr val="accent2"/>
            </a:solidFill>
            <a:ln w="9525">
              <a:noFill/>
              <a:round/>
              <a:headEnd/>
              <a:tailEnd/>
            </a:ln>
            <a:effectLst/>
          </p:spPr>
          <p:txBody>
            <a:bodyPr wrap="none" anchor="ctr"/>
            <a:lstStyle/>
            <a:p>
              <a:pPr>
                <a:defRPr/>
              </a:pPr>
              <a:endParaRPr lang="en-US"/>
            </a:p>
          </p:txBody>
        </p:sp>
        <p:sp>
          <p:nvSpPr>
            <p:cNvPr id="54303" name="Oval 31"/>
            <p:cNvSpPr>
              <a:spLocks noChangeArrowheads="1"/>
            </p:cNvSpPr>
            <p:nvPr/>
          </p:nvSpPr>
          <p:spPr bwMode="auto">
            <a:xfrm>
              <a:off x="5248" y="1520"/>
              <a:ext cx="79" cy="79"/>
            </a:xfrm>
            <a:prstGeom prst="ellipse">
              <a:avLst/>
            </a:prstGeom>
            <a:solidFill>
              <a:schemeClr val="accent1"/>
            </a:solidFill>
            <a:ln w="9525">
              <a:noFill/>
              <a:round/>
              <a:headEnd/>
              <a:tailEnd/>
            </a:ln>
            <a:effectLst/>
          </p:spPr>
          <p:txBody>
            <a:bodyPr wrap="none" anchor="ctr"/>
            <a:lstStyle/>
            <a:p>
              <a:pPr>
                <a:defRPr/>
              </a:pPr>
              <a:endParaRPr lang="en-US"/>
            </a:p>
          </p:txBody>
        </p:sp>
        <p:sp>
          <p:nvSpPr>
            <p:cNvPr id="54304" name="Oval 32"/>
            <p:cNvSpPr>
              <a:spLocks noChangeArrowheads="1"/>
            </p:cNvSpPr>
            <p:nvPr/>
          </p:nvSpPr>
          <p:spPr bwMode="auto">
            <a:xfrm>
              <a:off x="5360" y="1520"/>
              <a:ext cx="79" cy="79"/>
            </a:xfrm>
            <a:prstGeom prst="ellipse">
              <a:avLst/>
            </a:prstGeom>
            <a:solidFill>
              <a:schemeClr val="accent1"/>
            </a:solidFill>
            <a:ln w="9525">
              <a:noFill/>
              <a:round/>
              <a:headEnd/>
              <a:tailEnd/>
            </a:ln>
            <a:effectLst/>
          </p:spPr>
          <p:txBody>
            <a:bodyPr wrap="none" anchor="ctr"/>
            <a:lstStyle/>
            <a:p>
              <a:pPr>
                <a:defRPr/>
              </a:pPr>
              <a:endParaRPr lang="en-US"/>
            </a:p>
          </p:txBody>
        </p:sp>
        <p:sp>
          <p:nvSpPr>
            <p:cNvPr id="54305" name="Oval 33"/>
            <p:cNvSpPr>
              <a:spLocks noChangeArrowheads="1"/>
            </p:cNvSpPr>
            <p:nvPr/>
          </p:nvSpPr>
          <p:spPr bwMode="auto">
            <a:xfrm>
              <a:off x="5472" y="1520"/>
              <a:ext cx="79" cy="79"/>
            </a:xfrm>
            <a:prstGeom prst="ellipse">
              <a:avLst/>
            </a:prstGeom>
            <a:solidFill>
              <a:schemeClr val="folHlink"/>
            </a:solidFill>
            <a:ln w="9525">
              <a:noFill/>
              <a:round/>
              <a:headEnd/>
              <a:tailEnd/>
            </a:ln>
            <a:effectLst/>
          </p:spPr>
          <p:txBody>
            <a:bodyPr wrap="none" anchor="ctr"/>
            <a:lstStyle/>
            <a:p>
              <a:pPr>
                <a:defRPr/>
              </a:pPr>
              <a:endParaRPr lang="en-US"/>
            </a:p>
          </p:txBody>
        </p:sp>
        <p:sp>
          <p:nvSpPr>
            <p:cNvPr id="54306" name="Oval 34"/>
            <p:cNvSpPr>
              <a:spLocks noChangeArrowheads="1"/>
            </p:cNvSpPr>
            <p:nvPr/>
          </p:nvSpPr>
          <p:spPr bwMode="auto">
            <a:xfrm>
              <a:off x="5136" y="1632"/>
              <a:ext cx="80" cy="79"/>
            </a:xfrm>
            <a:prstGeom prst="ellipse">
              <a:avLst/>
            </a:prstGeom>
            <a:solidFill>
              <a:schemeClr val="accent1"/>
            </a:solidFill>
            <a:ln w="9525">
              <a:noFill/>
              <a:round/>
              <a:headEnd/>
              <a:tailEnd/>
            </a:ln>
            <a:effectLst/>
          </p:spPr>
          <p:txBody>
            <a:bodyPr wrap="none" anchor="ctr"/>
            <a:lstStyle/>
            <a:p>
              <a:pPr>
                <a:defRPr/>
              </a:pPr>
              <a:endParaRPr lang="en-US"/>
            </a:p>
          </p:txBody>
        </p:sp>
        <p:sp>
          <p:nvSpPr>
            <p:cNvPr id="54307" name="Oval 35"/>
            <p:cNvSpPr>
              <a:spLocks noChangeArrowheads="1"/>
            </p:cNvSpPr>
            <p:nvPr/>
          </p:nvSpPr>
          <p:spPr bwMode="auto">
            <a:xfrm>
              <a:off x="5248" y="1632"/>
              <a:ext cx="79" cy="79"/>
            </a:xfrm>
            <a:prstGeom prst="ellipse">
              <a:avLst/>
            </a:prstGeom>
            <a:solidFill>
              <a:schemeClr val="accent1"/>
            </a:solidFill>
            <a:ln w="9525">
              <a:noFill/>
              <a:round/>
              <a:headEnd/>
              <a:tailEnd/>
            </a:ln>
            <a:effectLst/>
          </p:spPr>
          <p:txBody>
            <a:bodyPr wrap="none" anchor="ctr"/>
            <a:lstStyle/>
            <a:p>
              <a:pPr>
                <a:defRPr/>
              </a:pPr>
              <a:endParaRPr lang="en-US"/>
            </a:p>
          </p:txBody>
        </p:sp>
        <p:sp>
          <p:nvSpPr>
            <p:cNvPr id="54308" name="Oval 36"/>
            <p:cNvSpPr>
              <a:spLocks noChangeArrowheads="1"/>
            </p:cNvSpPr>
            <p:nvPr/>
          </p:nvSpPr>
          <p:spPr bwMode="auto">
            <a:xfrm>
              <a:off x="5360" y="1632"/>
              <a:ext cx="79" cy="79"/>
            </a:xfrm>
            <a:prstGeom prst="ellipse">
              <a:avLst/>
            </a:prstGeom>
            <a:solidFill>
              <a:schemeClr val="folHlink"/>
            </a:solidFill>
            <a:ln w="9525">
              <a:noFill/>
              <a:round/>
              <a:headEnd/>
              <a:tailEnd/>
            </a:ln>
            <a:effectLst/>
          </p:spPr>
          <p:txBody>
            <a:bodyPr wrap="none" anchor="ctr"/>
            <a:lstStyle/>
            <a:p>
              <a:pPr>
                <a:defRPr/>
              </a:pPr>
              <a:endParaRPr lang="en-US"/>
            </a:p>
          </p:txBody>
        </p:sp>
        <p:sp>
          <p:nvSpPr>
            <p:cNvPr id="54309" name="Oval 37"/>
            <p:cNvSpPr>
              <a:spLocks noChangeArrowheads="1"/>
            </p:cNvSpPr>
            <p:nvPr/>
          </p:nvSpPr>
          <p:spPr bwMode="auto">
            <a:xfrm>
              <a:off x="5472" y="1632"/>
              <a:ext cx="79" cy="79"/>
            </a:xfrm>
            <a:prstGeom prst="ellipse">
              <a:avLst/>
            </a:prstGeom>
            <a:solidFill>
              <a:schemeClr val="folHlink"/>
            </a:solidFill>
            <a:ln w="9525">
              <a:noFill/>
              <a:round/>
              <a:headEnd/>
              <a:tailEnd/>
            </a:ln>
            <a:effectLst/>
          </p:spPr>
          <p:txBody>
            <a:bodyPr wrap="none" anchor="ctr"/>
            <a:lstStyle/>
            <a:p>
              <a:pPr>
                <a:defRPr/>
              </a:pPr>
              <a:endParaRPr lang="en-US"/>
            </a:p>
          </p:txBody>
        </p:sp>
        <p:sp>
          <p:nvSpPr>
            <p:cNvPr id="54310" name="Oval 38"/>
            <p:cNvSpPr>
              <a:spLocks noChangeArrowheads="1"/>
            </p:cNvSpPr>
            <p:nvPr/>
          </p:nvSpPr>
          <p:spPr bwMode="auto">
            <a:xfrm>
              <a:off x="5248" y="1744"/>
              <a:ext cx="79" cy="80"/>
            </a:xfrm>
            <a:prstGeom prst="ellipse">
              <a:avLst/>
            </a:prstGeom>
            <a:solidFill>
              <a:schemeClr val="folHlink"/>
            </a:solidFill>
            <a:ln w="9525">
              <a:noFill/>
              <a:round/>
              <a:headEnd/>
              <a:tailEnd/>
            </a:ln>
            <a:effectLst/>
          </p:spPr>
          <p:txBody>
            <a:bodyPr wrap="none" anchor="ctr"/>
            <a:lstStyle/>
            <a:p>
              <a:pPr>
                <a:defRPr/>
              </a:pPr>
              <a:endParaRPr lang="en-US"/>
            </a:p>
          </p:txBody>
        </p:sp>
        <p:sp>
          <p:nvSpPr>
            <p:cNvPr id="54311" name="Oval 39"/>
            <p:cNvSpPr>
              <a:spLocks noChangeArrowheads="1"/>
            </p:cNvSpPr>
            <p:nvPr/>
          </p:nvSpPr>
          <p:spPr bwMode="auto">
            <a:xfrm>
              <a:off x="5472" y="1744"/>
              <a:ext cx="79" cy="80"/>
            </a:xfrm>
            <a:prstGeom prst="ellipse">
              <a:avLst/>
            </a:prstGeom>
            <a:solidFill>
              <a:schemeClr val="folHlink"/>
            </a:solidFill>
            <a:ln w="9525">
              <a:noFill/>
              <a:round/>
              <a:headEnd/>
              <a:tailEnd/>
            </a:ln>
            <a:effectLst/>
          </p:spPr>
          <p:txBody>
            <a:bodyPr wrap="none" anchor="ctr"/>
            <a:lstStyle/>
            <a:p>
              <a:pPr>
                <a:defRPr/>
              </a:pPr>
              <a:endParaRPr lang="en-US"/>
            </a:p>
          </p:txBody>
        </p:sp>
      </p:grpSp>
    </p:spTree>
  </p:cSld>
  <p:clrMap bg1="dk2" tx1="lt1" bg2="dk1" tx2="lt2" accent1="accent1" accent2="accent2" accent3="accent3" accent4="accent4" accent5="accent5" accent6="accent6" hlink="hlink" folHlink="folHlink"/>
  <p:sldLayoutIdLst>
    <p:sldLayoutId id="2147484038" r:id="rId1"/>
    <p:sldLayoutId id="2147483977" r:id="rId2"/>
    <p:sldLayoutId id="2147483978" r:id="rId3"/>
    <p:sldLayoutId id="2147483979" r:id="rId4"/>
    <p:sldLayoutId id="2147483980" r:id="rId5"/>
    <p:sldLayoutId id="2147483981" r:id="rId6"/>
    <p:sldLayoutId id="2147483982" r:id="rId7"/>
    <p:sldLayoutId id="2147483983" r:id="rId8"/>
    <p:sldLayoutId id="2147483984" r:id="rId9"/>
    <p:sldLayoutId id="2147483985" r:id="rId10"/>
    <p:sldLayoutId id="2147483986" r:id="rId11"/>
  </p:sldLayoutIdLst>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bwMode="auto">
          <a:xfrm>
            <a:off x="1524000" y="190500"/>
            <a:ext cx="7010400" cy="152717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5363" name="Rectangle 3"/>
          <p:cNvSpPr>
            <a:spLocks noGrp="1" noChangeArrowheads="1"/>
          </p:cNvSpPr>
          <p:nvPr>
            <p:ph type="body" idx="1"/>
          </p:nvPr>
        </p:nvSpPr>
        <p:spPr bwMode="auto">
          <a:xfrm>
            <a:off x="1524000" y="1905000"/>
            <a:ext cx="7010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6564" name="Rectangle 4"/>
          <p:cNvSpPr>
            <a:spLocks noGrp="1" noChangeArrowheads="1"/>
          </p:cNvSpPr>
          <p:nvPr>
            <p:ph type="dt" sz="half" idx="2"/>
          </p:nvPr>
        </p:nvSpPr>
        <p:spPr bwMode="auto">
          <a:xfrm>
            <a:off x="66294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latin typeface="+mn-lt"/>
              </a:defRPr>
            </a:lvl1pPr>
          </a:lstStyle>
          <a:p>
            <a:pPr>
              <a:defRPr/>
            </a:pPr>
            <a:endParaRPr lang="en-US"/>
          </a:p>
        </p:txBody>
      </p:sp>
      <p:sp>
        <p:nvSpPr>
          <p:cNvPr id="66565" name="Rectangle 5"/>
          <p:cNvSpPr>
            <a:spLocks noGrp="1" noChangeArrowheads="1"/>
          </p:cNvSpPr>
          <p:nvPr>
            <p:ph type="ftr" sz="quarter" idx="3"/>
          </p:nvPr>
        </p:nvSpPr>
        <p:spPr bwMode="auto">
          <a:xfrm>
            <a:off x="32766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smtClean="0">
                <a:latin typeface="+mn-lt"/>
              </a:defRPr>
            </a:lvl1pPr>
          </a:lstStyle>
          <a:p>
            <a:pPr>
              <a:defRPr/>
            </a:pPr>
            <a:endParaRPr lang="en-US"/>
          </a:p>
        </p:txBody>
      </p:sp>
      <p:sp>
        <p:nvSpPr>
          <p:cNvPr id="66566" name="Rectangle 6"/>
          <p:cNvSpPr>
            <a:spLocks noGrp="1" noChangeArrowheads="1"/>
          </p:cNvSpPr>
          <p:nvPr>
            <p:ph type="sldNum" sz="quarter" idx="4"/>
          </p:nvPr>
        </p:nvSpPr>
        <p:spPr bwMode="auto">
          <a:xfrm>
            <a:off x="1524000" y="6248400"/>
            <a:ext cx="1295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smtClean="0">
                <a:latin typeface="+mn-lt"/>
              </a:defRPr>
            </a:lvl1pPr>
          </a:lstStyle>
          <a:p>
            <a:pPr>
              <a:defRPr/>
            </a:pPr>
            <a:fld id="{46127B56-C84F-46B1-AB3A-5D7AB13381AA}" type="slidenum">
              <a:rPr lang="en-US"/>
              <a:pPr>
                <a:defRPr/>
              </a:pPr>
              <a:t>‹#›</a:t>
            </a:fld>
            <a:endParaRPr lang="en-US"/>
          </a:p>
        </p:txBody>
      </p:sp>
      <p:sp>
        <p:nvSpPr>
          <p:cNvPr id="66567" name="Line 7"/>
          <p:cNvSpPr>
            <a:spLocks noChangeShapeType="1"/>
          </p:cNvSpPr>
          <p:nvPr/>
        </p:nvSpPr>
        <p:spPr bwMode="auto">
          <a:xfrm flipV="1">
            <a:off x="1371600" y="304800"/>
            <a:ext cx="0" cy="1295400"/>
          </a:xfrm>
          <a:prstGeom prst="line">
            <a:avLst/>
          </a:prstGeom>
          <a:noFill/>
          <a:ln w="38100">
            <a:solidFill>
              <a:schemeClr val="tx2"/>
            </a:solidFill>
            <a:round/>
            <a:headEnd/>
            <a:tailEnd/>
          </a:ln>
          <a:effectLst/>
        </p:spPr>
        <p:txBody>
          <a:bodyPr/>
          <a:lstStyle/>
          <a:p>
            <a:pPr>
              <a:defRPr/>
            </a:pPr>
            <a:endParaRPr lang="en-US"/>
          </a:p>
        </p:txBody>
      </p:sp>
      <p:sp>
        <p:nvSpPr>
          <p:cNvPr id="66568" name="Oval 8"/>
          <p:cNvSpPr>
            <a:spLocks noChangeArrowheads="1"/>
          </p:cNvSpPr>
          <p:nvPr/>
        </p:nvSpPr>
        <p:spPr bwMode="auto">
          <a:xfrm>
            <a:off x="152400" y="838200"/>
            <a:ext cx="228600" cy="228600"/>
          </a:xfrm>
          <a:prstGeom prst="ellipse">
            <a:avLst/>
          </a:prstGeom>
          <a:solidFill>
            <a:schemeClr val="tx1"/>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66569" name="Oval 9"/>
          <p:cNvSpPr>
            <a:spLocks noChangeArrowheads="1"/>
          </p:cNvSpPr>
          <p:nvPr/>
        </p:nvSpPr>
        <p:spPr bwMode="auto">
          <a:xfrm>
            <a:off x="539750" y="838200"/>
            <a:ext cx="228600" cy="228600"/>
          </a:xfrm>
          <a:prstGeom prst="ellipse">
            <a:avLst/>
          </a:prstGeom>
          <a:solidFill>
            <a:schemeClr val="accent1"/>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66570" name="Oval 10"/>
          <p:cNvSpPr>
            <a:spLocks noChangeArrowheads="1"/>
          </p:cNvSpPr>
          <p:nvPr/>
        </p:nvSpPr>
        <p:spPr bwMode="auto">
          <a:xfrm>
            <a:off x="927100" y="838200"/>
            <a:ext cx="228600" cy="228600"/>
          </a:xfrm>
          <a:prstGeom prst="ellipse">
            <a:avLst/>
          </a:prstGeom>
          <a:solidFill>
            <a:schemeClr val="accent2"/>
          </a:solidFill>
          <a:ln w="9525">
            <a:noFill/>
            <a:round/>
            <a:headEnd/>
            <a:tailEnd/>
          </a:ln>
          <a:effectLst/>
        </p:spPr>
        <p:txBody>
          <a:bodyPr wrap="none" anchor="ctr"/>
          <a:lstStyle/>
          <a:p>
            <a:pPr algn="ctr" eaLnBrk="1" hangingPunct="1">
              <a:defRPr/>
            </a:pPr>
            <a:endParaRPr lang="en-US" sz="2400">
              <a:latin typeface="Times New Roman" pitchFamily="18" charset="0"/>
            </a:endParaRPr>
          </a:p>
        </p:txBody>
      </p:sp>
    </p:spTree>
  </p:cSld>
  <p:clrMap bg1="dk2" tx1="lt1" bg2="dk1" tx2="lt2" accent1="accent1" accent2="accent2" accent3="accent3" accent4="accent4" accent5="accent5" accent6="accent6" hlink="hlink" folHlink="folHlink"/>
  <p:sldLayoutIdLst>
    <p:sldLayoutId id="2147484039" r:id="rId1"/>
    <p:sldLayoutId id="2147483987" r:id="rId2"/>
    <p:sldLayoutId id="2147483988" r:id="rId3"/>
    <p:sldLayoutId id="2147483989" r:id="rId4"/>
    <p:sldLayoutId id="2147483990" r:id="rId5"/>
    <p:sldLayoutId id="2147483991" r:id="rId6"/>
    <p:sldLayoutId id="2147483992" r:id="rId7"/>
    <p:sldLayoutId id="2147483993" r:id="rId8"/>
    <p:sldLayoutId id="2147483994" r:id="rId9"/>
    <p:sldLayoutId id="2147483995" r:id="rId10"/>
    <p:sldLayoutId id="2147483996" r:id="rId11"/>
  </p:sldLayoutIdLst>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Arial" charset="0"/>
        </a:defRPr>
      </a:lvl2pPr>
      <a:lvl3pPr algn="l" rtl="0" eaLnBrk="0" fontAlgn="base" hangingPunct="0">
        <a:spcBef>
          <a:spcPct val="0"/>
        </a:spcBef>
        <a:spcAft>
          <a:spcPct val="0"/>
        </a:spcAft>
        <a:defRPr sz="4200">
          <a:solidFill>
            <a:schemeClr val="tx2"/>
          </a:solidFill>
          <a:latin typeface="Arial" charset="0"/>
        </a:defRPr>
      </a:lvl3pPr>
      <a:lvl4pPr algn="l" rtl="0" eaLnBrk="0" fontAlgn="base" hangingPunct="0">
        <a:spcBef>
          <a:spcPct val="0"/>
        </a:spcBef>
        <a:spcAft>
          <a:spcPct val="0"/>
        </a:spcAft>
        <a:defRPr sz="4200">
          <a:solidFill>
            <a:schemeClr val="tx2"/>
          </a:solidFill>
          <a:latin typeface="Arial" charset="0"/>
        </a:defRPr>
      </a:lvl4pPr>
      <a:lvl5pPr algn="l" rtl="0" eaLnBrk="0" fontAlgn="base" hangingPunct="0">
        <a:spcBef>
          <a:spcPct val="0"/>
        </a:spcBef>
        <a:spcAft>
          <a:spcPct val="0"/>
        </a:spcAft>
        <a:defRPr sz="4200">
          <a:solidFill>
            <a:schemeClr val="tx2"/>
          </a:solidFill>
          <a:latin typeface="Arial" charset="0"/>
        </a:defRPr>
      </a:lvl5pPr>
      <a:lvl6pPr marL="457200" algn="l" rtl="0" fontAlgn="base">
        <a:spcBef>
          <a:spcPct val="0"/>
        </a:spcBef>
        <a:spcAft>
          <a:spcPct val="0"/>
        </a:spcAft>
        <a:defRPr sz="4200">
          <a:solidFill>
            <a:schemeClr val="tx2"/>
          </a:solidFill>
          <a:latin typeface="Arial" charset="0"/>
        </a:defRPr>
      </a:lvl6pPr>
      <a:lvl7pPr marL="914400" algn="l" rtl="0" fontAlgn="base">
        <a:spcBef>
          <a:spcPct val="0"/>
        </a:spcBef>
        <a:spcAft>
          <a:spcPct val="0"/>
        </a:spcAft>
        <a:defRPr sz="4200">
          <a:solidFill>
            <a:schemeClr val="tx2"/>
          </a:solidFill>
          <a:latin typeface="Arial" charset="0"/>
        </a:defRPr>
      </a:lvl7pPr>
      <a:lvl8pPr marL="1371600" algn="l" rtl="0" fontAlgn="base">
        <a:spcBef>
          <a:spcPct val="0"/>
        </a:spcBef>
        <a:spcAft>
          <a:spcPct val="0"/>
        </a:spcAft>
        <a:defRPr sz="4200">
          <a:solidFill>
            <a:schemeClr val="tx2"/>
          </a:solidFill>
          <a:latin typeface="Arial" charset="0"/>
        </a:defRPr>
      </a:lvl8pPr>
      <a:lvl9pPr marL="1828800" algn="l" rtl="0" fontAlgn="base">
        <a:spcBef>
          <a:spcPct val="0"/>
        </a:spcBef>
        <a:spcAft>
          <a:spcPct val="0"/>
        </a:spcAft>
        <a:defRPr sz="4200">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0000"/>
        <a:buFont typeface="Wingdings" pitchFamily="2" charset="2"/>
        <a:buChar char="¢"/>
        <a:defRPr sz="30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5000"/>
        <a:buFont typeface="Wingdings" pitchFamily="2" charset="2"/>
        <a:buChar char="l"/>
        <a:defRPr sz="2800">
          <a:solidFill>
            <a:schemeClr val="tx2"/>
          </a:solidFill>
          <a:latin typeface="+mn-lt"/>
        </a:defRPr>
      </a:lvl2pPr>
      <a:lvl3pPr marL="1143000" indent="-228600" algn="l" rtl="0" eaLnBrk="0" fontAlgn="base" hangingPunct="0">
        <a:spcBef>
          <a:spcPct val="20000"/>
        </a:spcBef>
        <a:spcAft>
          <a:spcPct val="0"/>
        </a:spcAft>
        <a:buClr>
          <a:schemeClr val="accent2"/>
        </a:buClr>
        <a:buChar char="•"/>
        <a:defRPr sz="2400">
          <a:solidFill>
            <a:schemeClr val="tx2"/>
          </a:solidFill>
          <a:latin typeface="+mn-lt"/>
        </a:defRPr>
      </a:lvl3pPr>
      <a:lvl4pPr marL="1600200" indent="-228600" algn="l" rtl="0" eaLnBrk="0" fontAlgn="base" hangingPunct="0">
        <a:spcBef>
          <a:spcPct val="20000"/>
        </a:spcBef>
        <a:spcAft>
          <a:spcPct val="0"/>
        </a:spcAft>
        <a:buClr>
          <a:schemeClr val="tx1"/>
        </a:buClr>
        <a:buChar char="•"/>
        <a:defRPr sz="2000">
          <a:solidFill>
            <a:schemeClr val="tx2"/>
          </a:solidFill>
          <a:latin typeface="+mn-lt"/>
        </a:defRPr>
      </a:lvl4pPr>
      <a:lvl5pPr marL="2057400" indent="-228600" algn="l" rtl="0" eaLnBrk="0" fontAlgn="base" hangingPunct="0">
        <a:spcBef>
          <a:spcPct val="20000"/>
        </a:spcBef>
        <a:spcAft>
          <a:spcPct val="0"/>
        </a:spcAft>
        <a:buChar char="•"/>
        <a:defRPr sz="2000">
          <a:solidFill>
            <a:schemeClr val="tx2"/>
          </a:solidFill>
          <a:latin typeface="+mn-lt"/>
        </a:defRPr>
      </a:lvl5pPr>
      <a:lvl6pPr marL="2514600" indent="-228600" algn="l" rtl="0" fontAlgn="base">
        <a:spcBef>
          <a:spcPct val="20000"/>
        </a:spcBef>
        <a:spcAft>
          <a:spcPct val="0"/>
        </a:spcAft>
        <a:buChar char="•"/>
        <a:defRPr sz="2000">
          <a:solidFill>
            <a:schemeClr val="tx2"/>
          </a:solidFill>
          <a:latin typeface="+mn-lt"/>
        </a:defRPr>
      </a:lvl6pPr>
      <a:lvl7pPr marL="2971800" indent="-228600" algn="l" rtl="0" fontAlgn="base">
        <a:spcBef>
          <a:spcPct val="20000"/>
        </a:spcBef>
        <a:spcAft>
          <a:spcPct val="0"/>
        </a:spcAft>
        <a:buChar char="•"/>
        <a:defRPr sz="2000">
          <a:solidFill>
            <a:schemeClr val="tx2"/>
          </a:solidFill>
          <a:latin typeface="+mn-lt"/>
        </a:defRPr>
      </a:lvl7pPr>
      <a:lvl8pPr marL="3429000" indent="-228600" algn="l" rtl="0" fontAlgn="base">
        <a:spcBef>
          <a:spcPct val="20000"/>
        </a:spcBef>
        <a:spcAft>
          <a:spcPct val="0"/>
        </a:spcAft>
        <a:buChar char="•"/>
        <a:defRPr sz="2000">
          <a:solidFill>
            <a:schemeClr val="tx2"/>
          </a:solidFill>
          <a:latin typeface="+mn-lt"/>
        </a:defRPr>
      </a:lvl8pPr>
      <a:lvl9pPr marL="3886200" indent="-228600" algn="l" rtl="0" fontAlgn="base">
        <a:spcBef>
          <a:spcPct val="20000"/>
        </a:spcBef>
        <a:spcAft>
          <a:spcPct val="0"/>
        </a:spcAft>
        <a:buChar char="•"/>
        <a:defRPr sz="2000">
          <a:solidFill>
            <a:schemeClr val="tx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bwMode="auto">
          <a:xfrm>
            <a:off x="457200" y="533400"/>
            <a:ext cx="82296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7411" name="Rectangle 3"/>
          <p:cNvSpPr>
            <a:spLocks noGrp="1" noChangeArrowheads="1"/>
          </p:cNvSpPr>
          <p:nvPr>
            <p:ph type="body" idx="1"/>
          </p:nvPr>
        </p:nvSpPr>
        <p:spPr bwMode="auto">
          <a:xfrm>
            <a:off x="457200" y="1828800"/>
            <a:ext cx="8229600" cy="43021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7828" name="Rectangle 4"/>
          <p:cNvSpPr>
            <a:spLocks noGrp="1" noChangeArrowheads="1"/>
          </p:cNvSpPr>
          <p:nvPr>
            <p:ph type="dt" sz="half" idx="2"/>
          </p:nvPr>
        </p:nvSpPr>
        <p:spPr bwMode="auto">
          <a:xfrm>
            <a:off x="457200" y="6248400"/>
            <a:ext cx="1676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smtClean="0">
                <a:latin typeface="Arial" charset="0"/>
              </a:defRPr>
            </a:lvl1pPr>
          </a:lstStyle>
          <a:p>
            <a:pPr>
              <a:defRPr/>
            </a:pPr>
            <a:endParaRPr lang="en-US"/>
          </a:p>
        </p:txBody>
      </p:sp>
      <p:sp>
        <p:nvSpPr>
          <p:cNvPr id="778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smtClean="0">
                <a:latin typeface="Arial" charset="0"/>
              </a:defRPr>
            </a:lvl1pPr>
          </a:lstStyle>
          <a:p>
            <a:pPr>
              <a:defRPr/>
            </a:pPr>
            <a:endParaRPr lang="en-US"/>
          </a:p>
        </p:txBody>
      </p:sp>
      <p:sp>
        <p:nvSpPr>
          <p:cNvPr id="77830" name="Rectangle 6"/>
          <p:cNvSpPr>
            <a:spLocks noGrp="1" noChangeArrowheads="1"/>
          </p:cNvSpPr>
          <p:nvPr>
            <p:ph type="sldNum" sz="quarter" idx="4"/>
          </p:nvPr>
        </p:nvSpPr>
        <p:spPr bwMode="auto">
          <a:xfrm>
            <a:off x="6781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latin typeface="Arial" charset="0"/>
              </a:defRPr>
            </a:lvl1pPr>
          </a:lstStyle>
          <a:p>
            <a:pPr>
              <a:defRPr/>
            </a:pPr>
            <a:fld id="{3C23688A-E2E0-4C5E-AA94-8196FD55FD1C}" type="slidenum">
              <a:rPr lang="en-US"/>
              <a:pPr>
                <a:defRPr/>
              </a:pPr>
              <a:t>‹#›</a:t>
            </a:fld>
            <a:endParaRPr lang="en-US"/>
          </a:p>
        </p:txBody>
      </p:sp>
      <p:grpSp>
        <p:nvGrpSpPr>
          <p:cNvPr id="17415" name="Group 7"/>
          <p:cNvGrpSpPr>
            <a:grpSpLocks/>
          </p:cNvGrpSpPr>
          <p:nvPr/>
        </p:nvGrpSpPr>
        <p:grpSpPr bwMode="auto">
          <a:xfrm>
            <a:off x="279400" y="152400"/>
            <a:ext cx="8686800" cy="1600200"/>
            <a:chOff x="176" y="96"/>
            <a:chExt cx="5472" cy="1008"/>
          </a:xfrm>
        </p:grpSpPr>
        <p:sp>
          <p:nvSpPr>
            <p:cNvPr id="77832" name="Line 8"/>
            <p:cNvSpPr>
              <a:spLocks noChangeShapeType="1"/>
            </p:cNvSpPr>
            <p:nvPr/>
          </p:nvSpPr>
          <p:spPr bwMode="auto">
            <a:xfrm flipH="1">
              <a:off x="288" y="1104"/>
              <a:ext cx="5232" cy="0"/>
            </a:xfrm>
            <a:prstGeom prst="line">
              <a:avLst/>
            </a:prstGeom>
            <a:noFill/>
            <a:ln w="12700">
              <a:solidFill>
                <a:schemeClr val="tx1"/>
              </a:solidFill>
              <a:round/>
              <a:headEnd/>
              <a:tailEnd/>
            </a:ln>
            <a:effectLst/>
          </p:spPr>
          <p:txBody>
            <a:bodyPr/>
            <a:lstStyle/>
            <a:p>
              <a:pPr>
                <a:defRPr/>
              </a:pPr>
              <a:endParaRPr lang="en-US"/>
            </a:p>
          </p:txBody>
        </p:sp>
        <p:sp>
          <p:nvSpPr>
            <p:cNvPr id="77833" name="Rectangle 9"/>
            <p:cNvSpPr>
              <a:spLocks noChangeArrowheads="1"/>
            </p:cNvSpPr>
            <p:nvPr/>
          </p:nvSpPr>
          <p:spPr bwMode="auto">
            <a:xfrm>
              <a:off x="5504" y="96"/>
              <a:ext cx="144" cy="144"/>
            </a:xfrm>
            <a:prstGeom prst="rect">
              <a:avLst/>
            </a:prstGeom>
            <a:solidFill>
              <a:schemeClr val="bg2"/>
            </a:solidFill>
            <a:ln w="12700">
              <a:solidFill>
                <a:schemeClr val="tx1"/>
              </a:solid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77834" name="Rectangle 10"/>
            <p:cNvSpPr>
              <a:spLocks noChangeArrowheads="1"/>
            </p:cNvSpPr>
            <p:nvPr/>
          </p:nvSpPr>
          <p:spPr bwMode="auto">
            <a:xfrm>
              <a:off x="176" y="96"/>
              <a:ext cx="5326" cy="144"/>
            </a:xfrm>
            <a:prstGeom prst="rect">
              <a:avLst/>
            </a:prstGeom>
            <a:solidFill>
              <a:schemeClr val="accent2"/>
            </a:solidFill>
            <a:ln w="12700">
              <a:solidFill>
                <a:schemeClr val="tx1"/>
              </a:solid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77835" name="Rectangle 11"/>
            <p:cNvSpPr>
              <a:spLocks noChangeArrowheads="1"/>
            </p:cNvSpPr>
            <p:nvPr/>
          </p:nvSpPr>
          <p:spPr bwMode="auto">
            <a:xfrm>
              <a:off x="176" y="240"/>
              <a:ext cx="5326" cy="88"/>
            </a:xfrm>
            <a:prstGeom prst="rect">
              <a:avLst/>
            </a:prstGeom>
            <a:solidFill>
              <a:schemeClr val="bg2"/>
            </a:solidFill>
            <a:ln w="12700">
              <a:solidFill>
                <a:schemeClr val="tx1"/>
              </a:solid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77836" name="Rectangle 12"/>
            <p:cNvSpPr>
              <a:spLocks noChangeArrowheads="1"/>
            </p:cNvSpPr>
            <p:nvPr/>
          </p:nvSpPr>
          <p:spPr bwMode="auto">
            <a:xfrm>
              <a:off x="5504" y="241"/>
              <a:ext cx="144" cy="86"/>
            </a:xfrm>
            <a:prstGeom prst="rect">
              <a:avLst/>
            </a:prstGeom>
            <a:solidFill>
              <a:schemeClr val="accent2"/>
            </a:solidFill>
            <a:ln w="12700">
              <a:solidFill>
                <a:schemeClr val="tx1"/>
              </a:solidFill>
              <a:miter lim="800000"/>
              <a:headEnd/>
              <a:tailEnd/>
            </a:ln>
            <a:effectLst/>
          </p:spPr>
          <p:txBody>
            <a:bodyPr wrap="none" anchor="ctr"/>
            <a:lstStyle/>
            <a:p>
              <a:pPr algn="ctr" eaLnBrk="1" hangingPunct="1">
                <a:defRPr/>
              </a:pPr>
              <a:endParaRPr lang="en-US" sz="2400">
                <a:latin typeface="Times New Roman" pitchFamily="18" charset="0"/>
              </a:endParaRPr>
            </a:p>
          </p:txBody>
        </p:sp>
      </p:grpSp>
    </p:spTree>
  </p:cSld>
  <p:clrMap bg1="lt1" tx1="dk1" bg2="lt2" tx2="dk2" accent1="accent1" accent2="accent2" accent3="accent3" accent4="accent4" accent5="accent5" accent6="accent6" hlink="hlink" folHlink="folHlink"/>
  <p:sldLayoutIdLst>
    <p:sldLayoutId id="2147484041" r:id="rId1"/>
    <p:sldLayoutId id="2147484007" r:id="rId2"/>
    <p:sldLayoutId id="2147484008" r:id="rId3"/>
    <p:sldLayoutId id="2147484009" r:id="rId4"/>
    <p:sldLayoutId id="2147484010" r:id="rId5"/>
    <p:sldLayoutId id="2147484011" r:id="rId6"/>
    <p:sldLayoutId id="2147484012" r:id="rId7"/>
    <p:sldLayoutId id="2147484013" r:id="rId8"/>
    <p:sldLayoutId id="2147484014" r:id="rId9"/>
    <p:sldLayoutId id="2147484015" r:id="rId10"/>
    <p:sldLayoutId id="2147484016" r:id="rId11"/>
  </p:sldLayoutIdLst>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imes New Roman" pitchFamily="18" charset="0"/>
        </a:defRPr>
      </a:lvl2pPr>
      <a:lvl3pPr algn="l" rtl="0" eaLnBrk="0" fontAlgn="base" hangingPunct="0">
        <a:spcBef>
          <a:spcPct val="0"/>
        </a:spcBef>
        <a:spcAft>
          <a:spcPct val="0"/>
        </a:spcAft>
        <a:defRPr sz="4400">
          <a:solidFill>
            <a:schemeClr val="tx2"/>
          </a:solidFill>
          <a:latin typeface="Times New Roman" pitchFamily="18" charset="0"/>
        </a:defRPr>
      </a:lvl3pPr>
      <a:lvl4pPr algn="l" rtl="0" eaLnBrk="0" fontAlgn="base" hangingPunct="0">
        <a:spcBef>
          <a:spcPct val="0"/>
        </a:spcBef>
        <a:spcAft>
          <a:spcPct val="0"/>
        </a:spcAft>
        <a:defRPr sz="4400">
          <a:solidFill>
            <a:schemeClr val="tx2"/>
          </a:solidFill>
          <a:latin typeface="Times New Roman" pitchFamily="18" charset="0"/>
        </a:defRPr>
      </a:lvl4pPr>
      <a:lvl5pPr algn="l" rtl="0" eaLnBrk="0" fontAlgn="base" hangingPunct="0">
        <a:spcBef>
          <a:spcPct val="0"/>
        </a:spcBef>
        <a:spcAft>
          <a:spcPct val="0"/>
        </a:spcAft>
        <a:defRPr sz="4400">
          <a:solidFill>
            <a:schemeClr val="tx2"/>
          </a:solidFill>
          <a:latin typeface="Times New Roman" pitchFamily="18" charset="0"/>
        </a:defRPr>
      </a:lvl5pPr>
      <a:lvl6pPr marL="457200" algn="l" rtl="0" fontAlgn="base">
        <a:spcBef>
          <a:spcPct val="0"/>
        </a:spcBef>
        <a:spcAft>
          <a:spcPct val="0"/>
        </a:spcAft>
        <a:defRPr sz="4400">
          <a:solidFill>
            <a:schemeClr val="tx2"/>
          </a:solidFill>
          <a:latin typeface="Times New Roman" pitchFamily="18" charset="0"/>
        </a:defRPr>
      </a:lvl6pPr>
      <a:lvl7pPr marL="914400" algn="l" rtl="0" fontAlgn="base">
        <a:spcBef>
          <a:spcPct val="0"/>
        </a:spcBef>
        <a:spcAft>
          <a:spcPct val="0"/>
        </a:spcAft>
        <a:defRPr sz="4400">
          <a:solidFill>
            <a:schemeClr val="tx2"/>
          </a:solidFill>
          <a:latin typeface="Times New Roman" pitchFamily="18" charset="0"/>
        </a:defRPr>
      </a:lvl7pPr>
      <a:lvl8pPr marL="1371600" algn="l" rtl="0" fontAlgn="base">
        <a:spcBef>
          <a:spcPct val="0"/>
        </a:spcBef>
        <a:spcAft>
          <a:spcPct val="0"/>
        </a:spcAft>
        <a:defRPr sz="4400">
          <a:solidFill>
            <a:schemeClr val="tx2"/>
          </a:solidFill>
          <a:latin typeface="Times New Roman" pitchFamily="18" charset="0"/>
        </a:defRPr>
      </a:lvl8pPr>
      <a:lvl9pPr marL="1828800" algn="l" rtl="0" fontAlgn="base">
        <a:spcBef>
          <a:spcPct val="0"/>
        </a:spcBef>
        <a:spcAft>
          <a:spcPct val="0"/>
        </a:spcAft>
        <a:defRPr sz="4400">
          <a:solidFill>
            <a:schemeClr val="tx2"/>
          </a:solidFill>
          <a:latin typeface="Times New Roman" pitchFamily="18" charset="0"/>
        </a:defRPr>
      </a:lvl9pPr>
    </p:titleStyle>
    <p:bodyStyle>
      <a:lvl1pPr marL="469900" indent="-469900" algn="l" rtl="0" eaLnBrk="0" fontAlgn="base" hangingPunct="0">
        <a:spcBef>
          <a:spcPct val="20000"/>
        </a:spcBef>
        <a:spcAft>
          <a:spcPct val="0"/>
        </a:spcAft>
        <a:buClr>
          <a:schemeClr val="bg2"/>
        </a:buClr>
        <a:buSzPct val="70000"/>
        <a:buFont typeface="Wingdings" pitchFamily="2" charset="2"/>
        <a:buChar char="o"/>
        <a:defRPr sz="32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SzPct val="75000"/>
        <a:buFont typeface="Wingdings" pitchFamily="2" charset="2"/>
        <a:buChar char="n"/>
        <a:defRPr sz="2800">
          <a:solidFill>
            <a:schemeClr val="tx1"/>
          </a:solidFill>
          <a:latin typeface="+mn-lt"/>
        </a:defRPr>
      </a:lvl2pPr>
      <a:lvl3pPr marL="1377950" indent="-468313" algn="l" rtl="0" eaLnBrk="0" fontAlgn="base" hangingPunct="0">
        <a:spcBef>
          <a:spcPct val="20000"/>
        </a:spcBef>
        <a:spcAft>
          <a:spcPct val="0"/>
        </a:spcAft>
        <a:buClr>
          <a:schemeClr val="bg2"/>
        </a:buClr>
        <a:buSzPct val="65000"/>
        <a:buFont typeface="Wingdings" pitchFamily="2" charset="2"/>
        <a:buChar char="o"/>
        <a:defRPr sz="2400">
          <a:solidFill>
            <a:schemeClr val="tx1"/>
          </a:solidFill>
          <a:latin typeface="+mn-lt"/>
        </a:defRPr>
      </a:lvl3pPr>
      <a:lvl4pPr marL="1827213" indent="-438150" algn="l" rtl="0" eaLnBrk="0" fontAlgn="base" hangingPunct="0">
        <a:spcBef>
          <a:spcPct val="20000"/>
        </a:spcBef>
        <a:spcAft>
          <a:spcPct val="0"/>
        </a:spcAft>
        <a:buClr>
          <a:schemeClr val="accent2"/>
        </a:buClr>
        <a:buSzPct val="75000"/>
        <a:buFont typeface="Wingdings" pitchFamily="2" charset="2"/>
        <a:buChar char="n"/>
        <a:defRPr sz="2000">
          <a:solidFill>
            <a:schemeClr val="tx1"/>
          </a:solidFill>
          <a:latin typeface="+mn-lt"/>
        </a:defRPr>
      </a:lvl4pPr>
      <a:lvl5pPr marL="2297113" indent="-468313" algn="l" rtl="0" eaLnBrk="0" fontAlgn="base" hangingPunct="0">
        <a:spcBef>
          <a:spcPct val="20000"/>
        </a:spcBef>
        <a:spcAft>
          <a:spcPct val="0"/>
        </a:spcAft>
        <a:buClr>
          <a:schemeClr val="accent1"/>
        </a:buClr>
        <a:buSzPct val="50000"/>
        <a:buFont typeface="Wingdings" pitchFamily="2" charset="2"/>
        <a:buChar char="o"/>
        <a:defRPr sz="2000">
          <a:solidFill>
            <a:schemeClr val="tx1"/>
          </a:solidFill>
          <a:latin typeface="+mn-lt"/>
        </a:defRPr>
      </a:lvl5pPr>
      <a:lvl6pPr marL="27543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6pPr>
      <a:lvl7pPr marL="32115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7pPr>
      <a:lvl8pPr marL="36687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8pPr>
      <a:lvl9pPr marL="4125913" indent="-468313" algn="l" rtl="0" fontAlgn="base">
        <a:spcBef>
          <a:spcPct val="20000"/>
        </a:spcBef>
        <a:spcAft>
          <a:spcPct val="0"/>
        </a:spcAft>
        <a:buClr>
          <a:schemeClr val="accent1"/>
        </a:buClr>
        <a:buSzPct val="50000"/>
        <a:buFont typeface="Wingdings" pitchFamily="2" charset="2"/>
        <a:buChar char="o"/>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6A07B62C-8FC6-42E1-AE64-A5039B4C13BB}"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4046" r:id="rId1"/>
    <p:sldLayoutId id="2147484047" r:id="rId2"/>
    <p:sldLayoutId id="2147484048" r:id="rId3"/>
    <p:sldLayoutId id="2147484049" r:id="rId4"/>
    <p:sldLayoutId id="2147484050" r:id="rId5"/>
    <p:sldLayoutId id="2147484051" r:id="rId6"/>
    <p:sldLayoutId id="2147484052" r:id="rId7"/>
    <p:sldLayoutId id="2147484053" r:id="rId8"/>
    <p:sldLayoutId id="2147484054" r:id="rId9"/>
    <p:sldLayoutId id="2147484055" r:id="rId10"/>
    <p:sldLayoutId id="2147484056" r:id="rId11"/>
  </p:sldLayoutIdLst>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5122" name="Group 2"/>
          <p:cNvGrpSpPr>
            <a:grpSpLocks/>
          </p:cNvGrpSpPr>
          <p:nvPr/>
        </p:nvGrpSpPr>
        <p:grpSpPr bwMode="auto">
          <a:xfrm>
            <a:off x="-3238500" y="0"/>
            <a:ext cx="11925300" cy="3810000"/>
            <a:chOff x="-2040" y="0"/>
            <a:chExt cx="7512" cy="2400"/>
          </a:xfrm>
        </p:grpSpPr>
        <p:sp>
          <p:nvSpPr>
            <p:cNvPr id="14339" name="AutoShape 3"/>
            <p:cNvSpPr>
              <a:spLocks noChangeArrowheads="1"/>
            </p:cNvSpPr>
            <p:nvPr/>
          </p:nvSpPr>
          <p:spPr bwMode="auto">
            <a:xfrm>
              <a:off x="-2040" y="432"/>
              <a:ext cx="2592" cy="1968"/>
            </a:xfrm>
            <a:custGeom>
              <a:avLst/>
              <a:gdLst>
                <a:gd name="G0" fmla="+- 18296 0 0"/>
                <a:gd name="G1" fmla="+- -30880 0 0"/>
                <a:gd name="G2" fmla="+- 31512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296" y="5746"/>
                </a:cxn>
                <a:cxn ang="0">
                  <a:pos x="64000" y="32000"/>
                </a:cxn>
                <a:cxn ang="0">
                  <a:pos x="50296" y="58253"/>
                </a:cxn>
                <a:cxn ang="0">
                  <a:pos x="50296" y="58253"/>
                </a:cxn>
                <a:cxn ang="0">
                  <a:pos x="50295" y="58253"/>
                </a:cxn>
                <a:cxn ang="0">
                  <a:pos x="50296" y="58254"/>
                </a:cxn>
                <a:cxn ang="0">
                  <a:pos x="50296" y="5746"/>
                </a:cxn>
                <a:cxn ang="0">
                  <a:pos x="50295" y="5746"/>
                </a:cxn>
                <a:cxn ang="0">
                  <a:pos x="50296" y="5746"/>
                </a:cxn>
              </a:cxnLst>
              <a:rect l="T13" t="T15" r="T17" b="T19"/>
              <a:pathLst>
                <a:path w="64000" h="64000">
                  <a:moveTo>
                    <a:pt x="50296" y="5746"/>
                  </a:moveTo>
                  <a:cubicBezTo>
                    <a:pt x="58882" y="11730"/>
                    <a:pt x="64000" y="21534"/>
                    <a:pt x="64000" y="32000"/>
                  </a:cubicBezTo>
                  <a:cubicBezTo>
                    <a:pt x="64000" y="42465"/>
                    <a:pt x="58882" y="52269"/>
                    <a:pt x="50296" y="58253"/>
                  </a:cubicBezTo>
                  <a:cubicBezTo>
                    <a:pt x="50296" y="58253"/>
                    <a:pt x="50296" y="58253"/>
                    <a:pt x="50295" y="58253"/>
                  </a:cubicBezTo>
                  <a:lnTo>
                    <a:pt x="50296" y="58254"/>
                  </a:lnTo>
                  <a:lnTo>
                    <a:pt x="50296" y="5746"/>
                  </a:lnTo>
                  <a:lnTo>
                    <a:pt x="50295" y="5746"/>
                  </a:lnTo>
                  <a:cubicBezTo>
                    <a:pt x="50296" y="5746"/>
                    <a:pt x="50296" y="5746"/>
                    <a:pt x="50296" y="5746"/>
                  </a:cubicBezTo>
                  <a:close/>
                </a:path>
              </a:pathLst>
            </a:cu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sp>
          <p:nvSpPr>
            <p:cNvPr id="14340" name="AutoShape 4"/>
            <p:cNvSpPr>
              <a:spLocks noChangeArrowheads="1"/>
            </p:cNvSpPr>
            <p:nvPr/>
          </p:nvSpPr>
          <p:spPr bwMode="auto">
            <a:xfrm>
              <a:off x="-1528" y="0"/>
              <a:ext cx="1949" cy="1987"/>
            </a:xfrm>
            <a:custGeom>
              <a:avLst/>
              <a:gdLst>
                <a:gd name="G0" fmla="+- 18077 0 0"/>
                <a:gd name="G1" fmla="+- -3088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077" y="5595"/>
                </a:cxn>
                <a:cxn ang="0">
                  <a:pos x="64000" y="32000"/>
                </a:cxn>
                <a:cxn ang="0">
                  <a:pos x="50077" y="58404"/>
                </a:cxn>
                <a:cxn ang="0">
                  <a:pos x="50077" y="58404"/>
                </a:cxn>
                <a:cxn ang="0">
                  <a:pos x="50076" y="58404"/>
                </a:cxn>
                <a:cxn ang="0">
                  <a:pos x="50077" y="58405"/>
                </a:cxn>
                <a:cxn ang="0">
                  <a:pos x="50077" y="5595"/>
                </a:cxn>
                <a:cxn ang="0">
                  <a:pos x="50076" y="5595"/>
                </a:cxn>
                <a:cxn ang="0">
                  <a:pos x="50077" y="5595"/>
                </a:cxn>
              </a:cxnLst>
              <a:rect l="T13" t="T15" r="T17" b="T19"/>
              <a:pathLst>
                <a:path w="64000" h="64000">
                  <a:moveTo>
                    <a:pt x="50077" y="5595"/>
                  </a:moveTo>
                  <a:cubicBezTo>
                    <a:pt x="58790" y="11560"/>
                    <a:pt x="64000" y="21440"/>
                    <a:pt x="64000" y="32000"/>
                  </a:cubicBezTo>
                  <a:cubicBezTo>
                    <a:pt x="64000" y="42559"/>
                    <a:pt x="58790" y="52439"/>
                    <a:pt x="50077" y="58404"/>
                  </a:cubicBezTo>
                  <a:cubicBezTo>
                    <a:pt x="50077" y="58404"/>
                    <a:pt x="50077" y="58404"/>
                    <a:pt x="50076" y="58404"/>
                  </a:cubicBezTo>
                  <a:lnTo>
                    <a:pt x="50077" y="58405"/>
                  </a:lnTo>
                  <a:lnTo>
                    <a:pt x="50077" y="5595"/>
                  </a:lnTo>
                  <a:lnTo>
                    <a:pt x="50076" y="5595"/>
                  </a:lnTo>
                  <a:cubicBezTo>
                    <a:pt x="50077" y="5595"/>
                    <a:pt x="50077" y="5595"/>
                    <a:pt x="50077" y="5595"/>
                  </a:cubicBezTo>
                  <a:close/>
                </a:path>
              </a:pathLst>
            </a:custGeom>
            <a:solidFill>
              <a:schemeClr val="hlink"/>
            </a:solidFill>
            <a:ln w="9525">
              <a:noFill/>
              <a:miter lim="800000"/>
              <a:headEnd/>
              <a:tailEnd/>
            </a:ln>
          </p:spPr>
          <p:txBody>
            <a:bodyPr/>
            <a:lstStyle/>
            <a:p>
              <a:pPr eaLnBrk="1" hangingPunct="1">
                <a:defRPr/>
              </a:pPr>
              <a:endParaRPr lang="en-US">
                <a:latin typeface="Arial" charset="0"/>
              </a:endParaRPr>
            </a:p>
          </p:txBody>
        </p:sp>
        <p:sp>
          <p:nvSpPr>
            <p:cNvPr id="14341" name="Line 5"/>
            <p:cNvSpPr>
              <a:spLocks noChangeShapeType="1"/>
            </p:cNvSpPr>
            <p:nvPr/>
          </p:nvSpPr>
          <p:spPr bwMode="auto">
            <a:xfrm>
              <a:off x="864" y="960"/>
              <a:ext cx="4608" cy="0"/>
            </a:xfrm>
            <a:prstGeom prst="line">
              <a:avLst/>
            </a:prstGeom>
            <a:noFill/>
            <a:ln w="12700">
              <a:solidFill>
                <a:schemeClr val="tx1"/>
              </a:solidFill>
              <a:round/>
              <a:headEnd/>
              <a:tailEnd/>
            </a:ln>
            <a:effectLst/>
          </p:spPr>
          <p:txBody>
            <a:bodyPr/>
            <a:lstStyle/>
            <a:p>
              <a:pPr>
                <a:defRPr/>
              </a:pPr>
              <a:endParaRPr lang="en-US"/>
            </a:p>
          </p:txBody>
        </p:sp>
      </p:grpSp>
      <p:sp>
        <p:nvSpPr>
          <p:cNvPr id="5123" name="Rectangle 6"/>
          <p:cNvSpPr>
            <a:spLocks noGrp="1" noChangeArrowheads="1"/>
          </p:cNvSpPr>
          <p:nvPr>
            <p:ph type="title"/>
          </p:nvPr>
        </p:nvSpPr>
        <p:spPr bwMode="auto">
          <a:xfrm>
            <a:off x="1370013" y="301625"/>
            <a:ext cx="7313612"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5124" name="Rectangle 7"/>
          <p:cNvSpPr>
            <a:spLocks noGrp="1" noChangeArrowheads="1"/>
          </p:cNvSpPr>
          <p:nvPr>
            <p:ph type="body" idx="1"/>
          </p:nvPr>
        </p:nvSpPr>
        <p:spPr bwMode="auto">
          <a:xfrm>
            <a:off x="1370013" y="1827213"/>
            <a:ext cx="7313612"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344" name="Rectangle 8"/>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atin typeface="+mn-lt"/>
              </a:defRPr>
            </a:lvl1pPr>
          </a:lstStyle>
          <a:p>
            <a:pPr>
              <a:defRPr/>
            </a:pPr>
            <a:endParaRPr lang="en-US"/>
          </a:p>
        </p:txBody>
      </p:sp>
      <p:sp>
        <p:nvSpPr>
          <p:cNvPr id="14345" name="Rectangle 9"/>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smtClean="0">
                <a:latin typeface="+mn-lt"/>
              </a:defRPr>
            </a:lvl1pPr>
          </a:lstStyle>
          <a:p>
            <a:pPr>
              <a:defRPr/>
            </a:pPr>
            <a:endParaRPr lang="en-US"/>
          </a:p>
        </p:txBody>
      </p:sp>
      <p:sp>
        <p:nvSpPr>
          <p:cNvPr id="14346" name="Rectangle 10"/>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mn-lt"/>
              </a:defRPr>
            </a:lvl1pPr>
          </a:lstStyle>
          <a:p>
            <a:pPr>
              <a:defRPr/>
            </a:pPr>
            <a:fld id="{231251DE-44D0-4CFB-A575-F7BDE56E3C3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29" r:id="rId1"/>
    <p:sldLayoutId id="2147483886" r:id="rId2"/>
    <p:sldLayoutId id="2147483887" r:id="rId3"/>
    <p:sldLayoutId id="2147483888" r:id="rId4"/>
    <p:sldLayoutId id="2147483889" r:id="rId5"/>
    <p:sldLayoutId id="2147483890" r:id="rId6"/>
    <p:sldLayoutId id="2147483891" r:id="rId7"/>
    <p:sldLayoutId id="2147483892" r:id="rId8"/>
    <p:sldLayoutId id="2147483893" r:id="rId9"/>
    <p:sldLayoutId id="2147483894" r:id="rId10"/>
    <p:sldLayoutId id="2147483895" r:id="rId11"/>
    <p:sldLayoutId id="2147483896" r:id="rId12"/>
  </p:sldLayoutIdLst>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Arial" charset="0"/>
        </a:defRPr>
      </a:lvl2pPr>
      <a:lvl3pPr algn="l" rtl="0" eaLnBrk="0" fontAlgn="base" hangingPunct="0">
        <a:spcBef>
          <a:spcPct val="0"/>
        </a:spcBef>
        <a:spcAft>
          <a:spcPct val="0"/>
        </a:spcAft>
        <a:defRPr sz="3600">
          <a:solidFill>
            <a:schemeClr val="tx2"/>
          </a:solidFill>
          <a:latin typeface="Arial" charset="0"/>
        </a:defRPr>
      </a:lvl3pPr>
      <a:lvl4pPr algn="l" rtl="0" eaLnBrk="0" fontAlgn="base" hangingPunct="0">
        <a:spcBef>
          <a:spcPct val="0"/>
        </a:spcBef>
        <a:spcAft>
          <a:spcPct val="0"/>
        </a:spcAft>
        <a:defRPr sz="3600">
          <a:solidFill>
            <a:schemeClr val="tx2"/>
          </a:solidFill>
          <a:latin typeface="Arial" charset="0"/>
        </a:defRPr>
      </a:lvl4pPr>
      <a:lvl5pPr algn="l" rtl="0" eaLnBrk="0" fontAlgn="base" hangingPunct="0">
        <a:spcBef>
          <a:spcPct val="0"/>
        </a:spcBef>
        <a:spcAft>
          <a:spcPct val="0"/>
        </a:spcAft>
        <a:defRPr sz="3600">
          <a:solidFill>
            <a:schemeClr val="tx2"/>
          </a:solidFill>
          <a:latin typeface="Arial" charset="0"/>
        </a:defRPr>
      </a:lvl5pPr>
      <a:lvl6pPr marL="457200" algn="l" rtl="0" fontAlgn="base">
        <a:spcBef>
          <a:spcPct val="0"/>
        </a:spcBef>
        <a:spcAft>
          <a:spcPct val="0"/>
        </a:spcAft>
        <a:defRPr sz="3600">
          <a:solidFill>
            <a:schemeClr val="tx2"/>
          </a:solidFill>
          <a:latin typeface="Arial" charset="0"/>
        </a:defRPr>
      </a:lvl6pPr>
      <a:lvl7pPr marL="914400" algn="l" rtl="0" fontAlgn="base">
        <a:spcBef>
          <a:spcPct val="0"/>
        </a:spcBef>
        <a:spcAft>
          <a:spcPct val="0"/>
        </a:spcAft>
        <a:defRPr sz="3600">
          <a:solidFill>
            <a:schemeClr val="tx2"/>
          </a:solidFill>
          <a:latin typeface="Arial" charset="0"/>
        </a:defRPr>
      </a:lvl7pPr>
      <a:lvl8pPr marL="1371600" algn="l" rtl="0" fontAlgn="base">
        <a:spcBef>
          <a:spcPct val="0"/>
        </a:spcBef>
        <a:spcAft>
          <a:spcPct val="0"/>
        </a:spcAft>
        <a:defRPr sz="3600">
          <a:solidFill>
            <a:schemeClr val="tx2"/>
          </a:solidFill>
          <a:latin typeface="Arial" charset="0"/>
        </a:defRPr>
      </a:lvl8pPr>
      <a:lvl9pPr marL="1828800" algn="l" rtl="0" fontAlgn="base">
        <a:spcBef>
          <a:spcPct val="0"/>
        </a:spcBef>
        <a:spcAft>
          <a:spcPct val="0"/>
        </a:spcAft>
        <a:defRPr sz="3600">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
        <a:defRPr sz="29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l"/>
        <a:defRPr sz="2500">
          <a:solidFill>
            <a:schemeClr val="tx1"/>
          </a:solidFill>
          <a:latin typeface="+mn-lt"/>
        </a:defRPr>
      </a:lvl2pPr>
      <a:lvl3pPr marL="1143000" indent="-228600" algn="l" rtl="0" eaLnBrk="0" fontAlgn="base" hangingPunct="0">
        <a:spcBef>
          <a:spcPct val="20000"/>
        </a:spcBef>
        <a:spcAft>
          <a:spcPct val="0"/>
        </a:spcAft>
        <a:buClr>
          <a:schemeClr val="tx2"/>
        </a:buClr>
        <a:buSzPct val="65000"/>
        <a:buFont typeface="Wingdings" pitchFamily="2" charset="2"/>
        <a:buChar char="¡"/>
        <a:defRPr sz="22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l"/>
        <a:defRPr sz="1900">
          <a:solidFill>
            <a:schemeClr val="tx1"/>
          </a:solidFill>
          <a:latin typeface="+mn-lt"/>
        </a:defRPr>
      </a:lvl4pPr>
      <a:lvl5pPr marL="2057400" indent="-228600" algn="l" rtl="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mn-lt"/>
        </a:defRPr>
      </a:lvl5pPr>
      <a:lvl6pPr marL="25146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6pPr>
      <a:lvl7pPr marL="29718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7pPr>
      <a:lvl8pPr marL="34290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8pPr>
      <a:lvl9pPr marL="38862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0" y="1377950"/>
            <a:ext cx="2133600" cy="101600"/>
          </a:xfrm>
          <a:prstGeom prst="rect">
            <a:avLst/>
          </a:prstGeom>
          <a:solidFill>
            <a:schemeClr val="accent2"/>
          </a:soli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19459" name="Rectangle 3"/>
          <p:cNvSpPr>
            <a:spLocks noChangeArrowheads="1"/>
          </p:cNvSpPr>
          <p:nvPr/>
        </p:nvSpPr>
        <p:spPr bwMode="auto">
          <a:xfrm>
            <a:off x="1447800" y="1377950"/>
            <a:ext cx="7239000" cy="101600"/>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6148" name="Rectangle 4"/>
          <p:cNvSpPr>
            <a:spLocks noGrp="1" noChangeArrowheads="1"/>
          </p:cNvSpPr>
          <p:nvPr>
            <p:ph type="title"/>
          </p:nvPr>
        </p:nvSpPr>
        <p:spPr bwMode="auto">
          <a:xfrm>
            <a:off x="931863" y="96838"/>
            <a:ext cx="7158037" cy="141287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6149" name="Rectangle 5"/>
          <p:cNvSpPr>
            <a:spLocks noGrp="1" noChangeArrowheads="1"/>
          </p:cNvSpPr>
          <p:nvPr>
            <p:ph type="body" idx="1"/>
          </p:nvPr>
        </p:nvSpPr>
        <p:spPr bwMode="auto">
          <a:xfrm>
            <a:off x="949325" y="1981200"/>
            <a:ext cx="7661275"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9462" name="Rectangle 6"/>
          <p:cNvSpPr>
            <a:spLocks noGrp="1" noChangeArrowheads="1"/>
          </p:cNvSpPr>
          <p:nvPr>
            <p:ph type="dt" sz="half" idx="2"/>
          </p:nvPr>
        </p:nvSpPr>
        <p:spPr bwMode="auto">
          <a:xfrm>
            <a:off x="94615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smtClean="0">
                <a:latin typeface="+mn-lt"/>
              </a:defRPr>
            </a:lvl1pPr>
          </a:lstStyle>
          <a:p>
            <a:pPr>
              <a:defRPr/>
            </a:pPr>
            <a:endParaRPr lang="en-US"/>
          </a:p>
        </p:txBody>
      </p:sp>
      <p:sp>
        <p:nvSpPr>
          <p:cNvPr id="19463" name="Rectangle 7"/>
          <p:cNvSpPr>
            <a:spLocks noGrp="1" noChangeArrowheads="1"/>
          </p:cNvSpPr>
          <p:nvPr>
            <p:ph type="ftr" sz="quarter" idx="3"/>
          </p:nvPr>
        </p:nvSpPr>
        <p:spPr bwMode="auto">
          <a:xfrm>
            <a:off x="33528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smtClean="0">
                <a:latin typeface="+mn-lt"/>
              </a:defRPr>
            </a:lvl1pPr>
          </a:lstStyle>
          <a:p>
            <a:pPr>
              <a:defRPr/>
            </a:pPr>
            <a:endParaRPr lang="en-US"/>
          </a:p>
        </p:txBody>
      </p:sp>
      <p:sp>
        <p:nvSpPr>
          <p:cNvPr id="19464" name="Rectangle 8"/>
          <p:cNvSpPr>
            <a:spLocks noGrp="1" noChangeArrowheads="1"/>
          </p:cNvSpPr>
          <p:nvPr>
            <p:ph type="sldNum" sz="quarter" idx="4"/>
          </p:nvPr>
        </p:nvSpPr>
        <p:spPr bwMode="auto">
          <a:xfrm>
            <a:off x="67056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latin typeface="+mn-lt"/>
              </a:defRPr>
            </a:lvl1pPr>
          </a:lstStyle>
          <a:p>
            <a:pPr>
              <a:defRPr/>
            </a:pPr>
            <a:fld id="{DD087B89-255F-40E8-BEE0-B50BD69680D9}" type="slidenum">
              <a:rPr lang="en-US"/>
              <a:pPr>
                <a:defRPr/>
              </a:pPr>
              <a:t>‹#›</a:t>
            </a:fld>
            <a:endParaRPr lang="en-US"/>
          </a:p>
        </p:txBody>
      </p:sp>
      <p:sp>
        <p:nvSpPr>
          <p:cNvPr id="19465" name="Freeform 9"/>
          <p:cNvSpPr>
            <a:spLocks noChangeArrowheads="1"/>
          </p:cNvSpPr>
          <p:nvPr/>
        </p:nvSpPr>
        <p:spPr bwMode="auto">
          <a:xfrm>
            <a:off x="838200" y="561975"/>
            <a:ext cx="152400" cy="1066800"/>
          </a:xfrm>
          <a:custGeom>
            <a:avLst/>
            <a:gdLst/>
            <a:ahLst/>
            <a:cxnLst>
              <a:cxn ang="0">
                <a:pos x="1000" y="1000"/>
              </a:cxn>
              <a:cxn ang="0">
                <a:pos x="0" y="1000"/>
              </a:cxn>
              <a:cxn ang="0">
                <a:pos x="0" y="0"/>
              </a:cxn>
              <a:cxn ang="0">
                <a:pos x="1000" y="0"/>
              </a:cxn>
            </a:cxnLst>
            <a:rect l="0" t="0" r="r" b="b"/>
            <a:pathLst>
              <a:path w="1000" h="1000">
                <a:moveTo>
                  <a:pt x="1000" y="1000"/>
                </a:moveTo>
                <a:lnTo>
                  <a:pt x="0" y="1000"/>
                </a:lnTo>
                <a:lnTo>
                  <a:pt x="0" y="0"/>
                </a:lnTo>
                <a:lnTo>
                  <a:pt x="1000" y="0"/>
                </a:lnTo>
              </a:path>
            </a:pathLst>
          </a:custGeom>
          <a:noFill/>
          <a:ln w="76200" cmpd="sng">
            <a:solidFill>
              <a:schemeClr val="tx2"/>
            </a:solidFill>
            <a:miter lim="800000"/>
            <a:headEnd/>
            <a:tailEnd/>
          </a:ln>
        </p:spPr>
        <p:txBody>
          <a:bodyPr/>
          <a:lstStyle/>
          <a:p>
            <a:pPr>
              <a:defRPr/>
            </a:pPr>
            <a:endParaRPr lang="en-US"/>
          </a:p>
        </p:txBody>
      </p:sp>
      <p:sp>
        <p:nvSpPr>
          <p:cNvPr id="19466" name="Freeform 10"/>
          <p:cNvSpPr>
            <a:spLocks noChangeArrowheads="1"/>
          </p:cNvSpPr>
          <p:nvPr/>
        </p:nvSpPr>
        <p:spPr bwMode="auto">
          <a:xfrm>
            <a:off x="8262938" y="269875"/>
            <a:ext cx="152400" cy="1073150"/>
          </a:xfrm>
          <a:custGeom>
            <a:avLst/>
            <a:gdLst/>
            <a:ahLst/>
            <a:cxnLst>
              <a:cxn ang="0">
                <a:pos x="0" y="0"/>
              </a:cxn>
              <a:cxn ang="0">
                <a:pos x="1000" y="0"/>
              </a:cxn>
              <a:cxn ang="0">
                <a:pos x="1000" y="1000"/>
              </a:cxn>
              <a:cxn ang="0">
                <a:pos x="0" y="1000"/>
              </a:cxn>
            </a:cxnLst>
            <a:rect l="0" t="0" r="r" b="b"/>
            <a:pathLst>
              <a:path w="1000" h="1000">
                <a:moveTo>
                  <a:pt x="0" y="0"/>
                </a:moveTo>
                <a:lnTo>
                  <a:pt x="1000" y="0"/>
                </a:lnTo>
                <a:lnTo>
                  <a:pt x="1000" y="1000"/>
                </a:lnTo>
                <a:lnTo>
                  <a:pt x="0" y="1000"/>
                </a:lnTo>
              </a:path>
            </a:pathLst>
          </a:custGeom>
          <a:noFill/>
          <a:ln w="76200" cap="flat" cmpd="sng">
            <a:solidFill>
              <a:schemeClr val="accent1"/>
            </a:solidFill>
            <a:prstDash val="solid"/>
            <a:miter lim="800000"/>
            <a:headEnd/>
            <a:tailEnd/>
          </a:ln>
        </p:spPr>
        <p:txBody>
          <a:bodyPr/>
          <a:lstStyle/>
          <a:p>
            <a:pPr>
              <a:defRPr/>
            </a:pPr>
            <a:endParaRPr lang="en-US"/>
          </a:p>
        </p:txBody>
      </p:sp>
    </p:spTree>
  </p:cSld>
  <p:clrMap bg1="dk2" tx1="lt1" bg2="dk1" tx2="lt2" accent1="accent1" accent2="accent2" accent3="accent3" accent4="accent4" accent5="accent5" accent6="accent6" hlink="hlink" folHlink="folHlink"/>
  <p:sldLayoutIdLst>
    <p:sldLayoutId id="2147484030" r:id="rId1"/>
    <p:sldLayoutId id="2147483897" r:id="rId2"/>
    <p:sldLayoutId id="2147483898" r:id="rId3"/>
    <p:sldLayoutId id="2147483899" r:id="rId4"/>
    <p:sldLayoutId id="2147483900" r:id="rId5"/>
    <p:sldLayoutId id="2147483901" r:id="rId6"/>
    <p:sldLayoutId id="2147483902" r:id="rId7"/>
    <p:sldLayoutId id="2147483903" r:id="rId8"/>
    <p:sldLayoutId id="2147483904" r:id="rId9"/>
    <p:sldLayoutId id="2147483905" r:id="rId10"/>
    <p:sldLayoutId id="2147483906" r:id="rId11"/>
    <p:sldLayoutId id="2147484044" r:id="rId12"/>
  </p:sldLayoutIdLst>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xStyles>
    <p:titleStyle>
      <a:lvl1pPr algn="l" rtl="0" eaLnBrk="0" fontAlgn="base" hangingPunct="0">
        <a:spcBef>
          <a:spcPct val="0"/>
        </a:spcBef>
        <a:spcAft>
          <a:spcPct val="0"/>
        </a:spcAft>
        <a:defRPr sz="40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Arial" charset="0"/>
        </a:defRPr>
      </a:lvl2pPr>
      <a:lvl3pPr algn="l" rtl="0" eaLnBrk="0" fontAlgn="base" hangingPunct="0">
        <a:spcBef>
          <a:spcPct val="0"/>
        </a:spcBef>
        <a:spcAft>
          <a:spcPct val="0"/>
        </a:spcAft>
        <a:defRPr sz="4000">
          <a:solidFill>
            <a:schemeClr val="tx2"/>
          </a:solidFill>
          <a:latin typeface="Arial" charset="0"/>
        </a:defRPr>
      </a:lvl3pPr>
      <a:lvl4pPr algn="l" rtl="0" eaLnBrk="0" fontAlgn="base" hangingPunct="0">
        <a:spcBef>
          <a:spcPct val="0"/>
        </a:spcBef>
        <a:spcAft>
          <a:spcPct val="0"/>
        </a:spcAft>
        <a:defRPr sz="4000">
          <a:solidFill>
            <a:schemeClr val="tx2"/>
          </a:solidFill>
          <a:latin typeface="Arial" charset="0"/>
        </a:defRPr>
      </a:lvl4pPr>
      <a:lvl5pPr algn="l" rtl="0" eaLnBrk="0" fontAlgn="base" hangingPunct="0">
        <a:spcBef>
          <a:spcPct val="0"/>
        </a:spcBef>
        <a:spcAft>
          <a:spcPct val="0"/>
        </a:spcAft>
        <a:defRPr sz="4000">
          <a:solidFill>
            <a:schemeClr val="tx2"/>
          </a:solidFill>
          <a:latin typeface="Arial" charset="0"/>
        </a:defRPr>
      </a:lvl5pPr>
      <a:lvl6pPr marL="457200" algn="l" rtl="0" fontAlgn="base">
        <a:spcBef>
          <a:spcPct val="0"/>
        </a:spcBef>
        <a:spcAft>
          <a:spcPct val="0"/>
        </a:spcAft>
        <a:defRPr sz="4000">
          <a:solidFill>
            <a:schemeClr val="tx2"/>
          </a:solidFill>
          <a:latin typeface="Arial" charset="0"/>
        </a:defRPr>
      </a:lvl6pPr>
      <a:lvl7pPr marL="914400" algn="l" rtl="0" fontAlgn="base">
        <a:spcBef>
          <a:spcPct val="0"/>
        </a:spcBef>
        <a:spcAft>
          <a:spcPct val="0"/>
        </a:spcAft>
        <a:defRPr sz="4000">
          <a:solidFill>
            <a:schemeClr val="tx2"/>
          </a:solidFill>
          <a:latin typeface="Arial" charset="0"/>
        </a:defRPr>
      </a:lvl7pPr>
      <a:lvl8pPr marL="1371600" algn="l" rtl="0" fontAlgn="base">
        <a:spcBef>
          <a:spcPct val="0"/>
        </a:spcBef>
        <a:spcAft>
          <a:spcPct val="0"/>
        </a:spcAft>
        <a:defRPr sz="4000">
          <a:solidFill>
            <a:schemeClr val="tx2"/>
          </a:solidFill>
          <a:latin typeface="Arial" charset="0"/>
        </a:defRPr>
      </a:lvl8pPr>
      <a:lvl9pPr marL="1828800" algn="l" rtl="0" fontAlgn="base">
        <a:spcBef>
          <a:spcPct val="0"/>
        </a:spcBef>
        <a:spcAft>
          <a:spcPct val="0"/>
        </a:spcAft>
        <a:defRPr sz="4000">
          <a:solidFill>
            <a:schemeClr val="tx2"/>
          </a:solidFill>
          <a:latin typeface="Arial" charset="0"/>
        </a:defRPr>
      </a:lvl9pPr>
    </p:titleStyle>
    <p:bodyStyle>
      <a:lvl1pPr marL="447675" indent="-447675" algn="l" rtl="0" eaLnBrk="0" fontAlgn="base" hangingPunct="0">
        <a:spcBef>
          <a:spcPct val="20000"/>
        </a:spcBef>
        <a:spcAft>
          <a:spcPct val="0"/>
        </a:spcAft>
        <a:buClr>
          <a:schemeClr val="accent1"/>
        </a:buClr>
        <a:buSzPct val="70000"/>
        <a:buFont typeface="Wingdings" pitchFamily="2" charset="2"/>
        <a:buChar char="n"/>
        <a:defRPr sz="3200">
          <a:solidFill>
            <a:schemeClr val="tx1"/>
          </a:solidFill>
          <a:latin typeface="+mn-lt"/>
          <a:ea typeface="+mn-ea"/>
          <a:cs typeface="+mn-cs"/>
        </a:defRPr>
      </a:lvl1pPr>
      <a:lvl2pPr marL="889000" indent="-439738" algn="l" rtl="0" eaLnBrk="0" fontAlgn="base" hangingPunct="0">
        <a:spcBef>
          <a:spcPct val="20000"/>
        </a:spcBef>
        <a:spcAft>
          <a:spcPct val="0"/>
        </a:spcAft>
        <a:buClr>
          <a:schemeClr val="hlink"/>
        </a:buClr>
        <a:buSzPct val="65000"/>
        <a:buFont typeface="Wingdings" pitchFamily="2" charset="2"/>
        <a:buChar char="¡"/>
        <a:defRPr sz="2800">
          <a:solidFill>
            <a:schemeClr val="tx1"/>
          </a:solidFill>
          <a:latin typeface="+mn-lt"/>
        </a:defRPr>
      </a:lvl2pPr>
      <a:lvl3pPr marL="1293813" indent="-403225" algn="l" rtl="0" eaLnBrk="0" fontAlgn="base" hangingPunct="0">
        <a:spcBef>
          <a:spcPct val="20000"/>
        </a:spcBef>
        <a:spcAft>
          <a:spcPct val="0"/>
        </a:spcAft>
        <a:buClr>
          <a:schemeClr val="accent1"/>
        </a:buClr>
        <a:buSzPct val="70000"/>
        <a:buFont typeface="Wingdings" pitchFamily="2" charset="2"/>
        <a:buChar char="n"/>
        <a:defRPr sz="2400">
          <a:solidFill>
            <a:schemeClr val="tx1"/>
          </a:solidFill>
          <a:latin typeface="+mn-lt"/>
        </a:defRPr>
      </a:lvl3pPr>
      <a:lvl4pPr marL="1681163" indent="-385763" algn="l" rtl="0" eaLnBrk="0" fontAlgn="base" hangingPunct="0">
        <a:spcBef>
          <a:spcPct val="20000"/>
        </a:spcBef>
        <a:spcAft>
          <a:spcPct val="0"/>
        </a:spcAft>
        <a:buClr>
          <a:schemeClr val="hlink"/>
        </a:buClr>
        <a:buSzPct val="75000"/>
        <a:buFont typeface="Wingdings" pitchFamily="2" charset="2"/>
        <a:buChar char="¡"/>
        <a:defRPr sz="2000">
          <a:solidFill>
            <a:schemeClr val="tx1"/>
          </a:solidFill>
          <a:latin typeface="+mn-lt"/>
        </a:defRPr>
      </a:lvl4pPr>
      <a:lvl5pPr marL="2070100" indent="-387350" algn="l" rtl="0" eaLnBrk="0" fontAlgn="base" hangingPunct="0">
        <a:spcBef>
          <a:spcPct val="20000"/>
        </a:spcBef>
        <a:spcAft>
          <a:spcPct val="0"/>
        </a:spcAft>
        <a:buClr>
          <a:schemeClr val="accent1"/>
        </a:buClr>
        <a:buSzPct val="70000"/>
        <a:buFont typeface="Wingdings" pitchFamily="2" charset="2"/>
        <a:buChar char="n"/>
        <a:defRPr sz="2000">
          <a:solidFill>
            <a:schemeClr val="tx1"/>
          </a:solidFill>
          <a:latin typeface="+mn-lt"/>
        </a:defRPr>
      </a:lvl5pPr>
      <a:lvl6pPr marL="25273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6pPr>
      <a:lvl7pPr marL="29845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7pPr>
      <a:lvl8pPr marL="34417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8pPr>
      <a:lvl9pPr marL="38989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smtClean="0">
                <a:latin typeface="+mn-lt"/>
              </a:defRPr>
            </a:lvl1pPr>
          </a:lstStyle>
          <a:p>
            <a:pPr>
              <a:defRPr/>
            </a:pPr>
            <a:endParaRPr lang="en-US"/>
          </a:p>
        </p:txBody>
      </p:sp>
      <p:sp>
        <p:nvSpPr>
          <p:cNvPr id="25603"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Arial Black" pitchFamily="34" charset="0"/>
              </a:defRPr>
            </a:lvl1pPr>
          </a:lstStyle>
          <a:p>
            <a:pPr>
              <a:defRPr/>
            </a:pPr>
            <a:fld id="{E096FC37-E94A-468B-B433-75A4720CE8BD}" type="slidenum">
              <a:rPr lang="en-US"/>
              <a:pPr>
                <a:defRPr/>
              </a:pPr>
              <a:t>‹#›</a:t>
            </a:fld>
            <a:endParaRPr lang="en-US"/>
          </a:p>
        </p:txBody>
      </p:sp>
      <p:grpSp>
        <p:nvGrpSpPr>
          <p:cNvPr id="7172" name="Group 4"/>
          <p:cNvGrpSpPr>
            <a:grpSpLocks/>
          </p:cNvGrpSpPr>
          <p:nvPr/>
        </p:nvGrpSpPr>
        <p:grpSpPr bwMode="auto">
          <a:xfrm>
            <a:off x="0" y="0"/>
            <a:ext cx="9144000" cy="546100"/>
            <a:chOff x="0" y="0"/>
            <a:chExt cx="5760" cy="344"/>
          </a:xfrm>
        </p:grpSpPr>
        <p:sp>
          <p:nvSpPr>
            <p:cNvPr id="25605"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25606"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pPr eaLnBrk="1" hangingPunct="1">
                <a:defRPr/>
              </a:pPr>
              <a:endParaRPr lang="en-US" sz="2400">
                <a:latin typeface="Times New Roman" pitchFamily="18" charset="0"/>
              </a:endParaRPr>
            </a:p>
          </p:txBody>
        </p:sp>
        <p:sp>
          <p:nvSpPr>
            <p:cNvPr id="25607"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pPr eaLnBrk="1" hangingPunct="1">
                <a:defRPr/>
              </a:pPr>
              <a:endParaRPr lang="en-US">
                <a:solidFill>
                  <a:schemeClr val="hlink"/>
                </a:solidFill>
                <a:latin typeface="Arial" charset="0"/>
              </a:endParaRPr>
            </a:p>
          </p:txBody>
        </p:sp>
        <p:sp>
          <p:nvSpPr>
            <p:cNvPr id="25608"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pPr eaLnBrk="1" hangingPunct="1">
                <a:defRPr/>
              </a:pPr>
              <a:endParaRPr lang="en-US">
                <a:solidFill>
                  <a:schemeClr val="hlink"/>
                </a:solidFill>
                <a:latin typeface="Arial" charset="0"/>
              </a:endParaRPr>
            </a:p>
          </p:txBody>
        </p:sp>
        <p:sp>
          <p:nvSpPr>
            <p:cNvPr id="25609"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pPr eaLnBrk="1" hangingPunct="1">
                <a:defRPr/>
              </a:pPr>
              <a:endParaRPr lang="en-US">
                <a:solidFill>
                  <a:schemeClr val="accent2"/>
                </a:solidFill>
                <a:latin typeface="Arial" charset="0"/>
              </a:endParaRPr>
            </a:p>
          </p:txBody>
        </p:sp>
        <p:sp>
          <p:nvSpPr>
            <p:cNvPr id="25610"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pPr eaLnBrk="1" hangingPunct="1">
                <a:defRPr/>
              </a:pPr>
              <a:endParaRPr lang="en-US">
                <a:solidFill>
                  <a:schemeClr val="hlink"/>
                </a:solidFill>
                <a:latin typeface="Arial" charset="0"/>
              </a:endParaRPr>
            </a:p>
          </p:txBody>
        </p:sp>
        <p:sp>
          <p:nvSpPr>
            <p:cNvPr id="25611"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pPr eaLnBrk="1" hangingPunct="1">
                <a:defRPr/>
              </a:pPr>
              <a:endParaRPr lang="en-US" sz="2400">
                <a:latin typeface="Times New Roman" pitchFamily="18" charset="0"/>
              </a:endParaRPr>
            </a:p>
          </p:txBody>
        </p:sp>
        <p:sp>
          <p:nvSpPr>
            <p:cNvPr id="25612"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pPr eaLnBrk="1" hangingPunct="1">
                <a:defRPr/>
              </a:pPr>
              <a:endParaRPr lang="en-US">
                <a:solidFill>
                  <a:schemeClr val="accent2"/>
                </a:solidFill>
                <a:latin typeface="Arial" charset="0"/>
              </a:endParaRPr>
            </a:p>
          </p:txBody>
        </p:sp>
        <p:sp>
          <p:nvSpPr>
            <p:cNvPr id="25613"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pPr eaLnBrk="1" hangingPunct="1">
                <a:defRPr/>
              </a:pPr>
              <a:endParaRPr lang="en-US">
                <a:solidFill>
                  <a:schemeClr val="accent2"/>
                </a:solidFill>
                <a:latin typeface="Arial" charset="0"/>
              </a:endParaRPr>
            </a:p>
          </p:txBody>
        </p:sp>
      </p:grpSp>
      <p:sp>
        <p:nvSpPr>
          <p:cNvPr id="7173" name="Rectangle 14"/>
          <p:cNvSpPr>
            <a:spLocks noGrp="1" noChangeArrowheads="1"/>
          </p:cNvSpPr>
          <p:nvPr>
            <p:ph type="title"/>
          </p:nvPr>
        </p:nvSpPr>
        <p:spPr bwMode="auto">
          <a:xfrm>
            <a:off x="457200" y="457200"/>
            <a:ext cx="8229600"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7174" name="Rectangle 15"/>
          <p:cNvSpPr>
            <a:spLocks noGrp="1" noChangeArrowheads="1"/>
          </p:cNvSpPr>
          <p:nvPr>
            <p:ph type="body" idx="1"/>
          </p:nvPr>
        </p:nvSpPr>
        <p:spPr bwMode="auto">
          <a:xfrm>
            <a:off x="457200" y="1981200"/>
            <a:ext cx="8229600" cy="3886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5616"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84031" r:id="rId1"/>
    <p:sldLayoutId id="2147483907" r:id="rId2"/>
    <p:sldLayoutId id="2147483908" r:id="rId3"/>
    <p:sldLayoutId id="2147483909" r:id="rId4"/>
    <p:sldLayoutId id="2147483910" r:id="rId5"/>
    <p:sldLayoutId id="2147483911" r:id="rId6"/>
    <p:sldLayoutId id="2147483912" r:id="rId7"/>
    <p:sldLayoutId id="2147483913" r:id="rId8"/>
    <p:sldLayoutId id="2147483914" r:id="rId9"/>
    <p:sldLayoutId id="2147483915" r:id="rId10"/>
    <p:sldLayoutId id="2147483916" r:id="rId11"/>
  </p:sldLayoutIdLst>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xStyles>
    <p:titleStyle>
      <a:lvl1pPr algn="l" rtl="0" eaLnBrk="0" fontAlgn="base" hangingPunct="0">
        <a:spcBef>
          <a:spcPct val="0"/>
        </a:spcBef>
        <a:spcAft>
          <a:spcPct val="0"/>
        </a:spcAft>
        <a:defRPr sz="44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Arial" charset="0"/>
        </a:defRPr>
      </a:lvl2pPr>
      <a:lvl3pPr algn="l" rtl="0" eaLnBrk="0" fontAlgn="base" hangingPunct="0">
        <a:spcBef>
          <a:spcPct val="0"/>
        </a:spcBef>
        <a:spcAft>
          <a:spcPct val="0"/>
        </a:spcAft>
        <a:defRPr sz="4400">
          <a:solidFill>
            <a:schemeClr val="tx1"/>
          </a:solidFill>
          <a:latin typeface="Arial" charset="0"/>
        </a:defRPr>
      </a:lvl3pPr>
      <a:lvl4pPr algn="l" rtl="0" eaLnBrk="0" fontAlgn="base" hangingPunct="0">
        <a:spcBef>
          <a:spcPct val="0"/>
        </a:spcBef>
        <a:spcAft>
          <a:spcPct val="0"/>
        </a:spcAft>
        <a:defRPr sz="4400">
          <a:solidFill>
            <a:schemeClr val="tx1"/>
          </a:solidFill>
          <a:latin typeface="Arial" charset="0"/>
        </a:defRPr>
      </a:lvl4pPr>
      <a:lvl5pPr algn="l" rtl="0" eaLnBrk="0" fontAlgn="base" hangingPunct="0">
        <a:spcBef>
          <a:spcPct val="0"/>
        </a:spcBef>
        <a:spcAft>
          <a:spcPct val="0"/>
        </a:spcAft>
        <a:defRPr sz="4400">
          <a:solidFill>
            <a:schemeClr val="tx1"/>
          </a:solidFill>
          <a:latin typeface="Arial" charset="0"/>
        </a:defRPr>
      </a:lvl5pPr>
      <a:lvl6pPr marL="457200" algn="l" rtl="0" fontAlgn="base">
        <a:spcBef>
          <a:spcPct val="0"/>
        </a:spcBef>
        <a:spcAft>
          <a:spcPct val="0"/>
        </a:spcAft>
        <a:defRPr sz="4400">
          <a:solidFill>
            <a:schemeClr val="tx1"/>
          </a:solidFill>
          <a:latin typeface="Arial" charset="0"/>
        </a:defRPr>
      </a:lvl6pPr>
      <a:lvl7pPr marL="914400" algn="l" rtl="0" fontAlgn="base">
        <a:spcBef>
          <a:spcPct val="0"/>
        </a:spcBef>
        <a:spcAft>
          <a:spcPct val="0"/>
        </a:spcAft>
        <a:defRPr sz="4400">
          <a:solidFill>
            <a:schemeClr val="tx1"/>
          </a:solidFill>
          <a:latin typeface="Arial" charset="0"/>
        </a:defRPr>
      </a:lvl7pPr>
      <a:lvl8pPr marL="1371600" algn="l" rtl="0" fontAlgn="base">
        <a:spcBef>
          <a:spcPct val="0"/>
        </a:spcBef>
        <a:spcAft>
          <a:spcPct val="0"/>
        </a:spcAft>
        <a:defRPr sz="4400">
          <a:solidFill>
            <a:schemeClr val="tx1"/>
          </a:solidFill>
          <a:latin typeface="Arial" charset="0"/>
        </a:defRPr>
      </a:lvl8pPr>
      <a:lvl9pPr marL="1828800" algn="l" rtl="0" fontAlgn="base">
        <a:spcBef>
          <a:spcPct val="0"/>
        </a:spcBef>
        <a:spcAft>
          <a:spcPct val="0"/>
        </a:spcAft>
        <a:defRPr sz="4400">
          <a:solidFill>
            <a:schemeClr val="tx1"/>
          </a:solidFill>
          <a:latin typeface="Arial" charset="0"/>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574675" y="304800"/>
            <a:ext cx="8001000" cy="12160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8195" name="Rectangle 3"/>
          <p:cNvSpPr>
            <a:spLocks noGrp="1" noChangeArrowheads="1"/>
          </p:cNvSpPr>
          <p:nvPr>
            <p:ph type="body" idx="1"/>
          </p:nvPr>
        </p:nvSpPr>
        <p:spPr bwMode="auto">
          <a:xfrm>
            <a:off x="566738" y="1752600"/>
            <a:ext cx="80010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8676" name="AutoShape 4"/>
          <p:cNvSpPr>
            <a:spLocks noChangeArrowheads="1"/>
          </p:cNvSpPr>
          <p:nvPr/>
        </p:nvSpPr>
        <p:spPr bwMode="auto">
          <a:xfrm>
            <a:off x="609600" y="1566863"/>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pPr eaLnBrk="1" hangingPunct="1">
              <a:defRPr/>
            </a:pPr>
            <a:endParaRPr lang="en-US" sz="2400">
              <a:latin typeface="Times New Roman" pitchFamily="18" charset="0"/>
            </a:endParaRPr>
          </a:p>
        </p:txBody>
      </p:sp>
      <p:sp>
        <p:nvSpPr>
          <p:cNvPr id="28677"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p:spPr>
        <p:txBody>
          <a:bodyPr/>
          <a:lstStyle/>
          <a:p>
            <a:pPr>
              <a:defRPr/>
            </a:pPr>
            <a:endParaRPr lang="en-US"/>
          </a:p>
        </p:txBody>
      </p:sp>
      <p:sp>
        <p:nvSpPr>
          <p:cNvPr id="28678"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latin typeface="+mn-lt"/>
              </a:defRPr>
            </a:lvl1pPr>
          </a:lstStyle>
          <a:p>
            <a:pPr>
              <a:defRPr/>
            </a:pPr>
            <a:endParaRPr lang="en-US"/>
          </a:p>
        </p:txBody>
      </p:sp>
      <p:sp>
        <p:nvSpPr>
          <p:cNvPr id="28679" name="Rectangle 7"/>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200" smtClean="0">
                <a:latin typeface="+mn-lt"/>
              </a:defRPr>
            </a:lvl1pPr>
          </a:lstStyle>
          <a:p>
            <a:pPr>
              <a:defRPr/>
            </a:pPr>
            <a:endParaRPr lang="en-US"/>
          </a:p>
        </p:txBody>
      </p:sp>
      <p:sp>
        <p:nvSpPr>
          <p:cNvPr id="28680" name="Rectangle 8"/>
          <p:cNvSpPr>
            <a:spLocks noGrp="1" noChangeArrowheads="1"/>
          </p:cNvSpPr>
          <p:nvPr>
            <p:ph type="sldNum" sz="quarter" idx="4"/>
          </p:nvPr>
        </p:nvSpPr>
        <p:spPr bwMode="auto">
          <a:xfrm>
            <a:off x="65532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latin typeface="+mn-lt"/>
              </a:defRPr>
            </a:lvl1pPr>
          </a:lstStyle>
          <a:p>
            <a:pPr>
              <a:defRPr/>
            </a:pPr>
            <a:fld id="{F248535D-E6DF-4D8B-86A6-36FEB270D03E}"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4032" r:id="rId1"/>
    <p:sldLayoutId id="2147483917" r:id="rId2"/>
    <p:sldLayoutId id="2147483918" r:id="rId3"/>
    <p:sldLayoutId id="2147483919" r:id="rId4"/>
    <p:sldLayoutId id="2147483920" r:id="rId5"/>
    <p:sldLayoutId id="2147483921" r:id="rId6"/>
    <p:sldLayoutId id="2147483922" r:id="rId7"/>
    <p:sldLayoutId id="2147483923" r:id="rId8"/>
    <p:sldLayoutId id="2147483924" r:id="rId9"/>
    <p:sldLayoutId id="2147483925" r:id="rId10"/>
    <p:sldLayoutId id="2147483926" r:id="rId11"/>
  </p:sldLayoutIdLst>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218" name="Group 2"/>
          <p:cNvGrpSpPr>
            <a:grpSpLocks/>
          </p:cNvGrpSpPr>
          <p:nvPr/>
        </p:nvGrpSpPr>
        <p:grpSpPr bwMode="auto">
          <a:xfrm>
            <a:off x="1071563" y="304800"/>
            <a:ext cx="7615237" cy="1106488"/>
            <a:chOff x="675" y="192"/>
            <a:chExt cx="4797" cy="697"/>
          </a:xfrm>
        </p:grpSpPr>
        <p:sp>
          <p:nvSpPr>
            <p:cNvPr id="31747" name="Oval 3"/>
            <p:cNvSpPr>
              <a:spLocks noChangeArrowheads="1"/>
            </p:cNvSpPr>
            <p:nvPr/>
          </p:nvSpPr>
          <p:spPr bwMode="hidden">
            <a:xfrm flipH="1">
              <a:off x="3067" y="192"/>
              <a:ext cx="696" cy="696"/>
            </a:xfrm>
            <a:prstGeom prst="ellipse">
              <a:avLst/>
            </a:prstGeom>
            <a:solidFill>
              <a:schemeClr val="accent2"/>
            </a:solidFill>
            <a:ln w="2857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31748" name="Oval 4"/>
            <p:cNvSpPr>
              <a:spLocks noChangeArrowheads="1"/>
            </p:cNvSpPr>
            <p:nvPr/>
          </p:nvSpPr>
          <p:spPr bwMode="hidden">
            <a:xfrm flipH="1">
              <a:off x="4777" y="192"/>
              <a:ext cx="695" cy="696"/>
            </a:xfrm>
            <a:prstGeom prst="ellipse">
              <a:avLst/>
            </a:prstGeom>
            <a:solidFill>
              <a:schemeClr val="accent2"/>
            </a:solidFill>
            <a:ln w="2857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31749" name="Oval 5"/>
            <p:cNvSpPr>
              <a:spLocks noChangeArrowheads="1"/>
            </p:cNvSpPr>
            <p:nvPr/>
          </p:nvSpPr>
          <p:spPr bwMode="hidden">
            <a:xfrm flipH="1">
              <a:off x="675" y="193"/>
              <a:ext cx="695" cy="696"/>
            </a:xfrm>
            <a:prstGeom prst="ellipse">
              <a:avLst/>
            </a:prstGeom>
            <a:solidFill>
              <a:schemeClr val="accent2"/>
            </a:solidFill>
            <a:ln w="28575">
              <a:noFill/>
              <a:round/>
              <a:headEnd/>
              <a:tailEnd/>
            </a:ln>
            <a:effectLst/>
          </p:spPr>
          <p:txBody>
            <a:bodyPr wrap="none" anchor="ctr"/>
            <a:lstStyle/>
            <a:p>
              <a:pPr algn="ctr" eaLnBrk="1" hangingPunct="1">
                <a:defRPr/>
              </a:pPr>
              <a:endParaRPr lang="en-US" sz="2400">
                <a:latin typeface="Times New Roman" pitchFamily="18" charset="0"/>
              </a:endParaRPr>
            </a:p>
          </p:txBody>
        </p:sp>
        <p:sp>
          <p:nvSpPr>
            <p:cNvPr id="31750" name="Oval 6"/>
            <p:cNvSpPr>
              <a:spLocks noChangeArrowheads="1"/>
            </p:cNvSpPr>
            <p:nvPr/>
          </p:nvSpPr>
          <p:spPr bwMode="hidden">
            <a:xfrm flipH="1">
              <a:off x="3984" y="192"/>
              <a:ext cx="695" cy="696"/>
            </a:xfrm>
            <a:prstGeom prst="ellipse">
              <a:avLst/>
            </a:prstGeom>
            <a:noFill/>
            <a:ln w="28575">
              <a:solidFill>
                <a:schemeClr val="accent2"/>
              </a:solidFill>
              <a:round/>
              <a:headEnd/>
              <a:tailEnd/>
            </a:ln>
            <a:effectLst/>
          </p:spPr>
          <p:txBody>
            <a:bodyPr wrap="none" anchor="ctr"/>
            <a:lstStyle/>
            <a:p>
              <a:pPr algn="ctr" eaLnBrk="1" hangingPunct="1">
                <a:defRPr/>
              </a:pPr>
              <a:endParaRPr lang="en-US" sz="2400">
                <a:latin typeface="Times New Roman" pitchFamily="18" charset="0"/>
              </a:endParaRPr>
            </a:p>
          </p:txBody>
        </p:sp>
        <p:sp>
          <p:nvSpPr>
            <p:cNvPr id="31751" name="Oval 7"/>
            <p:cNvSpPr>
              <a:spLocks noChangeArrowheads="1"/>
            </p:cNvSpPr>
            <p:nvPr/>
          </p:nvSpPr>
          <p:spPr bwMode="hidden">
            <a:xfrm flipH="1">
              <a:off x="1486" y="192"/>
              <a:ext cx="695" cy="696"/>
            </a:xfrm>
            <a:prstGeom prst="ellipse">
              <a:avLst/>
            </a:prstGeom>
            <a:noFill/>
            <a:ln w="28575">
              <a:solidFill>
                <a:schemeClr val="accent2"/>
              </a:solidFill>
              <a:round/>
              <a:headEnd/>
              <a:tailEnd/>
            </a:ln>
            <a:effectLst/>
          </p:spPr>
          <p:txBody>
            <a:bodyPr wrap="none" anchor="ctr"/>
            <a:lstStyle/>
            <a:p>
              <a:pPr algn="ctr" eaLnBrk="1" hangingPunct="1">
                <a:defRPr/>
              </a:pPr>
              <a:endParaRPr lang="en-US" sz="2400">
                <a:latin typeface="Times New Roman" pitchFamily="18" charset="0"/>
              </a:endParaRPr>
            </a:p>
          </p:txBody>
        </p:sp>
      </p:grpSp>
      <p:sp>
        <p:nvSpPr>
          <p:cNvPr id="9219" name="Rectangle 8"/>
          <p:cNvSpPr>
            <a:spLocks noGrp="1" noChangeArrowheads="1"/>
          </p:cNvSpPr>
          <p:nvPr>
            <p:ph type="body" idx="1"/>
          </p:nvPr>
        </p:nvSpPr>
        <p:spPr bwMode="auto">
          <a:xfrm>
            <a:off x="457200" y="16002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1753" name="Rectangle 9"/>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smtClean="0">
                <a:latin typeface="+mn-lt"/>
              </a:defRPr>
            </a:lvl1pPr>
          </a:lstStyle>
          <a:p>
            <a:pPr>
              <a:defRPr/>
            </a:pPr>
            <a:endParaRPr lang="en-US"/>
          </a:p>
        </p:txBody>
      </p:sp>
      <p:sp>
        <p:nvSpPr>
          <p:cNvPr id="31754" name="Rectangle 1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smtClean="0">
                <a:latin typeface="+mn-lt"/>
              </a:defRPr>
            </a:lvl1pPr>
          </a:lstStyle>
          <a:p>
            <a:pPr>
              <a:defRPr/>
            </a:pPr>
            <a:endParaRPr lang="en-US"/>
          </a:p>
        </p:txBody>
      </p:sp>
      <p:sp>
        <p:nvSpPr>
          <p:cNvPr id="31755" name="Rectangle 11"/>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latin typeface="+mn-lt"/>
              </a:defRPr>
            </a:lvl1pPr>
          </a:lstStyle>
          <a:p>
            <a:pPr>
              <a:defRPr/>
            </a:pPr>
            <a:fld id="{4165903D-95A8-490B-8D94-E9040F11E203}" type="slidenum">
              <a:rPr lang="en-US"/>
              <a:pPr>
                <a:defRPr/>
              </a:pPr>
              <a:t>‹#›</a:t>
            </a:fld>
            <a:endParaRPr lang="en-US"/>
          </a:p>
        </p:txBody>
      </p:sp>
      <p:sp>
        <p:nvSpPr>
          <p:cNvPr id="9223" name="Rectangle 1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Tree>
  </p:cSld>
  <p:clrMap bg1="lt1" tx1="dk1" bg2="lt2" tx2="dk2" accent1="accent1" accent2="accent2" accent3="accent3" accent4="accent4" accent5="accent5" accent6="accent6" hlink="hlink" folHlink="folHlink"/>
  <p:sldLayoutIdLst>
    <p:sldLayoutId id="2147484033" r:id="rId1"/>
    <p:sldLayoutId id="2147483927" r:id="rId2"/>
    <p:sldLayoutId id="2147483928" r:id="rId3"/>
    <p:sldLayoutId id="2147483929" r:id="rId4"/>
    <p:sldLayoutId id="2147483930" r:id="rId5"/>
    <p:sldLayoutId id="2147483931" r:id="rId6"/>
    <p:sldLayoutId id="2147483932" r:id="rId7"/>
    <p:sldLayoutId id="2147483933" r:id="rId8"/>
    <p:sldLayoutId id="2147483934" r:id="rId9"/>
    <p:sldLayoutId id="2147483935" r:id="rId10"/>
    <p:sldLayoutId id="2147483936" r:id="rId11"/>
  </p:sldLayoutIdLst>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Arial" charset="0"/>
        </a:defRPr>
      </a:lvl2pPr>
      <a:lvl3pPr algn="l" rtl="0" eaLnBrk="0" fontAlgn="base" hangingPunct="0">
        <a:spcBef>
          <a:spcPct val="0"/>
        </a:spcBef>
        <a:spcAft>
          <a:spcPct val="0"/>
        </a:spcAft>
        <a:defRPr sz="3800">
          <a:solidFill>
            <a:schemeClr val="tx2"/>
          </a:solidFill>
          <a:latin typeface="Arial" charset="0"/>
        </a:defRPr>
      </a:lvl3pPr>
      <a:lvl4pPr algn="l" rtl="0" eaLnBrk="0" fontAlgn="base" hangingPunct="0">
        <a:spcBef>
          <a:spcPct val="0"/>
        </a:spcBef>
        <a:spcAft>
          <a:spcPct val="0"/>
        </a:spcAft>
        <a:defRPr sz="3800">
          <a:solidFill>
            <a:schemeClr val="tx2"/>
          </a:solidFill>
          <a:latin typeface="Arial" charset="0"/>
        </a:defRPr>
      </a:lvl4pPr>
      <a:lvl5pPr algn="l" rtl="0" eaLnBrk="0" fontAlgn="base" hangingPunct="0">
        <a:spcBef>
          <a:spcPct val="0"/>
        </a:spcBef>
        <a:spcAft>
          <a:spcPct val="0"/>
        </a:spcAft>
        <a:defRPr sz="3800">
          <a:solidFill>
            <a:schemeClr val="tx2"/>
          </a:solidFill>
          <a:latin typeface="Arial" charset="0"/>
        </a:defRPr>
      </a:lvl5pPr>
      <a:lvl6pPr marL="457200" algn="l" rtl="0" fontAlgn="base">
        <a:spcBef>
          <a:spcPct val="0"/>
        </a:spcBef>
        <a:spcAft>
          <a:spcPct val="0"/>
        </a:spcAft>
        <a:defRPr sz="3800">
          <a:solidFill>
            <a:schemeClr val="tx2"/>
          </a:solidFill>
          <a:latin typeface="Arial" charset="0"/>
        </a:defRPr>
      </a:lvl6pPr>
      <a:lvl7pPr marL="914400" algn="l" rtl="0" fontAlgn="base">
        <a:spcBef>
          <a:spcPct val="0"/>
        </a:spcBef>
        <a:spcAft>
          <a:spcPct val="0"/>
        </a:spcAft>
        <a:defRPr sz="3800">
          <a:solidFill>
            <a:schemeClr val="tx2"/>
          </a:solidFill>
          <a:latin typeface="Arial" charset="0"/>
        </a:defRPr>
      </a:lvl7pPr>
      <a:lvl8pPr marL="1371600" algn="l" rtl="0" fontAlgn="base">
        <a:spcBef>
          <a:spcPct val="0"/>
        </a:spcBef>
        <a:spcAft>
          <a:spcPct val="0"/>
        </a:spcAft>
        <a:defRPr sz="3800">
          <a:solidFill>
            <a:schemeClr val="tx2"/>
          </a:solidFill>
          <a:latin typeface="Arial" charset="0"/>
        </a:defRPr>
      </a:lvl8pPr>
      <a:lvl9pPr marL="1828800" algn="l" rtl="0" fontAlgn="base">
        <a:spcBef>
          <a:spcPct val="0"/>
        </a:spcBef>
        <a:spcAft>
          <a:spcPct val="0"/>
        </a:spcAft>
        <a:defRPr sz="3800">
          <a:solidFill>
            <a:schemeClr val="tx2"/>
          </a:solidFill>
          <a:latin typeface="Arial" charset="0"/>
        </a:defRPr>
      </a:lvl9pPr>
    </p:titleStyle>
    <p:bodyStyle>
      <a:lvl1pPr marL="342900" indent="-342900" algn="l" rtl="0" eaLnBrk="0" fontAlgn="base" hangingPunct="0">
        <a:spcBef>
          <a:spcPct val="20000"/>
        </a:spcBef>
        <a:spcAft>
          <a:spcPct val="0"/>
        </a:spcAft>
        <a:buClr>
          <a:schemeClr val="accent1"/>
        </a:buClr>
        <a:buFont typeface="Wingdings"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itchFamily="2" charset="2"/>
        <a:buChar char="¡"/>
        <a:defRPr sz="2700">
          <a:solidFill>
            <a:schemeClr val="tx1"/>
          </a:solidFill>
          <a:latin typeface="+mn-lt"/>
        </a:defRPr>
      </a:lvl2pPr>
      <a:lvl3pPr marL="1143000" indent="-228600" algn="l" rtl="0" eaLnBrk="0" fontAlgn="base" hangingPunct="0">
        <a:spcBef>
          <a:spcPct val="20000"/>
        </a:spcBef>
        <a:spcAft>
          <a:spcPct val="0"/>
        </a:spcAft>
        <a:buClr>
          <a:schemeClr val="accent1"/>
        </a:buClr>
        <a:buFont typeface="Wingdings" pitchFamily="2" charset="2"/>
        <a:buChar char="l"/>
        <a:defRPr sz="2300">
          <a:solidFill>
            <a:schemeClr val="tx1"/>
          </a:solidFill>
          <a:latin typeface="+mn-lt"/>
        </a:defRPr>
      </a:lvl3pPr>
      <a:lvl4pPr marL="1600200" indent="-228600" algn="l" rtl="0" eaLnBrk="0" fontAlgn="base" hangingPunct="0">
        <a:spcBef>
          <a:spcPct val="20000"/>
        </a:spcBef>
        <a:spcAft>
          <a:spcPct val="0"/>
        </a:spcAft>
        <a:buClr>
          <a:schemeClr val="accent1"/>
        </a:buClr>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57647"/>
                <a:invGamma/>
              </a:schemeClr>
            </a:gs>
            <a:gs pos="100000">
              <a:schemeClr val="bg1"/>
            </a:gs>
          </a:gsLst>
          <a:lin ang="2700000" scaled="1"/>
        </a:gradFill>
        <a:effectLst/>
      </p:bgPr>
    </p:bg>
    <p:spTree>
      <p:nvGrpSpPr>
        <p:cNvPr id="1" name=""/>
        <p:cNvGrpSpPr/>
        <p:nvPr/>
      </p:nvGrpSpPr>
      <p:grpSpPr>
        <a:xfrm>
          <a:off x="0" y="0"/>
          <a:ext cx="0" cy="0"/>
          <a:chOff x="0" y="0"/>
          <a:chExt cx="0" cy="0"/>
        </a:xfrm>
      </p:grpSpPr>
      <p:grpSp>
        <p:nvGrpSpPr>
          <p:cNvPr id="10242" name="Group 2"/>
          <p:cNvGrpSpPr>
            <a:grpSpLocks/>
          </p:cNvGrpSpPr>
          <p:nvPr/>
        </p:nvGrpSpPr>
        <p:grpSpPr bwMode="auto">
          <a:xfrm>
            <a:off x="0" y="0"/>
            <a:ext cx="9144000" cy="6856413"/>
            <a:chOff x="0" y="0"/>
            <a:chExt cx="5760" cy="4319"/>
          </a:xfrm>
        </p:grpSpPr>
        <p:sp>
          <p:nvSpPr>
            <p:cNvPr id="37891"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a:defRPr/>
              </a:pPr>
              <a:endParaRPr lang="en-US"/>
            </a:p>
          </p:txBody>
        </p:sp>
        <p:sp>
          <p:nvSpPr>
            <p:cNvPr id="37892"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p>
          </p:txBody>
        </p:sp>
        <p:sp>
          <p:nvSpPr>
            <p:cNvPr id="37893"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a:defRPr/>
              </a:pPr>
              <a:endParaRPr lang="en-US"/>
            </a:p>
          </p:txBody>
        </p:sp>
        <p:sp>
          <p:nvSpPr>
            <p:cNvPr id="37894"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p>
          </p:txBody>
        </p:sp>
        <p:sp>
          <p:nvSpPr>
            <p:cNvPr id="37895"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a:defRPr/>
              </a:pPr>
              <a:endParaRPr lang="en-US"/>
            </a:p>
          </p:txBody>
        </p:sp>
        <p:sp>
          <p:nvSpPr>
            <p:cNvPr id="37896"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pPr>
                <a:defRPr/>
              </a:pPr>
              <a:endParaRPr lang="en-US"/>
            </a:p>
          </p:txBody>
        </p:sp>
        <p:sp>
          <p:nvSpPr>
            <p:cNvPr id="37897"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pPr>
                <a:defRPr/>
              </a:pPr>
              <a:endParaRPr lang="en-US"/>
            </a:p>
          </p:txBody>
        </p:sp>
        <p:sp>
          <p:nvSpPr>
            <p:cNvPr id="37898"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p>
          </p:txBody>
        </p:sp>
        <p:sp>
          <p:nvSpPr>
            <p:cNvPr id="37899"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pPr>
                <a:defRPr/>
              </a:pPr>
              <a:endParaRPr lang="en-US"/>
            </a:p>
          </p:txBody>
        </p:sp>
        <p:sp>
          <p:nvSpPr>
            <p:cNvPr id="37900"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a:defRPr/>
              </a:pPr>
              <a:endParaRPr lang="en-US"/>
            </a:p>
          </p:txBody>
        </p:sp>
        <p:sp>
          <p:nvSpPr>
            <p:cNvPr id="37901"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pPr>
                <a:defRPr/>
              </a:pPr>
              <a:endParaRPr lang="en-US"/>
            </a:p>
          </p:txBody>
        </p:sp>
        <p:sp>
          <p:nvSpPr>
            <p:cNvPr id="37902"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a:defRPr/>
              </a:pPr>
              <a:endParaRPr lang="en-US"/>
            </a:p>
          </p:txBody>
        </p:sp>
        <p:sp>
          <p:nvSpPr>
            <p:cNvPr id="37903"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p>
          </p:txBody>
        </p:sp>
        <p:sp>
          <p:nvSpPr>
            <p:cNvPr id="37904"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a:defRPr/>
              </a:pPr>
              <a:endParaRPr lang="en-US"/>
            </a:p>
          </p:txBody>
        </p:sp>
        <p:sp>
          <p:nvSpPr>
            <p:cNvPr id="37905"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a:defRPr/>
              </a:pPr>
              <a:endParaRPr lang="en-US"/>
            </a:p>
          </p:txBody>
        </p:sp>
        <p:sp>
          <p:nvSpPr>
            <p:cNvPr id="37906"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a:defRPr/>
              </a:pPr>
              <a:endParaRPr lang="en-US"/>
            </a:p>
          </p:txBody>
        </p:sp>
        <p:sp>
          <p:nvSpPr>
            <p:cNvPr id="37907"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pPr>
                <a:defRPr/>
              </a:pPr>
              <a:endParaRPr lang="en-US"/>
            </a:p>
          </p:txBody>
        </p:sp>
        <p:sp>
          <p:nvSpPr>
            <p:cNvPr id="37908"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a:defRPr/>
              </a:pPr>
              <a:endParaRPr lang="en-US"/>
            </a:p>
          </p:txBody>
        </p:sp>
        <p:sp>
          <p:nvSpPr>
            <p:cNvPr id="37909"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pPr>
                <a:defRPr/>
              </a:pPr>
              <a:endParaRPr lang="en-US"/>
            </a:p>
          </p:txBody>
        </p:sp>
        <p:sp>
          <p:nvSpPr>
            <p:cNvPr id="37910"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a:defRPr/>
              </a:pPr>
              <a:endParaRPr lang="en-US"/>
            </a:p>
          </p:txBody>
        </p:sp>
        <p:sp>
          <p:nvSpPr>
            <p:cNvPr id="37911"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a:defRPr/>
              </a:pPr>
              <a:endParaRPr lang="en-US"/>
            </a:p>
          </p:txBody>
        </p:sp>
        <p:sp>
          <p:nvSpPr>
            <p:cNvPr id="37912"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a:defRPr/>
              </a:pPr>
              <a:endParaRPr lang="en-US"/>
            </a:p>
          </p:txBody>
        </p:sp>
        <p:sp>
          <p:nvSpPr>
            <p:cNvPr id="37913"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pPr>
                <a:defRPr/>
              </a:pPr>
              <a:endParaRPr lang="en-US"/>
            </a:p>
          </p:txBody>
        </p:sp>
        <p:sp>
          <p:nvSpPr>
            <p:cNvPr id="37914"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a:defRPr/>
              </a:pPr>
              <a:endParaRPr lang="en-US"/>
            </a:p>
          </p:txBody>
        </p:sp>
        <p:sp>
          <p:nvSpPr>
            <p:cNvPr id="37915"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en-US"/>
            </a:p>
          </p:txBody>
        </p:sp>
        <p:sp>
          <p:nvSpPr>
            <p:cNvPr id="37916"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pPr>
                <a:defRPr/>
              </a:pPr>
              <a:endParaRPr lang="en-US"/>
            </a:p>
          </p:txBody>
        </p:sp>
        <p:sp>
          <p:nvSpPr>
            <p:cNvPr id="37917"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a:defRPr/>
              </a:pPr>
              <a:endParaRPr lang="en-US"/>
            </a:p>
          </p:txBody>
        </p:sp>
        <p:sp>
          <p:nvSpPr>
            <p:cNvPr id="37918"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pPr>
                <a:defRPr/>
              </a:pPr>
              <a:endParaRPr lang="en-US"/>
            </a:p>
          </p:txBody>
        </p:sp>
        <p:sp>
          <p:nvSpPr>
            <p:cNvPr id="37919"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p>
          </p:txBody>
        </p:sp>
        <p:sp>
          <p:nvSpPr>
            <p:cNvPr id="37920"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a:defRPr/>
              </a:pPr>
              <a:endParaRPr lang="en-US"/>
            </a:p>
          </p:txBody>
        </p:sp>
        <p:sp>
          <p:nvSpPr>
            <p:cNvPr id="37921"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a:defRPr/>
              </a:pPr>
              <a:endParaRPr lang="en-US"/>
            </a:p>
          </p:txBody>
        </p:sp>
        <p:sp>
          <p:nvSpPr>
            <p:cNvPr id="37922"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p>
          </p:txBody>
        </p:sp>
        <p:sp>
          <p:nvSpPr>
            <p:cNvPr id="37923"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en-US"/>
            </a:p>
          </p:txBody>
        </p:sp>
        <p:sp>
          <p:nvSpPr>
            <p:cNvPr id="37924"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a:defRPr/>
              </a:pPr>
              <a:endParaRPr lang="en-US"/>
            </a:p>
          </p:txBody>
        </p:sp>
        <p:sp>
          <p:nvSpPr>
            <p:cNvPr id="37925"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a:defRPr/>
              </a:pPr>
              <a:endParaRPr lang="en-US"/>
            </a:p>
          </p:txBody>
        </p:sp>
        <p:sp>
          <p:nvSpPr>
            <p:cNvPr id="37926"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a:defRPr/>
              </a:pPr>
              <a:endParaRPr lang="en-US"/>
            </a:p>
          </p:txBody>
        </p:sp>
        <p:grpSp>
          <p:nvGrpSpPr>
            <p:cNvPr id="10284" name="Group 39"/>
            <p:cNvGrpSpPr>
              <a:grpSpLocks/>
            </p:cNvGrpSpPr>
            <p:nvPr userDrawn="1"/>
          </p:nvGrpSpPr>
          <p:grpSpPr bwMode="auto">
            <a:xfrm>
              <a:off x="0" y="1632"/>
              <a:ext cx="5758" cy="1858"/>
              <a:chOff x="0" y="1632"/>
              <a:chExt cx="5758" cy="1858"/>
            </a:xfrm>
          </p:grpSpPr>
          <p:sp>
            <p:nvSpPr>
              <p:cNvPr id="37928"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p>
            </p:txBody>
          </p:sp>
          <p:sp>
            <p:nvSpPr>
              <p:cNvPr id="37929"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a:defRPr/>
                </a:pPr>
                <a:endParaRPr lang="en-US"/>
              </a:p>
            </p:txBody>
          </p:sp>
        </p:grpSp>
      </p:grpSp>
      <p:sp>
        <p:nvSpPr>
          <p:cNvPr id="37930" name="Rectangle 42"/>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7931"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7932" name="Rectangle 4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effectLst>
                  <a:outerShdw blurRad="38100" dist="38100" dir="2700000" algn="tl">
                    <a:srgbClr val="000000"/>
                  </a:outerShdw>
                </a:effectLst>
                <a:latin typeface="+mn-lt"/>
              </a:defRPr>
            </a:lvl1pPr>
          </a:lstStyle>
          <a:p>
            <a:pPr>
              <a:defRPr/>
            </a:pPr>
            <a:endParaRPr lang="en-US"/>
          </a:p>
        </p:txBody>
      </p:sp>
      <p:sp>
        <p:nvSpPr>
          <p:cNvPr id="37933" name="Rectangle 4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smtClean="0">
                <a:effectLst>
                  <a:outerShdw blurRad="38100" dist="38100" dir="2700000" algn="tl">
                    <a:srgbClr val="000000"/>
                  </a:outerShdw>
                </a:effectLst>
                <a:latin typeface="+mn-lt"/>
              </a:defRPr>
            </a:lvl1pPr>
          </a:lstStyle>
          <a:p>
            <a:pPr>
              <a:defRPr/>
            </a:pPr>
            <a:endParaRPr lang="en-US"/>
          </a:p>
        </p:txBody>
      </p:sp>
      <p:sp>
        <p:nvSpPr>
          <p:cNvPr id="37934" name="Rectangle 4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effectLst>
                  <a:outerShdw blurRad="38100" dist="38100" dir="2700000" algn="tl">
                    <a:srgbClr val="000000"/>
                  </a:outerShdw>
                </a:effectLst>
                <a:latin typeface="+mn-lt"/>
              </a:defRPr>
            </a:lvl1pPr>
          </a:lstStyle>
          <a:p>
            <a:pPr>
              <a:defRPr/>
            </a:pPr>
            <a:fld id="{7AECFB3C-ED78-4BEB-8F2C-805606CEDB67}"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4034" r:id="rId1"/>
    <p:sldLayoutId id="2147483937" r:id="rId2"/>
    <p:sldLayoutId id="2147483938" r:id="rId3"/>
    <p:sldLayoutId id="2147483939" r:id="rId4"/>
    <p:sldLayoutId id="2147483940" r:id="rId5"/>
    <p:sldLayoutId id="2147483941" r:id="rId6"/>
    <p:sldLayoutId id="2147483942" r:id="rId7"/>
    <p:sldLayoutId id="2147483943" r:id="rId8"/>
    <p:sldLayoutId id="2147483944" r:id="rId9"/>
    <p:sldLayoutId id="2147483945" r:id="rId10"/>
    <p:sldLayoutId id="2147483946" r:id="rId11"/>
  </p:sldLayoutIdLst>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90000"/>
        <a:buFont typeface="Wingdings" pitchFamily="2" charset="2"/>
        <a:buBlip>
          <a:blip r:embed="rId13"/>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90000"/>
        <a:buFont typeface="Wingdings" pitchFamily="2" charset="2"/>
        <a:buBlip>
          <a:blip r:embed="rId14"/>
        </a:buBlip>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tint val="63529"/>
                <a:invGamma/>
              </a:schemeClr>
            </a:gs>
          </a:gsLst>
          <a:lin ang="5400000" scaled="1"/>
        </a:gradFill>
        <a:effectLst/>
      </p:bgPr>
    </p:bg>
    <p:spTree>
      <p:nvGrpSpPr>
        <p:cNvPr id="1" name=""/>
        <p:cNvGrpSpPr/>
        <p:nvPr/>
      </p:nvGrpSpPr>
      <p:grpSpPr>
        <a:xfrm>
          <a:off x="0" y="0"/>
          <a:ext cx="0" cy="0"/>
          <a:chOff x="0" y="0"/>
          <a:chExt cx="0" cy="0"/>
        </a:xfrm>
      </p:grpSpPr>
      <p:grpSp>
        <p:nvGrpSpPr>
          <p:cNvPr id="11266" name="Group 2"/>
          <p:cNvGrpSpPr>
            <a:grpSpLocks/>
          </p:cNvGrpSpPr>
          <p:nvPr/>
        </p:nvGrpSpPr>
        <p:grpSpPr bwMode="auto">
          <a:xfrm>
            <a:off x="4716463" y="5345113"/>
            <a:ext cx="4427537" cy="1512887"/>
            <a:chOff x="2971" y="3367"/>
            <a:chExt cx="2789" cy="953"/>
          </a:xfrm>
        </p:grpSpPr>
        <p:sp>
          <p:nvSpPr>
            <p:cNvPr id="41987" name="Freeform 3"/>
            <p:cNvSpPr>
              <a:spLocks/>
            </p:cNvSpPr>
            <p:nvPr/>
          </p:nvSpPr>
          <p:spPr bwMode="ltGray">
            <a:xfrm>
              <a:off x="2971" y="3367"/>
              <a:ext cx="2789" cy="953"/>
            </a:xfrm>
            <a:custGeom>
              <a:avLst/>
              <a:gdLst/>
              <a:ahLst/>
              <a:cxnLst>
                <a:cxn ang="0">
                  <a:pos x="2768" y="18"/>
                </a:cxn>
                <a:cxn ang="0">
                  <a:pos x="2678" y="24"/>
                </a:cxn>
                <a:cxn ang="0">
                  <a:pos x="2613" y="102"/>
                </a:cxn>
                <a:cxn ang="0">
                  <a:pos x="2511" y="156"/>
                </a:cxn>
                <a:cxn ang="0">
                  <a:pos x="2505" y="222"/>
                </a:cxn>
                <a:cxn ang="0">
                  <a:pos x="2487" y="246"/>
                </a:cxn>
                <a:cxn ang="0">
                  <a:pos x="2469" y="252"/>
                </a:cxn>
                <a:cxn ang="0">
                  <a:pos x="2397" y="210"/>
                </a:cxn>
                <a:cxn ang="0">
                  <a:pos x="2260" y="192"/>
                </a:cxn>
                <a:cxn ang="0">
                  <a:pos x="2236" y="186"/>
                </a:cxn>
                <a:cxn ang="0">
                  <a:pos x="2218" y="192"/>
                </a:cxn>
                <a:cxn ang="0">
                  <a:pos x="2146" y="228"/>
                </a:cxn>
                <a:cxn ang="0">
                  <a:pos x="2110" y="240"/>
                </a:cxn>
                <a:cxn ang="0">
                  <a:pos x="2086" y="246"/>
                </a:cxn>
                <a:cxn ang="0">
                  <a:pos x="2074" y="258"/>
                </a:cxn>
                <a:cxn ang="0">
                  <a:pos x="2074" y="276"/>
                </a:cxn>
                <a:cxn ang="0">
                  <a:pos x="2051" y="300"/>
                </a:cxn>
                <a:cxn ang="0">
                  <a:pos x="2033" y="312"/>
                </a:cxn>
                <a:cxn ang="0">
                  <a:pos x="2021" y="324"/>
                </a:cxn>
                <a:cxn ang="0">
                  <a:pos x="2009" y="336"/>
                </a:cxn>
                <a:cxn ang="0">
                  <a:pos x="1979" y="342"/>
                </a:cxn>
                <a:cxn ang="0">
                  <a:pos x="1913" y="336"/>
                </a:cxn>
                <a:cxn ang="0">
                  <a:pos x="1877" y="330"/>
                </a:cxn>
                <a:cxn ang="0">
                  <a:pos x="1865" y="342"/>
                </a:cxn>
                <a:cxn ang="0">
                  <a:pos x="1853" y="354"/>
                </a:cxn>
                <a:cxn ang="0">
                  <a:pos x="1823" y="360"/>
                </a:cxn>
                <a:cxn ang="0">
                  <a:pos x="1764" y="342"/>
                </a:cxn>
                <a:cxn ang="0">
                  <a:pos x="1740" y="342"/>
                </a:cxn>
                <a:cxn ang="0">
                  <a:pos x="1716" y="354"/>
                </a:cxn>
                <a:cxn ang="0">
                  <a:pos x="1656" y="425"/>
                </a:cxn>
                <a:cxn ang="0">
                  <a:pos x="1614" y="569"/>
                </a:cxn>
                <a:cxn ang="0">
                  <a:pos x="1614" y="593"/>
                </a:cxn>
                <a:cxn ang="0">
                  <a:pos x="1620" y="641"/>
                </a:cxn>
                <a:cxn ang="0">
                  <a:pos x="1638" y="659"/>
                </a:cxn>
                <a:cxn ang="0">
                  <a:pos x="1632" y="671"/>
                </a:cxn>
                <a:cxn ang="0">
                  <a:pos x="1620" y="683"/>
                </a:cxn>
                <a:cxn ang="0">
                  <a:pos x="1542" y="689"/>
                </a:cxn>
                <a:cxn ang="0">
                  <a:pos x="1465" y="629"/>
                </a:cxn>
                <a:cxn ang="0">
                  <a:pos x="1333" y="587"/>
                </a:cxn>
                <a:cxn ang="0">
                  <a:pos x="1184" y="671"/>
                </a:cxn>
                <a:cxn ang="0">
                  <a:pos x="1016" y="731"/>
                </a:cxn>
                <a:cxn ang="0">
                  <a:pos x="813" y="743"/>
                </a:cxn>
                <a:cxn ang="0">
                  <a:pos x="628" y="701"/>
                </a:cxn>
                <a:cxn ang="0">
                  <a:pos x="568" y="695"/>
                </a:cxn>
                <a:cxn ang="0">
                  <a:pos x="556" y="701"/>
                </a:cxn>
                <a:cxn ang="0">
                  <a:pos x="520" y="731"/>
                </a:cxn>
                <a:cxn ang="0">
                  <a:pos x="436" y="809"/>
                </a:cxn>
                <a:cxn ang="0">
                  <a:pos x="406" y="821"/>
                </a:cxn>
                <a:cxn ang="0">
                  <a:pos x="382" y="821"/>
                </a:cxn>
                <a:cxn ang="0">
                  <a:pos x="335" y="827"/>
                </a:cxn>
                <a:cxn ang="0">
                  <a:pos x="209" y="851"/>
                </a:cxn>
                <a:cxn ang="0">
                  <a:pos x="173" y="857"/>
                </a:cxn>
                <a:cxn ang="0">
                  <a:pos x="125" y="851"/>
                </a:cxn>
                <a:cxn ang="0">
                  <a:pos x="107" y="857"/>
                </a:cxn>
                <a:cxn ang="0">
                  <a:pos x="101" y="875"/>
                </a:cxn>
                <a:cxn ang="0">
                  <a:pos x="83" y="887"/>
                </a:cxn>
                <a:cxn ang="0">
                  <a:pos x="48" y="899"/>
                </a:cxn>
                <a:cxn ang="0">
                  <a:pos x="2780" y="24"/>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60" y="192"/>
                  </a:lnTo>
                  <a:lnTo>
                    <a:pt x="2248" y="186"/>
                  </a:lnTo>
                  <a:lnTo>
                    <a:pt x="2242" y="186"/>
                  </a:lnTo>
                  <a:lnTo>
                    <a:pt x="2236" y="186"/>
                  </a:lnTo>
                  <a:lnTo>
                    <a:pt x="2230" y="186"/>
                  </a:lnTo>
                  <a:lnTo>
                    <a:pt x="2224" y="192"/>
                  </a:lnTo>
                  <a:lnTo>
                    <a:pt x="2224" y="192"/>
                  </a:lnTo>
                  <a:lnTo>
                    <a:pt x="2218" y="192"/>
                  </a:lnTo>
                  <a:lnTo>
                    <a:pt x="2212" y="198"/>
                  </a:lnTo>
                  <a:lnTo>
                    <a:pt x="2194" y="204"/>
                  </a:lnTo>
                  <a:lnTo>
                    <a:pt x="2170" y="210"/>
                  </a:lnTo>
                  <a:lnTo>
                    <a:pt x="2146" y="228"/>
                  </a:lnTo>
                  <a:lnTo>
                    <a:pt x="2122" y="240"/>
                  </a:lnTo>
                  <a:lnTo>
                    <a:pt x="2116" y="240"/>
                  </a:lnTo>
                  <a:lnTo>
                    <a:pt x="2110" y="240"/>
                  </a:lnTo>
                  <a:lnTo>
                    <a:pt x="2110" y="240"/>
                  </a:lnTo>
                  <a:lnTo>
                    <a:pt x="2104" y="240"/>
                  </a:lnTo>
                  <a:lnTo>
                    <a:pt x="2098" y="246"/>
                  </a:lnTo>
                  <a:lnTo>
                    <a:pt x="2092" y="246"/>
                  </a:lnTo>
                  <a:lnTo>
                    <a:pt x="2086" y="246"/>
                  </a:lnTo>
                  <a:lnTo>
                    <a:pt x="2080" y="252"/>
                  </a:lnTo>
                  <a:lnTo>
                    <a:pt x="2080" y="258"/>
                  </a:lnTo>
                  <a:lnTo>
                    <a:pt x="2074" y="258"/>
                  </a:lnTo>
                  <a:lnTo>
                    <a:pt x="2074" y="258"/>
                  </a:lnTo>
                  <a:lnTo>
                    <a:pt x="2074" y="264"/>
                  </a:lnTo>
                  <a:lnTo>
                    <a:pt x="2074" y="264"/>
                  </a:lnTo>
                  <a:lnTo>
                    <a:pt x="2074" y="270"/>
                  </a:lnTo>
                  <a:lnTo>
                    <a:pt x="2074" y="276"/>
                  </a:lnTo>
                  <a:lnTo>
                    <a:pt x="2069" y="288"/>
                  </a:lnTo>
                  <a:lnTo>
                    <a:pt x="2057" y="300"/>
                  </a:lnTo>
                  <a:lnTo>
                    <a:pt x="2057" y="300"/>
                  </a:lnTo>
                  <a:lnTo>
                    <a:pt x="2051" y="300"/>
                  </a:lnTo>
                  <a:lnTo>
                    <a:pt x="2045" y="300"/>
                  </a:lnTo>
                  <a:lnTo>
                    <a:pt x="2039" y="306"/>
                  </a:lnTo>
                  <a:lnTo>
                    <a:pt x="2033" y="306"/>
                  </a:lnTo>
                  <a:lnTo>
                    <a:pt x="2033" y="312"/>
                  </a:lnTo>
                  <a:lnTo>
                    <a:pt x="2027" y="312"/>
                  </a:lnTo>
                  <a:lnTo>
                    <a:pt x="2027" y="318"/>
                  </a:lnTo>
                  <a:lnTo>
                    <a:pt x="2027" y="318"/>
                  </a:lnTo>
                  <a:lnTo>
                    <a:pt x="2021" y="324"/>
                  </a:lnTo>
                  <a:lnTo>
                    <a:pt x="2021" y="324"/>
                  </a:lnTo>
                  <a:lnTo>
                    <a:pt x="2015" y="330"/>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7" y="330"/>
                  </a:lnTo>
                  <a:lnTo>
                    <a:pt x="1871" y="336"/>
                  </a:lnTo>
                  <a:lnTo>
                    <a:pt x="1871" y="336"/>
                  </a:lnTo>
                  <a:lnTo>
                    <a:pt x="1865" y="342"/>
                  </a:lnTo>
                  <a:lnTo>
                    <a:pt x="1865" y="342"/>
                  </a:lnTo>
                  <a:lnTo>
                    <a:pt x="1859" y="348"/>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65"/>
                  </a:lnTo>
                  <a:lnTo>
                    <a:pt x="1638" y="671"/>
                  </a:lnTo>
                  <a:lnTo>
                    <a:pt x="1632" y="671"/>
                  </a:lnTo>
                  <a:lnTo>
                    <a:pt x="1632" y="677"/>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8" y="695"/>
                  </a:lnTo>
                  <a:lnTo>
                    <a:pt x="562" y="701"/>
                  </a:lnTo>
                  <a:lnTo>
                    <a:pt x="556" y="701"/>
                  </a:lnTo>
                  <a:lnTo>
                    <a:pt x="556"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7" y="857"/>
                  </a:lnTo>
                  <a:lnTo>
                    <a:pt x="101" y="863"/>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lnTo>
                    <a:pt x="2780" y="24"/>
                  </a:lnTo>
                  <a:lnTo>
                    <a:pt x="2780" y="24"/>
                  </a:lnTo>
                </a:path>
              </a:pathLst>
            </a:custGeom>
            <a:gradFill rotWithShape="0">
              <a:gsLst>
                <a:gs pos="0">
                  <a:schemeClr val="bg1"/>
                </a:gs>
                <a:gs pos="100000">
                  <a:schemeClr val="bg2"/>
                </a:gs>
              </a:gsLst>
              <a:lin ang="2700000" scaled="1"/>
            </a:gradFill>
            <a:ln w="9525">
              <a:noFill/>
              <a:prstDash val="solid"/>
              <a:round/>
              <a:headEnd/>
              <a:tailEnd/>
            </a:ln>
          </p:spPr>
          <p:txBody>
            <a:bodyPr/>
            <a:lstStyle/>
            <a:p>
              <a:pPr>
                <a:defRPr/>
              </a:pPr>
              <a:endParaRPr lang="en-US"/>
            </a:p>
          </p:txBody>
        </p:sp>
        <p:sp>
          <p:nvSpPr>
            <p:cNvPr id="41988" name="Freeform 4"/>
            <p:cNvSpPr>
              <a:spLocks/>
            </p:cNvSpPr>
            <p:nvPr/>
          </p:nvSpPr>
          <p:spPr bwMode="ltGray">
            <a:xfrm>
              <a:off x="4602" y="4014"/>
              <a:ext cx="12" cy="18"/>
            </a:xfrm>
            <a:custGeom>
              <a:avLst/>
              <a:gdLst/>
              <a:ahLst/>
              <a:cxnLst>
                <a:cxn ang="0">
                  <a:pos x="12" y="18"/>
                </a:cxn>
                <a:cxn ang="0">
                  <a:pos x="12" y="12"/>
                </a:cxn>
                <a:cxn ang="0">
                  <a:pos x="6" y="6"/>
                </a:cxn>
                <a:cxn ang="0">
                  <a:pos x="6" y="6"/>
                </a:cxn>
                <a:cxn ang="0">
                  <a:pos x="0" y="0"/>
                </a:cxn>
                <a:cxn ang="0">
                  <a:pos x="12" y="18"/>
                </a:cxn>
                <a:cxn ang="0">
                  <a:pos x="12" y="18"/>
                </a:cxn>
                <a:cxn ang="0">
                  <a:pos x="12" y="18"/>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1989" name="Freeform 5"/>
            <p:cNvSpPr>
              <a:spLocks/>
            </p:cNvSpPr>
            <p:nvPr/>
          </p:nvSpPr>
          <p:spPr bwMode="ltGray">
            <a:xfrm>
              <a:off x="4596" y="3996"/>
              <a:ext cx="6" cy="18"/>
            </a:xfrm>
            <a:custGeom>
              <a:avLst/>
              <a:gdLst/>
              <a:ahLst/>
              <a:cxnLst>
                <a:cxn ang="0">
                  <a:pos x="0" y="12"/>
                </a:cxn>
                <a:cxn ang="0">
                  <a:pos x="6" y="18"/>
                </a:cxn>
                <a:cxn ang="0">
                  <a:pos x="0" y="0"/>
                </a:cxn>
                <a:cxn ang="0">
                  <a:pos x="0" y="12"/>
                </a:cxn>
                <a:cxn ang="0">
                  <a:pos x="0" y="12"/>
                </a:cxn>
                <a:cxn ang="0">
                  <a:pos x="0" y="12"/>
                </a:cxn>
              </a:cxnLst>
              <a:rect l="0" t="0" r="r" b="b"/>
              <a:pathLst>
                <a:path w="6" h="18">
                  <a:moveTo>
                    <a:pt x="0" y="12"/>
                  </a:moveTo>
                  <a:lnTo>
                    <a:pt x="6" y="18"/>
                  </a:lnTo>
                  <a:lnTo>
                    <a:pt x="0" y="0"/>
                  </a:lnTo>
                  <a:lnTo>
                    <a:pt x="0" y="12"/>
                  </a:lnTo>
                  <a:lnTo>
                    <a:pt x="0" y="12"/>
                  </a:lnTo>
                  <a:lnTo>
                    <a:pt x="0"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1990" name="Freeform 6"/>
            <p:cNvSpPr>
              <a:spLocks/>
            </p:cNvSpPr>
            <p:nvPr/>
          </p:nvSpPr>
          <p:spPr bwMode="ltGray">
            <a:xfrm>
              <a:off x="5180" y="3577"/>
              <a:ext cx="304" cy="741"/>
            </a:xfrm>
            <a:custGeom>
              <a:avLst/>
              <a:gdLst/>
              <a:ahLst/>
              <a:cxnLst>
                <a:cxn ang="0">
                  <a:pos x="280" y="42"/>
                </a:cxn>
                <a:cxn ang="0">
                  <a:pos x="274" y="42"/>
                </a:cxn>
                <a:cxn ang="0">
                  <a:pos x="268" y="42"/>
                </a:cxn>
                <a:cxn ang="0">
                  <a:pos x="256" y="42"/>
                </a:cxn>
                <a:cxn ang="0">
                  <a:pos x="238" y="48"/>
                </a:cxn>
                <a:cxn ang="0">
                  <a:pos x="214" y="12"/>
                </a:cxn>
                <a:cxn ang="0">
                  <a:pos x="196" y="0"/>
                </a:cxn>
                <a:cxn ang="0">
                  <a:pos x="196" y="0"/>
                </a:cxn>
                <a:cxn ang="0">
                  <a:pos x="164" y="167"/>
                </a:cxn>
                <a:cxn ang="0">
                  <a:pos x="144" y="217"/>
                </a:cxn>
                <a:cxn ang="0">
                  <a:pos x="110" y="281"/>
                </a:cxn>
                <a:cxn ang="0">
                  <a:pos x="96" y="327"/>
                </a:cxn>
                <a:cxn ang="0">
                  <a:pos x="124" y="405"/>
                </a:cxn>
                <a:cxn ang="0">
                  <a:pos x="100" y="463"/>
                </a:cxn>
                <a:cxn ang="0">
                  <a:pos x="68" y="503"/>
                </a:cxn>
                <a:cxn ang="0">
                  <a:pos x="30" y="539"/>
                </a:cxn>
                <a:cxn ang="0">
                  <a:pos x="24" y="613"/>
                </a:cxn>
                <a:cxn ang="0">
                  <a:pos x="0" y="741"/>
                </a:cxn>
                <a:cxn ang="0">
                  <a:pos x="202" y="741"/>
                </a:cxn>
                <a:cxn ang="0">
                  <a:pos x="180" y="639"/>
                </a:cxn>
                <a:cxn ang="0">
                  <a:pos x="192" y="589"/>
                </a:cxn>
                <a:cxn ang="0">
                  <a:pos x="178" y="539"/>
                </a:cxn>
                <a:cxn ang="0">
                  <a:pos x="190" y="499"/>
                </a:cxn>
                <a:cxn ang="0">
                  <a:pos x="184" y="465"/>
                </a:cxn>
                <a:cxn ang="0">
                  <a:pos x="192" y="391"/>
                </a:cxn>
                <a:cxn ang="0">
                  <a:pos x="216" y="313"/>
                </a:cxn>
                <a:cxn ang="0">
                  <a:pos x="238" y="249"/>
                </a:cxn>
                <a:cxn ang="0">
                  <a:pos x="268" y="185"/>
                </a:cxn>
                <a:cxn ang="0">
                  <a:pos x="284" y="159"/>
                </a:cxn>
                <a:cxn ang="0">
                  <a:pos x="304" y="12"/>
                </a:cxn>
                <a:cxn ang="0">
                  <a:pos x="298" y="24"/>
                </a:cxn>
                <a:cxn ang="0">
                  <a:pos x="292" y="30"/>
                </a:cxn>
                <a:cxn ang="0">
                  <a:pos x="292" y="36"/>
                </a:cxn>
                <a:cxn ang="0">
                  <a:pos x="286" y="36"/>
                </a:cxn>
                <a:cxn ang="0">
                  <a:pos x="286" y="42"/>
                </a:cxn>
                <a:cxn ang="0">
                  <a:pos x="280" y="42"/>
                </a:cxn>
                <a:cxn ang="0">
                  <a:pos x="280" y="42"/>
                </a:cxn>
                <a:cxn ang="0">
                  <a:pos x="280" y="42"/>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1991" name="Freeform 7"/>
            <p:cNvSpPr>
              <a:spLocks/>
            </p:cNvSpPr>
            <p:nvPr/>
          </p:nvSpPr>
          <p:spPr bwMode="ltGray">
            <a:xfrm>
              <a:off x="4918" y="3553"/>
              <a:ext cx="314" cy="767"/>
            </a:xfrm>
            <a:custGeom>
              <a:avLst/>
              <a:gdLst/>
              <a:ahLst/>
              <a:cxnLst>
                <a:cxn ang="0">
                  <a:pos x="284" y="6"/>
                </a:cxn>
                <a:cxn ang="0">
                  <a:pos x="278" y="6"/>
                </a:cxn>
                <a:cxn ang="0">
                  <a:pos x="272" y="12"/>
                </a:cxn>
                <a:cxn ang="0">
                  <a:pos x="254" y="18"/>
                </a:cxn>
                <a:cxn ang="0">
                  <a:pos x="230" y="24"/>
                </a:cxn>
                <a:cxn ang="0">
                  <a:pos x="206" y="42"/>
                </a:cxn>
                <a:cxn ang="0">
                  <a:pos x="188" y="48"/>
                </a:cxn>
                <a:cxn ang="0">
                  <a:pos x="176" y="54"/>
                </a:cxn>
                <a:cxn ang="0">
                  <a:pos x="170" y="54"/>
                </a:cxn>
                <a:cxn ang="0">
                  <a:pos x="150" y="169"/>
                </a:cxn>
                <a:cxn ang="0">
                  <a:pos x="110" y="225"/>
                </a:cxn>
                <a:cxn ang="0">
                  <a:pos x="54" y="383"/>
                </a:cxn>
                <a:cxn ang="0">
                  <a:pos x="82" y="555"/>
                </a:cxn>
                <a:cxn ang="0">
                  <a:pos x="40" y="679"/>
                </a:cxn>
                <a:cxn ang="0">
                  <a:pos x="0" y="767"/>
                </a:cxn>
                <a:cxn ang="0">
                  <a:pos x="108" y="767"/>
                </a:cxn>
                <a:cxn ang="0">
                  <a:pos x="120" y="611"/>
                </a:cxn>
                <a:cxn ang="0">
                  <a:pos x="148" y="499"/>
                </a:cxn>
                <a:cxn ang="0">
                  <a:pos x="160" y="367"/>
                </a:cxn>
                <a:cxn ang="0">
                  <a:pos x="218" y="327"/>
                </a:cxn>
                <a:cxn ang="0">
                  <a:pos x="238" y="221"/>
                </a:cxn>
                <a:cxn ang="0">
                  <a:pos x="296" y="135"/>
                </a:cxn>
                <a:cxn ang="0">
                  <a:pos x="314" y="0"/>
                </a:cxn>
                <a:cxn ang="0">
                  <a:pos x="302" y="0"/>
                </a:cxn>
                <a:cxn ang="0">
                  <a:pos x="296" y="0"/>
                </a:cxn>
                <a:cxn ang="0">
                  <a:pos x="290" y="0"/>
                </a:cxn>
                <a:cxn ang="0">
                  <a:pos x="284" y="6"/>
                </a:cxn>
                <a:cxn ang="0">
                  <a:pos x="284" y="6"/>
                </a:cxn>
                <a:cxn ang="0">
                  <a:pos x="284" y="6"/>
                </a:cxn>
                <a:cxn ang="0">
                  <a:pos x="284" y="6"/>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1992" name="Freeform 8"/>
            <p:cNvSpPr>
              <a:spLocks/>
            </p:cNvSpPr>
            <p:nvPr/>
          </p:nvSpPr>
          <p:spPr bwMode="ltGray">
            <a:xfrm>
              <a:off x="4700" y="3697"/>
              <a:ext cx="275" cy="623"/>
            </a:xfrm>
            <a:custGeom>
              <a:avLst/>
              <a:gdLst/>
              <a:ahLst/>
              <a:cxnLst>
                <a:cxn ang="0">
                  <a:pos x="257" y="12"/>
                </a:cxn>
                <a:cxn ang="0">
                  <a:pos x="239" y="6"/>
                </a:cxn>
                <a:cxn ang="0">
                  <a:pos x="203" y="6"/>
                </a:cxn>
                <a:cxn ang="0">
                  <a:pos x="203" y="6"/>
                </a:cxn>
                <a:cxn ang="0">
                  <a:pos x="197" y="6"/>
                </a:cxn>
                <a:cxn ang="0">
                  <a:pos x="185" y="0"/>
                </a:cxn>
                <a:cxn ang="0">
                  <a:pos x="173" y="0"/>
                </a:cxn>
                <a:cxn ang="0">
                  <a:pos x="166" y="0"/>
                </a:cxn>
                <a:cxn ang="0">
                  <a:pos x="160" y="0"/>
                </a:cxn>
                <a:cxn ang="0">
                  <a:pos x="144" y="117"/>
                </a:cxn>
                <a:cxn ang="0">
                  <a:pos x="128" y="185"/>
                </a:cxn>
                <a:cxn ang="0">
                  <a:pos x="58" y="299"/>
                </a:cxn>
                <a:cxn ang="0">
                  <a:pos x="54" y="441"/>
                </a:cxn>
                <a:cxn ang="0">
                  <a:pos x="24" y="523"/>
                </a:cxn>
                <a:cxn ang="0">
                  <a:pos x="0" y="623"/>
                </a:cxn>
                <a:cxn ang="0">
                  <a:pos x="78" y="623"/>
                </a:cxn>
                <a:cxn ang="0">
                  <a:pos x="92" y="555"/>
                </a:cxn>
                <a:cxn ang="0">
                  <a:pos x="134" y="447"/>
                </a:cxn>
                <a:cxn ang="0">
                  <a:pos x="158" y="315"/>
                </a:cxn>
                <a:cxn ang="0">
                  <a:pos x="184" y="257"/>
                </a:cxn>
                <a:cxn ang="0">
                  <a:pos x="216" y="211"/>
                </a:cxn>
                <a:cxn ang="0">
                  <a:pos x="222" y="145"/>
                </a:cxn>
                <a:cxn ang="0">
                  <a:pos x="240" y="111"/>
                </a:cxn>
                <a:cxn ang="0">
                  <a:pos x="262" y="79"/>
                </a:cxn>
                <a:cxn ang="0">
                  <a:pos x="275" y="6"/>
                </a:cxn>
                <a:cxn ang="0">
                  <a:pos x="263" y="12"/>
                </a:cxn>
                <a:cxn ang="0">
                  <a:pos x="257" y="12"/>
                </a:cxn>
                <a:cxn ang="0">
                  <a:pos x="257" y="12"/>
                </a:cxn>
                <a:cxn ang="0">
                  <a:pos x="257" y="12"/>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1993" name="Freeform 9"/>
            <p:cNvSpPr>
              <a:spLocks/>
            </p:cNvSpPr>
            <p:nvPr/>
          </p:nvSpPr>
          <p:spPr bwMode="ltGray">
            <a:xfrm>
              <a:off x="4522" y="3709"/>
              <a:ext cx="213" cy="611"/>
            </a:xfrm>
            <a:custGeom>
              <a:avLst/>
              <a:gdLst/>
              <a:ahLst/>
              <a:cxnLst>
                <a:cxn ang="0">
                  <a:pos x="171" y="12"/>
                </a:cxn>
                <a:cxn ang="0">
                  <a:pos x="159" y="24"/>
                </a:cxn>
                <a:cxn ang="0">
                  <a:pos x="153" y="36"/>
                </a:cxn>
                <a:cxn ang="0">
                  <a:pos x="128" y="60"/>
                </a:cxn>
                <a:cxn ang="0">
                  <a:pos x="110" y="83"/>
                </a:cxn>
                <a:cxn ang="0">
                  <a:pos x="86" y="119"/>
                </a:cxn>
                <a:cxn ang="0">
                  <a:pos x="68" y="167"/>
                </a:cxn>
                <a:cxn ang="0">
                  <a:pos x="68" y="221"/>
                </a:cxn>
                <a:cxn ang="0">
                  <a:pos x="68" y="227"/>
                </a:cxn>
                <a:cxn ang="0">
                  <a:pos x="68" y="233"/>
                </a:cxn>
                <a:cxn ang="0">
                  <a:pos x="68" y="239"/>
                </a:cxn>
                <a:cxn ang="0">
                  <a:pos x="68" y="245"/>
                </a:cxn>
                <a:cxn ang="0">
                  <a:pos x="68" y="251"/>
                </a:cxn>
                <a:cxn ang="0">
                  <a:pos x="68" y="251"/>
                </a:cxn>
                <a:cxn ang="0">
                  <a:pos x="68" y="257"/>
                </a:cxn>
                <a:cxn ang="0">
                  <a:pos x="68" y="269"/>
                </a:cxn>
                <a:cxn ang="0">
                  <a:pos x="74" y="287"/>
                </a:cxn>
                <a:cxn ang="0">
                  <a:pos x="80" y="305"/>
                </a:cxn>
                <a:cxn ang="0">
                  <a:pos x="86" y="311"/>
                </a:cxn>
                <a:cxn ang="0">
                  <a:pos x="86" y="311"/>
                </a:cxn>
                <a:cxn ang="0">
                  <a:pos x="92" y="317"/>
                </a:cxn>
                <a:cxn ang="0">
                  <a:pos x="92" y="323"/>
                </a:cxn>
                <a:cxn ang="0">
                  <a:pos x="92" y="323"/>
                </a:cxn>
                <a:cxn ang="0">
                  <a:pos x="24" y="437"/>
                </a:cxn>
                <a:cxn ang="0">
                  <a:pos x="18" y="471"/>
                </a:cxn>
                <a:cxn ang="0">
                  <a:pos x="0" y="547"/>
                </a:cxn>
                <a:cxn ang="0">
                  <a:pos x="50" y="611"/>
                </a:cxn>
                <a:cxn ang="0">
                  <a:pos x="114" y="611"/>
                </a:cxn>
                <a:cxn ang="0">
                  <a:pos x="104" y="555"/>
                </a:cxn>
                <a:cxn ang="0">
                  <a:pos x="120" y="515"/>
                </a:cxn>
                <a:cxn ang="0">
                  <a:pos x="150" y="449"/>
                </a:cxn>
                <a:cxn ang="0">
                  <a:pos x="166" y="377"/>
                </a:cxn>
                <a:cxn ang="0">
                  <a:pos x="156" y="295"/>
                </a:cxn>
                <a:cxn ang="0">
                  <a:pos x="170" y="203"/>
                </a:cxn>
                <a:cxn ang="0">
                  <a:pos x="212" y="95"/>
                </a:cxn>
                <a:cxn ang="0">
                  <a:pos x="213" y="0"/>
                </a:cxn>
                <a:cxn ang="0">
                  <a:pos x="207" y="0"/>
                </a:cxn>
                <a:cxn ang="0">
                  <a:pos x="201" y="0"/>
                </a:cxn>
                <a:cxn ang="0">
                  <a:pos x="195" y="0"/>
                </a:cxn>
                <a:cxn ang="0">
                  <a:pos x="189" y="0"/>
                </a:cxn>
                <a:cxn ang="0">
                  <a:pos x="183" y="6"/>
                </a:cxn>
                <a:cxn ang="0">
                  <a:pos x="177" y="6"/>
                </a:cxn>
                <a:cxn ang="0">
                  <a:pos x="171" y="12"/>
                </a:cxn>
                <a:cxn ang="0">
                  <a:pos x="171" y="12"/>
                </a:cxn>
                <a:cxn ang="0">
                  <a:pos x="171" y="12"/>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1994" name="Freeform 10"/>
            <p:cNvSpPr>
              <a:spLocks/>
            </p:cNvSpPr>
            <p:nvPr/>
          </p:nvSpPr>
          <p:spPr bwMode="ltGray">
            <a:xfrm>
              <a:off x="4292" y="3936"/>
              <a:ext cx="167" cy="384"/>
            </a:xfrm>
            <a:custGeom>
              <a:avLst/>
              <a:gdLst/>
              <a:ahLst/>
              <a:cxnLst>
                <a:cxn ang="0">
                  <a:pos x="149" y="60"/>
                </a:cxn>
                <a:cxn ang="0">
                  <a:pos x="119" y="30"/>
                </a:cxn>
                <a:cxn ang="0">
                  <a:pos x="89" y="12"/>
                </a:cxn>
                <a:cxn ang="0">
                  <a:pos x="59" y="0"/>
                </a:cxn>
                <a:cxn ang="0">
                  <a:pos x="54" y="70"/>
                </a:cxn>
                <a:cxn ang="0">
                  <a:pos x="46" y="112"/>
                </a:cxn>
                <a:cxn ang="0">
                  <a:pos x="52" y="168"/>
                </a:cxn>
                <a:cxn ang="0">
                  <a:pos x="24" y="194"/>
                </a:cxn>
                <a:cxn ang="0">
                  <a:pos x="16" y="258"/>
                </a:cxn>
                <a:cxn ang="0">
                  <a:pos x="2" y="300"/>
                </a:cxn>
                <a:cxn ang="0">
                  <a:pos x="0" y="352"/>
                </a:cxn>
                <a:cxn ang="0">
                  <a:pos x="47" y="384"/>
                </a:cxn>
                <a:cxn ang="0">
                  <a:pos x="149" y="384"/>
                </a:cxn>
                <a:cxn ang="0">
                  <a:pos x="134" y="350"/>
                </a:cxn>
                <a:cxn ang="0">
                  <a:pos x="104" y="324"/>
                </a:cxn>
                <a:cxn ang="0">
                  <a:pos x="138" y="274"/>
                </a:cxn>
                <a:cxn ang="0">
                  <a:pos x="122" y="220"/>
                </a:cxn>
                <a:cxn ang="0">
                  <a:pos x="132" y="186"/>
                </a:cxn>
                <a:cxn ang="0">
                  <a:pos x="140" y="154"/>
                </a:cxn>
                <a:cxn ang="0">
                  <a:pos x="167" y="90"/>
                </a:cxn>
                <a:cxn ang="0">
                  <a:pos x="149" y="60"/>
                </a:cxn>
                <a:cxn ang="0">
                  <a:pos x="149" y="60"/>
                </a:cxn>
                <a:cxn ang="0">
                  <a:pos x="149" y="60"/>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1995" name="Freeform 11"/>
            <p:cNvSpPr>
              <a:spLocks/>
            </p:cNvSpPr>
            <p:nvPr/>
          </p:nvSpPr>
          <p:spPr bwMode="ltGray">
            <a:xfrm>
              <a:off x="4100" y="4020"/>
              <a:ext cx="166" cy="300"/>
            </a:xfrm>
            <a:custGeom>
              <a:avLst/>
              <a:gdLst/>
              <a:ahLst/>
              <a:cxnLst>
                <a:cxn ang="0">
                  <a:pos x="136" y="12"/>
                </a:cxn>
                <a:cxn ang="0">
                  <a:pos x="100" y="0"/>
                </a:cxn>
                <a:cxn ang="0">
                  <a:pos x="78" y="64"/>
                </a:cxn>
                <a:cxn ang="0">
                  <a:pos x="70" y="126"/>
                </a:cxn>
                <a:cxn ang="0">
                  <a:pos x="46" y="184"/>
                </a:cxn>
                <a:cxn ang="0">
                  <a:pos x="58" y="232"/>
                </a:cxn>
                <a:cxn ang="0">
                  <a:pos x="38" y="268"/>
                </a:cxn>
                <a:cxn ang="0">
                  <a:pos x="0" y="300"/>
                </a:cxn>
                <a:cxn ang="0">
                  <a:pos x="160" y="300"/>
                </a:cxn>
                <a:cxn ang="0">
                  <a:pos x="136" y="272"/>
                </a:cxn>
                <a:cxn ang="0">
                  <a:pos x="98" y="234"/>
                </a:cxn>
                <a:cxn ang="0">
                  <a:pos x="130" y="188"/>
                </a:cxn>
                <a:cxn ang="0">
                  <a:pos x="138" y="134"/>
                </a:cxn>
                <a:cxn ang="0">
                  <a:pos x="144" y="94"/>
                </a:cxn>
                <a:cxn ang="0">
                  <a:pos x="164" y="60"/>
                </a:cxn>
                <a:cxn ang="0">
                  <a:pos x="166" y="0"/>
                </a:cxn>
                <a:cxn ang="0">
                  <a:pos x="136" y="12"/>
                </a:cxn>
                <a:cxn ang="0">
                  <a:pos x="136" y="12"/>
                </a:cxn>
                <a:cxn ang="0">
                  <a:pos x="136" y="12"/>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1996" name="Freeform 12"/>
            <p:cNvSpPr>
              <a:spLocks/>
            </p:cNvSpPr>
            <p:nvPr/>
          </p:nvSpPr>
          <p:spPr bwMode="ltGray">
            <a:xfrm>
              <a:off x="3910" y="4038"/>
              <a:ext cx="237" cy="282"/>
            </a:xfrm>
            <a:custGeom>
              <a:avLst/>
              <a:gdLst/>
              <a:ahLst/>
              <a:cxnLst>
                <a:cxn ang="0">
                  <a:pos x="201" y="0"/>
                </a:cxn>
                <a:cxn ang="0">
                  <a:pos x="183" y="0"/>
                </a:cxn>
                <a:cxn ang="0">
                  <a:pos x="158" y="50"/>
                </a:cxn>
                <a:cxn ang="0">
                  <a:pos x="148" y="92"/>
                </a:cxn>
                <a:cxn ang="0">
                  <a:pos x="120" y="144"/>
                </a:cxn>
                <a:cxn ang="0">
                  <a:pos x="82" y="182"/>
                </a:cxn>
                <a:cxn ang="0">
                  <a:pos x="60" y="232"/>
                </a:cxn>
                <a:cxn ang="0">
                  <a:pos x="0" y="282"/>
                </a:cxn>
                <a:cxn ang="0">
                  <a:pos x="128" y="282"/>
                </a:cxn>
                <a:cxn ang="0">
                  <a:pos x="154" y="254"/>
                </a:cxn>
                <a:cxn ang="0">
                  <a:pos x="158" y="196"/>
                </a:cxn>
                <a:cxn ang="0">
                  <a:pos x="188" y="148"/>
                </a:cxn>
                <a:cxn ang="0">
                  <a:pos x="196" y="70"/>
                </a:cxn>
                <a:cxn ang="0">
                  <a:pos x="237" y="0"/>
                </a:cxn>
                <a:cxn ang="0">
                  <a:pos x="201" y="0"/>
                </a:cxn>
                <a:cxn ang="0">
                  <a:pos x="201" y="0"/>
                </a:cxn>
                <a:cxn ang="0">
                  <a:pos x="201" y="0"/>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1997" name="Freeform 13"/>
            <p:cNvSpPr>
              <a:spLocks/>
            </p:cNvSpPr>
            <p:nvPr/>
          </p:nvSpPr>
          <p:spPr bwMode="ltGray">
            <a:xfrm>
              <a:off x="3674" y="4086"/>
              <a:ext cx="196" cy="234"/>
            </a:xfrm>
            <a:custGeom>
              <a:avLst/>
              <a:gdLst/>
              <a:ahLst/>
              <a:cxnLst>
                <a:cxn ang="0">
                  <a:pos x="167" y="54"/>
                </a:cxn>
                <a:cxn ang="0">
                  <a:pos x="113" y="24"/>
                </a:cxn>
                <a:cxn ang="0">
                  <a:pos x="83" y="0"/>
                </a:cxn>
                <a:cxn ang="0">
                  <a:pos x="80" y="62"/>
                </a:cxn>
                <a:cxn ang="0">
                  <a:pos x="58" y="100"/>
                </a:cxn>
                <a:cxn ang="0">
                  <a:pos x="54" y="160"/>
                </a:cxn>
                <a:cxn ang="0">
                  <a:pos x="36" y="202"/>
                </a:cxn>
                <a:cxn ang="0">
                  <a:pos x="0" y="234"/>
                </a:cxn>
                <a:cxn ang="0">
                  <a:pos x="146" y="234"/>
                </a:cxn>
                <a:cxn ang="0">
                  <a:pos x="170" y="198"/>
                </a:cxn>
                <a:cxn ang="0">
                  <a:pos x="158" y="138"/>
                </a:cxn>
                <a:cxn ang="0">
                  <a:pos x="196" y="100"/>
                </a:cxn>
                <a:cxn ang="0">
                  <a:pos x="191" y="54"/>
                </a:cxn>
                <a:cxn ang="0">
                  <a:pos x="167" y="54"/>
                </a:cxn>
                <a:cxn ang="0">
                  <a:pos x="167" y="54"/>
                </a:cxn>
                <a:cxn ang="0">
                  <a:pos x="167" y="54"/>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1998" name="Freeform 14"/>
            <p:cNvSpPr>
              <a:spLocks/>
            </p:cNvSpPr>
            <p:nvPr/>
          </p:nvSpPr>
          <p:spPr bwMode="ltGray">
            <a:xfrm>
              <a:off x="3476" y="4068"/>
              <a:ext cx="190" cy="252"/>
            </a:xfrm>
            <a:custGeom>
              <a:avLst/>
              <a:gdLst/>
              <a:ahLst/>
              <a:cxnLst>
                <a:cxn ang="0">
                  <a:pos x="190" y="0"/>
                </a:cxn>
                <a:cxn ang="0">
                  <a:pos x="166" y="0"/>
                </a:cxn>
                <a:cxn ang="0">
                  <a:pos x="158" y="38"/>
                </a:cxn>
                <a:cxn ang="0">
                  <a:pos x="138" y="120"/>
                </a:cxn>
                <a:cxn ang="0">
                  <a:pos x="94" y="180"/>
                </a:cxn>
                <a:cxn ang="0">
                  <a:pos x="62" y="234"/>
                </a:cxn>
                <a:cxn ang="0">
                  <a:pos x="0" y="252"/>
                </a:cxn>
                <a:cxn ang="0">
                  <a:pos x="128" y="252"/>
                </a:cxn>
                <a:cxn ang="0">
                  <a:pos x="142" y="188"/>
                </a:cxn>
                <a:cxn ang="0">
                  <a:pos x="186" y="90"/>
                </a:cxn>
                <a:cxn ang="0">
                  <a:pos x="190" y="38"/>
                </a:cxn>
                <a:cxn ang="0">
                  <a:pos x="190" y="0"/>
                </a:cxn>
                <a:cxn ang="0">
                  <a:pos x="190" y="0"/>
                </a:cxn>
                <a:cxn ang="0">
                  <a:pos x="190" y="0"/>
                </a:cxn>
                <a:cxn ang="0">
                  <a:pos x="190" y="0"/>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1999" name="Freeform 15"/>
            <p:cNvSpPr>
              <a:spLocks/>
            </p:cNvSpPr>
            <p:nvPr/>
          </p:nvSpPr>
          <p:spPr bwMode="ltGray">
            <a:xfrm>
              <a:off x="3170" y="4188"/>
              <a:ext cx="230" cy="132"/>
            </a:xfrm>
            <a:custGeom>
              <a:avLst/>
              <a:gdLst/>
              <a:ahLst/>
              <a:cxnLst>
                <a:cxn ang="0">
                  <a:pos x="197" y="0"/>
                </a:cxn>
                <a:cxn ang="0">
                  <a:pos x="191" y="0"/>
                </a:cxn>
                <a:cxn ang="0">
                  <a:pos x="185" y="0"/>
                </a:cxn>
                <a:cxn ang="0">
                  <a:pos x="173" y="0"/>
                </a:cxn>
                <a:cxn ang="0">
                  <a:pos x="161" y="0"/>
                </a:cxn>
                <a:cxn ang="0">
                  <a:pos x="155" y="0"/>
                </a:cxn>
                <a:cxn ang="0">
                  <a:pos x="138" y="6"/>
                </a:cxn>
                <a:cxn ang="0">
                  <a:pos x="132" y="6"/>
                </a:cxn>
                <a:cxn ang="0">
                  <a:pos x="35" y="18"/>
                </a:cxn>
                <a:cxn ang="0">
                  <a:pos x="11" y="30"/>
                </a:cxn>
                <a:cxn ang="0">
                  <a:pos x="23" y="54"/>
                </a:cxn>
                <a:cxn ang="0">
                  <a:pos x="0" y="100"/>
                </a:cxn>
                <a:cxn ang="0">
                  <a:pos x="0" y="132"/>
                </a:cxn>
                <a:cxn ang="0">
                  <a:pos x="162" y="132"/>
                </a:cxn>
                <a:cxn ang="0">
                  <a:pos x="204" y="88"/>
                </a:cxn>
                <a:cxn ang="0">
                  <a:pos x="230" y="46"/>
                </a:cxn>
                <a:cxn ang="0">
                  <a:pos x="214" y="24"/>
                </a:cxn>
                <a:cxn ang="0">
                  <a:pos x="215" y="0"/>
                </a:cxn>
                <a:cxn ang="0">
                  <a:pos x="209" y="0"/>
                </a:cxn>
                <a:cxn ang="0">
                  <a:pos x="203" y="0"/>
                </a:cxn>
                <a:cxn ang="0">
                  <a:pos x="203" y="0"/>
                </a:cxn>
                <a:cxn ang="0">
                  <a:pos x="197" y="0"/>
                </a:cxn>
                <a:cxn ang="0">
                  <a:pos x="197" y="0"/>
                </a:cxn>
                <a:cxn ang="0">
                  <a:pos x="197" y="0"/>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2000" name="Freeform 16"/>
            <p:cNvSpPr>
              <a:spLocks/>
            </p:cNvSpPr>
            <p:nvPr/>
          </p:nvSpPr>
          <p:spPr bwMode="ltGray">
            <a:xfrm>
              <a:off x="3044" y="4218"/>
              <a:ext cx="89" cy="102"/>
            </a:xfrm>
            <a:custGeom>
              <a:avLst/>
              <a:gdLst/>
              <a:ahLst/>
              <a:cxnLst>
                <a:cxn ang="0">
                  <a:pos x="71" y="0"/>
                </a:cxn>
                <a:cxn ang="0">
                  <a:pos x="66" y="48"/>
                </a:cxn>
                <a:cxn ang="0">
                  <a:pos x="30" y="72"/>
                </a:cxn>
                <a:cxn ang="0">
                  <a:pos x="0" y="102"/>
                </a:cxn>
                <a:cxn ang="0">
                  <a:pos x="66" y="102"/>
                </a:cxn>
                <a:cxn ang="0">
                  <a:pos x="88" y="56"/>
                </a:cxn>
                <a:cxn ang="0">
                  <a:pos x="89" y="6"/>
                </a:cxn>
                <a:cxn ang="0">
                  <a:pos x="71" y="0"/>
                </a:cxn>
                <a:cxn ang="0">
                  <a:pos x="71" y="0"/>
                </a:cxn>
                <a:cxn ang="0">
                  <a:pos x="71" y="0"/>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sp>
          <p:nvSpPr>
            <p:cNvPr id="42001" name="Freeform 17"/>
            <p:cNvSpPr>
              <a:spLocks/>
            </p:cNvSpPr>
            <p:nvPr/>
          </p:nvSpPr>
          <p:spPr bwMode="ltGray">
            <a:xfrm>
              <a:off x="5482" y="3367"/>
              <a:ext cx="278" cy="953"/>
            </a:xfrm>
            <a:custGeom>
              <a:avLst/>
              <a:gdLst/>
              <a:ahLst/>
              <a:cxnLst>
                <a:cxn ang="0">
                  <a:pos x="278" y="24"/>
                </a:cxn>
                <a:cxn ang="0">
                  <a:pos x="272" y="24"/>
                </a:cxn>
                <a:cxn ang="0">
                  <a:pos x="272" y="18"/>
                </a:cxn>
                <a:cxn ang="0">
                  <a:pos x="266" y="18"/>
                </a:cxn>
                <a:cxn ang="0">
                  <a:pos x="254" y="12"/>
                </a:cxn>
                <a:cxn ang="0">
                  <a:pos x="236" y="6"/>
                </a:cxn>
                <a:cxn ang="0">
                  <a:pos x="212" y="0"/>
                </a:cxn>
                <a:cxn ang="0">
                  <a:pos x="206" y="6"/>
                </a:cxn>
                <a:cxn ang="0">
                  <a:pos x="198" y="129"/>
                </a:cxn>
                <a:cxn ang="0">
                  <a:pos x="184" y="209"/>
                </a:cxn>
                <a:cxn ang="0">
                  <a:pos x="182" y="249"/>
                </a:cxn>
                <a:cxn ang="0">
                  <a:pos x="200" y="339"/>
                </a:cxn>
                <a:cxn ang="0">
                  <a:pos x="186" y="481"/>
                </a:cxn>
                <a:cxn ang="0">
                  <a:pos x="176" y="521"/>
                </a:cxn>
                <a:cxn ang="0">
                  <a:pos x="156" y="601"/>
                </a:cxn>
                <a:cxn ang="0">
                  <a:pos x="172" y="681"/>
                </a:cxn>
                <a:cxn ang="0">
                  <a:pos x="138" y="765"/>
                </a:cxn>
                <a:cxn ang="0">
                  <a:pos x="96" y="847"/>
                </a:cxn>
                <a:cxn ang="0">
                  <a:pos x="50" y="899"/>
                </a:cxn>
                <a:cxn ang="0">
                  <a:pos x="0" y="953"/>
                </a:cxn>
                <a:cxn ang="0">
                  <a:pos x="278" y="953"/>
                </a:cxn>
                <a:cxn ang="0">
                  <a:pos x="278" y="24"/>
                </a:cxn>
                <a:cxn ang="0">
                  <a:pos x="278" y="24"/>
                </a:cxn>
                <a:cxn ang="0">
                  <a:pos x="278" y="24"/>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chemeClr val="bg2">
                    <a:gamma/>
                    <a:shade val="90980"/>
                    <a:invGamma/>
                  </a:schemeClr>
                </a:gs>
                <a:gs pos="100000">
                  <a:schemeClr val="bg2"/>
                </a:gs>
              </a:gsLst>
              <a:lin ang="2700000" scaled="1"/>
            </a:gradFill>
            <a:ln w="9525">
              <a:noFill/>
              <a:prstDash val="solid"/>
              <a:round/>
              <a:headEnd/>
              <a:tailEnd/>
            </a:ln>
          </p:spPr>
          <p:txBody>
            <a:bodyPr/>
            <a:lstStyle/>
            <a:p>
              <a:pPr>
                <a:defRPr/>
              </a:pPr>
              <a:endParaRPr lang="en-US"/>
            </a:p>
          </p:txBody>
        </p:sp>
      </p:grpSp>
      <p:sp>
        <p:nvSpPr>
          <p:cNvPr id="42002" name="Rectangle 18"/>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42003" name="Rectangle 19"/>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effectLst>
                  <a:outerShdw blurRad="38100" dist="38100" dir="2700000" algn="tl">
                    <a:srgbClr val="000000"/>
                  </a:outerShdw>
                </a:effectLst>
                <a:latin typeface="+mn-lt"/>
              </a:defRPr>
            </a:lvl1pPr>
          </a:lstStyle>
          <a:p>
            <a:pPr>
              <a:defRPr/>
            </a:pPr>
            <a:endParaRPr lang="en-US"/>
          </a:p>
        </p:txBody>
      </p:sp>
      <p:sp>
        <p:nvSpPr>
          <p:cNvPr id="42004" name="Rectangle 2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smtClean="0">
                <a:effectLst>
                  <a:outerShdw blurRad="38100" dist="38100" dir="2700000" algn="tl">
                    <a:srgbClr val="000000"/>
                  </a:outerShdw>
                </a:effectLst>
                <a:latin typeface="+mn-lt"/>
              </a:defRPr>
            </a:lvl1pPr>
          </a:lstStyle>
          <a:p>
            <a:pPr>
              <a:defRPr/>
            </a:pPr>
            <a:endParaRPr lang="en-US"/>
          </a:p>
        </p:txBody>
      </p:sp>
      <p:sp>
        <p:nvSpPr>
          <p:cNvPr id="42005" name="Rectangle 21"/>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effectLst>
                  <a:outerShdw blurRad="38100" dist="38100" dir="2700000" algn="tl">
                    <a:srgbClr val="000000"/>
                  </a:outerShdw>
                </a:effectLst>
                <a:latin typeface="+mn-lt"/>
              </a:defRPr>
            </a:lvl1pPr>
          </a:lstStyle>
          <a:p>
            <a:pPr>
              <a:defRPr/>
            </a:pPr>
            <a:fld id="{11425FED-9F56-469C-A3E5-A6FEAE5A293F}" type="slidenum">
              <a:rPr lang="en-US"/>
              <a:pPr>
                <a:defRPr/>
              </a:pPr>
              <a:t>‹#›</a:t>
            </a:fld>
            <a:endParaRPr lang="en-US"/>
          </a:p>
        </p:txBody>
      </p:sp>
      <p:sp>
        <p:nvSpPr>
          <p:cNvPr id="42006" name="Rectangle 22"/>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4035" r:id="rId1"/>
    <p:sldLayoutId id="2147483947" r:id="rId2"/>
    <p:sldLayoutId id="2147483948" r:id="rId3"/>
    <p:sldLayoutId id="2147483949" r:id="rId4"/>
    <p:sldLayoutId id="2147483950" r:id="rId5"/>
    <p:sldLayoutId id="2147483951" r:id="rId6"/>
    <p:sldLayoutId id="2147483952" r:id="rId7"/>
    <p:sldLayoutId id="2147483953" r:id="rId8"/>
    <p:sldLayoutId id="2147483954" r:id="rId9"/>
    <p:sldLayoutId id="2147483955" r:id="rId10"/>
    <p:sldLayoutId id="2147483956" r:id="rId11"/>
  </p:sldLayoutIdLst>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u"/>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itchFamily="2" charset="2"/>
        <a:buChar char="u"/>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70000"/>
        <a:buFont typeface="Wingdings" pitchFamily="2" charset="2"/>
        <a:buChar char="u"/>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bwMode="auto">
          <a:xfrm>
            <a:off x="1676400" y="457200"/>
            <a:ext cx="7010400" cy="1295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2291" name="Rectangle 3"/>
          <p:cNvSpPr>
            <a:spLocks noGrp="1" noChangeArrowheads="1"/>
          </p:cNvSpPr>
          <p:nvPr>
            <p:ph type="body" idx="1"/>
          </p:nvPr>
        </p:nvSpPr>
        <p:spPr bwMode="auto">
          <a:xfrm>
            <a:off x="1676400" y="1981200"/>
            <a:ext cx="7010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8132" name="Rectangle 4"/>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200" smtClean="0">
                <a:solidFill>
                  <a:schemeClr val="tx2"/>
                </a:solidFill>
                <a:latin typeface="+mn-lt"/>
              </a:defRPr>
            </a:lvl1pPr>
          </a:lstStyle>
          <a:p>
            <a:pPr>
              <a:defRPr/>
            </a:pPr>
            <a:endParaRPr lang="en-US"/>
          </a:p>
        </p:txBody>
      </p:sp>
      <p:sp>
        <p:nvSpPr>
          <p:cNvPr id="48133" name="Rectangle 5"/>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solidFill>
                  <a:schemeClr val="tx2"/>
                </a:solidFill>
                <a:latin typeface="+mn-lt"/>
              </a:defRPr>
            </a:lvl1pPr>
          </a:lstStyle>
          <a:p>
            <a:pPr>
              <a:defRPr/>
            </a:pPr>
            <a:fld id="{D635988D-F69B-4E42-B6C9-73F3B3E4C381}" type="slidenum">
              <a:rPr lang="en-US"/>
              <a:pPr>
                <a:defRPr/>
              </a:pPr>
              <a:t>‹#›</a:t>
            </a:fld>
            <a:endParaRPr lang="en-US"/>
          </a:p>
        </p:txBody>
      </p:sp>
      <p:sp>
        <p:nvSpPr>
          <p:cNvPr id="48134" name="Line 6"/>
          <p:cNvSpPr>
            <a:spLocks noChangeShapeType="1"/>
          </p:cNvSpPr>
          <p:nvPr/>
        </p:nvSpPr>
        <p:spPr bwMode="auto">
          <a:xfrm>
            <a:off x="266700" y="6172200"/>
            <a:ext cx="8610600" cy="0"/>
          </a:xfrm>
          <a:prstGeom prst="line">
            <a:avLst/>
          </a:prstGeom>
          <a:noFill/>
          <a:ln w="12700">
            <a:solidFill>
              <a:schemeClr val="tx2"/>
            </a:solidFill>
            <a:round/>
            <a:headEnd/>
            <a:tailEnd/>
          </a:ln>
          <a:effectLst/>
        </p:spPr>
        <p:txBody>
          <a:bodyPr/>
          <a:lstStyle/>
          <a:p>
            <a:pPr>
              <a:defRPr/>
            </a:pPr>
            <a:endParaRPr lang="en-US"/>
          </a:p>
        </p:txBody>
      </p:sp>
      <p:sp>
        <p:nvSpPr>
          <p:cNvPr id="48135" name="Line 7"/>
          <p:cNvSpPr>
            <a:spLocks noChangeShapeType="1"/>
          </p:cNvSpPr>
          <p:nvPr/>
        </p:nvSpPr>
        <p:spPr bwMode="auto">
          <a:xfrm>
            <a:off x="228600" y="304800"/>
            <a:ext cx="8610600" cy="0"/>
          </a:xfrm>
          <a:prstGeom prst="line">
            <a:avLst/>
          </a:prstGeom>
          <a:noFill/>
          <a:ln w="76200">
            <a:solidFill>
              <a:schemeClr val="tx2"/>
            </a:solidFill>
            <a:round/>
            <a:headEnd/>
            <a:tailEnd/>
          </a:ln>
          <a:effectLst/>
        </p:spPr>
        <p:txBody>
          <a:bodyPr/>
          <a:lstStyle/>
          <a:p>
            <a:pPr>
              <a:defRPr/>
            </a:pPr>
            <a:endParaRPr lang="en-US"/>
          </a:p>
        </p:txBody>
      </p:sp>
      <p:grpSp>
        <p:nvGrpSpPr>
          <p:cNvPr id="12296" name="Group 8"/>
          <p:cNvGrpSpPr>
            <a:grpSpLocks/>
          </p:cNvGrpSpPr>
          <p:nvPr/>
        </p:nvGrpSpPr>
        <p:grpSpPr bwMode="auto">
          <a:xfrm>
            <a:off x="228600" y="457200"/>
            <a:ext cx="1246188" cy="1371600"/>
            <a:chOff x="144" y="288"/>
            <a:chExt cx="785" cy="864"/>
          </a:xfrm>
        </p:grpSpPr>
        <p:sp>
          <p:nvSpPr>
            <p:cNvPr id="48137" name="Rectangle 9"/>
            <p:cNvSpPr>
              <a:spLocks noChangeArrowheads="1"/>
            </p:cNvSpPr>
            <p:nvPr/>
          </p:nvSpPr>
          <p:spPr bwMode="auto">
            <a:xfrm>
              <a:off x="589" y="288"/>
              <a:ext cx="28" cy="534"/>
            </a:xfrm>
            <a:prstGeom prst="rect">
              <a:avLst/>
            </a:prstGeom>
            <a:solidFill>
              <a:schemeClr val="accent2"/>
            </a:solidFill>
            <a:ln w="9525">
              <a:noFill/>
              <a:miter lim="800000"/>
              <a:headEnd/>
              <a:tailEnd/>
            </a:ln>
          </p:spPr>
          <p:txBody>
            <a:bodyPr/>
            <a:lstStyle/>
            <a:p>
              <a:pPr>
                <a:defRPr/>
              </a:pPr>
              <a:endParaRPr lang="en-US"/>
            </a:p>
          </p:txBody>
        </p:sp>
        <p:sp>
          <p:nvSpPr>
            <p:cNvPr id="48138" name="Rectangle 10"/>
            <p:cNvSpPr>
              <a:spLocks noChangeArrowheads="1"/>
            </p:cNvSpPr>
            <p:nvPr/>
          </p:nvSpPr>
          <p:spPr bwMode="auto">
            <a:xfrm>
              <a:off x="526" y="288"/>
              <a:ext cx="28" cy="470"/>
            </a:xfrm>
            <a:prstGeom prst="rect">
              <a:avLst/>
            </a:prstGeom>
            <a:solidFill>
              <a:schemeClr val="bg2"/>
            </a:solidFill>
            <a:ln w="9525">
              <a:noFill/>
              <a:miter lim="800000"/>
              <a:headEnd/>
              <a:tailEnd/>
            </a:ln>
          </p:spPr>
          <p:txBody>
            <a:bodyPr/>
            <a:lstStyle/>
            <a:p>
              <a:pPr>
                <a:defRPr/>
              </a:pPr>
              <a:endParaRPr lang="en-US"/>
            </a:p>
          </p:txBody>
        </p:sp>
        <p:sp>
          <p:nvSpPr>
            <p:cNvPr id="48139" name="Rectangle 11"/>
            <p:cNvSpPr>
              <a:spLocks noChangeArrowheads="1"/>
            </p:cNvSpPr>
            <p:nvPr/>
          </p:nvSpPr>
          <p:spPr bwMode="auto">
            <a:xfrm>
              <a:off x="462" y="288"/>
              <a:ext cx="28" cy="401"/>
            </a:xfrm>
            <a:prstGeom prst="rect">
              <a:avLst/>
            </a:prstGeom>
            <a:solidFill>
              <a:schemeClr val="bg2"/>
            </a:solidFill>
            <a:ln w="9525">
              <a:noFill/>
              <a:miter lim="800000"/>
              <a:headEnd/>
              <a:tailEnd/>
            </a:ln>
          </p:spPr>
          <p:txBody>
            <a:bodyPr/>
            <a:lstStyle/>
            <a:p>
              <a:pPr>
                <a:defRPr/>
              </a:pPr>
              <a:endParaRPr lang="en-US"/>
            </a:p>
          </p:txBody>
        </p:sp>
        <p:sp>
          <p:nvSpPr>
            <p:cNvPr id="48140" name="Rectangle 12"/>
            <p:cNvSpPr>
              <a:spLocks noChangeArrowheads="1"/>
            </p:cNvSpPr>
            <p:nvPr/>
          </p:nvSpPr>
          <p:spPr bwMode="auto">
            <a:xfrm>
              <a:off x="398" y="288"/>
              <a:ext cx="28" cy="334"/>
            </a:xfrm>
            <a:prstGeom prst="rect">
              <a:avLst/>
            </a:prstGeom>
            <a:solidFill>
              <a:schemeClr val="bg2"/>
            </a:solidFill>
            <a:ln w="9525">
              <a:noFill/>
              <a:miter lim="800000"/>
              <a:headEnd/>
              <a:tailEnd/>
            </a:ln>
          </p:spPr>
          <p:txBody>
            <a:bodyPr/>
            <a:lstStyle/>
            <a:p>
              <a:pPr>
                <a:defRPr/>
              </a:pPr>
              <a:endParaRPr lang="en-US"/>
            </a:p>
          </p:txBody>
        </p:sp>
        <p:sp>
          <p:nvSpPr>
            <p:cNvPr id="48141" name="Rectangle 13"/>
            <p:cNvSpPr>
              <a:spLocks noChangeArrowheads="1"/>
            </p:cNvSpPr>
            <p:nvPr/>
          </p:nvSpPr>
          <p:spPr bwMode="auto">
            <a:xfrm>
              <a:off x="335" y="288"/>
              <a:ext cx="28" cy="269"/>
            </a:xfrm>
            <a:prstGeom prst="rect">
              <a:avLst/>
            </a:prstGeom>
            <a:solidFill>
              <a:schemeClr val="bg2"/>
            </a:solidFill>
            <a:ln w="9525">
              <a:noFill/>
              <a:miter lim="800000"/>
              <a:headEnd/>
              <a:tailEnd/>
            </a:ln>
          </p:spPr>
          <p:txBody>
            <a:bodyPr/>
            <a:lstStyle/>
            <a:p>
              <a:pPr>
                <a:defRPr/>
              </a:pPr>
              <a:endParaRPr lang="en-US"/>
            </a:p>
          </p:txBody>
        </p:sp>
        <p:sp>
          <p:nvSpPr>
            <p:cNvPr id="48142" name="Rectangle 14"/>
            <p:cNvSpPr>
              <a:spLocks noChangeArrowheads="1"/>
            </p:cNvSpPr>
            <p:nvPr/>
          </p:nvSpPr>
          <p:spPr bwMode="auto">
            <a:xfrm>
              <a:off x="271" y="288"/>
              <a:ext cx="28" cy="197"/>
            </a:xfrm>
            <a:prstGeom prst="rect">
              <a:avLst/>
            </a:prstGeom>
            <a:solidFill>
              <a:schemeClr val="bg2"/>
            </a:solidFill>
            <a:ln w="9525">
              <a:noFill/>
              <a:miter lim="800000"/>
              <a:headEnd/>
              <a:tailEnd/>
            </a:ln>
          </p:spPr>
          <p:txBody>
            <a:bodyPr/>
            <a:lstStyle/>
            <a:p>
              <a:pPr>
                <a:defRPr/>
              </a:pPr>
              <a:endParaRPr lang="en-US"/>
            </a:p>
          </p:txBody>
        </p:sp>
        <p:sp>
          <p:nvSpPr>
            <p:cNvPr id="48143" name="Rectangle 15"/>
            <p:cNvSpPr>
              <a:spLocks noChangeArrowheads="1"/>
            </p:cNvSpPr>
            <p:nvPr/>
          </p:nvSpPr>
          <p:spPr bwMode="auto">
            <a:xfrm>
              <a:off x="207" y="288"/>
              <a:ext cx="29" cy="136"/>
            </a:xfrm>
            <a:prstGeom prst="rect">
              <a:avLst/>
            </a:prstGeom>
            <a:solidFill>
              <a:schemeClr val="bg2"/>
            </a:solidFill>
            <a:ln w="9525">
              <a:noFill/>
              <a:miter lim="800000"/>
              <a:headEnd/>
              <a:tailEnd/>
            </a:ln>
          </p:spPr>
          <p:txBody>
            <a:bodyPr/>
            <a:lstStyle/>
            <a:p>
              <a:pPr>
                <a:defRPr/>
              </a:pPr>
              <a:endParaRPr lang="en-US"/>
            </a:p>
          </p:txBody>
        </p:sp>
        <p:sp>
          <p:nvSpPr>
            <p:cNvPr id="48144" name="Rectangle 16"/>
            <p:cNvSpPr>
              <a:spLocks noChangeArrowheads="1"/>
            </p:cNvSpPr>
            <p:nvPr/>
          </p:nvSpPr>
          <p:spPr bwMode="auto">
            <a:xfrm>
              <a:off x="144" y="288"/>
              <a:ext cx="28" cy="68"/>
            </a:xfrm>
            <a:prstGeom prst="rect">
              <a:avLst/>
            </a:prstGeom>
            <a:solidFill>
              <a:schemeClr val="bg2"/>
            </a:solidFill>
            <a:ln w="9525">
              <a:noFill/>
              <a:miter lim="800000"/>
              <a:headEnd/>
              <a:tailEnd/>
            </a:ln>
          </p:spPr>
          <p:txBody>
            <a:bodyPr/>
            <a:lstStyle/>
            <a:p>
              <a:pPr>
                <a:defRPr/>
              </a:pPr>
              <a:endParaRPr lang="en-US"/>
            </a:p>
          </p:txBody>
        </p:sp>
        <p:sp>
          <p:nvSpPr>
            <p:cNvPr id="48145" name="Rectangle 17"/>
            <p:cNvSpPr>
              <a:spLocks noChangeArrowheads="1"/>
            </p:cNvSpPr>
            <p:nvPr/>
          </p:nvSpPr>
          <p:spPr bwMode="auto">
            <a:xfrm>
              <a:off x="653" y="288"/>
              <a:ext cx="26" cy="599"/>
            </a:xfrm>
            <a:prstGeom prst="rect">
              <a:avLst/>
            </a:prstGeom>
            <a:solidFill>
              <a:schemeClr val="accent2"/>
            </a:solidFill>
            <a:ln w="9525">
              <a:noFill/>
              <a:miter lim="800000"/>
              <a:headEnd/>
              <a:tailEnd/>
            </a:ln>
          </p:spPr>
          <p:txBody>
            <a:bodyPr/>
            <a:lstStyle/>
            <a:p>
              <a:pPr>
                <a:defRPr/>
              </a:pPr>
              <a:endParaRPr lang="en-US"/>
            </a:p>
          </p:txBody>
        </p:sp>
        <p:sp>
          <p:nvSpPr>
            <p:cNvPr id="48146" name="Rectangle 18"/>
            <p:cNvSpPr>
              <a:spLocks noChangeArrowheads="1"/>
            </p:cNvSpPr>
            <p:nvPr/>
          </p:nvSpPr>
          <p:spPr bwMode="auto">
            <a:xfrm>
              <a:off x="715" y="288"/>
              <a:ext cx="26" cy="667"/>
            </a:xfrm>
            <a:prstGeom prst="rect">
              <a:avLst/>
            </a:prstGeom>
            <a:solidFill>
              <a:schemeClr val="accent2"/>
            </a:solidFill>
            <a:ln w="9525">
              <a:noFill/>
              <a:miter lim="800000"/>
              <a:headEnd/>
              <a:tailEnd/>
            </a:ln>
          </p:spPr>
          <p:txBody>
            <a:bodyPr/>
            <a:lstStyle/>
            <a:p>
              <a:pPr>
                <a:defRPr/>
              </a:pPr>
              <a:endParaRPr lang="en-US"/>
            </a:p>
          </p:txBody>
        </p:sp>
        <p:sp>
          <p:nvSpPr>
            <p:cNvPr id="48147" name="Rectangle 19"/>
            <p:cNvSpPr>
              <a:spLocks noChangeArrowheads="1"/>
            </p:cNvSpPr>
            <p:nvPr/>
          </p:nvSpPr>
          <p:spPr bwMode="auto">
            <a:xfrm>
              <a:off x="776" y="288"/>
              <a:ext cx="27" cy="731"/>
            </a:xfrm>
            <a:prstGeom prst="rect">
              <a:avLst/>
            </a:prstGeom>
            <a:solidFill>
              <a:schemeClr val="accent1"/>
            </a:solidFill>
            <a:ln w="9525">
              <a:noFill/>
              <a:miter lim="800000"/>
              <a:headEnd/>
              <a:tailEnd/>
            </a:ln>
          </p:spPr>
          <p:txBody>
            <a:bodyPr/>
            <a:lstStyle/>
            <a:p>
              <a:pPr>
                <a:defRPr/>
              </a:pPr>
              <a:endParaRPr lang="en-US"/>
            </a:p>
          </p:txBody>
        </p:sp>
        <p:sp>
          <p:nvSpPr>
            <p:cNvPr id="48148" name="Rectangle 20"/>
            <p:cNvSpPr>
              <a:spLocks noChangeArrowheads="1"/>
            </p:cNvSpPr>
            <p:nvPr/>
          </p:nvSpPr>
          <p:spPr bwMode="auto">
            <a:xfrm>
              <a:off x="839" y="288"/>
              <a:ext cx="28" cy="800"/>
            </a:xfrm>
            <a:prstGeom prst="rect">
              <a:avLst/>
            </a:prstGeom>
            <a:solidFill>
              <a:schemeClr val="accent1"/>
            </a:solidFill>
            <a:ln w="9525">
              <a:noFill/>
              <a:miter lim="800000"/>
              <a:headEnd/>
              <a:tailEnd/>
            </a:ln>
          </p:spPr>
          <p:txBody>
            <a:bodyPr/>
            <a:lstStyle/>
            <a:p>
              <a:pPr>
                <a:defRPr/>
              </a:pPr>
              <a:endParaRPr lang="en-US"/>
            </a:p>
          </p:txBody>
        </p:sp>
        <p:sp>
          <p:nvSpPr>
            <p:cNvPr id="48149" name="Rectangle 21"/>
            <p:cNvSpPr>
              <a:spLocks noChangeArrowheads="1"/>
            </p:cNvSpPr>
            <p:nvPr/>
          </p:nvSpPr>
          <p:spPr bwMode="auto">
            <a:xfrm>
              <a:off x="902" y="288"/>
              <a:ext cx="27" cy="864"/>
            </a:xfrm>
            <a:prstGeom prst="rect">
              <a:avLst/>
            </a:prstGeom>
            <a:solidFill>
              <a:schemeClr val="accent1"/>
            </a:solidFill>
            <a:ln w="9525">
              <a:noFill/>
              <a:miter lim="800000"/>
              <a:headEnd/>
              <a:tailEnd/>
            </a:ln>
          </p:spPr>
          <p:txBody>
            <a:bodyPr/>
            <a:lstStyle/>
            <a:p>
              <a:pPr>
                <a:defRPr/>
              </a:pPr>
              <a:endParaRPr lang="en-US"/>
            </a:p>
          </p:txBody>
        </p:sp>
      </p:grpSp>
      <p:sp>
        <p:nvSpPr>
          <p:cNvPr id="48150" name="Rectangle 22"/>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solidFill>
                  <a:schemeClr val="tx2"/>
                </a:solidFill>
                <a:latin typeface="+mn-lt"/>
              </a:defRPr>
            </a:lvl1pPr>
          </a:lstStyle>
          <a:p>
            <a:pPr>
              <a:defRPr/>
            </a:pPr>
            <a:endParaRPr lang="en-US"/>
          </a:p>
        </p:txBody>
      </p:sp>
    </p:spTree>
  </p:cSld>
  <p:clrMap bg1="dk2" tx1="lt1" bg2="dk1" tx2="lt2" accent1="accent1" accent2="accent2" accent3="accent3" accent4="accent4" accent5="accent5" accent6="accent6" hlink="hlink" folHlink="folHlink"/>
  <p:sldLayoutIdLst>
    <p:sldLayoutId id="2147484036" r:id="rId1"/>
    <p:sldLayoutId id="2147483957" r:id="rId2"/>
    <p:sldLayoutId id="2147483958" r:id="rId3"/>
    <p:sldLayoutId id="2147483959" r:id="rId4"/>
    <p:sldLayoutId id="2147483960" r:id="rId5"/>
    <p:sldLayoutId id="2147483961" r:id="rId6"/>
    <p:sldLayoutId id="2147483962" r:id="rId7"/>
    <p:sldLayoutId id="2147483963" r:id="rId8"/>
    <p:sldLayoutId id="2147483964" r:id="rId9"/>
    <p:sldLayoutId id="2147483965" r:id="rId10"/>
    <p:sldLayoutId id="2147483966" r:id="rId11"/>
    <p:sldLayoutId id="2147484042" r:id="rId12"/>
  </p:sldLayoutIdLst>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xStyles>
    <p:titleStyle>
      <a:lvl1pPr algn="l" rtl="0" eaLnBrk="0" fontAlgn="base" hangingPunct="0">
        <a:spcBef>
          <a:spcPct val="0"/>
        </a:spcBef>
        <a:spcAft>
          <a:spcPct val="0"/>
        </a:spcAft>
        <a:defRPr sz="3900">
          <a:solidFill>
            <a:schemeClr val="tx2"/>
          </a:solidFill>
          <a:latin typeface="+mj-lt"/>
          <a:ea typeface="+mj-ea"/>
          <a:cs typeface="+mj-cs"/>
        </a:defRPr>
      </a:lvl1pPr>
      <a:lvl2pPr algn="l" rtl="0" eaLnBrk="0" fontAlgn="base" hangingPunct="0">
        <a:spcBef>
          <a:spcPct val="0"/>
        </a:spcBef>
        <a:spcAft>
          <a:spcPct val="0"/>
        </a:spcAft>
        <a:defRPr sz="3900">
          <a:solidFill>
            <a:schemeClr val="tx2"/>
          </a:solidFill>
          <a:latin typeface="Arial" charset="0"/>
        </a:defRPr>
      </a:lvl2pPr>
      <a:lvl3pPr algn="l" rtl="0" eaLnBrk="0" fontAlgn="base" hangingPunct="0">
        <a:spcBef>
          <a:spcPct val="0"/>
        </a:spcBef>
        <a:spcAft>
          <a:spcPct val="0"/>
        </a:spcAft>
        <a:defRPr sz="3900">
          <a:solidFill>
            <a:schemeClr val="tx2"/>
          </a:solidFill>
          <a:latin typeface="Arial" charset="0"/>
        </a:defRPr>
      </a:lvl3pPr>
      <a:lvl4pPr algn="l" rtl="0" eaLnBrk="0" fontAlgn="base" hangingPunct="0">
        <a:spcBef>
          <a:spcPct val="0"/>
        </a:spcBef>
        <a:spcAft>
          <a:spcPct val="0"/>
        </a:spcAft>
        <a:defRPr sz="3900">
          <a:solidFill>
            <a:schemeClr val="tx2"/>
          </a:solidFill>
          <a:latin typeface="Arial" charset="0"/>
        </a:defRPr>
      </a:lvl4pPr>
      <a:lvl5pPr algn="l" rtl="0" eaLnBrk="0" fontAlgn="base" hangingPunct="0">
        <a:spcBef>
          <a:spcPct val="0"/>
        </a:spcBef>
        <a:spcAft>
          <a:spcPct val="0"/>
        </a:spcAft>
        <a:defRPr sz="3900">
          <a:solidFill>
            <a:schemeClr val="tx2"/>
          </a:solidFill>
          <a:latin typeface="Arial" charset="0"/>
        </a:defRPr>
      </a:lvl5pPr>
      <a:lvl6pPr marL="457200" algn="l" rtl="0" fontAlgn="base">
        <a:spcBef>
          <a:spcPct val="0"/>
        </a:spcBef>
        <a:spcAft>
          <a:spcPct val="0"/>
        </a:spcAft>
        <a:defRPr sz="3900">
          <a:solidFill>
            <a:schemeClr val="tx2"/>
          </a:solidFill>
          <a:latin typeface="Arial" charset="0"/>
        </a:defRPr>
      </a:lvl6pPr>
      <a:lvl7pPr marL="914400" algn="l" rtl="0" fontAlgn="base">
        <a:spcBef>
          <a:spcPct val="0"/>
        </a:spcBef>
        <a:spcAft>
          <a:spcPct val="0"/>
        </a:spcAft>
        <a:defRPr sz="3900">
          <a:solidFill>
            <a:schemeClr val="tx2"/>
          </a:solidFill>
          <a:latin typeface="Arial" charset="0"/>
        </a:defRPr>
      </a:lvl7pPr>
      <a:lvl8pPr marL="1371600" algn="l" rtl="0" fontAlgn="base">
        <a:spcBef>
          <a:spcPct val="0"/>
        </a:spcBef>
        <a:spcAft>
          <a:spcPct val="0"/>
        </a:spcAft>
        <a:defRPr sz="3900">
          <a:solidFill>
            <a:schemeClr val="tx2"/>
          </a:solidFill>
          <a:latin typeface="Arial" charset="0"/>
        </a:defRPr>
      </a:lvl8pPr>
      <a:lvl9pPr marL="1828800" algn="l" rtl="0" fontAlgn="base">
        <a:spcBef>
          <a:spcPct val="0"/>
        </a:spcBef>
        <a:spcAft>
          <a:spcPct val="0"/>
        </a:spcAft>
        <a:defRPr sz="3900">
          <a:solidFill>
            <a:schemeClr val="tx2"/>
          </a:solidFill>
          <a:latin typeface="Arial" charset="0"/>
        </a:defRPr>
      </a:lvl9pPr>
    </p:titleStyle>
    <p:bodyStyle>
      <a:lvl1pPr marL="342900" indent="-342900" algn="l" rtl="0" eaLnBrk="0" fontAlgn="base" hangingPunct="0">
        <a:spcBef>
          <a:spcPct val="20000"/>
        </a:spcBef>
        <a:spcAft>
          <a:spcPct val="0"/>
        </a:spcAft>
        <a:buClr>
          <a:schemeClr val="accent1"/>
        </a:buClr>
        <a:buSzPct val="85000"/>
        <a:buFont typeface="Wingdings" pitchFamily="2" charset="2"/>
        <a:buChar char="o"/>
        <a:defRPr sz="28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pitchFamily="2" charset="2"/>
        <a:buChar char="n"/>
        <a:defRPr sz="2500">
          <a:solidFill>
            <a:schemeClr val="tx2"/>
          </a:solidFill>
          <a:latin typeface="+mn-lt"/>
        </a:defRPr>
      </a:lvl2pPr>
      <a:lvl3pPr marL="1143000" indent="-228600" algn="l" rtl="0" eaLnBrk="0" fontAlgn="base" hangingPunct="0">
        <a:spcBef>
          <a:spcPct val="20000"/>
        </a:spcBef>
        <a:spcAft>
          <a:spcPct val="0"/>
        </a:spcAft>
        <a:buClr>
          <a:schemeClr val="accent1"/>
        </a:buClr>
        <a:buSzPct val="70000"/>
        <a:buFont typeface="Wingdings" pitchFamily="2" charset="2"/>
        <a:buChar char="p"/>
        <a:defRPr sz="2200">
          <a:solidFill>
            <a:schemeClr val="tx2"/>
          </a:solidFill>
          <a:latin typeface="+mn-lt"/>
        </a:defRPr>
      </a:lvl3pPr>
      <a:lvl4pPr marL="1600200" indent="-228600" algn="l" rtl="0" eaLnBrk="0" fontAlgn="base" hangingPunct="0">
        <a:spcBef>
          <a:spcPct val="20000"/>
        </a:spcBef>
        <a:spcAft>
          <a:spcPct val="0"/>
        </a:spcAft>
        <a:buClr>
          <a:schemeClr val="accent1"/>
        </a:buClr>
        <a:buSzPct val="70000"/>
        <a:buFont typeface="Wingdings" pitchFamily="2" charset="2"/>
        <a:buChar char="n"/>
        <a:defRPr sz="2000">
          <a:solidFill>
            <a:schemeClr val="tx2"/>
          </a:solidFill>
          <a:latin typeface="+mn-lt"/>
        </a:defRPr>
      </a:lvl4pPr>
      <a:lvl5pPr marL="2057400" indent="-228600" algn="l" rtl="0" eaLnBrk="0" fontAlgn="base" hangingPunct="0">
        <a:spcBef>
          <a:spcPct val="20000"/>
        </a:spcBef>
        <a:spcAft>
          <a:spcPct val="0"/>
        </a:spcAft>
        <a:buClr>
          <a:schemeClr val="accent1"/>
        </a:buClr>
        <a:buSzPct val="70000"/>
        <a:buFont typeface="Wingdings" pitchFamily="2" charset="2"/>
        <a:buChar char="o"/>
        <a:defRPr sz="2000">
          <a:solidFill>
            <a:schemeClr val="tx2"/>
          </a:solidFill>
          <a:latin typeface="+mn-lt"/>
        </a:defRPr>
      </a:lvl5pPr>
      <a:lvl6pPr marL="2514600" indent="-228600" algn="l" rtl="0" fontAlgn="base">
        <a:spcBef>
          <a:spcPct val="20000"/>
        </a:spcBef>
        <a:spcAft>
          <a:spcPct val="0"/>
        </a:spcAft>
        <a:buClr>
          <a:schemeClr val="accent1"/>
        </a:buClr>
        <a:buSzPct val="70000"/>
        <a:buFont typeface="Wingdings" pitchFamily="2" charset="2"/>
        <a:buChar char="o"/>
        <a:defRPr sz="2000">
          <a:solidFill>
            <a:schemeClr val="tx2"/>
          </a:solidFill>
          <a:latin typeface="+mn-lt"/>
        </a:defRPr>
      </a:lvl6pPr>
      <a:lvl7pPr marL="2971800" indent="-228600" algn="l" rtl="0" fontAlgn="base">
        <a:spcBef>
          <a:spcPct val="20000"/>
        </a:spcBef>
        <a:spcAft>
          <a:spcPct val="0"/>
        </a:spcAft>
        <a:buClr>
          <a:schemeClr val="accent1"/>
        </a:buClr>
        <a:buSzPct val="70000"/>
        <a:buFont typeface="Wingdings" pitchFamily="2" charset="2"/>
        <a:buChar char="o"/>
        <a:defRPr sz="2000">
          <a:solidFill>
            <a:schemeClr val="tx2"/>
          </a:solidFill>
          <a:latin typeface="+mn-lt"/>
        </a:defRPr>
      </a:lvl7pPr>
      <a:lvl8pPr marL="3429000" indent="-228600" algn="l" rtl="0" fontAlgn="base">
        <a:spcBef>
          <a:spcPct val="20000"/>
        </a:spcBef>
        <a:spcAft>
          <a:spcPct val="0"/>
        </a:spcAft>
        <a:buClr>
          <a:schemeClr val="accent1"/>
        </a:buClr>
        <a:buSzPct val="70000"/>
        <a:buFont typeface="Wingdings" pitchFamily="2" charset="2"/>
        <a:buChar char="o"/>
        <a:defRPr sz="2000">
          <a:solidFill>
            <a:schemeClr val="tx2"/>
          </a:solidFill>
          <a:latin typeface="+mn-lt"/>
        </a:defRPr>
      </a:lvl8pPr>
      <a:lvl9pPr marL="3886200" indent="-228600" algn="l" rtl="0" fontAlgn="base">
        <a:spcBef>
          <a:spcPct val="20000"/>
        </a:spcBef>
        <a:spcAft>
          <a:spcPct val="0"/>
        </a:spcAft>
        <a:buClr>
          <a:schemeClr val="accent1"/>
        </a:buClr>
        <a:buSzPct val="70000"/>
        <a:buFont typeface="Wingdings" pitchFamily="2" charset="2"/>
        <a:buChar char="o"/>
        <a:defRPr sz="2000">
          <a:solidFill>
            <a:schemeClr val="tx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0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6.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27.xml"/></Relationships>
</file>

<file path=ppt/slides/_rels/slide14.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13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2.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9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0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27.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8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0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7.xml"/></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38.xml"/><Relationship Id="rId1" Type="http://schemas.openxmlformats.org/officeDocument/2006/relationships/vmlDrawing" Target="../drawings/vmlDrawing1.vml"/><Relationship Id="rId4" Type="http://schemas.openxmlformats.org/officeDocument/2006/relationships/image" Target="../media/image13.wmf"/></Relationships>
</file>

<file path=ppt/slides/_rels/slide3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slideLayout" Target="../slideLayouts/slideLayout127.xml"/></Relationships>
</file>

<file path=ppt/slides/_rels/slide35.x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slideLayout" Target="../slideLayouts/slideLayout11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wmf"/><Relationship Id="rId1" Type="http://schemas.openxmlformats.org/officeDocument/2006/relationships/slideLayout" Target="../slideLayouts/slideLayout82.xml"/></Relationships>
</file>

<file path=ppt/slides/_rels/slide39.xml.rels><?xml version="1.0" encoding="UTF-8" standalone="yes"?>
<Relationships xmlns="http://schemas.openxmlformats.org/package/2006/relationships"><Relationship Id="rId2" Type="http://schemas.openxmlformats.org/officeDocument/2006/relationships/image" Target="../media/image21.gif"/><Relationship Id="rId1" Type="http://schemas.openxmlformats.org/officeDocument/2006/relationships/slideLayout" Target="../slideLayouts/slideLayout93.xml"/></Relationships>
</file>

<file path=ppt/slides/_rels/slide4.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1.xml"/><Relationship Id="rId1" Type="http://schemas.openxmlformats.org/officeDocument/2006/relationships/slideLayout" Target="../slideLayouts/slideLayout36.xml"/></Relationships>
</file>

<file path=ppt/slides/_rels/slide40.x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slideLayout" Target="../slideLayouts/slideLayout26.xml"/></Relationships>
</file>

<file path=ppt/slides/_rels/slide41.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4.wmf"/><Relationship Id="rId1" Type="http://schemas.openxmlformats.org/officeDocument/2006/relationships/slideLayout" Target="../slideLayouts/slideLayout49.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1.xml"/></Relationships>
</file>

<file path=ppt/slides/_rels/slide44.xml.rels><?xml version="1.0" encoding="UTF-8" standalone="yes"?>
<Relationships xmlns="http://schemas.openxmlformats.org/package/2006/relationships"><Relationship Id="rId2" Type="http://schemas.openxmlformats.org/officeDocument/2006/relationships/image" Target="../media/image24.wmf"/><Relationship Id="rId1" Type="http://schemas.openxmlformats.org/officeDocument/2006/relationships/slideLayout" Target="../slideLayouts/slideLayout8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46.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49.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8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1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0.xml"/></Relationships>
</file>

<file path=ppt/slides/_rels/slide5.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3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0.xml"/></Relationships>
</file>

<file path=ppt/slides/_rels/slide7.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7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714348" y="214290"/>
            <a:ext cx="7929618" cy="1285884"/>
          </a:xfrm>
        </p:spPr>
        <p:txBody>
          <a:bodyPr anchor="ctr"/>
          <a:lstStyle/>
          <a:p>
            <a:pPr algn="ctr" eaLnBrk="1" hangingPunct="1">
              <a:defRPr/>
            </a:pPr>
            <a:r>
              <a:rPr lang="id-ID" sz="5400" b="1" dirty="0" smtClean="0">
                <a:latin typeface="Agency FB" pitchFamily="34" charset="0"/>
              </a:rPr>
              <a:t>MANAJEMEN DAN PENDIDIKAN</a:t>
            </a:r>
            <a:endParaRPr lang="en-US" sz="5400" b="1" dirty="0" smtClean="0">
              <a:latin typeface="Agency FB" pitchFamily="34" charset="0"/>
            </a:endParaRPr>
          </a:p>
        </p:txBody>
      </p:sp>
      <p:sp>
        <p:nvSpPr>
          <p:cNvPr id="2051" name="Rectangle 3"/>
          <p:cNvSpPr>
            <a:spLocks noGrp="1" noChangeArrowheads="1"/>
          </p:cNvSpPr>
          <p:nvPr>
            <p:ph type="body" sz="half" idx="1"/>
          </p:nvPr>
        </p:nvSpPr>
        <p:spPr>
          <a:xfrm>
            <a:off x="785786" y="2857496"/>
            <a:ext cx="7643866" cy="1000132"/>
          </a:xfrm>
        </p:spPr>
        <p:txBody>
          <a:bodyPr/>
          <a:lstStyle/>
          <a:p>
            <a:pPr algn="ctr" eaLnBrk="1" hangingPunct="1">
              <a:buNone/>
              <a:defRPr/>
            </a:pPr>
            <a:r>
              <a:rPr lang="id-ID" sz="4000" b="1" dirty="0" smtClean="0">
                <a:latin typeface="Agency FB" pitchFamily="34" charset="0"/>
              </a:rPr>
              <a:t>Dr. </a:t>
            </a:r>
            <a:r>
              <a:rPr lang="id-ID" sz="4000" b="1" dirty="0" smtClean="0">
                <a:latin typeface="Agency FB" pitchFamily="34" charset="0"/>
              </a:rPr>
              <a:t>Riswanti Rini, </a:t>
            </a:r>
            <a:r>
              <a:rPr lang="id-ID" sz="4000" b="1" dirty="0" smtClean="0">
                <a:latin typeface="Agency FB" pitchFamily="34" charset="0"/>
              </a:rPr>
              <a:t>M.</a:t>
            </a:r>
            <a:r>
              <a:rPr lang="en-US" sz="4000" b="1" dirty="0" smtClean="0">
                <a:latin typeface="Agency FB" pitchFamily="34" charset="0"/>
              </a:rPr>
              <a:t> </a:t>
            </a:r>
            <a:r>
              <a:rPr lang="id-ID" sz="4000" b="1" dirty="0" smtClean="0">
                <a:latin typeface="Agency FB" pitchFamily="34" charset="0"/>
              </a:rPr>
              <a:t>Si</a:t>
            </a:r>
          </a:p>
          <a:p>
            <a:pPr algn="ctr" eaLnBrk="1" hangingPunct="1">
              <a:buNone/>
              <a:defRPr/>
            </a:pPr>
            <a:r>
              <a:rPr lang="id-ID" sz="4000" b="1" dirty="0" smtClean="0">
                <a:latin typeface="Agency FB" pitchFamily="34" charset="0"/>
              </a:rPr>
              <a:t>Rohman., M.Pd</a:t>
            </a:r>
            <a:endParaRPr lang="en-US" sz="4000" b="1" dirty="0" smtClean="0">
              <a:latin typeface="Agency FB" pitchFamily="34" charset="0"/>
            </a:endParaRPr>
          </a:p>
        </p:txBody>
      </p:sp>
      <p:sp>
        <p:nvSpPr>
          <p:cNvPr id="7" name="Rectangle 3"/>
          <p:cNvSpPr txBox="1">
            <a:spLocks noChangeArrowheads="1"/>
          </p:cNvSpPr>
          <p:nvPr/>
        </p:nvSpPr>
        <p:spPr bwMode="auto">
          <a:xfrm>
            <a:off x="857224" y="4714884"/>
            <a:ext cx="7643866" cy="164307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ctr" defTabSz="914400" rtl="0" eaLnBrk="1" fontAlgn="base" latinLnBrk="0" hangingPunct="1">
              <a:lnSpc>
                <a:spcPct val="100000"/>
              </a:lnSpc>
              <a:spcBef>
                <a:spcPts val="0"/>
              </a:spcBef>
              <a:spcAft>
                <a:spcPct val="0"/>
              </a:spcAft>
              <a:buClr>
                <a:schemeClr val="bg2"/>
              </a:buClr>
              <a:buSzPct val="75000"/>
              <a:buFont typeface="Wingdings" pitchFamily="2" charset="2"/>
              <a:buNone/>
              <a:tabLst/>
              <a:defRPr/>
            </a:pPr>
            <a:r>
              <a:rPr kumimoji="0" lang="en-US" sz="4400" b="1" i="0" u="none" strike="noStrike" kern="0" cap="none" spc="0" normalizeH="0" baseline="0" noProof="1" smtClean="0">
                <a:ln>
                  <a:noFill/>
                </a:ln>
                <a:solidFill>
                  <a:schemeClr val="tx1"/>
                </a:solidFill>
                <a:effectLst/>
                <a:uLnTx/>
                <a:uFillTx/>
                <a:latin typeface="Agency FB" pitchFamily="34" charset="0"/>
                <a:ea typeface="+mn-ea"/>
                <a:cs typeface="+mn-cs"/>
              </a:rPr>
              <a:t>Fakultas Keguruan dan Ilmu Pendidikan Universitas Lampung</a:t>
            </a:r>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rgbClr val="000000"/>
            </a:gs>
            <a:gs pos="20000">
              <a:srgbClr val="000040"/>
            </a:gs>
            <a:gs pos="50000">
              <a:srgbClr val="400040"/>
            </a:gs>
            <a:gs pos="75000">
              <a:srgbClr val="8F0040"/>
            </a:gs>
            <a:gs pos="89999">
              <a:srgbClr val="F27300"/>
            </a:gs>
            <a:gs pos="100000">
              <a:srgbClr val="FFBF00"/>
            </a:gs>
          </a:gsLst>
          <a:lin ang="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71472" y="357166"/>
            <a:ext cx="7929618" cy="877870"/>
          </a:xfrm>
        </p:spPr>
        <p:txBody>
          <a:bodyPr/>
          <a:lstStyle/>
          <a:p>
            <a:pPr algn="ctr"/>
            <a:r>
              <a:rPr lang="en-US" sz="4400" b="1" noProof="1" smtClean="0">
                <a:latin typeface="Aparajita" pitchFamily="34" charset="0"/>
                <a:cs typeface="Aparajita" pitchFamily="34" charset="0"/>
              </a:rPr>
              <a:t>Mengapa Manajemen dibutuhkan???</a:t>
            </a:r>
            <a:endParaRPr lang="en-US" sz="4400" b="1" noProof="1">
              <a:latin typeface="Aparajita" pitchFamily="34" charset="0"/>
              <a:cs typeface="Aparajita" pitchFamily="34" charset="0"/>
            </a:endParaRPr>
          </a:p>
        </p:txBody>
      </p:sp>
      <p:sp>
        <p:nvSpPr>
          <p:cNvPr id="3" name="Content Placeholder 2"/>
          <p:cNvSpPr>
            <a:spLocks noGrp="1"/>
          </p:cNvSpPr>
          <p:nvPr>
            <p:ph idx="1"/>
          </p:nvPr>
        </p:nvSpPr>
        <p:spPr>
          <a:xfrm>
            <a:off x="428596" y="2143116"/>
            <a:ext cx="7215238" cy="3714776"/>
          </a:xfrm>
        </p:spPr>
        <p:txBody>
          <a:bodyPr/>
          <a:lstStyle/>
          <a:p>
            <a:pPr marL="536575" indent="-536575">
              <a:spcBef>
                <a:spcPts val="0"/>
              </a:spcBef>
            </a:pPr>
            <a:r>
              <a:rPr lang="en-US" sz="4000" noProof="1" smtClean="0">
                <a:latin typeface="Arial Narrow" pitchFamily="34" charset="0"/>
                <a:cs typeface="Narkisim" pitchFamily="34" charset="-79"/>
              </a:rPr>
              <a:t>Utk mencapai tujuan;</a:t>
            </a:r>
          </a:p>
          <a:p>
            <a:pPr marL="536575" indent="-536575">
              <a:spcBef>
                <a:spcPts val="0"/>
              </a:spcBef>
            </a:pPr>
            <a:r>
              <a:rPr lang="en-US" sz="4000" noProof="1" smtClean="0">
                <a:latin typeface="Arial Narrow" pitchFamily="34" charset="0"/>
                <a:cs typeface="Narkisim" pitchFamily="34" charset="-79"/>
              </a:rPr>
              <a:t>Utk menjaga keseimbangan diantara tujuan/sasaran/kegiatan yg saling bertentangan;</a:t>
            </a:r>
          </a:p>
          <a:p>
            <a:pPr marL="536575" indent="-536575">
              <a:spcBef>
                <a:spcPts val="0"/>
              </a:spcBef>
            </a:pPr>
            <a:r>
              <a:rPr lang="en-US" sz="4000" noProof="1" smtClean="0">
                <a:latin typeface="Arial Narrow" pitchFamily="34" charset="0"/>
                <a:cs typeface="Narkisim" pitchFamily="34" charset="-79"/>
              </a:rPr>
              <a:t>Utk mencapai efisiensi dan efektivitas.</a:t>
            </a:r>
            <a:endParaRPr lang="en-US" sz="4000" noProof="1">
              <a:latin typeface="Arial Narrow" pitchFamily="34" charset="0"/>
              <a:cs typeface="Narkisim" pitchFamily="34" charset="-79"/>
            </a:endParaRPr>
          </a:p>
        </p:txBody>
      </p:sp>
      <p:sp>
        <p:nvSpPr>
          <p:cNvPr id="213062" name="Rectangle 7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pSp>
        <p:nvGrpSpPr>
          <p:cNvPr id="212993" name="Group 1"/>
          <p:cNvGrpSpPr>
            <a:grpSpLocks noChangeAspect="1"/>
          </p:cNvGrpSpPr>
          <p:nvPr/>
        </p:nvGrpSpPr>
        <p:grpSpPr bwMode="auto">
          <a:xfrm>
            <a:off x="7000892" y="1357298"/>
            <a:ext cx="1785950" cy="3943973"/>
            <a:chOff x="0" y="0"/>
            <a:chExt cx="1440" cy="3180"/>
          </a:xfrm>
        </p:grpSpPr>
        <p:sp>
          <p:nvSpPr>
            <p:cNvPr id="213061" name="AutoShape 69"/>
            <p:cNvSpPr>
              <a:spLocks noChangeAspect="1" noChangeArrowheads="1" noTextEdit="1"/>
            </p:cNvSpPr>
            <p:nvPr/>
          </p:nvSpPr>
          <p:spPr bwMode="auto">
            <a:xfrm>
              <a:off x="0" y="0"/>
              <a:ext cx="1440" cy="318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13060" name="Freeform 68"/>
            <p:cNvSpPr>
              <a:spLocks/>
            </p:cNvSpPr>
            <p:nvPr/>
          </p:nvSpPr>
          <p:spPr bwMode="auto">
            <a:xfrm>
              <a:off x="2" y="0"/>
              <a:ext cx="1429" cy="3178"/>
            </a:xfrm>
            <a:custGeom>
              <a:avLst/>
              <a:gdLst/>
              <a:ahLst/>
              <a:cxnLst>
                <a:cxn ang="0">
                  <a:pos x="1838" y="97"/>
                </a:cxn>
                <a:cxn ang="0">
                  <a:pos x="2106" y="245"/>
                </a:cxn>
                <a:cxn ang="0">
                  <a:pos x="2184" y="432"/>
                </a:cxn>
                <a:cxn ang="0">
                  <a:pos x="2175" y="654"/>
                </a:cxn>
                <a:cxn ang="0">
                  <a:pos x="2166" y="1004"/>
                </a:cxn>
                <a:cxn ang="0">
                  <a:pos x="2104" y="1259"/>
                </a:cxn>
                <a:cxn ang="0">
                  <a:pos x="2367" y="1621"/>
                </a:cxn>
                <a:cxn ang="0">
                  <a:pos x="2658" y="1966"/>
                </a:cxn>
                <a:cxn ang="0">
                  <a:pos x="2823" y="2735"/>
                </a:cxn>
                <a:cxn ang="0">
                  <a:pos x="2803" y="3036"/>
                </a:cxn>
                <a:cxn ang="0">
                  <a:pos x="2624" y="3123"/>
                </a:cxn>
                <a:cxn ang="0">
                  <a:pos x="2562" y="3674"/>
                </a:cxn>
                <a:cxn ang="0">
                  <a:pos x="2473" y="4100"/>
                </a:cxn>
                <a:cxn ang="0">
                  <a:pos x="2377" y="4175"/>
                </a:cxn>
                <a:cxn ang="0">
                  <a:pos x="2343" y="4619"/>
                </a:cxn>
                <a:cxn ang="0">
                  <a:pos x="2228" y="5451"/>
                </a:cxn>
                <a:cxn ang="0">
                  <a:pos x="2217" y="6048"/>
                </a:cxn>
                <a:cxn ang="0">
                  <a:pos x="2273" y="6309"/>
                </a:cxn>
                <a:cxn ang="0">
                  <a:pos x="2031" y="6344"/>
                </a:cxn>
                <a:cxn ang="0">
                  <a:pos x="1748" y="6316"/>
                </a:cxn>
                <a:cxn ang="0">
                  <a:pos x="1582" y="6207"/>
                </a:cxn>
                <a:cxn ang="0">
                  <a:pos x="1280" y="6243"/>
                </a:cxn>
                <a:cxn ang="0">
                  <a:pos x="895" y="6174"/>
                </a:cxn>
                <a:cxn ang="0">
                  <a:pos x="1073" y="6056"/>
                </a:cxn>
                <a:cxn ang="0">
                  <a:pos x="1260" y="5972"/>
                </a:cxn>
                <a:cxn ang="0">
                  <a:pos x="1458" y="5535"/>
                </a:cxn>
                <a:cxn ang="0">
                  <a:pos x="1308" y="4511"/>
                </a:cxn>
                <a:cxn ang="0">
                  <a:pos x="1084" y="3973"/>
                </a:cxn>
                <a:cxn ang="0">
                  <a:pos x="1174" y="3342"/>
                </a:cxn>
                <a:cxn ang="0">
                  <a:pos x="1126" y="3058"/>
                </a:cxn>
                <a:cxn ang="0">
                  <a:pos x="868" y="2928"/>
                </a:cxn>
                <a:cxn ang="0">
                  <a:pos x="661" y="2841"/>
                </a:cxn>
                <a:cxn ang="0">
                  <a:pos x="421" y="2704"/>
                </a:cxn>
                <a:cxn ang="0">
                  <a:pos x="207" y="2375"/>
                </a:cxn>
                <a:cxn ang="0">
                  <a:pos x="144" y="1978"/>
                </a:cxn>
                <a:cxn ang="0">
                  <a:pos x="168" y="1836"/>
                </a:cxn>
                <a:cxn ang="0">
                  <a:pos x="0" y="1419"/>
                </a:cxn>
                <a:cxn ang="0">
                  <a:pos x="131" y="1335"/>
                </a:cxn>
                <a:cxn ang="0">
                  <a:pos x="242" y="1248"/>
                </a:cxn>
                <a:cxn ang="0">
                  <a:pos x="264" y="842"/>
                </a:cxn>
                <a:cxn ang="0">
                  <a:pos x="397" y="904"/>
                </a:cxn>
                <a:cxn ang="0">
                  <a:pos x="460" y="1294"/>
                </a:cxn>
                <a:cxn ang="0">
                  <a:pos x="542" y="1348"/>
                </a:cxn>
                <a:cxn ang="0">
                  <a:pos x="586" y="1491"/>
                </a:cxn>
                <a:cxn ang="0">
                  <a:pos x="472" y="1708"/>
                </a:cxn>
                <a:cxn ang="0">
                  <a:pos x="586" y="2030"/>
                </a:cxn>
                <a:cxn ang="0">
                  <a:pos x="833" y="2048"/>
                </a:cxn>
                <a:cxn ang="0">
                  <a:pos x="989" y="1945"/>
                </a:cxn>
                <a:cxn ang="0">
                  <a:pos x="1265" y="1710"/>
                </a:cxn>
                <a:cxn ang="0">
                  <a:pos x="1401" y="1647"/>
                </a:cxn>
                <a:cxn ang="0">
                  <a:pos x="1311" y="1409"/>
                </a:cxn>
                <a:cxn ang="0">
                  <a:pos x="1192" y="1169"/>
                </a:cxn>
                <a:cxn ang="0">
                  <a:pos x="1219" y="981"/>
                </a:cxn>
                <a:cxn ang="0">
                  <a:pos x="1156" y="661"/>
                </a:cxn>
                <a:cxn ang="0">
                  <a:pos x="1190" y="358"/>
                </a:cxn>
                <a:cxn ang="0">
                  <a:pos x="1299" y="225"/>
                </a:cxn>
                <a:cxn ang="0">
                  <a:pos x="1428" y="54"/>
                </a:cxn>
                <a:cxn ang="0">
                  <a:pos x="1621" y="35"/>
                </a:cxn>
              </a:cxnLst>
              <a:rect l="0" t="0" r="r" b="b"/>
              <a:pathLst>
                <a:path w="2857" h="6357">
                  <a:moveTo>
                    <a:pt x="1668" y="0"/>
                  </a:moveTo>
                  <a:lnTo>
                    <a:pt x="1670" y="21"/>
                  </a:lnTo>
                  <a:lnTo>
                    <a:pt x="1668" y="44"/>
                  </a:lnTo>
                  <a:lnTo>
                    <a:pt x="1662" y="67"/>
                  </a:lnTo>
                  <a:lnTo>
                    <a:pt x="1654" y="89"/>
                  </a:lnTo>
                  <a:lnTo>
                    <a:pt x="1682" y="89"/>
                  </a:lnTo>
                  <a:lnTo>
                    <a:pt x="1713" y="90"/>
                  </a:lnTo>
                  <a:lnTo>
                    <a:pt x="1744" y="94"/>
                  </a:lnTo>
                  <a:lnTo>
                    <a:pt x="1776" y="97"/>
                  </a:lnTo>
                  <a:lnTo>
                    <a:pt x="1807" y="99"/>
                  </a:lnTo>
                  <a:lnTo>
                    <a:pt x="1838" y="97"/>
                  </a:lnTo>
                  <a:lnTo>
                    <a:pt x="1869" y="92"/>
                  </a:lnTo>
                  <a:lnTo>
                    <a:pt x="1899" y="82"/>
                  </a:lnTo>
                  <a:lnTo>
                    <a:pt x="1931" y="82"/>
                  </a:lnTo>
                  <a:lnTo>
                    <a:pt x="1961" y="90"/>
                  </a:lnTo>
                  <a:lnTo>
                    <a:pt x="1990" y="105"/>
                  </a:lnTo>
                  <a:lnTo>
                    <a:pt x="2016" y="125"/>
                  </a:lnTo>
                  <a:lnTo>
                    <a:pt x="2039" y="148"/>
                  </a:lnTo>
                  <a:lnTo>
                    <a:pt x="2062" y="174"/>
                  </a:lnTo>
                  <a:lnTo>
                    <a:pt x="2082" y="199"/>
                  </a:lnTo>
                  <a:lnTo>
                    <a:pt x="2099" y="225"/>
                  </a:lnTo>
                  <a:lnTo>
                    <a:pt x="2106" y="245"/>
                  </a:lnTo>
                  <a:lnTo>
                    <a:pt x="2117" y="266"/>
                  </a:lnTo>
                  <a:lnTo>
                    <a:pt x="2132" y="286"/>
                  </a:lnTo>
                  <a:lnTo>
                    <a:pt x="2148" y="307"/>
                  </a:lnTo>
                  <a:lnTo>
                    <a:pt x="2162" y="330"/>
                  </a:lnTo>
                  <a:lnTo>
                    <a:pt x="2170" y="355"/>
                  </a:lnTo>
                  <a:lnTo>
                    <a:pt x="2170" y="381"/>
                  </a:lnTo>
                  <a:lnTo>
                    <a:pt x="2158" y="411"/>
                  </a:lnTo>
                  <a:lnTo>
                    <a:pt x="2163" y="418"/>
                  </a:lnTo>
                  <a:lnTo>
                    <a:pt x="2170" y="422"/>
                  </a:lnTo>
                  <a:lnTo>
                    <a:pt x="2176" y="427"/>
                  </a:lnTo>
                  <a:lnTo>
                    <a:pt x="2184" y="432"/>
                  </a:lnTo>
                  <a:lnTo>
                    <a:pt x="2191" y="437"/>
                  </a:lnTo>
                  <a:lnTo>
                    <a:pt x="2199" y="444"/>
                  </a:lnTo>
                  <a:lnTo>
                    <a:pt x="2204" y="450"/>
                  </a:lnTo>
                  <a:lnTo>
                    <a:pt x="2209" y="460"/>
                  </a:lnTo>
                  <a:lnTo>
                    <a:pt x="2206" y="493"/>
                  </a:lnTo>
                  <a:lnTo>
                    <a:pt x="2201" y="526"/>
                  </a:lnTo>
                  <a:lnTo>
                    <a:pt x="2199" y="559"/>
                  </a:lnTo>
                  <a:lnTo>
                    <a:pt x="2204" y="597"/>
                  </a:lnTo>
                  <a:lnTo>
                    <a:pt x="2193" y="615"/>
                  </a:lnTo>
                  <a:lnTo>
                    <a:pt x="2181" y="635"/>
                  </a:lnTo>
                  <a:lnTo>
                    <a:pt x="2175" y="654"/>
                  </a:lnTo>
                  <a:lnTo>
                    <a:pt x="2176" y="679"/>
                  </a:lnTo>
                  <a:lnTo>
                    <a:pt x="2194" y="715"/>
                  </a:lnTo>
                  <a:lnTo>
                    <a:pt x="2206" y="753"/>
                  </a:lnTo>
                  <a:lnTo>
                    <a:pt x="2211" y="792"/>
                  </a:lnTo>
                  <a:lnTo>
                    <a:pt x="2211" y="830"/>
                  </a:lnTo>
                  <a:lnTo>
                    <a:pt x="2206" y="868"/>
                  </a:lnTo>
                  <a:lnTo>
                    <a:pt x="2197" y="907"/>
                  </a:lnTo>
                  <a:lnTo>
                    <a:pt x="2184" y="945"/>
                  </a:lnTo>
                  <a:lnTo>
                    <a:pt x="2170" y="981"/>
                  </a:lnTo>
                  <a:lnTo>
                    <a:pt x="2171" y="995"/>
                  </a:lnTo>
                  <a:lnTo>
                    <a:pt x="2166" y="1004"/>
                  </a:lnTo>
                  <a:lnTo>
                    <a:pt x="2160" y="1011"/>
                  </a:lnTo>
                  <a:lnTo>
                    <a:pt x="2150" y="1014"/>
                  </a:lnTo>
                  <a:lnTo>
                    <a:pt x="2137" y="1018"/>
                  </a:lnTo>
                  <a:lnTo>
                    <a:pt x="2126" y="1021"/>
                  </a:lnTo>
                  <a:lnTo>
                    <a:pt x="2114" y="1024"/>
                  </a:lnTo>
                  <a:lnTo>
                    <a:pt x="2104" y="1029"/>
                  </a:lnTo>
                  <a:lnTo>
                    <a:pt x="2077" y="1029"/>
                  </a:lnTo>
                  <a:lnTo>
                    <a:pt x="2085" y="1088"/>
                  </a:lnTo>
                  <a:lnTo>
                    <a:pt x="2096" y="1144"/>
                  </a:lnTo>
                  <a:lnTo>
                    <a:pt x="2104" y="1200"/>
                  </a:lnTo>
                  <a:lnTo>
                    <a:pt x="2104" y="1259"/>
                  </a:lnTo>
                  <a:lnTo>
                    <a:pt x="2099" y="1305"/>
                  </a:lnTo>
                  <a:lnTo>
                    <a:pt x="2114" y="1343"/>
                  </a:lnTo>
                  <a:lnTo>
                    <a:pt x="2140" y="1374"/>
                  </a:lnTo>
                  <a:lnTo>
                    <a:pt x="2173" y="1404"/>
                  </a:lnTo>
                  <a:lnTo>
                    <a:pt x="2209" y="1432"/>
                  </a:lnTo>
                  <a:lnTo>
                    <a:pt x="2242" y="1463"/>
                  </a:lnTo>
                  <a:lnTo>
                    <a:pt x="2264" y="1499"/>
                  </a:lnTo>
                  <a:lnTo>
                    <a:pt x="2274" y="1545"/>
                  </a:lnTo>
                  <a:lnTo>
                    <a:pt x="2305" y="1572"/>
                  </a:lnTo>
                  <a:lnTo>
                    <a:pt x="2336" y="1598"/>
                  </a:lnTo>
                  <a:lnTo>
                    <a:pt x="2367" y="1621"/>
                  </a:lnTo>
                  <a:lnTo>
                    <a:pt x="2400" y="1642"/>
                  </a:lnTo>
                  <a:lnTo>
                    <a:pt x="2431" y="1665"/>
                  </a:lnTo>
                  <a:lnTo>
                    <a:pt x="2460" y="1688"/>
                  </a:lnTo>
                  <a:lnTo>
                    <a:pt x="2488" y="1715"/>
                  </a:lnTo>
                  <a:lnTo>
                    <a:pt x="2513" y="1741"/>
                  </a:lnTo>
                  <a:lnTo>
                    <a:pt x="2532" y="1741"/>
                  </a:lnTo>
                  <a:lnTo>
                    <a:pt x="2544" y="1751"/>
                  </a:lnTo>
                  <a:lnTo>
                    <a:pt x="2550" y="1765"/>
                  </a:lnTo>
                  <a:lnTo>
                    <a:pt x="2558" y="1780"/>
                  </a:lnTo>
                  <a:lnTo>
                    <a:pt x="2619" y="1869"/>
                  </a:lnTo>
                  <a:lnTo>
                    <a:pt x="2658" y="1966"/>
                  </a:lnTo>
                  <a:lnTo>
                    <a:pt x="2684" y="2066"/>
                  </a:lnTo>
                  <a:lnTo>
                    <a:pt x="2700" y="2172"/>
                  </a:lnTo>
                  <a:lnTo>
                    <a:pt x="2710" y="2278"/>
                  </a:lnTo>
                  <a:lnTo>
                    <a:pt x="2722" y="2384"/>
                  </a:lnTo>
                  <a:lnTo>
                    <a:pt x="2738" y="2487"/>
                  </a:lnTo>
                  <a:lnTo>
                    <a:pt x="2764" y="2586"/>
                  </a:lnTo>
                  <a:lnTo>
                    <a:pt x="2788" y="2610"/>
                  </a:lnTo>
                  <a:lnTo>
                    <a:pt x="2803" y="2640"/>
                  </a:lnTo>
                  <a:lnTo>
                    <a:pt x="2813" y="2671"/>
                  </a:lnTo>
                  <a:lnTo>
                    <a:pt x="2818" y="2702"/>
                  </a:lnTo>
                  <a:lnTo>
                    <a:pt x="2823" y="2735"/>
                  </a:lnTo>
                  <a:lnTo>
                    <a:pt x="2826" y="2770"/>
                  </a:lnTo>
                  <a:lnTo>
                    <a:pt x="2834" y="2801"/>
                  </a:lnTo>
                  <a:lnTo>
                    <a:pt x="2846" y="2832"/>
                  </a:lnTo>
                  <a:lnTo>
                    <a:pt x="2854" y="2862"/>
                  </a:lnTo>
                  <a:lnTo>
                    <a:pt x="2857" y="2890"/>
                  </a:lnTo>
                  <a:lnTo>
                    <a:pt x="2855" y="2915"/>
                  </a:lnTo>
                  <a:lnTo>
                    <a:pt x="2849" y="2941"/>
                  </a:lnTo>
                  <a:lnTo>
                    <a:pt x="2841" y="2965"/>
                  </a:lnTo>
                  <a:lnTo>
                    <a:pt x="2829" y="2988"/>
                  </a:lnTo>
                  <a:lnTo>
                    <a:pt x="2816" y="3012"/>
                  </a:lnTo>
                  <a:lnTo>
                    <a:pt x="2803" y="3036"/>
                  </a:lnTo>
                  <a:lnTo>
                    <a:pt x="2790" y="3049"/>
                  </a:lnTo>
                  <a:lnTo>
                    <a:pt x="2775" y="3062"/>
                  </a:lnTo>
                  <a:lnTo>
                    <a:pt x="2761" y="3072"/>
                  </a:lnTo>
                  <a:lnTo>
                    <a:pt x="2744" y="3082"/>
                  </a:lnTo>
                  <a:lnTo>
                    <a:pt x="2728" y="3090"/>
                  </a:lnTo>
                  <a:lnTo>
                    <a:pt x="2712" y="3099"/>
                  </a:lnTo>
                  <a:lnTo>
                    <a:pt x="2695" y="3105"/>
                  </a:lnTo>
                  <a:lnTo>
                    <a:pt x="2677" y="3110"/>
                  </a:lnTo>
                  <a:lnTo>
                    <a:pt x="2659" y="3115"/>
                  </a:lnTo>
                  <a:lnTo>
                    <a:pt x="2642" y="3120"/>
                  </a:lnTo>
                  <a:lnTo>
                    <a:pt x="2624" y="3123"/>
                  </a:lnTo>
                  <a:lnTo>
                    <a:pt x="2604" y="3127"/>
                  </a:lnTo>
                  <a:lnTo>
                    <a:pt x="2586" y="3130"/>
                  </a:lnTo>
                  <a:lnTo>
                    <a:pt x="2568" y="3133"/>
                  </a:lnTo>
                  <a:lnTo>
                    <a:pt x="2548" y="3135"/>
                  </a:lnTo>
                  <a:lnTo>
                    <a:pt x="2531" y="3138"/>
                  </a:lnTo>
                  <a:lnTo>
                    <a:pt x="2535" y="3191"/>
                  </a:lnTo>
                  <a:lnTo>
                    <a:pt x="2535" y="3238"/>
                  </a:lnTo>
                  <a:lnTo>
                    <a:pt x="2537" y="3288"/>
                  </a:lnTo>
                  <a:lnTo>
                    <a:pt x="2540" y="3342"/>
                  </a:lnTo>
                  <a:lnTo>
                    <a:pt x="2555" y="3503"/>
                  </a:lnTo>
                  <a:lnTo>
                    <a:pt x="2562" y="3674"/>
                  </a:lnTo>
                  <a:lnTo>
                    <a:pt x="2563" y="3842"/>
                  </a:lnTo>
                  <a:lnTo>
                    <a:pt x="2563" y="3999"/>
                  </a:lnTo>
                  <a:lnTo>
                    <a:pt x="2560" y="4016"/>
                  </a:lnTo>
                  <a:lnTo>
                    <a:pt x="2555" y="4032"/>
                  </a:lnTo>
                  <a:lnTo>
                    <a:pt x="2550" y="4047"/>
                  </a:lnTo>
                  <a:lnTo>
                    <a:pt x="2542" y="4060"/>
                  </a:lnTo>
                  <a:lnTo>
                    <a:pt x="2534" y="4072"/>
                  </a:lnTo>
                  <a:lnTo>
                    <a:pt x="2522" y="4083"/>
                  </a:lnTo>
                  <a:lnTo>
                    <a:pt x="2508" y="4092"/>
                  </a:lnTo>
                  <a:lnTo>
                    <a:pt x="2491" y="4098"/>
                  </a:lnTo>
                  <a:lnTo>
                    <a:pt x="2473" y="4100"/>
                  </a:lnTo>
                  <a:lnTo>
                    <a:pt x="2455" y="4101"/>
                  </a:lnTo>
                  <a:lnTo>
                    <a:pt x="2437" y="4105"/>
                  </a:lnTo>
                  <a:lnTo>
                    <a:pt x="2421" y="4110"/>
                  </a:lnTo>
                  <a:lnTo>
                    <a:pt x="2406" y="4118"/>
                  </a:lnTo>
                  <a:lnTo>
                    <a:pt x="2392" y="4126"/>
                  </a:lnTo>
                  <a:lnTo>
                    <a:pt x="2380" y="4138"/>
                  </a:lnTo>
                  <a:lnTo>
                    <a:pt x="2372" y="4152"/>
                  </a:lnTo>
                  <a:lnTo>
                    <a:pt x="2372" y="4157"/>
                  </a:lnTo>
                  <a:lnTo>
                    <a:pt x="2372" y="4164"/>
                  </a:lnTo>
                  <a:lnTo>
                    <a:pt x="2372" y="4170"/>
                  </a:lnTo>
                  <a:lnTo>
                    <a:pt x="2377" y="4175"/>
                  </a:lnTo>
                  <a:lnTo>
                    <a:pt x="2367" y="4200"/>
                  </a:lnTo>
                  <a:lnTo>
                    <a:pt x="2369" y="4228"/>
                  </a:lnTo>
                  <a:lnTo>
                    <a:pt x="2374" y="4256"/>
                  </a:lnTo>
                  <a:lnTo>
                    <a:pt x="2377" y="4284"/>
                  </a:lnTo>
                  <a:lnTo>
                    <a:pt x="2367" y="4330"/>
                  </a:lnTo>
                  <a:lnTo>
                    <a:pt x="2362" y="4378"/>
                  </a:lnTo>
                  <a:lnTo>
                    <a:pt x="2361" y="4427"/>
                  </a:lnTo>
                  <a:lnTo>
                    <a:pt x="2359" y="4476"/>
                  </a:lnTo>
                  <a:lnTo>
                    <a:pt x="2356" y="4525"/>
                  </a:lnTo>
                  <a:lnTo>
                    <a:pt x="2353" y="4573"/>
                  </a:lnTo>
                  <a:lnTo>
                    <a:pt x="2343" y="4619"/>
                  </a:lnTo>
                  <a:lnTo>
                    <a:pt x="2328" y="4664"/>
                  </a:lnTo>
                  <a:lnTo>
                    <a:pt x="2325" y="4738"/>
                  </a:lnTo>
                  <a:lnTo>
                    <a:pt x="2318" y="4812"/>
                  </a:lnTo>
                  <a:lnTo>
                    <a:pt x="2308" y="4885"/>
                  </a:lnTo>
                  <a:lnTo>
                    <a:pt x="2295" y="4963"/>
                  </a:lnTo>
                  <a:lnTo>
                    <a:pt x="2284" y="5040"/>
                  </a:lnTo>
                  <a:lnTo>
                    <a:pt x="2273" y="5119"/>
                  </a:lnTo>
                  <a:lnTo>
                    <a:pt x="2263" y="5199"/>
                  </a:lnTo>
                  <a:lnTo>
                    <a:pt x="2258" y="5282"/>
                  </a:lnTo>
                  <a:lnTo>
                    <a:pt x="2243" y="5365"/>
                  </a:lnTo>
                  <a:lnTo>
                    <a:pt x="2228" y="5451"/>
                  </a:lnTo>
                  <a:lnTo>
                    <a:pt x="2215" y="5535"/>
                  </a:lnTo>
                  <a:lnTo>
                    <a:pt x="2204" y="5619"/>
                  </a:lnTo>
                  <a:lnTo>
                    <a:pt x="2196" y="5702"/>
                  </a:lnTo>
                  <a:lnTo>
                    <a:pt x="2189" y="5786"/>
                  </a:lnTo>
                  <a:lnTo>
                    <a:pt x="2186" y="5868"/>
                  </a:lnTo>
                  <a:lnTo>
                    <a:pt x="2186" y="5951"/>
                  </a:lnTo>
                  <a:lnTo>
                    <a:pt x="2181" y="5967"/>
                  </a:lnTo>
                  <a:lnTo>
                    <a:pt x="2179" y="5984"/>
                  </a:lnTo>
                  <a:lnTo>
                    <a:pt x="2181" y="6002"/>
                  </a:lnTo>
                  <a:lnTo>
                    <a:pt x="2186" y="6021"/>
                  </a:lnTo>
                  <a:lnTo>
                    <a:pt x="2217" y="6048"/>
                  </a:lnTo>
                  <a:lnTo>
                    <a:pt x="2250" y="6074"/>
                  </a:lnTo>
                  <a:lnTo>
                    <a:pt x="2282" y="6100"/>
                  </a:lnTo>
                  <a:lnTo>
                    <a:pt x="2313" y="6130"/>
                  </a:lnTo>
                  <a:lnTo>
                    <a:pt x="2339" y="6161"/>
                  </a:lnTo>
                  <a:lnTo>
                    <a:pt x="2359" y="6197"/>
                  </a:lnTo>
                  <a:lnTo>
                    <a:pt x="2369" y="6235"/>
                  </a:lnTo>
                  <a:lnTo>
                    <a:pt x="2367" y="6279"/>
                  </a:lnTo>
                  <a:lnTo>
                    <a:pt x="2344" y="6312"/>
                  </a:lnTo>
                  <a:lnTo>
                    <a:pt x="2320" y="6311"/>
                  </a:lnTo>
                  <a:lnTo>
                    <a:pt x="2297" y="6309"/>
                  </a:lnTo>
                  <a:lnTo>
                    <a:pt x="2273" y="6309"/>
                  </a:lnTo>
                  <a:lnTo>
                    <a:pt x="2250" y="6309"/>
                  </a:lnTo>
                  <a:lnTo>
                    <a:pt x="2227" y="6311"/>
                  </a:lnTo>
                  <a:lnTo>
                    <a:pt x="2206" y="6314"/>
                  </a:lnTo>
                  <a:lnTo>
                    <a:pt x="2183" y="6317"/>
                  </a:lnTo>
                  <a:lnTo>
                    <a:pt x="2162" y="6321"/>
                  </a:lnTo>
                  <a:lnTo>
                    <a:pt x="2139" y="6324"/>
                  </a:lnTo>
                  <a:lnTo>
                    <a:pt x="2117" y="6329"/>
                  </a:lnTo>
                  <a:lnTo>
                    <a:pt x="2096" y="6332"/>
                  </a:lnTo>
                  <a:lnTo>
                    <a:pt x="2073" y="6337"/>
                  </a:lnTo>
                  <a:lnTo>
                    <a:pt x="2052" y="6340"/>
                  </a:lnTo>
                  <a:lnTo>
                    <a:pt x="2031" y="6344"/>
                  </a:lnTo>
                  <a:lnTo>
                    <a:pt x="2008" y="6347"/>
                  </a:lnTo>
                  <a:lnTo>
                    <a:pt x="1987" y="6350"/>
                  </a:lnTo>
                  <a:lnTo>
                    <a:pt x="1961" y="6353"/>
                  </a:lnTo>
                  <a:lnTo>
                    <a:pt x="1933" y="6355"/>
                  </a:lnTo>
                  <a:lnTo>
                    <a:pt x="1905" y="6357"/>
                  </a:lnTo>
                  <a:lnTo>
                    <a:pt x="1877" y="6357"/>
                  </a:lnTo>
                  <a:lnTo>
                    <a:pt x="1850" y="6357"/>
                  </a:lnTo>
                  <a:lnTo>
                    <a:pt x="1822" y="6355"/>
                  </a:lnTo>
                  <a:lnTo>
                    <a:pt x="1794" y="6355"/>
                  </a:lnTo>
                  <a:lnTo>
                    <a:pt x="1768" y="6355"/>
                  </a:lnTo>
                  <a:lnTo>
                    <a:pt x="1748" y="6316"/>
                  </a:lnTo>
                  <a:lnTo>
                    <a:pt x="1748" y="6273"/>
                  </a:lnTo>
                  <a:lnTo>
                    <a:pt x="1758" y="6228"/>
                  </a:lnTo>
                  <a:lnTo>
                    <a:pt x="1768" y="6186"/>
                  </a:lnTo>
                  <a:lnTo>
                    <a:pt x="1745" y="6186"/>
                  </a:lnTo>
                  <a:lnTo>
                    <a:pt x="1722" y="6189"/>
                  </a:lnTo>
                  <a:lnTo>
                    <a:pt x="1699" y="6194"/>
                  </a:lnTo>
                  <a:lnTo>
                    <a:pt x="1677" y="6201"/>
                  </a:lnTo>
                  <a:lnTo>
                    <a:pt x="1652" y="6207"/>
                  </a:lnTo>
                  <a:lnTo>
                    <a:pt x="1629" y="6210"/>
                  </a:lnTo>
                  <a:lnTo>
                    <a:pt x="1606" y="6210"/>
                  </a:lnTo>
                  <a:lnTo>
                    <a:pt x="1582" y="6207"/>
                  </a:lnTo>
                  <a:lnTo>
                    <a:pt x="1584" y="6199"/>
                  </a:lnTo>
                  <a:lnTo>
                    <a:pt x="1580" y="6194"/>
                  </a:lnTo>
                  <a:lnTo>
                    <a:pt x="1572" y="6191"/>
                  </a:lnTo>
                  <a:lnTo>
                    <a:pt x="1567" y="6186"/>
                  </a:lnTo>
                  <a:lnTo>
                    <a:pt x="1528" y="6192"/>
                  </a:lnTo>
                  <a:lnTo>
                    <a:pt x="1487" y="6201"/>
                  </a:lnTo>
                  <a:lnTo>
                    <a:pt x="1446" y="6209"/>
                  </a:lnTo>
                  <a:lnTo>
                    <a:pt x="1406" y="6217"/>
                  </a:lnTo>
                  <a:lnTo>
                    <a:pt x="1363" y="6227"/>
                  </a:lnTo>
                  <a:lnTo>
                    <a:pt x="1322" y="6235"/>
                  </a:lnTo>
                  <a:lnTo>
                    <a:pt x="1280" y="6243"/>
                  </a:lnTo>
                  <a:lnTo>
                    <a:pt x="1237" y="6250"/>
                  </a:lnTo>
                  <a:lnTo>
                    <a:pt x="1195" y="6255"/>
                  </a:lnTo>
                  <a:lnTo>
                    <a:pt x="1154" y="6256"/>
                  </a:lnTo>
                  <a:lnTo>
                    <a:pt x="1113" y="6256"/>
                  </a:lnTo>
                  <a:lnTo>
                    <a:pt x="1073" y="6253"/>
                  </a:lnTo>
                  <a:lnTo>
                    <a:pt x="1033" y="6247"/>
                  </a:lnTo>
                  <a:lnTo>
                    <a:pt x="994" y="6237"/>
                  </a:lnTo>
                  <a:lnTo>
                    <a:pt x="957" y="6222"/>
                  </a:lnTo>
                  <a:lnTo>
                    <a:pt x="919" y="6202"/>
                  </a:lnTo>
                  <a:lnTo>
                    <a:pt x="904" y="6189"/>
                  </a:lnTo>
                  <a:lnTo>
                    <a:pt x="895" y="6174"/>
                  </a:lnTo>
                  <a:lnTo>
                    <a:pt x="891" y="6159"/>
                  </a:lnTo>
                  <a:lnTo>
                    <a:pt x="898" y="6143"/>
                  </a:lnTo>
                  <a:lnTo>
                    <a:pt x="914" y="6128"/>
                  </a:lnTo>
                  <a:lnTo>
                    <a:pt x="931" y="6115"/>
                  </a:lnTo>
                  <a:lnTo>
                    <a:pt x="948" y="6105"/>
                  </a:lnTo>
                  <a:lnTo>
                    <a:pt x="968" y="6094"/>
                  </a:lnTo>
                  <a:lnTo>
                    <a:pt x="988" y="6085"/>
                  </a:lnTo>
                  <a:lnTo>
                    <a:pt x="1009" y="6077"/>
                  </a:lnTo>
                  <a:lnTo>
                    <a:pt x="1030" y="6071"/>
                  </a:lnTo>
                  <a:lnTo>
                    <a:pt x="1051" y="6062"/>
                  </a:lnTo>
                  <a:lnTo>
                    <a:pt x="1073" y="6056"/>
                  </a:lnTo>
                  <a:lnTo>
                    <a:pt x="1094" y="6049"/>
                  </a:lnTo>
                  <a:lnTo>
                    <a:pt x="1117" y="6043"/>
                  </a:lnTo>
                  <a:lnTo>
                    <a:pt x="1138" y="6035"/>
                  </a:lnTo>
                  <a:lnTo>
                    <a:pt x="1159" y="6026"/>
                  </a:lnTo>
                  <a:lnTo>
                    <a:pt x="1179" y="6016"/>
                  </a:lnTo>
                  <a:lnTo>
                    <a:pt x="1198" y="6007"/>
                  </a:lnTo>
                  <a:lnTo>
                    <a:pt x="1218" y="5995"/>
                  </a:lnTo>
                  <a:lnTo>
                    <a:pt x="1229" y="5995"/>
                  </a:lnTo>
                  <a:lnTo>
                    <a:pt x="1242" y="5992"/>
                  </a:lnTo>
                  <a:lnTo>
                    <a:pt x="1255" y="5985"/>
                  </a:lnTo>
                  <a:lnTo>
                    <a:pt x="1260" y="5972"/>
                  </a:lnTo>
                  <a:lnTo>
                    <a:pt x="1283" y="5959"/>
                  </a:lnTo>
                  <a:lnTo>
                    <a:pt x="1309" y="5946"/>
                  </a:lnTo>
                  <a:lnTo>
                    <a:pt x="1335" y="5934"/>
                  </a:lnTo>
                  <a:lnTo>
                    <a:pt x="1360" y="5921"/>
                  </a:lnTo>
                  <a:lnTo>
                    <a:pt x="1381" y="5906"/>
                  </a:lnTo>
                  <a:lnTo>
                    <a:pt x="1397" y="5887"/>
                  </a:lnTo>
                  <a:lnTo>
                    <a:pt x="1407" y="5862"/>
                  </a:lnTo>
                  <a:lnTo>
                    <a:pt x="1409" y="5831"/>
                  </a:lnTo>
                  <a:lnTo>
                    <a:pt x="1438" y="5730"/>
                  </a:lnTo>
                  <a:lnTo>
                    <a:pt x="1453" y="5632"/>
                  </a:lnTo>
                  <a:lnTo>
                    <a:pt x="1458" y="5535"/>
                  </a:lnTo>
                  <a:lnTo>
                    <a:pt x="1455" y="5436"/>
                  </a:lnTo>
                  <a:lnTo>
                    <a:pt x="1445" y="5338"/>
                  </a:lnTo>
                  <a:lnTo>
                    <a:pt x="1433" y="5237"/>
                  </a:lnTo>
                  <a:lnTo>
                    <a:pt x="1420" y="5134"/>
                  </a:lnTo>
                  <a:lnTo>
                    <a:pt x="1409" y="5028"/>
                  </a:lnTo>
                  <a:lnTo>
                    <a:pt x="1391" y="4943"/>
                  </a:lnTo>
                  <a:lnTo>
                    <a:pt x="1376" y="4856"/>
                  </a:lnTo>
                  <a:lnTo>
                    <a:pt x="1360" y="4769"/>
                  </a:lnTo>
                  <a:lnTo>
                    <a:pt x="1344" y="4682"/>
                  </a:lnTo>
                  <a:lnTo>
                    <a:pt x="1327" y="4596"/>
                  </a:lnTo>
                  <a:lnTo>
                    <a:pt x="1308" y="4511"/>
                  </a:lnTo>
                  <a:lnTo>
                    <a:pt x="1285" y="4427"/>
                  </a:lnTo>
                  <a:lnTo>
                    <a:pt x="1257" y="4345"/>
                  </a:lnTo>
                  <a:lnTo>
                    <a:pt x="1246" y="4304"/>
                  </a:lnTo>
                  <a:lnTo>
                    <a:pt x="1239" y="4258"/>
                  </a:lnTo>
                  <a:lnTo>
                    <a:pt x="1234" y="4208"/>
                  </a:lnTo>
                  <a:lnTo>
                    <a:pt x="1228" y="4161"/>
                  </a:lnTo>
                  <a:lnTo>
                    <a:pt x="1216" y="4115"/>
                  </a:lnTo>
                  <a:lnTo>
                    <a:pt x="1197" y="4077"/>
                  </a:lnTo>
                  <a:lnTo>
                    <a:pt x="1166" y="4045"/>
                  </a:lnTo>
                  <a:lnTo>
                    <a:pt x="1120" y="4027"/>
                  </a:lnTo>
                  <a:lnTo>
                    <a:pt x="1084" y="3973"/>
                  </a:lnTo>
                  <a:lnTo>
                    <a:pt x="1068" y="3919"/>
                  </a:lnTo>
                  <a:lnTo>
                    <a:pt x="1068" y="3865"/>
                  </a:lnTo>
                  <a:lnTo>
                    <a:pt x="1077" y="3809"/>
                  </a:lnTo>
                  <a:lnTo>
                    <a:pt x="1092" y="3753"/>
                  </a:lnTo>
                  <a:lnTo>
                    <a:pt x="1110" y="3697"/>
                  </a:lnTo>
                  <a:lnTo>
                    <a:pt x="1126" y="3639"/>
                  </a:lnTo>
                  <a:lnTo>
                    <a:pt x="1136" y="3584"/>
                  </a:lnTo>
                  <a:lnTo>
                    <a:pt x="1146" y="3523"/>
                  </a:lnTo>
                  <a:lnTo>
                    <a:pt x="1161" y="3465"/>
                  </a:lnTo>
                  <a:lnTo>
                    <a:pt x="1172" y="3406"/>
                  </a:lnTo>
                  <a:lnTo>
                    <a:pt x="1174" y="3342"/>
                  </a:lnTo>
                  <a:lnTo>
                    <a:pt x="1182" y="3270"/>
                  </a:lnTo>
                  <a:lnTo>
                    <a:pt x="1192" y="3196"/>
                  </a:lnTo>
                  <a:lnTo>
                    <a:pt x="1197" y="3123"/>
                  </a:lnTo>
                  <a:lnTo>
                    <a:pt x="1190" y="3051"/>
                  </a:lnTo>
                  <a:lnTo>
                    <a:pt x="1182" y="3048"/>
                  </a:lnTo>
                  <a:lnTo>
                    <a:pt x="1172" y="3048"/>
                  </a:lnTo>
                  <a:lnTo>
                    <a:pt x="1162" y="3051"/>
                  </a:lnTo>
                  <a:lnTo>
                    <a:pt x="1153" y="3056"/>
                  </a:lnTo>
                  <a:lnTo>
                    <a:pt x="1143" y="3059"/>
                  </a:lnTo>
                  <a:lnTo>
                    <a:pt x="1135" y="3059"/>
                  </a:lnTo>
                  <a:lnTo>
                    <a:pt x="1126" y="3058"/>
                  </a:lnTo>
                  <a:lnTo>
                    <a:pt x="1120" y="3051"/>
                  </a:lnTo>
                  <a:lnTo>
                    <a:pt x="1091" y="3044"/>
                  </a:lnTo>
                  <a:lnTo>
                    <a:pt x="1059" y="3038"/>
                  </a:lnTo>
                  <a:lnTo>
                    <a:pt x="1028" y="3033"/>
                  </a:lnTo>
                  <a:lnTo>
                    <a:pt x="999" y="3028"/>
                  </a:lnTo>
                  <a:lnTo>
                    <a:pt x="968" y="3021"/>
                  </a:lnTo>
                  <a:lnTo>
                    <a:pt x="940" y="3013"/>
                  </a:lnTo>
                  <a:lnTo>
                    <a:pt x="914" y="3002"/>
                  </a:lnTo>
                  <a:lnTo>
                    <a:pt x="891" y="2985"/>
                  </a:lnTo>
                  <a:lnTo>
                    <a:pt x="882" y="2956"/>
                  </a:lnTo>
                  <a:lnTo>
                    <a:pt x="868" y="2928"/>
                  </a:lnTo>
                  <a:lnTo>
                    <a:pt x="855" y="2900"/>
                  </a:lnTo>
                  <a:lnTo>
                    <a:pt x="839" y="2872"/>
                  </a:lnTo>
                  <a:lnTo>
                    <a:pt x="824" y="2845"/>
                  </a:lnTo>
                  <a:lnTo>
                    <a:pt x="808" y="2818"/>
                  </a:lnTo>
                  <a:lnTo>
                    <a:pt x="792" y="2790"/>
                  </a:lnTo>
                  <a:lnTo>
                    <a:pt x="777" y="2762"/>
                  </a:lnTo>
                  <a:lnTo>
                    <a:pt x="757" y="2783"/>
                  </a:lnTo>
                  <a:lnTo>
                    <a:pt x="735" y="2803"/>
                  </a:lnTo>
                  <a:lnTo>
                    <a:pt x="712" y="2819"/>
                  </a:lnTo>
                  <a:lnTo>
                    <a:pt x="687" y="2831"/>
                  </a:lnTo>
                  <a:lnTo>
                    <a:pt x="661" y="2841"/>
                  </a:lnTo>
                  <a:lnTo>
                    <a:pt x="635" y="2847"/>
                  </a:lnTo>
                  <a:lnTo>
                    <a:pt x="609" y="2849"/>
                  </a:lnTo>
                  <a:lnTo>
                    <a:pt x="581" y="2849"/>
                  </a:lnTo>
                  <a:lnTo>
                    <a:pt x="558" y="2834"/>
                  </a:lnTo>
                  <a:lnTo>
                    <a:pt x="537" y="2818"/>
                  </a:lnTo>
                  <a:lnTo>
                    <a:pt x="516" y="2801"/>
                  </a:lnTo>
                  <a:lnTo>
                    <a:pt x="496" y="2783"/>
                  </a:lnTo>
                  <a:lnTo>
                    <a:pt x="477" y="2765"/>
                  </a:lnTo>
                  <a:lnTo>
                    <a:pt x="457" y="2745"/>
                  </a:lnTo>
                  <a:lnTo>
                    <a:pt x="439" y="2725"/>
                  </a:lnTo>
                  <a:lnTo>
                    <a:pt x="421" y="2704"/>
                  </a:lnTo>
                  <a:lnTo>
                    <a:pt x="403" y="2683"/>
                  </a:lnTo>
                  <a:lnTo>
                    <a:pt x="387" y="2661"/>
                  </a:lnTo>
                  <a:lnTo>
                    <a:pt x="371" y="2640"/>
                  </a:lnTo>
                  <a:lnTo>
                    <a:pt x="356" y="2619"/>
                  </a:lnTo>
                  <a:lnTo>
                    <a:pt x="341" y="2596"/>
                  </a:lnTo>
                  <a:lnTo>
                    <a:pt x="326" y="2574"/>
                  </a:lnTo>
                  <a:lnTo>
                    <a:pt x="312" y="2553"/>
                  </a:lnTo>
                  <a:lnTo>
                    <a:pt x="299" y="2532"/>
                  </a:lnTo>
                  <a:lnTo>
                    <a:pt x="268" y="2479"/>
                  </a:lnTo>
                  <a:lnTo>
                    <a:pt x="237" y="2428"/>
                  </a:lnTo>
                  <a:lnTo>
                    <a:pt x="207" y="2375"/>
                  </a:lnTo>
                  <a:lnTo>
                    <a:pt x="178" y="2323"/>
                  </a:lnTo>
                  <a:lnTo>
                    <a:pt x="150" y="2268"/>
                  </a:lnTo>
                  <a:lnTo>
                    <a:pt x="122" y="2216"/>
                  </a:lnTo>
                  <a:lnTo>
                    <a:pt x="96" y="2163"/>
                  </a:lnTo>
                  <a:lnTo>
                    <a:pt x="70" y="2109"/>
                  </a:lnTo>
                  <a:lnTo>
                    <a:pt x="65" y="2081"/>
                  </a:lnTo>
                  <a:lnTo>
                    <a:pt x="75" y="2058"/>
                  </a:lnTo>
                  <a:lnTo>
                    <a:pt x="95" y="2037"/>
                  </a:lnTo>
                  <a:lnTo>
                    <a:pt x="116" y="2017"/>
                  </a:lnTo>
                  <a:lnTo>
                    <a:pt x="134" y="1997"/>
                  </a:lnTo>
                  <a:lnTo>
                    <a:pt x="144" y="1978"/>
                  </a:lnTo>
                  <a:lnTo>
                    <a:pt x="140" y="1955"/>
                  </a:lnTo>
                  <a:lnTo>
                    <a:pt x="117" y="1928"/>
                  </a:lnTo>
                  <a:lnTo>
                    <a:pt x="119" y="1913"/>
                  </a:lnTo>
                  <a:lnTo>
                    <a:pt x="131" y="1902"/>
                  </a:lnTo>
                  <a:lnTo>
                    <a:pt x="142" y="1894"/>
                  </a:lnTo>
                  <a:lnTo>
                    <a:pt x="152" y="1885"/>
                  </a:lnTo>
                  <a:lnTo>
                    <a:pt x="162" y="1885"/>
                  </a:lnTo>
                  <a:lnTo>
                    <a:pt x="170" y="1879"/>
                  </a:lnTo>
                  <a:lnTo>
                    <a:pt x="176" y="1869"/>
                  </a:lnTo>
                  <a:lnTo>
                    <a:pt x="184" y="1862"/>
                  </a:lnTo>
                  <a:lnTo>
                    <a:pt x="168" y="1836"/>
                  </a:lnTo>
                  <a:lnTo>
                    <a:pt x="147" y="1810"/>
                  </a:lnTo>
                  <a:lnTo>
                    <a:pt x="124" y="1784"/>
                  </a:lnTo>
                  <a:lnTo>
                    <a:pt x="101" y="1757"/>
                  </a:lnTo>
                  <a:lnTo>
                    <a:pt x="78" y="1731"/>
                  </a:lnTo>
                  <a:lnTo>
                    <a:pt x="60" y="1703"/>
                  </a:lnTo>
                  <a:lnTo>
                    <a:pt x="46" y="1672"/>
                  </a:lnTo>
                  <a:lnTo>
                    <a:pt x="36" y="1639"/>
                  </a:lnTo>
                  <a:lnTo>
                    <a:pt x="24" y="1585"/>
                  </a:lnTo>
                  <a:lnTo>
                    <a:pt x="11" y="1530"/>
                  </a:lnTo>
                  <a:lnTo>
                    <a:pt x="2" y="1476"/>
                  </a:lnTo>
                  <a:lnTo>
                    <a:pt x="0" y="1419"/>
                  </a:lnTo>
                  <a:lnTo>
                    <a:pt x="13" y="1414"/>
                  </a:lnTo>
                  <a:lnTo>
                    <a:pt x="26" y="1410"/>
                  </a:lnTo>
                  <a:lnTo>
                    <a:pt x="39" y="1407"/>
                  </a:lnTo>
                  <a:lnTo>
                    <a:pt x="52" y="1402"/>
                  </a:lnTo>
                  <a:lnTo>
                    <a:pt x="65" y="1397"/>
                  </a:lnTo>
                  <a:lnTo>
                    <a:pt x="78" y="1391"/>
                  </a:lnTo>
                  <a:lnTo>
                    <a:pt x="88" y="1382"/>
                  </a:lnTo>
                  <a:lnTo>
                    <a:pt x="98" y="1369"/>
                  </a:lnTo>
                  <a:lnTo>
                    <a:pt x="106" y="1355"/>
                  </a:lnTo>
                  <a:lnTo>
                    <a:pt x="117" y="1343"/>
                  </a:lnTo>
                  <a:lnTo>
                    <a:pt x="131" y="1335"/>
                  </a:lnTo>
                  <a:lnTo>
                    <a:pt x="145" y="1325"/>
                  </a:lnTo>
                  <a:lnTo>
                    <a:pt x="158" y="1318"/>
                  </a:lnTo>
                  <a:lnTo>
                    <a:pt x="171" y="1308"/>
                  </a:lnTo>
                  <a:lnTo>
                    <a:pt x="183" y="1299"/>
                  </a:lnTo>
                  <a:lnTo>
                    <a:pt x="191" y="1287"/>
                  </a:lnTo>
                  <a:lnTo>
                    <a:pt x="201" y="1281"/>
                  </a:lnTo>
                  <a:lnTo>
                    <a:pt x="209" y="1274"/>
                  </a:lnTo>
                  <a:lnTo>
                    <a:pt x="217" y="1266"/>
                  </a:lnTo>
                  <a:lnTo>
                    <a:pt x="225" y="1259"/>
                  </a:lnTo>
                  <a:lnTo>
                    <a:pt x="233" y="1253"/>
                  </a:lnTo>
                  <a:lnTo>
                    <a:pt x="242" y="1248"/>
                  </a:lnTo>
                  <a:lnTo>
                    <a:pt x="253" y="1244"/>
                  </a:lnTo>
                  <a:lnTo>
                    <a:pt x="266" y="1244"/>
                  </a:lnTo>
                  <a:lnTo>
                    <a:pt x="286" y="1215"/>
                  </a:lnTo>
                  <a:lnTo>
                    <a:pt x="287" y="1180"/>
                  </a:lnTo>
                  <a:lnTo>
                    <a:pt x="281" y="1144"/>
                  </a:lnTo>
                  <a:lnTo>
                    <a:pt x="273" y="1111"/>
                  </a:lnTo>
                  <a:lnTo>
                    <a:pt x="271" y="1050"/>
                  </a:lnTo>
                  <a:lnTo>
                    <a:pt x="273" y="983"/>
                  </a:lnTo>
                  <a:lnTo>
                    <a:pt x="271" y="917"/>
                  </a:lnTo>
                  <a:lnTo>
                    <a:pt x="261" y="855"/>
                  </a:lnTo>
                  <a:lnTo>
                    <a:pt x="264" y="842"/>
                  </a:lnTo>
                  <a:lnTo>
                    <a:pt x="271" y="832"/>
                  </a:lnTo>
                  <a:lnTo>
                    <a:pt x="281" y="825"/>
                  </a:lnTo>
                  <a:lnTo>
                    <a:pt x="292" y="822"/>
                  </a:lnTo>
                  <a:lnTo>
                    <a:pt x="305" y="830"/>
                  </a:lnTo>
                  <a:lnTo>
                    <a:pt x="320" y="838"/>
                  </a:lnTo>
                  <a:lnTo>
                    <a:pt x="335" y="847"/>
                  </a:lnTo>
                  <a:lnTo>
                    <a:pt x="349" y="855"/>
                  </a:lnTo>
                  <a:lnTo>
                    <a:pt x="362" y="866"/>
                  </a:lnTo>
                  <a:lnTo>
                    <a:pt x="375" y="876"/>
                  </a:lnTo>
                  <a:lnTo>
                    <a:pt x="387" y="889"/>
                  </a:lnTo>
                  <a:lnTo>
                    <a:pt x="397" y="904"/>
                  </a:lnTo>
                  <a:lnTo>
                    <a:pt x="418" y="973"/>
                  </a:lnTo>
                  <a:lnTo>
                    <a:pt x="431" y="1047"/>
                  </a:lnTo>
                  <a:lnTo>
                    <a:pt x="436" y="1123"/>
                  </a:lnTo>
                  <a:lnTo>
                    <a:pt x="436" y="1193"/>
                  </a:lnTo>
                  <a:lnTo>
                    <a:pt x="439" y="1207"/>
                  </a:lnTo>
                  <a:lnTo>
                    <a:pt x="441" y="1221"/>
                  </a:lnTo>
                  <a:lnTo>
                    <a:pt x="441" y="1238"/>
                  </a:lnTo>
                  <a:lnTo>
                    <a:pt x="441" y="1256"/>
                  </a:lnTo>
                  <a:lnTo>
                    <a:pt x="444" y="1271"/>
                  </a:lnTo>
                  <a:lnTo>
                    <a:pt x="449" y="1285"/>
                  </a:lnTo>
                  <a:lnTo>
                    <a:pt x="460" y="1294"/>
                  </a:lnTo>
                  <a:lnTo>
                    <a:pt x="478" y="1299"/>
                  </a:lnTo>
                  <a:lnTo>
                    <a:pt x="488" y="1295"/>
                  </a:lnTo>
                  <a:lnTo>
                    <a:pt x="498" y="1297"/>
                  </a:lnTo>
                  <a:lnTo>
                    <a:pt x="504" y="1300"/>
                  </a:lnTo>
                  <a:lnTo>
                    <a:pt x="513" y="1305"/>
                  </a:lnTo>
                  <a:lnTo>
                    <a:pt x="519" y="1312"/>
                  </a:lnTo>
                  <a:lnTo>
                    <a:pt x="524" y="1318"/>
                  </a:lnTo>
                  <a:lnTo>
                    <a:pt x="531" y="1325"/>
                  </a:lnTo>
                  <a:lnTo>
                    <a:pt x="537" y="1330"/>
                  </a:lnTo>
                  <a:lnTo>
                    <a:pt x="532" y="1336"/>
                  </a:lnTo>
                  <a:lnTo>
                    <a:pt x="542" y="1348"/>
                  </a:lnTo>
                  <a:lnTo>
                    <a:pt x="550" y="1361"/>
                  </a:lnTo>
                  <a:lnTo>
                    <a:pt x="557" y="1374"/>
                  </a:lnTo>
                  <a:lnTo>
                    <a:pt x="562" y="1387"/>
                  </a:lnTo>
                  <a:lnTo>
                    <a:pt x="568" y="1401"/>
                  </a:lnTo>
                  <a:lnTo>
                    <a:pt x="573" y="1414"/>
                  </a:lnTo>
                  <a:lnTo>
                    <a:pt x="579" y="1427"/>
                  </a:lnTo>
                  <a:lnTo>
                    <a:pt x="588" y="1440"/>
                  </a:lnTo>
                  <a:lnTo>
                    <a:pt x="599" y="1458"/>
                  </a:lnTo>
                  <a:lnTo>
                    <a:pt x="601" y="1471"/>
                  </a:lnTo>
                  <a:lnTo>
                    <a:pt x="596" y="1481"/>
                  </a:lnTo>
                  <a:lnTo>
                    <a:pt x="586" y="1491"/>
                  </a:lnTo>
                  <a:lnTo>
                    <a:pt x="573" y="1499"/>
                  </a:lnTo>
                  <a:lnTo>
                    <a:pt x="560" y="1507"/>
                  </a:lnTo>
                  <a:lnTo>
                    <a:pt x="547" y="1517"/>
                  </a:lnTo>
                  <a:lnTo>
                    <a:pt x="537" y="1529"/>
                  </a:lnTo>
                  <a:lnTo>
                    <a:pt x="519" y="1550"/>
                  </a:lnTo>
                  <a:lnTo>
                    <a:pt x="504" y="1572"/>
                  </a:lnTo>
                  <a:lnTo>
                    <a:pt x="491" y="1596"/>
                  </a:lnTo>
                  <a:lnTo>
                    <a:pt x="482" y="1622"/>
                  </a:lnTo>
                  <a:lnTo>
                    <a:pt x="473" y="1650"/>
                  </a:lnTo>
                  <a:lnTo>
                    <a:pt x="472" y="1678"/>
                  </a:lnTo>
                  <a:lnTo>
                    <a:pt x="472" y="1708"/>
                  </a:lnTo>
                  <a:lnTo>
                    <a:pt x="478" y="1738"/>
                  </a:lnTo>
                  <a:lnTo>
                    <a:pt x="491" y="1751"/>
                  </a:lnTo>
                  <a:lnTo>
                    <a:pt x="498" y="1767"/>
                  </a:lnTo>
                  <a:lnTo>
                    <a:pt x="499" y="1787"/>
                  </a:lnTo>
                  <a:lnTo>
                    <a:pt x="499" y="1803"/>
                  </a:lnTo>
                  <a:lnTo>
                    <a:pt x="514" y="1841"/>
                  </a:lnTo>
                  <a:lnTo>
                    <a:pt x="529" y="1879"/>
                  </a:lnTo>
                  <a:lnTo>
                    <a:pt x="542" y="1917"/>
                  </a:lnTo>
                  <a:lnTo>
                    <a:pt x="557" y="1955"/>
                  </a:lnTo>
                  <a:lnTo>
                    <a:pt x="571" y="1992"/>
                  </a:lnTo>
                  <a:lnTo>
                    <a:pt x="586" y="2030"/>
                  </a:lnTo>
                  <a:lnTo>
                    <a:pt x="602" y="2066"/>
                  </a:lnTo>
                  <a:lnTo>
                    <a:pt x="619" y="2104"/>
                  </a:lnTo>
                  <a:lnTo>
                    <a:pt x="645" y="2096"/>
                  </a:lnTo>
                  <a:lnTo>
                    <a:pt x="673" y="2093"/>
                  </a:lnTo>
                  <a:lnTo>
                    <a:pt x="702" y="2094"/>
                  </a:lnTo>
                  <a:lnTo>
                    <a:pt x="733" y="2094"/>
                  </a:lnTo>
                  <a:lnTo>
                    <a:pt x="761" y="2094"/>
                  </a:lnTo>
                  <a:lnTo>
                    <a:pt x="787" y="2088"/>
                  </a:lnTo>
                  <a:lnTo>
                    <a:pt x="810" y="2075"/>
                  </a:lnTo>
                  <a:lnTo>
                    <a:pt x="826" y="2050"/>
                  </a:lnTo>
                  <a:lnTo>
                    <a:pt x="833" y="2048"/>
                  </a:lnTo>
                  <a:lnTo>
                    <a:pt x="839" y="2045"/>
                  </a:lnTo>
                  <a:lnTo>
                    <a:pt x="846" y="2042"/>
                  </a:lnTo>
                  <a:lnTo>
                    <a:pt x="854" y="2038"/>
                  </a:lnTo>
                  <a:lnTo>
                    <a:pt x="862" y="2033"/>
                  </a:lnTo>
                  <a:lnTo>
                    <a:pt x="870" y="2030"/>
                  </a:lnTo>
                  <a:lnTo>
                    <a:pt x="878" y="2025"/>
                  </a:lnTo>
                  <a:lnTo>
                    <a:pt x="886" y="2022"/>
                  </a:lnTo>
                  <a:lnTo>
                    <a:pt x="913" y="2005"/>
                  </a:lnTo>
                  <a:lnTo>
                    <a:pt x="939" y="1987"/>
                  </a:lnTo>
                  <a:lnTo>
                    <a:pt x="963" y="1966"/>
                  </a:lnTo>
                  <a:lnTo>
                    <a:pt x="989" y="1945"/>
                  </a:lnTo>
                  <a:lnTo>
                    <a:pt x="1012" y="1922"/>
                  </a:lnTo>
                  <a:lnTo>
                    <a:pt x="1037" y="1897"/>
                  </a:lnTo>
                  <a:lnTo>
                    <a:pt x="1061" y="1874"/>
                  </a:lnTo>
                  <a:lnTo>
                    <a:pt x="1086" y="1849"/>
                  </a:lnTo>
                  <a:lnTo>
                    <a:pt x="1108" y="1826"/>
                  </a:lnTo>
                  <a:lnTo>
                    <a:pt x="1133" y="1803"/>
                  </a:lnTo>
                  <a:lnTo>
                    <a:pt x="1159" y="1780"/>
                  </a:lnTo>
                  <a:lnTo>
                    <a:pt x="1184" y="1761"/>
                  </a:lnTo>
                  <a:lnTo>
                    <a:pt x="1210" y="1741"/>
                  </a:lnTo>
                  <a:lnTo>
                    <a:pt x="1237" y="1724"/>
                  </a:lnTo>
                  <a:lnTo>
                    <a:pt x="1265" y="1710"/>
                  </a:lnTo>
                  <a:lnTo>
                    <a:pt x="1295" y="1698"/>
                  </a:lnTo>
                  <a:lnTo>
                    <a:pt x="1306" y="1690"/>
                  </a:lnTo>
                  <a:lnTo>
                    <a:pt x="1316" y="1682"/>
                  </a:lnTo>
                  <a:lnTo>
                    <a:pt x="1327" y="1673"/>
                  </a:lnTo>
                  <a:lnTo>
                    <a:pt x="1339" y="1665"/>
                  </a:lnTo>
                  <a:lnTo>
                    <a:pt x="1350" y="1660"/>
                  </a:lnTo>
                  <a:lnTo>
                    <a:pt x="1363" y="1657"/>
                  </a:lnTo>
                  <a:lnTo>
                    <a:pt x="1376" y="1655"/>
                  </a:lnTo>
                  <a:lnTo>
                    <a:pt x="1393" y="1659"/>
                  </a:lnTo>
                  <a:lnTo>
                    <a:pt x="1397" y="1654"/>
                  </a:lnTo>
                  <a:lnTo>
                    <a:pt x="1401" y="1647"/>
                  </a:lnTo>
                  <a:lnTo>
                    <a:pt x="1404" y="1641"/>
                  </a:lnTo>
                  <a:lnTo>
                    <a:pt x="1404" y="1632"/>
                  </a:lnTo>
                  <a:lnTo>
                    <a:pt x="1389" y="1613"/>
                  </a:lnTo>
                  <a:lnTo>
                    <a:pt x="1378" y="1590"/>
                  </a:lnTo>
                  <a:lnTo>
                    <a:pt x="1368" y="1567"/>
                  </a:lnTo>
                  <a:lnTo>
                    <a:pt x="1360" y="1540"/>
                  </a:lnTo>
                  <a:lnTo>
                    <a:pt x="1352" y="1516"/>
                  </a:lnTo>
                  <a:lnTo>
                    <a:pt x="1345" y="1488"/>
                  </a:lnTo>
                  <a:lnTo>
                    <a:pt x="1339" y="1461"/>
                  </a:lnTo>
                  <a:lnTo>
                    <a:pt x="1334" y="1435"/>
                  </a:lnTo>
                  <a:lnTo>
                    <a:pt x="1311" y="1409"/>
                  </a:lnTo>
                  <a:lnTo>
                    <a:pt x="1288" y="1382"/>
                  </a:lnTo>
                  <a:lnTo>
                    <a:pt x="1268" y="1355"/>
                  </a:lnTo>
                  <a:lnTo>
                    <a:pt x="1251" y="1327"/>
                  </a:lnTo>
                  <a:lnTo>
                    <a:pt x="1237" y="1297"/>
                  </a:lnTo>
                  <a:lnTo>
                    <a:pt x="1228" y="1264"/>
                  </a:lnTo>
                  <a:lnTo>
                    <a:pt x="1223" y="1228"/>
                  </a:lnTo>
                  <a:lnTo>
                    <a:pt x="1224" y="1188"/>
                  </a:lnTo>
                  <a:lnTo>
                    <a:pt x="1215" y="1185"/>
                  </a:lnTo>
                  <a:lnTo>
                    <a:pt x="1206" y="1180"/>
                  </a:lnTo>
                  <a:lnTo>
                    <a:pt x="1198" y="1175"/>
                  </a:lnTo>
                  <a:lnTo>
                    <a:pt x="1192" y="1169"/>
                  </a:lnTo>
                  <a:lnTo>
                    <a:pt x="1185" y="1162"/>
                  </a:lnTo>
                  <a:lnTo>
                    <a:pt x="1180" y="1154"/>
                  </a:lnTo>
                  <a:lnTo>
                    <a:pt x="1175" y="1144"/>
                  </a:lnTo>
                  <a:lnTo>
                    <a:pt x="1174" y="1134"/>
                  </a:lnTo>
                  <a:lnTo>
                    <a:pt x="1174" y="1111"/>
                  </a:lnTo>
                  <a:lnTo>
                    <a:pt x="1177" y="1085"/>
                  </a:lnTo>
                  <a:lnTo>
                    <a:pt x="1182" y="1059"/>
                  </a:lnTo>
                  <a:lnTo>
                    <a:pt x="1190" y="1036"/>
                  </a:lnTo>
                  <a:lnTo>
                    <a:pt x="1215" y="1024"/>
                  </a:lnTo>
                  <a:lnTo>
                    <a:pt x="1221" y="1006"/>
                  </a:lnTo>
                  <a:lnTo>
                    <a:pt x="1219" y="981"/>
                  </a:lnTo>
                  <a:lnTo>
                    <a:pt x="1218" y="958"/>
                  </a:lnTo>
                  <a:lnTo>
                    <a:pt x="1200" y="907"/>
                  </a:lnTo>
                  <a:lnTo>
                    <a:pt x="1185" y="856"/>
                  </a:lnTo>
                  <a:lnTo>
                    <a:pt x="1175" y="802"/>
                  </a:lnTo>
                  <a:lnTo>
                    <a:pt x="1171" y="746"/>
                  </a:lnTo>
                  <a:lnTo>
                    <a:pt x="1159" y="741"/>
                  </a:lnTo>
                  <a:lnTo>
                    <a:pt x="1148" y="738"/>
                  </a:lnTo>
                  <a:lnTo>
                    <a:pt x="1139" y="732"/>
                  </a:lnTo>
                  <a:lnTo>
                    <a:pt x="1136" y="718"/>
                  </a:lnTo>
                  <a:lnTo>
                    <a:pt x="1146" y="689"/>
                  </a:lnTo>
                  <a:lnTo>
                    <a:pt x="1156" y="661"/>
                  </a:lnTo>
                  <a:lnTo>
                    <a:pt x="1167" y="631"/>
                  </a:lnTo>
                  <a:lnTo>
                    <a:pt x="1177" y="602"/>
                  </a:lnTo>
                  <a:lnTo>
                    <a:pt x="1184" y="572"/>
                  </a:lnTo>
                  <a:lnTo>
                    <a:pt x="1187" y="542"/>
                  </a:lnTo>
                  <a:lnTo>
                    <a:pt x="1185" y="510"/>
                  </a:lnTo>
                  <a:lnTo>
                    <a:pt x="1179" y="477"/>
                  </a:lnTo>
                  <a:lnTo>
                    <a:pt x="1192" y="455"/>
                  </a:lnTo>
                  <a:lnTo>
                    <a:pt x="1195" y="432"/>
                  </a:lnTo>
                  <a:lnTo>
                    <a:pt x="1195" y="408"/>
                  </a:lnTo>
                  <a:lnTo>
                    <a:pt x="1192" y="383"/>
                  </a:lnTo>
                  <a:lnTo>
                    <a:pt x="1190" y="358"/>
                  </a:lnTo>
                  <a:lnTo>
                    <a:pt x="1192" y="334"/>
                  </a:lnTo>
                  <a:lnTo>
                    <a:pt x="1200" y="311"/>
                  </a:lnTo>
                  <a:lnTo>
                    <a:pt x="1218" y="289"/>
                  </a:lnTo>
                  <a:lnTo>
                    <a:pt x="1229" y="281"/>
                  </a:lnTo>
                  <a:lnTo>
                    <a:pt x="1239" y="273"/>
                  </a:lnTo>
                  <a:lnTo>
                    <a:pt x="1249" y="265"/>
                  </a:lnTo>
                  <a:lnTo>
                    <a:pt x="1259" y="256"/>
                  </a:lnTo>
                  <a:lnTo>
                    <a:pt x="1268" y="248"/>
                  </a:lnTo>
                  <a:lnTo>
                    <a:pt x="1280" y="242"/>
                  </a:lnTo>
                  <a:lnTo>
                    <a:pt x="1290" y="233"/>
                  </a:lnTo>
                  <a:lnTo>
                    <a:pt x="1299" y="225"/>
                  </a:lnTo>
                  <a:lnTo>
                    <a:pt x="1306" y="202"/>
                  </a:lnTo>
                  <a:lnTo>
                    <a:pt x="1313" y="179"/>
                  </a:lnTo>
                  <a:lnTo>
                    <a:pt x="1319" y="156"/>
                  </a:lnTo>
                  <a:lnTo>
                    <a:pt x="1327" y="133"/>
                  </a:lnTo>
                  <a:lnTo>
                    <a:pt x="1337" y="113"/>
                  </a:lnTo>
                  <a:lnTo>
                    <a:pt x="1352" y="94"/>
                  </a:lnTo>
                  <a:lnTo>
                    <a:pt x="1370" y="79"/>
                  </a:lnTo>
                  <a:lnTo>
                    <a:pt x="1393" y="66"/>
                  </a:lnTo>
                  <a:lnTo>
                    <a:pt x="1404" y="61"/>
                  </a:lnTo>
                  <a:lnTo>
                    <a:pt x="1415" y="58"/>
                  </a:lnTo>
                  <a:lnTo>
                    <a:pt x="1428" y="54"/>
                  </a:lnTo>
                  <a:lnTo>
                    <a:pt x="1440" y="49"/>
                  </a:lnTo>
                  <a:lnTo>
                    <a:pt x="1451" y="44"/>
                  </a:lnTo>
                  <a:lnTo>
                    <a:pt x="1463" y="39"/>
                  </a:lnTo>
                  <a:lnTo>
                    <a:pt x="1474" y="33"/>
                  </a:lnTo>
                  <a:lnTo>
                    <a:pt x="1486" y="26"/>
                  </a:lnTo>
                  <a:lnTo>
                    <a:pt x="1507" y="30"/>
                  </a:lnTo>
                  <a:lnTo>
                    <a:pt x="1530" y="35"/>
                  </a:lnTo>
                  <a:lnTo>
                    <a:pt x="1554" y="39"/>
                  </a:lnTo>
                  <a:lnTo>
                    <a:pt x="1577" y="43"/>
                  </a:lnTo>
                  <a:lnTo>
                    <a:pt x="1600" y="41"/>
                  </a:lnTo>
                  <a:lnTo>
                    <a:pt x="1621" y="35"/>
                  </a:lnTo>
                  <a:lnTo>
                    <a:pt x="1639" y="21"/>
                  </a:lnTo>
                  <a:lnTo>
                    <a:pt x="1654" y="0"/>
                  </a:lnTo>
                  <a:lnTo>
                    <a:pt x="1668" y="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59" name="Freeform 67"/>
            <p:cNvSpPr>
              <a:spLocks/>
            </p:cNvSpPr>
            <p:nvPr/>
          </p:nvSpPr>
          <p:spPr bwMode="auto">
            <a:xfrm>
              <a:off x="669" y="27"/>
              <a:ext cx="152" cy="154"/>
            </a:xfrm>
            <a:custGeom>
              <a:avLst/>
              <a:gdLst/>
              <a:ahLst/>
              <a:cxnLst>
                <a:cxn ang="0">
                  <a:pos x="305" y="7"/>
                </a:cxn>
                <a:cxn ang="0">
                  <a:pos x="291" y="33"/>
                </a:cxn>
                <a:cxn ang="0">
                  <a:pos x="271" y="48"/>
                </a:cxn>
                <a:cxn ang="0">
                  <a:pos x="247" y="58"/>
                </a:cxn>
                <a:cxn ang="0">
                  <a:pos x="221" y="64"/>
                </a:cxn>
                <a:cxn ang="0">
                  <a:pos x="193" y="69"/>
                </a:cxn>
                <a:cxn ang="0">
                  <a:pos x="167" y="79"/>
                </a:cxn>
                <a:cxn ang="0">
                  <a:pos x="141" y="96"/>
                </a:cxn>
                <a:cxn ang="0">
                  <a:pos x="119" y="122"/>
                </a:cxn>
                <a:cxn ang="0">
                  <a:pos x="65" y="181"/>
                </a:cxn>
                <a:cxn ang="0">
                  <a:pos x="72" y="160"/>
                </a:cxn>
                <a:cxn ang="0">
                  <a:pos x="83" y="138"/>
                </a:cxn>
                <a:cxn ang="0">
                  <a:pos x="98" y="117"/>
                </a:cxn>
                <a:cxn ang="0">
                  <a:pos x="116" y="94"/>
                </a:cxn>
                <a:cxn ang="0">
                  <a:pos x="136" y="74"/>
                </a:cxn>
                <a:cxn ang="0">
                  <a:pos x="155" y="53"/>
                </a:cxn>
                <a:cxn ang="0">
                  <a:pos x="173" y="35"/>
                </a:cxn>
                <a:cxn ang="0">
                  <a:pos x="191" y="17"/>
                </a:cxn>
                <a:cxn ang="0">
                  <a:pos x="162" y="22"/>
                </a:cxn>
                <a:cxn ang="0">
                  <a:pos x="137" y="31"/>
                </a:cxn>
                <a:cxn ang="0">
                  <a:pos x="116" y="50"/>
                </a:cxn>
                <a:cxn ang="0">
                  <a:pos x="96" y="71"/>
                </a:cxn>
                <a:cxn ang="0">
                  <a:pos x="79" y="96"/>
                </a:cxn>
                <a:cxn ang="0">
                  <a:pos x="62" y="122"/>
                </a:cxn>
                <a:cxn ang="0">
                  <a:pos x="47" y="147"/>
                </a:cxn>
                <a:cxn ang="0">
                  <a:pos x="33" y="171"/>
                </a:cxn>
                <a:cxn ang="0">
                  <a:pos x="23" y="204"/>
                </a:cxn>
                <a:cxn ang="0">
                  <a:pos x="23" y="239"/>
                </a:cxn>
                <a:cxn ang="0">
                  <a:pos x="30" y="275"/>
                </a:cxn>
                <a:cxn ang="0">
                  <a:pos x="38" y="308"/>
                </a:cxn>
                <a:cxn ang="0">
                  <a:pos x="21" y="280"/>
                </a:cxn>
                <a:cxn ang="0">
                  <a:pos x="10" y="247"/>
                </a:cxn>
                <a:cxn ang="0">
                  <a:pos x="5" y="211"/>
                </a:cxn>
                <a:cxn ang="0">
                  <a:pos x="10" y="176"/>
                </a:cxn>
                <a:cxn ang="0">
                  <a:pos x="2" y="161"/>
                </a:cxn>
                <a:cxn ang="0">
                  <a:pos x="0" y="145"/>
                </a:cxn>
                <a:cxn ang="0">
                  <a:pos x="2" y="130"/>
                </a:cxn>
                <a:cxn ang="0">
                  <a:pos x="7" y="114"/>
                </a:cxn>
                <a:cxn ang="0">
                  <a:pos x="13" y="99"/>
                </a:cxn>
                <a:cxn ang="0">
                  <a:pos x="23" y="86"/>
                </a:cxn>
                <a:cxn ang="0">
                  <a:pos x="31" y="73"/>
                </a:cxn>
                <a:cxn ang="0">
                  <a:pos x="38" y="61"/>
                </a:cxn>
                <a:cxn ang="0">
                  <a:pos x="49" y="46"/>
                </a:cxn>
                <a:cxn ang="0">
                  <a:pos x="64" y="36"/>
                </a:cxn>
                <a:cxn ang="0">
                  <a:pos x="80" y="28"/>
                </a:cxn>
                <a:cxn ang="0">
                  <a:pos x="96" y="23"/>
                </a:cxn>
                <a:cxn ang="0">
                  <a:pos x="114" y="18"/>
                </a:cxn>
                <a:cxn ang="0">
                  <a:pos x="132" y="13"/>
                </a:cxn>
                <a:cxn ang="0">
                  <a:pos x="149" y="8"/>
                </a:cxn>
                <a:cxn ang="0">
                  <a:pos x="165" y="0"/>
                </a:cxn>
                <a:cxn ang="0">
                  <a:pos x="180" y="4"/>
                </a:cxn>
                <a:cxn ang="0">
                  <a:pos x="196" y="8"/>
                </a:cxn>
                <a:cxn ang="0">
                  <a:pos x="214" y="12"/>
                </a:cxn>
                <a:cxn ang="0">
                  <a:pos x="232" y="15"/>
                </a:cxn>
                <a:cxn ang="0">
                  <a:pos x="252" y="17"/>
                </a:cxn>
                <a:cxn ang="0">
                  <a:pos x="270" y="17"/>
                </a:cxn>
                <a:cxn ang="0">
                  <a:pos x="287" y="13"/>
                </a:cxn>
                <a:cxn ang="0">
                  <a:pos x="305" y="7"/>
                </a:cxn>
              </a:cxnLst>
              <a:rect l="0" t="0" r="r" b="b"/>
              <a:pathLst>
                <a:path w="305" h="308">
                  <a:moveTo>
                    <a:pt x="305" y="7"/>
                  </a:moveTo>
                  <a:lnTo>
                    <a:pt x="291" y="33"/>
                  </a:lnTo>
                  <a:lnTo>
                    <a:pt x="271" y="48"/>
                  </a:lnTo>
                  <a:lnTo>
                    <a:pt x="247" y="58"/>
                  </a:lnTo>
                  <a:lnTo>
                    <a:pt x="221" y="64"/>
                  </a:lnTo>
                  <a:lnTo>
                    <a:pt x="193" y="69"/>
                  </a:lnTo>
                  <a:lnTo>
                    <a:pt x="167" y="79"/>
                  </a:lnTo>
                  <a:lnTo>
                    <a:pt x="141" y="96"/>
                  </a:lnTo>
                  <a:lnTo>
                    <a:pt x="119" y="122"/>
                  </a:lnTo>
                  <a:lnTo>
                    <a:pt x="65" y="181"/>
                  </a:lnTo>
                  <a:lnTo>
                    <a:pt x="72" y="160"/>
                  </a:lnTo>
                  <a:lnTo>
                    <a:pt x="83" y="138"/>
                  </a:lnTo>
                  <a:lnTo>
                    <a:pt x="98" y="117"/>
                  </a:lnTo>
                  <a:lnTo>
                    <a:pt x="116" y="94"/>
                  </a:lnTo>
                  <a:lnTo>
                    <a:pt x="136" y="74"/>
                  </a:lnTo>
                  <a:lnTo>
                    <a:pt x="155" y="53"/>
                  </a:lnTo>
                  <a:lnTo>
                    <a:pt x="173" y="35"/>
                  </a:lnTo>
                  <a:lnTo>
                    <a:pt x="191" y="17"/>
                  </a:lnTo>
                  <a:lnTo>
                    <a:pt x="162" y="22"/>
                  </a:lnTo>
                  <a:lnTo>
                    <a:pt x="137" y="31"/>
                  </a:lnTo>
                  <a:lnTo>
                    <a:pt x="116" y="50"/>
                  </a:lnTo>
                  <a:lnTo>
                    <a:pt x="96" y="71"/>
                  </a:lnTo>
                  <a:lnTo>
                    <a:pt x="79" y="96"/>
                  </a:lnTo>
                  <a:lnTo>
                    <a:pt x="62" y="122"/>
                  </a:lnTo>
                  <a:lnTo>
                    <a:pt x="47" y="147"/>
                  </a:lnTo>
                  <a:lnTo>
                    <a:pt x="33" y="171"/>
                  </a:lnTo>
                  <a:lnTo>
                    <a:pt x="23" y="204"/>
                  </a:lnTo>
                  <a:lnTo>
                    <a:pt x="23" y="239"/>
                  </a:lnTo>
                  <a:lnTo>
                    <a:pt x="30" y="275"/>
                  </a:lnTo>
                  <a:lnTo>
                    <a:pt x="38" y="308"/>
                  </a:lnTo>
                  <a:lnTo>
                    <a:pt x="21" y="280"/>
                  </a:lnTo>
                  <a:lnTo>
                    <a:pt x="10" y="247"/>
                  </a:lnTo>
                  <a:lnTo>
                    <a:pt x="5" y="211"/>
                  </a:lnTo>
                  <a:lnTo>
                    <a:pt x="10" y="176"/>
                  </a:lnTo>
                  <a:lnTo>
                    <a:pt x="2" y="161"/>
                  </a:lnTo>
                  <a:lnTo>
                    <a:pt x="0" y="145"/>
                  </a:lnTo>
                  <a:lnTo>
                    <a:pt x="2" y="130"/>
                  </a:lnTo>
                  <a:lnTo>
                    <a:pt x="7" y="114"/>
                  </a:lnTo>
                  <a:lnTo>
                    <a:pt x="13" y="99"/>
                  </a:lnTo>
                  <a:lnTo>
                    <a:pt x="23" y="86"/>
                  </a:lnTo>
                  <a:lnTo>
                    <a:pt x="31" y="73"/>
                  </a:lnTo>
                  <a:lnTo>
                    <a:pt x="38" y="61"/>
                  </a:lnTo>
                  <a:lnTo>
                    <a:pt x="49" y="46"/>
                  </a:lnTo>
                  <a:lnTo>
                    <a:pt x="64" y="36"/>
                  </a:lnTo>
                  <a:lnTo>
                    <a:pt x="80" y="28"/>
                  </a:lnTo>
                  <a:lnTo>
                    <a:pt x="96" y="23"/>
                  </a:lnTo>
                  <a:lnTo>
                    <a:pt x="114" y="18"/>
                  </a:lnTo>
                  <a:lnTo>
                    <a:pt x="132" y="13"/>
                  </a:lnTo>
                  <a:lnTo>
                    <a:pt x="149" y="8"/>
                  </a:lnTo>
                  <a:lnTo>
                    <a:pt x="165" y="0"/>
                  </a:lnTo>
                  <a:lnTo>
                    <a:pt x="180" y="4"/>
                  </a:lnTo>
                  <a:lnTo>
                    <a:pt x="196" y="8"/>
                  </a:lnTo>
                  <a:lnTo>
                    <a:pt x="214" y="12"/>
                  </a:lnTo>
                  <a:lnTo>
                    <a:pt x="232" y="15"/>
                  </a:lnTo>
                  <a:lnTo>
                    <a:pt x="252" y="17"/>
                  </a:lnTo>
                  <a:lnTo>
                    <a:pt x="270" y="17"/>
                  </a:lnTo>
                  <a:lnTo>
                    <a:pt x="287" y="13"/>
                  </a:lnTo>
                  <a:lnTo>
                    <a:pt x="305" y="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58" name="Freeform 66"/>
            <p:cNvSpPr>
              <a:spLocks/>
            </p:cNvSpPr>
            <p:nvPr/>
          </p:nvSpPr>
          <p:spPr bwMode="auto">
            <a:xfrm>
              <a:off x="834" y="59"/>
              <a:ext cx="258" cy="286"/>
            </a:xfrm>
            <a:custGeom>
              <a:avLst/>
              <a:gdLst/>
              <a:ahLst/>
              <a:cxnLst>
                <a:cxn ang="0">
                  <a:pos x="416" y="153"/>
                </a:cxn>
                <a:cxn ang="0">
                  <a:pos x="465" y="219"/>
                </a:cxn>
                <a:cxn ang="0">
                  <a:pos x="452" y="300"/>
                </a:cxn>
                <a:cxn ang="0">
                  <a:pos x="486" y="329"/>
                </a:cxn>
                <a:cxn ang="0">
                  <a:pos x="515" y="355"/>
                </a:cxn>
                <a:cxn ang="0">
                  <a:pos x="501" y="401"/>
                </a:cxn>
                <a:cxn ang="0">
                  <a:pos x="506" y="449"/>
                </a:cxn>
                <a:cxn ang="0">
                  <a:pos x="499" y="494"/>
                </a:cxn>
                <a:cxn ang="0">
                  <a:pos x="457" y="502"/>
                </a:cxn>
                <a:cxn ang="0">
                  <a:pos x="426" y="492"/>
                </a:cxn>
                <a:cxn ang="0">
                  <a:pos x="388" y="492"/>
                </a:cxn>
                <a:cxn ang="0">
                  <a:pos x="344" y="531"/>
                </a:cxn>
                <a:cxn ang="0">
                  <a:pos x="326" y="563"/>
                </a:cxn>
                <a:cxn ang="0">
                  <a:pos x="316" y="528"/>
                </a:cxn>
                <a:cxn ang="0">
                  <a:pos x="284" y="490"/>
                </a:cxn>
                <a:cxn ang="0">
                  <a:pos x="248" y="464"/>
                </a:cxn>
                <a:cxn ang="0">
                  <a:pos x="212" y="438"/>
                </a:cxn>
                <a:cxn ang="0">
                  <a:pos x="202" y="397"/>
                </a:cxn>
                <a:cxn ang="0">
                  <a:pos x="161" y="375"/>
                </a:cxn>
                <a:cxn ang="0">
                  <a:pos x="169" y="334"/>
                </a:cxn>
                <a:cxn ang="0">
                  <a:pos x="148" y="308"/>
                </a:cxn>
                <a:cxn ang="0">
                  <a:pos x="129" y="321"/>
                </a:cxn>
                <a:cxn ang="0">
                  <a:pos x="120" y="286"/>
                </a:cxn>
                <a:cxn ang="0">
                  <a:pos x="91" y="254"/>
                </a:cxn>
                <a:cxn ang="0">
                  <a:pos x="60" y="272"/>
                </a:cxn>
                <a:cxn ang="0">
                  <a:pos x="68" y="191"/>
                </a:cxn>
                <a:cxn ang="0">
                  <a:pos x="65" y="153"/>
                </a:cxn>
                <a:cxn ang="0">
                  <a:pos x="44" y="155"/>
                </a:cxn>
                <a:cxn ang="0">
                  <a:pos x="27" y="173"/>
                </a:cxn>
                <a:cxn ang="0">
                  <a:pos x="8" y="188"/>
                </a:cxn>
                <a:cxn ang="0">
                  <a:pos x="6" y="155"/>
                </a:cxn>
                <a:cxn ang="0">
                  <a:pos x="29" y="117"/>
                </a:cxn>
                <a:cxn ang="0">
                  <a:pos x="53" y="101"/>
                </a:cxn>
                <a:cxn ang="0">
                  <a:pos x="78" y="94"/>
                </a:cxn>
                <a:cxn ang="0">
                  <a:pos x="98" y="83"/>
                </a:cxn>
                <a:cxn ang="0">
                  <a:pos x="122" y="61"/>
                </a:cxn>
                <a:cxn ang="0">
                  <a:pos x="114" y="35"/>
                </a:cxn>
                <a:cxn ang="0">
                  <a:pos x="86" y="23"/>
                </a:cxn>
                <a:cxn ang="0">
                  <a:pos x="122" y="10"/>
                </a:cxn>
                <a:cxn ang="0">
                  <a:pos x="189" y="2"/>
                </a:cxn>
                <a:cxn ang="0">
                  <a:pos x="258" y="2"/>
                </a:cxn>
                <a:cxn ang="0">
                  <a:pos x="320" y="17"/>
                </a:cxn>
                <a:cxn ang="0">
                  <a:pos x="369" y="56"/>
                </a:cxn>
              </a:cxnLst>
              <a:rect l="0" t="0" r="r" b="b"/>
              <a:pathLst>
                <a:path w="515" h="572">
                  <a:moveTo>
                    <a:pt x="393" y="101"/>
                  </a:moveTo>
                  <a:lnTo>
                    <a:pt x="401" y="129"/>
                  </a:lnTo>
                  <a:lnTo>
                    <a:pt x="416" y="153"/>
                  </a:lnTo>
                  <a:lnTo>
                    <a:pt x="434" y="176"/>
                  </a:lnTo>
                  <a:lnTo>
                    <a:pt x="452" y="198"/>
                  </a:lnTo>
                  <a:lnTo>
                    <a:pt x="465" y="219"/>
                  </a:lnTo>
                  <a:lnTo>
                    <a:pt x="473" y="244"/>
                  </a:lnTo>
                  <a:lnTo>
                    <a:pt x="470" y="270"/>
                  </a:lnTo>
                  <a:lnTo>
                    <a:pt x="452" y="300"/>
                  </a:lnTo>
                  <a:lnTo>
                    <a:pt x="460" y="311"/>
                  </a:lnTo>
                  <a:lnTo>
                    <a:pt x="471" y="321"/>
                  </a:lnTo>
                  <a:lnTo>
                    <a:pt x="486" y="329"/>
                  </a:lnTo>
                  <a:lnTo>
                    <a:pt x="499" y="337"/>
                  </a:lnTo>
                  <a:lnTo>
                    <a:pt x="509" y="346"/>
                  </a:lnTo>
                  <a:lnTo>
                    <a:pt x="515" y="355"/>
                  </a:lnTo>
                  <a:lnTo>
                    <a:pt x="514" y="369"/>
                  </a:lnTo>
                  <a:lnTo>
                    <a:pt x="506" y="387"/>
                  </a:lnTo>
                  <a:lnTo>
                    <a:pt x="501" y="401"/>
                  </a:lnTo>
                  <a:lnTo>
                    <a:pt x="499" y="416"/>
                  </a:lnTo>
                  <a:lnTo>
                    <a:pt x="502" y="433"/>
                  </a:lnTo>
                  <a:lnTo>
                    <a:pt x="506" y="449"/>
                  </a:lnTo>
                  <a:lnTo>
                    <a:pt x="507" y="466"/>
                  </a:lnTo>
                  <a:lnTo>
                    <a:pt x="506" y="480"/>
                  </a:lnTo>
                  <a:lnTo>
                    <a:pt x="499" y="494"/>
                  </a:lnTo>
                  <a:lnTo>
                    <a:pt x="486" y="507"/>
                  </a:lnTo>
                  <a:lnTo>
                    <a:pt x="463" y="507"/>
                  </a:lnTo>
                  <a:lnTo>
                    <a:pt x="457" y="502"/>
                  </a:lnTo>
                  <a:lnTo>
                    <a:pt x="447" y="498"/>
                  </a:lnTo>
                  <a:lnTo>
                    <a:pt x="437" y="494"/>
                  </a:lnTo>
                  <a:lnTo>
                    <a:pt x="426" y="492"/>
                  </a:lnTo>
                  <a:lnTo>
                    <a:pt x="413" y="490"/>
                  </a:lnTo>
                  <a:lnTo>
                    <a:pt x="400" y="490"/>
                  </a:lnTo>
                  <a:lnTo>
                    <a:pt x="388" y="492"/>
                  </a:lnTo>
                  <a:lnTo>
                    <a:pt x="377" y="495"/>
                  </a:lnTo>
                  <a:lnTo>
                    <a:pt x="359" y="513"/>
                  </a:lnTo>
                  <a:lnTo>
                    <a:pt x="344" y="531"/>
                  </a:lnTo>
                  <a:lnTo>
                    <a:pt x="334" y="551"/>
                  </a:lnTo>
                  <a:lnTo>
                    <a:pt x="331" y="572"/>
                  </a:lnTo>
                  <a:lnTo>
                    <a:pt x="326" y="563"/>
                  </a:lnTo>
                  <a:lnTo>
                    <a:pt x="320" y="551"/>
                  </a:lnTo>
                  <a:lnTo>
                    <a:pt x="313" y="540"/>
                  </a:lnTo>
                  <a:lnTo>
                    <a:pt x="316" y="528"/>
                  </a:lnTo>
                  <a:lnTo>
                    <a:pt x="307" y="515"/>
                  </a:lnTo>
                  <a:lnTo>
                    <a:pt x="295" y="502"/>
                  </a:lnTo>
                  <a:lnTo>
                    <a:pt x="284" y="490"/>
                  </a:lnTo>
                  <a:lnTo>
                    <a:pt x="272" y="480"/>
                  </a:lnTo>
                  <a:lnTo>
                    <a:pt x="261" y="472"/>
                  </a:lnTo>
                  <a:lnTo>
                    <a:pt x="248" y="464"/>
                  </a:lnTo>
                  <a:lnTo>
                    <a:pt x="233" y="457"/>
                  </a:lnTo>
                  <a:lnTo>
                    <a:pt x="218" y="452"/>
                  </a:lnTo>
                  <a:lnTo>
                    <a:pt x="212" y="438"/>
                  </a:lnTo>
                  <a:lnTo>
                    <a:pt x="213" y="423"/>
                  </a:lnTo>
                  <a:lnTo>
                    <a:pt x="212" y="408"/>
                  </a:lnTo>
                  <a:lnTo>
                    <a:pt x="202" y="397"/>
                  </a:lnTo>
                  <a:lnTo>
                    <a:pt x="168" y="401"/>
                  </a:lnTo>
                  <a:lnTo>
                    <a:pt x="163" y="388"/>
                  </a:lnTo>
                  <a:lnTo>
                    <a:pt x="161" y="375"/>
                  </a:lnTo>
                  <a:lnTo>
                    <a:pt x="164" y="360"/>
                  </a:lnTo>
                  <a:lnTo>
                    <a:pt x="168" y="347"/>
                  </a:lnTo>
                  <a:lnTo>
                    <a:pt x="169" y="334"/>
                  </a:lnTo>
                  <a:lnTo>
                    <a:pt x="168" y="323"/>
                  </a:lnTo>
                  <a:lnTo>
                    <a:pt x="161" y="314"/>
                  </a:lnTo>
                  <a:lnTo>
                    <a:pt x="148" y="308"/>
                  </a:lnTo>
                  <a:lnTo>
                    <a:pt x="142" y="311"/>
                  </a:lnTo>
                  <a:lnTo>
                    <a:pt x="135" y="316"/>
                  </a:lnTo>
                  <a:lnTo>
                    <a:pt x="129" y="321"/>
                  </a:lnTo>
                  <a:lnTo>
                    <a:pt x="120" y="319"/>
                  </a:lnTo>
                  <a:lnTo>
                    <a:pt x="120" y="304"/>
                  </a:lnTo>
                  <a:lnTo>
                    <a:pt x="120" y="286"/>
                  </a:lnTo>
                  <a:lnTo>
                    <a:pt x="115" y="267"/>
                  </a:lnTo>
                  <a:lnTo>
                    <a:pt x="104" y="254"/>
                  </a:lnTo>
                  <a:lnTo>
                    <a:pt x="91" y="254"/>
                  </a:lnTo>
                  <a:lnTo>
                    <a:pt x="80" y="257"/>
                  </a:lnTo>
                  <a:lnTo>
                    <a:pt x="70" y="263"/>
                  </a:lnTo>
                  <a:lnTo>
                    <a:pt x="60" y="272"/>
                  </a:lnTo>
                  <a:lnTo>
                    <a:pt x="57" y="245"/>
                  </a:lnTo>
                  <a:lnTo>
                    <a:pt x="60" y="217"/>
                  </a:lnTo>
                  <a:lnTo>
                    <a:pt x="68" y="191"/>
                  </a:lnTo>
                  <a:lnTo>
                    <a:pt x="78" y="166"/>
                  </a:lnTo>
                  <a:lnTo>
                    <a:pt x="71" y="161"/>
                  </a:lnTo>
                  <a:lnTo>
                    <a:pt x="65" y="153"/>
                  </a:lnTo>
                  <a:lnTo>
                    <a:pt x="58" y="148"/>
                  </a:lnTo>
                  <a:lnTo>
                    <a:pt x="50" y="150"/>
                  </a:lnTo>
                  <a:lnTo>
                    <a:pt x="44" y="155"/>
                  </a:lnTo>
                  <a:lnTo>
                    <a:pt x="37" y="161"/>
                  </a:lnTo>
                  <a:lnTo>
                    <a:pt x="32" y="166"/>
                  </a:lnTo>
                  <a:lnTo>
                    <a:pt x="27" y="173"/>
                  </a:lnTo>
                  <a:lnTo>
                    <a:pt x="21" y="180"/>
                  </a:lnTo>
                  <a:lnTo>
                    <a:pt x="14" y="184"/>
                  </a:lnTo>
                  <a:lnTo>
                    <a:pt x="8" y="188"/>
                  </a:lnTo>
                  <a:lnTo>
                    <a:pt x="0" y="189"/>
                  </a:lnTo>
                  <a:lnTo>
                    <a:pt x="0" y="173"/>
                  </a:lnTo>
                  <a:lnTo>
                    <a:pt x="6" y="155"/>
                  </a:lnTo>
                  <a:lnTo>
                    <a:pt x="14" y="138"/>
                  </a:lnTo>
                  <a:lnTo>
                    <a:pt x="22" y="124"/>
                  </a:lnTo>
                  <a:lnTo>
                    <a:pt x="29" y="117"/>
                  </a:lnTo>
                  <a:lnTo>
                    <a:pt x="37" y="112"/>
                  </a:lnTo>
                  <a:lnTo>
                    <a:pt x="45" y="106"/>
                  </a:lnTo>
                  <a:lnTo>
                    <a:pt x="53" y="101"/>
                  </a:lnTo>
                  <a:lnTo>
                    <a:pt x="62" y="97"/>
                  </a:lnTo>
                  <a:lnTo>
                    <a:pt x="70" y="96"/>
                  </a:lnTo>
                  <a:lnTo>
                    <a:pt x="78" y="94"/>
                  </a:lnTo>
                  <a:lnTo>
                    <a:pt x="86" y="96"/>
                  </a:lnTo>
                  <a:lnTo>
                    <a:pt x="91" y="89"/>
                  </a:lnTo>
                  <a:lnTo>
                    <a:pt x="98" y="83"/>
                  </a:lnTo>
                  <a:lnTo>
                    <a:pt x="107" y="76"/>
                  </a:lnTo>
                  <a:lnTo>
                    <a:pt x="115" y="68"/>
                  </a:lnTo>
                  <a:lnTo>
                    <a:pt x="122" y="61"/>
                  </a:lnTo>
                  <a:lnTo>
                    <a:pt x="125" y="53"/>
                  </a:lnTo>
                  <a:lnTo>
                    <a:pt x="124" y="43"/>
                  </a:lnTo>
                  <a:lnTo>
                    <a:pt x="114" y="35"/>
                  </a:lnTo>
                  <a:lnTo>
                    <a:pt x="104" y="37"/>
                  </a:lnTo>
                  <a:lnTo>
                    <a:pt x="94" y="32"/>
                  </a:lnTo>
                  <a:lnTo>
                    <a:pt x="86" y="23"/>
                  </a:lnTo>
                  <a:lnTo>
                    <a:pt x="78" y="14"/>
                  </a:lnTo>
                  <a:lnTo>
                    <a:pt x="99" y="12"/>
                  </a:lnTo>
                  <a:lnTo>
                    <a:pt x="122" y="10"/>
                  </a:lnTo>
                  <a:lnTo>
                    <a:pt x="143" y="7"/>
                  </a:lnTo>
                  <a:lnTo>
                    <a:pt x="166" y="5"/>
                  </a:lnTo>
                  <a:lnTo>
                    <a:pt x="189" y="2"/>
                  </a:lnTo>
                  <a:lnTo>
                    <a:pt x="213" y="2"/>
                  </a:lnTo>
                  <a:lnTo>
                    <a:pt x="235" y="0"/>
                  </a:lnTo>
                  <a:lnTo>
                    <a:pt x="258" y="2"/>
                  </a:lnTo>
                  <a:lnTo>
                    <a:pt x="279" y="5"/>
                  </a:lnTo>
                  <a:lnTo>
                    <a:pt x="300" y="10"/>
                  </a:lnTo>
                  <a:lnTo>
                    <a:pt x="320" y="17"/>
                  </a:lnTo>
                  <a:lnTo>
                    <a:pt x="338" y="27"/>
                  </a:lnTo>
                  <a:lnTo>
                    <a:pt x="354" y="40"/>
                  </a:lnTo>
                  <a:lnTo>
                    <a:pt x="369" y="56"/>
                  </a:lnTo>
                  <a:lnTo>
                    <a:pt x="382" y="76"/>
                  </a:lnTo>
                  <a:lnTo>
                    <a:pt x="393" y="101"/>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57" name="Freeform 65"/>
            <p:cNvSpPr>
              <a:spLocks/>
            </p:cNvSpPr>
            <p:nvPr/>
          </p:nvSpPr>
          <p:spPr bwMode="auto">
            <a:xfrm>
              <a:off x="740" y="60"/>
              <a:ext cx="128" cy="41"/>
            </a:xfrm>
            <a:custGeom>
              <a:avLst/>
              <a:gdLst/>
              <a:ahLst/>
              <a:cxnLst>
                <a:cxn ang="0">
                  <a:pos x="217" y="5"/>
                </a:cxn>
                <a:cxn ang="0">
                  <a:pos x="225" y="18"/>
                </a:cxn>
                <a:cxn ang="0">
                  <a:pos x="239" y="28"/>
                </a:cxn>
                <a:cxn ang="0">
                  <a:pos x="252" y="39"/>
                </a:cxn>
                <a:cxn ang="0">
                  <a:pos x="257" y="56"/>
                </a:cxn>
                <a:cxn ang="0">
                  <a:pos x="247" y="62"/>
                </a:cxn>
                <a:cxn ang="0">
                  <a:pos x="235" y="66"/>
                </a:cxn>
                <a:cxn ang="0">
                  <a:pos x="225" y="66"/>
                </a:cxn>
                <a:cxn ang="0">
                  <a:pos x="216" y="66"/>
                </a:cxn>
                <a:cxn ang="0">
                  <a:pos x="206" y="66"/>
                </a:cxn>
                <a:cxn ang="0">
                  <a:pos x="196" y="66"/>
                </a:cxn>
                <a:cxn ang="0">
                  <a:pos x="188" y="67"/>
                </a:cxn>
                <a:cxn ang="0">
                  <a:pos x="180" y="71"/>
                </a:cxn>
                <a:cxn ang="0">
                  <a:pos x="181" y="58"/>
                </a:cxn>
                <a:cxn ang="0">
                  <a:pos x="172" y="51"/>
                </a:cxn>
                <a:cxn ang="0">
                  <a:pos x="159" y="51"/>
                </a:cxn>
                <a:cxn ang="0">
                  <a:pos x="147" y="51"/>
                </a:cxn>
                <a:cxn ang="0">
                  <a:pos x="131" y="58"/>
                </a:cxn>
                <a:cxn ang="0">
                  <a:pos x="113" y="62"/>
                </a:cxn>
                <a:cxn ang="0">
                  <a:pos x="93" y="66"/>
                </a:cxn>
                <a:cxn ang="0">
                  <a:pos x="75" y="67"/>
                </a:cxn>
                <a:cxn ang="0">
                  <a:pos x="56" y="71"/>
                </a:cxn>
                <a:cxn ang="0">
                  <a:pos x="36" y="72"/>
                </a:cxn>
                <a:cxn ang="0">
                  <a:pos x="18" y="77"/>
                </a:cxn>
                <a:cxn ang="0">
                  <a:pos x="0" y="82"/>
                </a:cxn>
                <a:cxn ang="0">
                  <a:pos x="12" y="72"/>
                </a:cxn>
                <a:cxn ang="0">
                  <a:pos x="26" y="61"/>
                </a:cxn>
                <a:cxn ang="0">
                  <a:pos x="41" y="48"/>
                </a:cxn>
                <a:cxn ang="0">
                  <a:pos x="57" y="36"/>
                </a:cxn>
                <a:cxn ang="0">
                  <a:pos x="75" y="26"/>
                </a:cxn>
                <a:cxn ang="0">
                  <a:pos x="95" y="20"/>
                </a:cxn>
                <a:cxn ang="0">
                  <a:pos x="114" y="18"/>
                </a:cxn>
                <a:cxn ang="0">
                  <a:pos x="136" y="23"/>
                </a:cxn>
                <a:cxn ang="0">
                  <a:pos x="144" y="13"/>
                </a:cxn>
                <a:cxn ang="0">
                  <a:pos x="152" y="8"/>
                </a:cxn>
                <a:cxn ang="0">
                  <a:pos x="163" y="3"/>
                </a:cxn>
                <a:cxn ang="0">
                  <a:pos x="175" y="2"/>
                </a:cxn>
                <a:cxn ang="0">
                  <a:pos x="185" y="0"/>
                </a:cxn>
                <a:cxn ang="0">
                  <a:pos x="196" y="2"/>
                </a:cxn>
                <a:cxn ang="0">
                  <a:pos x="208" y="3"/>
                </a:cxn>
                <a:cxn ang="0">
                  <a:pos x="217" y="5"/>
                </a:cxn>
              </a:cxnLst>
              <a:rect l="0" t="0" r="r" b="b"/>
              <a:pathLst>
                <a:path w="257" h="82">
                  <a:moveTo>
                    <a:pt x="217" y="5"/>
                  </a:moveTo>
                  <a:lnTo>
                    <a:pt x="225" y="18"/>
                  </a:lnTo>
                  <a:lnTo>
                    <a:pt x="239" y="28"/>
                  </a:lnTo>
                  <a:lnTo>
                    <a:pt x="252" y="39"/>
                  </a:lnTo>
                  <a:lnTo>
                    <a:pt x="257" y="56"/>
                  </a:lnTo>
                  <a:lnTo>
                    <a:pt x="247" y="62"/>
                  </a:lnTo>
                  <a:lnTo>
                    <a:pt x="235" y="66"/>
                  </a:lnTo>
                  <a:lnTo>
                    <a:pt x="225" y="66"/>
                  </a:lnTo>
                  <a:lnTo>
                    <a:pt x="216" y="66"/>
                  </a:lnTo>
                  <a:lnTo>
                    <a:pt x="206" y="66"/>
                  </a:lnTo>
                  <a:lnTo>
                    <a:pt x="196" y="66"/>
                  </a:lnTo>
                  <a:lnTo>
                    <a:pt x="188" y="67"/>
                  </a:lnTo>
                  <a:lnTo>
                    <a:pt x="180" y="71"/>
                  </a:lnTo>
                  <a:lnTo>
                    <a:pt x="181" y="58"/>
                  </a:lnTo>
                  <a:lnTo>
                    <a:pt x="172" y="51"/>
                  </a:lnTo>
                  <a:lnTo>
                    <a:pt x="159" y="51"/>
                  </a:lnTo>
                  <a:lnTo>
                    <a:pt x="147" y="51"/>
                  </a:lnTo>
                  <a:lnTo>
                    <a:pt x="131" y="58"/>
                  </a:lnTo>
                  <a:lnTo>
                    <a:pt x="113" y="62"/>
                  </a:lnTo>
                  <a:lnTo>
                    <a:pt x="93" y="66"/>
                  </a:lnTo>
                  <a:lnTo>
                    <a:pt x="75" y="67"/>
                  </a:lnTo>
                  <a:lnTo>
                    <a:pt x="56" y="71"/>
                  </a:lnTo>
                  <a:lnTo>
                    <a:pt x="36" y="72"/>
                  </a:lnTo>
                  <a:lnTo>
                    <a:pt x="18" y="77"/>
                  </a:lnTo>
                  <a:lnTo>
                    <a:pt x="0" y="82"/>
                  </a:lnTo>
                  <a:lnTo>
                    <a:pt x="12" y="72"/>
                  </a:lnTo>
                  <a:lnTo>
                    <a:pt x="26" y="61"/>
                  </a:lnTo>
                  <a:lnTo>
                    <a:pt x="41" y="48"/>
                  </a:lnTo>
                  <a:lnTo>
                    <a:pt x="57" y="36"/>
                  </a:lnTo>
                  <a:lnTo>
                    <a:pt x="75" y="26"/>
                  </a:lnTo>
                  <a:lnTo>
                    <a:pt x="95" y="20"/>
                  </a:lnTo>
                  <a:lnTo>
                    <a:pt x="114" y="18"/>
                  </a:lnTo>
                  <a:lnTo>
                    <a:pt x="136" y="23"/>
                  </a:lnTo>
                  <a:lnTo>
                    <a:pt x="144" y="13"/>
                  </a:lnTo>
                  <a:lnTo>
                    <a:pt x="152" y="8"/>
                  </a:lnTo>
                  <a:lnTo>
                    <a:pt x="163" y="3"/>
                  </a:lnTo>
                  <a:lnTo>
                    <a:pt x="175" y="2"/>
                  </a:lnTo>
                  <a:lnTo>
                    <a:pt x="185" y="0"/>
                  </a:lnTo>
                  <a:lnTo>
                    <a:pt x="196" y="2"/>
                  </a:lnTo>
                  <a:lnTo>
                    <a:pt x="208" y="3"/>
                  </a:lnTo>
                  <a:lnTo>
                    <a:pt x="217" y="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56" name="Freeform 64"/>
            <p:cNvSpPr>
              <a:spLocks/>
            </p:cNvSpPr>
            <p:nvPr/>
          </p:nvSpPr>
          <p:spPr bwMode="auto">
            <a:xfrm>
              <a:off x="603" y="103"/>
              <a:ext cx="489" cy="730"/>
            </a:xfrm>
            <a:custGeom>
              <a:avLst/>
              <a:gdLst/>
              <a:ahLst/>
              <a:cxnLst>
                <a:cxn ang="0">
                  <a:pos x="432" y="109"/>
                </a:cxn>
                <a:cxn ang="0">
                  <a:pos x="484" y="153"/>
                </a:cxn>
                <a:cxn ang="0">
                  <a:pos x="558" y="255"/>
                </a:cxn>
                <a:cxn ang="0">
                  <a:pos x="641" y="341"/>
                </a:cxn>
                <a:cxn ang="0">
                  <a:pos x="710" y="426"/>
                </a:cxn>
                <a:cxn ang="0">
                  <a:pos x="718" y="535"/>
                </a:cxn>
                <a:cxn ang="0">
                  <a:pos x="764" y="569"/>
                </a:cxn>
                <a:cxn ang="0">
                  <a:pos x="821" y="558"/>
                </a:cxn>
                <a:cxn ang="0">
                  <a:pos x="866" y="425"/>
                </a:cxn>
                <a:cxn ang="0">
                  <a:pos x="919" y="446"/>
                </a:cxn>
                <a:cxn ang="0">
                  <a:pos x="963" y="696"/>
                </a:cxn>
                <a:cxn ang="0">
                  <a:pos x="863" y="786"/>
                </a:cxn>
                <a:cxn ang="0">
                  <a:pos x="865" y="964"/>
                </a:cxn>
                <a:cxn ang="0">
                  <a:pos x="834" y="1197"/>
                </a:cxn>
                <a:cxn ang="0">
                  <a:pos x="733" y="1256"/>
                </a:cxn>
                <a:cxn ang="0">
                  <a:pos x="693" y="1345"/>
                </a:cxn>
                <a:cxn ang="0">
                  <a:pos x="610" y="1460"/>
                </a:cxn>
                <a:cxn ang="0">
                  <a:pos x="602" y="1381"/>
                </a:cxn>
                <a:cxn ang="0">
                  <a:pos x="538" y="1347"/>
                </a:cxn>
                <a:cxn ang="0">
                  <a:pos x="406" y="1371"/>
                </a:cxn>
                <a:cxn ang="0">
                  <a:pos x="293" y="1311"/>
                </a:cxn>
                <a:cxn ang="0">
                  <a:pos x="478" y="1309"/>
                </a:cxn>
                <a:cxn ang="0">
                  <a:pos x="581" y="1235"/>
                </a:cxn>
                <a:cxn ang="0">
                  <a:pos x="566" y="1113"/>
                </a:cxn>
                <a:cxn ang="0">
                  <a:pos x="481" y="1044"/>
                </a:cxn>
                <a:cxn ang="0">
                  <a:pos x="400" y="1089"/>
                </a:cxn>
                <a:cxn ang="0">
                  <a:pos x="251" y="1150"/>
                </a:cxn>
                <a:cxn ang="0">
                  <a:pos x="306" y="1048"/>
                </a:cxn>
                <a:cxn ang="0">
                  <a:pos x="435" y="946"/>
                </a:cxn>
                <a:cxn ang="0">
                  <a:pos x="568" y="1028"/>
                </a:cxn>
                <a:cxn ang="0">
                  <a:pos x="630" y="1136"/>
                </a:cxn>
                <a:cxn ang="0">
                  <a:pos x="591" y="1007"/>
                </a:cxn>
                <a:cxn ang="0">
                  <a:pos x="591" y="954"/>
                </a:cxn>
                <a:cxn ang="0">
                  <a:pos x="525" y="918"/>
                </a:cxn>
                <a:cxn ang="0">
                  <a:pos x="406" y="860"/>
                </a:cxn>
                <a:cxn ang="0">
                  <a:pos x="290" y="765"/>
                </a:cxn>
                <a:cxn ang="0">
                  <a:pos x="222" y="809"/>
                </a:cxn>
                <a:cxn ang="0">
                  <a:pos x="212" y="727"/>
                </a:cxn>
                <a:cxn ang="0">
                  <a:pos x="137" y="563"/>
                </a:cxn>
                <a:cxn ang="0">
                  <a:pos x="40" y="559"/>
                </a:cxn>
                <a:cxn ang="0">
                  <a:pos x="50" y="725"/>
                </a:cxn>
                <a:cxn ang="0">
                  <a:pos x="107" y="786"/>
                </a:cxn>
                <a:cxn ang="0">
                  <a:pos x="168" y="785"/>
                </a:cxn>
                <a:cxn ang="0">
                  <a:pos x="146" y="831"/>
                </a:cxn>
                <a:cxn ang="0">
                  <a:pos x="75" y="814"/>
                </a:cxn>
                <a:cxn ang="0">
                  <a:pos x="1" y="600"/>
                </a:cxn>
                <a:cxn ang="0">
                  <a:pos x="58" y="385"/>
                </a:cxn>
                <a:cxn ang="0">
                  <a:pos x="102" y="328"/>
                </a:cxn>
                <a:cxn ang="0">
                  <a:pos x="8" y="291"/>
                </a:cxn>
                <a:cxn ang="0">
                  <a:pos x="114" y="119"/>
                </a:cxn>
                <a:cxn ang="0">
                  <a:pos x="158" y="208"/>
                </a:cxn>
                <a:cxn ang="0">
                  <a:pos x="226" y="162"/>
                </a:cxn>
                <a:cxn ang="0">
                  <a:pos x="228" y="48"/>
                </a:cxn>
                <a:cxn ang="0">
                  <a:pos x="365" y="5"/>
                </a:cxn>
                <a:cxn ang="0">
                  <a:pos x="432" y="17"/>
                </a:cxn>
              </a:cxnLst>
              <a:rect l="0" t="0" r="r" b="b"/>
              <a:pathLst>
                <a:path w="977" h="1460">
                  <a:moveTo>
                    <a:pt x="447" y="25"/>
                  </a:moveTo>
                  <a:lnTo>
                    <a:pt x="444" y="37"/>
                  </a:lnTo>
                  <a:lnTo>
                    <a:pt x="439" y="50"/>
                  </a:lnTo>
                  <a:lnTo>
                    <a:pt x="434" y="65"/>
                  </a:lnTo>
                  <a:lnTo>
                    <a:pt x="431" y="79"/>
                  </a:lnTo>
                  <a:lnTo>
                    <a:pt x="429" y="94"/>
                  </a:lnTo>
                  <a:lnTo>
                    <a:pt x="432" y="109"/>
                  </a:lnTo>
                  <a:lnTo>
                    <a:pt x="442" y="122"/>
                  </a:lnTo>
                  <a:lnTo>
                    <a:pt x="458" y="134"/>
                  </a:lnTo>
                  <a:lnTo>
                    <a:pt x="465" y="130"/>
                  </a:lnTo>
                  <a:lnTo>
                    <a:pt x="471" y="129"/>
                  </a:lnTo>
                  <a:lnTo>
                    <a:pt x="481" y="130"/>
                  </a:lnTo>
                  <a:lnTo>
                    <a:pt x="489" y="130"/>
                  </a:lnTo>
                  <a:lnTo>
                    <a:pt x="484" y="153"/>
                  </a:lnTo>
                  <a:lnTo>
                    <a:pt x="484" y="178"/>
                  </a:lnTo>
                  <a:lnTo>
                    <a:pt x="493" y="201"/>
                  </a:lnTo>
                  <a:lnTo>
                    <a:pt x="512" y="217"/>
                  </a:lnTo>
                  <a:lnTo>
                    <a:pt x="545" y="206"/>
                  </a:lnTo>
                  <a:lnTo>
                    <a:pt x="543" y="226"/>
                  </a:lnTo>
                  <a:lnTo>
                    <a:pt x="550" y="240"/>
                  </a:lnTo>
                  <a:lnTo>
                    <a:pt x="558" y="255"/>
                  </a:lnTo>
                  <a:lnTo>
                    <a:pt x="566" y="272"/>
                  </a:lnTo>
                  <a:lnTo>
                    <a:pt x="594" y="272"/>
                  </a:lnTo>
                  <a:lnTo>
                    <a:pt x="591" y="295"/>
                  </a:lnTo>
                  <a:lnTo>
                    <a:pt x="589" y="316"/>
                  </a:lnTo>
                  <a:lnTo>
                    <a:pt x="599" y="333"/>
                  </a:lnTo>
                  <a:lnTo>
                    <a:pt x="622" y="342"/>
                  </a:lnTo>
                  <a:lnTo>
                    <a:pt x="641" y="341"/>
                  </a:lnTo>
                  <a:lnTo>
                    <a:pt x="648" y="354"/>
                  </a:lnTo>
                  <a:lnTo>
                    <a:pt x="649" y="372"/>
                  </a:lnTo>
                  <a:lnTo>
                    <a:pt x="657" y="385"/>
                  </a:lnTo>
                  <a:lnTo>
                    <a:pt x="672" y="393"/>
                  </a:lnTo>
                  <a:lnTo>
                    <a:pt x="685" y="403"/>
                  </a:lnTo>
                  <a:lnTo>
                    <a:pt x="698" y="415"/>
                  </a:lnTo>
                  <a:lnTo>
                    <a:pt x="710" y="426"/>
                  </a:lnTo>
                  <a:lnTo>
                    <a:pt x="721" y="438"/>
                  </a:lnTo>
                  <a:lnTo>
                    <a:pt x="731" y="449"/>
                  </a:lnTo>
                  <a:lnTo>
                    <a:pt x="741" y="462"/>
                  </a:lnTo>
                  <a:lnTo>
                    <a:pt x="751" y="474"/>
                  </a:lnTo>
                  <a:lnTo>
                    <a:pt x="731" y="492"/>
                  </a:lnTo>
                  <a:lnTo>
                    <a:pt x="721" y="512"/>
                  </a:lnTo>
                  <a:lnTo>
                    <a:pt x="718" y="535"/>
                  </a:lnTo>
                  <a:lnTo>
                    <a:pt x="718" y="556"/>
                  </a:lnTo>
                  <a:lnTo>
                    <a:pt x="728" y="561"/>
                  </a:lnTo>
                  <a:lnTo>
                    <a:pt x="734" y="563"/>
                  </a:lnTo>
                  <a:lnTo>
                    <a:pt x="742" y="561"/>
                  </a:lnTo>
                  <a:lnTo>
                    <a:pt x="751" y="556"/>
                  </a:lnTo>
                  <a:lnTo>
                    <a:pt x="755" y="563"/>
                  </a:lnTo>
                  <a:lnTo>
                    <a:pt x="764" y="569"/>
                  </a:lnTo>
                  <a:lnTo>
                    <a:pt x="770" y="574"/>
                  </a:lnTo>
                  <a:lnTo>
                    <a:pt x="778" y="579"/>
                  </a:lnTo>
                  <a:lnTo>
                    <a:pt x="788" y="584"/>
                  </a:lnTo>
                  <a:lnTo>
                    <a:pt x="796" y="584"/>
                  </a:lnTo>
                  <a:lnTo>
                    <a:pt x="804" y="582"/>
                  </a:lnTo>
                  <a:lnTo>
                    <a:pt x="811" y="577"/>
                  </a:lnTo>
                  <a:lnTo>
                    <a:pt x="821" y="558"/>
                  </a:lnTo>
                  <a:lnTo>
                    <a:pt x="826" y="536"/>
                  </a:lnTo>
                  <a:lnTo>
                    <a:pt x="826" y="515"/>
                  </a:lnTo>
                  <a:lnTo>
                    <a:pt x="826" y="495"/>
                  </a:lnTo>
                  <a:lnTo>
                    <a:pt x="826" y="476"/>
                  </a:lnTo>
                  <a:lnTo>
                    <a:pt x="832" y="456"/>
                  </a:lnTo>
                  <a:lnTo>
                    <a:pt x="844" y="439"/>
                  </a:lnTo>
                  <a:lnTo>
                    <a:pt x="866" y="425"/>
                  </a:lnTo>
                  <a:lnTo>
                    <a:pt x="873" y="430"/>
                  </a:lnTo>
                  <a:lnTo>
                    <a:pt x="880" y="434"/>
                  </a:lnTo>
                  <a:lnTo>
                    <a:pt x="888" y="436"/>
                  </a:lnTo>
                  <a:lnTo>
                    <a:pt x="896" y="438"/>
                  </a:lnTo>
                  <a:lnTo>
                    <a:pt x="904" y="439"/>
                  </a:lnTo>
                  <a:lnTo>
                    <a:pt x="911" y="443"/>
                  </a:lnTo>
                  <a:lnTo>
                    <a:pt x="919" y="446"/>
                  </a:lnTo>
                  <a:lnTo>
                    <a:pt x="925" y="453"/>
                  </a:lnTo>
                  <a:lnTo>
                    <a:pt x="951" y="485"/>
                  </a:lnTo>
                  <a:lnTo>
                    <a:pt x="969" y="523"/>
                  </a:lnTo>
                  <a:lnTo>
                    <a:pt x="976" y="564"/>
                  </a:lnTo>
                  <a:lnTo>
                    <a:pt x="977" y="609"/>
                  </a:lnTo>
                  <a:lnTo>
                    <a:pt x="971" y="651"/>
                  </a:lnTo>
                  <a:lnTo>
                    <a:pt x="963" y="696"/>
                  </a:lnTo>
                  <a:lnTo>
                    <a:pt x="950" y="737"/>
                  </a:lnTo>
                  <a:lnTo>
                    <a:pt x="937" y="776"/>
                  </a:lnTo>
                  <a:lnTo>
                    <a:pt x="924" y="788"/>
                  </a:lnTo>
                  <a:lnTo>
                    <a:pt x="909" y="791"/>
                  </a:lnTo>
                  <a:lnTo>
                    <a:pt x="894" y="791"/>
                  </a:lnTo>
                  <a:lnTo>
                    <a:pt x="878" y="790"/>
                  </a:lnTo>
                  <a:lnTo>
                    <a:pt x="863" y="786"/>
                  </a:lnTo>
                  <a:lnTo>
                    <a:pt x="847" y="786"/>
                  </a:lnTo>
                  <a:lnTo>
                    <a:pt x="834" y="791"/>
                  </a:lnTo>
                  <a:lnTo>
                    <a:pt x="821" y="803"/>
                  </a:lnTo>
                  <a:lnTo>
                    <a:pt x="835" y="842"/>
                  </a:lnTo>
                  <a:lnTo>
                    <a:pt x="847" y="882"/>
                  </a:lnTo>
                  <a:lnTo>
                    <a:pt x="857" y="923"/>
                  </a:lnTo>
                  <a:lnTo>
                    <a:pt x="865" y="964"/>
                  </a:lnTo>
                  <a:lnTo>
                    <a:pt x="870" y="1007"/>
                  </a:lnTo>
                  <a:lnTo>
                    <a:pt x="871" y="1049"/>
                  </a:lnTo>
                  <a:lnTo>
                    <a:pt x="870" y="1090"/>
                  </a:lnTo>
                  <a:lnTo>
                    <a:pt x="866" y="1131"/>
                  </a:lnTo>
                  <a:lnTo>
                    <a:pt x="858" y="1154"/>
                  </a:lnTo>
                  <a:lnTo>
                    <a:pt x="847" y="1176"/>
                  </a:lnTo>
                  <a:lnTo>
                    <a:pt x="834" y="1197"/>
                  </a:lnTo>
                  <a:lnTo>
                    <a:pt x="817" y="1219"/>
                  </a:lnTo>
                  <a:lnTo>
                    <a:pt x="800" y="1237"/>
                  </a:lnTo>
                  <a:lnTo>
                    <a:pt x="780" y="1255"/>
                  </a:lnTo>
                  <a:lnTo>
                    <a:pt x="759" y="1271"/>
                  </a:lnTo>
                  <a:lnTo>
                    <a:pt x="739" y="1286"/>
                  </a:lnTo>
                  <a:lnTo>
                    <a:pt x="734" y="1271"/>
                  </a:lnTo>
                  <a:lnTo>
                    <a:pt x="733" y="1256"/>
                  </a:lnTo>
                  <a:lnTo>
                    <a:pt x="726" y="1243"/>
                  </a:lnTo>
                  <a:lnTo>
                    <a:pt x="711" y="1235"/>
                  </a:lnTo>
                  <a:lnTo>
                    <a:pt x="697" y="1256"/>
                  </a:lnTo>
                  <a:lnTo>
                    <a:pt x="698" y="1278"/>
                  </a:lnTo>
                  <a:lnTo>
                    <a:pt x="702" y="1299"/>
                  </a:lnTo>
                  <a:lnTo>
                    <a:pt x="697" y="1324"/>
                  </a:lnTo>
                  <a:lnTo>
                    <a:pt x="693" y="1345"/>
                  </a:lnTo>
                  <a:lnTo>
                    <a:pt x="685" y="1365"/>
                  </a:lnTo>
                  <a:lnTo>
                    <a:pt x="675" y="1383"/>
                  </a:lnTo>
                  <a:lnTo>
                    <a:pt x="664" y="1401"/>
                  </a:lnTo>
                  <a:lnTo>
                    <a:pt x="651" y="1417"/>
                  </a:lnTo>
                  <a:lnTo>
                    <a:pt x="638" y="1434"/>
                  </a:lnTo>
                  <a:lnTo>
                    <a:pt x="623" y="1447"/>
                  </a:lnTo>
                  <a:lnTo>
                    <a:pt x="610" y="1460"/>
                  </a:lnTo>
                  <a:lnTo>
                    <a:pt x="605" y="1450"/>
                  </a:lnTo>
                  <a:lnTo>
                    <a:pt x="600" y="1439"/>
                  </a:lnTo>
                  <a:lnTo>
                    <a:pt x="597" y="1429"/>
                  </a:lnTo>
                  <a:lnTo>
                    <a:pt x="599" y="1417"/>
                  </a:lnTo>
                  <a:lnTo>
                    <a:pt x="604" y="1417"/>
                  </a:lnTo>
                  <a:lnTo>
                    <a:pt x="604" y="1401"/>
                  </a:lnTo>
                  <a:lnTo>
                    <a:pt x="602" y="1381"/>
                  </a:lnTo>
                  <a:lnTo>
                    <a:pt x="595" y="1362"/>
                  </a:lnTo>
                  <a:lnTo>
                    <a:pt x="582" y="1345"/>
                  </a:lnTo>
                  <a:lnTo>
                    <a:pt x="573" y="1347"/>
                  </a:lnTo>
                  <a:lnTo>
                    <a:pt x="563" y="1347"/>
                  </a:lnTo>
                  <a:lnTo>
                    <a:pt x="555" y="1348"/>
                  </a:lnTo>
                  <a:lnTo>
                    <a:pt x="546" y="1347"/>
                  </a:lnTo>
                  <a:lnTo>
                    <a:pt x="538" y="1347"/>
                  </a:lnTo>
                  <a:lnTo>
                    <a:pt x="532" y="1343"/>
                  </a:lnTo>
                  <a:lnTo>
                    <a:pt x="524" y="1340"/>
                  </a:lnTo>
                  <a:lnTo>
                    <a:pt x="517" y="1335"/>
                  </a:lnTo>
                  <a:lnTo>
                    <a:pt x="491" y="1358"/>
                  </a:lnTo>
                  <a:lnTo>
                    <a:pt x="463" y="1370"/>
                  </a:lnTo>
                  <a:lnTo>
                    <a:pt x="434" y="1375"/>
                  </a:lnTo>
                  <a:lnTo>
                    <a:pt x="406" y="1371"/>
                  </a:lnTo>
                  <a:lnTo>
                    <a:pt x="375" y="1365"/>
                  </a:lnTo>
                  <a:lnTo>
                    <a:pt x="346" y="1357"/>
                  </a:lnTo>
                  <a:lnTo>
                    <a:pt x="315" y="1350"/>
                  </a:lnTo>
                  <a:lnTo>
                    <a:pt x="284" y="1345"/>
                  </a:lnTo>
                  <a:lnTo>
                    <a:pt x="282" y="1332"/>
                  </a:lnTo>
                  <a:lnTo>
                    <a:pt x="287" y="1322"/>
                  </a:lnTo>
                  <a:lnTo>
                    <a:pt x="293" y="1311"/>
                  </a:lnTo>
                  <a:lnTo>
                    <a:pt x="303" y="1301"/>
                  </a:lnTo>
                  <a:lnTo>
                    <a:pt x="334" y="1306"/>
                  </a:lnTo>
                  <a:lnTo>
                    <a:pt x="365" y="1309"/>
                  </a:lnTo>
                  <a:lnTo>
                    <a:pt x="395" y="1312"/>
                  </a:lnTo>
                  <a:lnTo>
                    <a:pt x="422" y="1314"/>
                  </a:lnTo>
                  <a:lnTo>
                    <a:pt x="450" y="1314"/>
                  </a:lnTo>
                  <a:lnTo>
                    <a:pt x="478" y="1309"/>
                  </a:lnTo>
                  <a:lnTo>
                    <a:pt x="506" y="1299"/>
                  </a:lnTo>
                  <a:lnTo>
                    <a:pt x="533" y="1286"/>
                  </a:lnTo>
                  <a:lnTo>
                    <a:pt x="548" y="1279"/>
                  </a:lnTo>
                  <a:lnTo>
                    <a:pt x="560" y="1271"/>
                  </a:lnTo>
                  <a:lnTo>
                    <a:pt x="568" y="1261"/>
                  </a:lnTo>
                  <a:lnTo>
                    <a:pt x="576" y="1248"/>
                  </a:lnTo>
                  <a:lnTo>
                    <a:pt x="581" y="1235"/>
                  </a:lnTo>
                  <a:lnTo>
                    <a:pt x="586" y="1220"/>
                  </a:lnTo>
                  <a:lnTo>
                    <a:pt x="589" y="1205"/>
                  </a:lnTo>
                  <a:lnTo>
                    <a:pt x="594" y="1192"/>
                  </a:lnTo>
                  <a:lnTo>
                    <a:pt x="589" y="1173"/>
                  </a:lnTo>
                  <a:lnTo>
                    <a:pt x="582" y="1153"/>
                  </a:lnTo>
                  <a:lnTo>
                    <a:pt x="576" y="1133"/>
                  </a:lnTo>
                  <a:lnTo>
                    <a:pt x="566" y="1113"/>
                  </a:lnTo>
                  <a:lnTo>
                    <a:pt x="555" y="1095"/>
                  </a:lnTo>
                  <a:lnTo>
                    <a:pt x="542" y="1079"/>
                  </a:lnTo>
                  <a:lnTo>
                    <a:pt x="525" y="1062"/>
                  </a:lnTo>
                  <a:lnTo>
                    <a:pt x="506" y="1049"/>
                  </a:lnTo>
                  <a:lnTo>
                    <a:pt x="497" y="1048"/>
                  </a:lnTo>
                  <a:lnTo>
                    <a:pt x="489" y="1046"/>
                  </a:lnTo>
                  <a:lnTo>
                    <a:pt x="481" y="1044"/>
                  </a:lnTo>
                  <a:lnTo>
                    <a:pt x="473" y="1044"/>
                  </a:lnTo>
                  <a:lnTo>
                    <a:pt x="465" y="1044"/>
                  </a:lnTo>
                  <a:lnTo>
                    <a:pt x="457" y="1044"/>
                  </a:lnTo>
                  <a:lnTo>
                    <a:pt x="449" y="1046"/>
                  </a:lnTo>
                  <a:lnTo>
                    <a:pt x="440" y="1049"/>
                  </a:lnTo>
                  <a:lnTo>
                    <a:pt x="421" y="1067"/>
                  </a:lnTo>
                  <a:lnTo>
                    <a:pt x="400" y="1089"/>
                  </a:lnTo>
                  <a:lnTo>
                    <a:pt x="380" y="1112"/>
                  </a:lnTo>
                  <a:lnTo>
                    <a:pt x="359" y="1133"/>
                  </a:lnTo>
                  <a:lnTo>
                    <a:pt x="337" y="1153"/>
                  </a:lnTo>
                  <a:lnTo>
                    <a:pt x="313" y="1164"/>
                  </a:lnTo>
                  <a:lnTo>
                    <a:pt x="285" y="1168"/>
                  </a:lnTo>
                  <a:lnTo>
                    <a:pt x="256" y="1159"/>
                  </a:lnTo>
                  <a:lnTo>
                    <a:pt x="251" y="1150"/>
                  </a:lnTo>
                  <a:lnTo>
                    <a:pt x="243" y="1141"/>
                  </a:lnTo>
                  <a:lnTo>
                    <a:pt x="235" y="1133"/>
                  </a:lnTo>
                  <a:lnTo>
                    <a:pt x="233" y="1122"/>
                  </a:lnTo>
                  <a:lnTo>
                    <a:pt x="257" y="1107"/>
                  </a:lnTo>
                  <a:lnTo>
                    <a:pt x="279" y="1089"/>
                  </a:lnTo>
                  <a:lnTo>
                    <a:pt x="293" y="1069"/>
                  </a:lnTo>
                  <a:lnTo>
                    <a:pt x="306" y="1048"/>
                  </a:lnTo>
                  <a:lnTo>
                    <a:pt x="316" y="1026"/>
                  </a:lnTo>
                  <a:lnTo>
                    <a:pt x="324" y="1002"/>
                  </a:lnTo>
                  <a:lnTo>
                    <a:pt x="331" y="977"/>
                  </a:lnTo>
                  <a:lnTo>
                    <a:pt x="337" y="952"/>
                  </a:lnTo>
                  <a:lnTo>
                    <a:pt x="396" y="913"/>
                  </a:lnTo>
                  <a:lnTo>
                    <a:pt x="414" y="934"/>
                  </a:lnTo>
                  <a:lnTo>
                    <a:pt x="435" y="946"/>
                  </a:lnTo>
                  <a:lnTo>
                    <a:pt x="460" y="954"/>
                  </a:lnTo>
                  <a:lnTo>
                    <a:pt x="484" y="959"/>
                  </a:lnTo>
                  <a:lnTo>
                    <a:pt x="507" y="964"/>
                  </a:lnTo>
                  <a:lnTo>
                    <a:pt x="530" y="974"/>
                  </a:lnTo>
                  <a:lnTo>
                    <a:pt x="546" y="988"/>
                  </a:lnTo>
                  <a:lnTo>
                    <a:pt x="560" y="1011"/>
                  </a:lnTo>
                  <a:lnTo>
                    <a:pt x="568" y="1028"/>
                  </a:lnTo>
                  <a:lnTo>
                    <a:pt x="576" y="1044"/>
                  </a:lnTo>
                  <a:lnTo>
                    <a:pt x="584" y="1061"/>
                  </a:lnTo>
                  <a:lnTo>
                    <a:pt x="592" y="1077"/>
                  </a:lnTo>
                  <a:lnTo>
                    <a:pt x="600" y="1094"/>
                  </a:lnTo>
                  <a:lnTo>
                    <a:pt x="610" y="1108"/>
                  </a:lnTo>
                  <a:lnTo>
                    <a:pt x="620" y="1123"/>
                  </a:lnTo>
                  <a:lnTo>
                    <a:pt x="630" y="1136"/>
                  </a:lnTo>
                  <a:lnTo>
                    <a:pt x="635" y="1115"/>
                  </a:lnTo>
                  <a:lnTo>
                    <a:pt x="628" y="1090"/>
                  </a:lnTo>
                  <a:lnTo>
                    <a:pt x="615" y="1066"/>
                  </a:lnTo>
                  <a:lnTo>
                    <a:pt x="604" y="1043"/>
                  </a:lnTo>
                  <a:lnTo>
                    <a:pt x="600" y="1031"/>
                  </a:lnTo>
                  <a:lnTo>
                    <a:pt x="597" y="1018"/>
                  </a:lnTo>
                  <a:lnTo>
                    <a:pt x="591" y="1007"/>
                  </a:lnTo>
                  <a:lnTo>
                    <a:pt x="584" y="993"/>
                  </a:lnTo>
                  <a:lnTo>
                    <a:pt x="577" y="980"/>
                  </a:lnTo>
                  <a:lnTo>
                    <a:pt x="569" y="967"/>
                  </a:lnTo>
                  <a:lnTo>
                    <a:pt x="563" y="956"/>
                  </a:lnTo>
                  <a:lnTo>
                    <a:pt x="555" y="946"/>
                  </a:lnTo>
                  <a:lnTo>
                    <a:pt x="587" y="960"/>
                  </a:lnTo>
                  <a:lnTo>
                    <a:pt x="591" y="954"/>
                  </a:lnTo>
                  <a:lnTo>
                    <a:pt x="595" y="946"/>
                  </a:lnTo>
                  <a:lnTo>
                    <a:pt x="599" y="937"/>
                  </a:lnTo>
                  <a:lnTo>
                    <a:pt x="594" y="929"/>
                  </a:lnTo>
                  <a:lnTo>
                    <a:pt x="577" y="916"/>
                  </a:lnTo>
                  <a:lnTo>
                    <a:pt x="561" y="913"/>
                  </a:lnTo>
                  <a:lnTo>
                    <a:pt x="543" y="913"/>
                  </a:lnTo>
                  <a:lnTo>
                    <a:pt x="525" y="918"/>
                  </a:lnTo>
                  <a:lnTo>
                    <a:pt x="507" y="923"/>
                  </a:lnTo>
                  <a:lnTo>
                    <a:pt x="491" y="926"/>
                  </a:lnTo>
                  <a:lnTo>
                    <a:pt x="475" y="924"/>
                  </a:lnTo>
                  <a:lnTo>
                    <a:pt x="458" y="918"/>
                  </a:lnTo>
                  <a:lnTo>
                    <a:pt x="434" y="905"/>
                  </a:lnTo>
                  <a:lnTo>
                    <a:pt x="417" y="885"/>
                  </a:lnTo>
                  <a:lnTo>
                    <a:pt x="406" y="860"/>
                  </a:lnTo>
                  <a:lnTo>
                    <a:pt x="398" y="834"/>
                  </a:lnTo>
                  <a:lnTo>
                    <a:pt x="388" y="809"/>
                  </a:lnTo>
                  <a:lnTo>
                    <a:pt x="375" y="788"/>
                  </a:lnTo>
                  <a:lnTo>
                    <a:pt x="354" y="771"/>
                  </a:lnTo>
                  <a:lnTo>
                    <a:pt x="321" y="765"/>
                  </a:lnTo>
                  <a:lnTo>
                    <a:pt x="305" y="765"/>
                  </a:lnTo>
                  <a:lnTo>
                    <a:pt x="290" y="765"/>
                  </a:lnTo>
                  <a:lnTo>
                    <a:pt x="277" y="767"/>
                  </a:lnTo>
                  <a:lnTo>
                    <a:pt x="264" y="770"/>
                  </a:lnTo>
                  <a:lnTo>
                    <a:pt x="253" y="775"/>
                  </a:lnTo>
                  <a:lnTo>
                    <a:pt x="241" y="781"/>
                  </a:lnTo>
                  <a:lnTo>
                    <a:pt x="231" y="791"/>
                  </a:lnTo>
                  <a:lnTo>
                    <a:pt x="222" y="803"/>
                  </a:lnTo>
                  <a:lnTo>
                    <a:pt x="222" y="809"/>
                  </a:lnTo>
                  <a:lnTo>
                    <a:pt x="223" y="816"/>
                  </a:lnTo>
                  <a:lnTo>
                    <a:pt x="222" y="821"/>
                  </a:lnTo>
                  <a:lnTo>
                    <a:pt x="218" y="824"/>
                  </a:lnTo>
                  <a:lnTo>
                    <a:pt x="202" y="824"/>
                  </a:lnTo>
                  <a:lnTo>
                    <a:pt x="209" y="794"/>
                  </a:lnTo>
                  <a:lnTo>
                    <a:pt x="212" y="762"/>
                  </a:lnTo>
                  <a:lnTo>
                    <a:pt x="212" y="727"/>
                  </a:lnTo>
                  <a:lnTo>
                    <a:pt x="210" y="693"/>
                  </a:lnTo>
                  <a:lnTo>
                    <a:pt x="204" y="660"/>
                  </a:lnTo>
                  <a:lnTo>
                    <a:pt x="194" y="628"/>
                  </a:lnTo>
                  <a:lnTo>
                    <a:pt x="181" y="600"/>
                  </a:lnTo>
                  <a:lnTo>
                    <a:pt x="163" y="577"/>
                  </a:lnTo>
                  <a:lnTo>
                    <a:pt x="150" y="571"/>
                  </a:lnTo>
                  <a:lnTo>
                    <a:pt x="137" y="563"/>
                  </a:lnTo>
                  <a:lnTo>
                    <a:pt x="125" y="553"/>
                  </a:lnTo>
                  <a:lnTo>
                    <a:pt x="114" y="545"/>
                  </a:lnTo>
                  <a:lnTo>
                    <a:pt x="102" y="538"/>
                  </a:lnTo>
                  <a:lnTo>
                    <a:pt x="89" y="535"/>
                  </a:lnTo>
                  <a:lnTo>
                    <a:pt x="75" y="535"/>
                  </a:lnTo>
                  <a:lnTo>
                    <a:pt x="58" y="541"/>
                  </a:lnTo>
                  <a:lnTo>
                    <a:pt x="40" y="559"/>
                  </a:lnTo>
                  <a:lnTo>
                    <a:pt x="29" y="581"/>
                  </a:lnTo>
                  <a:lnTo>
                    <a:pt x="26" y="604"/>
                  </a:lnTo>
                  <a:lnTo>
                    <a:pt x="26" y="627"/>
                  </a:lnTo>
                  <a:lnTo>
                    <a:pt x="31" y="651"/>
                  </a:lnTo>
                  <a:lnTo>
                    <a:pt x="37" y="678"/>
                  </a:lnTo>
                  <a:lnTo>
                    <a:pt x="44" y="702"/>
                  </a:lnTo>
                  <a:lnTo>
                    <a:pt x="50" y="725"/>
                  </a:lnTo>
                  <a:lnTo>
                    <a:pt x="58" y="734"/>
                  </a:lnTo>
                  <a:lnTo>
                    <a:pt x="66" y="743"/>
                  </a:lnTo>
                  <a:lnTo>
                    <a:pt x="73" y="753"/>
                  </a:lnTo>
                  <a:lnTo>
                    <a:pt x="81" y="763"/>
                  </a:lnTo>
                  <a:lnTo>
                    <a:pt x="89" y="773"/>
                  </a:lnTo>
                  <a:lnTo>
                    <a:pt x="97" y="780"/>
                  </a:lnTo>
                  <a:lnTo>
                    <a:pt x="107" y="786"/>
                  </a:lnTo>
                  <a:lnTo>
                    <a:pt x="120" y="791"/>
                  </a:lnTo>
                  <a:lnTo>
                    <a:pt x="127" y="791"/>
                  </a:lnTo>
                  <a:lnTo>
                    <a:pt x="135" y="791"/>
                  </a:lnTo>
                  <a:lnTo>
                    <a:pt x="143" y="791"/>
                  </a:lnTo>
                  <a:lnTo>
                    <a:pt x="151" y="790"/>
                  </a:lnTo>
                  <a:lnTo>
                    <a:pt x="160" y="788"/>
                  </a:lnTo>
                  <a:lnTo>
                    <a:pt x="168" y="785"/>
                  </a:lnTo>
                  <a:lnTo>
                    <a:pt x="174" y="778"/>
                  </a:lnTo>
                  <a:lnTo>
                    <a:pt x="179" y="770"/>
                  </a:lnTo>
                  <a:lnTo>
                    <a:pt x="179" y="760"/>
                  </a:lnTo>
                  <a:lnTo>
                    <a:pt x="174" y="781"/>
                  </a:lnTo>
                  <a:lnTo>
                    <a:pt x="173" y="804"/>
                  </a:lnTo>
                  <a:lnTo>
                    <a:pt x="166" y="824"/>
                  </a:lnTo>
                  <a:lnTo>
                    <a:pt x="146" y="831"/>
                  </a:lnTo>
                  <a:lnTo>
                    <a:pt x="138" y="819"/>
                  </a:lnTo>
                  <a:lnTo>
                    <a:pt x="129" y="814"/>
                  </a:lnTo>
                  <a:lnTo>
                    <a:pt x="119" y="814"/>
                  </a:lnTo>
                  <a:lnTo>
                    <a:pt x="109" y="816"/>
                  </a:lnTo>
                  <a:lnTo>
                    <a:pt x="97" y="819"/>
                  </a:lnTo>
                  <a:lnTo>
                    <a:pt x="86" y="819"/>
                  </a:lnTo>
                  <a:lnTo>
                    <a:pt x="75" y="814"/>
                  </a:lnTo>
                  <a:lnTo>
                    <a:pt x="65" y="803"/>
                  </a:lnTo>
                  <a:lnTo>
                    <a:pt x="50" y="803"/>
                  </a:lnTo>
                  <a:lnTo>
                    <a:pt x="42" y="762"/>
                  </a:lnTo>
                  <a:lnTo>
                    <a:pt x="31" y="720"/>
                  </a:lnTo>
                  <a:lnTo>
                    <a:pt x="17" y="679"/>
                  </a:lnTo>
                  <a:lnTo>
                    <a:pt x="8" y="640"/>
                  </a:lnTo>
                  <a:lnTo>
                    <a:pt x="1" y="600"/>
                  </a:lnTo>
                  <a:lnTo>
                    <a:pt x="0" y="559"/>
                  </a:lnTo>
                  <a:lnTo>
                    <a:pt x="6" y="520"/>
                  </a:lnTo>
                  <a:lnTo>
                    <a:pt x="22" y="479"/>
                  </a:lnTo>
                  <a:lnTo>
                    <a:pt x="27" y="454"/>
                  </a:lnTo>
                  <a:lnTo>
                    <a:pt x="32" y="430"/>
                  </a:lnTo>
                  <a:lnTo>
                    <a:pt x="42" y="407"/>
                  </a:lnTo>
                  <a:lnTo>
                    <a:pt x="58" y="385"/>
                  </a:lnTo>
                  <a:lnTo>
                    <a:pt x="76" y="387"/>
                  </a:lnTo>
                  <a:lnTo>
                    <a:pt x="91" y="380"/>
                  </a:lnTo>
                  <a:lnTo>
                    <a:pt x="101" y="369"/>
                  </a:lnTo>
                  <a:lnTo>
                    <a:pt x="104" y="354"/>
                  </a:lnTo>
                  <a:lnTo>
                    <a:pt x="97" y="346"/>
                  </a:lnTo>
                  <a:lnTo>
                    <a:pt x="101" y="336"/>
                  </a:lnTo>
                  <a:lnTo>
                    <a:pt x="102" y="328"/>
                  </a:lnTo>
                  <a:lnTo>
                    <a:pt x="93" y="321"/>
                  </a:lnTo>
                  <a:lnTo>
                    <a:pt x="86" y="321"/>
                  </a:lnTo>
                  <a:lnTo>
                    <a:pt x="81" y="323"/>
                  </a:lnTo>
                  <a:lnTo>
                    <a:pt x="75" y="328"/>
                  </a:lnTo>
                  <a:lnTo>
                    <a:pt x="70" y="331"/>
                  </a:lnTo>
                  <a:lnTo>
                    <a:pt x="4" y="321"/>
                  </a:lnTo>
                  <a:lnTo>
                    <a:pt x="8" y="291"/>
                  </a:lnTo>
                  <a:lnTo>
                    <a:pt x="14" y="262"/>
                  </a:lnTo>
                  <a:lnTo>
                    <a:pt x="26" y="236"/>
                  </a:lnTo>
                  <a:lnTo>
                    <a:pt x="39" y="209"/>
                  </a:lnTo>
                  <a:lnTo>
                    <a:pt x="55" y="185"/>
                  </a:lnTo>
                  <a:lnTo>
                    <a:pt x="73" y="162"/>
                  </a:lnTo>
                  <a:lnTo>
                    <a:pt x="93" y="140"/>
                  </a:lnTo>
                  <a:lnTo>
                    <a:pt x="114" y="119"/>
                  </a:lnTo>
                  <a:lnTo>
                    <a:pt x="122" y="130"/>
                  </a:lnTo>
                  <a:lnTo>
                    <a:pt x="127" y="145"/>
                  </a:lnTo>
                  <a:lnTo>
                    <a:pt x="130" y="160"/>
                  </a:lnTo>
                  <a:lnTo>
                    <a:pt x="135" y="175"/>
                  </a:lnTo>
                  <a:lnTo>
                    <a:pt x="140" y="188"/>
                  </a:lnTo>
                  <a:lnTo>
                    <a:pt x="148" y="199"/>
                  </a:lnTo>
                  <a:lnTo>
                    <a:pt x="158" y="208"/>
                  </a:lnTo>
                  <a:lnTo>
                    <a:pt x="174" y="213"/>
                  </a:lnTo>
                  <a:lnTo>
                    <a:pt x="177" y="199"/>
                  </a:lnTo>
                  <a:lnTo>
                    <a:pt x="186" y="190"/>
                  </a:lnTo>
                  <a:lnTo>
                    <a:pt x="199" y="183"/>
                  </a:lnTo>
                  <a:lnTo>
                    <a:pt x="212" y="176"/>
                  </a:lnTo>
                  <a:lnTo>
                    <a:pt x="222" y="170"/>
                  </a:lnTo>
                  <a:lnTo>
                    <a:pt x="226" y="162"/>
                  </a:lnTo>
                  <a:lnTo>
                    <a:pt x="225" y="150"/>
                  </a:lnTo>
                  <a:lnTo>
                    <a:pt x="213" y="134"/>
                  </a:lnTo>
                  <a:lnTo>
                    <a:pt x="202" y="134"/>
                  </a:lnTo>
                  <a:lnTo>
                    <a:pt x="197" y="111"/>
                  </a:lnTo>
                  <a:lnTo>
                    <a:pt x="204" y="89"/>
                  </a:lnTo>
                  <a:lnTo>
                    <a:pt x="215" y="68"/>
                  </a:lnTo>
                  <a:lnTo>
                    <a:pt x="228" y="48"/>
                  </a:lnTo>
                  <a:lnTo>
                    <a:pt x="246" y="42"/>
                  </a:lnTo>
                  <a:lnTo>
                    <a:pt x="264" y="35"/>
                  </a:lnTo>
                  <a:lnTo>
                    <a:pt x="284" y="28"/>
                  </a:lnTo>
                  <a:lnTo>
                    <a:pt x="303" y="22"/>
                  </a:lnTo>
                  <a:lnTo>
                    <a:pt x="324" y="15"/>
                  </a:lnTo>
                  <a:lnTo>
                    <a:pt x="344" y="10"/>
                  </a:lnTo>
                  <a:lnTo>
                    <a:pt x="365" y="5"/>
                  </a:lnTo>
                  <a:lnTo>
                    <a:pt x="385" y="2"/>
                  </a:lnTo>
                  <a:lnTo>
                    <a:pt x="395" y="0"/>
                  </a:lnTo>
                  <a:lnTo>
                    <a:pt x="403" y="2"/>
                  </a:lnTo>
                  <a:lnTo>
                    <a:pt x="411" y="4"/>
                  </a:lnTo>
                  <a:lnTo>
                    <a:pt x="419" y="7"/>
                  </a:lnTo>
                  <a:lnTo>
                    <a:pt x="426" y="12"/>
                  </a:lnTo>
                  <a:lnTo>
                    <a:pt x="432" y="17"/>
                  </a:lnTo>
                  <a:lnTo>
                    <a:pt x="439" y="22"/>
                  </a:lnTo>
                  <a:lnTo>
                    <a:pt x="447" y="25"/>
                  </a:lnTo>
                  <a:close/>
                </a:path>
              </a:pathLst>
            </a:custGeom>
            <a:solidFill>
              <a:srgbClr val="FFBFB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55" name="Freeform 63"/>
            <p:cNvSpPr>
              <a:spLocks/>
            </p:cNvSpPr>
            <p:nvPr/>
          </p:nvSpPr>
          <p:spPr bwMode="auto">
            <a:xfrm>
              <a:off x="611" y="131"/>
              <a:ext cx="45" cy="61"/>
            </a:xfrm>
            <a:custGeom>
              <a:avLst/>
              <a:gdLst/>
              <a:ahLst/>
              <a:cxnLst>
                <a:cxn ang="0">
                  <a:pos x="88" y="0"/>
                </a:cxn>
                <a:cxn ang="0">
                  <a:pos x="81" y="18"/>
                </a:cxn>
                <a:cxn ang="0">
                  <a:pos x="73" y="33"/>
                </a:cxn>
                <a:cxn ang="0">
                  <a:pos x="62" y="50"/>
                </a:cxn>
                <a:cxn ang="0">
                  <a:pos x="50" y="64"/>
                </a:cxn>
                <a:cxn ang="0">
                  <a:pos x="37" y="79"/>
                </a:cxn>
                <a:cxn ang="0">
                  <a:pos x="24" y="92"/>
                </a:cxn>
                <a:cxn ang="0">
                  <a:pos x="11" y="107"/>
                </a:cxn>
                <a:cxn ang="0">
                  <a:pos x="0" y="122"/>
                </a:cxn>
                <a:cxn ang="0">
                  <a:pos x="1" y="102"/>
                </a:cxn>
                <a:cxn ang="0">
                  <a:pos x="6" y="83"/>
                </a:cxn>
                <a:cxn ang="0">
                  <a:pos x="15" y="66"/>
                </a:cxn>
                <a:cxn ang="0">
                  <a:pos x="26" y="51"/>
                </a:cxn>
                <a:cxn ang="0">
                  <a:pos x="39" y="38"/>
                </a:cxn>
                <a:cxn ang="0">
                  <a:pos x="55" y="25"/>
                </a:cxn>
                <a:cxn ang="0">
                  <a:pos x="72" y="12"/>
                </a:cxn>
                <a:cxn ang="0">
                  <a:pos x="88" y="0"/>
                </a:cxn>
              </a:cxnLst>
              <a:rect l="0" t="0" r="r" b="b"/>
              <a:pathLst>
                <a:path w="88" h="122">
                  <a:moveTo>
                    <a:pt x="88" y="0"/>
                  </a:moveTo>
                  <a:lnTo>
                    <a:pt x="81" y="18"/>
                  </a:lnTo>
                  <a:lnTo>
                    <a:pt x="73" y="33"/>
                  </a:lnTo>
                  <a:lnTo>
                    <a:pt x="62" y="50"/>
                  </a:lnTo>
                  <a:lnTo>
                    <a:pt x="50" y="64"/>
                  </a:lnTo>
                  <a:lnTo>
                    <a:pt x="37" y="79"/>
                  </a:lnTo>
                  <a:lnTo>
                    <a:pt x="24" y="92"/>
                  </a:lnTo>
                  <a:lnTo>
                    <a:pt x="11" y="107"/>
                  </a:lnTo>
                  <a:lnTo>
                    <a:pt x="0" y="122"/>
                  </a:lnTo>
                  <a:lnTo>
                    <a:pt x="1" y="102"/>
                  </a:lnTo>
                  <a:lnTo>
                    <a:pt x="6" y="83"/>
                  </a:lnTo>
                  <a:lnTo>
                    <a:pt x="15" y="66"/>
                  </a:lnTo>
                  <a:lnTo>
                    <a:pt x="26" y="51"/>
                  </a:lnTo>
                  <a:lnTo>
                    <a:pt x="39" y="38"/>
                  </a:lnTo>
                  <a:lnTo>
                    <a:pt x="55" y="25"/>
                  </a:lnTo>
                  <a:lnTo>
                    <a:pt x="72" y="12"/>
                  </a:lnTo>
                  <a:lnTo>
                    <a:pt x="88"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54" name="Freeform 62"/>
            <p:cNvSpPr>
              <a:spLocks/>
            </p:cNvSpPr>
            <p:nvPr/>
          </p:nvSpPr>
          <p:spPr bwMode="auto">
            <a:xfrm>
              <a:off x="711" y="234"/>
              <a:ext cx="110" cy="90"/>
            </a:xfrm>
            <a:custGeom>
              <a:avLst/>
              <a:gdLst/>
              <a:ahLst/>
              <a:cxnLst>
                <a:cxn ang="0">
                  <a:pos x="122" y="32"/>
                </a:cxn>
                <a:cxn ang="0">
                  <a:pos x="127" y="43"/>
                </a:cxn>
                <a:cxn ang="0">
                  <a:pos x="131" y="55"/>
                </a:cxn>
                <a:cxn ang="0">
                  <a:pos x="136" y="68"/>
                </a:cxn>
                <a:cxn ang="0">
                  <a:pos x="140" y="79"/>
                </a:cxn>
                <a:cxn ang="0">
                  <a:pos x="147" y="89"/>
                </a:cxn>
                <a:cxn ang="0">
                  <a:pos x="155" y="96"/>
                </a:cxn>
                <a:cxn ang="0">
                  <a:pos x="165" y="96"/>
                </a:cxn>
                <a:cxn ang="0">
                  <a:pos x="176" y="91"/>
                </a:cxn>
                <a:cxn ang="0">
                  <a:pos x="183" y="93"/>
                </a:cxn>
                <a:cxn ang="0">
                  <a:pos x="188" y="97"/>
                </a:cxn>
                <a:cxn ang="0">
                  <a:pos x="193" y="102"/>
                </a:cxn>
                <a:cxn ang="0">
                  <a:pos x="198" y="107"/>
                </a:cxn>
                <a:cxn ang="0">
                  <a:pos x="199" y="119"/>
                </a:cxn>
                <a:cxn ang="0">
                  <a:pos x="198" y="132"/>
                </a:cxn>
                <a:cxn ang="0">
                  <a:pos x="199" y="144"/>
                </a:cxn>
                <a:cxn ang="0">
                  <a:pos x="209" y="150"/>
                </a:cxn>
                <a:cxn ang="0">
                  <a:pos x="216" y="145"/>
                </a:cxn>
                <a:cxn ang="0">
                  <a:pos x="220" y="173"/>
                </a:cxn>
                <a:cxn ang="0">
                  <a:pos x="216" y="175"/>
                </a:cxn>
                <a:cxn ang="0">
                  <a:pos x="209" y="178"/>
                </a:cxn>
                <a:cxn ang="0">
                  <a:pos x="201" y="180"/>
                </a:cxn>
                <a:cxn ang="0">
                  <a:pos x="193" y="180"/>
                </a:cxn>
                <a:cxn ang="0">
                  <a:pos x="185" y="178"/>
                </a:cxn>
                <a:cxn ang="0">
                  <a:pos x="176" y="176"/>
                </a:cxn>
                <a:cxn ang="0">
                  <a:pos x="170" y="170"/>
                </a:cxn>
                <a:cxn ang="0">
                  <a:pos x="165" y="162"/>
                </a:cxn>
                <a:cxn ang="0">
                  <a:pos x="167" y="150"/>
                </a:cxn>
                <a:cxn ang="0">
                  <a:pos x="162" y="140"/>
                </a:cxn>
                <a:cxn ang="0">
                  <a:pos x="154" y="134"/>
                </a:cxn>
                <a:cxn ang="0">
                  <a:pos x="144" y="129"/>
                </a:cxn>
                <a:cxn ang="0">
                  <a:pos x="136" y="134"/>
                </a:cxn>
                <a:cxn ang="0">
                  <a:pos x="126" y="137"/>
                </a:cxn>
                <a:cxn ang="0">
                  <a:pos x="116" y="140"/>
                </a:cxn>
                <a:cxn ang="0">
                  <a:pos x="106" y="140"/>
                </a:cxn>
                <a:cxn ang="0">
                  <a:pos x="91" y="129"/>
                </a:cxn>
                <a:cxn ang="0">
                  <a:pos x="90" y="111"/>
                </a:cxn>
                <a:cxn ang="0">
                  <a:pos x="87" y="97"/>
                </a:cxn>
                <a:cxn ang="0">
                  <a:pos x="69" y="96"/>
                </a:cxn>
                <a:cxn ang="0">
                  <a:pos x="64" y="104"/>
                </a:cxn>
                <a:cxn ang="0">
                  <a:pos x="57" y="109"/>
                </a:cxn>
                <a:cxn ang="0">
                  <a:pos x="51" y="114"/>
                </a:cxn>
                <a:cxn ang="0">
                  <a:pos x="42" y="116"/>
                </a:cxn>
                <a:cxn ang="0">
                  <a:pos x="34" y="117"/>
                </a:cxn>
                <a:cxn ang="0">
                  <a:pos x="28" y="117"/>
                </a:cxn>
                <a:cxn ang="0">
                  <a:pos x="20" y="116"/>
                </a:cxn>
                <a:cxn ang="0">
                  <a:pos x="13" y="114"/>
                </a:cxn>
                <a:cxn ang="0">
                  <a:pos x="3" y="94"/>
                </a:cxn>
                <a:cxn ang="0">
                  <a:pos x="0" y="71"/>
                </a:cxn>
                <a:cxn ang="0">
                  <a:pos x="2" y="47"/>
                </a:cxn>
                <a:cxn ang="0">
                  <a:pos x="7" y="25"/>
                </a:cxn>
                <a:cxn ang="0">
                  <a:pos x="18" y="15"/>
                </a:cxn>
                <a:cxn ang="0">
                  <a:pos x="33" y="9"/>
                </a:cxn>
                <a:cxn ang="0">
                  <a:pos x="49" y="4"/>
                </a:cxn>
                <a:cxn ang="0">
                  <a:pos x="67" y="0"/>
                </a:cxn>
                <a:cxn ang="0">
                  <a:pos x="83" y="2"/>
                </a:cxn>
                <a:cxn ang="0">
                  <a:pos x="98" y="7"/>
                </a:cxn>
                <a:cxn ang="0">
                  <a:pos x="113" y="17"/>
                </a:cxn>
                <a:cxn ang="0">
                  <a:pos x="122" y="32"/>
                </a:cxn>
              </a:cxnLst>
              <a:rect l="0" t="0" r="r" b="b"/>
              <a:pathLst>
                <a:path w="220" h="180">
                  <a:moveTo>
                    <a:pt x="122" y="32"/>
                  </a:moveTo>
                  <a:lnTo>
                    <a:pt x="127" y="43"/>
                  </a:lnTo>
                  <a:lnTo>
                    <a:pt x="131" y="55"/>
                  </a:lnTo>
                  <a:lnTo>
                    <a:pt x="136" y="68"/>
                  </a:lnTo>
                  <a:lnTo>
                    <a:pt x="140" y="79"/>
                  </a:lnTo>
                  <a:lnTo>
                    <a:pt x="147" y="89"/>
                  </a:lnTo>
                  <a:lnTo>
                    <a:pt x="155" y="96"/>
                  </a:lnTo>
                  <a:lnTo>
                    <a:pt x="165" y="96"/>
                  </a:lnTo>
                  <a:lnTo>
                    <a:pt x="176" y="91"/>
                  </a:lnTo>
                  <a:lnTo>
                    <a:pt x="183" y="93"/>
                  </a:lnTo>
                  <a:lnTo>
                    <a:pt x="188" y="97"/>
                  </a:lnTo>
                  <a:lnTo>
                    <a:pt x="193" y="102"/>
                  </a:lnTo>
                  <a:lnTo>
                    <a:pt x="198" y="107"/>
                  </a:lnTo>
                  <a:lnTo>
                    <a:pt x="199" y="119"/>
                  </a:lnTo>
                  <a:lnTo>
                    <a:pt x="198" y="132"/>
                  </a:lnTo>
                  <a:lnTo>
                    <a:pt x="199" y="144"/>
                  </a:lnTo>
                  <a:lnTo>
                    <a:pt x="209" y="150"/>
                  </a:lnTo>
                  <a:lnTo>
                    <a:pt x="216" y="145"/>
                  </a:lnTo>
                  <a:lnTo>
                    <a:pt x="220" y="173"/>
                  </a:lnTo>
                  <a:lnTo>
                    <a:pt x="216" y="175"/>
                  </a:lnTo>
                  <a:lnTo>
                    <a:pt x="209" y="178"/>
                  </a:lnTo>
                  <a:lnTo>
                    <a:pt x="201" y="180"/>
                  </a:lnTo>
                  <a:lnTo>
                    <a:pt x="193" y="180"/>
                  </a:lnTo>
                  <a:lnTo>
                    <a:pt x="185" y="178"/>
                  </a:lnTo>
                  <a:lnTo>
                    <a:pt x="176" y="176"/>
                  </a:lnTo>
                  <a:lnTo>
                    <a:pt x="170" y="170"/>
                  </a:lnTo>
                  <a:lnTo>
                    <a:pt x="165" y="162"/>
                  </a:lnTo>
                  <a:lnTo>
                    <a:pt x="167" y="150"/>
                  </a:lnTo>
                  <a:lnTo>
                    <a:pt x="162" y="140"/>
                  </a:lnTo>
                  <a:lnTo>
                    <a:pt x="154" y="134"/>
                  </a:lnTo>
                  <a:lnTo>
                    <a:pt x="144" y="129"/>
                  </a:lnTo>
                  <a:lnTo>
                    <a:pt x="136" y="134"/>
                  </a:lnTo>
                  <a:lnTo>
                    <a:pt x="126" y="137"/>
                  </a:lnTo>
                  <a:lnTo>
                    <a:pt x="116" y="140"/>
                  </a:lnTo>
                  <a:lnTo>
                    <a:pt x="106" y="140"/>
                  </a:lnTo>
                  <a:lnTo>
                    <a:pt x="91" y="129"/>
                  </a:lnTo>
                  <a:lnTo>
                    <a:pt x="90" y="111"/>
                  </a:lnTo>
                  <a:lnTo>
                    <a:pt x="87" y="97"/>
                  </a:lnTo>
                  <a:lnTo>
                    <a:pt x="69" y="96"/>
                  </a:lnTo>
                  <a:lnTo>
                    <a:pt x="64" y="104"/>
                  </a:lnTo>
                  <a:lnTo>
                    <a:pt x="57" y="109"/>
                  </a:lnTo>
                  <a:lnTo>
                    <a:pt x="51" y="114"/>
                  </a:lnTo>
                  <a:lnTo>
                    <a:pt x="42" y="116"/>
                  </a:lnTo>
                  <a:lnTo>
                    <a:pt x="34" y="117"/>
                  </a:lnTo>
                  <a:lnTo>
                    <a:pt x="28" y="117"/>
                  </a:lnTo>
                  <a:lnTo>
                    <a:pt x="20" y="116"/>
                  </a:lnTo>
                  <a:lnTo>
                    <a:pt x="13" y="114"/>
                  </a:lnTo>
                  <a:lnTo>
                    <a:pt x="3" y="94"/>
                  </a:lnTo>
                  <a:lnTo>
                    <a:pt x="0" y="71"/>
                  </a:lnTo>
                  <a:lnTo>
                    <a:pt x="2" y="47"/>
                  </a:lnTo>
                  <a:lnTo>
                    <a:pt x="7" y="25"/>
                  </a:lnTo>
                  <a:lnTo>
                    <a:pt x="18" y="15"/>
                  </a:lnTo>
                  <a:lnTo>
                    <a:pt x="33" y="9"/>
                  </a:lnTo>
                  <a:lnTo>
                    <a:pt x="49" y="4"/>
                  </a:lnTo>
                  <a:lnTo>
                    <a:pt x="67" y="0"/>
                  </a:lnTo>
                  <a:lnTo>
                    <a:pt x="83" y="2"/>
                  </a:lnTo>
                  <a:lnTo>
                    <a:pt x="98" y="7"/>
                  </a:lnTo>
                  <a:lnTo>
                    <a:pt x="113" y="17"/>
                  </a:lnTo>
                  <a:lnTo>
                    <a:pt x="122" y="3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53" name="Freeform 61"/>
            <p:cNvSpPr>
              <a:spLocks/>
            </p:cNvSpPr>
            <p:nvPr/>
          </p:nvSpPr>
          <p:spPr bwMode="auto">
            <a:xfrm>
              <a:off x="723" y="249"/>
              <a:ext cx="49" cy="42"/>
            </a:xfrm>
            <a:custGeom>
              <a:avLst/>
              <a:gdLst/>
              <a:ahLst/>
              <a:cxnLst>
                <a:cxn ang="0">
                  <a:pos x="97" y="72"/>
                </a:cxn>
                <a:cxn ang="0">
                  <a:pos x="97" y="84"/>
                </a:cxn>
                <a:cxn ang="0">
                  <a:pos x="94" y="76"/>
                </a:cxn>
                <a:cxn ang="0">
                  <a:pos x="89" y="66"/>
                </a:cxn>
                <a:cxn ang="0">
                  <a:pos x="84" y="56"/>
                </a:cxn>
                <a:cxn ang="0">
                  <a:pos x="78" y="46"/>
                </a:cxn>
                <a:cxn ang="0">
                  <a:pos x="68" y="40"/>
                </a:cxn>
                <a:cxn ang="0">
                  <a:pos x="60" y="36"/>
                </a:cxn>
                <a:cxn ang="0">
                  <a:pos x="49" y="38"/>
                </a:cxn>
                <a:cxn ang="0">
                  <a:pos x="37" y="44"/>
                </a:cxn>
                <a:cxn ang="0">
                  <a:pos x="29" y="53"/>
                </a:cxn>
                <a:cxn ang="0">
                  <a:pos x="21" y="58"/>
                </a:cxn>
                <a:cxn ang="0">
                  <a:pos x="11" y="61"/>
                </a:cxn>
                <a:cxn ang="0">
                  <a:pos x="0" y="61"/>
                </a:cxn>
                <a:cxn ang="0">
                  <a:pos x="0" y="7"/>
                </a:cxn>
                <a:cxn ang="0">
                  <a:pos x="9" y="8"/>
                </a:cxn>
                <a:cxn ang="0">
                  <a:pos x="19" y="8"/>
                </a:cxn>
                <a:cxn ang="0">
                  <a:pos x="29" y="7"/>
                </a:cxn>
                <a:cxn ang="0">
                  <a:pos x="37" y="3"/>
                </a:cxn>
                <a:cxn ang="0">
                  <a:pos x="45" y="2"/>
                </a:cxn>
                <a:cxn ang="0">
                  <a:pos x="53" y="0"/>
                </a:cxn>
                <a:cxn ang="0">
                  <a:pos x="62" y="2"/>
                </a:cxn>
                <a:cxn ang="0">
                  <a:pos x="70" y="7"/>
                </a:cxn>
                <a:cxn ang="0">
                  <a:pos x="80" y="23"/>
                </a:cxn>
                <a:cxn ang="0">
                  <a:pos x="84" y="41"/>
                </a:cxn>
                <a:cxn ang="0">
                  <a:pos x="88" y="58"/>
                </a:cxn>
                <a:cxn ang="0">
                  <a:pos x="97" y="72"/>
                </a:cxn>
              </a:cxnLst>
              <a:rect l="0" t="0" r="r" b="b"/>
              <a:pathLst>
                <a:path w="97" h="84">
                  <a:moveTo>
                    <a:pt x="97" y="72"/>
                  </a:moveTo>
                  <a:lnTo>
                    <a:pt x="97" y="84"/>
                  </a:lnTo>
                  <a:lnTo>
                    <a:pt x="94" y="76"/>
                  </a:lnTo>
                  <a:lnTo>
                    <a:pt x="89" y="66"/>
                  </a:lnTo>
                  <a:lnTo>
                    <a:pt x="84" y="56"/>
                  </a:lnTo>
                  <a:lnTo>
                    <a:pt x="78" y="46"/>
                  </a:lnTo>
                  <a:lnTo>
                    <a:pt x="68" y="40"/>
                  </a:lnTo>
                  <a:lnTo>
                    <a:pt x="60" y="36"/>
                  </a:lnTo>
                  <a:lnTo>
                    <a:pt x="49" y="38"/>
                  </a:lnTo>
                  <a:lnTo>
                    <a:pt x="37" y="44"/>
                  </a:lnTo>
                  <a:lnTo>
                    <a:pt x="29" y="53"/>
                  </a:lnTo>
                  <a:lnTo>
                    <a:pt x="21" y="58"/>
                  </a:lnTo>
                  <a:lnTo>
                    <a:pt x="11" y="61"/>
                  </a:lnTo>
                  <a:lnTo>
                    <a:pt x="0" y="61"/>
                  </a:lnTo>
                  <a:lnTo>
                    <a:pt x="0" y="7"/>
                  </a:lnTo>
                  <a:lnTo>
                    <a:pt x="9" y="8"/>
                  </a:lnTo>
                  <a:lnTo>
                    <a:pt x="19" y="8"/>
                  </a:lnTo>
                  <a:lnTo>
                    <a:pt x="29" y="7"/>
                  </a:lnTo>
                  <a:lnTo>
                    <a:pt x="37" y="3"/>
                  </a:lnTo>
                  <a:lnTo>
                    <a:pt x="45" y="2"/>
                  </a:lnTo>
                  <a:lnTo>
                    <a:pt x="53" y="0"/>
                  </a:lnTo>
                  <a:lnTo>
                    <a:pt x="62" y="2"/>
                  </a:lnTo>
                  <a:lnTo>
                    <a:pt x="70" y="7"/>
                  </a:lnTo>
                  <a:lnTo>
                    <a:pt x="80" y="23"/>
                  </a:lnTo>
                  <a:lnTo>
                    <a:pt x="84" y="41"/>
                  </a:lnTo>
                  <a:lnTo>
                    <a:pt x="88" y="58"/>
                  </a:lnTo>
                  <a:lnTo>
                    <a:pt x="97" y="72"/>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52" name="Freeform 60"/>
            <p:cNvSpPr>
              <a:spLocks/>
            </p:cNvSpPr>
            <p:nvPr/>
          </p:nvSpPr>
          <p:spPr bwMode="auto">
            <a:xfrm>
              <a:off x="588" y="276"/>
              <a:ext cx="45" cy="74"/>
            </a:xfrm>
            <a:custGeom>
              <a:avLst/>
              <a:gdLst/>
              <a:ahLst/>
              <a:cxnLst>
                <a:cxn ang="0">
                  <a:pos x="35" y="84"/>
                </a:cxn>
                <a:cxn ang="0">
                  <a:pos x="29" y="102"/>
                </a:cxn>
                <a:cxn ang="0">
                  <a:pos x="22" y="120"/>
                </a:cxn>
                <a:cxn ang="0">
                  <a:pos x="14" y="137"/>
                </a:cxn>
                <a:cxn ang="0">
                  <a:pos x="0" y="148"/>
                </a:cxn>
                <a:cxn ang="0">
                  <a:pos x="6" y="124"/>
                </a:cxn>
                <a:cxn ang="0">
                  <a:pos x="16" y="101"/>
                </a:cxn>
                <a:cxn ang="0">
                  <a:pos x="26" y="79"/>
                </a:cxn>
                <a:cxn ang="0">
                  <a:pos x="26" y="56"/>
                </a:cxn>
                <a:cxn ang="0">
                  <a:pos x="32" y="48"/>
                </a:cxn>
                <a:cxn ang="0">
                  <a:pos x="37" y="38"/>
                </a:cxn>
                <a:cxn ang="0">
                  <a:pos x="44" y="27"/>
                </a:cxn>
                <a:cxn ang="0">
                  <a:pos x="50" y="17"/>
                </a:cxn>
                <a:cxn ang="0">
                  <a:pos x="57" y="9"/>
                </a:cxn>
                <a:cxn ang="0">
                  <a:pos x="66" y="4"/>
                </a:cxn>
                <a:cxn ang="0">
                  <a:pos x="76" y="0"/>
                </a:cxn>
                <a:cxn ang="0">
                  <a:pos x="89" y="2"/>
                </a:cxn>
                <a:cxn ang="0">
                  <a:pos x="83" y="10"/>
                </a:cxn>
                <a:cxn ang="0">
                  <a:pos x="75" y="17"/>
                </a:cxn>
                <a:cxn ang="0">
                  <a:pos x="66" y="25"/>
                </a:cxn>
                <a:cxn ang="0">
                  <a:pos x="57" y="33"/>
                </a:cxn>
                <a:cxn ang="0">
                  <a:pos x="48" y="43"/>
                </a:cxn>
                <a:cxn ang="0">
                  <a:pos x="42" y="55"/>
                </a:cxn>
                <a:cxn ang="0">
                  <a:pos x="37" y="68"/>
                </a:cxn>
                <a:cxn ang="0">
                  <a:pos x="35" y="84"/>
                </a:cxn>
              </a:cxnLst>
              <a:rect l="0" t="0" r="r" b="b"/>
              <a:pathLst>
                <a:path w="89" h="148">
                  <a:moveTo>
                    <a:pt x="35" y="84"/>
                  </a:moveTo>
                  <a:lnTo>
                    <a:pt x="29" y="102"/>
                  </a:lnTo>
                  <a:lnTo>
                    <a:pt x="22" y="120"/>
                  </a:lnTo>
                  <a:lnTo>
                    <a:pt x="14" y="137"/>
                  </a:lnTo>
                  <a:lnTo>
                    <a:pt x="0" y="148"/>
                  </a:lnTo>
                  <a:lnTo>
                    <a:pt x="6" y="124"/>
                  </a:lnTo>
                  <a:lnTo>
                    <a:pt x="16" y="101"/>
                  </a:lnTo>
                  <a:lnTo>
                    <a:pt x="26" y="79"/>
                  </a:lnTo>
                  <a:lnTo>
                    <a:pt x="26" y="56"/>
                  </a:lnTo>
                  <a:lnTo>
                    <a:pt x="32" y="48"/>
                  </a:lnTo>
                  <a:lnTo>
                    <a:pt x="37" y="38"/>
                  </a:lnTo>
                  <a:lnTo>
                    <a:pt x="44" y="27"/>
                  </a:lnTo>
                  <a:lnTo>
                    <a:pt x="50" y="17"/>
                  </a:lnTo>
                  <a:lnTo>
                    <a:pt x="57" y="9"/>
                  </a:lnTo>
                  <a:lnTo>
                    <a:pt x="66" y="4"/>
                  </a:lnTo>
                  <a:lnTo>
                    <a:pt x="76" y="0"/>
                  </a:lnTo>
                  <a:lnTo>
                    <a:pt x="89" y="2"/>
                  </a:lnTo>
                  <a:lnTo>
                    <a:pt x="83" y="10"/>
                  </a:lnTo>
                  <a:lnTo>
                    <a:pt x="75" y="17"/>
                  </a:lnTo>
                  <a:lnTo>
                    <a:pt x="66" y="25"/>
                  </a:lnTo>
                  <a:lnTo>
                    <a:pt x="57" y="33"/>
                  </a:lnTo>
                  <a:lnTo>
                    <a:pt x="48" y="43"/>
                  </a:lnTo>
                  <a:lnTo>
                    <a:pt x="42" y="55"/>
                  </a:lnTo>
                  <a:lnTo>
                    <a:pt x="37" y="68"/>
                  </a:lnTo>
                  <a:lnTo>
                    <a:pt x="35" y="84"/>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51" name="Freeform 59"/>
            <p:cNvSpPr>
              <a:spLocks/>
            </p:cNvSpPr>
            <p:nvPr/>
          </p:nvSpPr>
          <p:spPr bwMode="auto">
            <a:xfrm>
              <a:off x="731" y="339"/>
              <a:ext cx="106" cy="129"/>
            </a:xfrm>
            <a:custGeom>
              <a:avLst/>
              <a:gdLst/>
              <a:ahLst/>
              <a:cxnLst>
                <a:cxn ang="0">
                  <a:pos x="157" y="33"/>
                </a:cxn>
                <a:cxn ang="0">
                  <a:pos x="170" y="56"/>
                </a:cxn>
                <a:cxn ang="0">
                  <a:pos x="184" y="79"/>
                </a:cxn>
                <a:cxn ang="0">
                  <a:pos x="196" y="103"/>
                </a:cxn>
                <a:cxn ang="0">
                  <a:pos x="206" y="126"/>
                </a:cxn>
                <a:cxn ang="0">
                  <a:pos x="210" y="153"/>
                </a:cxn>
                <a:cxn ang="0">
                  <a:pos x="210" y="177"/>
                </a:cxn>
                <a:cxn ang="0">
                  <a:pos x="206" y="204"/>
                </a:cxn>
                <a:cxn ang="0">
                  <a:pos x="191" y="232"/>
                </a:cxn>
                <a:cxn ang="0">
                  <a:pos x="181" y="243"/>
                </a:cxn>
                <a:cxn ang="0">
                  <a:pos x="171" y="250"/>
                </a:cxn>
                <a:cxn ang="0">
                  <a:pos x="161" y="255"/>
                </a:cxn>
                <a:cxn ang="0">
                  <a:pos x="150" y="256"/>
                </a:cxn>
                <a:cxn ang="0">
                  <a:pos x="137" y="256"/>
                </a:cxn>
                <a:cxn ang="0">
                  <a:pos x="124" y="255"/>
                </a:cxn>
                <a:cxn ang="0">
                  <a:pos x="111" y="253"/>
                </a:cxn>
                <a:cxn ang="0">
                  <a:pos x="98" y="251"/>
                </a:cxn>
                <a:cxn ang="0">
                  <a:pos x="86" y="238"/>
                </a:cxn>
                <a:cxn ang="0">
                  <a:pos x="73" y="227"/>
                </a:cxn>
                <a:cxn ang="0">
                  <a:pos x="57" y="215"/>
                </a:cxn>
                <a:cxn ang="0">
                  <a:pos x="42" y="204"/>
                </a:cxn>
                <a:cxn ang="0">
                  <a:pos x="28" y="192"/>
                </a:cxn>
                <a:cxn ang="0">
                  <a:pos x="16" y="177"/>
                </a:cxn>
                <a:cxn ang="0">
                  <a:pos x="8" y="163"/>
                </a:cxn>
                <a:cxn ang="0">
                  <a:pos x="5" y="143"/>
                </a:cxn>
                <a:cxn ang="0">
                  <a:pos x="1" y="123"/>
                </a:cxn>
                <a:cxn ang="0">
                  <a:pos x="0" y="103"/>
                </a:cxn>
                <a:cxn ang="0">
                  <a:pos x="0" y="82"/>
                </a:cxn>
                <a:cxn ang="0">
                  <a:pos x="3" y="62"/>
                </a:cxn>
                <a:cxn ang="0">
                  <a:pos x="8" y="44"/>
                </a:cxn>
                <a:cxn ang="0">
                  <a:pos x="16" y="26"/>
                </a:cxn>
                <a:cxn ang="0">
                  <a:pos x="28" y="11"/>
                </a:cxn>
                <a:cxn ang="0">
                  <a:pos x="42" y="0"/>
                </a:cxn>
                <a:cxn ang="0">
                  <a:pos x="59" y="3"/>
                </a:cxn>
                <a:cxn ang="0">
                  <a:pos x="75" y="5"/>
                </a:cxn>
                <a:cxn ang="0">
                  <a:pos x="90" y="6"/>
                </a:cxn>
                <a:cxn ang="0">
                  <a:pos x="104" y="8"/>
                </a:cxn>
                <a:cxn ang="0">
                  <a:pos x="117" y="10"/>
                </a:cxn>
                <a:cxn ang="0">
                  <a:pos x="130" y="15"/>
                </a:cxn>
                <a:cxn ang="0">
                  <a:pos x="144" y="21"/>
                </a:cxn>
                <a:cxn ang="0">
                  <a:pos x="157" y="33"/>
                </a:cxn>
              </a:cxnLst>
              <a:rect l="0" t="0" r="r" b="b"/>
              <a:pathLst>
                <a:path w="210" h="256">
                  <a:moveTo>
                    <a:pt x="157" y="33"/>
                  </a:moveTo>
                  <a:lnTo>
                    <a:pt x="170" y="56"/>
                  </a:lnTo>
                  <a:lnTo>
                    <a:pt x="184" y="79"/>
                  </a:lnTo>
                  <a:lnTo>
                    <a:pt x="196" y="103"/>
                  </a:lnTo>
                  <a:lnTo>
                    <a:pt x="206" y="126"/>
                  </a:lnTo>
                  <a:lnTo>
                    <a:pt x="210" y="153"/>
                  </a:lnTo>
                  <a:lnTo>
                    <a:pt x="210" y="177"/>
                  </a:lnTo>
                  <a:lnTo>
                    <a:pt x="206" y="204"/>
                  </a:lnTo>
                  <a:lnTo>
                    <a:pt x="191" y="232"/>
                  </a:lnTo>
                  <a:lnTo>
                    <a:pt x="181" y="243"/>
                  </a:lnTo>
                  <a:lnTo>
                    <a:pt x="171" y="250"/>
                  </a:lnTo>
                  <a:lnTo>
                    <a:pt x="161" y="255"/>
                  </a:lnTo>
                  <a:lnTo>
                    <a:pt x="150" y="256"/>
                  </a:lnTo>
                  <a:lnTo>
                    <a:pt x="137" y="256"/>
                  </a:lnTo>
                  <a:lnTo>
                    <a:pt x="124" y="255"/>
                  </a:lnTo>
                  <a:lnTo>
                    <a:pt x="111" y="253"/>
                  </a:lnTo>
                  <a:lnTo>
                    <a:pt x="98" y="251"/>
                  </a:lnTo>
                  <a:lnTo>
                    <a:pt x="86" y="238"/>
                  </a:lnTo>
                  <a:lnTo>
                    <a:pt x="73" y="227"/>
                  </a:lnTo>
                  <a:lnTo>
                    <a:pt x="57" y="215"/>
                  </a:lnTo>
                  <a:lnTo>
                    <a:pt x="42" y="204"/>
                  </a:lnTo>
                  <a:lnTo>
                    <a:pt x="28" y="192"/>
                  </a:lnTo>
                  <a:lnTo>
                    <a:pt x="16" y="177"/>
                  </a:lnTo>
                  <a:lnTo>
                    <a:pt x="8" y="163"/>
                  </a:lnTo>
                  <a:lnTo>
                    <a:pt x="5" y="143"/>
                  </a:lnTo>
                  <a:lnTo>
                    <a:pt x="1" y="123"/>
                  </a:lnTo>
                  <a:lnTo>
                    <a:pt x="0" y="103"/>
                  </a:lnTo>
                  <a:lnTo>
                    <a:pt x="0" y="82"/>
                  </a:lnTo>
                  <a:lnTo>
                    <a:pt x="3" y="62"/>
                  </a:lnTo>
                  <a:lnTo>
                    <a:pt x="8" y="44"/>
                  </a:lnTo>
                  <a:lnTo>
                    <a:pt x="16" y="26"/>
                  </a:lnTo>
                  <a:lnTo>
                    <a:pt x="28" y="11"/>
                  </a:lnTo>
                  <a:lnTo>
                    <a:pt x="42" y="0"/>
                  </a:lnTo>
                  <a:lnTo>
                    <a:pt x="59" y="3"/>
                  </a:lnTo>
                  <a:lnTo>
                    <a:pt x="75" y="5"/>
                  </a:lnTo>
                  <a:lnTo>
                    <a:pt x="90" y="6"/>
                  </a:lnTo>
                  <a:lnTo>
                    <a:pt x="104" y="8"/>
                  </a:lnTo>
                  <a:lnTo>
                    <a:pt x="117" y="10"/>
                  </a:lnTo>
                  <a:lnTo>
                    <a:pt x="130" y="15"/>
                  </a:lnTo>
                  <a:lnTo>
                    <a:pt x="144" y="21"/>
                  </a:lnTo>
                  <a:lnTo>
                    <a:pt x="157" y="3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50" name="Freeform 58"/>
            <p:cNvSpPr>
              <a:spLocks/>
            </p:cNvSpPr>
            <p:nvPr/>
          </p:nvSpPr>
          <p:spPr bwMode="auto">
            <a:xfrm>
              <a:off x="744" y="353"/>
              <a:ext cx="80" cy="88"/>
            </a:xfrm>
            <a:custGeom>
              <a:avLst/>
              <a:gdLst/>
              <a:ahLst/>
              <a:cxnLst>
                <a:cxn ang="0">
                  <a:pos x="153" y="94"/>
                </a:cxn>
                <a:cxn ang="0">
                  <a:pos x="158" y="113"/>
                </a:cxn>
                <a:cxn ang="0">
                  <a:pos x="160" y="136"/>
                </a:cxn>
                <a:cxn ang="0">
                  <a:pos x="157" y="158"/>
                </a:cxn>
                <a:cxn ang="0">
                  <a:pos x="149" y="176"/>
                </a:cxn>
                <a:cxn ang="0">
                  <a:pos x="142" y="164"/>
                </a:cxn>
                <a:cxn ang="0">
                  <a:pos x="137" y="151"/>
                </a:cxn>
                <a:cxn ang="0">
                  <a:pos x="131" y="140"/>
                </a:cxn>
                <a:cxn ang="0">
                  <a:pos x="122" y="128"/>
                </a:cxn>
                <a:cxn ang="0">
                  <a:pos x="114" y="120"/>
                </a:cxn>
                <a:cxn ang="0">
                  <a:pos x="104" y="113"/>
                </a:cxn>
                <a:cxn ang="0">
                  <a:pos x="91" y="110"/>
                </a:cxn>
                <a:cxn ang="0">
                  <a:pos x="77" y="110"/>
                </a:cxn>
                <a:cxn ang="0">
                  <a:pos x="62" y="117"/>
                </a:cxn>
                <a:cxn ang="0">
                  <a:pos x="49" y="126"/>
                </a:cxn>
                <a:cxn ang="0">
                  <a:pos x="42" y="138"/>
                </a:cxn>
                <a:cxn ang="0">
                  <a:pos x="44" y="153"/>
                </a:cxn>
                <a:cxn ang="0">
                  <a:pos x="44" y="158"/>
                </a:cxn>
                <a:cxn ang="0">
                  <a:pos x="20" y="136"/>
                </a:cxn>
                <a:cxn ang="0">
                  <a:pos x="7" y="105"/>
                </a:cxn>
                <a:cxn ang="0">
                  <a:pos x="0" y="71"/>
                </a:cxn>
                <a:cxn ang="0">
                  <a:pos x="2" y="33"/>
                </a:cxn>
                <a:cxn ang="0">
                  <a:pos x="21" y="10"/>
                </a:cxn>
                <a:cxn ang="0">
                  <a:pos x="42" y="0"/>
                </a:cxn>
                <a:cxn ang="0">
                  <a:pos x="65" y="1"/>
                </a:cxn>
                <a:cxn ang="0">
                  <a:pos x="88" y="11"/>
                </a:cxn>
                <a:cxn ang="0">
                  <a:pos x="111" y="28"/>
                </a:cxn>
                <a:cxn ang="0">
                  <a:pos x="129" y="48"/>
                </a:cxn>
                <a:cxn ang="0">
                  <a:pos x="144" y="71"/>
                </a:cxn>
                <a:cxn ang="0">
                  <a:pos x="153" y="94"/>
                </a:cxn>
              </a:cxnLst>
              <a:rect l="0" t="0" r="r" b="b"/>
              <a:pathLst>
                <a:path w="160" h="176">
                  <a:moveTo>
                    <a:pt x="153" y="94"/>
                  </a:moveTo>
                  <a:lnTo>
                    <a:pt x="158" y="113"/>
                  </a:lnTo>
                  <a:lnTo>
                    <a:pt x="160" y="136"/>
                  </a:lnTo>
                  <a:lnTo>
                    <a:pt x="157" y="158"/>
                  </a:lnTo>
                  <a:lnTo>
                    <a:pt x="149" y="176"/>
                  </a:lnTo>
                  <a:lnTo>
                    <a:pt x="142" y="164"/>
                  </a:lnTo>
                  <a:lnTo>
                    <a:pt x="137" y="151"/>
                  </a:lnTo>
                  <a:lnTo>
                    <a:pt x="131" y="140"/>
                  </a:lnTo>
                  <a:lnTo>
                    <a:pt x="122" y="128"/>
                  </a:lnTo>
                  <a:lnTo>
                    <a:pt x="114" y="120"/>
                  </a:lnTo>
                  <a:lnTo>
                    <a:pt x="104" y="113"/>
                  </a:lnTo>
                  <a:lnTo>
                    <a:pt x="91" y="110"/>
                  </a:lnTo>
                  <a:lnTo>
                    <a:pt x="77" y="110"/>
                  </a:lnTo>
                  <a:lnTo>
                    <a:pt x="62" y="117"/>
                  </a:lnTo>
                  <a:lnTo>
                    <a:pt x="49" y="126"/>
                  </a:lnTo>
                  <a:lnTo>
                    <a:pt x="42" y="138"/>
                  </a:lnTo>
                  <a:lnTo>
                    <a:pt x="44" y="153"/>
                  </a:lnTo>
                  <a:lnTo>
                    <a:pt x="44" y="158"/>
                  </a:lnTo>
                  <a:lnTo>
                    <a:pt x="20" y="136"/>
                  </a:lnTo>
                  <a:lnTo>
                    <a:pt x="7" y="105"/>
                  </a:lnTo>
                  <a:lnTo>
                    <a:pt x="0" y="71"/>
                  </a:lnTo>
                  <a:lnTo>
                    <a:pt x="2" y="33"/>
                  </a:lnTo>
                  <a:lnTo>
                    <a:pt x="21" y="10"/>
                  </a:lnTo>
                  <a:lnTo>
                    <a:pt x="42" y="0"/>
                  </a:lnTo>
                  <a:lnTo>
                    <a:pt x="65" y="1"/>
                  </a:lnTo>
                  <a:lnTo>
                    <a:pt x="88" y="11"/>
                  </a:lnTo>
                  <a:lnTo>
                    <a:pt x="111" y="28"/>
                  </a:lnTo>
                  <a:lnTo>
                    <a:pt x="129" y="48"/>
                  </a:lnTo>
                  <a:lnTo>
                    <a:pt x="144" y="71"/>
                  </a:lnTo>
                  <a:lnTo>
                    <a:pt x="153" y="94"/>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49" name="Freeform 57"/>
            <p:cNvSpPr>
              <a:spLocks/>
            </p:cNvSpPr>
            <p:nvPr/>
          </p:nvSpPr>
          <p:spPr bwMode="auto">
            <a:xfrm>
              <a:off x="1020" y="359"/>
              <a:ext cx="52" cy="96"/>
            </a:xfrm>
            <a:custGeom>
              <a:avLst/>
              <a:gdLst/>
              <a:ahLst/>
              <a:cxnLst>
                <a:cxn ang="0">
                  <a:pos x="70" y="17"/>
                </a:cxn>
                <a:cxn ang="0">
                  <a:pos x="64" y="18"/>
                </a:cxn>
                <a:cxn ang="0">
                  <a:pos x="59" y="23"/>
                </a:cxn>
                <a:cxn ang="0">
                  <a:pos x="54" y="28"/>
                </a:cxn>
                <a:cxn ang="0">
                  <a:pos x="49" y="32"/>
                </a:cxn>
                <a:cxn ang="0">
                  <a:pos x="54" y="41"/>
                </a:cxn>
                <a:cxn ang="0">
                  <a:pos x="61" y="48"/>
                </a:cxn>
                <a:cxn ang="0">
                  <a:pos x="67" y="56"/>
                </a:cxn>
                <a:cxn ang="0">
                  <a:pos x="74" y="63"/>
                </a:cxn>
                <a:cxn ang="0">
                  <a:pos x="82" y="69"/>
                </a:cxn>
                <a:cxn ang="0">
                  <a:pos x="88" y="78"/>
                </a:cxn>
                <a:cxn ang="0">
                  <a:pos x="95" y="87"/>
                </a:cxn>
                <a:cxn ang="0">
                  <a:pos x="98" y="99"/>
                </a:cxn>
                <a:cxn ang="0">
                  <a:pos x="105" y="124"/>
                </a:cxn>
                <a:cxn ang="0">
                  <a:pos x="105" y="150"/>
                </a:cxn>
                <a:cxn ang="0">
                  <a:pos x="95" y="175"/>
                </a:cxn>
                <a:cxn ang="0">
                  <a:pos x="77" y="193"/>
                </a:cxn>
                <a:cxn ang="0">
                  <a:pos x="61" y="186"/>
                </a:cxn>
                <a:cxn ang="0">
                  <a:pos x="74" y="166"/>
                </a:cxn>
                <a:cxn ang="0">
                  <a:pos x="85" y="142"/>
                </a:cxn>
                <a:cxn ang="0">
                  <a:pos x="88" y="117"/>
                </a:cxn>
                <a:cxn ang="0">
                  <a:pos x="77" y="92"/>
                </a:cxn>
                <a:cxn ang="0">
                  <a:pos x="69" y="84"/>
                </a:cxn>
                <a:cxn ang="0">
                  <a:pos x="62" y="76"/>
                </a:cxn>
                <a:cxn ang="0">
                  <a:pos x="54" y="71"/>
                </a:cxn>
                <a:cxn ang="0">
                  <a:pos x="43" y="71"/>
                </a:cxn>
                <a:cxn ang="0">
                  <a:pos x="36" y="96"/>
                </a:cxn>
                <a:cxn ang="0">
                  <a:pos x="28" y="119"/>
                </a:cxn>
                <a:cxn ang="0">
                  <a:pos x="21" y="143"/>
                </a:cxn>
                <a:cxn ang="0">
                  <a:pos x="17" y="170"/>
                </a:cxn>
                <a:cxn ang="0">
                  <a:pos x="0" y="170"/>
                </a:cxn>
                <a:cxn ang="0">
                  <a:pos x="0" y="148"/>
                </a:cxn>
                <a:cxn ang="0">
                  <a:pos x="3" y="125"/>
                </a:cxn>
                <a:cxn ang="0">
                  <a:pos x="7" y="102"/>
                </a:cxn>
                <a:cxn ang="0">
                  <a:pos x="12" y="81"/>
                </a:cxn>
                <a:cxn ang="0">
                  <a:pos x="20" y="60"/>
                </a:cxn>
                <a:cxn ang="0">
                  <a:pos x="28" y="38"/>
                </a:cxn>
                <a:cxn ang="0">
                  <a:pos x="39" y="18"/>
                </a:cxn>
                <a:cxn ang="0">
                  <a:pos x="54" y="0"/>
                </a:cxn>
                <a:cxn ang="0">
                  <a:pos x="61" y="2"/>
                </a:cxn>
                <a:cxn ang="0">
                  <a:pos x="67" y="4"/>
                </a:cxn>
                <a:cxn ang="0">
                  <a:pos x="72" y="9"/>
                </a:cxn>
                <a:cxn ang="0">
                  <a:pos x="70" y="17"/>
                </a:cxn>
              </a:cxnLst>
              <a:rect l="0" t="0" r="r" b="b"/>
              <a:pathLst>
                <a:path w="105" h="193">
                  <a:moveTo>
                    <a:pt x="70" y="17"/>
                  </a:moveTo>
                  <a:lnTo>
                    <a:pt x="64" y="18"/>
                  </a:lnTo>
                  <a:lnTo>
                    <a:pt x="59" y="23"/>
                  </a:lnTo>
                  <a:lnTo>
                    <a:pt x="54" y="28"/>
                  </a:lnTo>
                  <a:lnTo>
                    <a:pt x="49" y="32"/>
                  </a:lnTo>
                  <a:lnTo>
                    <a:pt x="54" y="41"/>
                  </a:lnTo>
                  <a:lnTo>
                    <a:pt x="61" y="48"/>
                  </a:lnTo>
                  <a:lnTo>
                    <a:pt x="67" y="56"/>
                  </a:lnTo>
                  <a:lnTo>
                    <a:pt x="74" y="63"/>
                  </a:lnTo>
                  <a:lnTo>
                    <a:pt x="82" y="69"/>
                  </a:lnTo>
                  <a:lnTo>
                    <a:pt x="88" y="78"/>
                  </a:lnTo>
                  <a:lnTo>
                    <a:pt x="95" y="87"/>
                  </a:lnTo>
                  <a:lnTo>
                    <a:pt x="98" y="99"/>
                  </a:lnTo>
                  <a:lnTo>
                    <a:pt x="105" y="124"/>
                  </a:lnTo>
                  <a:lnTo>
                    <a:pt x="105" y="150"/>
                  </a:lnTo>
                  <a:lnTo>
                    <a:pt x="95" y="175"/>
                  </a:lnTo>
                  <a:lnTo>
                    <a:pt x="77" y="193"/>
                  </a:lnTo>
                  <a:lnTo>
                    <a:pt x="61" y="186"/>
                  </a:lnTo>
                  <a:lnTo>
                    <a:pt x="74" y="166"/>
                  </a:lnTo>
                  <a:lnTo>
                    <a:pt x="85" y="142"/>
                  </a:lnTo>
                  <a:lnTo>
                    <a:pt x="88" y="117"/>
                  </a:lnTo>
                  <a:lnTo>
                    <a:pt x="77" y="92"/>
                  </a:lnTo>
                  <a:lnTo>
                    <a:pt x="69" y="84"/>
                  </a:lnTo>
                  <a:lnTo>
                    <a:pt x="62" y="76"/>
                  </a:lnTo>
                  <a:lnTo>
                    <a:pt x="54" y="71"/>
                  </a:lnTo>
                  <a:lnTo>
                    <a:pt x="43" y="71"/>
                  </a:lnTo>
                  <a:lnTo>
                    <a:pt x="36" y="96"/>
                  </a:lnTo>
                  <a:lnTo>
                    <a:pt x="28" y="119"/>
                  </a:lnTo>
                  <a:lnTo>
                    <a:pt x="21" y="143"/>
                  </a:lnTo>
                  <a:lnTo>
                    <a:pt x="17" y="170"/>
                  </a:lnTo>
                  <a:lnTo>
                    <a:pt x="0" y="170"/>
                  </a:lnTo>
                  <a:lnTo>
                    <a:pt x="0" y="148"/>
                  </a:lnTo>
                  <a:lnTo>
                    <a:pt x="3" y="125"/>
                  </a:lnTo>
                  <a:lnTo>
                    <a:pt x="7" y="102"/>
                  </a:lnTo>
                  <a:lnTo>
                    <a:pt x="12" y="81"/>
                  </a:lnTo>
                  <a:lnTo>
                    <a:pt x="20" y="60"/>
                  </a:lnTo>
                  <a:lnTo>
                    <a:pt x="28" y="38"/>
                  </a:lnTo>
                  <a:lnTo>
                    <a:pt x="39" y="18"/>
                  </a:lnTo>
                  <a:lnTo>
                    <a:pt x="54" y="0"/>
                  </a:lnTo>
                  <a:lnTo>
                    <a:pt x="61" y="2"/>
                  </a:lnTo>
                  <a:lnTo>
                    <a:pt x="67" y="4"/>
                  </a:lnTo>
                  <a:lnTo>
                    <a:pt x="72" y="9"/>
                  </a:lnTo>
                  <a:lnTo>
                    <a:pt x="70" y="17"/>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48" name="Freeform 56"/>
            <p:cNvSpPr>
              <a:spLocks/>
            </p:cNvSpPr>
            <p:nvPr/>
          </p:nvSpPr>
          <p:spPr bwMode="auto">
            <a:xfrm>
              <a:off x="635" y="386"/>
              <a:ext cx="58" cy="89"/>
            </a:xfrm>
            <a:custGeom>
              <a:avLst/>
              <a:gdLst/>
              <a:ahLst/>
              <a:cxnLst>
                <a:cxn ang="0">
                  <a:pos x="69" y="37"/>
                </a:cxn>
                <a:cxn ang="0">
                  <a:pos x="62" y="44"/>
                </a:cxn>
                <a:cxn ang="0">
                  <a:pos x="69" y="55"/>
                </a:cxn>
                <a:cxn ang="0">
                  <a:pos x="77" y="65"/>
                </a:cxn>
                <a:cxn ang="0">
                  <a:pos x="87" y="72"/>
                </a:cxn>
                <a:cxn ang="0">
                  <a:pos x="97" y="79"/>
                </a:cxn>
                <a:cxn ang="0">
                  <a:pos x="105" y="85"/>
                </a:cxn>
                <a:cxn ang="0">
                  <a:pos x="111" y="95"/>
                </a:cxn>
                <a:cxn ang="0">
                  <a:pos x="116" y="105"/>
                </a:cxn>
                <a:cxn ang="0">
                  <a:pos x="116" y="120"/>
                </a:cxn>
                <a:cxn ang="0">
                  <a:pos x="110" y="115"/>
                </a:cxn>
                <a:cxn ang="0">
                  <a:pos x="101" y="110"/>
                </a:cxn>
                <a:cxn ang="0">
                  <a:pos x="93" y="105"/>
                </a:cxn>
                <a:cxn ang="0">
                  <a:pos x="87" y="102"/>
                </a:cxn>
                <a:cxn ang="0">
                  <a:pos x="77" y="98"/>
                </a:cxn>
                <a:cxn ang="0">
                  <a:pos x="69" y="98"/>
                </a:cxn>
                <a:cxn ang="0">
                  <a:pos x="61" y="100"/>
                </a:cxn>
                <a:cxn ang="0">
                  <a:pos x="51" y="103"/>
                </a:cxn>
                <a:cxn ang="0">
                  <a:pos x="46" y="121"/>
                </a:cxn>
                <a:cxn ang="0">
                  <a:pos x="44" y="141"/>
                </a:cxn>
                <a:cxn ang="0">
                  <a:pos x="48" y="161"/>
                </a:cxn>
                <a:cxn ang="0">
                  <a:pos x="62" y="174"/>
                </a:cxn>
                <a:cxn ang="0">
                  <a:pos x="52" y="177"/>
                </a:cxn>
                <a:cxn ang="0">
                  <a:pos x="44" y="177"/>
                </a:cxn>
                <a:cxn ang="0">
                  <a:pos x="38" y="172"/>
                </a:cxn>
                <a:cxn ang="0">
                  <a:pos x="30" y="164"/>
                </a:cxn>
                <a:cxn ang="0">
                  <a:pos x="23" y="154"/>
                </a:cxn>
                <a:cxn ang="0">
                  <a:pos x="18" y="144"/>
                </a:cxn>
                <a:cxn ang="0">
                  <a:pos x="12" y="134"/>
                </a:cxn>
                <a:cxn ang="0">
                  <a:pos x="7" y="126"/>
                </a:cxn>
                <a:cxn ang="0">
                  <a:pos x="3" y="90"/>
                </a:cxn>
                <a:cxn ang="0">
                  <a:pos x="0" y="55"/>
                </a:cxn>
                <a:cxn ang="0">
                  <a:pos x="5" y="24"/>
                </a:cxn>
                <a:cxn ang="0">
                  <a:pos x="23" y="0"/>
                </a:cxn>
                <a:cxn ang="0">
                  <a:pos x="38" y="6"/>
                </a:cxn>
                <a:cxn ang="0">
                  <a:pos x="52" y="13"/>
                </a:cxn>
                <a:cxn ang="0">
                  <a:pos x="64" y="23"/>
                </a:cxn>
                <a:cxn ang="0">
                  <a:pos x="69" y="37"/>
                </a:cxn>
              </a:cxnLst>
              <a:rect l="0" t="0" r="r" b="b"/>
              <a:pathLst>
                <a:path w="116" h="177">
                  <a:moveTo>
                    <a:pt x="69" y="37"/>
                  </a:moveTo>
                  <a:lnTo>
                    <a:pt x="62" y="44"/>
                  </a:lnTo>
                  <a:lnTo>
                    <a:pt x="69" y="55"/>
                  </a:lnTo>
                  <a:lnTo>
                    <a:pt x="77" y="65"/>
                  </a:lnTo>
                  <a:lnTo>
                    <a:pt x="87" y="72"/>
                  </a:lnTo>
                  <a:lnTo>
                    <a:pt x="97" y="79"/>
                  </a:lnTo>
                  <a:lnTo>
                    <a:pt x="105" y="85"/>
                  </a:lnTo>
                  <a:lnTo>
                    <a:pt x="111" y="95"/>
                  </a:lnTo>
                  <a:lnTo>
                    <a:pt x="116" y="105"/>
                  </a:lnTo>
                  <a:lnTo>
                    <a:pt x="116" y="120"/>
                  </a:lnTo>
                  <a:lnTo>
                    <a:pt x="110" y="115"/>
                  </a:lnTo>
                  <a:lnTo>
                    <a:pt x="101" y="110"/>
                  </a:lnTo>
                  <a:lnTo>
                    <a:pt x="93" y="105"/>
                  </a:lnTo>
                  <a:lnTo>
                    <a:pt x="87" y="102"/>
                  </a:lnTo>
                  <a:lnTo>
                    <a:pt x="77" y="98"/>
                  </a:lnTo>
                  <a:lnTo>
                    <a:pt x="69" y="98"/>
                  </a:lnTo>
                  <a:lnTo>
                    <a:pt x="61" y="100"/>
                  </a:lnTo>
                  <a:lnTo>
                    <a:pt x="51" y="103"/>
                  </a:lnTo>
                  <a:lnTo>
                    <a:pt x="46" y="121"/>
                  </a:lnTo>
                  <a:lnTo>
                    <a:pt x="44" y="141"/>
                  </a:lnTo>
                  <a:lnTo>
                    <a:pt x="48" y="161"/>
                  </a:lnTo>
                  <a:lnTo>
                    <a:pt x="62" y="174"/>
                  </a:lnTo>
                  <a:lnTo>
                    <a:pt x="52" y="177"/>
                  </a:lnTo>
                  <a:lnTo>
                    <a:pt x="44" y="177"/>
                  </a:lnTo>
                  <a:lnTo>
                    <a:pt x="38" y="172"/>
                  </a:lnTo>
                  <a:lnTo>
                    <a:pt x="30" y="164"/>
                  </a:lnTo>
                  <a:lnTo>
                    <a:pt x="23" y="154"/>
                  </a:lnTo>
                  <a:lnTo>
                    <a:pt x="18" y="144"/>
                  </a:lnTo>
                  <a:lnTo>
                    <a:pt x="12" y="134"/>
                  </a:lnTo>
                  <a:lnTo>
                    <a:pt x="7" y="126"/>
                  </a:lnTo>
                  <a:lnTo>
                    <a:pt x="3" y="90"/>
                  </a:lnTo>
                  <a:lnTo>
                    <a:pt x="0" y="55"/>
                  </a:lnTo>
                  <a:lnTo>
                    <a:pt x="5" y="24"/>
                  </a:lnTo>
                  <a:lnTo>
                    <a:pt x="23" y="0"/>
                  </a:lnTo>
                  <a:lnTo>
                    <a:pt x="38" y="6"/>
                  </a:lnTo>
                  <a:lnTo>
                    <a:pt x="52" y="13"/>
                  </a:lnTo>
                  <a:lnTo>
                    <a:pt x="64" y="23"/>
                  </a:lnTo>
                  <a:lnTo>
                    <a:pt x="69" y="3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47" name="Freeform 55"/>
            <p:cNvSpPr>
              <a:spLocks/>
            </p:cNvSpPr>
            <p:nvPr/>
          </p:nvSpPr>
          <p:spPr bwMode="auto">
            <a:xfrm>
              <a:off x="780" y="424"/>
              <a:ext cx="22" cy="25"/>
            </a:xfrm>
            <a:custGeom>
              <a:avLst/>
              <a:gdLst/>
              <a:ahLst/>
              <a:cxnLst>
                <a:cxn ang="0">
                  <a:pos x="42" y="45"/>
                </a:cxn>
                <a:cxn ang="0">
                  <a:pos x="31" y="43"/>
                </a:cxn>
                <a:cxn ang="0">
                  <a:pos x="19" y="48"/>
                </a:cxn>
                <a:cxn ang="0">
                  <a:pos x="6" y="50"/>
                </a:cxn>
                <a:cxn ang="0">
                  <a:pos x="0" y="35"/>
                </a:cxn>
                <a:cxn ang="0">
                  <a:pos x="16" y="0"/>
                </a:cxn>
                <a:cxn ang="0">
                  <a:pos x="29" y="7"/>
                </a:cxn>
                <a:cxn ang="0">
                  <a:pos x="32" y="20"/>
                </a:cxn>
                <a:cxn ang="0">
                  <a:pos x="32" y="35"/>
                </a:cxn>
                <a:cxn ang="0">
                  <a:pos x="42" y="45"/>
                </a:cxn>
              </a:cxnLst>
              <a:rect l="0" t="0" r="r" b="b"/>
              <a:pathLst>
                <a:path w="42" h="50">
                  <a:moveTo>
                    <a:pt x="42" y="45"/>
                  </a:moveTo>
                  <a:lnTo>
                    <a:pt x="31" y="43"/>
                  </a:lnTo>
                  <a:lnTo>
                    <a:pt x="19" y="48"/>
                  </a:lnTo>
                  <a:lnTo>
                    <a:pt x="6" y="50"/>
                  </a:lnTo>
                  <a:lnTo>
                    <a:pt x="0" y="35"/>
                  </a:lnTo>
                  <a:lnTo>
                    <a:pt x="16" y="0"/>
                  </a:lnTo>
                  <a:lnTo>
                    <a:pt x="29" y="7"/>
                  </a:lnTo>
                  <a:lnTo>
                    <a:pt x="32" y="20"/>
                  </a:lnTo>
                  <a:lnTo>
                    <a:pt x="32" y="35"/>
                  </a:lnTo>
                  <a:lnTo>
                    <a:pt x="42" y="45"/>
                  </a:lnTo>
                  <a:close/>
                </a:path>
              </a:pathLst>
            </a:custGeom>
            <a:solidFill>
              <a:srgbClr val="5EFF9E"/>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46" name="Freeform 54"/>
            <p:cNvSpPr>
              <a:spLocks/>
            </p:cNvSpPr>
            <p:nvPr/>
          </p:nvSpPr>
          <p:spPr bwMode="auto">
            <a:xfrm>
              <a:off x="152" y="432"/>
              <a:ext cx="57" cy="223"/>
            </a:xfrm>
            <a:custGeom>
              <a:avLst/>
              <a:gdLst/>
              <a:ahLst/>
              <a:cxnLst>
                <a:cxn ang="0">
                  <a:pos x="103" y="176"/>
                </a:cxn>
                <a:cxn ang="0">
                  <a:pos x="98" y="245"/>
                </a:cxn>
                <a:cxn ang="0">
                  <a:pos x="101" y="314"/>
                </a:cxn>
                <a:cxn ang="0">
                  <a:pos x="109" y="381"/>
                </a:cxn>
                <a:cxn ang="0">
                  <a:pos x="114" y="445"/>
                </a:cxn>
                <a:cxn ang="0">
                  <a:pos x="107" y="440"/>
                </a:cxn>
                <a:cxn ang="0">
                  <a:pos x="99" y="434"/>
                </a:cxn>
                <a:cxn ang="0">
                  <a:pos x="91" y="427"/>
                </a:cxn>
                <a:cxn ang="0">
                  <a:pos x="81" y="422"/>
                </a:cxn>
                <a:cxn ang="0">
                  <a:pos x="73" y="417"/>
                </a:cxn>
                <a:cxn ang="0">
                  <a:pos x="63" y="414"/>
                </a:cxn>
                <a:cxn ang="0">
                  <a:pos x="54" y="412"/>
                </a:cxn>
                <a:cxn ang="0">
                  <a:pos x="44" y="411"/>
                </a:cxn>
                <a:cxn ang="0">
                  <a:pos x="9" y="379"/>
                </a:cxn>
                <a:cxn ang="0">
                  <a:pos x="6" y="291"/>
                </a:cxn>
                <a:cxn ang="0">
                  <a:pos x="3" y="192"/>
                </a:cxn>
                <a:cxn ang="0">
                  <a:pos x="0" y="90"/>
                </a:cxn>
                <a:cxn ang="0">
                  <a:pos x="0" y="0"/>
                </a:cxn>
                <a:cxn ang="0">
                  <a:pos x="31" y="6"/>
                </a:cxn>
                <a:cxn ang="0">
                  <a:pos x="52" y="21"/>
                </a:cxn>
                <a:cxn ang="0">
                  <a:pos x="65" y="42"/>
                </a:cxn>
                <a:cxn ang="0">
                  <a:pos x="73" y="67"/>
                </a:cxn>
                <a:cxn ang="0">
                  <a:pos x="80" y="97"/>
                </a:cxn>
                <a:cxn ang="0">
                  <a:pos x="85" y="125"/>
                </a:cxn>
                <a:cxn ang="0">
                  <a:pos x="91" y="151"/>
                </a:cxn>
                <a:cxn ang="0">
                  <a:pos x="103" y="176"/>
                </a:cxn>
              </a:cxnLst>
              <a:rect l="0" t="0" r="r" b="b"/>
              <a:pathLst>
                <a:path w="114" h="445">
                  <a:moveTo>
                    <a:pt x="103" y="176"/>
                  </a:moveTo>
                  <a:lnTo>
                    <a:pt x="98" y="245"/>
                  </a:lnTo>
                  <a:lnTo>
                    <a:pt x="101" y="314"/>
                  </a:lnTo>
                  <a:lnTo>
                    <a:pt x="109" y="381"/>
                  </a:lnTo>
                  <a:lnTo>
                    <a:pt x="114" y="445"/>
                  </a:lnTo>
                  <a:lnTo>
                    <a:pt x="107" y="440"/>
                  </a:lnTo>
                  <a:lnTo>
                    <a:pt x="99" y="434"/>
                  </a:lnTo>
                  <a:lnTo>
                    <a:pt x="91" y="427"/>
                  </a:lnTo>
                  <a:lnTo>
                    <a:pt x="81" y="422"/>
                  </a:lnTo>
                  <a:lnTo>
                    <a:pt x="73" y="417"/>
                  </a:lnTo>
                  <a:lnTo>
                    <a:pt x="63" y="414"/>
                  </a:lnTo>
                  <a:lnTo>
                    <a:pt x="54" y="412"/>
                  </a:lnTo>
                  <a:lnTo>
                    <a:pt x="44" y="411"/>
                  </a:lnTo>
                  <a:lnTo>
                    <a:pt x="9" y="379"/>
                  </a:lnTo>
                  <a:lnTo>
                    <a:pt x="6" y="291"/>
                  </a:lnTo>
                  <a:lnTo>
                    <a:pt x="3" y="192"/>
                  </a:lnTo>
                  <a:lnTo>
                    <a:pt x="0" y="90"/>
                  </a:lnTo>
                  <a:lnTo>
                    <a:pt x="0" y="0"/>
                  </a:lnTo>
                  <a:lnTo>
                    <a:pt x="31" y="6"/>
                  </a:lnTo>
                  <a:lnTo>
                    <a:pt x="52" y="21"/>
                  </a:lnTo>
                  <a:lnTo>
                    <a:pt x="65" y="42"/>
                  </a:lnTo>
                  <a:lnTo>
                    <a:pt x="73" y="67"/>
                  </a:lnTo>
                  <a:lnTo>
                    <a:pt x="80" y="97"/>
                  </a:lnTo>
                  <a:lnTo>
                    <a:pt x="85" y="125"/>
                  </a:lnTo>
                  <a:lnTo>
                    <a:pt x="91" y="151"/>
                  </a:lnTo>
                  <a:lnTo>
                    <a:pt x="103" y="176"/>
                  </a:lnTo>
                  <a:close/>
                </a:path>
              </a:pathLst>
            </a:custGeom>
            <a:solidFill>
              <a:srgbClr val="FFBFB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45" name="Freeform 53"/>
            <p:cNvSpPr>
              <a:spLocks/>
            </p:cNvSpPr>
            <p:nvPr/>
          </p:nvSpPr>
          <p:spPr bwMode="auto">
            <a:xfrm>
              <a:off x="673" y="452"/>
              <a:ext cx="18" cy="21"/>
            </a:xfrm>
            <a:custGeom>
              <a:avLst/>
              <a:gdLst/>
              <a:ahLst/>
              <a:cxnLst>
                <a:cxn ang="0">
                  <a:pos x="36" y="38"/>
                </a:cxn>
                <a:cxn ang="0">
                  <a:pos x="30" y="43"/>
                </a:cxn>
                <a:cxn ang="0">
                  <a:pos x="23" y="40"/>
                </a:cxn>
                <a:cxn ang="0">
                  <a:pos x="10" y="31"/>
                </a:cxn>
                <a:cxn ang="0">
                  <a:pos x="0" y="17"/>
                </a:cxn>
                <a:cxn ang="0">
                  <a:pos x="2" y="0"/>
                </a:cxn>
                <a:cxn ang="0">
                  <a:pos x="17" y="2"/>
                </a:cxn>
                <a:cxn ang="0">
                  <a:pos x="23" y="13"/>
                </a:cxn>
                <a:cxn ang="0">
                  <a:pos x="28" y="26"/>
                </a:cxn>
                <a:cxn ang="0">
                  <a:pos x="36" y="38"/>
                </a:cxn>
              </a:cxnLst>
              <a:rect l="0" t="0" r="r" b="b"/>
              <a:pathLst>
                <a:path w="36" h="43">
                  <a:moveTo>
                    <a:pt x="36" y="38"/>
                  </a:moveTo>
                  <a:lnTo>
                    <a:pt x="30" y="43"/>
                  </a:lnTo>
                  <a:lnTo>
                    <a:pt x="23" y="40"/>
                  </a:lnTo>
                  <a:lnTo>
                    <a:pt x="10" y="31"/>
                  </a:lnTo>
                  <a:lnTo>
                    <a:pt x="0" y="17"/>
                  </a:lnTo>
                  <a:lnTo>
                    <a:pt x="2" y="0"/>
                  </a:lnTo>
                  <a:lnTo>
                    <a:pt x="17" y="2"/>
                  </a:lnTo>
                  <a:lnTo>
                    <a:pt x="23" y="13"/>
                  </a:lnTo>
                  <a:lnTo>
                    <a:pt x="28" y="26"/>
                  </a:lnTo>
                  <a:lnTo>
                    <a:pt x="36" y="38"/>
                  </a:lnTo>
                  <a:close/>
                </a:path>
              </a:pathLst>
            </a:custGeom>
            <a:solidFill>
              <a:srgbClr val="5EFF9E"/>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44" name="Freeform 52"/>
            <p:cNvSpPr>
              <a:spLocks/>
            </p:cNvSpPr>
            <p:nvPr/>
          </p:nvSpPr>
          <p:spPr bwMode="auto">
            <a:xfrm>
              <a:off x="717" y="501"/>
              <a:ext cx="72" cy="64"/>
            </a:xfrm>
            <a:custGeom>
              <a:avLst/>
              <a:gdLst/>
              <a:ahLst/>
              <a:cxnLst>
                <a:cxn ang="0">
                  <a:pos x="139" y="46"/>
                </a:cxn>
                <a:cxn ang="0">
                  <a:pos x="144" y="59"/>
                </a:cxn>
                <a:cxn ang="0">
                  <a:pos x="146" y="71"/>
                </a:cxn>
                <a:cxn ang="0">
                  <a:pos x="143" y="82"/>
                </a:cxn>
                <a:cxn ang="0">
                  <a:pos x="133" y="94"/>
                </a:cxn>
                <a:cxn ang="0">
                  <a:pos x="123" y="99"/>
                </a:cxn>
                <a:cxn ang="0">
                  <a:pos x="111" y="105"/>
                </a:cxn>
                <a:cxn ang="0">
                  <a:pos x="100" y="114"/>
                </a:cxn>
                <a:cxn ang="0">
                  <a:pos x="89" y="120"/>
                </a:cxn>
                <a:cxn ang="0">
                  <a:pos x="76" y="125"/>
                </a:cxn>
                <a:cxn ang="0">
                  <a:pos x="64" y="128"/>
                </a:cxn>
                <a:cxn ang="0">
                  <a:pos x="49" y="128"/>
                </a:cxn>
                <a:cxn ang="0">
                  <a:pos x="35" y="122"/>
                </a:cxn>
                <a:cxn ang="0">
                  <a:pos x="18" y="112"/>
                </a:cxn>
                <a:cxn ang="0">
                  <a:pos x="7" y="97"/>
                </a:cxn>
                <a:cxn ang="0">
                  <a:pos x="0" y="81"/>
                </a:cxn>
                <a:cxn ang="0">
                  <a:pos x="7" y="63"/>
                </a:cxn>
                <a:cxn ang="0">
                  <a:pos x="12" y="53"/>
                </a:cxn>
                <a:cxn ang="0">
                  <a:pos x="18" y="44"/>
                </a:cxn>
                <a:cxn ang="0">
                  <a:pos x="23" y="35"/>
                </a:cxn>
                <a:cxn ang="0">
                  <a:pos x="30" y="25"/>
                </a:cxn>
                <a:cxn ang="0">
                  <a:pos x="38" y="17"/>
                </a:cxn>
                <a:cxn ang="0">
                  <a:pos x="45" y="8"/>
                </a:cxn>
                <a:cxn ang="0">
                  <a:pos x="53" y="3"/>
                </a:cxn>
                <a:cxn ang="0">
                  <a:pos x="63" y="0"/>
                </a:cxn>
                <a:cxn ang="0">
                  <a:pos x="74" y="2"/>
                </a:cxn>
                <a:cxn ang="0">
                  <a:pos x="84" y="3"/>
                </a:cxn>
                <a:cxn ang="0">
                  <a:pos x="94" y="7"/>
                </a:cxn>
                <a:cxn ang="0">
                  <a:pos x="103" y="13"/>
                </a:cxn>
                <a:cxn ang="0">
                  <a:pos x="113" y="20"/>
                </a:cxn>
                <a:cxn ang="0">
                  <a:pos x="123" y="26"/>
                </a:cxn>
                <a:cxn ang="0">
                  <a:pos x="131" y="36"/>
                </a:cxn>
                <a:cxn ang="0">
                  <a:pos x="139" y="46"/>
                </a:cxn>
              </a:cxnLst>
              <a:rect l="0" t="0" r="r" b="b"/>
              <a:pathLst>
                <a:path w="146" h="128">
                  <a:moveTo>
                    <a:pt x="139" y="46"/>
                  </a:moveTo>
                  <a:lnTo>
                    <a:pt x="144" y="59"/>
                  </a:lnTo>
                  <a:lnTo>
                    <a:pt x="146" y="71"/>
                  </a:lnTo>
                  <a:lnTo>
                    <a:pt x="143" y="82"/>
                  </a:lnTo>
                  <a:lnTo>
                    <a:pt x="133" y="94"/>
                  </a:lnTo>
                  <a:lnTo>
                    <a:pt x="123" y="99"/>
                  </a:lnTo>
                  <a:lnTo>
                    <a:pt x="111" y="105"/>
                  </a:lnTo>
                  <a:lnTo>
                    <a:pt x="100" y="114"/>
                  </a:lnTo>
                  <a:lnTo>
                    <a:pt x="89" y="120"/>
                  </a:lnTo>
                  <a:lnTo>
                    <a:pt x="76" y="125"/>
                  </a:lnTo>
                  <a:lnTo>
                    <a:pt x="64" y="128"/>
                  </a:lnTo>
                  <a:lnTo>
                    <a:pt x="49" y="128"/>
                  </a:lnTo>
                  <a:lnTo>
                    <a:pt x="35" y="122"/>
                  </a:lnTo>
                  <a:lnTo>
                    <a:pt x="18" y="112"/>
                  </a:lnTo>
                  <a:lnTo>
                    <a:pt x="7" y="97"/>
                  </a:lnTo>
                  <a:lnTo>
                    <a:pt x="0" y="81"/>
                  </a:lnTo>
                  <a:lnTo>
                    <a:pt x="7" y="63"/>
                  </a:lnTo>
                  <a:lnTo>
                    <a:pt x="12" y="53"/>
                  </a:lnTo>
                  <a:lnTo>
                    <a:pt x="18" y="44"/>
                  </a:lnTo>
                  <a:lnTo>
                    <a:pt x="23" y="35"/>
                  </a:lnTo>
                  <a:lnTo>
                    <a:pt x="30" y="25"/>
                  </a:lnTo>
                  <a:lnTo>
                    <a:pt x="38" y="17"/>
                  </a:lnTo>
                  <a:lnTo>
                    <a:pt x="45" y="8"/>
                  </a:lnTo>
                  <a:lnTo>
                    <a:pt x="53" y="3"/>
                  </a:lnTo>
                  <a:lnTo>
                    <a:pt x="63" y="0"/>
                  </a:lnTo>
                  <a:lnTo>
                    <a:pt x="74" y="2"/>
                  </a:lnTo>
                  <a:lnTo>
                    <a:pt x="84" y="3"/>
                  </a:lnTo>
                  <a:lnTo>
                    <a:pt x="94" y="7"/>
                  </a:lnTo>
                  <a:lnTo>
                    <a:pt x="103" y="13"/>
                  </a:lnTo>
                  <a:lnTo>
                    <a:pt x="113" y="20"/>
                  </a:lnTo>
                  <a:lnTo>
                    <a:pt x="123" y="26"/>
                  </a:lnTo>
                  <a:lnTo>
                    <a:pt x="131" y="36"/>
                  </a:lnTo>
                  <a:lnTo>
                    <a:pt x="139" y="46"/>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43" name="Freeform 51"/>
            <p:cNvSpPr>
              <a:spLocks/>
            </p:cNvSpPr>
            <p:nvPr/>
          </p:nvSpPr>
          <p:spPr bwMode="auto">
            <a:xfrm>
              <a:off x="606" y="519"/>
              <a:ext cx="66" cy="60"/>
            </a:xfrm>
            <a:custGeom>
              <a:avLst/>
              <a:gdLst/>
              <a:ahLst/>
              <a:cxnLst>
                <a:cxn ang="0">
                  <a:pos x="121" y="13"/>
                </a:cxn>
                <a:cxn ang="0">
                  <a:pos x="116" y="20"/>
                </a:cxn>
                <a:cxn ang="0">
                  <a:pos x="116" y="28"/>
                </a:cxn>
                <a:cxn ang="0">
                  <a:pos x="116" y="38"/>
                </a:cxn>
                <a:cxn ang="0">
                  <a:pos x="116" y="44"/>
                </a:cxn>
                <a:cxn ang="0">
                  <a:pos x="125" y="49"/>
                </a:cxn>
                <a:cxn ang="0">
                  <a:pos x="129" y="56"/>
                </a:cxn>
                <a:cxn ang="0">
                  <a:pos x="133" y="62"/>
                </a:cxn>
                <a:cxn ang="0">
                  <a:pos x="133" y="72"/>
                </a:cxn>
                <a:cxn ang="0">
                  <a:pos x="118" y="84"/>
                </a:cxn>
                <a:cxn ang="0">
                  <a:pos x="103" y="94"/>
                </a:cxn>
                <a:cxn ang="0">
                  <a:pos x="89" y="103"/>
                </a:cxn>
                <a:cxn ang="0">
                  <a:pos x="72" y="112"/>
                </a:cxn>
                <a:cxn ang="0">
                  <a:pos x="58" y="117"/>
                </a:cxn>
                <a:cxn ang="0">
                  <a:pos x="41" y="118"/>
                </a:cxn>
                <a:cxn ang="0">
                  <a:pos x="23" y="115"/>
                </a:cxn>
                <a:cxn ang="0">
                  <a:pos x="7" y="107"/>
                </a:cxn>
                <a:cxn ang="0">
                  <a:pos x="2" y="90"/>
                </a:cxn>
                <a:cxn ang="0">
                  <a:pos x="0" y="71"/>
                </a:cxn>
                <a:cxn ang="0">
                  <a:pos x="2" y="54"/>
                </a:cxn>
                <a:cxn ang="0">
                  <a:pos x="12" y="41"/>
                </a:cxn>
                <a:cxn ang="0">
                  <a:pos x="7" y="36"/>
                </a:cxn>
                <a:cxn ang="0">
                  <a:pos x="5" y="29"/>
                </a:cxn>
                <a:cxn ang="0">
                  <a:pos x="7" y="23"/>
                </a:cxn>
                <a:cxn ang="0">
                  <a:pos x="7" y="18"/>
                </a:cxn>
                <a:cxn ang="0">
                  <a:pos x="20" y="5"/>
                </a:cxn>
                <a:cxn ang="0">
                  <a:pos x="33" y="0"/>
                </a:cxn>
                <a:cxn ang="0">
                  <a:pos x="46" y="0"/>
                </a:cxn>
                <a:cxn ang="0">
                  <a:pos x="59" y="5"/>
                </a:cxn>
                <a:cxn ang="0">
                  <a:pos x="74" y="10"/>
                </a:cxn>
                <a:cxn ang="0">
                  <a:pos x="89" y="15"/>
                </a:cxn>
                <a:cxn ang="0">
                  <a:pos x="105" y="16"/>
                </a:cxn>
                <a:cxn ang="0">
                  <a:pos x="121" y="13"/>
                </a:cxn>
              </a:cxnLst>
              <a:rect l="0" t="0" r="r" b="b"/>
              <a:pathLst>
                <a:path w="133" h="118">
                  <a:moveTo>
                    <a:pt x="121" y="13"/>
                  </a:moveTo>
                  <a:lnTo>
                    <a:pt x="116" y="20"/>
                  </a:lnTo>
                  <a:lnTo>
                    <a:pt x="116" y="28"/>
                  </a:lnTo>
                  <a:lnTo>
                    <a:pt x="116" y="38"/>
                  </a:lnTo>
                  <a:lnTo>
                    <a:pt x="116" y="44"/>
                  </a:lnTo>
                  <a:lnTo>
                    <a:pt x="125" y="49"/>
                  </a:lnTo>
                  <a:lnTo>
                    <a:pt x="129" y="56"/>
                  </a:lnTo>
                  <a:lnTo>
                    <a:pt x="133" y="62"/>
                  </a:lnTo>
                  <a:lnTo>
                    <a:pt x="133" y="72"/>
                  </a:lnTo>
                  <a:lnTo>
                    <a:pt x="118" y="84"/>
                  </a:lnTo>
                  <a:lnTo>
                    <a:pt x="103" y="94"/>
                  </a:lnTo>
                  <a:lnTo>
                    <a:pt x="89" y="103"/>
                  </a:lnTo>
                  <a:lnTo>
                    <a:pt x="72" y="112"/>
                  </a:lnTo>
                  <a:lnTo>
                    <a:pt x="58" y="117"/>
                  </a:lnTo>
                  <a:lnTo>
                    <a:pt x="41" y="118"/>
                  </a:lnTo>
                  <a:lnTo>
                    <a:pt x="23" y="115"/>
                  </a:lnTo>
                  <a:lnTo>
                    <a:pt x="7" y="107"/>
                  </a:lnTo>
                  <a:lnTo>
                    <a:pt x="2" y="90"/>
                  </a:lnTo>
                  <a:lnTo>
                    <a:pt x="0" y="71"/>
                  </a:lnTo>
                  <a:lnTo>
                    <a:pt x="2" y="54"/>
                  </a:lnTo>
                  <a:lnTo>
                    <a:pt x="12" y="41"/>
                  </a:lnTo>
                  <a:lnTo>
                    <a:pt x="7" y="36"/>
                  </a:lnTo>
                  <a:lnTo>
                    <a:pt x="5" y="29"/>
                  </a:lnTo>
                  <a:lnTo>
                    <a:pt x="7" y="23"/>
                  </a:lnTo>
                  <a:lnTo>
                    <a:pt x="7" y="18"/>
                  </a:lnTo>
                  <a:lnTo>
                    <a:pt x="20" y="5"/>
                  </a:lnTo>
                  <a:lnTo>
                    <a:pt x="33" y="0"/>
                  </a:lnTo>
                  <a:lnTo>
                    <a:pt x="46" y="0"/>
                  </a:lnTo>
                  <a:lnTo>
                    <a:pt x="59" y="5"/>
                  </a:lnTo>
                  <a:lnTo>
                    <a:pt x="74" y="10"/>
                  </a:lnTo>
                  <a:lnTo>
                    <a:pt x="89" y="15"/>
                  </a:lnTo>
                  <a:lnTo>
                    <a:pt x="105" y="16"/>
                  </a:lnTo>
                  <a:lnTo>
                    <a:pt x="121" y="13"/>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42" name="Freeform 50"/>
            <p:cNvSpPr>
              <a:spLocks/>
            </p:cNvSpPr>
            <p:nvPr/>
          </p:nvSpPr>
          <p:spPr bwMode="auto">
            <a:xfrm>
              <a:off x="665" y="532"/>
              <a:ext cx="96" cy="117"/>
            </a:xfrm>
            <a:custGeom>
              <a:avLst/>
              <a:gdLst/>
              <a:ahLst/>
              <a:cxnLst>
                <a:cxn ang="0">
                  <a:pos x="71" y="42"/>
                </a:cxn>
                <a:cxn ang="0">
                  <a:pos x="78" y="54"/>
                </a:cxn>
                <a:cxn ang="0">
                  <a:pos x="86" y="64"/>
                </a:cxn>
                <a:cxn ang="0">
                  <a:pos x="94" y="70"/>
                </a:cxn>
                <a:cxn ang="0">
                  <a:pos x="104" y="75"/>
                </a:cxn>
                <a:cxn ang="0">
                  <a:pos x="114" y="80"/>
                </a:cxn>
                <a:cxn ang="0">
                  <a:pos x="124" y="83"/>
                </a:cxn>
                <a:cxn ang="0">
                  <a:pos x="133" y="90"/>
                </a:cxn>
                <a:cxn ang="0">
                  <a:pos x="143" y="97"/>
                </a:cxn>
                <a:cxn ang="0">
                  <a:pos x="191" y="97"/>
                </a:cxn>
                <a:cxn ang="0">
                  <a:pos x="179" y="116"/>
                </a:cxn>
                <a:cxn ang="0">
                  <a:pos x="169" y="134"/>
                </a:cxn>
                <a:cxn ang="0">
                  <a:pos x="160" y="154"/>
                </a:cxn>
                <a:cxn ang="0">
                  <a:pos x="148" y="174"/>
                </a:cxn>
                <a:cxn ang="0">
                  <a:pos x="135" y="192"/>
                </a:cxn>
                <a:cxn ang="0">
                  <a:pos x="120" y="208"/>
                </a:cxn>
                <a:cxn ang="0">
                  <a:pos x="102" y="223"/>
                </a:cxn>
                <a:cxn ang="0">
                  <a:pos x="83" y="235"/>
                </a:cxn>
                <a:cxn ang="0">
                  <a:pos x="70" y="235"/>
                </a:cxn>
                <a:cxn ang="0">
                  <a:pos x="58" y="235"/>
                </a:cxn>
                <a:cxn ang="0">
                  <a:pos x="49" y="235"/>
                </a:cxn>
                <a:cxn ang="0">
                  <a:pos x="39" y="233"/>
                </a:cxn>
                <a:cxn ang="0">
                  <a:pos x="29" y="231"/>
                </a:cxn>
                <a:cxn ang="0">
                  <a:pos x="19" y="228"/>
                </a:cxn>
                <a:cxn ang="0">
                  <a:pos x="11" y="221"/>
                </a:cxn>
                <a:cxn ang="0">
                  <a:pos x="1" y="212"/>
                </a:cxn>
                <a:cxn ang="0">
                  <a:pos x="0" y="184"/>
                </a:cxn>
                <a:cxn ang="0">
                  <a:pos x="5" y="156"/>
                </a:cxn>
                <a:cxn ang="0">
                  <a:pos x="13" y="128"/>
                </a:cxn>
                <a:cxn ang="0">
                  <a:pos x="24" y="101"/>
                </a:cxn>
                <a:cxn ang="0">
                  <a:pos x="36" y="75"/>
                </a:cxn>
                <a:cxn ang="0">
                  <a:pos x="45" y="51"/>
                </a:cxn>
                <a:cxn ang="0">
                  <a:pos x="50" y="24"/>
                </a:cxn>
                <a:cxn ang="0">
                  <a:pos x="50" y="0"/>
                </a:cxn>
                <a:cxn ang="0">
                  <a:pos x="65" y="1"/>
                </a:cxn>
                <a:cxn ang="0">
                  <a:pos x="68" y="14"/>
                </a:cxn>
                <a:cxn ang="0">
                  <a:pos x="67" y="29"/>
                </a:cxn>
                <a:cxn ang="0">
                  <a:pos x="71" y="42"/>
                </a:cxn>
              </a:cxnLst>
              <a:rect l="0" t="0" r="r" b="b"/>
              <a:pathLst>
                <a:path w="191" h="235">
                  <a:moveTo>
                    <a:pt x="71" y="42"/>
                  </a:moveTo>
                  <a:lnTo>
                    <a:pt x="78" y="54"/>
                  </a:lnTo>
                  <a:lnTo>
                    <a:pt x="86" y="64"/>
                  </a:lnTo>
                  <a:lnTo>
                    <a:pt x="94" y="70"/>
                  </a:lnTo>
                  <a:lnTo>
                    <a:pt x="104" y="75"/>
                  </a:lnTo>
                  <a:lnTo>
                    <a:pt x="114" y="80"/>
                  </a:lnTo>
                  <a:lnTo>
                    <a:pt x="124" y="83"/>
                  </a:lnTo>
                  <a:lnTo>
                    <a:pt x="133" y="90"/>
                  </a:lnTo>
                  <a:lnTo>
                    <a:pt x="143" y="97"/>
                  </a:lnTo>
                  <a:lnTo>
                    <a:pt x="191" y="97"/>
                  </a:lnTo>
                  <a:lnTo>
                    <a:pt x="179" y="116"/>
                  </a:lnTo>
                  <a:lnTo>
                    <a:pt x="169" y="134"/>
                  </a:lnTo>
                  <a:lnTo>
                    <a:pt x="160" y="154"/>
                  </a:lnTo>
                  <a:lnTo>
                    <a:pt x="148" y="174"/>
                  </a:lnTo>
                  <a:lnTo>
                    <a:pt x="135" y="192"/>
                  </a:lnTo>
                  <a:lnTo>
                    <a:pt x="120" y="208"/>
                  </a:lnTo>
                  <a:lnTo>
                    <a:pt x="102" y="223"/>
                  </a:lnTo>
                  <a:lnTo>
                    <a:pt x="83" y="235"/>
                  </a:lnTo>
                  <a:lnTo>
                    <a:pt x="70" y="235"/>
                  </a:lnTo>
                  <a:lnTo>
                    <a:pt x="58" y="235"/>
                  </a:lnTo>
                  <a:lnTo>
                    <a:pt x="49" y="235"/>
                  </a:lnTo>
                  <a:lnTo>
                    <a:pt x="39" y="233"/>
                  </a:lnTo>
                  <a:lnTo>
                    <a:pt x="29" y="231"/>
                  </a:lnTo>
                  <a:lnTo>
                    <a:pt x="19" y="228"/>
                  </a:lnTo>
                  <a:lnTo>
                    <a:pt x="11" y="221"/>
                  </a:lnTo>
                  <a:lnTo>
                    <a:pt x="1" y="212"/>
                  </a:lnTo>
                  <a:lnTo>
                    <a:pt x="0" y="184"/>
                  </a:lnTo>
                  <a:lnTo>
                    <a:pt x="5" y="156"/>
                  </a:lnTo>
                  <a:lnTo>
                    <a:pt x="13" y="128"/>
                  </a:lnTo>
                  <a:lnTo>
                    <a:pt x="24" y="101"/>
                  </a:lnTo>
                  <a:lnTo>
                    <a:pt x="36" y="75"/>
                  </a:lnTo>
                  <a:lnTo>
                    <a:pt x="45" y="51"/>
                  </a:lnTo>
                  <a:lnTo>
                    <a:pt x="50" y="24"/>
                  </a:lnTo>
                  <a:lnTo>
                    <a:pt x="50" y="0"/>
                  </a:lnTo>
                  <a:lnTo>
                    <a:pt x="65" y="1"/>
                  </a:lnTo>
                  <a:lnTo>
                    <a:pt x="68" y="14"/>
                  </a:lnTo>
                  <a:lnTo>
                    <a:pt x="67" y="29"/>
                  </a:lnTo>
                  <a:lnTo>
                    <a:pt x="71" y="42"/>
                  </a:lnTo>
                  <a:close/>
                </a:path>
              </a:pathLst>
            </a:custGeom>
            <a:solidFill>
              <a:srgbClr val="FFBFB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41" name="Freeform 49"/>
            <p:cNvSpPr>
              <a:spLocks/>
            </p:cNvSpPr>
            <p:nvPr/>
          </p:nvSpPr>
          <p:spPr bwMode="auto">
            <a:xfrm>
              <a:off x="631" y="583"/>
              <a:ext cx="127" cy="217"/>
            </a:xfrm>
            <a:custGeom>
              <a:avLst/>
              <a:gdLst/>
              <a:ahLst/>
              <a:cxnLst>
                <a:cxn ang="0">
                  <a:pos x="38" y="134"/>
                </a:cxn>
                <a:cxn ang="0">
                  <a:pos x="47" y="147"/>
                </a:cxn>
                <a:cxn ang="0">
                  <a:pos x="59" y="157"/>
                </a:cxn>
                <a:cxn ang="0">
                  <a:pos x="70" y="167"/>
                </a:cxn>
                <a:cxn ang="0">
                  <a:pos x="85" y="173"/>
                </a:cxn>
                <a:cxn ang="0">
                  <a:pos x="100" y="178"/>
                </a:cxn>
                <a:cxn ang="0">
                  <a:pos x="114" y="178"/>
                </a:cxn>
                <a:cxn ang="0">
                  <a:pos x="131" y="176"/>
                </a:cxn>
                <a:cxn ang="0">
                  <a:pos x="147" y="171"/>
                </a:cxn>
                <a:cxn ang="0">
                  <a:pos x="152" y="191"/>
                </a:cxn>
                <a:cxn ang="0">
                  <a:pos x="162" y="208"/>
                </a:cxn>
                <a:cxn ang="0">
                  <a:pos x="175" y="222"/>
                </a:cxn>
                <a:cxn ang="0">
                  <a:pos x="189" y="239"/>
                </a:cxn>
                <a:cxn ang="0">
                  <a:pos x="202" y="239"/>
                </a:cxn>
                <a:cxn ang="0">
                  <a:pos x="212" y="242"/>
                </a:cxn>
                <a:cxn ang="0">
                  <a:pos x="220" y="249"/>
                </a:cxn>
                <a:cxn ang="0">
                  <a:pos x="227" y="257"/>
                </a:cxn>
                <a:cxn ang="0">
                  <a:pos x="234" y="267"/>
                </a:cxn>
                <a:cxn ang="0">
                  <a:pos x="240" y="277"/>
                </a:cxn>
                <a:cxn ang="0">
                  <a:pos x="247" y="285"/>
                </a:cxn>
                <a:cxn ang="0">
                  <a:pos x="255" y="293"/>
                </a:cxn>
                <a:cxn ang="0">
                  <a:pos x="253" y="300"/>
                </a:cxn>
                <a:cxn ang="0">
                  <a:pos x="247" y="306"/>
                </a:cxn>
                <a:cxn ang="0">
                  <a:pos x="240" y="313"/>
                </a:cxn>
                <a:cxn ang="0">
                  <a:pos x="232" y="319"/>
                </a:cxn>
                <a:cxn ang="0">
                  <a:pos x="222" y="326"/>
                </a:cxn>
                <a:cxn ang="0">
                  <a:pos x="214" y="333"/>
                </a:cxn>
                <a:cxn ang="0">
                  <a:pos x="206" y="341"/>
                </a:cxn>
                <a:cxn ang="0">
                  <a:pos x="201" y="347"/>
                </a:cxn>
                <a:cxn ang="0">
                  <a:pos x="189" y="370"/>
                </a:cxn>
                <a:cxn ang="0">
                  <a:pos x="189" y="393"/>
                </a:cxn>
                <a:cxn ang="0">
                  <a:pos x="185" y="415"/>
                </a:cxn>
                <a:cxn ang="0">
                  <a:pos x="163" y="434"/>
                </a:cxn>
                <a:cxn ang="0">
                  <a:pos x="147" y="403"/>
                </a:cxn>
                <a:cxn ang="0">
                  <a:pos x="137" y="370"/>
                </a:cxn>
                <a:cxn ang="0">
                  <a:pos x="129" y="337"/>
                </a:cxn>
                <a:cxn ang="0">
                  <a:pos x="121" y="303"/>
                </a:cxn>
                <a:cxn ang="0">
                  <a:pos x="113" y="270"/>
                </a:cxn>
                <a:cxn ang="0">
                  <a:pos x="98" y="239"/>
                </a:cxn>
                <a:cxn ang="0">
                  <a:pos x="78" y="211"/>
                </a:cxn>
                <a:cxn ang="0">
                  <a:pos x="49" y="188"/>
                </a:cxn>
                <a:cxn ang="0">
                  <a:pos x="0" y="101"/>
                </a:cxn>
                <a:cxn ang="0">
                  <a:pos x="0" y="89"/>
                </a:cxn>
                <a:cxn ang="0">
                  <a:pos x="0" y="74"/>
                </a:cxn>
                <a:cxn ang="0">
                  <a:pos x="0" y="60"/>
                </a:cxn>
                <a:cxn ang="0">
                  <a:pos x="2" y="43"/>
                </a:cxn>
                <a:cxn ang="0">
                  <a:pos x="7" y="30"/>
                </a:cxn>
                <a:cxn ang="0">
                  <a:pos x="13" y="19"/>
                </a:cxn>
                <a:cxn ang="0">
                  <a:pos x="25" y="14"/>
                </a:cxn>
                <a:cxn ang="0">
                  <a:pos x="42" y="12"/>
                </a:cxn>
                <a:cxn ang="0">
                  <a:pos x="54" y="0"/>
                </a:cxn>
                <a:cxn ang="0">
                  <a:pos x="44" y="30"/>
                </a:cxn>
                <a:cxn ang="0">
                  <a:pos x="38" y="61"/>
                </a:cxn>
                <a:cxn ang="0">
                  <a:pos x="36" y="96"/>
                </a:cxn>
                <a:cxn ang="0">
                  <a:pos x="38" y="134"/>
                </a:cxn>
              </a:cxnLst>
              <a:rect l="0" t="0" r="r" b="b"/>
              <a:pathLst>
                <a:path w="255" h="434">
                  <a:moveTo>
                    <a:pt x="38" y="134"/>
                  </a:moveTo>
                  <a:lnTo>
                    <a:pt x="47" y="147"/>
                  </a:lnTo>
                  <a:lnTo>
                    <a:pt x="59" y="157"/>
                  </a:lnTo>
                  <a:lnTo>
                    <a:pt x="70" y="167"/>
                  </a:lnTo>
                  <a:lnTo>
                    <a:pt x="85" y="173"/>
                  </a:lnTo>
                  <a:lnTo>
                    <a:pt x="100" y="178"/>
                  </a:lnTo>
                  <a:lnTo>
                    <a:pt x="114" y="178"/>
                  </a:lnTo>
                  <a:lnTo>
                    <a:pt x="131" y="176"/>
                  </a:lnTo>
                  <a:lnTo>
                    <a:pt x="147" y="171"/>
                  </a:lnTo>
                  <a:lnTo>
                    <a:pt x="152" y="191"/>
                  </a:lnTo>
                  <a:lnTo>
                    <a:pt x="162" y="208"/>
                  </a:lnTo>
                  <a:lnTo>
                    <a:pt x="175" y="222"/>
                  </a:lnTo>
                  <a:lnTo>
                    <a:pt x="189" y="239"/>
                  </a:lnTo>
                  <a:lnTo>
                    <a:pt x="202" y="239"/>
                  </a:lnTo>
                  <a:lnTo>
                    <a:pt x="212" y="242"/>
                  </a:lnTo>
                  <a:lnTo>
                    <a:pt x="220" y="249"/>
                  </a:lnTo>
                  <a:lnTo>
                    <a:pt x="227" y="257"/>
                  </a:lnTo>
                  <a:lnTo>
                    <a:pt x="234" y="267"/>
                  </a:lnTo>
                  <a:lnTo>
                    <a:pt x="240" y="277"/>
                  </a:lnTo>
                  <a:lnTo>
                    <a:pt x="247" y="285"/>
                  </a:lnTo>
                  <a:lnTo>
                    <a:pt x="255" y="293"/>
                  </a:lnTo>
                  <a:lnTo>
                    <a:pt x="253" y="300"/>
                  </a:lnTo>
                  <a:lnTo>
                    <a:pt x="247" y="306"/>
                  </a:lnTo>
                  <a:lnTo>
                    <a:pt x="240" y="313"/>
                  </a:lnTo>
                  <a:lnTo>
                    <a:pt x="232" y="319"/>
                  </a:lnTo>
                  <a:lnTo>
                    <a:pt x="222" y="326"/>
                  </a:lnTo>
                  <a:lnTo>
                    <a:pt x="214" y="333"/>
                  </a:lnTo>
                  <a:lnTo>
                    <a:pt x="206" y="341"/>
                  </a:lnTo>
                  <a:lnTo>
                    <a:pt x="201" y="347"/>
                  </a:lnTo>
                  <a:lnTo>
                    <a:pt x="189" y="370"/>
                  </a:lnTo>
                  <a:lnTo>
                    <a:pt x="189" y="393"/>
                  </a:lnTo>
                  <a:lnTo>
                    <a:pt x="185" y="415"/>
                  </a:lnTo>
                  <a:lnTo>
                    <a:pt x="163" y="434"/>
                  </a:lnTo>
                  <a:lnTo>
                    <a:pt x="147" y="403"/>
                  </a:lnTo>
                  <a:lnTo>
                    <a:pt x="137" y="370"/>
                  </a:lnTo>
                  <a:lnTo>
                    <a:pt x="129" y="337"/>
                  </a:lnTo>
                  <a:lnTo>
                    <a:pt x="121" y="303"/>
                  </a:lnTo>
                  <a:lnTo>
                    <a:pt x="113" y="270"/>
                  </a:lnTo>
                  <a:lnTo>
                    <a:pt x="98" y="239"/>
                  </a:lnTo>
                  <a:lnTo>
                    <a:pt x="78" y="211"/>
                  </a:lnTo>
                  <a:lnTo>
                    <a:pt x="49" y="188"/>
                  </a:lnTo>
                  <a:lnTo>
                    <a:pt x="0" y="101"/>
                  </a:lnTo>
                  <a:lnTo>
                    <a:pt x="0" y="89"/>
                  </a:lnTo>
                  <a:lnTo>
                    <a:pt x="0" y="74"/>
                  </a:lnTo>
                  <a:lnTo>
                    <a:pt x="0" y="60"/>
                  </a:lnTo>
                  <a:lnTo>
                    <a:pt x="2" y="43"/>
                  </a:lnTo>
                  <a:lnTo>
                    <a:pt x="7" y="30"/>
                  </a:lnTo>
                  <a:lnTo>
                    <a:pt x="13" y="19"/>
                  </a:lnTo>
                  <a:lnTo>
                    <a:pt x="25" y="14"/>
                  </a:lnTo>
                  <a:lnTo>
                    <a:pt x="42" y="12"/>
                  </a:lnTo>
                  <a:lnTo>
                    <a:pt x="54" y="0"/>
                  </a:lnTo>
                  <a:lnTo>
                    <a:pt x="44" y="30"/>
                  </a:lnTo>
                  <a:lnTo>
                    <a:pt x="38" y="61"/>
                  </a:lnTo>
                  <a:lnTo>
                    <a:pt x="36" y="96"/>
                  </a:lnTo>
                  <a:lnTo>
                    <a:pt x="38" y="134"/>
                  </a:lnTo>
                  <a:close/>
                </a:path>
              </a:pathLst>
            </a:custGeom>
            <a:solidFill>
              <a:srgbClr val="FFBFB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40" name="Freeform 48"/>
            <p:cNvSpPr>
              <a:spLocks/>
            </p:cNvSpPr>
            <p:nvPr/>
          </p:nvSpPr>
          <p:spPr bwMode="auto">
            <a:xfrm>
              <a:off x="111" y="635"/>
              <a:ext cx="76" cy="50"/>
            </a:xfrm>
            <a:custGeom>
              <a:avLst/>
              <a:gdLst/>
              <a:ahLst/>
              <a:cxnLst>
                <a:cxn ang="0">
                  <a:pos x="145" y="46"/>
                </a:cxn>
                <a:cxn ang="0">
                  <a:pos x="149" y="53"/>
                </a:cxn>
                <a:cxn ang="0">
                  <a:pos x="150" y="58"/>
                </a:cxn>
                <a:cxn ang="0">
                  <a:pos x="152" y="64"/>
                </a:cxn>
                <a:cxn ang="0">
                  <a:pos x="152" y="72"/>
                </a:cxn>
                <a:cxn ang="0">
                  <a:pos x="147" y="79"/>
                </a:cxn>
                <a:cxn ang="0">
                  <a:pos x="140" y="86"/>
                </a:cxn>
                <a:cxn ang="0">
                  <a:pos x="136" y="89"/>
                </a:cxn>
                <a:cxn ang="0">
                  <a:pos x="129" y="92"/>
                </a:cxn>
                <a:cxn ang="0">
                  <a:pos x="122" y="95"/>
                </a:cxn>
                <a:cxn ang="0">
                  <a:pos x="116" y="97"/>
                </a:cxn>
                <a:cxn ang="0">
                  <a:pos x="109" y="99"/>
                </a:cxn>
                <a:cxn ang="0">
                  <a:pos x="103" y="100"/>
                </a:cxn>
                <a:cxn ang="0">
                  <a:pos x="95" y="89"/>
                </a:cxn>
                <a:cxn ang="0">
                  <a:pos x="85" y="79"/>
                </a:cxn>
                <a:cxn ang="0">
                  <a:pos x="72" y="72"/>
                </a:cxn>
                <a:cxn ang="0">
                  <a:pos x="59" y="66"/>
                </a:cxn>
                <a:cxn ang="0">
                  <a:pos x="44" y="59"/>
                </a:cxn>
                <a:cxn ang="0">
                  <a:pos x="29" y="53"/>
                </a:cxn>
                <a:cxn ang="0">
                  <a:pos x="15" y="48"/>
                </a:cxn>
                <a:cxn ang="0">
                  <a:pos x="0" y="41"/>
                </a:cxn>
                <a:cxn ang="0">
                  <a:pos x="5" y="33"/>
                </a:cxn>
                <a:cxn ang="0">
                  <a:pos x="11" y="23"/>
                </a:cxn>
                <a:cxn ang="0">
                  <a:pos x="20" y="15"/>
                </a:cxn>
                <a:cxn ang="0">
                  <a:pos x="29" y="8"/>
                </a:cxn>
                <a:cxn ang="0">
                  <a:pos x="39" y="3"/>
                </a:cxn>
                <a:cxn ang="0">
                  <a:pos x="49" y="0"/>
                </a:cxn>
                <a:cxn ang="0">
                  <a:pos x="57" y="2"/>
                </a:cxn>
                <a:cxn ang="0">
                  <a:pos x="64" y="7"/>
                </a:cxn>
                <a:cxn ang="0">
                  <a:pos x="74" y="12"/>
                </a:cxn>
                <a:cxn ang="0">
                  <a:pos x="83" y="18"/>
                </a:cxn>
                <a:cxn ang="0">
                  <a:pos x="93" y="25"/>
                </a:cxn>
                <a:cxn ang="0">
                  <a:pos x="103" y="31"/>
                </a:cxn>
                <a:cxn ang="0">
                  <a:pos x="113" y="38"/>
                </a:cxn>
                <a:cxn ang="0">
                  <a:pos x="124" y="41"/>
                </a:cxn>
                <a:cxn ang="0">
                  <a:pos x="134" y="44"/>
                </a:cxn>
                <a:cxn ang="0">
                  <a:pos x="145" y="46"/>
                </a:cxn>
              </a:cxnLst>
              <a:rect l="0" t="0" r="r" b="b"/>
              <a:pathLst>
                <a:path w="152" h="100">
                  <a:moveTo>
                    <a:pt x="145" y="46"/>
                  </a:moveTo>
                  <a:lnTo>
                    <a:pt x="149" y="53"/>
                  </a:lnTo>
                  <a:lnTo>
                    <a:pt x="150" y="58"/>
                  </a:lnTo>
                  <a:lnTo>
                    <a:pt x="152" y="64"/>
                  </a:lnTo>
                  <a:lnTo>
                    <a:pt x="152" y="72"/>
                  </a:lnTo>
                  <a:lnTo>
                    <a:pt x="147" y="79"/>
                  </a:lnTo>
                  <a:lnTo>
                    <a:pt x="140" y="86"/>
                  </a:lnTo>
                  <a:lnTo>
                    <a:pt x="136" y="89"/>
                  </a:lnTo>
                  <a:lnTo>
                    <a:pt x="129" y="92"/>
                  </a:lnTo>
                  <a:lnTo>
                    <a:pt x="122" y="95"/>
                  </a:lnTo>
                  <a:lnTo>
                    <a:pt x="116" y="97"/>
                  </a:lnTo>
                  <a:lnTo>
                    <a:pt x="109" y="99"/>
                  </a:lnTo>
                  <a:lnTo>
                    <a:pt x="103" y="100"/>
                  </a:lnTo>
                  <a:lnTo>
                    <a:pt x="95" y="89"/>
                  </a:lnTo>
                  <a:lnTo>
                    <a:pt x="85" y="79"/>
                  </a:lnTo>
                  <a:lnTo>
                    <a:pt x="72" y="72"/>
                  </a:lnTo>
                  <a:lnTo>
                    <a:pt x="59" y="66"/>
                  </a:lnTo>
                  <a:lnTo>
                    <a:pt x="44" y="59"/>
                  </a:lnTo>
                  <a:lnTo>
                    <a:pt x="29" y="53"/>
                  </a:lnTo>
                  <a:lnTo>
                    <a:pt x="15" y="48"/>
                  </a:lnTo>
                  <a:lnTo>
                    <a:pt x="0" y="41"/>
                  </a:lnTo>
                  <a:lnTo>
                    <a:pt x="5" y="33"/>
                  </a:lnTo>
                  <a:lnTo>
                    <a:pt x="11" y="23"/>
                  </a:lnTo>
                  <a:lnTo>
                    <a:pt x="20" y="15"/>
                  </a:lnTo>
                  <a:lnTo>
                    <a:pt x="29" y="8"/>
                  </a:lnTo>
                  <a:lnTo>
                    <a:pt x="39" y="3"/>
                  </a:lnTo>
                  <a:lnTo>
                    <a:pt x="49" y="0"/>
                  </a:lnTo>
                  <a:lnTo>
                    <a:pt x="57" y="2"/>
                  </a:lnTo>
                  <a:lnTo>
                    <a:pt x="64" y="7"/>
                  </a:lnTo>
                  <a:lnTo>
                    <a:pt x="74" y="12"/>
                  </a:lnTo>
                  <a:lnTo>
                    <a:pt x="83" y="18"/>
                  </a:lnTo>
                  <a:lnTo>
                    <a:pt x="93" y="25"/>
                  </a:lnTo>
                  <a:lnTo>
                    <a:pt x="103" y="31"/>
                  </a:lnTo>
                  <a:lnTo>
                    <a:pt x="113" y="38"/>
                  </a:lnTo>
                  <a:lnTo>
                    <a:pt x="124" y="41"/>
                  </a:lnTo>
                  <a:lnTo>
                    <a:pt x="134" y="44"/>
                  </a:lnTo>
                  <a:lnTo>
                    <a:pt x="145" y="46"/>
                  </a:lnTo>
                  <a:close/>
                </a:path>
              </a:pathLst>
            </a:custGeom>
            <a:solidFill>
              <a:srgbClr val="FFBFB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39" name="Freeform 47"/>
            <p:cNvSpPr>
              <a:spLocks/>
            </p:cNvSpPr>
            <p:nvPr/>
          </p:nvSpPr>
          <p:spPr bwMode="auto">
            <a:xfrm>
              <a:off x="766" y="644"/>
              <a:ext cx="86" cy="68"/>
            </a:xfrm>
            <a:custGeom>
              <a:avLst/>
              <a:gdLst/>
              <a:ahLst/>
              <a:cxnLst>
                <a:cxn ang="0">
                  <a:pos x="170" y="7"/>
                </a:cxn>
                <a:cxn ang="0">
                  <a:pos x="173" y="28"/>
                </a:cxn>
                <a:cxn ang="0">
                  <a:pos x="169" y="46"/>
                </a:cxn>
                <a:cxn ang="0">
                  <a:pos x="159" y="64"/>
                </a:cxn>
                <a:cxn ang="0">
                  <a:pos x="146" y="79"/>
                </a:cxn>
                <a:cxn ang="0">
                  <a:pos x="129" y="94"/>
                </a:cxn>
                <a:cxn ang="0">
                  <a:pos x="111" y="107"/>
                </a:cxn>
                <a:cxn ang="0">
                  <a:pos x="95" y="118"/>
                </a:cxn>
                <a:cxn ang="0">
                  <a:pos x="79" y="132"/>
                </a:cxn>
                <a:cxn ang="0">
                  <a:pos x="69" y="135"/>
                </a:cxn>
                <a:cxn ang="0">
                  <a:pos x="59" y="137"/>
                </a:cxn>
                <a:cxn ang="0">
                  <a:pos x="49" y="137"/>
                </a:cxn>
                <a:cxn ang="0">
                  <a:pos x="40" y="135"/>
                </a:cxn>
                <a:cxn ang="0">
                  <a:pos x="30" y="132"/>
                </a:cxn>
                <a:cxn ang="0">
                  <a:pos x="20" y="130"/>
                </a:cxn>
                <a:cxn ang="0">
                  <a:pos x="12" y="127"/>
                </a:cxn>
                <a:cxn ang="0">
                  <a:pos x="2" y="125"/>
                </a:cxn>
                <a:cxn ang="0">
                  <a:pos x="0" y="118"/>
                </a:cxn>
                <a:cxn ang="0">
                  <a:pos x="5" y="115"/>
                </a:cxn>
                <a:cxn ang="0">
                  <a:pos x="12" y="114"/>
                </a:cxn>
                <a:cxn ang="0">
                  <a:pos x="18" y="110"/>
                </a:cxn>
                <a:cxn ang="0">
                  <a:pos x="38" y="104"/>
                </a:cxn>
                <a:cxn ang="0">
                  <a:pos x="54" y="92"/>
                </a:cxn>
                <a:cxn ang="0">
                  <a:pos x="67" y="77"/>
                </a:cxn>
                <a:cxn ang="0">
                  <a:pos x="79" y="61"/>
                </a:cxn>
                <a:cxn ang="0">
                  <a:pos x="92" y="45"/>
                </a:cxn>
                <a:cxn ang="0">
                  <a:pos x="105" y="28"/>
                </a:cxn>
                <a:cxn ang="0">
                  <a:pos x="120" y="12"/>
                </a:cxn>
                <a:cxn ang="0">
                  <a:pos x="138" y="0"/>
                </a:cxn>
                <a:cxn ang="0">
                  <a:pos x="170" y="7"/>
                </a:cxn>
              </a:cxnLst>
              <a:rect l="0" t="0" r="r" b="b"/>
              <a:pathLst>
                <a:path w="173" h="137">
                  <a:moveTo>
                    <a:pt x="170" y="7"/>
                  </a:moveTo>
                  <a:lnTo>
                    <a:pt x="173" y="28"/>
                  </a:lnTo>
                  <a:lnTo>
                    <a:pt x="169" y="46"/>
                  </a:lnTo>
                  <a:lnTo>
                    <a:pt x="159" y="64"/>
                  </a:lnTo>
                  <a:lnTo>
                    <a:pt x="146" y="79"/>
                  </a:lnTo>
                  <a:lnTo>
                    <a:pt x="129" y="94"/>
                  </a:lnTo>
                  <a:lnTo>
                    <a:pt x="111" y="107"/>
                  </a:lnTo>
                  <a:lnTo>
                    <a:pt x="95" y="118"/>
                  </a:lnTo>
                  <a:lnTo>
                    <a:pt x="79" y="132"/>
                  </a:lnTo>
                  <a:lnTo>
                    <a:pt x="69" y="135"/>
                  </a:lnTo>
                  <a:lnTo>
                    <a:pt x="59" y="137"/>
                  </a:lnTo>
                  <a:lnTo>
                    <a:pt x="49" y="137"/>
                  </a:lnTo>
                  <a:lnTo>
                    <a:pt x="40" y="135"/>
                  </a:lnTo>
                  <a:lnTo>
                    <a:pt x="30" y="132"/>
                  </a:lnTo>
                  <a:lnTo>
                    <a:pt x="20" y="130"/>
                  </a:lnTo>
                  <a:lnTo>
                    <a:pt x="12" y="127"/>
                  </a:lnTo>
                  <a:lnTo>
                    <a:pt x="2" y="125"/>
                  </a:lnTo>
                  <a:lnTo>
                    <a:pt x="0" y="118"/>
                  </a:lnTo>
                  <a:lnTo>
                    <a:pt x="5" y="115"/>
                  </a:lnTo>
                  <a:lnTo>
                    <a:pt x="12" y="114"/>
                  </a:lnTo>
                  <a:lnTo>
                    <a:pt x="18" y="110"/>
                  </a:lnTo>
                  <a:lnTo>
                    <a:pt x="38" y="104"/>
                  </a:lnTo>
                  <a:lnTo>
                    <a:pt x="54" y="92"/>
                  </a:lnTo>
                  <a:lnTo>
                    <a:pt x="67" y="77"/>
                  </a:lnTo>
                  <a:lnTo>
                    <a:pt x="79" y="61"/>
                  </a:lnTo>
                  <a:lnTo>
                    <a:pt x="92" y="45"/>
                  </a:lnTo>
                  <a:lnTo>
                    <a:pt x="105" y="28"/>
                  </a:lnTo>
                  <a:lnTo>
                    <a:pt x="120" y="12"/>
                  </a:lnTo>
                  <a:lnTo>
                    <a:pt x="138" y="0"/>
                  </a:lnTo>
                  <a:lnTo>
                    <a:pt x="170" y="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38" name="Freeform 46"/>
            <p:cNvSpPr>
              <a:spLocks/>
            </p:cNvSpPr>
            <p:nvPr/>
          </p:nvSpPr>
          <p:spPr bwMode="auto">
            <a:xfrm>
              <a:off x="16" y="662"/>
              <a:ext cx="266" cy="302"/>
            </a:xfrm>
            <a:custGeom>
              <a:avLst/>
              <a:gdLst/>
              <a:ahLst/>
              <a:cxnLst>
                <a:cxn ang="0">
                  <a:pos x="491" y="39"/>
                </a:cxn>
                <a:cxn ang="0">
                  <a:pos x="513" y="92"/>
                </a:cxn>
                <a:cxn ang="0">
                  <a:pos x="534" y="143"/>
                </a:cxn>
                <a:cxn ang="0">
                  <a:pos x="433" y="297"/>
                </a:cxn>
                <a:cxn ang="0">
                  <a:pos x="407" y="478"/>
                </a:cxn>
                <a:cxn ang="0">
                  <a:pos x="294" y="560"/>
                </a:cxn>
                <a:cxn ang="0">
                  <a:pos x="263" y="580"/>
                </a:cxn>
                <a:cxn ang="0">
                  <a:pos x="230" y="598"/>
                </a:cxn>
                <a:cxn ang="0">
                  <a:pos x="170" y="503"/>
                </a:cxn>
                <a:cxn ang="0">
                  <a:pos x="69" y="367"/>
                </a:cxn>
                <a:cxn ang="0">
                  <a:pos x="21" y="204"/>
                </a:cxn>
                <a:cxn ang="0">
                  <a:pos x="0" y="133"/>
                </a:cxn>
                <a:cxn ang="0">
                  <a:pos x="62" y="107"/>
                </a:cxn>
                <a:cxn ang="0">
                  <a:pos x="132" y="67"/>
                </a:cxn>
                <a:cxn ang="0">
                  <a:pos x="168" y="115"/>
                </a:cxn>
                <a:cxn ang="0">
                  <a:pos x="206" y="189"/>
                </a:cxn>
                <a:cxn ang="0">
                  <a:pos x="191" y="233"/>
                </a:cxn>
                <a:cxn ang="0">
                  <a:pos x="160" y="253"/>
                </a:cxn>
                <a:cxn ang="0">
                  <a:pos x="124" y="204"/>
                </a:cxn>
                <a:cxn ang="0">
                  <a:pos x="103" y="143"/>
                </a:cxn>
                <a:cxn ang="0">
                  <a:pos x="78" y="158"/>
                </a:cxn>
                <a:cxn ang="0">
                  <a:pos x="95" y="212"/>
                </a:cxn>
                <a:cxn ang="0">
                  <a:pos x="113" y="256"/>
                </a:cxn>
                <a:cxn ang="0">
                  <a:pos x="144" y="291"/>
                </a:cxn>
                <a:cxn ang="0">
                  <a:pos x="175" y="297"/>
                </a:cxn>
                <a:cxn ang="0">
                  <a:pos x="194" y="291"/>
                </a:cxn>
                <a:cxn ang="0">
                  <a:pos x="212" y="274"/>
                </a:cxn>
                <a:cxn ang="0">
                  <a:pos x="255" y="297"/>
                </a:cxn>
                <a:cxn ang="0">
                  <a:pos x="297" y="319"/>
                </a:cxn>
                <a:cxn ang="0">
                  <a:pos x="322" y="380"/>
                </a:cxn>
                <a:cxn ang="0">
                  <a:pos x="305" y="472"/>
                </a:cxn>
                <a:cxn ang="0">
                  <a:pos x="335" y="447"/>
                </a:cxn>
                <a:cxn ang="0">
                  <a:pos x="353" y="409"/>
                </a:cxn>
                <a:cxn ang="0">
                  <a:pos x="359" y="358"/>
                </a:cxn>
                <a:cxn ang="0">
                  <a:pos x="327" y="299"/>
                </a:cxn>
                <a:cxn ang="0">
                  <a:pos x="268" y="261"/>
                </a:cxn>
                <a:cxn ang="0">
                  <a:pos x="274" y="210"/>
                </a:cxn>
                <a:cxn ang="0">
                  <a:pos x="362" y="200"/>
                </a:cxn>
                <a:cxn ang="0">
                  <a:pos x="442" y="159"/>
                </a:cxn>
                <a:cxn ang="0">
                  <a:pos x="464" y="105"/>
                </a:cxn>
                <a:cxn ang="0">
                  <a:pos x="446" y="92"/>
                </a:cxn>
                <a:cxn ang="0">
                  <a:pos x="426" y="128"/>
                </a:cxn>
                <a:cxn ang="0">
                  <a:pos x="397" y="158"/>
                </a:cxn>
                <a:cxn ang="0">
                  <a:pos x="354" y="168"/>
                </a:cxn>
                <a:cxn ang="0">
                  <a:pos x="315" y="181"/>
                </a:cxn>
                <a:cxn ang="0">
                  <a:pos x="278" y="176"/>
                </a:cxn>
                <a:cxn ang="0">
                  <a:pos x="282" y="130"/>
                </a:cxn>
                <a:cxn ang="0">
                  <a:pos x="296" y="92"/>
                </a:cxn>
                <a:cxn ang="0">
                  <a:pos x="333" y="72"/>
                </a:cxn>
                <a:cxn ang="0">
                  <a:pos x="353" y="53"/>
                </a:cxn>
                <a:cxn ang="0">
                  <a:pos x="371" y="30"/>
                </a:cxn>
                <a:cxn ang="0">
                  <a:pos x="403" y="15"/>
                </a:cxn>
                <a:cxn ang="0">
                  <a:pos x="438" y="2"/>
                </a:cxn>
                <a:cxn ang="0">
                  <a:pos x="473" y="5"/>
                </a:cxn>
              </a:cxnLst>
              <a:rect l="0" t="0" r="r" b="b"/>
              <a:pathLst>
                <a:path w="534" h="603">
                  <a:moveTo>
                    <a:pt x="473" y="5"/>
                  </a:moveTo>
                  <a:lnTo>
                    <a:pt x="483" y="23"/>
                  </a:lnTo>
                  <a:lnTo>
                    <a:pt x="491" y="39"/>
                  </a:lnTo>
                  <a:lnTo>
                    <a:pt x="500" y="57"/>
                  </a:lnTo>
                  <a:lnTo>
                    <a:pt x="506" y="74"/>
                  </a:lnTo>
                  <a:lnTo>
                    <a:pt x="513" y="92"/>
                  </a:lnTo>
                  <a:lnTo>
                    <a:pt x="519" y="108"/>
                  </a:lnTo>
                  <a:lnTo>
                    <a:pt x="527" y="127"/>
                  </a:lnTo>
                  <a:lnTo>
                    <a:pt x="534" y="143"/>
                  </a:lnTo>
                  <a:lnTo>
                    <a:pt x="477" y="184"/>
                  </a:lnTo>
                  <a:lnTo>
                    <a:pt x="446" y="237"/>
                  </a:lnTo>
                  <a:lnTo>
                    <a:pt x="433" y="297"/>
                  </a:lnTo>
                  <a:lnTo>
                    <a:pt x="428" y="360"/>
                  </a:lnTo>
                  <a:lnTo>
                    <a:pt x="423" y="422"/>
                  </a:lnTo>
                  <a:lnTo>
                    <a:pt x="407" y="478"/>
                  </a:lnTo>
                  <a:lnTo>
                    <a:pt x="371" y="523"/>
                  </a:lnTo>
                  <a:lnTo>
                    <a:pt x="305" y="554"/>
                  </a:lnTo>
                  <a:lnTo>
                    <a:pt x="294" y="560"/>
                  </a:lnTo>
                  <a:lnTo>
                    <a:pt x="284" y="567"/>
                  </a:lnTo>
                  <a:lnTo>
                    <a:pt x="273" y="574"/>
                  </a:lnTo>
                  <a:lnTo>
                    <a:pt x="263" y="580"/>
                  </a:lnTo>
                  <a:lnTo>
                    <a:pt x="251" y="587"/>
                  </a:lnTo>
                  <a:lnTo>
                    <a:pt x="240" y="593"/>
                  </a:lnTo>
                  <a:lnTo>
                    <a:pt x="230" y="598"/>
                  </a:lnTo>
                  <a:lnTo>
                    <a:pt x="219" y="603"/>
                  </a:lnTo>
                  <a:lnTo>
                    <a:pt x="199" y="551"/>
                  </a:lnTo>
                  <a:lnTo>
                    <a:pt x="170" y="503"/>
                  </a:lnTo>
                  <a:lnTo>
                    <a:pt x="136" y="457"/>
                  </a:lnTo>
                  <a:lnTo>
                    <a:pt x="101" y="413"/>
                  </a:lnTo>
                  <a:lnTo>
                    <a:pt x="69" y="367"/>
                  </a:lnTo>
                  <a:lnTo>
                    <a:pt x="42" y="317"/>
                  </a:lnTo>
                  <a:lnTo>
                    <a:pt x="25" y="263"/>
                  </a:lnTo>
                  <a:lnTo>
                    <a:pt x="21" y="204"/>
                  </a:lnTo>
                  <a:lnTo>
                    <a:pt x="11" y="181"/>
                  </a:lnTo>
                  <a:lnTo>
                    <a:pt x="2" y="158"/>
                  </a:lnTo>
                  <a:lnTo>
                    <a:pt x="0" y="133"/>
                  </a:lnTo>
                  <a:lnTo>
                    <a:pt x="10" y="110"/>
                  </a:lnTo>
                  <a:lnTo>
                    <a:pt x="36" y="113"/>
                  </a:lnTo>
                  <a:lnTo>
                    <a:pt x="62" y="107"/>
                  </a:lnTo>
                  <a:lnTo>
                    <a:pt x="87" y="92"/>
                  </a:lnTo>
                  <a:lnTo>
                    <a:pt x="111" y="77"/>
                  </a:lnTo>
                  <a:lnTo>
                    <a:pt x="132" y="67"/>
                  </a:lnTo>
                  <a:lnTo>
                    <a:pt x="150" y="67"/>
                  </a:lnTo>
                  <a:lnTo>
                    <a:pt x="162" y="80"/>
                  </a:lnTo>
                  <a:lnTo>
                    <a:pt x="168" y="115"/>
                  </a:lnTo>
                  <a:lnTo>
                    <a:pt x="181" y="140"/>
                  </a:lnTo>
                  <a:lnTo>
                    <a:pt x="194" y="164"/>
                  </a:lnTo>
                  <a:lnTo>
                    <a:pt x="206" y="189"/>
                  </a:lnTo>
                  <a:lnTo>
                    <a:pt x="212" y="215"/>
                  </a:lnTo>
                  <a:lnTo>
                    <a:pt x="201" y="222"/>
                  </a:lnTo>
                  <a:lnTo>
                    <a:pt x="191" y="233"/>
                  </a:lnTo>
                  <a:lnTo>
                    <a:pt x="185" y="247"/>
                  </a:lnTo>
                  <a:lnTo>
                    <a:pt x="180" y="258"/>
                  </a:lnTo>
                  <a:lnTo>
                    <a:pt x="160" y="253"/>
                  </a:lnTo>
                  <a:lnTo>
                    <a:pt x="144" y="242"/>
                  </a:lnTo>
                  <a:lnTo>
                    <a:pt x="132" y="225"/>
                  </a:lnTo>
                  <a:lnTo>
                    <a:pt x="124" y="204"/>
                  </a:lnTo>
                  <a:lnTo>
                    <a:pt x="118" y="182"/>
                  </a:lnTo>
                  <a:lnTo>
                    <a:pt x="111" y="161"/>
                  </a:lnTo>
                  <a:lnTo>
                    <a:pt x="103" y="143"/>
                  </a:lnTo>
                  <a:lnTo>
                    <a:pt x="91" y="127"/>
                  </a:lnTo>
                  <a:lnTo>
                    <a:pt x="77" y="140"/>
                  </a:lnTo>
                  <a:lnTo>
                    <a:pt x="78" y="158"/>
                  </a:lnTo>
                  <a:lnTo>
                    <a:pt x="85" y="177"/>
                  </a:lnTo>
                  <a:lnTo>
                    <a:pt x="88" y="197"/>
                  </a:lnTo>
                  <a:lnTo>
                    <a:pt x="95" y="212"/>
                  </a:lnTo>
                  <a:lnTo>
                    <a:pt x="100" y="227"/>
                  </a:lnTo>
                  <a:lnTo>
                    <a:pt x="106" y="242"/>
                  </a:lnTo>
                  <a:lnTo>
                    <a:pt x="113" y="256"/>
                  </a:lnTo>
                  <a:lnTo>
                    <a:pt x="121" y="270"/>
                  </a:lnTo>
                  <a:lnTo>
                    <a:pt x="131" y="281"/>
                  </a:lnTo>
                  <a:lnTo>
                    <a:pt x="144" y="291"/>
                  </a:lnTo>
                  <a:lnTo>
                    <a:pt x="158" y="297"/>
                  </a:lnTo>
                  <a:lnTo>
                    <a:pt x="167" y="297"/>
                  </a:lnTo>
                  <a:lnTo>
                    <a:pt x="175" y="297"/>
                  </a:lnTo>
                  <a:lnTo>
                    <a:pt x="181" y="296"/>
                  </a:lnTo>
                  <a:lnTo>
                    <a:pt x="188" y="293"/>
                  </a:lnTo>
                  <a:lnTo>
                    <a:pt x="194" y="291"/>
                  </a:lnTo>
                  <a:lnTo>
                    <a:pt x="201" y="286"/>
                  </a:lnTo>
                  <a:lnTo>
                    <a:pt x="207" y="281"/>
                  </a:lnTo>
                  <a:lnTo>
                    <a:pt x="212" y="274"/>
                  </a:lnTo>
                  <a:lnTo>
                    <a:pt x="225" y="284"/>
                  </a:lnTo>
                  <a:lnTo>
                    <a:pt x="240" y="291"/>
                  </a:lnTo>
                  <a:lnTo>
                    <a:pt x="255" y="297"/>
                  </a:lnTo>
                  <a:lnTo>
                    <a:pt x="269" y="304"/>
                  </a:lnTo>
                  <a:lnTo>
                    <a:pt x="284" y="311"/>
                  </a:lnTo>
                  <a:lnTo>
                    <a:pt x="297" y="319"/>
                  </a:lnTo>
                  <a:lnTo>
                    <a:pt x="310" y="330"/>
                  </a:lnTo>
                  <a:lnTo>
                    <a:pt x="322" y="345"/>
                  </a:lnTo>
                  <a:lnTo>
                    <a:pt x="322" y="380"/>
                  </a:lnTo>
                  <a:lnTo>
                    <a:pt x="317" y="413"/>
                  </a:lnTo>
                  <a:lnTo>
                    <a:pt x="309" y="442"/>
                  </a:lnTo>
                  <a:lnTo>
                    <a:pt x="305" y="472"/>
                  </a:lnTo>
                  <a:lnTo>
                    <a:pt x="317" y="465"/>
                  </a:lnTo>
                  <a:lnTo>
                    <a:pt x="327" y="457"/>
                  </a:lnTo>
                  <a:lnTo>
                    <a:pt x="335" y="447"/>
                  </a:lnTo>
                  <a:lnTo>
                    <a:pt x="343" y="436"/>
                  </a:lnTo>
                  <a:lnTo>
                    <a:pt x="348" y="422"/>
                  </a:lnTo>
                  <a:lnTo>
                    <a:pt x="353" y="409"/>
                  </a:lnTo>
                  <a:lnTo>
                    <a:pt x="356" y="396"/>
                  </a:lnTo>
                  <a:lnTo>
                    <a:pt x="359" y="385"/>
                  </a:lnTo>
                  <a:lnTo>
                    <a:pt x="359" y="358"/>
                  </a:lnTo>
                  <a:lnTo>
                    <a:pt x="353" y="335"/>
                  </a:lnTo>
                  <a:lnTo>
                    <a:pt x="343" y="316"/>
                  </a:lnTo>
                  <a:lnTo>
                    <a:pt x="327" y="299"/>
                  </a:lnTo>
                  <a:lnTo>
                    <a:pt x="309" y="286"/>
                  </a:lnTo>
                  <a:lnTo>
                    <a:pt x="289" y="273"/>
                  </a:lnTo>
                  <a:lnTo>
                    <a:pt x="268" y="261"/>
                  </a:lnTo>
                  <a:lnTo>
                    <a:pt x="247" y="251"/>
                  </a:lnTo>
                  <a:lnTo>
                    <a:pt x="247" y="209"/>
                  </a:lnTo>
                  <a:lnTo>
                    <a:pt x="274" y="210"/>
                  </a:lnTo>
                  <a:lnTo>
                    <a:pt x="302" y="210"/>
                  </a:lnTo>
                  <a:lnTo>
                    <a:pt x="333" y="207"/>
                  </a:lnTo>
                  <a:lnTo>
                    <a:pt x="362" y="200"/>
                  </a:lnTo>
                  <a:lnTo>
                    <a:pt x="390" y="191"/>
                  </a:lnTo>
                  <a:lnTo>
                    <a:pt x="418" y="177"/>
                  </a:lnTo>
                  <a:lnTo>
                    <a:pt x="442" y="159"/>
                  </a:lnTo>
                  <a:lnTo>
                    <a:pt x="464" y="138"/>
                  </a:lnTo>
                  <a:lnTo>
                    <a:pt x="464" y="122"/>
                  </a:lnTo>
                  <a:lnTo>
                    <a:pt x="464" y="105"/>
                  </a:lnTo>
                  <a:lnTo>
                    <a:pt x="462" y="92"/>
                  </a:lnTo>
                  <a:lnTo>
                    <a:pt x="452" y="79"/>
                  </a:lnTo>
                  <a:lnTo>
                    <a:pt x="446" y="92"/>
                  </a:lnTo>
                  <a:lnTo>
                    <a:pt x="441" y="105"/>
                  </a:lnTo>
                  <a:lnTo>
                    <a:pt x="434" y="117"/>
                  </a:lnTo>
                  <a:lnTo>
                    <a:pt x="426" y="128"/>
                  </a:lnTo>
                  <a:lnTo>
                    <a:pt x="418" y="140"/>
                  </a:lnTo>
                  <a:lnTo>
                    <a:pt x="408" y="150"/>
                  </a:lnTo>
                  <a:lnTo>
                    <a:pt x="397" y="158"/>
                  </a:lnTo>
                  <a:lnTo>
                    <a:pt x="382" y="166"/>
                  </a:lnTo>
                  <a:lnTo>
                    <a:pt x="367" y="166"/>
                  </a:lnTo>
                  <a:lnTo>
                    <a:pt x="354" y="168"/>
                  </a:lnTo>
                  <a:lnTo>
                    <a:pt x="340" y="173"/>
                  </a:lnTo>
                  <a:lnTo>
                    <a:pt x="328" y="177"/>
                  </a:lnTo>
                  <a:lnTo>
                    <a:pt x="315" y="181"/>
                  </a:lnTo>
                  <a:lnTo>
                    <a:pt x="302" y="182"/>
                  </a:lnTo>
                  <a:lnTo>
                    <a:pt x="291" y="181"/>
                  </a:lnTo>
                  <a:lnTo>
                    <a:pt x="278" y="176"/>
                  </a:lnTo>
                  <a:lnTo>
                    <a:pt x="281" y="159"/>
                  </a:lnTo>
                  <a:lnTo>
                    <a:pt x="281" y="145"/>
                  </a:lnTo>
                  <a:lnTo>
                    <a:pt x="282" y="130"/>
                  </a:lnTo>
                  <a:lnTo>
                    <a:pt x="284" y="117"/>
                  </a:lnTo>
                  <a:lnTo>
                    <a:pt x="287" y="103"/>
                  </a:lnTo>
                  <a:lnTo>
                    <a:pt x="296" y="92"/>
                  </a:lnTo>
                  <a:lnTo>
                    <a:pt x="305" y="80"/>
                  </a:lnTo>
                  <a:lnTo>
                    <a:pt x="322" y="72"/>
                  </a:lnTo>
                  <a:lnTo>
                    <a:pt x="333" y="72"/>
                  </a:lnTo>
                  <a:lnTo>
                    <a:pt x="341" y="67"/>
                  </a:lnTo>
                  <a:lnTo>
                    <a:pt x="348" y="61"/>
                  </a:lnTo>
                  <a:lnTo>
                    <a:pt x="353" y="53"/>
                  </a:lnTo>
                  <a:lnTo>
                    <a:pt x="358" y="44"/>
                  </a:lnTo>
                  <a:lnTo>
                    <a:pt x="362" y="36"/>
                  </a:lnTo>
                  <a:lnTo>
                    <a:pt x="371" y="30"/>
                  </a:lnTo>
                  <a:lnTo>
                    <a:pt x="382" y="28"/>
                  </a:lnTo>
                  <a:lnTo>
                    <a:pt x="392" y="21"/>
                  </a:lnTo>
                  <a:lnTo>
                    <a:pt x="403" y="15"/>
                  </a:lnTo>
                  <a:lnTo>
                    <a:pt x="415" y="8"/>
                  </a:lnTo>
                  <a:lnTo>
                    <a:pt x="426" y="3"/>
                  </a:lnTo>
                  <a:lnTo>
                    <a:pt x="438" y="2"/>
                  </a:lnTo>
                  <a:lnTo>
                    <a:pt x="449" y="0"/>
                  </a:lnTo>
                  <a:lnTo>
                    <a:pt x="462" y="2"/>
                  </a:lnTo>
                  <a:lnTo>
                    <a:pt x="473" y="5"/>
                  </a:lnTo>
                  <a:close/>
                </a:path>
              </a:pathLst>
            </a:custGeom>
            <a:solidFill>
              <a:srgbClr val="FFBFB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37" name="Freeform 45"/>
            <p:cNvSpPr>
              <a:spLocks/>
            </p:cNvSpPr>
            <p:nvPr/>
          </p:nvSpPr>
          <p:spPr bwMode="auto">
            <a:xfrm>
              <a:off x="81" y="671"/>
              <a:ext cx="60" cy="85"/>
            </a:xfrm>
            <a:custGeom>
              <a:avLst/>
              <a:gdLst/>
              <a:ahLst/>
              <a:cxnLst>
                <a:cxn ang="0">
                  <a:pos x="119" y="35"/>
                </a:cxn>
                <a:cxn ang="0">
                  <a:pos x="120" y="71"/>
                </a:cxn>
                <a:cxn ang="0">
                  <a:pos x="117" y="106"/>
                </a:cxn>
                <a:cxn ang="0">
                  <a:pos x="114" y="138"/>
                </a:cxn>
                <a:cxn ang="0">
                  <a:pos x="116" y="171"/>
                </a:cxn>
                <a:cxn ang="0">
                  <a:pos x="98" y="153"/>
                </a:cxn>
                <a:cxn ang="0">
                  <a:pos x="86" y="129"/>
                </a:cxn>
                <a:cxn ang="0">
                  <a:pos x="80" y="102"/>
                </a:cxn>
                <a:cxn ang="0">
                  <a:pos x="75" y="74"/>
                </a:cxn>
                <a:cxn ang="0">
                  <a:pos x="68" y="51"/>
                </a:cxn>
                <a:cxn ang="0">
                  <a:pos x="55" y="32"/>
                </a:cxn>
                <a:cxn ang="0">
                  <a:pos x="37" y="18"/>
                </a:cxn>
                <a:cxn ang="0">
                  <a:pos x="6" y="17"/>
                </a:cxn>
                <a:cxn ang="0">
                  <a:pos x="0" y="12"/>
                </a:cxn>
                <a:cxn ang="0">
                  <a:pos x="6" y="2"/>
                </a:cxn>
                <a:cxn ang="0">
                  <a:pos x="13" y="0"/>
                </a:cxn>
                <a:cxn ang="0">
                  <a:pos x="19" y="2"/>
                </a:cxn>
                <a:cxn ang="0">
                  <a:pos x="27" y="5"/>
                </a:cxn>
                <a:cxn ang="0">
                  <a:pos x="34" y="10"/>
                </a:cxn>
                <a:cxn ang="0">
                  <a:pos x="40" y="12"/>
                </a:cxn>
                <a:cxn ang="0">
                  <a:pos x="47" y="10"/>
                </a:cxn>
                <a:cxn ang="0">
                  <a:pos x="54" y="0"/>
                </a:cxn>
                <a:cxn ang="0">
                  <a:pos x="119" y="35"/>
                </a:cxn>
              </a:cxnLst>
              <a:rect l="0" t="0" r="r" b="b"/>
              <a:pathLst>
                <a:path w="120" h="171">
                  <a:moveTo>
                    <a:pt x="119" y="35"/>
                  </a:moveTo>
                  <a:lnTo>
                    <a:pt x="120" y="71"/>
                  </a:lnTo>
                  <a:lnTo>
                    <a:pt x="117" y="106"/>
                  </a:lnTo>
                  <a:lnTo>
                    <a:pt x="114" y="138"/>
                  </a:lnTo>
                  <a:lnTo>
                    <a:pt x="116" y="171"/>
                  </a:lnTo>
                  <a:lnTo>
                    <a:pt x="98" y="153"/>
                  </a:lnTo>
                  <a:lnTo>
                    <a:pt x="86" y="129"/>
                  </a:lnTo>
                  <a:lnTo>
                    <a:pt x="80" y="102"/>
                  </a:lnTo>
                  <a:lnTo>
                    <a:pt x="75" y="74"/>
                  </a:lnTo>
                  <a:lnTo>
                    <a:pt x="68" y="51"/>
                  </a:lnTo>
                  <a:lnTo>
                    <a:pt x="55" y="32"/>
                  </a:lnTo>
                  <a:lnTo>
                    <a:pt x="37" y="18"/>
                  </a:lnTo>
                  <a:lnTo>
                    <a:pt x="6" y="17"/>
                  </a:lnTo>
                  <a:lnTo>
                    <a:pt x="0" y="12"/>
                  </a:lnTo>
                  <a:lnTo>
                    <a:pt x="6" y="2"/>
                  </a:lnTo>
                  <a:lnTo>
                    <a:pt x="13" y="0"/>
                  </a:lnTo>
                  <a:lnTo>
                    <a:pt x="19" y="2"/>
                  </a:lnTo>
                  <a:lnTo>
                    <a:pt x="27" y="5"/>
                  </a:lnTo>
                  <a:lnTo>
                    <a:pt x="34" y="10"/>
                  </a:lnTo>
                  <a:lnTo>
                    <a:pt x="40" y="12"/>
                  </a:lnTo>
                  <a:lnTo>
                    <a:pt x="47" y="10"/>
                  </a:lnTo>
                  <a:lnTo>
                    <a:pt x="54" y="0"/>
                  </a:lnTo>
                  <a:lnTo>
                    <a:pt x="119" y="35"/>
                  </a:lnTo>
                  <a:close/>
                </a:path>
              </a:pathLst>
            </a:custGeom>
            <a:solidFill>
              <a:srgbClr val="FFBFB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36" name="Freeform 44"/>
            <p:cNvSpPr>
              <a:spLocks/>
            </p:cNvSpPr>
            <p:nvPr/>
          </p:nvSpPr>
          <p:spPr bwMode="auto">
            <a:xfrm>
              <a:off x="829" y="679"/>
              <a:ext cx="49" cy="62"/>
            </a:xfrm>
            <a:custGeom>
              <a:avLst/>
              <a:gdLst/>
              <a:ahLst/>
              <a:cxnLst>
                <a:cxn ang="0">
                  <a:pos x="54" y="105"/>
                </a:cxn>
                <a:cxn ang="0">
                  <a:pos x="45" y="105"/>
                </a:cxn>
                <a:cxn ang="0">
                  <a:pos x="39" y="108"/>
                </a:cxn>
                <a:cxn ang="0">
                  <a:pos x="34" y="112"/>
                </a:cxn>
                <a:cxn ang="0">
                  <a:pos x="28" y="117"/>
                </a:cxn>
                <a:cxn ang="0">
                  <a:pos x="23" y="120"/>
                </a:cxn>
                <a:cxn ang="0">
                  <a:pos x="16" y="123"/>
                </a:cxn>
                <a:cxn ang="0">
                  <a:pos x="8" y="123"/>
                </a:cxn>
                <a:cxn ang="0">
                  <a:pos x="0" y="121"/>
                </a:cxn>
                <a:cxn ang="0">
                  <a:pos x="14" y="108"/>
                </a:cxn>
                <a:cxn ang="0">
                  <a:pos x="26" y="94"/>
                </a:cxn>
                <a:cxn ang="0">
                  <a:pos x="37" y="77"/>
                </a:cxn>
                <a:cxn ang="0">
                  <a:pos x="47" y="61"/>
                </a:cxn>
                <a:cxn ang="0">
                  <a:pos x="57" y="43"/>
                </a:cxn>
                <a:cxn ang="0">
                  <a:pos x="67" y="28"/>
                </a:cxn>
                <a:cxn ang="0">
                  <a:pos x="80" y="13"/>
                </a:cxn>
                <a:cxn ang="0">
                  <a:pos x="93" y="0"/>
                </a:cxn>
                <a:cxn ang="0">
                  <a:pos x="96" y="13"/>
                </a:cxn>
                <a:cxn ang="0">
                  <a:pos x="96" y="28"/>
                </a:cxn>
                <a:cxn ang="0">
                  <a:pos x="96" y="44"/>
                </a:cxn>
                <a:cxn ang="0">
                  <a:pos x="93" y="59"/>
                </a:cxn>
                <a:cxn ang="0">
                  <a:pos x="88" y="74"/>
                </a:cxn>
                <a:cxn ang="0">
                  <a:pos x="80" y="87"/>
                </a:cxn>
                <a:cxn ang="0">
                  <a:pos x="68" y="97"/>
                </a:cxn>
                <a:cxn ang="0">
                  <a:pos x="54" y="105"/>
                </a:cxn>
              </a:cxnLst>
              <a:rect l="0" t="0" r="r" b="b"/>
              <a:pathLst>
                <a:path w="96" h="123">
                  <a:moveTo>
                    <a:pt x="54" y="105"/>
                  </a:moveTo>
                  <a:lnTo>
                    <a:pt x="45" y="105"/>
                  </a:lnTo>
                  <a:lnTo>
                    <a:pt x="39" y="108"/>
                  </a:lnTo>
                  <a:lnTo>
                    <a:pt x="34" y="112"/>
                  </a:lnTo>
                  <a:lnTo>
                    <a:pt x="28" y="117"/>
                  </a:lnTo>
                  <a:lnTo>
                    <a:pt x="23" y="120"/>
                  </a:lnTo>
                  <a:lnTo>
                    <a:pt x="16" y="123"/>
                  </a:lnTo>
                  <a:lnTo>
                    <a:pt x="8" y="123"/>
                  </a:lnTo>
                  <a:lnTo>
                    <a:pt x="0" y="121"/>
                  </a:lnTo>
                  <a:lnTo>
                    <a:pt x="14" y="108"/>
                  </a:lnTo>
                  <a:lnTo>
                    <a:pt x="26" y="94"/>
                  </a:lnTo>
                  <a:lnTo>
                    <a:pt x="37" y="77"/>
                  </a:lnTo>
                  <a:lnTo>
                    <a:pt x="47" y="61"/>
                  </a:lnTo>
                  <a:lnTo>
                    <a:pt x="57" y="43"/>
                  </a:lnTo>
                  <a:lnTo>
                    <a:pt x="67" y="28"/>
                  </a:lnTo>
                  <a:lnTo>
                    <a:pt x="80" y="13"/>
                  </a:lnTo>
                  <a:lnTo>
                    <a:pt x="93" y="0"/>
                  </a:lnTo>
                  <a:lnTo>
                    <a:pt x="96" y="13"/>
                  </a:lnTo>
                  <a:lnTo>
                    <a:pt x="96" y="28"/>
                  </a:lnTo>
                  <a:lnTo>
                    <a:pt x="96" y="44"/>
                  </a:lnTo>
                  <a:lnTo>
                    <a:pt x="93" y="59"/>
                  </a:lnTo>
                  <a:lnTo>
                    <a:pt x="88" y="74"/>
                  </a:lnTo>
                  <a:lnTo>
                    <a:pt x="80" y="87"/>
                  </a:lnTo>
                  <a:lnTo>
                    <a:pt x="68" y="97"/>
                  </a:lnTo>
                  <a:lnTo>
                    <a:pt x="54" y="105"/>
                  </a:lnTo>
                  <a:close/>
                </a:path>
              </a:pathLst>
            </a:custGeom>
            <a:solidFill>
              <a:srgbClr val="FF707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35" name="Freeform 43"/>
            <p:cNvSpPr>
              <a:spLocks/>
            </p:cNvSpPr>
            <p:nvPr/>
          </p:nvSpPr>
          <p:spPr bwMode="auto">
            <a:xfrm>
              <a:off x="775" y="688"/>
              <a:ext cx="299" cy="367"/>
            </a:xfrm>
            <a:custGeom>
              <a:avLst/>
              <a:gdLst/>
              <a:ahLst/>
              <a:cxnLst>
                <a:cxn ang="0">
                  <a:pos x="573" y="184"/>
                </a:cxn>
                <a:cxn ang="0">
                  <a:pos x="583" y="174"/>
                </a:cxn>
                <a:cxn ang="0">
                  <a:pos x="588" y="146"/>
                </a:cxn>
                <a:cxn ang="0">
                  <a:pos x="595" y="220"/>
                </a:cxn>
                <a:cxn ang="0">
                  <a:pos x="588" y="294"/>
                </a:cxn>
                <a:cxn ang="0">
                  <a:pos x="580" y="327"/>
                </a:cxn>
                <a:cxn ang="0">
                  <a:pos x="578" y="357"/>
                </a:cxn>
                <a:cxn ang="0">
                  <a:pos x="555" y="398"/>
                </a:cxn>
                <a:cxn ang="0">
                  <a:pos x="539" y="440"/>
                </a:cxn>
                <a:cxn ang="0">
                  <a:pos x="523" y="485"/>
                </a:cxn>
                <a:cxn ang="0">
                  <a:pos x="507" y="526"/>
                </a:cxn>
                <a:cxn ang="0">
                  <a:pos x="485" y="574"/>
                </a:cxn>
                <a:cxn ang="0">
                  <a:pos x="467" y="621"/>
                </a:cxn>
                <a:cxn ang="0">
                  <a:pos x="449" y="671"/>
                </a:cxn>
                <a:cxn ang="0">
                  <a:pos x="436" y="717"/>
                </a:cxn>
                <a:cxn ang="0">
                  <a:pos x="410" y="726"/>
                </a:cxn>
                <a:cxn ang="0">
                  <a:pos x="387" y="733"/>
                </a:cxn>
                <a:cxn ang="0">
                  <a:pos x="366" y="731"/>
                </a:cxn>
                <a:cxn ang="0">
                  <a:pos x="343" y="712"/>
                </a:cxn>
                <a:cxn ang="0">
                  <a:pos x="347" y="699"/>
                </a:cxn>
                <a:cxn ang="0">
                  <a:pos x="355" y="690"/>
                </a:cxn>
                <a:cxn ang="0">
                  <a:pos x="299" y="666"/>
                </a:cxn>
                <a:cxn ang="0">
                  <a:pos x="240" y="661"/>
                </a:cxn>
                <a:cxn ang="0">
                  <a:pos x="180" y="666"/>
                </a:cxn>
                <a:cxn ang="0">
                  <a:pos x="120" y="667"/>
                </a:cxn>
                <a:cxn ang="0">
                  <a:pos x="92" y="671"/>
                </a:cxn>
                <a:cxn ang="0">
                  <a:pos x="66" y="676"/>
                </a:cxn>
                <a:cxn ang="0">
                  <a:pos x="38" y="684"/>
                </a:cxn>
                <a:cxn ang="0">
                  <a:pos x="12" y="690"/>
                </a:cxn>
                <a:cxn ang="0">
                  <a:pos x="27" y="654"/>
                </a:cxn>
                <a:cxn ang="0">
                  <a:pos x="64" y="636"/>
                </a:cxn>
                <a:cxn ang="0">
                  <a:pos x="93" y="600"/>
                </a:cxn>
                <a:cxn ang="0">
                  <a:pos x="124" y="560"/>
                </a:cxn>
                <a:cxn ang="0">
                  <a:pos x="154" y="539"/>
                </a:cxn>
                <a:cxn ang="0">
                  <a:pos x="178" y="524"/>
                </a:cxn>
                <a:cxn ang="0">
                  <a:pos x="203" y="516"/>
                </a:cxn>
                <a:cxn ang="0">
                  <a:pos x="231" y="516"/>
                </a:cxn>
                <a:cxn ang="0">
                  <a:pos x="262" y="536"/>
                </a:cxn>
                <a:cxn ang="0">
                  <a:pos x="294" y="575"/>
                </a:cxn>
                <a:cxn ang="0">
                  <a:pos x="330" y="608"/>
                </a:cxn>
                <a:cxn ang="0">
                  <a:pos x="371" y="615"/>
                </a:cxn>
                <a:cxn ang="0">
                  <a:pos x="407" y="574"/>
                </a:cxn>
                <a:cxn ang="0">
                  <a:pos x="430" y="514"/>
                </a:cxn>
                <a:cxn ang="0">
                  <a:pos x="444" y="452"/>
                </a:cxn>
                <a:cxn ang="0">
                  <a:pos x="451" y="388"/>
                </a:cxn>
                <a:cxn ang="0">
                  <a:pos x="443" y="340"/>
                </a:cxn>
                <a:cxn ang="0">
                  <a:pos x="418" y="329"/>
                </a:cxn>
                <a:cxn ang="0">
                  <a:pos x="387" y="334"/>
                </a:cxn>
                <a:cxn ang="0">
                  <a:pos x="356" y="337"/>
                </a:cxn>
                <a:cxn ang="0">
                  <a:pos x="257" y="376"/>
                </a:cxn>
                <a:cxn ang="0">
                  <a:pos x="258" y="350"/>
                </a:cxn>
                <a:cxn ang="0">
                  <a:pos x="273" y="329"/>
                </a:cxn>
                <a:cxn ang="0">
                  <a:pos x="333" y="307"/>
                </a:cxn>
                <a:cxn ang="0">
                  <a:pos x="392" y="271"/>
                </a:cxn>
                <a:cxn ang="0">
                  <a:pos x="443" y="222"/>
                </a:cxn>
                <a:cxn ang="0">
                  <a:pos x="479" y="164"/>
                </a:cxn>
                <a:cxn ang="0">
                  <a:pos x="498" y="130"/>
                </a:cxn>
                <a:cxn ang="0">
                  <a:pos x="513" y="92"/>
                </a:cxn>
                <a:cxn ang="0">
                  <a:pos x="524" y="43"/>
                </a:cxn>
                <a:cxn ang="0">
                  <a:pos x="551" y="0"/>
                </a:cxn>
                <a:cxn ang="0">
                  <a:pos x="573" y="90"/>
                </a:cxn>
                <a:cxn ang="0">
                  <a:pos x="567" y="186"/>
                </a:cxn>
              </a:cxnLst>
              <a:rect l="0" t="0" r="r" b="b"/>
              <a:pathLst>
                <a:path w="600" h="735">
                  <a:moveTo>
                    <a:pt x="567" y="186"/>
                  </a:moveTo>
                  <a:lnTo>
                    <a:pt x="573" y="184"/>
                  </a:lnTo>
                  <a:lnTo>
                    <a:pt x="578" y="179"/>
                  </a:lnTo>
                  <a:lnTo>
                    <a:pt x="583" y="174"/>
                  </a:lnTo>
                  <a:lnTo>
                    <a:pt x="588" y="169"/>
                  </a:lnTo>
                  <a:lnTo>
                    <a:pt x="588" y="146"/>
                  </a:lnTo>
                  <a:lnTo>
                    <a:pt x="600" y="182"/>
                  </a:lnTo>
                  <a:lnTo>
                    <a:pt x="595" y="220"/>
                  </a:lnTo>
                  <a:lnTo>
                    <a:pt x="587" y="258"/>
                  </a:lnTo>
                  <a:lnTo>
                    <a:pt x="588" y="294"/>
                  </a:lnTo>
                  <a:lnTo>
                    <a:pt x="585" y="311"/>
                  </a:lnTo>
                  <a:lnTo>
                    <a:pt x="580" y="327"/>
                  </a:lnTo>
                  <a:lnTo>
                    <a:pt x="577" y="342"/>
                  </a:lnTo>
                  <a:lnTo>
                    <a:pt x="578" y="357"/>
                  </a:lnTo>
                  <a:lnTo>
                    <a:pt x="567" y="376"/>
                  </a:lnTo>
                  <a:lnTo>
                    <a:pt x="555" y="398"/>
                  </a:lnTo>
                  <a:lnTo>
                    <a:pt x="547" y="419"/>
                  </a:lnTo>
                  <a:lnTo>
                    <a:pt x="539" y="440"/>
                  </a:lnTo>
                  <a:lnTo>
                    <a:pt x="531" y="463"/>
                  </a:lnTo>
                  <a:lnTo>
                    <a:pt x="523" y="485"/>
                  </a:lnTo>
                  <a:lnTo>
                    <a:pt x="515" y="506"/>
                  </a:lnTo>
                  <a:lnTo>
                    <a:pt x="507" y="526"/>
                  </a:lnTo>
                  <a:lnTo>
                    <a:pt x="497" y="549"/>
                  </a:lnTo>
                  <a:lnTo>
                    <a:pt x="485" y="574"/>
                  </a:lnTo>
                  <a:lnTo>
                    <a:pt x="475" y="597"/>
                  </a:lnTo>
                  <a:lnTo>
                    <a:pt x="467" y="621"/>
                  </a:lnTo>
                  <a:lnTo>
                    <a:pt x="458" y="646"/>
                  </a:lnTo>
                  <a:lnTo>
                    <a:pt x="449" y="671"/>
                  </a:lnTo>
                  <a:lnTo>
                    <a:pt x="443" y="694"/>
                  </a:lnTo>
                  <a:lnTo>
                    <a:pt x="436" y="717"/>
                  </a:lnTo>
                  <a:lnTo>
                    <a:pt x="422" y="722"/>
                  </a:lnTo>
                  <a:lnTo>
                    <a:pt x="410" y="726"/>
                  </a:lnTo>
                  <a:lnTo>
                    <a:pt x="399" y="731"/>
                  </a:lnTo>
                  <a:lnTo>
                    <a:pt x="387" y="733"/>
                  </a:lnTo>
                  <a:lnTo>
                    <a:pt x="376" y="735"/>
                  </a:lnTo>
                  <a:lnTo>
                    <a:pt x="366" y="731"/>
                  </a:lnTo>
                  <a:lnTo>
                    <a:pt x="355" y="725"/>
                  </a:lnTo>
                  <a:lnTo>
                    <a:pt x="343" y="712"/>
                  </a:lnTo>
                  <a:lnTo>
                    <a:pt x="345" y="705"/>
                  </a:lnTo>
                  <a:lnTo>
                    <a:pt x="347" y="699"/>
                  </a:lnTo>
                  <a:lnTo>
                    <a:pt x="350" y="694"/>
                  </a:lnTo>
                  <a:lnTo>
                    <a:pt x="355" y="690"/>
                  </a:lnTo>
                  <a:lnTo>
                    <a:pt x="327" y="676"/>
                  </a:lnTo>
                  <a:lnTo>
                    <a:pt x="299" y="666"/>
                  </a:lnTo>
                  <a:lnTo>
                    <a:pt x="270" y="662"/>
                  </a:lnTo>
                  <a:lnTo>
                    <a:pt x="240" y="661"/>
                  </a:lnTo>
                  <a:lnTo>
                    <a:pt x="209" y="662"/>
                  </a:lnTo>
                  <a:lnTo>
                    <a:pt x="180" y="666"/>
                  </a:lnTo>
                  <a:lnTo>
                    <a:pt x="149" y="667"/>
                  </a:lnTo>
                  <a:lnTo>
                    <a:pt x="120" y="667"/>
                  </a:lnTo>
                  <a:lnTo>
                    <a:pt x="105" y="669"/>
                  </a:lnTo>
                  <a:lnTo>
                    <a:pt x="92" y="671"/>
                  </a:lnTo>
                  <a:lnTo>
                    <a:pt x="79" y="674"/>
                  </a:lnTo>
                  <a:lnTo>
                    <a:pt x="66" y="676"/>
                  </a:lnTo>
                  <a:lnTo>
                    <a:pt x="51" y="679"/>
                  </a:lnTo>
                  <a:lnTo>
                    <a:pt x="38" y="684"/>
                  </a:lnTo>
                  <a:lnTo>
                    <a:pt x="25" y="687"/>
                  </a:lnTo>
                  <a:lnTo>
                    <a:pt x="12" y="690"/>
                  </a:lnTo>
                  <a:lnTo>
                    <a:pt x="0" y="651"/>
                  </a:lnTo>
                  <a:lnTo>
                    <a:pt x="27" y="654"/>
                  </a:lnTo>
                  <a:lnTo>
                    <a:pt x="48" y="649"/>
                  </a:lnTo>
                  <a:lnTo>
                    <a:pt x="64" y="636"/>
                  </a:lnTo>
                  <a:lnTo>
                    <a:pt x="80" y="618"/>
                  </a:lnTo>
                  <a:lnTo>
                    <a:pt x="93" y="600"/>
                  </a:lnTo>
                  <a:lnTo>
                    <a:pt x="108" y="579"/>
                  </a:lnTo>
                  <a:lnTo>
                    <a:pt x="124" y="560"/>
                  </a:lnTo>
                  <a:lnTo>
                    <a:pt x="142" y="547"/>
                  </a:lnTo>
                  <a:lnTo>
                    <a:pt x="154" y="539"/>
                  </a:lnTo>
                  <a:lnTo>
                    <a:pt x="165" y="531"/>
                  </a:lnTo>
                  <a:lnTo>
                    <a:pt x="178" y="524"/>
                  </a:lnTo>
                  <a:lnTo>
                    <a:pt x="190" y="519"/>
                  </a:lnTo>
                  <a:lnTo>
                    <a:pt x="203" y="516"/>
                  </a:lnTo>
                  <a:lnTo>
                    <a:pt x="218" y="514"/>
                  </a:lnTo>
                  <a:lnTo>
                    <a:pt x="231" y="516"/>
                  </a:lnTo>
                  <a:lnTo>
                    <a:pt x="245" y="521"/>
                  </a:lnTo>
                  <a:lnTo>
                    <a:pt x="262" y="536"/>
                  </a:lnTo>
                  <a:lnTo>
                    <a:pt x="276" y="556"/>
                  </a:lnTo>
                  <a:lnTo>
                    <a:pt x="294" y="575"/>
                  </a:lnTo>
                  <a:lnTo>
                    <a:pt x="312" y="593"/>
                  </a:lnTo>
                  <a:lnTo>
                    <a:pt x="330" y="608"/>
                  </a:lnTo>
                  <a:lnTo>
                    <a:pt x="350" y="616"/>
                  </a:lnTo>
                  <a:lnTo>
                    <a:pt x="371" y="615"/>
                  </a:lnTo>
                  <a:lnTo>
                    <a:pt x="392" y="603"/>
                  </a:lnTo>
                  <a:lnTo>
                    <a:pt x="407" y="574"/>
                  </a:lnTo>
                  <a:lnTo>
                    <a:pt x="418" y="544"/>
                  </a:lnTo>
                  <a:lnTo>
                    <a:pt x="430" y="514"/>
                  </a:lnTo>
                  <a:lnTo>
                    <a:pt x="438" y="483"/>
                  </a:lnTo>
                  <a:lnTo>
                    <a:pt x="444" y="452"/>
                  </a:lnTo>
                  <a:lnTo>
                    <a:pt x="449" y="419"/>
                  </a:lnTo>
                  <a:lnTo>
                    <a:pt x="451" y="388"/>
                  </a:lnTo>
                  <a:lnTo>
                    <a:pt x="451" y="357"/>
                  </a:lnTo>
                  <a:lnTo>
                    <a:pt x="443" y="340"/>
                  </a:lnTo>
                  <a:lnTo>
                    <a:pt x="433" y="330"/>
                  </a:lnTo>
                  <a:lnTo>
                    <a:pt x="418" y="329"/>
                  </a:lnTo>
                  <a:lnTo>
                    <a:pt x="404" y="330"/>
                  </a:lnTo>
                  <a:lnTo>
                    <a:pt x="387" y="334"/>
                  </a:lnTo>
                  <a:lnTo>
                    <a:pt x="371" y="335"/>
                  </a:lnTo>
                  <a:lnTo>
                    <a:pt x="356" y="337"/>
                  </a:lnTo>
                  <a:lnTo>
                    <a:pt x="343" y="334"/>
                  </a:lnTo>
                  <a:lnTo>
                    <a:pt x="257" y="376"/>
                  </a:lnTo>
                  <a:lnTo>
                    <a:pt x="255" y="363"/>
                  </a:lnTo>
                  <a:lnTo>
                    <a:pt x="258" y="350"/>
                  </a:lnTo>
                  <a:lnTo>
                    <a:pt x="263" y="339"/>
                  </a:lnTo>
                  <a:lnTo>
                    <a:pt x="273" y="329"/>
                  </a:lnTo>
                  <a:lnTo>
                    <a:pt x="302" y="320"/>
                  </a:lnTo>
                  <a:lnTo>
                    <a:pt x="333" y="307"/>
                  </a:lnTo>
                  <a:lnTo>
                    <a:pt x="363" y="291"/>
                  </a:lnTo>
                  <a:lnTo>
                    <a:pt x="392" y="271"/>
                  </a:lnTo>
                  <a:lnTo>
                    <a:pt x="418" y="248"/>
                  </a:lnTo>
                  <a:lnTo>
                    <a:pt x="443" y="222"/>
                  </a:lnTo>
                  <a:lnTo>
                    <a:pt x="462" y="194"/>
                  </a:lnTo>
                  <a:lnTo>
                    <a:pt x="479" y="164"/>
                  </a:lnTo>
                  <a:lnTo>
                    <a:pt x="492" y="149"/>
                  </a:lnTo>
                  <a:lnTo>
                    <a:pt x="498" y="130"/>
                  </a:lnTo>
                  <a:lnTo>
                    <a:pt x="503" y="110"/>
                  </a:lnTo>
                  <a:lnTo>
                    <a:pt x="513" y="92"/>
                  </a:lnTo>
                  <a:lnTo>
                    <a:pt x="515" y="66"/>
                  </a:lnTo>
                  <a:lnTo>
                    <a:pt x="524" y="43"/>
                  </a:lnTo>
                  <a:lnTo>
                    <a:pt x="536" y="21"/>
                  </a:lnTo>
                  <a:lnTo>
                    <a:pt x="551" y="0"/>
                  </a:lnTo>
                  <a:lnTo>
                    <a:pt x="569" y="43"/>
                  </a:lnTo>
                  <a:lnTo>
                    <a:pt x="573" y="90"/>
                  </a:lnTo>
                  <a:lnTo>
                    <a:pt x="570" y="138"/>
                  </a:lnTo>
                  <a:lnTo>
                    <a:pt x="567" y="186"/>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34" name="Freeform 42"/>
            <p:cNvSpPr>
              <a:spLocks/>
            </p:cNvSpPr>
            <p:nvPr/>
          </p:nvSpPr>
          <p:spPr bwMode="auto">
            <a:xfrm>
              <a:off x="1006" y="706"/>
              <a:ext cx="136" cy="414"/>
            </a:xfrm>
            <a:custGeom>
              <a:avLst/>
              <a:gdLst/>
              <a:ahLst/>
              <a:cxnLst>
                <a:cxn ang="0">
                  <a:pos x="257" y="187"/>
                </a:cxn>
                <a:cxn ang="0">
                  <a:pos x="268" y="255"/>
                </a:cxn>
                <a:cxn ang="0">
                  <a:pos x="265" y="326"/>
                </a:cxn>
                <a:cxn ang="0">
                  <a:pos x="262" y="398"/>
                </a:cxn>
                <a:cxn ang="0">
                  <a:pos x="273" y="467"/>
                </a:cxn>
                <a:cxn ang="0">
                  <a:pos x="255" y="483"/>
                </a:cxn>
                <a:cxn ang="0">
                  <a:pos x="234" y="495"/>
                </a:cxn>
                <a:cxn ang="0">
                  <a:pos x="211" y="501"/>
                </a:cxn>
                <a:cxn ang="0">
                  <a:pos x="188" y="508"/>
                </a:cxn>
                <a:cxn ang="0">
                  <a:pos x="165" y="515"/>
                </a:cxn>
                <a:cxn ang="0">
                  <a:pos x="146" y="524"/>
                </a:cxn>
                <a:cxn ang="0">
                  <a:pos x="131" y="539"/>
                </a:cxn>
                <a:cxn ang="0">
                  <a:pos x="121" y="561"/>
                </a:cxn>
                <a:cxn ang="0">
                  <a:pos x="136" y="575"/>
                </a:cxn>
                <a:cxn ang="0">
                  <a:pos x="152" y="587"/>
                </a:cxn>
                <a:cxn ang="0">
                  <a:pos x="169" y="597"/>
                </a:cxn>
                <a:cxn ang="0">
                  <a:pos x="187" y="605"/>
                </a:cxn>
                <a:cxn ang="0">
                  <a:pos x="203" y="613"/>
                </a:cxn>
                <a:cxn ang="0">
                  <a:pos x="219" y="621"/>
                </a:cxn>
                <a:cxn ang="0">
                  <a:pos x="232" y="631"/>
                </a:cxn>
                <a:cxn ang="0">
                  <a:pos x="245" y="643"/>
                </a:cxn>
                <a:cxn ang="0">
                  <a:pos x="222" y="663"/>
                </a:cxn>
                <a:cxn ang="0">
                  <a:pos x="198" y="682"/>
                </a:cxn>
                <a:cxn ang="0">
                  <a:pos x="173" y="704"/>
                </a:cxn>
                <a:cxn ang="0">
                  <a:pos x="151" y="723"/>
                </a:cxn>
                <a:cxn ang="0">
                  <a:pos x="126" y="746"/>
                </a:cxn>
                <a:cxn ang="0">
                  <a:pos x="105" y="769"/>
                </a:cxn>
                <a:cxn ang="0">
                  <a:pos x="84" y="794"/>
                </a:cxn>
                <a:cxn ang="0">
                  <a:pos x="66" y="822"/>
                </a:cxn>
                <a:cxn ang="0">
                  <a:pos x="62" y="822"/>
                </a:cxn>
                <a:cxn ang="0">
                  <a:pos x="61" y="825"/>
                </a:cxn>
                <a:cxn ang="0">
                  <a:pos x="58" y="827"/>
                </a:cxn>
                <a:cxn ang="0">
                  <a:pos x="56" y="829"/>
                </a:cxn>
                <a:cxn ang="0">
                  <a:pos x="54" y="809"/>
                </a:cxn>
                <a:cxn ang="0">
                  <a:pos x="51" y="787"/>
                </a:cxn>
                <a:cxn ang="0">
                  <a:pos x="48" y="768"/>
                </a:cxn>
                <a:cxn ang="0">
                  <a:pos x="43" y="746"/>
                </a:cxn>
                <a:cxn ang="0">
                  <a:pos x="36" y="728"/>
                </a:cxn>
                <a:cxn ang="0">
                  <a:pos x="27" y="710"/>
                </a:cxn>
                <a:cxn ang="0">
                  <a:pos x="15" y="695"/>
                </a:cxn>
                <a:cxn ang="0">
                  <a:pos x="0" y="681"/>
                </a:cxn>
                <a:cxn ang="0">
                  <a:pos x="27" y="612"/>
                </a:cxn>
                <a:cxn ang="0">
                  <a:pos x="58" y="544"/>
                </a:cxn>
                <a:cxn ang="0">
                  <a:pos x="89" y="477"/>
                </a:cxn>
                <a:cxn ang="0">
                  <a:pos x="118" y="409"/>
                </a:cxn>
                <a:cxn ang="0">
                  <a:pos x="144" y="339"/>
                </a:cxn>
                <a:cxn ang="0">
                  <a:pos x="162" y="268"/>
                </a:cxn>
                <a:cxn ang="0">
                  <a:pos x="172" y="191"/>
                </a:cxn>
                <a:cxn ang="0">
                  <a:pos x="170" y="110"/>
                </a:cxn>
                <a:cxn ang="0">
                  <a:pos x="160" y="89"/>
                </a:cxn>
                <a:cxn ang="0">
                  <a:pos x="156" y="66"/>
                </a:cxn>
                <a:cxn ang="0">
                  <a:pos x="152" y="43"/>
                </a:cxn>
                <a:cxn ang="0">
                  <a:pos x="152" y="23"/>
                </a:cxn>
                <a:cxn ang="0">
                  <a:pos x="138" y="0"/>
                </a:cxn>
                <a:cxn ang="0">
                  <a:pos x="160" y="18"/>
                </a:cxn>
                <a:cxn ang="0">
                  <a:pos x="180" y="40"/>
                </a:cxn>
                <a:cxn ang="0">
                  <a:pos x="198" y="63"/>
                </a:cxn>
                <a:cxn ang="0">
                  <a:pos x="213" y="87"/>
                </a:cxn>
                <a:cxn ang="0">
                  <a:pos x="226" y="113"/>
                </a:cxn>
                <a:cxn ang="0">
                  <a:pos x="237" y="138"/>
                </a:cxn>
                <a:cxn ang="0">
                  <a:pos x="247" y="164"/>
                </a:cxn>
                <a:cxn ang="0">
                  <a:pos x="257" y="187"/>
                </a:cxn>
              </a:cxnLst>
              <a:rect l="0" t="0" r="r" b="b"/>
              <a:pathLst>
                <a:path w="273" h="829">
                  <a:moveTo>
                    <a:pt x="257" y="187"/>
                  </a:moveTo>
                  <a:lnTo>
                    <a:pt x="268" y="255"/>
                  </a:lnTo>
                  <a:lnTo>
                    <a:pt x="265" y="326"/>
                  </a:lnTo>
                  <a:lnTo>
                    <a:pt x="262" y="398"/>
                  </a:lnTo>
                  <a:lnTo>
                    <a:pt x="273" y="467"/>
                  </a:lnTo>
                  <a:lnTo>
                    <a:pt x="255" y="483"/>
                  </a:lnTo>
                  <a:lnTo>
                    <a:pt x="234" y="495"/>
                  </a:lnTo>
                  <a:lnTo>
                    <a:pt x="211" y="501"/>
                  </a:lnTo>
                  <a:lnTo>
                    <a:pt x="188" y="508"/>
                  </a:lnTo>
                  <a:lnTo>
                    <a:pt x="165" y="515"/>
                  </a:lnTo>
                  <a:lnTo>
                    <a:pt x="146" y="524"/>
                  </a:lnTo>
                  <a:lnTo>
                    <a:pt x="131" y="539"/>
                  </a:lnTo>
                  <a:lnTo>
                    <a:pt x="121" y="561"/>
                  </a:lnTo>
                  <a:lnTo>
                    <a:pt x="136" y="575"/>
                  </a:lnTo>
                  <a:lnTo>
                    <a:pt x="152" y="587"/>
                  </a:lnTo>
                  <a:lnTo>
                    <a:pt x="169" y="597"/>
                  </a:lnTo>
                  <a:lnTo>
                    <a:pt x="187" y="605"/>
                  </a:lnTo>
                  <a:lnTo>
                    <a:pt x="203" y="613"/>
                  </a:lnTo>
                  <a:lnTo>
                    <a:pt x="219" y="621"/>
                  </a:lnTo>
                  <a:lnTo>
                    <a:pt x="232" y="631"/>
                  </a:lnTo>
                  <a:lnTo>
                    <a:pt x="245" y="643"/>
                  </a:lnTo>
                  <a:lnTo>
                    <a:pt x="222" y="663"/>
                  </a:lnTo>
                  <a:lnTo>
                    <a:pt x="198" y="682"/>
                  </a:lnTo>
                  <a:lnTo>
                    <a:pt x="173" y="704"/>
                  </a:lnTo>
                  <a:lnTo>
                    <a:pt x="151" y="723"/>
                  </a:lnTo>
                  <a:lnTo>
                    <a:pt x="126" y="746"/>
                  </a:lnTo>
                  <a:lnTo>
                    <a:pt x="105" y="769"/>
                  </a:lnTo>
                  <a:lnTo>
                    <a:pt x="84" y="794"/>
                  </a:lnTo>
                  <a:lnTo>
                    <a:pt x="66" y="822"/>
                  </a:lnTo>
                  <a:lnTo>
                    <a:pt x="62" y="822"/>
                  </a:lnTo>
                  <a:lnTo>
                    <a:pt x="61" y="825"/>
                  </a:lnTo>
                  <a:lnTo>
                    <a:pt x="58" y="827"/>
                  </a:lnTo>
                  <a:lnTo>
                    <a:pt x="56" y="829"/>
                  </a:lnTo>
                  <a:lnTo>
                    <a:pt x="54" y="809"/>
                  </a:lnTo>
                  <a:lnTo>
                    <a:pt x="51" y="787"/>
                  </a:lnTo>
                  <a:lnTo>
                    <a:pt x="48" y="768"/>
                  </a:lnTo>
                  <a:lnTo>
                    <a:pt x="43" y="746"/>
                  </a:lnTo>
                  <a:lnTo>
                    <a:pt x="36" y="728"/>
                  </a:lnTo>
                  <a:lnTo>
                    <a:pt x="27" y="710"/>
                  </a:lnTo>
                  <a:lnTo>
                    <a:pt x="15" y="695"/>
                  </a:lnTo>
                  <a:lnTo>
                    <a:pt x="0" y="681"/>
                  </a:lnTo>
                  <a:lnTo>
                    <a:pt x="27" y="612"/>
                  </a:lnTo>
                  <a:lnTo>
                    <a:pt x="58" y="544"/>
                  </a:lnTo>
                  <a:lnTo>
                    <a:pt x="89" y="477"/>
                  </a:lnTo>
                  <a:lnTo>
                    <a:pt x="118" y="409"/>
                  </a:lnTo>
                  <a:lnTo>
                    <a:pt x="144" y="339"/>
                  </a:lnTo>
                  <a:lnTo>
                    <a:pt x="162" y="268"/>
                  </a:lnTo>
                  <a:lnTo>
                    <a:pt x="172" y="191"/>
                  </a:lnTo>
                  <a:lnTo>
                    <a:pt x="170" y="110"/>
                  </a:lnTo>
                  <a:lnTo>
                    <a:pt x="160" y="89"/>
                  </a:lnTo>
                  <a:lnTo>
                    <a:pt x="156" y="66"/>
                  </a:lnTo>
                  <a:lnTo>
                    <a:pt x="152" y="43"/>
                  </a:lnTo>
                  <a:lnTo>
                    <a:pt x="152" y="23"/>
                  </a:lnTo>
                  <a:lnTo>
                    <a:pt x="138" y="0"/>
                  </a:lnTo>
                  <a:lnTo>
                    <a:pt x="160" y="18"/>
                  </a:lnTo>
                  <a:lnTo>
                    <a:pt x="180" y="40"/>
                  </a:lnTo>
                  <a:lnTo>
                    <a:pt x="198" y="63"/>
                  </a:lnTo>
                  <a:lnTo>
                    <a:pt x="213" y="87"/>
                  </a:lnTo>
                  <a:lnTo>
                    <a:pt x="226" y="113"/>
                  </a:lnTo>
                  <a:lnTo>
                    <a:pt x="237" y="138"/>
                  </a:lnTo>
                  <a:lnTo>
                    <a:pt x="247" y="164"/>
                  </a:lnTo>
                  <a:lnTo>
                    <a:pt x="257" y="187"/>
                  </a:lnTo>
                  <a:close/>
                </a:path>
              </a:pathLst>
            </a:custGeom>
            <a:solidFill>
              <a:srgbClr val="BF7F3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33" name="Freeform 41"/>
            <p:cNvSpPr>
              <a:spLocks/>
            </p:cNvSpPr>
            <p:nvPr/>
          </p:nvSpPr>
          <p:spPr bwMode="auto">
            <a:xfrm>
              <a:off x="946" y="734"/>
              <a:ext cx="65" cy="85"/>
            </a:xfrm>
            <a:custGeom>
              <a:avLst/>
              <a:gdLst/>
              <a:ahLst/>
              <a:cxnLst>
                <a:cxn ang="0">
                  <a:pos x="0" y="171"/>
                </a:cxn>
                <a:cxn ang="0">
                  <a:pos x="13" y="159"/>
                </a:cxn>
                <a:cxn ang="0">
                  <a:pos x="23" y="140"/>
                </a:cxn>
                <a:cxn ang="0">
                  <a:pos x="30" y="117"/>
                </a:cxn>
                <a:cxn ang="0">
                  <a:pos x="38" y="94"/>
                </a:cxn>
                <a:cxn ang="0">
                  <a:pos x="46" y="69"/>
                </a:cxn>
                <a:cxn ang="0">
                  <a:pos x="59" y="49"/>
                </a:cxn>
                <a:cxn ang="0">
                  <a:pos x="75" y="33"/>
                </a:cxn>
                <a:cxn ang="0">
                  <a:pos x="100" y="26"/>
                </a:cxn>
                <a:cxn ang="0">
                  <a:pos x="131" y="0"/>
                </a:cxn>
                <a:cxn ang="0">
                  <a:pos x="123" y="25"/>
                </a:cxn>
                <a:cxn ang="0">
                  <a:pos x="111" y="49"/>
                </a:cxn>
                <a:cxn ang="0">
                  <a:pos x="98" y="72"/>
                </a:cxn>
                <a:cxn ang="0">
                  <a:pos x="82" y="95"/>
                </a:cxn>
                <a:cxn ang="0">
                  <a:pos x="64" y="117"/>
                </a:cxn>
                <a:cxn ang="0">
                  <a:pos x="44" y="136"/>
                </a:cxn>
                <a:cxn ang="0">
                  <a:pos x="23" y="154"/>
                </a:cxn>
                <a:cxn ang="0">
                  <a:pos x="0" y="171"/>
                </a:cxn>
              </a:cxnLst>
              <a:rect l="0" t="0" r="r" b="b"/>
              <a:pathLst>
                <a:path w="131" h="171">
                  <a:moveTo>
                    <a:pt x="0" y="171"/>
                  </a:moveTo>
                  <a:lnTo>
                    <a:pt x="13" y="159"/>
                  </a:lnTo>
                  <a:lnTo>
                    <a:pt x="23" y="140"/>
                  </a:lnTo>
                  <a:lnTo>
                    <a:pt x="30" y="117"/>
                  </a:lnTo>
                  <a:lnTo>
                    <a:pt x="38" y="94"/>
                  </a:lnTo>
                  <a:lnTo>
                    <a:pt x="46" y="69"/>
                  </a:lnTo>
                  <a:lnTo>
                    <a:pt x="59" y="49"/>
                  </a:lnTo>
                  <a:lnTo>
                    <a:pt x="75" y="33"/>
                  </a:lnTo>
                  <a:lnTo>
                    <a:pt x="100" y="26"/>
                  </a:lnTo>
                  <a:lnTo>
                    <a:pt x="131" y="0"/>
                  </a:lnTo>
                  <a:lnTo>
                    <a:pt x="123" y="25"/>
                  </a:lnTo>
                  <a:lnTo>
                    <a:pt x="111" y="49"/>
                  </a:lnTo>
                  <a:lnTo>
                    <a:pt x="98" y="72"/>
                  </a:lnTo>
                  <a:lnTo>
                    <a:pt x="82" y="95"/>
                  </a:lnTo>
                  <a:lnTo>
                    <a:pt x="64" y="117"/>
                  </a:lnTo>
                  <a:lnTo>
                    <a:pt x="44" y="136"/>
                  </a:lnTo>
                  <a:lnTo>
                    <a:pt x="23" y="154"/>
                  </a:lnTo>
                  <a:lnTo>
                    <a:pt x="0" y="171"/>
                  </a:lnTo>
                  <a:close/>
                </a:path>
              </a:pathLst>
            </a:custGeom>
            <a:solidFill>
              <a:srgbClr val="FFBFB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32" name="Freeform 40"/>
            <p:cNvSpPr>
              <a:spLocks/>
            </p:cNvSpPr>
            <p:nvPr/>
          </p:nvSpPr>
          <p:spPr bwMode="auto">
            <a:xfrm>
              <a:off x="713" y="791"/>
              <a:ext cx="176" cy="152"/>
            </a:xfrm>
            <a:custGeom>
              <a:avLst/>
              <a:gdLst/>
              <a:ahLst/>
              <a:cxnLst>
                <a:cxn ang="0">
                  <a:pos x="337" y="145"/>
                </a:cxn>
                <a:cxn ang="0">
                  <a:pos x="317" y="160"/>
                </a:cxn>
                <a:cxn ang="0">
                  <a:pos x="311" y="189"/>
                </a:cxn>
                <a:cxn ang="0">
                  <a:pos x="304" y="221"/>
                </a:cxn>
                <a:cxn ang="0">
                  <a:pos x="296" y="222"/>
                </a:cxn>
                <a:cxn ang="0">
                  <a:pos x="286" y="203"/>
                </a:cxn>
                <a:cxn ang="0">
                  <a:pos x="258" y="212"/>
                </a:cxn>
                <a:cxn ang="0">
                  <a:pos x="248" y="263"/>
                </a:cxn>
                <a:cxn ang="0">
                  <a:pos x="237" y="272"/>
                </a:cxn>
                <a:cxn ang="0">
                  <a:pos x="222" y="247"/>
                </a:cxn>
                <a:cxn ang="0">
                  <a:pos x="198" y="226"/>
                </a:cxn>
                <a:cxn ang="0">
                  <a:pos x="182" y="255"/>
                </a:cxn>
                <a:cxn ang="0">
                  <a:pos x="167" y="304"/>
                </a:cxn>
                <a:cxn ang="0">
                  <a:pos x="151" y="265"/>
                </a:cxn>
                <a:cxn ang="0">
                  <a:pos x="119" y="237"/>
                </a:cxn>
                <a:cxn ang="0">
                  <a:pos x="98" y="250"/>
                </a:cxn>
                <a:cxn ang="0">
                  <a:pos x="84" y="206"/>
                </a:cxn>
                <a:cxn ang="0">
                  <a:pos x="49" y="222"/>
                </a:cxn>
                <a:cxn ang="0">
                  <a:pos x="43" y="186"/>
                </a:cxn>
                <a:cxn ang="0">
                  <a:pos x="22" y="171"/>
                </a:cxn>
                <a:cxn ang="0">
                  <a:pos x="15" y="183"/>
                </a:cxn>
                <a:cxn ang="0">
                  <a:pos x="4" y="194"/>
                </a:cxn>
                <a:cxn ang="0">
                  <a:pos x="20" y="127"/>
                </a:cxn>
                <a:cxn ang="0">
                  <a:pos x="26" y="69"/>
                </a:cxn>
                <a:cxn ang="0">
                  <a:pos x="12" y="69"/>
                </a:cxn>
                <a:cxn ang="0">
                  <a:pos x="0" y="78"/>
                </a:cxn>
                <a:cxn ang="0">
                  <a:pos x="8" y="58"/>
                </a:cxn>
                <a:cxn ang="0">
                  <a:pos x="18" y="40"/>
                </a:cxn>
                <a:cxn ang="0">
                  <a:pos x="33" y="23"/>
                </a:cxn>
                <a:cxn ang="0">
                  <a:pos x="49" y="7"/>
                </a:cxn>
                <a:cxn ang="0">
                  <a:pos x="84" y="17"/>
                </a:cxn>
                <a:cxn ang="0">
                  <a:pos x="118" y="20"/>
                </a:cxn>
                <a:cxn ang="0">
                  <a:pos x="152" y="27"/>
                </a:cxn>
                <a:cxn ang="0">
                  <a:pos x="185" y="41"/>
                </a:cxn>
                <a:cxn ang="0">
                  <a:pos x="229" y="35"/>
                </a:cxn>
                <a:cxn ang="0">
                  <a:pos x="268" y="17"/>
                </a:cxn>
                <a:cxn ang="0">
                  <a:pos x="307" y="4"/>
                </a:cxn>
                <a:cxn ang="0">
                  <a:pos x="353" y="2"/>
                </a:cxn>
              </a:cxnLst>
              <a:rect l="0" t="0" r="r" b="b"/>
              <a:pathLst>
                <a:path w="353" h="304">
                  <a:moveTo>
                    <a:pt x="353" y="145"/>
                  </a:moveTo>
                  <a:lnTo>
                    <a:pt x="337" y="145"/>
                  </a:lnTo>
                  <a:lnTo>
                    <a:pt x="325" y="150"/>
                  </a:lnTo>
                  <a:lnTo>
                    <a:pt x="317" y="160"/>
                  </a:lnTo>
                  <a:lnTo>
                    <a:pt x="314" y="175"/>
                  </a:lnTo>
                  <a:lnTo>
                    <a:pt x="311" y="189"/>
                  </a:lnTo>
                  <a:lnTo>
                    <a:pt x="307" y="206"/>
                  </a:lnTo>
                  <a:lnTo>
                    <a:pt x="304" y="221"/>
                  </a:lnTo>
                  <a:lnTo>
                    <a:pt x="299" y="234"/>
                  </a:lnTo>
                  <a:lnTo>
                    <a:pt x="296" y="222"/>
                  </a:lnTo>
                  <a:lnTo>
                    <a:pt x="293" y="211"/>
                  </a:lnTo>
                  <a:lnTo>
                    <a:pt x="286" y="203"/>
                  </a:lnTo>
                  <a:lnTo>
                    <a:pt x="276" y="199"/>
                  </a:lnTo>
                  <a:lnTo>
                    <a:pt x="258" y="212"/>
                  </a:lnTo>
                  <a:lnTo>
                    <a:pt x="252" y="235"/>
                  </a:lnTo>
                  <a:lnTo>
                    <a:pt x="248" y="263"/>
                  </a:lnTo>
                  <a:lnTo>
                    <a:pt x="240" y="288"/>
                  </a:lnTo>
                  <a:lnTo>
                    <a:pt x="237" y="272"/>
                  </a:lnTo>
                  <a:lnTo>
                    <a:pt x="231" y="258"/>
                  </a:lnTo>
                  <a:lnTo>
                    <a:pt x="222" y="247"/>
                  </a:lnTo>
                  <a:lnTo>
                    <a:pt x="217" y="234"/>
                  </a:lnTo>
                  <a:lnTo>
                    <a:pt x="198" y="226"/>
                  </a:lnTo>
                  <a:lnTo>
                    <a:pt x="188" y="237"/>
                  </a:lnTo>
                  <a:lnTo>
                    <a:pt x="182" y="255"/>
                  </a:lnTo>
                  <a:lnTo>
                    <a:pt x="173" y="270"/>
                  </a:lnTo>
                  <a:lnTo>
                    <a:pt x="167" y="304"/>
                  </a:lnTo>
                  <a:lnTo>
                    <a:pt x="160" y="285"/>
                  </a:lnTo>
                  <a:lnTo>
                    <a:pt x="151" y="265"/>
                  </a:lnTo>
                  <a:lnTo>
                    <a:pt x="137" y="249"/>
                  </a:lnTo>
                  <a:lnTo>
                    <a:pt x="119" y="237"/>
                  </a:lnTo>
                  <a:lnTo>
                    <a:pt x="103" y="265"/>
                  </a:lnTo>
                  <a:lnTo>
                    <a:pt x="98" y="250"/>
                  </a:lnTo>
                  <a:lnTo>
                    <a:pt x="93" y="227"/>
                  </a:lnTo>
                  <a:lnTo>
                    <a:pt x="84" y="206"/>
                  </a:lnTo>
                  <a:lnTo>
                    <a:pt x="59" y="199"/>
                  </a:lnTo>
                  <a:lnTo>
                    <a:pt x="49" y="222"/>
                  </a:lnTo>
                  <a:lnTo>
                    <a:pt x="43" y="206"/>
                  </a:lnTo>
                  <a:lnTo>
                    <a:pt x="43" y="186"/>
                  </a:lnTo>
                  <a:lnTo>
                    <a:pt x="39" y="173"/>
                  </a:lnTo>
                  <a:lnTo>
                    <a:pt x="22" y="171"/>
                  </a:lnTo>
                  <a:lnTo>
                    <a:pt x="18" y="176"/>
                  </a:lnTo>
                  <a:lnTo>
                    <a:pt x="15" y="183"/>
                  </a:lnTo>
                  <a:lnTo>
                    <a:pt x="10" y="189"/>
                  </a:lnTo>
                  <a:lnTo>
                    <a:pt x="4" y="194"/>
                  </a:lnTo>
                  <a:lnTo>
                    <a:pt x="8" y="160"/>
                  </a:lnTo>
                  <a:lnTo>
                    <a:pt x="20" y="127"/>
                  </a:lnTo>
                  <a:lnTo>
                    <a:pt x="30" y="97"/>
                  </a:lnTo>
                  <a:lnTo>
                    <a:pt x="26" y="69"/>
                  </a:lnTo>
                  <a:lnTo>
                    <a:pt x="18" y="68"/>
                  </a:lnTo>
                  <a:lnTo>
                    <a:pt x="12" y="69"/>
                  </a:lnTo>
                  <a:lnTo>
                    <a:pt x="5" y="73"/>
                  </a:lnTo>
                  <a:lnTo>
                    <a:pt x="0" y="78"/>
                  </a:lnTo>
                  <a:lnTo>
                    <a:pt x="4" y="68"/>
                  </a:lnTo>
                  <a:lnTo>
                    <a:pt x="8" y="58"/>
                  </a:lnTo>
                  <a:lnTo>
                    <a:pt x="13" y="50"/>
                  </a:lnTo>
                  <a:lnTo>
                    <a:pt x="18" y="40"/>
                  </a:lnTo>
                  <a:lnTo>
                    <a:pt x="25" y="32"/>
                  </a:lnTo>
                  <a:lnTo>
                    <a:pt x="33" y="23"/>
                  </a:lnTo>
                  <a:lnTo>
                    <a:pt x="41" y="15"/>
                  </a:lnTo>
                  <a:lnTo>
                    <a:pt x="49" y="7"/>
                  </a:lnTo>
                  <a:lnTo>
                    <a:pt x="67" y="14"/>
                  </a:lnTo>
                  <a:lnTo>
                    <a:pt x="84" y="17"/>
                  </a:lnTo>
                  <a:lnTo>
                    <a:pt x="102" y="18"/>
                  </a:lnTo>
                  <a:lnTo>
                    <a:pt x="118" y="20"/>
                  </a:lnTo>
                  <a:lnTo>
                    <a:pt x="136" y="22"/>
                  </a:lnTo>
                  <a:lnTo>
                    <a:pt x="152" y="27"/>
                  </a:lnTo>
                  <a:lnTo>
                    <a:pt x="168" y="32"/>
                  </a:lnTo>
                  <a:lnTo>
                    <a:pt x="185" y="41"/>
                  </a:lnTo>
                  <a:lnTo>
                    <a:pt x="208" y="40"/>
                  </a:lnTo>
                  <a:lnTo>
                    <a:pt x="229" y="35"/>
                  </a:lnTo>
                  <a:lnTo>
                    <a:pt x="248" y="27"/>
                  </a:lnTo>
                  <a:lnTo>
                    <a:pt x="268" y="17"/>
                  </a:lnTo>
                  <a:lnTo>
                    <a:pt x="288" y="9"/>
                  </a:lnTo>
                  <a:lnTo>
                    <a:pt x="307" y="4"/>
                  </a:lnTo>
                  <a:lnTo>
                    <a:pt x="330" y="0"/>
                  </a:lnTo>
                  <a:lnTo>
                    <a:pt x="353" y="2"/>
                  </a:lnTo>
                  <a:lnTo>
                    <a:pt x="353" y="14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31" name="Freeform 39"/>
            <p:cNvSpPr>
              <a:spLocks/>
            </p:cNvSpPr>
            <p:nvPr/>
          </p:nvSpPr>
          <p:spPr bwMode="auto">
            <a:xfrm>
              <a:off x="932" y="805"/>
              <a:ext cx="463" cy="825"/>
            </a:xfrm>
            <a:custGeom>
              <a:avLst/>
              <a:gdLst/>
              <a:ahLst/>
              <a:cxnLst>
                <a:cxn ang="0">
                  <a:pos x="815" y="657"/>
                </a:cxn>
                <a:cxn ang="0">
                  <a:pos x="882" y="1001"/>
                </a:cxn>
                <a:cxn ang="0">
                  <a:pos x="925" y="1077"/>
                </a:cxn>
                <a:cxn ang="0">
                  <a:pos x="902" y="1128"/>
                </a:cxn>
                <a:cxn ang="0">
                  <a:pos x="877" y="1167"/>
                </a:cxn>
                <a:cxn ang="0">
                  <a:pos x="854" y="1308"/>
                </a:cxn>
                <a:cxn ang="0">
                  <a:pos x="791" y="1335"/>
                </a:cxn>
                <a:cxn ang="0">
                  <a:pos x="740" y="1377"/>
                </a:cxn>
                <a:cxn ang="0">
                  <a:pos x="747" y="1437"/>
                </a:cxn>
                <a:cxn ang="0">
                  <a:pos x="629" y="1501"/>
                </a:cxn>
                <a:cxn ang="0">
                  <a:pos x="503" y="1516"/>
                </a:cxn>
                <a:cxn ang="0">
                  <a:pos x="409" y="1542"/>
                </a:cxn>
                <a:cxn ang="0">
                  <a:pos x="317" y="1580"/>
                </a:cxn>
                <a:cxn ang="0">
                  <a:pos x="224" y="1609"/>
                </a:cxn>
                <a:cxn ang="0">
                  <a:pos x="141" y="1642"/>
                </a:cxn>
                <a:cxn ang="0">
                  <a:pos x="100" y="1458"/>
                </a:cxn>
                <a:cxn ang="0">
                  <a:pos x="51" y="1340"/>
                </a:cxn>
                <a:cxn ang="0">
                  <a:pos x="17" y="1281"/>
                </a:cxn>
                <a:cxn ang="0">
                  <a:pos x="105" y="1266"/>
                </a:cxn>
                <a:cxn ang="0">
                  <a:pos x="195" y="1257"/>
                </a:cxn>
                <a:cxn ang="0">
                  <a:pos x="280" y="1226"/>
                </a:cxn>
                <a:cxn ang="0">
                  <a:pos x="402" y="1188"/>
                </a:cxn>
                <a:cxn ang="0">
                  <a:pos x="502" y="1144"/>
                </a:cxn>
                <a:cxn ang="0">
                  <a:pos x="560" y="1082"/>
                </a:cxn>
                <a:cxn ang="0">
                  <a:pos x="649" y="1064"/>
                </a:cxn>
                <a:cxn ang="0">
                  <a:pos x="742" y="1075"/>
                </a:cxn>
                <a:cxn ang="0">
                  <a:pos x="820" y="1114"/>
                </a:cxn>
                <a:cxn ang="0">
                  <a:pos x="843" y="1110"/>
                </a:cxn>
                <a:cxn ang="0">
                  <a:pos x="769" y="1055"/>
                </a:cxn>
                <a:cxn ang="0">
                  <a:pos x="667" y="1036"/>
                </a:cxn>
                <a:cxn ang="0">
                  <a:pos x="565" y="1045"/>
                </a:cxn>
                <a:cxn ang="0">
                  <a:pos x="536" y="981"/>
                </a:cxn>
                <a:cxn ang="0">
                  <a:pos x="598" y="759"/>
                </a:cxn>
                <a:cxn ang="0">
                  <a:pos x="502" y="914"/>
                </a:cxn>
                <a:cxn ang="0">
                  <a:pos x="485" y="664"/>
                </a:cxn>
                <a:cxn ang="0">
                  <a:pos x="562" y="322"/>
                </a:cxn>
                <a:cxn ang="0">
                  <a:pos x="523" y="365"/>
                </a:cxn>
                <a:cxn ang="0">
                  <a:pos x="453" y="610"/>
                </a:cxn>
                <a:cxn ang="0">
                  <a:pos x="454" y="815"/>
                </a:cxn>
                <a:cxn ang="0">
                  <a:pos x="508" y="975"/>
                </a:cxn>
                <a:cxn ang="0">
                  <a:pos x="448" y="1021"/>
                </a:cxn>
                <a:cxn ang="0">
                  <a:pos x="360" y="810"/>
                </a:cxn>
                <a:cxn ang="0">
                  <a:pos x="304" y="740"/>
                </a:cxn>
                <a:cxn ang="0">
                  <a:pos x="371" y="911"/>
                </a:cxn>
                <a:cxn ang="0">
                  <a:pos x="459" y="1090"/>
                </a:cxn>
                <a:cxn ang="0">
                  <a:pos x="407" y="1151"/>
                </a:cxn>
                <a:cxn ang="0">
                  <a:pos x="373" y="1157"/>
                </a:cxn>
                <a:cxn ang="0">
                  <a:pos x="314" y="1014"/>
                </a:cxn>
                <a:cxn ang="0">
                  <a:pos x="263" y="842"/>
                </a:cxn>
                <a:cxn ang="0">
                  <a:pos x="226" y="705"/>
                </a:cxn>
                <a:cxn ang="0">
                  <a:pos x="232" y="651"/>
                </a:cxn>
                <a:cxn ang="0">
                  <a:pos x="263" y="618"/>
                </a:cxn>
                <a:cxn ang="0">
                  <a:pos x="303" y="564"/>
                </a:cxn>
                <a:cxn ang="0">
                  <a:pos x="361" y="513"/>
                </a:cxn>
                <a:cxn ang="0">
                  <a:pos x="433" y="444"/>
                </a:cxn>
                <a:cxn ang="0">
                  <a:pos x="378" y="393"/>
                </a:cxn>
                <a:cxn ang="0">
                  <a:pos x="335" y="345"/>
                </a:cxn>
                <a:cxn ang="0">
                  <a:pos x="446" y="291"/>
                </a:cxn>
                <a:cxn ang="0">
                  <a:pos x="448" y="61"/>
                </a:cxn>
                <a:cxn ang="0">
                  <a:pos x="538" y="69"/>
                </a:cxn>
                <a:cxn ang="0">
                  <a:pos x="649" y="161"/>
                </a:cxn>
                <a:cxn ang="0">
                  <a:pos x="735" y="273"/>
                </a:cxn>
              </a:cxnLst>
              <a:rect l="0" t="0" r="r" b="b"/>
              <a:pathLst>
                <a:path w="926" h="1649">
                  <a:moveTo>
                    <a:pt x="758" y="329"/>
                  </a:moveTo>
                  <a:lnTo>
                    <a:pt x="779" y="411"/>
                  </a:lnTo>
                  <a:lnTo>
                    <a:pt x="794" y="493"/>
                  </a:lnTo>
                  <a:lnTo>
                    <a:pt x="805" y="575"/>
                  </a:lnTo>
                  <a:lnTo>
                    <a:pt x="815" y="657"/>
                  </a:lnTo>
                  <a:lnTo>
                    <a:pt x="823" y="740"/>
                  </a:lnTo>
                  <a:lnTo>
                    <a:pt x="835" y="822"/>
                  </a:lnTo>
                  <a:lnTo>
                    <a:pt x="849" y="904"/>
                  </a:lnTo>
                  <a:lnTo>
                    <a:pt x="871" y="986"/>
                  </a:lnTo>
                  <a:lnTo>
                    <a:pt x="882" y="1001"/>
                  </a:lnTo>
                  <a:lnTo>
                    <a:pt x="892" y="1016"/>
                  </a:lnTo>
                  <a:lnTo>
                    <a:pt x="902" y="1029"/>
                  </a:lnTo>
                  <a:lnTo>
                    <a:pt x="912" y="1044"/>
                  </a:lnTo>
                  <a:lnTo>
                    <a:pt x="918" y="1060"/>
                  </a:lnTo>
                  <a:lnTo>
                    <a:pt x="925" y="1077"/>
                  </a:lnTo>
                  <a:lnTo>
                    <a:pt x="926" y="1093"/>
                  </a:lnTo>
                  <a:lnTo>
                    <a:pt x="926" y="1113"/>
                  </a:lnTo>
                  <a:lnTo>
                    <a:pt x="916" y="1116"/>
                  </a:lnTo>
                  <a:lnTo>
                    <a:pt x="908" y="1121"/>
                  </a:lnTo>
                  <a:lnTo>
                    <a:pt x="902" y="1128"/>
                  </a:lnTo>
                  <a:lnTo>
                    <a:pt x="895" y="1134"/>
                  </a:lnTo>
                  <a:lnTo>
                    <a:pt x="890" y="1141"/>
                  </a:lnTo>
                  <a:lnTo>
                    <a:pt x="885" y="1149"/>
                  </a:lnTo>
                  <a:lnTo>
                    <a:pt x="880" y="1157"/>
                  </a:lnTo>
                  <a:lnTo>
                    <a:pt x="877" y="1167"/>
                  </a:lnTo>
                  <a:lnTo>
                    <a:pt x="889" y="1202"/>
                  </a:lnTo>
                  <a:lnTo>
                    <a:pt x="889" y="1233"/>
                  </a:lnTo>
                  <a:lnTo>
                    <a:pt x="879" y="1264"/>
                  </a:lnTo>
                  <a:lnTo>
                    <a:pt x="866" y="1299"/>
                  </a:lnTo>
                  <a:lnTo>
                    <a:pt x="854" y="1308"/>
                  </a:lnTo>
                  <a:lnTo>
                    <a:pt x="843" y="1315"/>
                  </a:lnTo>
                  <a:lnTo>
                    <a:pt x="830" y="1322"/>
                  </a:lnTo>
                  <a:lnTo>
                    <a:pt x="817" y="1327"/>
                  </a:lnTo>
                  <a:lnTo>
                    <a:pt x="804" y="1331"/>
                  </a:lnTo>
                  <a:lnTo>
                    <a:pt x="791" y="1335"/>
                  </a:lnTo>
                  <a:lnTo>
                    <a:pt x="778" y="1340"/>
                  </a:lnTo>
                  <a:lnTo>
                    <a:pt x="763" y="1343"/>
                  </a:lnTo>
                  <a:lnTo>
                    <a:pt x="752" y="1353"/>
                  </a:lnTo>
                  <a:lnTo>
                    <a:pt x="745" y="1364"/>
                  </a:lnTo>
                  <a:lnTo>
                    <a:pt x="740" y="1377"/>
                  </a:lnTo>
                  <a:lnTo>
                    <a:pt x="735" y="1391"/>
                  </a:lnTo>
                  <a:lnTo>
                    <a:pt x="748" y="1399"/>
                  </a:lnTo>
                  <a:lnTo>
                    <a:pt x="753" y="1410"/>
                  </a:lnTo>
                  <a:lnTo>
                    <a:pt x="752" y="1424"/>
                  </a:lnTo>
                  <a:lnTo>
                    <a:pt x="747" y="1437"/>
                  </a:lnTo>
                  <a:lnTo>
                    <a:pt x="730" y="1465"/>
                  </a:lnTo>
                  <a:lnTo>
                    <a:pt x="711" y="1483"/>
                  </a:lnTo>
                  <a:lnTo>
                    <a:pt x="686" y="1494"/>
                  </a:lnTo>
                  <a:lnTo>
                    <a:pt x="658" y="1499"/>
                  </a:lnTo>
                  <a:lnTo>
                    <a:pt x="629" y="1501"/>
                  </a:lnTo>
                  <a:lnTo>
                    <a:pt x="600" y="1502"/>
                  </a:lnTo>
                  <a:lnTo>
                    <a:pt x="572" y="1506"/>
                  </a:lnTo>
                  <a:lnTo>
                    <a:pt x="544" y="1512"/>
                  </a:lnTo>
                  <a:lnTo>
                    <a:pt x="523" y="1512"/>
                  </a:lnTo>
                  <a:lnTo>
                    <a:pt x="503" y="1516"/>
                  </a:lnTo>
                  <a:lnTo>
                    <a:pt x="484" y="1519"/>
                  </a:lnTo>
                  <a:lnTo>
                    <a:pt x="464" y="1524"/>
                  </a:lnTo>
                  <a:lnTo>
                    <a:pt x="446" y="1529"/>
                  </a:lnTo>
                  <a:lnTo>
                    <a:pt x="427" y="1535"/>
                  </a:lnTo>
                  <a:lnTo>
                    <a:pt x="409" y="1542"/>
                  </a:lnTo>
                  <a:lnTo>
                    <a:pt x="391" y="1550"/>
                  </a:lnTo>
                  <a:lnTo>
                    <a:pt x="373" y="1557"/>
                  </a:lnTo>
                  <a:lnTo>
                    <a:pt x="353" y="1565"/>
                  </a:lnTo>
                  <a:lnTo>
                    <a:pt x="335" y="1573"/>
                  </a:lnTo>
                  <a:lnTo>
                    <a:pt x="317" y="1580"/>
                  </a:lnTo>
                  <a:lnTo>
                    <a:pt x="298" y="1586"/>
                  </a:lnTo>
                  <a:lnTo>
                    <a:pt x="280" y="1593"/>
                  </a:lnTo>
                  <a:lnTo>
                    <a:pt x="260" y="1598"/>
                  </a:lnTo>
                  <a:lnTo>
                    <a:pt x="240" y="1601"/>
                  </a:lnTo>
                  <a:lnTo>
                    <a:pt x="224" y="1609"/>
                  </a:lnTo>
                  <a:lnTo>
                    <a:pt x="208" y="1617"/>
                  </a:lnTo>
                  <a:lnTo>
                    <a:pt x="192" y="1624"/>
                  </a:lnTo>
                  <a:lnTo>
                    <a:pt x="175" y="1631"/>
                  </a:lnTo>
                  <a:lnTo>
                    <a:pt x="159" y="1637"/>
                  </a:lnTo>
                  <a:lnTo>
                    <a:pt x="141" y="1642"/>
                  </a:lnTo>
                  <a:lnTo>
                    <a:pt x="123" y="1645"/>
                  </a:lnTo>
                  <a:lnTo>
                    <a:pt x="105" y="1649"/>
                  </a:lnTo>
                  <a:lnTo>
                    <a:pt x="115" y="1583"/>
                  </a:lnTo>
                  <a:lnTo>
                    <a:pt x="112" y="1521"/>
                  </a:lnTo>
                  <a:lnTo>
                    <a:pt x="100" y="1458"/>
                  </a:lnTo>
                  <a:lnTo>
                    <a:pt x="82" y="1397"/>
                  </a:lnTo>
                  <a:lnTo>
                    <a:pt x="77" y="1382"/>
                  </a:lnTo>
                  <a:lnTo>
                    <a:pt x="71" y="1368"/>
                  </a:lnTo>
                  <a:lnTo>
                    <a:pt x="61" y="1353"/>
                  </a:lnTo>
                  <a:lnTo>
                    <a:pt x="51" y="1340"/>
                  </a:lnTo>
                  <a:lnTo>
                    <a:pt x="38" y="1327"/>
                  </a:lnTo>
                  <a:lnTo>
                    <a:pt x="25" y="1313"/>
                  </a:lnTo>
                  <a:lnTo>
                    <a:pt x="12" y="1300"/>
                  </a:lnTo>
                  <a:lnTo>
                    <a:pt x="0" y="1287"/>
                  </a:lnTo>
                  <a:lnTo>
                    <a:pt x="17" y="1281"/>
                  </a:lnTo>
                  <a:lnTo>
                    <a:pt x="35" y="1276"/>
                  </a:lnTo>
                  <a:lnTo>
                    <a:pt x="51" y="1272"/>
                  </a:lnTo>
                  <a:lnTo>
                    <a:pt x="69" y="1269"/>
                  </a:lnTo>
                  <a:lnTo>
                    <a:pt x="87" y="1267"/>
                  </a:lnTo>
                  <a:lnTo>
                    <a:pt x="105" y="1266"/>
                  </a:lnTo>
                  <a:lnTo>
                    <a:pt x="123" y="1264"/>
                  </a:lnTo>
                  <a:lnTo>
                    <a:pt x="141" y="1262"/>
                  </a:lnTo>
                  <a:lnTo>
                    <a:pt x="159" y="1261"/>
                  </a:lnTo>
                  <a:lnTo>
                    <a:pt x="177" y="1259"/>
                  </a:lnTo>
                  <a:lnTo>
                    <a:pt x="195" y="1257"/>
                  </a:lnTo>
                  <a:lnTo>
                    <a:pt x="213" y="1253"/>
                  </a:lnTo>
                  <a:lnTo>
                    <a:pt x="229" y="1249"/>
                  </a:lnTo>
                  <a:lnTo>
                    <a:pt x="247" y="1243"/>
                  </a:lnTo>
                  <a:lnTo>
                    <a:pt x="263" y="1236"/>
                  </a:lnTo>
                  <a:lnTo>
                    <a:pt x="280" y="1226"/>
                  </a:lnTo>
                  <a:lnTo>
                    <a:pt x="303" y="1216"/>
                  </a:lnTo>
                  <a:lnTo>
                    <a:pt x="327" y="1208"/>
                  </a:lnTo>
                  <a:lnTo>
                    <a:pt x="352" y="1202"/>
                  </a:lnTo>
                  <a:lnTo>
                    <a:pt x="378" y="1195"/>
                  </a:lnTo>
                  <a:lnTo>
                    <a:pt x="402" y="1188"/>
                  </a:lnTo>
                  <a:lnTo>
                    <a:pt x="427" y="1180"/>
                  </a:lnTo>
                  <a:lnTo>
                    <a:pt x="451" y="1169"/>
                  </a:lnTo>
                  <a:lnTo>
                    <a:pt x="474" y="1156"/>
                  </a:lnTo>
                  <a:lnTo>
                    <a:pt x="495" y="1157"/>
                  </a:lnTo>
                  <a:lnTo>
                    <a:pt x="502" y="1144"/>
                  </a:lnTo>
                  <a:lnTo>
                    <a:pt x="505" y="1126"/>
                  </a:lnTo>
                  <a:lnTo>
                    <a:pt x="513" y="1113"/>
                  </a:lnTo>
                  <a:lnTo>
                    <a:pt x="528" y="1100"/>
                  </a:lnTo>
                  <a:lnTo>
                    <a:pt x="544" y="1090"/>
                  </a:lnTo>
                  <a:lnTo>
                    <a:pt x="560" y="1082"/>
                  </a:lnTo>
                  <a:lnTo>
                    <a:pt x="577" y="1075"/>
                  </a:lnTo>
                  <a:lnTo>
                    <a:pt x="595" y="1070"/>
                  </a:lnTo>
                  <a:lnTo>
                    <a:pt x="613" y="1067"/>
                  </a:lnTo>
                  <a:lnTo>
                    <a:pt x="631" y="1064"/>
                  </a:lnTo>
                  <a:lnTo>
                    <a:pt x="649" y="1064"/>
                  </a:lnTo>
                  <a:lnTo>
                    <a:pt x="667" y="1065"/>
                  </a:lnTo>
                  <a:lnTo>
                    <a:pt x="685" y="1067"/>
                  </a:lnTo>
                  <a:lnTo>
                    <a:pt x="704" y="1068"/>
                  </a:lnTo>
                  <a:lnTo>
                    <a:pt x="722" y="1072"/>
                  </a:lnTo>
                  <a:lnTo>
                    <a:pt x="742" y="1075"/>
                  </a:lnTo>
                  <a:lnTo>
                    <a:pt x="760" y="1080"/>
                  </a:lnTo>
                  <a:lnTo>
                    <a:pt x="778" y="1085"/>
                  </a:lnTo>
                  <a:lnTo>
                    <a:pt x="796" y="1090"/>
                  </a:lnTo>
                  <a:lnTo>
                    <a:pt x="814" y="1103"/>
                  </a:lnTo>
                  <a:lnTo>
                    <a:pt x="820" y="1114"/>
                  </a:lnTo>
                  <a:lnTo>
                    <a:pt x="827" y="1128"/>
                  </a:lnTo>
                  <a:lnTo>
                    <a:pt x="840" y="1144"/>
                  </a:lnTo>
                  <a:lnTo>
                    <a:pt x="849" y="1133"/>
                  </a:lnTo>
                  <a:lnTo>
                    <a:pt x="849" y="1121"/>
                  </a:lnTo>
                  <a:lnTo>
                    <a:pt x="843" y="1110"/>
                  </a:lnTo>
                  <a:lnTo>
                    <a:pt x="840" y="1096"/>
                  </a:lnTo>
                  <a:lnTo>
                    <a:pt x="823" y="1083"/>
                  </a:lnTo>
                  <a:lnTo>
                    <a:pt x="807" y="1073"/>
                  </a:lnTo>
                  <a:lnTo>
                    <a:pt x="789" y="1064"/>
                  </a:lnTo>
                  <a:lnTo>
                    <a:pt x="769" y="1055"/>
                  </a:lnTo>
                  <a:lnTo>
                    <a:pt x="750" y="1049"/>
                  </a:lnTo>
                  <a:lnTo>
                    <a:pt x="730" y="1044"/>
                  </a:lnTo>
                  <a:lnTo>
                    <a:pt x="709" y="1039"/>
                  </a:lnTo>
                  <a:lnTo>
                    <a:pt x="688" y="1037"/>
                  </a:lnTo>
                  <a:lnTo>
                    <a:pt x="667" y="1036"/>
                  </a:lnTo>
                  <a:lnTo>
                    <a:pt x="645" y="1036"/>
                  </a:lnTo>
                  <a:lnTo>
                    <a:pt x="626" y="1036"/>
                  </a:lnTo>
                  <a:lnTo>
                    <a:pt x="605" y="1037"/>
                  </a:lnTo>
                  <a:lnTo>
                    <a:pt x="585" y="1041"/>
                  </a:lnTo>
                  <a:lnTo>
                    <a:pt x="565" y="1045"/>
                  </a:lnTo>
                  <a:lnTo>
                    <a:pt x="547" y="1050"/>
                  </a:lnTo>
                  <a:lnTo>
                    <a:pt x="529" y="1057"/>
                  </a:lnTo>
                  <a:lnTo>
                    <a:pt x="513" y="1073"/>
                  </a:lnTo>
                  <a:lnTo>
                    <a:pt x="523" y="1027"/>
                  </a:lnTo>
                  <a:lnTo>
                    <a:pt x="536" y="981"/>
                  </a:lnTo>
                  <a:lnTo>
                    <a:pt x="551" y="937"/>
                  </a:lnTo>
                  <a:lnTo>
                    <a:pt x="567" y="891"/>
                  </a:lnTo>
                  <a:lnTo>
                    <a:pt x="580" y="847"/>
                  </a:lnTo>
                  <a:lnTo>
                    <a:pt x="592" y="802"/>
                  </a:lnTo>
                  <a:lnTo>
                    <a:pt x="598" y="759"/>
                  </a:lnTo>
                  <a:lnTo>
                    <a:pt x="600" y="717"/>
                  </a:lnTo>
                  <a:lnTo>
                    <a:pt x="590" y="728"/>
                  </a:lnTo>
                  <a:lnTo>
                    <a:pt x="518" y="944"/>
                  </a:lnTo>
                  <a:lnTo>
                    <a:pt x="510" y="930"/>
                  </a:lnTo>
                  <a:lnTo>
                    <a:pt x="502" y="914"/>
                  </a:lnTo>
                  <a:lnTo>
                    <a:pt x="495" y="897"/>
                  </a:lnTo>
                  <a:lnTo>
                    <a:pt x="490" y="881"/>
                  </a:lnTo>
                  <a:lnTo>
                    <a:pt x="484" y="807"/>
                  </a:lnTo>
                  <a:lnTo>
                    <a:pt x="482" y="735"/>
                  </a:lnTo>
                  <a:lnTo>
                    <a:pt x="485" y="664"/>
                  </a:lnTo>
                  <a:lnTo>
                    <a:pt x="492" y="595"/>
                  </a:lnTo>
                  <a:lnTo>
                    <a:pt x="502" y="528"/>
                  </a:lnTo>
                  <a:lnTo>
                    <a:pt x="518" y="459"/>
                  </a:lnTo>
                  <a:lnTo>
                    <a:pt x="538" y="391"/>
                  </a:lnTo>
                  <a:lnTo>
                    <a:pt x="562" y="322"/>
                  </a:lnTo>
                  <a:lnTo>
                    <a:pt x="559" y="317"/>
                  </a:lnTo>
                  <a:lnTo>
                    <a:pt x="552" y="317"/>
                  </a:lnTo>
                  <a:lnTo>
                    <a:pt x="546" y="317"/>
                  </a:lnTo>
                  <a:lnTo>
                    <a:pt x="539" y="317"/>
                  </a:lnTo>
                  <a:lnTo>
                    <a:pt x="523" y="365"/>
                  </a:lnTo>
                  <a:lnTo>
                    <a:pt x="507" y="413"/>
                  </a:lnTo>
                  <a:lnTo>
                    <a:pt x="490" y="460"/>
                  </a:lnTo>
                  <a:lnTo>
                    <a:pt x="474" y="510"/>
                  </a:lnTo>
                  <a:lnTo>
                    <a:pt x="463" y="559"/>
                  </a:lnTo>
                  <a:lnTo>
                    <a:pt x="453" y="610"/>
                  </a:lnTo>
                  <a:lnTo>
                    <a:pt x="448" y="662"/>
                  </a:lnTo>
                  <a:lnTo>
                    <a:pt x="448" y="717"/>
                  </a:lnTo>
                  <a:lnTo>
                    <a:pt x="451" y="746"/>
                  </a:lnTo>
                  <a:lnTo>
                    <a:pt x="453" y="781"/>
                  </a:lnTo>
                  <a:lnTo>
                    <a:pt x="454" y="815"/>
                  </a:lnTo>
                  <a:lnTo>
                    <a:pt x="456" y="851"/>
                  </a:lnTo>
                  <a:lnTo>
                    <a:pt x="463" y="888"/>
                  </a:lnTo>
                  <a:lnTo>
                    <a:pt x="471" y="921"/>
                  </a:lnTo>
                  <a:lnTo>
                    <a:pt x="485" y="950"/>
                  </a:lnTo>
                  <a:lnTo>
                    <a:pt x="508" y="975"/>
                  </a:lnTo>
                  <a:lnTo>
                    <a:pt x="500" y="996"/>
                  </a:lnTo>
                  <a:lnTo>
                    <a:pt x="492" y="1016"/>
                  </a:lnTo>
                  <a:lnTo>
                    <a:pt x="482" y="1036"/>
                  </a:lnTo>
                  <a:lnTo>
                    <a:pt x="474" y="1057"/>
                  </a:lnTo>
                  <a:lnTo>
                    <a:pt x="448" y="1021"/>
                  </a:lnTo>
                  <a:lnTo>
                    <a:pt x="427" y="980"/>
                  </a:lnTo>
                  <a:lnTo>
                    <a:pt x="409" y="939"/>
                  </a:lnTo>
                  <a:lnTo>
                    <a:pt x="392" y="896"/>
                  </a:lnTo>
                  <a:lnTo>
                    <a:pt x="376" y="853"/>
                  </a:lnTo>
                  <a:lnTo>
                    <a:pt x="360" y="810"/>
                  </a:lnTo>
                  <a:lnTo>
                    <a:pt x="340" y="771"/>
                  </a:lnTo>
                  <a:lnTo>
                    <a:pt x="317" y="733"/>
                  </a:lnTo>
                  <a:lnTo>
                    <a:pt x="312" y="733"/>
                  </a:lnTo>
                  <a:lnTo>
                    <a:pt x="307" y="736"/>
                  </a:lnTo>
                  <a:lnTo>
                    <a:pt x="304" y="740"/>
                  </a:lnTo>
                  <a:lnTo>
                    <a:pt x="299" y="745"/>
                  </a:lnTo>
                  <a:lnTo>
                    <a:pt x="320" y="786"/>
                  </a:lnTo>
                  <a:lnTo>
                    <a:pt x="338" y="827"/>
                  </a:lnTo>
                  <a:lnTo>
                    <a:pt x="355" y="870"/>
                  </a:lnTo>
                  <a:lnTo>
                    <a:pt x="371" y="911"/>
                  </a:lnTo>
                  <a:lnTo>
                    <a:pt x="389" y="952"/>
                  </a:lnTo>
                  <a:lnTo>
                    <a:pt x="409" y="991"/>
                  </a:lnTo>
                  <a:lnTo>
                    <a:pt x="432" y="1029"/>
                  </a:lnTo>
                  <a:lnTo>
                    <a:pt x="458" y="1062"/>
                  </a:lnTo>
                  <a:lnTo>
                    <a:pt x="459" y="1090"/>
                  </a:lnTo>
                  <a:lnTo>
                    <a:pt x="456" y="1114"/>
                  </a:lnTo>
                  <a:lnTo>
                    <a:pt x="443" y="1134"/>
                  </a:lnTo>
                  <a:lnTo>
                    <a:pt x="420" y="1151"/>
                  </a:lnTo>
                  <a:lnTo>
                    <a:pt x="414" y="1151"/>
                  </a:lnTo>
                  <a:lnTo>
                    <a:pt x="407" y="1151"/>
                  </a:lnTo>
                  <a:lnTo>
                    <a:pt x="400" y="1152"/>
                  </a:lnTo>
                  <a:lnTo>
                    <a:pt x="394" y="1154"/>
                  </a:lnTo>
                  <a:lnTo>
                    <a:pt x="387" y="1156"/>
                  </a:lnTo>
                  <a:lnTo>
                    <a:pt x="381" y="1157"/>
                  </a:lnTo>
                  <a:lnTo>
                    <a:pt x="373" y="1157"/>
                  </a:lnTo>
                  <a:lnTo>
                    <a:pt x="366" y="1156"/>
                  </a:lnTo>
                  <a:lnTo>
                    <a:pt x="350" y="1121"/>
                  </a:lnTo>
                  <a:lnTo>
                    <a:pt x="335" y="1087"/>
                  </a:lnTo>
                  <a:lnTo>
                    <a:pt x="324" y="1050"/>
                  </a:lnTo>
                  <a:lnTo>
                    <a:pt x="314" y="1014"/>
                  </a:lnTo>
                  <a:lnTo>
                    <a:pt x="304" y="978"/>
                  </a:lnTo>
                  <a:lnTo>
                    <a:pt x="294" y="942"/>
                  </a:lnTo>
                  <a:lnTo>
                    <a:pt x="283" y="906"/>
                  </a:lnTo>
                  <a:lnTo>
                    <a:pt x="268" y="870"/>
                  </a:lnTo>
                  <a:lnTo>
                    <a:pt x="263" y="842"/>
                  </a:lnTo>
                  <a:lnTo>
                    <a:pt x="257" y="814"/>
                  </a:lnTo>
                  <a:lnTo>
                    <a:pt x="250" y="786"/>
                  </a:lnTo>
                  <a:lnTo>
                    <a:pt x="242" y="759"/>
                  </a:lnTo>
                  <a:lnTo>
                    <a:pt x="234" y="731"/>
                  </a:lnTo>
                  <a:lnTo>
                    <a:pt x="226" y="705"/>
                  </a:lnTo>
                  <a:lnTo>
                    <a:pt x="218" y="677"/>
                  </a:lnTo>
                  <a:lnTo>
                    <a:pt x="209" y="651"/>
                  </a:lnTo>
                  <a:lnTo>
                    <a:pt x="218" y="656"/>
                  </a:lnTo>
                  <a:lnTo>
                    <a:pt x="226" y="654"/>
                  </a:lnTo>
                  <a:lnTo>
                    <a:pt x="232" y="651"/>
                  </a:lnTo>
                  <a:lnTo>
                    <a:pt x="239" y="646"/>
                  </a:lnTo>
                  <a:lnTo>
                    <a:pt x="244" y="638"/>
                  </a:lnTo>
                  <a:lnTo>
                    <a:pt x="250" y="631"/>
                  </a:lnTo>
                  <a:lnTo>
                    <a:pt x="257" y="623"/>
                  </a:lnTo>
                  <a:lnTo>
                    <a:pt x="263" y="618"/>
                  </a:lnTo>
                  <a:lnTo>
                    <a:pt x="270" y="607"/>
                  </a:lnTo>
                  <a:lnTo>
                    <a:pt x="276" y="595"/>
                  </a:lnTo>
                  <a:lnTo>
                    <a:pt x="285" y="584"/>
                  </a:lnTo>
                  <a:lnTo>
                    <a:pt x="293" y="574"/>
                  </a:lnTo>
                  <a:lnTo>
                    <a:pt x="303" y="564"/>
                  </a:lnTo>
                  <a:lnTo>
                    <a:pt x="312" y="554"/>
                  </a:lnTo>
                  <a:lnTo>
                    <a:pt x="322" y="546"/>
                  </a:lnTo>
                  <a:lnTo>
                    <a:pt x="334" y="537"/>
                  </a:lnTo>
                  <a:lnTo>
                    <a:pt x="347" y="526"/>
                  </a:lnTo>
                  <a:lnTo>
                    <a:pt x="361" y="513"/>
                  </a:lnTo>
                  <a:lnTo>
                    <a:pt x="378" y="500"/>
                  </a:lnTo>
                  <a:lnTo>
                    <a:pt x="392" y="487"/>
                  </a:lnTo>
                  <a:lnTo>
                    <a:pt x="407" y="473"/>
                  </a:lnTo>
                  <a:lnTo>
                    <a:pt x="422" y="459"/>
                  </a:lnTo>
                  <a:lnTo>
                    <a:pt x="433" y="444"/>
                  </a:lnTo>
                  <a:lnTo>
                    <a:pt x="443" y="427"/>
                  </a:lnTo>
                  <a:lnTo>
                    <a:pt x="428" y="416"/>
                  </a:lnTo>
                  <a:lnTo>
                    <a:pt x="412" y="406"/>
                  </a:lnTo>
                  <a:lnTo>
                    <a:pt x="396" y="399"/>
                  </a:lnTo>
                  <a:lnTo>
                    <a:pt x="378" y="393"/>
                  </a:lnTo>
                  <a:lnTo>
                    <a:pt x="360" y="386"/>
                  </a:lnTo>
                  <a:lnTo>
                    <a:pt x="345" y="378"/>
                  </a:lnTo>
                  <a:lnTo>
                    <a:pt x="330" y="370"/>
                  </a:lnTo>
                  <a:lnTo>
                    <a:pt x="317" y="357"/>
                  </a:lnTo>
                  <a:lnTo>
                    <a:pt x="335" y="345"/>
                  </a:lnTo>
                  <a:lnTo>
                    <a:pt x="358" y="335"/>
                  </a:lnTo>
                  <a:lnTo>
                    <a:pt x="383" y="327"/>
                  </a:lnTo>
                  <a:lnTo>
                    <a:pt x="407" y="317"/>
                  </a:lnTo>
                  <a:lnTo>
                    <a:pt x="428" y="306"/>
                  </a:lnTo>
                  <a:lnTo>
                    <a:pt x="446" y="291"/>
                  </a:lnTo>
                  <a:lnTo>
                    <a:pt x="456" y="271"/>
                  </a:lnTo>
                  <a:lnTo>
                    <a:pt x="458" y="247"/>
                  </a:lnTo>
                  <a:lnTo>
                    <a:pt x="448" y="184"/>
                  </a:lnTo>
                  <a:lnTo>
                    <a:pt x="448" y="123"/>
                  </a:lnTo>
                  <a:lnTo>
                    <a:pt x="448" y="61"/>
                  </a:lnTo>
                  <a:lnTo>
                    <a:pt x="443" y="0"/>
                  </a:lnTo>
                  <a:lnTo>
                    <a:pt x="466" y="18"/>
                  </a:lnTo>
                  <a:lnTo>
                    <a:pt x="490" y="34"/>
                  </a:lnTo>
                  <a:lnTo>
                    <a:pt x="513" y="53"/>
                  </a:lnTo>
                  <a:lnTo>
                    <a:pt x="538" y="69"/>
                  </a:lnTo>
                  <a:lnTo>
                    <a:pt x="560" y="87"/>
                  </a:lnTo>
                  <a:lnTo>
                    <a:pt x="583" y="104"/>
                  </a:lnTo>
                  <a:lnTo>
                    <a:pt x="606" y="122"/>
                  </a:lnTo>
                  <a:lnTo>
                    <a:pt x="627" y="141"/>
                  </a:lnTo>
                  <a:lnTo>
                    <a:pt x="649" y="161"/>
                  </a:lnTo>
                  <a:lnTo>
                    <a:pt x="668" y="181"/>
                  </a:lnTo>
                  <a:lnTo>
                    <a:pt x="686" y="202"/>
                  </a:lnTo>
                  <a:lnTo>
                    <a:pt x="704" y="224"/>
                  </a:lnTo>
                  <a:lnTo>
                    <a:pt x="720" y="248"/>
                  </a:lnTo>
                  <a:lnTo>
                    <a:pt x="735" y="273"/>
                  </a:lnTo>
                  <a:lnTo>
                    <a:pt x="747" y="301"/>
                  </a:lnTo>
                  <a:lnTo>
                    <a:pt x="758" y="329"/>
                  </a:lnTo>
                  <a:close/>
                </a:path>
              </a:pathLst>
            </a:custGeom>
            <a:solidFill>
              <a:srgbClr val="BF7F3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30" name="Freeform 38"/>
            <p:cNvSpPr>
              <a:spLocks/>
            </p:cNvSpPr>
            <p:nvPr/>
          </p:nvSpPr>
          <p:spPr bwMode="auto">
            <a:xfrm>
              <a:off x="589" y="852"/>
              <a:ext cx="112" cy="258"/>
            </a:xfrm>
            <a:custGeom>
              <a:avLst/>
              <a:gdLst/>
              <a:ahLst/>
              <a:cxnLst>
                <a:cxn ang="0">
                  <a:pos x="225" y="0"/>
                </a:cxn>
                <a:cxn ang="0">
                  <a:pos x="224" y="26"/>
                </a:cxn>
                <a:cxn ang="0">
                  <a:pos x="222" y="52"/>
                </a:cxn>
                <a:cxn ang="0">
                  <a:pos x="219" y="77"/>
                </a:cxn>
                <a:cxn ang="0">
                  <a:pos x="212" y="100"/>
                </a:cxn>
                <a:cxn ang="0">
                  <a:pos x="203" y="121"/>
                </a:cxn>
                <a:cxn ang="0">
                  <a:pos x="190" y="143"/>
                </a:cxn>
                <a:cxn ang="0">
                  <a:pos x="170" y="162"/>
                </a:cxn>
                <a:cxn ang="0">
                  <a:pos x="144" y="180"/>
                </a:cxn>
                <a:cxn ang="0">
                  <a:pos x="134" y="185"/>
                </a:cxn>
                <a:cxn ang="0">
                  <a:pos x="124" y="189"/>
                </a:cxn>
                <a:cxn ang="0">
                  <a:pos x="114" y="192"/>
                </a:cxn>
                <a:cxn ang="0">
                  <a:pos x="105" y="197"/>
                </a:cxn>
                <a:cxn ang="0">
                  <a:pos x="95" y="200"/>
                </a:cxn>
                <a:cxn ang="0">
                  <a:pos x="87" y="205"/>
                </a:cxn>
                <a:cxn ang="0">
                  <a:pos x="77" y="212"/>
                </a:cxn>
                <a:cxn ang="0">
                  <a:pos x="69" y="218"/>
                </a:cxn>
                <a:cxn ang="0">
                  <a:pos x="74" y="231"/>
                </a:cxn>
                <a:cxn ang="0">
                  <a:pos x="83" y="241"/>
                </a:cxn>
                <a:cxn ang="0">
                  <a:pos x="95" y="248"/>
                </a:cxn>
                <a:cxn ang="0">
                  <a:pos x="110" y="253"/>
                </a:cxn>
                <a:cxn ang="0">
                  <a:pos x="124" y="258"/>
                </a:cxn>
                <a:cxn ang="0">
                  <a:pos x="139" y="263"/>
                </a:cxn>
                <a:cxn ang="0">
                  <a:pos x="152" y="271"/>
                </a:cxn>
                <a:cxn ang="0">
                  <a:pos x="162" y="282"/>
                </a:cxn>
                <a:cxn ang="0">
                  <a:pos x="152" y="289"/>
                </a:cxn>
                <a:cxn ang="0">
                  <a:pos x="141" y="296"/>
                </a:cxn>
                <a:cxn ang="0">
                  <a:pos x="131" y="300"/>
                </a:cxn>
                <a:cxn ang="0">
                  <a:pos x="119" y="305"/>
                </a:cxn>
                <a:cxn ang="0">
                  <a:pos x="110" y="309"/>
                </a:cxn>
                <a:cxn ang="0">
                  <a:pos x="98" y="315"/>
                </a:cxn>
                <a:cxn ang="0">
                  <a:pos x="90" y="320"/>
                </a:cxn>
                <a:cxn ang="0">
                  <a:pos x="80" y="328"/>
                </a:cxn>
                <a:cxn ang="0">
                  <a:pos x="88" y="342"/>
                </a:cxn>
                <a:cxn ang="0">
                  <a:pos x="95" y="355"/>
                </a:cxn>
                <a:cxn ang="0">
                  <a:pos x="103" y="370"/>
                </a:cxn>
                <a:cxn ang="0">
                  <a:pos x="113" y="383"/>
                </a:cxn>
                <a:cxn ang="0">
                  <a:pos x="121" y="397"/>
                </a:cxn>
                <a:cxn ang="0">
                  <a:pos x="132" y="409"/>
                </a:cxn>
                <a:cxn ang="0">
                  <a:pos x="142" y="422"/>
                </a:cxn>
                <a:cxn ang="0">
                  <a:pos x="155" y="432"/>
                </a:cxn>
                <a:cxn ang="0">
                  <a:pos x="136" y="443"/>
                </a:cxn>
                <a:cxn ang="0">
                  <a:pos x="118" y="455"/>
                </a:cxn>
                <a:cxn ang="0">
                  <a:pos x="96" y="463"/>
                </a:cxn>
                <a:cxn ang="0">
                  <a:pos x="77" y="471"/>
                </a:cxn>
                <a:cxn ang="0">
                  <a:pos x="57" y="480"/>
                </a:cxn>
                <a:cxn ang="0">
                  <a:pos x="38" y="490"/>
                </a:cxn>
                <a:cxn ang="0">
                  <a:pos x="20" y="501"/>
                </a:cxn>
                <a:cxn ang="0">
                  <a:pos x="2" y="514"/>
                </a:cxn>
                <a:cxn ang="0">
                  <a:pos x="0" y="483"/>
                </a:cxn>
                <a:cxn ang="0">
                  <a:pos x="8" y="447"/>
                </a:cxn>
                <a:cxn ang="0">
                  <a:pos x="15" y="407"/>
                </a:cxn>
                <a:cxn ang="0">
                  <a:pos x="18" y="371"/>
                </a:cxn>
                <a:cxn ang="0">
                  <a:pos x="28" y="319"/>
                </a:cxn>
                <a:cxn ang="0">
                  <a:pos x="43" y="266"/>
                </a:cxn>
                <a:cxn ang="0">
                  <a:pos x="59" y="215"/>
                </a:cxn>
                <a:cxn ang="0">
                  <a:pos x="80" y="166"/>
                </a:cxn>
                <a:cxn ang="0">
                  <a:pos x="106" y="120"/>
                </a:cxn>
                <a:cxn ang="0">
                  <a:pos x="136" y="75"/>
                </a:cxn>
                <a:cxn ang="0">
                  <a:pos x="170" y="36"/>
                </a:cxn>
                <a:cxn ang="0">
                  <a:pos x="209" y="0"/>
                </a:cxn>
                <a:cxn ang="0">
                  <a:pos x="225" y="0"/>
                </a:cxn>
              </a:cxnLst>
              <a:rect l="0" t="0" r="r" b="b"/>
              <a:pathLst>
                <a:path w="225" h="514">
                  <a:moveTo>
                    <a:pt x="225" y="0"/>
                  </a:moveTo>
                  <a:lnTo>
                    <a:pt x="224" y="26"/>
                  </a:lnTo>
                  <a:lnTo>
                    <a:pt x="222" y="52"/>
                  </a:lnTo>
                  <a:lnTo>
                    <a:pt x="219" y="77"/>
                  </a:lnTo>
                  <a:lnTo>
                    <a:pt x="212" y="100"/>
                  </a:lnTo>
                  <a:lnTo>
                    <a:pt x="203" y="121"/>
                  </a:lnTo>
                  <a:lnTo>
                    <a:pt x="190" y="143"/>
                  </a:lnTo>
                  <a:lnTo>
                    <a:pt x="170" y="162"/>
                  </a:lnTo>
                  <a:lnTo>
                    <a:pt x="144" y="180"/>
                  </a:lnTo>
                  <a:lnTo>
                    <a:pt x="134" y="185"/>
                  </a:lnTo>
                  <a:lnTo>
                    <a:pt x="124" y="189"/>
                  </a:lnTo>
                  <a:lnTo>
                    <a:pt x="114" y="192"/>
                  </a:lnTo>
                  <a:lnTo>
                    <a:pt x="105" y="197"/>
                  </a:lnTo>
                  <a:lnTo>
                    <a:pt x="95" y="200"/>
                  </a:lnTo>
                  <a:lnTo>
                    <a:pt x="87" y="205"/>
                  </a:lnTo>
                  <a:lnTo>
                    <a:pt x="77" y="212"/>
                  </a:lnTo>
                  <a:lnTo>
                    <a:pt x="69" y="218"/>
                  </a:lnTo>
                  <a:lnTo>
                    <a:pt x="74" y="231"/>
                  </a:lnTo>
                  <a:lnTo>
                    <a:pt x="83" y="241"/>
                  </a:lnTo>
                  <a:lnTo>
                    <a:pt x="95" y="248"/>
                  </a:lnTo>
                  <a:lnTo>
                    <a:pt x="110" y="253"/>
                  </a:lnTo>
                  <a:lnTo>
                    <a:pt x="124" y="258"/>
                  </a:lnTo>
                  <a:lnTo>
                    <a:pt x="139" y="263"/>
                  </a:lnTo>
                  <a:lnTo>
                    <a:pt x="152" y="271"/>
                  </a:lnTo>
                  <a:lnTo>
                    <a:pt x="162" y="282"/>
                  </a:lnTo>
                  <a:lnTo>
                    <a:pt x="152" y="289"/>
                  </a:lnTo>
                  <a:lnTo>
                    <a:pt x="141" y="296"/>
                  </a:lnTo>
                  <a:lnTo>
                    <a:pt x="131" y="300"/>
                  </a:lnTo>
                  <a:lnTo>
                    <a:pt x="119" y="305"/>
                  </a:lnTo>
                  <a:lnTo>
                    <a:pt x="110" y="309"/>
                  </a:lnTo>
                  <a:lnTo>
                    <a:pt x="98" y="315"/>
                  </a:lnTo>
                  <a:lnTo>
                    <a:pt x="90" y="320"/>
                  </a:lnTo>
                  <a:lnTo>
                    <a:pt x="80" y="328"/>
                  </a:lnTo>
                  <a:lnTo>
                    <a:pt x="88" y="342"/>
                  </a:lnTo>
                  <a:lnTo>
                    <a:pt x="95" y="355"/>
                  </a:lnTo>
                  <a:lnTo>
                    <a:pt x="103" y="370"/>
                  </a:lnTo>
                  <a:lnTo>
                    <a:pt x="113" y="383"/>
                  </a:lnTo>
                  <a:lnTo>
                    <a:pt x="121" y="397"/>
                  </a:lnTo>
                  <a:lnTo>
                    <a:pt x="132" y="409"/>
                  </a:lnTo>
                  <a:lnTo>
                    <a:pt x="142" y="422"/>
                  </a:lnTo>
                  <a:lnTo>
                    <a:pt x="155" y="432"/>
                  </a:lnTo>
                  <a:lnTo>
                    <a:pt x="136" y="443"/>
                  </a:lnTo>
                  <a:lnTo>
                    <a:pt x="118" y="455"/>
                  </a:lnTo>
                  <a:lnTo>
                    <a:pt x="96" y="463"/>
                  </a:lnTo>
                  <a:lnTo>
                    <a:pt x="77" y="471"/>
                  </a:lnTo>
                  <a:lnTo>
                    <a:pt x="57" y="480"/>
                  </a:lnTo>
                  <a:lnTo>
                    <a:pt x="38" y="490"/>
                  </a:lnTo>
                  <a:lnTo>
                    <a:pt x="20" y="501"/>
                  </a:lnTo>
                  <a:lnTo>
                    <a:pt x="2" y="514"/>
                  </a:lnTo>
                  <a:lnTo>
                    <a:pt x="0" y="483"/>
                  </a:lnTo>
                  <a:lnTo>
                    <a:pt x="8" y="447"/>
                  </a:lnTo>
                  <a:lnTo>
                    <a:pt x="15" y="407"/>
                  </a:lnTo>
                  <a:lnTo>
                    <a:pt x="18" y="371"/>
                  </a:lnTo>
                  <a:lnTo>
                    <a:pt x="28" y="319"/>
                  </a:lnTo>
                  <a:lnTo>
                    <a:pt x="43" y="266"/>
                  </a:lnTo>
                  <a:lnTo>
                    <a:pt x="59" y="215"/>
                  </a:lnTo>
                  <a:lnTo>
                    <a:pt x="80" y="166"/>
                  </a:lnTo>
                  <a:lnTo>
                    <a:pt x="106" y="120"/>
                  </a:lnTo>
                  <a:lnTo>
                    <a:pt x="136" y="75"/>
                  </a:lnTo>
                  <a:lnTo>
                    <a:pt x="170" y="36"/>
                  </a:lnTo>
                  <a:lnTo>
                    <a:pt x="209" y="0"/>
                  </a:lnTo>
                  <a:lnTo>
                    <a:pt x="225" y="0"/>
                  </a:lnTo>
                  <a:close/>
                </a:path>
              </a:pathLst>
            </a:custGeom>
            <a:solidFill>
              <a:srgbClr val="BF7F3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29" name="Freeform 37"/>
            <p:cNvSpPr>
              <a:spLocks/>
            </p:cNvSpPr>
            <p:nvPr/>
          </p:nvSpPr>
          <p:spPr bwMode="auto">
            <a:xfrm>
              <a:off x="419" y="861"/>
              <a:ext cx="245" cy="249"/>
            </a:xfrm>
            <a:custGeom>
              <a:avLst/>
              <a:gdLst/>
              <a:ahLst/>
              <a:cxnLst>
                <a:cxn ang="0">
                  <a:pos x="357" y="196"/>
                </a:cxn>
                <a:cxn ang="0">
                  <a:pos x="349" y="234"/>
                </a:cxn>
                <a:cxn ang="0">
                  <a:pos x="341" y="270"/>
                </a:cxn>
                <a:cxn ang="0">
                  <a:pos x="333" y="307"/>
                </a:cxn>
                <a:cxn ang="0">
                  <a:pos x="324" y="345"/>
                </a:cxn>
                <a:cxn ang="0">
                  <a:pos x="318" y="383"/>
                </a:cxn>
                <a:cxn ang="0">
                  <a:pos x="311" y="423"/>
                </a:cxn>
                <a:cxn ang="0">
                  <a:pos x="306" y="460"/>
                </a:cxn>
                <a:cxn ang="0">
                  <a:pos x="303" y="498"/>
                </a:cxn>
                <a:cxn ang="0">
                  <a:pos x="287" y="469"/>
                </a:cxn>
                <a:cxn ang="0">
                  <a:pos x="279" y="437"/>
                </a:cxn>
                <a:cxn ang="0">
                  <a:pos x="275" y="404"/>
                </a:cxn>
                <a:cxn ang="0">
                  <a:pos x="279" y="372"/>
                </a:cxn>
                <a:cxn ang="0">
                  <a:pos x="285" y="339"/>
                </a:cxn>
                <a:cxn ang="0">
                  <a:pos x="293" y="306"/>
                </a:cxn>
                <a:cxn ang="0">
                  <a:pos x="303" y="275"/>
                </a:cxn>
                <a:cxn ang="0">
                  <a:pos x="315" y="247"/>
                </a:cxn>
                <a:cxn ang="0">
                  <a:pos x="310" y="242"/>
                </a:cxn>
                <a:cxn ang="0">
                  <a:pos x="303" y="240"/>
                </a:cxn>
                <a:cxn ang="0">
                  <a:pos x="297" y="240"/>
                </a:cxn>
                <a:cxn ang="0">
                  <a:pos x="292" y="240"/>
                </a:cxn>
                <a:cxn ang="0">
                  <a:pos x="280" y="268"/>
                </a:cxn>
                <a:cxn ang="0">
                  <a:pos x="269" y="296"/>
                </a:cxn>
                <a:cxn ang="0">
                  <a:pos x="258" y="326"/>
                </a:cxn>
                <a:cxn ang="0">
                  <a:pos x="249" y="355"/>
                </a:cxn>
                <a:cxn ang="0">
                  <a:pos x="244" y="386"/>
                </a:cxn>
                <a:cxn ang="0">
                  <a:pos x="243" y="416"/>
                </a:cxn>
                <a:cxn ang="0">
                  <a:pos x="248" y="447"/>
                </a:cxn>
                <a:cxn ang="0">
                  <a:pos x="259" y="477"/>
                </a:cxn>
                <a:cxn ang="0">
                  <a:pos x="235" y="455"/>
                </a:cxn>
                <a:cxn ang="0">
                  <a:pos x="205" y="436"/>
                </a:cxn>
                <a:cxn ang="0">
                  <a:pos x="176" y="419"/>
                </a:cxn>
                <a:cxn ang="0">
                  <a:pos x="142" y="404"/>
                </a:cxn>
                <a:cxn ang="0">
                  <a:pos x="107" y="391"/>
                </a:cxn>
                <a:cxn ang="0">
                  <a:pos x="71" y="381"/>
                </a:cxn>
                <a:cxn ang="0">
                  <a:pos x="35" y="375"/>
                </a:cxn>
                <a:cxn ang="0">
                  <a:pos x="0" y="372"/>
                </a:cxn>
                <a:cxn ang="0">
                  <a:pos x="34" y="354"/>
                </a:cxn>
                <a:cxn ang="0">
                  <a:pos x="66" y="334"/>
                </a:cxn>
                <a:cxn ang="0">
                  <a:pos x="99" y="312"/>
                </a:cxn>
                <a:cxn ang="0">
                  <a:pos x="129" y="289"/>
                </a:cxn>
                <a:cxn ang="0">
                  <a:pos x="160" y="265"/>
                </a:cxn>
                <a:cxn ang="0">
                  <a:pos x="187" y="240"/>
                </a:cxn>
                <a:cxn ang="0">
                  <a:pos x="217" y="214"/>
                </a:cxn>
                <a:cxn ang="0">
                  <a:pos x="244" y="187"/>
                </a:cxn>
                <a:cxn ang="0">
                  <a:pos x="274" y="163"/>
                </a:cxn>
                <a:cxn ang="0">
                  <a:pos x="302" y="137"/>
                </a:cxn>
                <a:cxn ang="0">
                  <a:pos x="331" y="110"/>
                </a:cxn>
                <a:cxn ang="0">
                  <a:pos x="360" y="86"/>
                </a:cxn>
                <a:cxn ang="0">
                  <a:pos x="391" y="63"/>
                </a:cxn>
                <a:cxn ang="0">
                  <a:pos x="422" y="40"/>
                </a:cxn>
                <a:cxn ang="0">
                  <a:pos x="455" y="20"/>
                </a:cxn>
                <a:cxn ang="0">
                  <a:pos x="489" y="0"/>
                </a:cxn>
                <a:cxn ang="0">
                  <a:pos x="465" y="21"/>
                </a:cxn>
                <a:cxn ang="0">
                  <a:pos x="445" y="44"/>
                </a:cxn>
                <a:cxn ang="0">
                  <a:pos x="429" y="69"/>
                </a:cxn>
                <a:cxn ang="0">
                  <a:pos x="414" y="95"/>
                </a:cxn>
                <a:cxn ang="0">
                  <a:pos x="401" y="122"/>
                </a:cxn>
                <a:cxn ang="0">
                  <a:pos x="388" y="146"/>
                </a:cxn>
                <a:cxn ang="0">
                  <a:pos x="375" y="173"/>
                </a:cxn>
                <a:cxn ang="0">
                  <a:pos x="357" y="196"/>
                </a:cxn>
              </a:cxnLst>
              <a:rect l="0" t="0" r="r" b="b"/>
              <a:pathLst>
                <a:path w="489" h="498">
                  <a:moveTo>
                    <a:pt x="357" y="196"/>
                  </a:moveTo>
                  <a:lnTo>
                    <a:pt x="349" y="234"/>
                  </a:lnTo>
                  <a:lnTo>
                    <a:pt x="341" y="270"/>
                  </a:lnTo>
                  <a:lnTo>
                    <a:pt x="333" y="307"/>
                  </a:lnTo>
                  <a:lnTo>
                    <a:pt x="324" y="345"/>
                  </a:lnTo>
                  <a:lnTo>
                    <a:pt x="318" y="383"/>
                  </a:lnTo>
                  <a:lnTo>
                    <a:pt x="311" y="423"/>
                  </a:lnTo>
                  <a:lnTo>
                    <a:pt x="306" y="460"/>
                  </a:lnTo>
                  <a:lnTo>
                    <a:pt x="303" y="498"/>
                  </a:lnTo>
                  <a:lnTo>
                    <a:pt x="287" y="469"/>
                  </a:lnTo>
                  <a:lnTo>
                    <a:pt x="279" y="437"/>
                  </a:lnTo>
                  <a:lnTo>
                    <a:pt x="275" y="404"/>
                  </a:lnTo>
                  <a:lnTo>
                    <a:pt x="279" y="372"/>
                  </a:lnTo>
                  <a:lnTo>
                    <a:pt x="285" y="339"/>
                  </a:lnTo>
                  <a:lnTo>
                    <a:pt x="293" y="306"/>
                  </a:lnTo>
                  <a:lnTo>
                    <a:pt x="303" y="275"/>
                  </a:lnTo>
                  <a:lnTo>
                    <a:pt x="315" y="247"/>
                  </a:lnTo>
                  <a:lnTo>
                    <a:pt x="310" y="242"/>
                  </a:lnTo>
                  <a:lnTo>
                    <a:pt x="303" y="240"/>
                  </a:lnTo>
                  <a:lnTo>
                    <a:pt x="297" y="240"/>
                  </a:lnTo>
                  <a:lnTo>
                    <a:pt x="292" y="240"/>
                  </a:lnTo>
                  <a:lnTo>
                    <a:pt x="280" y="268"/>
                  </a:lnTo>
                  <a:lnTo>
                    <a:pt x="269" y="296"/>
                  </a:lnTo>
                  <a:lnTo>
                    <a:pt x="258" y="326"/>
                  </a:lnTo>
                  <a:lnTo>
                    <a:pt x="249" y="355"/>
                  </a:lnTo>
                  <a:lnTo>
                    <a:pt x="244" y="386"/>
                  </a:lnTo>
                  <a:lnTo>
                    <a:pt x="243" y="416"/>
                  </a:lnTo>
                  <a:lnTo>
                    <a:pt x="248" y="447"/>
                  </a:lnTo>
                  <a:lnTo>
                    <a:pt x="259" y="477"/>
                  </a:lnTo>
                  <a:lnTo>
                    <a:pt x="235" y="455"/>
                  </a:lnTo>
                  <a:lnTo>
                    <a:pt x="205" y="436"/>
                  </a:lnTo>
                  <a:lnTo>
                    <a:pt x="176" y="419"/>
                  </a:lnTo>
                  <a:lnTo>
                    <a:pt x="142" y="404"/>
                  </a:lnTo>
                  <a:lnTo>
                    <a:pt x="107" y="391"/>
                  </a:lnTo>
                  <a:lnTo>
                    <a:pt x="71" y="381"/>
                  </a:lnTo>
                  <a:lnTo>
                    <a:pt x="35" y="375"/>
                  </a:lnTo>
                  <a:lnTo>
                    <a:pt x="0" y="372"/>
                  </a:lnTo>
                  <a:lnTo>
                    <a:pt x="34" y="354"/>
                  </a:lnTo>
                  <a:lnTo>
                    <a:pt x="66" y="334"/>
                  </a:lnTo>
                  <a:lnTo>
                    <a:pt x="99" y="312"/>
                  </a:lnTo>
                  <a:lnTo>
                    <a:pt x="129" y="289"/>
                  </a:lnTo>
                  <a:lnTo>
                    <a:pt x="160" y="265"/>
                  </a:lnTo>
                  <a:lnTo>
                    <a:pt x="187" y="240"/>
                  </a:lnTo>
                  <a:lnTo>
                    <a:pt x="217" y="214"/>
                  </a:lnTo>
                  <a:lnTo>
                    <a:pt x="244" y="187"/>
                  </a:lnTo>
                  <a:lnTo>
                    <a:pt x="274" y="163"/>
                  </a:lnTo>
                  <a:lnTo>
                    <a:pt x="302" y="137"/>
                  </a:lnTo>
                  <a:lnTo>
                    <a:pt x="331" y="110"/>
                  </a:lnTo>
                  <a:lnTo>
                    <a:pt x="360" y="86"/>
                  </a:lnTo>
                  <a:lnTo>
                    <a:pt x="391" y="63"/>
                  </a:lnTo>
                  <a:lnTo>
                    <a:pt x="422" y="40"/>
                  </a:lnTo>
                  <a:lnTo>
                    <a:pt x="455" y="20"/>
                  </a:lnTo>
                  <a:lnTo>
                    <a:pt x="489" y="0"/>
                  </a:lnTo>
                  <a:lnTo>
                    <a:pt x="465" y="21"/>
                  </a:lnTo>
                  <a:lnTo>
                    <a:pt x="445" y="44"/>
                  </a:lnTo>
                  <a:lnTo>
                    <a:pt x="429" y="69"/>
                  </a:lnTo>
                  <a:lnTo>
                    <a:pt x="414" y="95"/>
                  </a:lnTo>
                  <a:lnTo>
                    <a:pt x="401" y="122"/>
                  </a:lnTo>
                  <a:lnTo>
                    <a:pt x="388" y="146"/>
                  </a:lnTo>
                  <a:lnTo>
                    <a:pt x="375" y="173"/>
                  </a:lnTo>
                  <a:lnTo>
                    <a:pt x="357" y="196"/>
                  </a:lnTo>
                  <a:close/>
                </a:path>
              </a:pathLst>
            </a:custGeom>
            <a:solidFill>
              <a:srgbClr val="BF7F3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28" name="Freeform 36"/>
            <p:cNvSpPr>
              <a:spLocks/>
            </p:cNvSpPr>
            <p:nvPr/>
          </p:nvSpPr>
          <p:spPr bwMode="auto">
            <a:xfrm>
              <a:off x="897" y="871"/>
              <a:ext cx="85" cy="105"/>
            </a:xfrm>
            <a:custGeom>
              <a:avLst/>
              <a:gdLst/>
              <a:ahLst/>
              <a:cxnLst>
                <a:cxn ang="0">
                  <a:pos x="170" y="5"/>
                </a:cxn>
                <a:cxn ang="0">
                  <a:pos x="164" y="32"/>
                </a:cxn>
                <a:cxn ang="0">
                  <a:pos x="160" y="58"/>
                </a:cxn>
                <a:cxn ang="0">
                  <a:pos x="159" y="86"/>
                </a:cxn>
                <a:cxn ang="0">
                  <a:pos x="155" y="112"/>
                </a:cxn>
                <a:cxn ang="0">
                  <a:pos x="150" y="140"/>
                </a:cxn>
                <a:cxn ang="0">
                  <a:pos x="142" y="165"/>
                </a:cxn>
                <a:cxn ang="0">
                  <a:pos x="129" y="188"/>
                </a:cxn>
                <a:cxn ang="0">
                  <a:pos x="110" y="209"/>
                </a:cxn>
                <a:cxn ang="0">
                  <a:pos x="93" y="199"/>
                </a:cxn>
                <a:cxn ang="0">
                  <a:pos x="79" y="188"/>
                </a:cxn>
                <a:cxn ang="0">
                  <a:pos x="64" y="176"/>
                </a:cxn>
                <a:cxn ang="0">
                  <a:pos x="51" y="163"/>
                </a:cxn>
                <a:cxn ang="0">
                  <a:pos x="38" y="150"/>
                </a:cxn>
                <a:cxn ang="0">
                  <a:pos x="26" y="135"/>
                </a:cxn>
                <a:cxn ang="0">
                  <a:pos x="13" y="122"/>
                </a:cxn>
                <a:cxn ang="0">
                  <a:pos x="0" y="109"/>
                </a:cxn>
                <a:cxn ang="0">
                  <a:pos x="7" y="93"/>
                </a:cxn>
                <a:cxn ang="0">
                  <a:pos x="13" y="101"/>
                </a:cxn>
                <a:cxn ang="0">
                  <a:pos x="20" y="109"/>
                </a:cxn>
                <a:cxn ang="0">
                  <a:pos x="28" y="116"/>
                </a:cxn>
                <a:cxn ang="0">
                  <a:pos x="38" y="124"/>
                </a:cxn>
                <a:cxn ang="0">
                  <a:pos x="46" y="130"/>
                </a:cxn>
                <a:cxn ang="0">
                  <a:pos x="56" y="135"/>
                </a:cxn>
                <a:cxn ang="0">
                  <a:pos x="66" y="140"/>
                </a:cxn>
                <a:cxn ang="0">
                  <a:pos x="77" y="143"/>
                </a:cxn>
                <a:cxn ang="0">
                  <a:pos x="82" y="139"/>
                </a:cxn>
                <a:cxn ang="0">
                  <a:pos x="85" y="132"/>
                </a:cxn>
                <a:cxn ang="0">
                  <a:pos x="88" y="127"/>
                </a:cxn>
                <a:cxn ang="0">
                  <a:pos x="88" y="120"/>
                </a:cxn>
                <a:cxn ang="0">
                  <a:pos x="82" y="117"/>
                </a:cxn>
                <a:cxn ang="0">
                  <a:pos x="75" y="112"/>
                </a:cxn>
                <a:cxn ang="0">
                  <a:pos x="69" y="107"/>
                </a:cxn>
                <a:cxn ang="0">
                  <a:pos x="62" y="102"/>
                </a:cxn>
                <a:cxn ang="0">
                  <a:pos x="56" y="96"/>
                </a:cxn>
                <a:cxn ang="0">
                  <a:pos x="51" y="89"/>
                </a:cxn>
                <a:cxn ang="0">
                  <a:pos x="44" y="83"/>
                </a:cxn>
                <a:cxn ang="0">
                  <a:pos x="39" y="76"/>
                </a:cxn>
                <a:cxn ang="0">
                  <a:pos x="48" y="66"/>
                </a:cxn>
                <a:cxn ang="0">
                  <a:pos x="57" y="65"/>
                </a:cxn>
                <a:cxn ang="0">
                  <a:pos x="67" y="66"/>
                </a:cxn>
                <a:cxn ang="0">
                  <a:pos x="77" y="71"/>
                </a:cxn>
                <a:cxn ang="0">
                  <a:pos x="87" y="76"/>
                </a:cxn>
                <a:cxn ang="0">
                  <a:pos x="95" y="78"/>
                </a:cxn>
                <a:cxn ang="0">
                  <a:pos x="103" y="73"/>
                </a:cxn>
                <a:cxn ang="0">
                  <a:pos x="110" y="61"/>
                </a:cxn>
                <a:cxn ang="0">
                  <a:pos x="102" y="58"/>
                </a:cxn>
                <a:cxn ang="0">
                  <a:pos x="93" y="53"/>
                </a:cxn>
                <a:cxn ang="0">
                  <a:pos x="85" y="48"/>
                </a:cxn>
                <a:cxn ang="0">
                  <a:pos x="77" y="43"/>
                </a:cxn>
                <a:cxn ang="0">
                  <a:pos x="69" y="40"/>
                </a:cxn>
                <a:cxn ang="0">
                  <a:pos x="59" y="38"/>
                </a:cxn>
                <a:cxn ang="0">
                  <a:pos x="49" y="37"/>
                </a:cxn>
                <a:cxn ang="0">
                  <a:pos x="39" y="38"/>
                </a:cxn>
                <a:cxn ang="0">
                  <a:pos x="56" y="28"/>
                </a:cxn>
                <a:cxn ang="0">
                  <a:pos x="70" y="19"/>
                </a:cxn>
                <a:cxn ang="0">
                  <a:pos x="85" y="10"/>
                </a:cxn>
                <a:cxn ang="0">
                  <a:pos x="102" y="5"/>
                </a:cxn>
                <a:cxn ang="0">
                  <a:pos x="116" y="2"/>
                </a:cxn>
                <a:cxn ang="0">
                  <a:pos x="134" y="0"/>
                </a:cxn>
                <a:cxn ang="0">
                  <a:pos x="150" y="2"/>
                </a:cxn>
                <a:cxn ang="0">
                  <a:pos x="170" y="5"/>
                </a:cxn>
              </a:cxnLst>
              <a:rect l="0" t="0" r="r" b="b"/>
              <a:pathLst>
                <a:path w="170" h="209">
                  <a:moveTo>
                    <a:pt x="170" y="5"/>
                  </a:moveTo>
                  <a:lnTo>
                    <a:pt x="164" y="32"/>
                  </a:lnTo>
                  <a:lnTo>
                    <a:pt x="160" y="58"/>
                  </a:lnTo>
                  <a:lnTo>
                    <a:pt x="159" y="86"/>
                  </a:lnTo>
                  <a:lnTo>
                    <a:pt x="155" y="112"/>
                  </a:lnTo>
                  <a:lnTo>
                    <a:pt x="150" y="140"/>
                  </a:lnTo>
                  <a:lnTo>
                    <a:pt x="142" y="165"/>
                  </a:lnTo>
                  <a:lnTo>
                    <a:pt x="129" y="188"/>
                  </a:lnTo>
                  <a:lnTo>
                    <a:pt x="110" y="209"/>
                  </a:lnTo>
                  <a:lnTo>
                    <a:pt x="93" y="199"/>
                  </a:lnTo>
                  <a:lnTo>
                    <a:pt x="79" y="188"/>
                  </a:lnTo>
                  <a:lnTo>
                    <a:pt x="64" y="176"/>
                  </a:lnTo>
                  <a:lnTo>
                    <a:pt x="51" y="163"/>
                  </a:lnTo>
                  <a:lnTo>
                    <a:pt x="38" y="150"/>
                  </a:lnTo>
                  <a:lnTo>
                    <a:pt x="26" y="135"/>
                  </a:lnTo>
                  <a:lnTo>
                    <a:pt x="13" y="122"/>
                  </a:lnTo>
                  <a:lnTo>
                    <a:pt x="0" y="109"/>
                  </a:lnTo>
                  <a:lnTo>
                    <a:pt x="7" y="93"/>
                  </a:lnTo>
                  <a:lnTo>
                    <a:pt x="13" y="101"/>
                  </a:lnTo>
                  <a:lnTo>
                    <a:pt x="20" y="109"/>
                  </a:lnTo>
                  <a:lnTo>
                    <a:pt x="28" y="116"/>
                  </a:lnTo>
                  <a:lnTo>
                    <a:pt x="38" y="124"/>
                  </a:lnTo>
                  <a:lnTo>
                    <a:pt x="46" y="130"/>
                  </a:lnTo>
                  <a:lnTo>
                    <a:pt x="56" y="135"/>
                  </a:lnTo>
                  <a:lnTo>
                    <a:pt x="66" y="140"/>
                  </a:lnTo>
                  <a:lnTo>
                    <a:pt x="77" y="143"/>
                  </a:lnTo>
                  <a:lnTo>
                    <a:pt x="82" y="139"/>
                  </a:lnTo>
                  <a:lnTo>
                    <a:pt x="85" y="132"/>
                  </a:lnTo>
                  <a:lnTo>
                    <a:pt x="88" y="127"/>
                  </a:lnTo>
                  <a:lnTo>
                    <a:pt x="88" y="120"/>
                  </a:lnTo>
                  <a:lnTo>
                    <a:pt x="82" y="117"/>
                  </a:lnTo>
                  <a:lnTo>
                    <a:pt x="75" y="112"/>
                  </a:lnTo>
                  <a:lnTo>
                    <a:pt x="69" y="107"/>
                  </a:lnTo>
                  <a:lnTo>
                    <a:pt x="62" y="102"/>
                  </a:lnTo>
                  <a:lnTo>
                    <a:pt x="56" y="96"/>
                  </a:lnTo>
                  <a:lnTo>
                    <a:pt x="51" y="89"/>
                  </a:lnTo>
                  <a:lnTo>
                    <a:pt x="44" y="83"/>
                  </a:lnTo>
                  <a:lnTo>
                    <a:pt x="39" y="76"/>
                  </a:lnTo>
                  <a:lnTo>
                    <a:pt x="48" y="66"/>
                  </a:lnTo>
                  <a:lnTo>
                    <a:pt x="57" y="65"/>
                  </a:lnTo>
                  <a:lnTo>
                    <a:pt x="67" y="66"/>
                  </a:lnTo>
                  <a:lnTo>
                    <a:pt x="77" y="71"/>
                  </a:lnTo>
                  <a:lnTo>
                    <a:pt x="87" y="76"/>
                  </a:lnTo>
                  <a:lnTo>
                    <a:pt x="95" y="78"/>
                  </a:lnTo>
                  <a:lnTo>
                    <a:pt x="103" y="73"/>
                  </a:lnTo>
                  <a:lnTo>
                    <a:pt x="110" y="61"/>
                  </a:lnTo>
                  <a:lnTo>
                    <a:pt x="102" y="58"/>
                  </a:lnTo>
                  <a:lnTo>
                    <a:pt x="93" y="53"/>
                  </a:lnTo>
                  <a:lnTo>
                    <a:pt x="85" y="48"/>
                  </a:lnTo>
                  <a:lnTo>
                    <a:pt x="77" y="43"/>
                  </a:lnTo>
                  <a:lnTo>
                    <a:pt x="69" y="40"/>
                  </a:lnTo>
                  <a:lnTo>
                    <a:pt x="59" y="38"/>
                  </a:lnTo>
                  <a:lnTo>
                    <a:pt x="49" y="37"/>
                  </a:lnTo>
                  <a:lnTo>
                    <a:pt x="39" y="38"/>
                  </a:lnTo>
                  <a:lnTo>
                    <a:pt x="56" y="28"/>
                  </a:lnTo>
                  <a:lnTo>
                    <a:pt x="70" y="19"/>
                  </a:lnTo>
                  <a:lnTo>
                    <a:pt x="85" y="10"/>
                  </a:lnTo>
                  <a:lnTo>
                    <a:pt x="102" y="5"/>
                  </a:lnTo>
                  <a:lnTo>
                    <a:pt x="116" y="2"/>
                  </a:lnTo>
                  <a:lnTo>
                    <a:pt x="134" y="0"/>
                  </a:lnTo>
                  <a:lnTo>
                    <a:pt x="150" y="2"/>
                  </a:lnTo>
                  <a:lnTo>
                    <a:pt x="170" y="5"/>
                  </a:lnTo>
                  <a:close/>
                </a:path>
              </a:pathLst>
            </a:custGeom>
            <a:solidFill>
              <a:srgbClr val="00B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27" name="Freeform 35"/>
            <p:cNvSpPr>
              <a:spLocks/>
            </p:cNvSpPr>
            <p:nvPr/>
          </p:nvSpPr>
          <p:spPr bwMode="auto">
            <a:xfrm>
              <a:off x="652" y="907"/>
              <a:ext cx="115" cy="156"/>
            </a:xfrm>
            <a:custGeom>
              <a:avLst/>
              <a:gdLst/>
              <a:ahLst/>
              <a:cxnLst>
                <a:cxn ang="0">
                  <a:pos x="180" y="64"/>
                </a:cxn>
                <a:cxn ang="0">
                  <a:pos x="183" y="57"/>
                </a:cxn>
                <a:cxn ang="0">
                  <a:pos x="188" y="49"/>
                </a:cxn>
                <a:cxn ang="0">
                  <a:pos x="192" y="41"/>
                </a:cxn>
                <a:cxn ang="0">
                  <a:pos x="192" y="31"/>
                </a:cxn>
                <a:cxn ang="0">
                  <a:pos x="203" y="85"/>
                </a:cxn>
                <a:cxn ang="0">
                  <a:pos x="205" y="143"/>
                </a:cxn>
                <a:cxn ang="0">
                  <a:pos x="209" y="200"/>
                </a:cxn>
                <a:cxn ang="0">
                  <a:pos x="229" y="255"/>
                </a:cxn>
                <a:cxn ang="0">
                  <a:pos x="208" y="260"/>
                </a:cxn>
                <a:cxn ang="0">
                  <a:pos x="187" y="264"/>
                </a:cxn>
                <a:cxn ang="0">
                  <a:pos x="165" y="271"/>
                </a:cxn>
                <a:cxn ang="0">
                  <a:pos x="146" y="278"/>
                </a:cxn>
                <a:cxn ang="0">
                  <a:pos x="125" y="286"/>
                </a:cxn>
                <a:cxn ang="0">
                  <a:pos x="105" y="294"/>
                </a:cxn>
                <a:cxn ang="0">
                  <a:pos x="85" y="302"/>
                </a:cxn>
                <a:cxn ang="0">
                  <a:pos x="66" y="310"/>
                </a:cxn>
                <a:cxn ang="0">
                  <a:pos x="54" y="304"/>
                </a:cxn>
                <a:cxn ang="0">
                  <a:pos x="45" y="296"/>
                </a:cxn>
                <a:cxn ang="0">
                  <a:pos x="35" y="286"/>
                </a:cxn>
                <a:cxn ang="0">
                  <a:pos x="27" y="276"/>
                </a:cxn>
                <a:cxn ang="0">
                  <a:pos x="18" y="264"/>
                </a:cxn>
                <a:cxn ang="0">
                  <a:pos x="14" y="253"/>
                </a:cxn>
                <a:cxn ang="0">
                  <a:pos x="9" y="241"/>
                </a:cxn>
                <a:cxn ang="0">
                  <a:pos x="7" y="228"/>
                </a:cxn>
                <a:cxn ang="0">
                  <a:pos x="17" y="215"/>
                </a:cxn>
                <a:cxn ang="0">
                  <a:pos x="27" y="209"/>
                </a:cxn>
                <a:cxn ang="0">
                  <a:pos x="38" y="205"/>
                </a:cxn>
                <a:cxn ang="0">
                  <a:pos x="51" y="204"/>
                </a:cxn>
                <a:cxn ang="0">
                  <a:pos x="63" y="202"/>
                </a:cxn>
                <a:cxn ang="0">
                  <a:pos x="71" y="197"/>
                </a:cxn>
                <a:cxn ang="0">
                  <a:pos x="79" y="189"/>
                </a:cxn>
                <a:cxn ang="0">
                  <a:pos x="82" y="172"/>
                </a:cxn>
                <a:cxn ang="0">
                  <a:pos x="72" y="163"/>
                </a:cxn>
                <a:cxn ang="0">
                  <a:pos x="64" y="154"/>
                </a:cxn>
                <a:cxn ang="0">
                  <a:pos x="54" y="146"/>
                </a:cxn>
                <a:cxn ang="0">
                  <a:pos x="45" y="138"/>
                </a:cxn>
                <a:cxn ang="0">
                  <a:pos x="35" y="130"/>
                </a:cxn>
                <a:cxn ang="0">
                  <a:pos x="25" y="123"/>
                </a:cxn>
                <a:cxn ang="0">
                  <a:pos x="14" y="118"/>
                </a:cxn>
                <a:cxn ang="0">
                  <a:pos x="0" y="113"/>
                </a:cxn>
                <a:cxn ang="0">
                  <a:pos x="17" y="100"/>
                </a:cxn>
                <a:cxn ang="0">
                  <a:pos x="35" y="87"/>
                </a:cxn>
                <a:cxn ang="0">
                  <a:pos x="53" y="72"/>
                </a:cxn>
                <a:cxn ang="0">
                  <a:pos x="71" y="59"/>
                </a:cxn>
                <a:cxn ang="0">
                  <a:pos x="89" y="44"/>
                </a:cxn>
                <a:cxn ang="0">
                  <a:pos x="107" y="31"/>
                </a:cxn>
                <a:cxn ang="0">
                  <a:pos x="121" y="16"/>
                </a:cxn>
                <a:cxn ang="0">
                  <a:pos x="136" y="0"/>
                </a:cxn>
                <a:cxn ang="0">
                  <a:pos x="146" y="23"/>
                </a:cxn>
                <a:cxn ang="0">
                  <a:pos x="149" y="46"/>
                </a:cxn>
                <a:cxn ang="0">
                  <a:pos x="157" y="64"/>
                </a:cxn>
                <a:cxn ang="0">
                  <a:pos x="180" y="64"/>
                </a:cxn>
              </a:cxnLst>
              <a:rect l="0" t="0" r="r" b="b"/>
              <a:pathLst>
                <a:path w="229" h="310">
                  <a:moveTo>
                    <a:pt x="180" y="64"/>
                  </a:moveTo>
                  <a:lnTo>
                    <a:pt x="183" y="57"/>
                  </a:lnTo>
                  <a:lnTo>
                    <a:pt x="188" y="49"/>
                  </a:lnTo>
                  <a:lnTo>
                    <a:pt x="192" y="41"/>
                  </a:lnTo>
                  <a:lnTo>
                    <a:pt x="192" y="31"/>
                  </a:lnTo>
                  <a:lnTo>
                    <a:pt x="203" y="85"/>
                  </a:lnTo>
                  <a:lnTo>
                    <a:pt x="205" y="143"/>
                  </a:lnTo>
                  <a:lnTo>
                    <a:pt x="209" y="200"/>
                  </a:lnTo>
                  <a:lnTo>
                    <a:pt x="229" y="255"/>
                  </a:lnTo>
                  <a:lnTo>
                    <a:pt x="208" y="260"/>
                  </a:lnTo>
                  <a:lnTo>
                    <a:pt x="187" y="264"/>
                  </a:lnTo>
                  <a:lnTo>
                    <a:pt x="165" y="271"/>
                  </a:lnTo>
                  <a:lnTo>
                    <a:pt x="146" y="278"/>
                  </a:lnTo>
                  <a:lnTo>
                    <a:pt x="125" y="286"/>
                  </a:lnTo>
                  <a:lnTo>
                    <a:pt x="105" y="294"/>
                  </a:lnTo>
                  <a:lnTo>
                    <a:pt x="85" y="302"/>
                  </a:lnTo>
                  <a:lnTo>
                    <a:pt x="66" y="310"/>
                  </a:lnTo>
                  <a:lnTo>
                    <a:pt x="54" y="304"/>
                  </a:lnTo>
                  <a:lnTo>
                    <a:pt x="45" y="296"/>
                  </a:lnTo>
                  <a:lnTo>
                    <a:pt x="35" y="286"/>
                  </a:lnTo>
                  <a:lnTo>
                    <a:pt x="27" y="276"/>
                  </a:lnTo>
                  <a:lnTo>
                    <a:pt x="18" y="264"/>
                  </a:lnTo>
                  <a:lnTo>
                    <a:pt x="14" y="253"/>
                  </a:lnTo>
                  <a:lnTo>
                    <a:pt x="9" y="241"/>
                  </a:lnTo>
                  <a:lnTo>
                    <a:pt x="7" y="228"/>
                  </a:lnTo>
                  <a:lnTo>
                    <a:pt x="17" y="215"/>
                  </a:lnTo>
                  <a:lnTo>
                    <a:pt x="27" y="209"/>
                  </a:lnTo>
                  <a:lnTo>
                    <a:pt x="38" y="205"/>
                  </a:lnTo>
                  <a:lnTo>
                    <a:pt x="51" y="204"/>
                  </a:lnTo>
                  <a:lnTo>
                    <a:pt x="63" y="202"/>
                  </a:lnTo>
                  <a:lnTo>
                    <a:pt x="71" y="197"/>
                  </a:lnTo>
                  <a:lnTo>
                    <a:pt x="79" y="189"/>
                  </a:lnTo>
                  <a:lnTo>
                    <a:pt x="82" y="172"/>
                  </a:lnTo>
                  <a:lnTo>
                    <a:pt x="72" y="163"/>
                  </a:lnTo>
                  <a:lnTo>
                    <a:pt x="64" y="154"/>
                  </a:lnTo>
                  <a:lnTo>
                    <a:pt x="54" y="146"/>
                  </a:lnTo>
                  <a:lnTo>
                    <a:pt x="45" y="138"/>
                  </a:lnTo>
                  <a:lnTo>
                    <a:pt x="35" y="130"/>
                  </a:lnTo>
                  <a:lnTo>
                    <a:pt x="25" y="123"/>
                  </a:lnTo>
                  <a:lnTo>
                    <a:pt x="14" y="118"/>
                  </a:lnTo>
                  <a:lnTo>
                    <a:pt x="0" y="113"/>
                  </a:lnTo>
                  <a:lnTo>
                    <a:pt x="17" y="100"/>
                  </a:lnTo>
                  <a:lnTo>
                    <a:pt x="35" y="87"/>
                  </a:lnTo>
                  <a:lnTo>
                    <a:pt x="53" y="72"/>
                  </a:lnTo>
                  <a:lnTo>
                    <a:pt x="71" y="59"/>
                  </a:lnTo>
                  <a:lnTo>
                    <a:pt x="89" y="44"/>
                  </a:lnTo>
                  <a:lnTo>
                    <a:pt x="107" y="31"/>
                  </a:lnTo>
                  <a:lnTo>
                    <a:pt x="121" y="16"/>
                  </a:lnTo>
                  <a:lnTo>
                    <a:pt x="136" y="0"/>
                  </a:lnTo>
                  <a:lnTo>
                    <a:pt x="146" y="23"/>
                  </a:lnTo>
                  <a:lnTo>
                    <a:pt x="149" y="46"/>
                  </a:lnTo>
                  <a:lnTo>
                    <a:pt x="157" y="64"/>
                  </a:lnTo>
                  <a:lnTo>
                    <a:pt x="180" y="64"/>
                  </a:lnTo>
                  <a:close/>
                </a:path>
              </a:pathLst>
            </a:custGeom>
            <a:solidFill>
              <a:srgbClr val="BF7F3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26" name="Freeform 34"/>
            <p:cNvSpPr>
              <a:spLocks/>
            </p:cNvSpPr>
            <p:nvPr/>
          </p:nvSpPr>
          <p:spPr bwMode="auto">
            <a:xfrm>
              <a:off x="92" y="909"/>
              <a:ext cx="146" cy="132"/>
            </a:xfrm>
            <a:custGeom>
              <a:avLst/>
              <a:gdLst/>
              <a:ahLst/>
              <a:cxnLst>
                <a:cxn ang="0">
                  <a:pos x="293" y="5"/>
                </a:cxn>
                <a:cxn ang="0">
                  <a:pos x="285" y="23"/>
                </a:cxn>
                <a:cxn ang="0">
                  <a:pos x="276" y="41"/>
                </a:cxn>
                <a:cxn ang="0">
                  <a:pos x="270" y="59"/>
                </a:cxn>
                <a:cxn ang="0">
                  <a:pos x="263" y="79"/>
                </a:cxn>
                <a:cxn ang="0">
                  <a:pos x="255" y="97"/>
                </a:cxn>
                <a:cxn ang="0">
                  <a:pos x="245" y="115"/>
                </a:cxn>
                <a:cxn ang="0">
                  <a:pos x="236" y="133"/>
                </a:cxn>
                <a:cxn ang="0">
                  <a:pos x="223" y="150"/>
                </a:cxn>
                <a:cxn ang="0">
                  <a:pos x="200" y="166"/>
                </a:cxn>
                <a:cxn ang="0">
                  <a:pos x="178" y="183"/>
                </a:cxn>
                <a:cxn ang="0">
                  <a:pos x="156" y="197"/>
                </a:cxn>
                <a:cxn ang="0">
                  <a:pos x="133" y="212"/>
                </a:cxn>
                <a:cxn ang="0">
                  <a:pos x="108" y="227"/>
                </a:cxn>
                <a:cxn ang="0">
                  <a:pos x="85" y="240"/>
                </a:cxn>
                <a:cxn ang="0">
                  <a:pos x="63" y="252"/>
                </a:cxn>
                <a:cxn ang="0">
                  <a:pos x="38" y="263"/>
                </a:cxn>
                <a:cxn ang="0">
                  <a:pos x="30" y="238"/>
                </a:cxn>
                <a:cxn ang="0">
                  <a:pos x="22" y="214"/>
                </a:cxn>
                <a:cxn ang="0">
                  <a:pos x="12" y="189"/>
                </a:cxn>
                <a:cxn ang="0">
                  <a:pos x="0" y="164"/>
                </a:cxn>
                <a:cxn ang="0">
                  <a:pos x="12" y="160"/>
                </a:cxn>
                <a:cxn ang="0">
                  <a:pos x="23" y="156"/>
                </a:cxn>
                <a:cxn ang="0">
                  <a:pos x="36" y="153"/>
                </a:cxn>
                <a:cxn ang="0">
                  <a:pos x="48" y="151"/>
                </a:cxn>
                <a:cxn ang="0">
                  <a:pos x="61" y="148"/>
                </a:cxn>
                <a:cxn ang="0">
                  <a:pos x="72" y="146"/>
                </a:cxn>
                <a:cxn ang="0">
                  <a:pos x="85" y="145"/>
                </a:cxn>
                <a:cxn ang="0">
                  <a:pos x="97" y="143"/>
                </a:cxn>
                <a:cxn ang="0">
                  <a:pos x="121" y="125"/>
                </a:cxn>
                <a:cxn ang="0">
                  <a:pos x="146" y="109"/>
                </a:cxn>
                <a:cxn ang="0">
                  <a:pos x="172" y="92"/>
                </a:cxn>
                <a:cxn ang="0">
                  <a:pos x="196" y="76"/>
                </a:cxn>
                <a:cxn ang="0">
                  <a:pos x="221" y="59"/>
                </a:cxn>
                <a:cxn ang="0">
                  <a:pos x="245" y="41"/>
                </a:cxn>
                <a:cxn ang="0">
                  <a:pos x="267" y="21"/>
                </a:cxn>
                <a:cxn ang="0">
                  <a:pos x="288" y="0"/>
                </a:cxn>
                <a:cxn ang="0">
                  <a:pos x="293" y="5"/>
                </a:cxn>
              </a:cxnLst>
              <a:rect l="0" t="0" r="r" b="b"/>
              <a:pathLst>
                <a:path w="293" h="263">
                  <a:moveTo>
                    <a:pt x="293" y="5"/>
                  </a:moveTo>
                  <a:lnTo>
                    <a:pt x="285" y="23"/>
                  </a:lnTo>
                  <a:lnTo>
                    <a:pt x="276" y="41"/>
                  </a:lnTo>
                  <a:lnTo>
                    <a:pt x="270" y="59"/>
                  </a:lnTo>
                  <a:lnTo>
                    <a:pt x="263" y="79"/>
                  </a:lnTo>
                  <a:lnTo>
                    <a:pt x="255" y="97"/>
                  </a:lnTo>
                  <a:lnTo>
                    <a:pt x="245" y="115"/>
                  </a:lnTo>
                  <a:lnTo>
                    <a:pt x="236" y="133"/>
                  </a:lnTo>
                  <a:lnTo>
                    <a:pt x="223" y="150"/>
                  </a:lnTo>
                  <a:lnTo>
                    <a:pt x="200" y="166"/>
                  </a:lnTo>
                  <a:lnTo>
                    <a:pt x="178" y="183"/>
                  </a:lnTo>
                  <a:lnTo>
                    <a:pt x="156" y="197"/>
                  </a:lnTo>
                  <a:lnTo>
                    <a:pt x="133" y="212"/>
                  </a:lnTo>
                  <a:lnTo>
                    <a:pt x="108" y="227"/>
                  </a:lnTo>
                  <a:lnTo>
                    <a:pt x="85" y="240"/>
                  </a:lnTo>
                  <a:lnTo>
                    <a:pt x="63" y="252"/>
                  </a:lnTo>
                  <a:lnTo>
                    <a:pt x="38" y="263"/>
                  </a:lnTo>
                  <a:lnTo>
                    <a:pt x="30" y="238"/>
                  </a:lnTo>
                  <a:lnTo>
                    <a:pt x="22" y="214"/>
                  </a:lnTo>
                  <a:lnTo>
                    <a:pt x="12" y="189"/>
                  </a:lnTo>
                  <a:lnTo>
                    <a:pt x="0" y="164"/>
                  </a:lnTo>
                  <a:lnTo>
                    <a:pt x="12" y="160"/>
                  </a:lnTo>
                  <a:lnTo>
                    <a:pt x="23" y="156"/>
                  </a:lnTo>
                  <a:lnTo>
                    <a:pt x="36" y="153"/>
                  </a:lnTo>
                  <a:lnTo>
                    <a:pt x="48" y="151"/>
                  </a:lnTo>
                  <a:lnTo>
                    <a:pt x="61" y="148"/>
                  </a:lnTo>
                  <a:lnTo>
                    <a:pt x="72" y="146"/>
                  </a:lnTo>
                  <a:lnTo>
                    <a:pt x="85" y="145"/>
                  </a:lnTo>
                  <a:lnTo>
                    <a:pt x="97" y="143"/>
                  </a:lnTo>
                  <a:lnTo>
                    <a:pt x="121" y="125"/>
                  </a:lnTo>
                  <a:lnTo>
                    <a:pt x="146" y="109"/>
                  </a:lnTo>
                  <a:lnTo>
                    <a:pt x="172" y="92"/>
                  </a:lnTo>
                  <a:lnTo>
                    <a:pt x="196" y="76"/>
                  </a:lnTo>
                  <a:lnTo>
                    <a:pt x="221" y="59"/>
                  </a:lnTo>
                  <a:lnTo>
                    <a:pt x="245" y="41"/>
                  </a:lnTo>
                  <a:lnTo>
                    <a:pt x="267" y="21"/>
                  </a:lnTo>
                  <a:lnTo>
                    <a:pt x="288" y="0"/>
                  </a:lnTo>
                  <a:lnTo>
                    <a:pt x="293" y="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25" name="Freeform 33"/>
            <p:cNvSpPr>
              <a:spLocks/>
            </p:cNvSpPr>
            <p:nvPr/>
          </p:nvSpPr>
          <p:spPr bwMode="auto">
            <a:xfrm>
              <a:off x="848" y="929"/>
              <a:ext cx="8" cy="10"/>
            </a:xfrm>
            <a:custGeom>
              <a:avLst/>
              <a:gdLst/>
              <a:ahLst/>
              <a:cxnLst>
                <a:cxn ang="0">
                  <a:pos x="17" y="4"/>
                </a:cxn>
                <a:cxn ang="0">
                  <a:pos x="0" y="21"/>
                </a:cxn>
                <a:cxn ang="0">
                  <a:pos x="5" y="0"/>
                </a:cxn>
                <a:cxn ang="0">
                  <a:pos x="8" y="1"/>
                </a:cxn>
                <a:cxn ang="0">
                  <a:pos x="12" y="4"/>
                </a:cxn>
                <a:cxn ang="0">
                  <a:pos x="13" y="4"/>
                </a:cxn>
                <a:cxn ang="0">
                  <a:pos x="17" y="4"/>
                </a:cxn>
              </a:cxnLst>
              <a:rect l="0" t="0" r="r" b="b"/>
              <a:pathLst>
                <a:path w="17" h="21">
                  <a:moveTo>
                    <a:pt x="17" y="4"/>
                  </a:moveTo>
                  <a:lnTo>
                    <a:pt x="0" y="21"/>
                  </a:lnTo>
                  <a:lnTo>
                    <a:pt x="5" y="0"/>
                  </a:lnTo>
                  <a:lnTo>
                    <a:pt x="8" y="1"/>
                  </a:lnTo>
                  <a:lnTo>
                    <a:pt x="12" y="4"/>
                  </a:lnTo>
                  <a:lnTo>
                    <a:pt x="13" y="4"/>
                  </a:lnTo>
                  <a:lnTo>
                    <a:pt x="17" y="4"/>
                  </a:lnTo>
                  <a:close/>
                </a:path>
              </a:pathLst>
            </a:custGeom>
            <a:solidFill>
              <a:srgbClr val="00B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24" name="Freeform 32"/>
            <p:cNvSpPr>
              <a:spLocks/>
            </p:cNvSpPr>
            <p:nvPr/>
          </p:nvSpPr>
          <p:spPr bwMode="auto">
            <a:xfrm>
              <a:off x="771" y="935"/>
              <a:ext cx="53" cy="61"/>
            </a:xfrm>
            <a:custGeom>
              <a:avLst/>
              <a:gdLst/>
              <a:ahLst/>
              <a:cxnLst>
                <a:cxn ang="0">
                  <a:pos x="55" y="110"/>
                </a:cxn>
                <a:cxn ang="0">
                  <a:pos x="50" y="115"/>
                </a:cxn>
                <a:cxn ang="0">
                  <a:pos x="44" y="120"/>
                </a:cxn>
                <a:cxn ang="0">
                  <a:pos x="36" y="122"/>
                </a:cxn>
                <a:cxn ang="0">
                  <a:pos x="29" y="123"/>
                </a:cxn>
                <a:cxn ang="0">
                  <a:pos x="21" y="123"/>
                </a:cxn>
                <a:cxn ang="0">
                  <a:pos x="15" y="118"/>
                </a:cxn>
                <a:cxn ang="0">
                  <a:pos x="10" y="113"/>
                </a:cxn>
                <a:cxn ang="0">
                  <a:pos x="6" y="104"/>
                </a:cxn>
                <a:cxn ang="0">
                  <a:pos x="1" y="86"/>
                </a:cxn>
                <a:cxn ang="0">
                  <a:pos x="0" y="67"/>
                </a:cxn>
                <a:cxn ang="0">
                  <a:pos x="3" y="49"/>
                </a:cxn>
                <a:cxn ang="0">
                  <a:pos x="13" y="33"/>
                </a:cxn>
                <a:cxn ang="0">
                  <a:pos x="21" y="38"/>
                </a:cxn>
                <a:cxn ang="0">
                  <a:pos x="29" y="53"/>
                </a:cxn>
                <a:cxn ang="0">
                  <a:pos x="41" y="66"/>
                </a:cxn>
                <a:cxn ang="0">
                  <a:pos x="60" y="64"/>
                </a:cxn>
                <a:cxn ang="0">
                  <a:pos x="75" y="51"/>
                </a:cxn>
                <a:cxn ang="0">
                  <a:pos x="80" y="35"/>
                </a:cxn>
                <a:cxn ang="0">
                  <a:pos x="83" y="16"/>
                </a:cxn>
                <a:cxn ang="0">
                  <a:pos x="88" y="0"/>
                </a:cxn>
                <a:cxn ang="0">
                  <a:pos x="101" y="15"/>
                </a:cxn>
                <a:cxn ang="0">
                  <a:pos x="106" y="30"/>
                </a:cxn>
                <a:cxn ang="0">
                  <a:pos x="104" y="43"/>
                </a:cxn>
                <a:cxn ang="0">
                  <a:pos x="96" y="58"/>
                </a:cxn>
                <a:cxn ang="0">
                  <a:pos x="86" y="71"/>
                </a:cxn>
                <a:cxn ang="0">
                  <a:pos x="75" y="84"/>
                </a:cxn>
                <a:cxn ang="0">
                  <a:pos x="64" y="97"/>
                </a:cxn>
                <a:cxn ang="0">
                  <a:pos x="55" y="110"/>
                </a:cxn>
              </a:cxnLst>
              <a:rect l="0" t="0" r="r" b="b"/>
              <a:pathLst>
                <a:path w="106" h="123">
                  <a:moveTo>
                    <a:pt x="55" y="110"/>
                  </a:moveTo>
                  <a:lnTo>
                    <a:pt x="50" y="115"/>
                  </a:lnTo>
                  <a:lnTo>
                    <a:pt x="44" y="120"/>
                  </a:lnTo>
                  <a:lnTo>
                    <a:pt x="36" y="122"/>
                  </a:lnTo>
                  <a:lnTo>
                    <a:pt x="29" y="123"/>
                  </a:lnTo>
                  <a:lnTo>
                    <a:pt x="21" y="123"/>
                  </a:lnTo>
                  <a:lnTo>
                    <a:pt x="15" y="118"/>
                  </a:lnTo>
                  <a:lnTo>
                    <a:pt x="10" y="113"/>
                  </a:lnTo>
                  <a:lnTo>
                    <a:pt x="6" y="104"/>
                  </a:lnTo>
                  <a:lnTo>
                    <a:pt x="1" y="86"/>
                  </a:lnTo>
                  <a:lnTo>
                    <a:pt x="0" y="67"/>
                  </a:lnTo>
                  <a:lnTo>
                    <a:pt x="3" y="49"/>
                  </a:lnTo>
                  <a:lnTo>
                    <a:pt x="13" y="33"/>
                  </a:lnTo>
                  <a:lnTo>
                    <a:pt x="21" y="38"/>
                  </a:lnTo>
                  <a:lnTo>
                    <a:pt x="29" y="53"/>
                  </a:lnTo>
                  <a:lnTo>
                    <a:pt x="41" y="66"/>
                  </a:lnTo>
                  <a:lnTo>
                    <a:pt x="60" y="64"/>
                  </a:lnTo>
                  <a:lnTo>
                    <a:pt x="75" y="51"/>
                  </a:lnTo>
                  <a:lnTo>
                    <a:pt x="80" y="35"/>
                  </a:lnTo>
                  <a:lnTo>
                    <a:pt x="83" y="16"/>
                  </a:lnTo>
                  <a:lnTo>
                    <a:pt x="88" y="0"/>
                  </a:lnTo>
                  <a:lnTo>
                    <a:pt x="101" y="15"/>
                  </a:lnTo>
                  <a:lnTo>
                    <a:pt x="106" y="30"/>
                  </a:lnTo>
                  <a:lnTo>
                    <a:pt x="104" y="43"/>
                  </a:lnTo>
                  <a:lnTo>
                    <a:pt x="96" y="58"/>
                  </a:lnTo>
                  <a:lnTo>
                    <a:pt x="86" y="71"/>
                  </a:lnTo>
                  <a:lnTo>
                    <a:pt x="75" y="84"/>
                  </a:lnTo>
                  <a:lnTo>
                    <a:pt x="64" y="97"/>
                  </a:lnTo>
                  <a:lnTo>
                    <a:pt x="55" y="110"/>
                  </a:lnTo>
                  <a:close/>
                </a:path>
              </a:pathLst>
            </a:custGeom>
            <a:solidFill>
              <a:srgbClr val="00B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23" name="Freeform 31"/>
            <p:cNvSpPr>
              <a:spLocks/>
            </p:cNvSpPr>
            <p:nvPr/>
          </p:nvSpPr>
          <p:spPr bwMode="auto">
            <a:xfrm>
              <a:off x="60" y="939"/>
              <a:ext cx="298" cy="389"/>
            </a:xfrm>
            <a:custGeom>
              <a:avLst/>
              <a:gdLst/>
              <a:ahLst/>
              <a:cxnLst>
                <a:cxn ang="0">
                  <a:pos x="475" y="255"/>
                </a:cxn>
                <a:cxn ang="0">
                  <a:pos x="456" y="258"/>
                </a:cxn>
                <a:cxn ang="0">
                  <a:pos x="436" y="261"/>
                </a:cxn>
                <a:cxn ang="0">
                  <a:pos x="418" y="271"/>
                </a:cxn>
                <a:cxn ang="0">
                  <a:pos x="418" y="284"/>
                </a:cxn>
                <a:cxn ang="0">
                  <a:pos x="394" y="288"/>
                </a:cxn>
                <a:cxn ang="0">
                  <a:pos x="372" y="276"/>
                </a:cxn>
                <a:cxn ang="0">
                  <a:pos x="353" y="268"/>
                </a:cxn>
                <a:cxn ang="0">
                  <a:pos x="337" y="284"/>
                </a:cxn>
                <a:cxn ang="0">
                  <a:pos x="348" y="368"/>
                </a:cxn>
                <a:cxn ang="0">
                  <a:pos x="389" y="447"/>
                </a:cxn>
                <a:cxn ang="0">
                  <a:pos x="443" y="523"/>
                </a:cxn>
                <a:cxn ang="0">
                  <a:pos x="490" y="602"/>
                </a:cxn>
                <a:cxn ang="0">
                  <a:pos x="518" y="644"/>
                </a:cxn>
                <a:cxn ang="0">
                  <a:pos x="547" y="687"/>
                </a:cxn>
                <a:cxn ang="0">
                  <a:pos x="573" y="731"/>
                </a:cxn>
                <a:cxn ang="0">
                  <a:pos x="598" y="777"/>
                </a:cxn>
                <a:cxn ang="0">
                  <a:pos x="528" y="756"/>
                </a:cxn>
                <a:cxn ang="0">
                  <a:pos x="482" y="700"/>
                </a:cxn>
                <a:cxn ang="0">
                  <a:pos x="433" y="659"/>
                </a:cxn>
                <a:cxn ang="0">
                  <a:pos x="358" y="684"/>
                </a:cxn>
                <a:cxn ang="0">
                  <a:pos x="338" y="697"/>
                </a:cxn>
                <a:cxn ang="0">
                  <a:pos x="317" y="707"/>
                </a:cxn>
                <a:cxn ang="0">
                  <a:pos x="296" y="713"/>
                </a:cxn>
                <a:cxn ang="0">
                  <a:pos x="271" y="712"/>
                </a:cxn>
                <a:cxn ang="0">
                  <a:pos x="232" y="656"/>
                </a:cxn>
                <a:cxn ang="0">
                  <a:pos x="194" y="600"/>
                </a:cxn>
                <a:cxn ang="0">
                  <a:pos x="160" y="542"/>
                </a:cxn>
                <a:cxn ang="0">
                  <a:pos x="126" y="485"/>
                </a:cxn>
                <a:cxn ang="0">
                  <a:pos x="92" y="426"/>
                </a:cxn>
                <a:cxn ang="0">
                  <a:pos x="61" y="366"/>
                </a:cxn>
                <a:cxn ang="0">
                  <a:pos x="30" y="307"/>
                </a:cxn>
                <a:cxn ang="0">
                  <a:pos x="0" y="246"/>
                </a:cxn>
                <a:cxn ang="0">
                  <a:pos x="56" y="253"/>
                </a:cxn>
                <a:cxn ang="0">
                  <a:pos x="110" y="246"/>
                </a:cxn>
                <a:cxn ang="0">
                  <a:pos x="162" y="228"/>
                </a:cxn>
                <a:cxn ang="0">
                  <a:pos x="211" y="200"/>
                </a:cxn>
                <a:cxn ang="0">
                  <a:pos x="255" y="166"/>
                </a:cxn>
                <a:cxn ang="0">
                  <a:pos x="296" y="125"/>
                </a:cxn>
                <a:cxn ang="0">
                  <a:pos x="333" y="82"/>
                </a:cxn>
                <a:cxn ang="0">
                  <a:pos x="364" y="38"/>
                </a:cxn>
                <a:cxn ang="0">
                  <a:pos x="368" y="18"/>
                </a:cxn>
                <a:cxn ang="0">
                  <a:pos x="381" y="0"/>
                </a:cxn>
                <a:cxn ang="0">
                  <a:pos x="405" y="61"/>
                </a:cxn>
                <a:cxn ang="0">
                  <a:pos x="430" y="126"/>
                </a:cxn>
                <a:cxn ang="0">
                  <a:pos x="454" y="191"/>
                </a:cxn>
                <a:cxn ang="0">
                  <a:pos x="485" y="253"/>
                </a:cxn>
              </a:cxnLst>
              <a:rect l="0" t="0" r="r" b="b"/>
              <a:pathLst>
                <a:path w="598" h="777">
                  <a:moveTo>
                    <a:pt x="485" y="253"/>
                  </a:moveTo>
                  <a:lnTo>
                    <a:pt x="475" y="255"/>
                  </a:lnTo>
                  <a:lnTo>
                    <a:pt x="465" y="256"/>
                  </a:lnTo>
                  <a:lnTo>
                    <a:pt x="456" y="258"/>
                  </a:lnTo>
                  <a:lnTo>
                    <a:pt x="446" y="260"/>
                  </a:lnTo>
                  <a:lnTo>
                    <a:pt x="436" y="261"/>
                  </a:lnTo>
                  <a:lnTo>
                    <a:pt x="426" y="265"/>
                  </a:lnTo>
                  <a:lnTo>
                    <a:pt x="418" y="271"/>
                  </a:lnTo>
                  <a:lnTo>
                    <a:pt x="412" y="279"/>
                  </a:lnTo>
                  <a:lnTo>
                    <a:pt x="418" y="284"/>
                  </a:lnTo>
                  <a:lnTo>
                    <a:pt x="405" y="289"/>
                  </a:lnTo>
                  <a:lnTo>
                    <a:pt x="394" y="288"/>
                  </a:lnTo>
                  <a:lnTo>
                    <a:pt x="382" y="283"/>
                  </a:lnTo>
                  <a:lnTo>
                    <a:pt x="372" y="276"/>
                  </a:lnTo>
                  <a:lnTo>
                    <a:pt x="363" y="269"/>
                  </a:lnTo>
                  <a:lnTo>
                    <a:pt x="353" y="268"/>
                  </a:lnTo>
                  <a:lnTo>
                    <a:pt x="345" y="273"/>
                  </a:lnTo>
                  <a:lnTo>
                    <a:pt x="337" y="284"/>
                  </a:lnTo>
                  <a:lnTo>
                    <a:pt x="337" y="327"/>
                  </a:lnTo>
                  <a:lnTo>
                    <a:pt x="348" y="368"/>
                  </a:lnTo>
                  <a:lnTo>
                    <a:pt x="366" y="408"/>
                  </a:lnTo>
                  <a:lnTo>
                    <a:pt x="389" y="447"/>
                  </a:lnTo>
                  <a:lnTo>
                    <a:pt x="415" y="485"/>
                  </a:lnTo>
                  <a:lnTo>
                    <a:pt x="443" y="523"/>
                  </a:lnTo>
                  <a:lnTo>
                    <a:pt x="469" y="562"/>
                  </a:lnTo>
                  <a:lnTo>
                    <a:pt x="490" y="602"/>
                  </a:lnTo>
                  <a:lnTo>
                    <a:pt x="505" y="623"/>
                  </a:lnTo>
                  <a:lnTo>
                    <a:pt x="518" y="644"/>
                  </a:lnTo>
                  <a:lnTo>
                    <a:pt x="532" y="666"/>
                  </a:lnTo>
                  <a:lnTo>
                    <a:pt x="547" y="687"/>
                  </a:lnTo>
                  <a:lnTo>
                    <a:pt x="560" y="708"/>
                  </a:lnTo>
                  <a:lnTo>
                    <a:pt x="573" y="731"/>
                  </a:lnTo>
                  <a:lnTo>
                    <a:pt x="586" y="754"/>
                  </a:lnTo>
                  <a:lnTo>
                    <a:pt x="598" y="777"/>
                  </a:lnTo>
                  <a:lnTo>
                    <a:pt x="559" y="774"/>
                  </a:lnTo>
                  <a:lnTo>
                    <a:pt x="528" y="756"/>
                  </a:lnTo>
                  <a:lnTo>
                    <a:pt x="503" y="730"/>
                  </a:lnTo>
                  <a:lnTo>
                    <a:pt x="482" y="700"/>
                  </a:lnTo>
                  <a:lnTo>
                    <a:pt x="459" y="676"/>
                  </a:lnTo>
                  <a:lnTo>
                    <a:pt x="433" y="659"/>
                  </a:lnTo>
                  <a:lnTo>
                    <a:pt x="400" y="661"/>
                  </a:lnTo>
                  <a:lnTo>
                    <a:pt x="358" y="684"/>
                  </a:lnTo>
                  <a:lnTo>
                    <a:pt x="348" y="690"/>
                  </a:lnTo>
                  <a:lnTo>
                    <a:pt x="338" y="697"/>
                  </a:lnTo>
                  <a:lnTo>
                    <a:pt x="328" y="702"/>
                  </a:lnTo>
                  <a:lnTo>
                    <a:pt x="317" y="707"/>
                  </a:lnTo>
                  <a:lnTo>
                    <a:pt x="307" y="710"/>
                  </a:lnTo>
                  <a:lnTo>
                    <a:pt x="296" y="713"/>
                  </a:lnTo>
                  <a:lnTo>
                    <a:pt x="284" y="713"/>
                  </a:lnTo>
                  <a:lnTo>
                    <a:pt x="271" y="712"/>
                  </a:lnTo>
                  <a:lnTo>
                    <a:pt x="252" y="684"/>
                  </a:lnTo>
                  <a:lnTo>
                    <a:pt x="232" y="656"/>
                  </a:lnTo>
                  <a:lnTo>
                    <a:pt x="214" y="628"/>
                  </a:lnTo>
                  <a:lnTo>
                    <a:pt x="194" y="600"/>
                  </a:lnTo>
                  <a:lnTo>
                    <a:pt x="177" y="572"/>
                  </a:lnTo>
                  <a:lnTo>
                    <a:pt x="160" y="542"/>
                  </a:lnTo>
                  <a:lnTo>
                    <a:pt x="142" y="514"/>
                  </a:lnTo>
                  <a:lnTo>
                    <a:pt x="126" y="485"/>
                  </a:lnTo>
                  <a:lnTo>
                    <a:pt x="108" y="455"/>
                  </a:lnTo>
                  <a:lnTo>
                    <a:pt x="92" y="426"/>
                  </a:lnTo>
                  <a:lnTo>
                    <a:pt x="77" y="396"/>
                  </a:lnTo>
                  <a:lnTo>
                    <a:pt x="61" y="366"/>
                  </a:lnTo>
                  <a:lnTo>
                    <a:pt x="46" y="337"/>
                  </a:lnTo>
                  <a:lnTo>
                    <a:pt x="30" y="307"/>
                  </a:lnTo>
                  <a:lnTo>
                    <a:pt x="15" y="276"/>
                  </a:lnTo>
                  <a:lnTo>
                    <a:pt x="0" y="246"/>
                  </a:lnTo>
                  <a:lnTo>
                    <a:pt x="28" y="251"/>
                  </a:lnTo>
                  <a:lnTo>
                    <a:pt x="56" y="253"/>
                  </a:lnTo>
                  <a:lnTo>
                    <a:pt x="83" y="251"/>
                  </a:lnTo>
                  <a:lnTo>
                    <a:pt x="110" y="246"/>
                  </a:lnTo>
                  <a:lnTo>
                    <a:pt x="136" y="238"/>
                  </a:lnTo>
                  <a:lnTo>
                    <a:pt x="162" y="228"/>
                  </a:lnTo>
                  <a:lnTo>
                    <a:pt x="186" y="215"/>
                  </a:lnTo>
                  <a:lnTo>
                    <a:pt x="211" y="200"/>
                  </a:lnTo>
                  <a:lnTo>
                    <a:pt x="234" y="184"/>
                  </a:lnTo>
                  <a:lnTo>
                    <a:pt x="255" y="166"/>
                  </a:lnTo>
                  <a:lnTo>
                    <a:pt x="276" y="146"/>
                  </a:lnTo>
                  <a:lnTo>
                    <a:pt x="296" y="125"/>
                  </a:lnTo>
                  <a:lnTo>
                    <a:pt x="315" y="103"/>
                  </a:lnTo>
                  <a:lnTo>
                    <a:pt x="333" y="82"/>
                  </a:lnTo>
                  <a:lnTo>
                    <a:pt x="350" y="61"/>
                  </a:lnTo>
                  <a:lnTo>
                    <a:pt x="364" y="38"/>
                  </a:lnTo>
                  <a:lnTo>
                    <a:pt x="364" y="28"/>
                  </a:lnTo>
                  <a:lnTo>
                    <a:pt x="368" y="18"/>
                  </a:lnTo>
                  <a:lnTo>
                    <a:pt x="372" y="8"/>
                  </a:lnTo>
                  <a:lnTo>
                    <a:pt x="381" y="0"/>
                  </a:lnTo>
                  <a:lnTo>
                    <a:pt x="394" y="29"/>
                  </a:lnTo>
                  <a:lnTo>
                    <a:pt x="405" y="61"/>
                  </a:lnTo>
                  <a:lnTo>
                    <a:pt x="418" y="94"/>
                  </a:lnTo>
                  <a:lnTo>
                    <a:pt x="430" y="126"/>
                  </a:lnTo>
                  <a:lnTo>
                    <a:pt x="441" y="158"/>
                  </a:lnTo>
                  <a:lnTo>
                    <a:pt x="454" y="191"/>
                  </a:lnTo>
                  <a:lnTo>
                    <a:pt x="469" y="222"/>
                  </a:lnTo>
                  <a:lnTo>
                    <a:pt x="485" y="253"/>
                  </a:lnTo>
                  <a:close/>
                </a:path>
              </a:pathLst>
            </a:custGeom>
            <a:solidFill>
              <a:srgbClr val="BF7F3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22" name="Freeform 30"/>
            <p:cNvSpPr>
              <a:spLocks/>
            </p:cNvSpPr>
            <p:nvPr/>
          </p:nvSpPr>
          <p:spPr bwMode="auto">
            <a:xfrm>
              <a:off x="293" y="1035"/>
              <a:ext cx="637" cy="151"/>
            </a:xfrm>
            <a:custGeom>
              <a:avLst/>
              <a:gdLst/>
              <a:ahLst/>
              <a:cxnLst>
                <a:cxn ang="0">
                  <a:pos x="1252" y="24"/>
                </a:cxn>
                <a:cxn ang="0">
                  <a:pos x="1252" y="44"/>
                </a:cxn>
                <a:cxn ang="0">
                  <a:pos x="1187" y="65"/>
                </a:cxn>
                <a:cxn ang="0">
                  <a:pos x="1118" y="90"/>
                </a:cxn>
                <a:cxn ang="0">
                  <a:pos x="1048" y="118"/>
                </a:cxn>
                <a:cxn ang="0">
                  <a:pos x="976" y="144"/>
                </a:cxn>
                <a:cxn ang="0">
                  <a:pos x="905" y="164"/>
                </a:cxn>
                <a:cxn ang="0">
                  <a:pos x="859" y="189"/>
                </a:cxn>
                <a:cxn ang="0">
                  <a:pos x="812" y="207"/>
                </a:cxn>
                <a:cxn ang="0">
                  <a:pos x="761" y="220"/>
                </a:cxn>
                <a:cxn ang="0">
                  <a:pos x="710" y="230"/>
                </a:cxn>
                <a:cxn ang="0">
                  <a:pos x="660" y="236"/>
                </a:cxn>
                <a:cxn ang="0">
                  <a:pos x="622" y="248"/>
                </a:cxn>
                <a:cxn ang="0">
                  <a:pos x="616" y="276"/>
                </a:cxn>
                <a:cxn ang="0">
                  <a:pos x="593" y="269"/>
                </a:cxn>
                <a:cxn ang="0">
                  <a:pos x="537" y="269"/>
                </a:cxn>
                <a:cxn ang="0">
                  <a:pos x="487" y="279"/>
                </a:cxn>
                <a:cxn ang="0">
                  <a:pos x="454" y="287"/>
                </a:cxn>
                <a:cxn ang="0">
                  <a:pos x="446" y="253"/>
                </a:cxn>
                <a:cxn ang="0">
                  <a:pos x="410" y="230"/>
                </a:cxn>
                <a:cxn ang="0">
                  <a:pos x="348" y="205"/>
                </a:cxn>
                <a:cxn ang="0">
                  <a:pos x="274" y="184"/>
                </a:cxn>
                <a:cxn ang="0">
                  <a:pos x="199" y="162"/>
                </a:cxn>
                <a:cxn ang="0">
                  <a:pos x="126" y="141"/>
                </a:cxn>
                <a:cxn ang="0">
                  <a:pos x="51" y="121"/>
                </a:cxn>
                <a:cxn ang="0">
                  <a:pos x="0" y="100"/>
                </a:cxn>
                <a:cxn ang="0">
                  <a:pos x="36" y="98"/>
                </a:cxn>
                <a:cxn ang="0">
                  <a:pos x="69" y="92"/>
                </a:cxn>
                <a:cxn ang="0">
                  <a:pos x="78" y="69"/>
                </a:cxn>
                <a:cxn ang="0">
                  <a:pos x="65" y="62"/>
                </a:cxn>
                <a:cxn ang="0">
                  <a:pos x="127" y="54"/>
                </a:cxn>
                <a:cxn ang="0">
                  <a:pos x="188" y="52"/>
                </a:cxn>
                <a:cxn ang="0">
                  <a:pos x="248" y="57"/>
                </a:cxn>
                <a:cxn ang="0">
                  <a:pos x="309" y="67"/>
                </a:cxn>
                <a:cxn ang="0">
                  <a:pos x="367" y="82"/>
                </a:cxn>
                <a:cxn ang="0">
                  <a:pos x="412" y="95"/>
                </a:cxn>
                <a:cxn ang="0">
                  <a:pos x="443" y="118"/>
                </a:cxn>
                <a:cxn ang="0">
                  <a:pos x="474" y="138"/>
                </a:cxn>
                <a:cxn ang="0">
                  <a:pos x="495" y="166"/>
                </a:cxn>
                <a:cxn ang="0">
                  <a:pos x="516" y="192"/>
                </a:cxn>
                <a:cxn ang="0">
                  <a:pos x="545" y="218"/>
                </a:cxn>
                <a:cxn ang="0">
                  <a:pos x="594" y="200"/>
                </a:cxn>
                <a:cxn ang="0">
                  <a:pos x="638" y="164"/>
                </a:cxn>
                <a:cxn ang="0">
                  <a:pos x="697" y="134"/>
                </a:cxn>
                <a:cxn ang="0">
                  <a:pos x="764" y="103"/>
                </a:cxn>
                <a:cxn ang="0">
                  <a:pos x="834" y="77"/>
                </a:cxn>
                <a:cxn ang="0">
                  <a:pos x="905" y="54"/>
                </a:cxn>
                <a:cxn ang="0">
                  <a:pos x="976" y="36"/>
                </a:cxn>
                <a:cxn ang="0">
                  <a:pos x="1053" y="24"/>
                </a:cxn>
                <a:cxn ang="0">
                  <a:pos x="1135" y="11"/>
                </a:cxn>
                <a:cxn ang="0">
                  <a:pos x="1218" y="1"/>
                </a:cxn>
              </a:cxnLst>
              <a:rect l="0" t="0" r="r" b="b"/>
              <a:pathLst>
                <a:path w="1274" h="302">
                  <a:moveTo>
                    <a:pt x="1251" y="0"/>
                  </a:moveTo>
                  <a:lnTo>
                    <a:pt x="1244" y="13"/>
                  </a:lnTo>
                  <a:lnTo>
                    <a:pt x="1252" y="24"/>
                  </a:lnTo>
                  <a:lnTo>
                    <a:pt x="1264" y="32"/>
                  </a:lnTo>
                  <a:lnTo>
                    <a:pt x="1274" y="39"/>
                  </a:lnTo>
                  <a:lnTo>
                    <a:pt x="1252" y="44"/>
                  </a:lnTo>
                  <a:lnTo>
                    <a:pt x="1231" y="51"/>
                  </a:lnTo>
                  <a:lnTo>
                    <a:pt x="1208" y="57"/>
                  </a:lnTo>
                  <a:lnTo>
                    <a:pt x="1187" y="65"/>
                  </a:lnTo>
                  <a:lnTo>
                    <a:pt x="1164" y="74"/>
                  </a:lnTo>
                  <a:lnTo>
                    <a:pt x="1141" y="82"/>
                  </a:lnTo>
                  <a:lnTo>
                    <a:pt x="1118" y="90"/>
                  </a:lnTo>
                  <a:lnTo>
                    <a:pt x="1094" y="100"/>
                  </a:lnTo>
                  <a:lnTo>
                    <a:pt x="1071" y="108"/>
                  </a:lnTo>
                  <a:lnTo>
                    <a:pt x="1048" y="118"/>
                  </a:lnTo>
                  <a:lnTo>
                    <a:pt x="1024" y="126"/>
                  </a:lnTo>
                  <a:lnTo>
                    <a:pt x="1001" y="136"/>
                  </a:lnTo>
                  <a:lnTo>
                    <a:pt x="976" y="144"/>
                  </a:lnTo>
                  <a:lnTo>
                    <a:pt x="952" y="151"/>
                  </a:lnTo>
                  <a:lnTo>
                    <a:pt x="929" y="157"/>
                  </a:lnTo>
                  <a:lnTo>
                    <a:pt x="905" y="164"/>
                  </a:lnTo>
                  <a:lnTo>
                    <a:pt x="890" y="172"/>
                  </a:lnTo>
                  <a:lnTo>
                    <a:pt x="875" y="180"/>
                  </a:lnTo>
                  <a:lnTo>
                    <a:pt x="859" y="189"/>
                  </a:lnTo>
                  <a:lnTo>
                    <a:pt x="844" y="195"/>
                  </a:lnTo>
                  <a:lnTo>
                    <a:pt x="828" y="200"/>
                  </a:lnTo>
                  <a:lnTo>
                    <a:pt x="812" y="207"/>
                  </a:lnTo>
                  <a:lnTo>
                    <a:pt x="795" y="212"/>
                  </a:lnTo>
                  <a:lnTo>
                    <a:pt x="777" y="217"/>
                  </a:lnTo>
                  <a:lnTo>
                    <a:pt x="761" y="220"/>
                  </a:lnTo>
                  <a:lnTo>
                    <a:pt x="745" y="225"/>
                  </a:lnTo>
                  <a:lnTo>
                    <a:pt x="727" y="228"/>
                  </a:lnTo>
                  <a:lnTo>
                    <a:pt x="710" y="230"/>
                  </a:lnTo>
                  <a:lnTo>
                    <a:pt x="692" y="233"/>
                  </a:lnTo>
                  <a:lnTo>
                    <a:pt x="676" y="235"/>
                  </a:lnTo>
                  <a:lnTo>
                    <a:pt x="660" y="236"/>
                  </a:lnTo>
                  <a:lnTo>
                    <a:pt x="643" y="238"/>
                  </a:lnTo>
                  <a:lnTo>
                    <a:pt x="630" y="241"/>
                  </a:lnTo>
                  <a:lnTo>
                    <a:pt x="622" y="248"/>
                  </a:lnTo>
                  <a:lnTo>
                    <a:pt x="619" y="258"/>
                  </a:lnTo>
                  <a:lnTo>
                    <a:pt x="617" y="268"/>
                  </a:lnTo>
                  <a:lnTo>
                    <a:pt x="616" y="276"/>
                  </a:lnTo>
                  <a:lnTo>
                    <a:pt x="612" y="279"/>
                  </a:lnTo>
                  <a:lnTo>
                    <a:pt x="606" y="277"/>
                  </a:lnTo>
                  <a:lnTo>
                    <a:pt x="593" y="269"/>
                  </a:lnTo>
                  <a:lnTo>
                    <a:pt x="575" y="269"/>
                  </a:lnTo>
                  <a:lnTo>
                    <a:pt x="555" y="269"/>
                  </a:lnTo>
                  <a:lnTo>
                    <a:pt x="537" y="269"/>
                  </a:lnTo>
                  <a:lnTo>
                    <a:pt x="519" y="271"/>
                  </a:lnTo>
                  <a:lnTo>
                    <a:pt x="503" y="272"/>
                  </a:lnTo>
                  <a:lnTo>
                    <a:pt x="487" y="279"/>
                  </a:lnTo>
                  <a:lnTo>
                    <a:pt x="470" y="287"/>
                  </a:lnTo>
                  <a:lnTo>
                    <a:pt x="457" y="302"/>
                  </a:lnTo>
                  <a:lnTo>
                    <a:pt x="454" y="287"/>
                  </a:lnTo>
                  <a:lnTo>
                    <a:pt x="461" y="271"/>
                  </a:lnTo>
                  <a:lnTo>
                    <a:pt x="462" y="258"/>
                  </a:lnTo>
                  <a:lnTo>
                    <a:pt x="446" y="253"/>
                  </a:lnTo>
                  <a:lnTo>
                    <a:pt x="438" y="240"/>
                  </a:lnTo>
                  <a:lnTo>
                    <a:pt x="425" y="233"/>
                  </a:lnTo>
                  <a:lnTo>
                    <a:pt x="410" y="230"/>
                  </a:lnTo>
                  <a:lnTo>
                    <a:pt x="398" y="220"/>
                  </a:lnTo>
                  <a:lnTo>
                    <a:pt x="374" y="213"/>
                  </a:lnTo>
                  <a:lnTo>
                    <a:pt x="348" y="205"/>
                  </a:lnTo>
                  <a:lnTo>
                    <a:pt x="323" y="198"/>
                  </a:lnTo>
                  <a:lnTo>
                    <a:pt x="299" y="190"/>
                  </a:lnTo>
                  <a:lnTo>
                    <a:pt x="274" y="184"/>
                  </a:lnTo>
                  <a:lnTo>
                    <a:pt x="250" y="175"/>
                  </a:lnTo>
                  <a:lnTo>
                    <a:pt x="225" y="169"/>
                  </a:lnTo>
                  <a:lnTo>
                    <a:pt x="199" y="162"/>
                  </a:lnTo>
                  <a:lnTo>
                    <a:pt x="175" y="154"/>
                  </a:lnTo>
                  <a:lnTo>
                    <a:pt x="150" y="148"/>
                  </a:lnTo>
                  <a:lnTo>
                    <a:pt x="126" y="141"/>
                  </a:lnTo>
                  <a:lnTo>
                    <a:pt x="101" y="134"/>
                  </a:lnTo>
                  <a:lnTo>
                    <a:pt x="75" y="128"/>
                  </a:lnTo>
                  <a:lnTo>
                    <a:pt x="51" y="121"/>
                  </a:lnTo>
                  <a:lnTo>
                    <a:pt x="26" y="115"/>
                  </a:lnTo>
                  <a:lnTo>
                    <a:pt x="0" y="110"/>
                  </a:lnTo>
                  <a:lnTo>
                    <a:pt x="0" y="100"/>
                  </a:lnTo>
                  <a:lnTo>
                    <a:pt x="12" y="98"/>
                  </a:lnTo>
                  <a:lnTo>
                    <a:pt x="23" y="98"/>
                  </a:lnTo>
                  <a:lnTo>
                    <a:pt x="36" y="98"/>
                  </a:lnTo>
                  <a:lnTo>
                    <a:pt x="47" y="98"/>
                  </a:lnTo>
                  <a:lnTo>
                    <a:pt x="59" y="97"/>
                  </a:lnTo>
                  <a:lnTo>
                    <a:pt x="69" y="92"/>
                  </a:lnTo>
                  <a:lnTo>
                    <a:pt x="77" y="85"/>
                  </a:lnTo>
                  <a:lnTo>
                    <a:pt x="82" y="74"/>
                  </a:lnTo>
                  <a:lnTo>
                    <a:pt x="78" y="69"/>
                  </a:lnTo>
                  <a:lnTo>
                    <a:pt x="75" y="65"/>
                  </a:lnTo>
                  <a:lnTo>
                    <a:pt x="70" y="62"/>
                  </a:lnTo>
                  <a:lnTo>
                    <a:pt x="65" y="62"/>
                  </a:lnTo>
                  <a:lnTo>
                    <a:pt x="87" y="59"/>
                  </a:lnTo>
                  <a:lnTo>
                    <a:pt x="106" y="55"/>
                  </a:lnTo>
                  <a:lnTo>
                    <a:pt x="127" y="54"/>
                  </a:lnTo>
                  <a:lnTo>
                    <a:pt x="147" y="52"/>
                  </a:lnTo>
                  <a:lnTo>
                    <a:pt x="167" y="51"/>
                  </a:lnTo>
                  <a:lnTo>
                    <a:pt x="188" y="52"/>
                  </a:lnTo>
                  <a:lnTo>
                    <a:pt x="207" y="52"/>
                  </a:lnTo>
                  <a:lnTo>
                    <a:pt x="229" y="54"/>
                  </a:lnTo>
                  <a:lnTo>
                    <a:pt x="248" y="57"/>
                  </a:lnTo>
                  <a:lnTo>
                    <a:pt x="268" y="59"/>
                  </a:lnTo>
                  <a:lnTo>
                    <a:pt x="287" y="64"/>
                  </a:lnTo>
                  <a:lnTo>
                    <a:pt x="309" y="67"/>
                  </a:lnTo>
                  <a:lnTo>
                    <a:pt x="328" y="72"/>
                  </a:lnTo>
                  <a:lnTo>
                    <a:pt x="348" y="77"/>
                  </a:lnTo>
                  <a:lnTo>
                    <a:pt x="367" y="82"/>
                  </a:lnTo>
                  <a:lnTo>
                    <a:pt x="387" y="88"/>
                  </a:lnTo>
                  <a:lnTo>
                    <a:pt x="400" y="90"/>
                  </a:lnTo>
                  <a:lnTo>
                    <a:pt x="412" y="95"/>
                  </a:lnTo>
                  <a:lnTo>
                    <a:pt x="423" y="102"/>
                  </a:lnTo>
                  <a:lnTo>
                    <a:pt x="433" y="110"/>
                  </a:lnTo>
                  <a:lnTo>
                    <a:pt x="443" y="118"/>
                  </a:lnTo>
                  <a:lnTo>
                    <a:pt x="454" y="126"/>
                  </a:lnTo>
                  <a:lnTo>
                    <a:pt x="464" y="133"/>
                  </a:lnTo>
                  <a:lnTo>
                    <a:pt x="474" y="138"/>
                  </a:lnTo>
                  <a:lnTo>
                    <a:pt x="480" y="148"/>
                  </a:lnTo>
                  <a:lnTo>
                    <a:pt x="488" y="156"/>
                  </a:lnTo>
                  <a:lnTo>
                    <a:pt x="495" y="166"/>
                  </a:lnTo>
                  <a:lnTo>
                    <a:pt x="503" y="174"/>
                  </a:lnTo>
                  <a:lnTo>
                    <a:pt x="510" y="184"/>
                  </a:lnTo>
                  <a:lnTo>
                    <a:pt x="516" y="192"/>
                  </a:lnTo>
                  <a:lnTo>
                    <a:pt x="523" y="203"/>
                  </a:lnTo>
                  <a:lnTo>
                    <a:pt x="527" y="215"/>
                  </a:lnTo>
                  <a:lnTo>
                    <a:pt x="545" y="218"/>
                  </a:lnTo>
                  <a:lnTo>
                    <a:pt x="563" y="217"/>
                  </a:lnTo>
                  <a:lnTo>
                    <a:pt x="580" y="210"/>
                  </a:lnTo>
                  <a:lnTo>
                    <a:pt x="594" y="200"/>
                  </a:lnTo>
                  <a:lnTo>
                    <a:pt x="609" y="189"/>
                  </a:lnTo>
                  <a:lnTo>
                    <a:pt x="624" y="175"/>
                  </a:lnTo>
                  <a:lnTo>
                    <a:pt x="638" y="164"/>
                  </a:lnTo>
                  <a:lnTo>
                    <a:pt x="653" y="156"/>
                  </a:lnTo>
                  <a:lnTo>
                    <a:pt x="674" y="144"/>
                  </a:lnTo>
                  <a:lnTo>
                    <a:pt x="697" y="134"/>
                  </a:lnTo>
                  <a:lnTo>
                    <a:pt x="718" y="123"/>
                  </a:lnTo>
                  <a:lnTo>
                    <a:pt x="741" y="113"/>
                  </a:lnTo>
                  <a:lnTo>
                    <a:pt x="764" y="103"/>
                  </a:lnTo>
                  <a:lnTo>
                    <a:pt x="787" y="95"/>
                  </a:lnTo>
                  <a:lnTo>
                    <a:pt x="812" y="85"/>
                  </a:lnTo>
                  <a:lnTo>
                    <a:pt x="834" y="77"/>
                  </a:lnTo>
                  <a:lnTo>
                    <a:pt x="857" y="69"/>
                  </a:lnTo>
                  <a:lnTo>
                    <a:pt x="882" y="60"/>
                  </a:lnTo>
                  <a:lnTo>
                    <a:pt x="905" y="54"/>
                  </a:lnTo>
                  <a:lnTo>
                    <a:pt x="929" y="47"/>
                  </a:lnTo>
                  <a:lnTo>
                    <a:pt x="952" y="42"/>
                  </a:lnTo>
                  <a:lnTo>
                    <a:pt x="976" y="36"/>
                  </a:lnTo>
                  <a:lnTo>
                    <a:pt x="1001" y="31"/>
                  </a:lnTo>
                  <a:lnTo>
                    <a:pt x="1024" y="28"/>
                  </a:lnTo>
                  <a:lnTo>
                    <a:pt x="1053" y="24"/>
                  </a:lnTo>
                  <a:lnTo>
                    <a:pt x="1081" y="19"/>
                  </a:lnTo>
                  <a:lnTo>
                    <a:pt x="1107" y="16"/>
                  </a:lnTo>
                  <a:lnTo>
                    <a:pt x="1135" y="11"/>
                  </a:lnTo>
                  <a:lnTo>
                    <a:pt x="1161" y="8"/>
                  </a:lnTo>
                  <a:lnTo>
                    <a:pt x="1189" y="5"/>
                  </a:lnTo>
                  <a:lnTo>
                    <a:pt x="1218" y="1"/>
                  </a:lnTo>
                  <a:lnTo>
                    <a:pt x="1251"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21" name="Freeform 29"/>
            <p:cNvSpPr>
              <a:spLocks/>
            </p:cNvSpPr>
            <p:nvPr/>
          </p:nvSpPr>
          <p:spPr bwMode="auto">
            <a:xfrm>
              <a:off x="508" y="1049"/>
              <a:ext cx="11" cy="19"/>
            </a:xfrm>
            <a:custGeom>
              <a:avLst/>
              <a:gdLst/>
              <a:ahLst/>
              <a:cxnLst>
                <a:cxn ang="0">
                  <a:pos x="22" y="6"/>
                </a:cxn>
                <a:cxn ang="0">
                  <a:pos x="17" y="14"/>
                </a:cxn>
                <a:cxn ang="0">
                  <a:pos x="19" y="24"/>
                </a:cxn>
                <a:cxn ang="0">
                  <a:pos x="21" y="32"/>
                </a:cxn>
                <a:cxn ang="0">
                  <a:pos x="11" y="39"/>
                </a:cxn>
                <a:cxn ang="0">
                  <a:pos x="8" y="31"/>
                </a:cxn>
                <a:cxn ang="0">
                  <a:pos x="3" y="21"/>
                </a:cxn>
                <a:cxn ang="0">
                  <a:pos x="0" y="9"/>
                </a:cxn>
                <a:cxn ang="0">
                  <a:pos x="4" y="0"/>
                </a:cxn>
                <a:cxn ang="0">
                  <a:pos x="22" y="6"/>
                </a:cxn>
              </a:cxnLst>
              <a:rect l="0" t="0" r="r" b="b"/>
              <a:pathLst>
                <a:path w="22" h="39">
                  <a:moveTo>
                    <a:pt x="22" y="6"/>
                  </a:moveTo>
                  <a:lnTo>
                    <a:pt x="17" y="14"/>
                  </a:lnTo>
                  <a:lnTo>
                    <a:pt x="19" y="24"/>
                  </a:lnTo>
                  <a:lnTo>
                    <a:pt x="21" y="32"/>
                  </a:lnTo>
                  <a:lnTo>
                    <a:pt x="11" y="39"/>
                  </a:lnTo>
                  <a:lnTo>
                    <a:pt x="8" y="31"/>
                  </a:lnTo>
                  <a:lnTo>
                    <a:pt x="3" y="21"/>
                  </a:lnTo>
                  <a:lnTo>
                    <a:pt x="0" y="9"/>
                  </a:lnTo>
                  <a:lnTo>
                    <a:pt x="4" y="0"/>
                  </a:lnTo>
                  <a:lnTo>
                    <a:pt x="22" y="6"/>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20" name="Freeform 28"/>
            <p:cNvSpPr>
              <a:spLocks/>
            </p:cNvSpPr>
            <p:nvPr/>
          </p:nvSpPr>
          <p:spPr bwMode="auto">
            <a:xfrm>
              <a:off x="244" y="1068"/>
              <a:ext cx="849" cy="442"/>
            </a:xfrm>
            <a:custGeom>
              <a:avLst/>
              <a:gdLst/>
              <a:ahLst/>
              <a:cxnLst>
                <a:cxn ang="0">
                  <a:pos x="1607" y="334"/>
                </a:cxn>
                <a:cxn ang="0">
                  <a:pos x="1679" y="658"/>
                </a:cxn>
                <a:cxn ang="0">
                  <a:pos x="1572" y="692"/>
                </a:cxn>
                <a:cxn ang="0">
                  <a:pos x="1461" y="707"/>
                </a:cxn>
                <a:cxn ang="0">
                  <a:pos x="1349" y="728"/>
                </a:cxn>
                <a:cxn ang="0">
                  <a:pos x="1295" y="699"/>
                </a:cxn>
                <a:cxn ang="0">
                  <a:pos x="1319" y="565"/>
                </a:cxn>
                <a:cxn ang="0">
                  <a:pos x="1328" y="478"/>
                </a:cxn>
                <a:cxn ang="0">
                  <a:pos x="1238" y="490"/>
                </a:cxn>
                <a:cxn ang="0">
                  <a:pos x="1172" y="557"/>
                </a:cxn>
                <a:cxn ang="0">
                  <a:pos x="1138" y="638"/>
                </a:cxn>
                <a:cxn ang="0">
                  <a:pos x="1107" y="695"/>
                </a:cxn>
                <a:cxn ang="0">
                  <a:pos x="1034" y="700"/>
                </a:cxn>
                <a:cxn ang="0">
                  <a:pos x="924" y="500"/>
                </a:cxn>
                <a:cxn ang="0">
                  <a:pos x="843" y="345"/>
                </a:cxn>
                <a:cxn ang="0">
                  <a:pos x="800" y="266"/>
                </a:cxn>
                <a:cxn ang="0">
                  <a:pos x="797" y="322"/>
                </a:cxn>
                <a:cxn ang="0">
                  <a:pos x="852" y="426"/>
                </a:cxn>
                <a:cxn ang="0">
                  <a:pos x="939" y="611"/>
                </a:cxn>
                <a:cxn ang="0">
                  <a:pos x="924" y="679"/>
                </a:cxn>
                <a:cxn ang="0">
                  <a:pos x="839" y="639"/>
                </a:cxn>
                <a:cxn ang="0">
                  <a:pos x="751" y="597"/>
                </a:cxn>
                <a:cxn ang="0">
                  <a:pos x="674" y="549"/>
                </a:cxn>
                <a:cxn ang="0">
                  <a:pos x="617" y="457"/>
                </a:cxn>
                <a:cxn ang="0">
                  <a:pos x="580" y="390"/>
                </a:cxn>
                <a:cxn ang="0">
                  <a:pos x="544" y="329"/>
                </a:cxn>
                <a:cxn ang="0">
                  <a:pos x="508" y="260"/>
                </a:cxn>
                <a:cxn ang="0">
                  <a:pos x="477" y="275"/>
                </a:cxn>
                <a:cxn ang="0">
                  <a:pos x="572" y="442"/>
                </a:cxn>
                <a:cxn ang="0">
                  <a:pos x="668" y="626"/>
                </a:cxn>
                <a:cxn ang="0">
                  <a:pos x="736" y="727"/>
                </a:cxn>
                <a:cxn ang="0">
                  <a:pos x="712" y="764"/>
                </a:cxn>
                <a:cxn ang="0">
                  <a:pos x="632" y="761"/>
                </a:cxn>
                <a:cxn ang="0">
                  <a:pos x="627" y="833"/>
                </a:cxn>
                <a:cxn ang="0">
                  <a:pos x="601" y="870"/>
                </a:cxn>
                <a:cxn ang="0">
                  <a:pos x="462" y="833"/>
                </a:cxn>
                <a:cxn ang="0">
                  <a:pos x="412" y="764"/>
                </a:cxn>
                <a:cxn ang="0">
                  <a:pos x="374" y="695"/>
                </a:cxn>
                <a:cxn ang="0">
                  <a:pos x="340" y="639"/>
                </a:cxn>
                <a:cxn ang="0">
                  <a:pos x="305" y="579"/>
                </a:cxn>
                <a:cxn ang="0">
                  <a:pos x="273" y="503"/>
                </a:cxn>
                <a:cxn ang="0">
                  <a:pos x="185" y="380"/>
                </a:cxn>
                <a:cxn ang="0">
                  <a:pos x="101" y="250"/>
                </a:cxn>
                <a:cxn ang="0">
                  <a:pos x="23" y="122"/>
                </a:cxn>
                <a:cxn ang="0">
                  <a:pos x="0" y="66"/>
                </a:cxn>
                <a:cxn ang="0">
                  <a:pos x="38" y="59"/>
                </a:cxn>
                <a:cxn ang="0">
                  <a:pos x="105" y="77"/>
                </a:cxn>
                <a:cxn ang="0">
                  <a:pos x="217" y="108"/>
                </a:cxn>
                <a:cxn ang="0">
                  <a:pos x="348" y="148"/>
                </a:cxn>
                <a:cxn ang="0">
                  <a:pos x="467" y="186"/>
                </a:cxn>
                <a:cxn ang="0">
                  <a:pos x="519" y="220"/>
                </a:cxn>
                <a:cxn ang="0">
                  <a:pos x="580" y="275"/>
                </a:cxn>
                <a:cxn ang="0">
                  <a:pos x="702" y="268"/>
                </a:cxn>
                <a:cxn ang="0">
                  <a:pos x="745" y="237"/>
                </a:cxn>
                <a:cxn ang="0">
                  <a:pos x="807" y="205"/>
                </a:cxn>
                <a:cxn ang="0">
                  <a:pos x="936" y="168"/>
                </a:cxn>
                <a:cxn ang="0">
                  <a:pos x="1063" y="118"/>
                </a:cxn>
                <a:cxn ang="0">
                  <a:pos x="1185" y="81"/>
                </a:cxn>
                <a:cxn ang="0">
                  <a:pos x="1293" y="39"/>
                </a:cxn>
                <a:cxn ang="0">
                  <a:pos x="1403" y="15"/>
                </a:cxn>
                <a:cxn ang="0">
                  <a:pos x="1507" y="0"/>
                </a:cxn>
              </a:cxnLst>
              <a:rect l="0" t="0" r="r" b="b"/>
              <a:pathLst>
                <a:path w="1698" h="883">
                  <a:moveTo>
                    <a:pt x="1530" y="11"/>
                  </a:moveTo>
                  <a:lnTo>
                    <a:pt x="1546" y="94"/>
                  </a:lnTo>
                  <a:lnTo>
                    <a:pt x="1564" y="174"/>
                  </a:lnTo>
                  <a:lnTo>
                    <a:pt x="1585" y="255"/>
                  </a:lnTo>
                  <a:lnTo>
                    <a:pt x="1607" y="334"/>
                  </a:lnTo>
                  <a:lnTo>
                    <a:pt x="1630" y="413"/>
                  </a:lnTo>
                  <a:lnTo>
                    <a:pt x="1654" y="491"/>
                  </a:lnTo>
                  <a:lnTo>
                    <a:pt x="1677" y="569"/>
                  </a:lnTo>
                  <a:lnTo>
                    <a:pt x="1698" y="646"/>
                  </a:lnTo>
                  <a:lnTo>
                    <a:pt x="1679" y="658"/>
                  </a:lnTo>
                  <a:lnTo>
                    <a:pt x="1657" y="667"/>
                  </a:lnTo>
                  <a:lnTo>
                    <a:pt x="1636" y="676"/>
                  </a:lnTo>
                  <a:lnTo>
                    <a:pt x="1616" y="682"/>
                  </a:lnTo>
                  <a:lnTo>
                    <a:pt x="1594" y="689"/>
                  </a:lnTo>
                  <a:lnTo>
                    <a:pt x="1572" y="692"/>
                  </a:lnTo>
                  <a:lnTo>
                    <a:pt x="1551" y="697"/>
                  </a:lnTo>
                  <a:lnTo>
                    <a:pt x="1528" y="699"/>
                  </a:lnTo>
                  <a:lnTo>
                    <a:pt x="1507" y="702"/>
                  </a:lnTo>
                  <a:lnTo>
                    <a:pt x="1484" y="705"/>
                  </a:lnTo>
                  <a:lnTo>
                    <a:pt x="1461" y="707"/>
                  </a:lnTo>
                  <a:lnTo>
                    <a:pt x="1440" y="710"/>
                  </a:lnTo>
                  <a:lnTo>
                    <a:pt x="1417" y="713"/>
                  </a:lnTo>
                  <a:lnTo>
                    <a:pt x="1394" y="718"/>
                  </a:lnTo>
                  <a:lnTo>
                    <a:pt x="1372" y="722"/>
                  </a:lnTo>
                  <a:lnTo>
                    <a:pt x="1349" y="728"/>
                  </a:lnTo>
                  <a:lnTo>
                    <a:pt x="1337" y="723"/>
                  </a:lnTo>
                  <a:lnTo>
                    <a:pt x="1324" y="722"/>
                  </a:lnTo>
                  <a:lnTo>
                    <a:pt x="1311" y="722"/>
                  </a:lnTo>
                  <a:lnTo>
                    <a:pt x="1301" y="723"/>
                  </a:lnTo>
                  <a:lnTo>
                    <a:pt x="1295" y="699"/>
                  </a:lnTo>
                  <a:lnTo>
                    <a:pt x="1293" y="672"/>
                  </a:lnTo>
                  <a:lnTo>
                    <a:pt x="1295" y="646"/>
                  </a:lnTo>
                  <a:lnTo>
                    <a:pt x="1300" y="618"/>
                  </a:lnTo>
                  <a:lnTo>
                    <a:pt x="1308" y="592"/>
                  </a:lnTo>
                  <a:lnTo>
                    <a:pt x="1319" y="565"/>
                  </a:lnTo>
                  <a:lnTo>
                    <a:pt x="1332" y="539"/>
                  </a:lnTo>
                  <a:lnTo>
                    <a:pt x="1349" y="515"/>
                  </a:lnTo>
                  <a:lnTo>
                    <a:pt x="1345" y="500"/>
                  </a:lnTo>
                  <a:lnTo>
                    <a:pt x="1339" y="488"/>
                  </a:lnTo>
                  <a:lnTo>
                    <a:pt x="1328" y="478"/>
                  </a:lnTo>
                  <a:lnTo>
                    <a:pt x="1313" y="477"/>
                  </a:lnTo>
                  <a:lnTo>
                    <a:pt x="1293" y="477"/>
                  </a:lnTo>
                  <a:lnTo>
                    <a:pt x="1274" y="478"/>
                  </a:lnTo>
                  <a:lnTo>
                    <a:pt x="1256" y="483"/>
                  </a:lnTo>
                  <a:lnTo>
                    <a:pt x="1238" y="490"/>
                  </a:lnTo>
                  <a:lnTo>
                    <a:pt x="1221" y="500"/>
                  </a:lnTo>
                  <a:lnTo>
                    <a:pt x="1207" y="511"/>
                  </a:lnTo>
                  <a:lnTo>
                    <a:pt x="1194" y="526"/>
                  </a:lnTo>
                  <a:lnTo>
                    <a:pt x="1181" y="542"/>
                  </a:lnTo>
                  <a:lnTo>
                    <a:pt x="1172" y="557"/>
                  </a:lnTo>
                  <a:lnTo>
                    <a:pt x="1164" y="574"/>
                  </a:lnTo>
                  <a:lnTo>
                    <a:pt x="1156" y="588"/>
                  </a:lnTo>
                  <a:lnTo>
                    <a:pt x="1148" y="605"/>
                  </a:lnTo>
                  <a:lnTo>
                    <a:pt x="1143" y="620"/>
                  </a:lnTo>
                  <a:lnTo>
                    <a:pt x="1138" y="638"/>
                  </a:lnTo>
                  <a:lnTo>
                    <a:pt x="1138" y="654"/>
                  </a:lnTo>
                  <a:lnTo>
                    <a:pt x="1143" y="672"/>
                  </a:lnTo>
                  <a:lnTo>
                    <a:pt x="1132" y="684"/>
                  </a:lnTo>
                  <a:lnTo>
                    <a:pt x="1120" y="690"/>
                  </a:lnTo>
                  <a:lnTo>
                    <a:pt x="1107" y="695"/>
                  </a:lnTo>
                  <a:lnTo>
                    <a:pt x="1094" y="699"/>
                  </a:lnTo>
                  <a:lnTo>
                    <a:pt x="1079" y="700"/>
                  </a:lnTo>
                  <a:lnTo>
                    <a:pt x="1065" y="702"/>
                  </a:lnTo>
                  <a:lnTo>
                    <a:pt x="1048" y="700"/>
                  </a:lnTo>
                  <a:lnTo>
                    <a:pt x="1034" y="700"/>
                  </a:lnTo>
                  <a:lnTo>
                    <a:pt x="1004" y="662"/>
                  </a:lnTo>
                  <a:lnTo>
                    <a:pt x="980" y="621"/>
                  </a:lnTo>
                  <a:lnTo>
                    <a:pt x="960" y="582"/>
                  </a:lnTo>
                  <a:lnTo>
                    <a:pt x="942" y="541"/>
                  </a:lnTo>
                  <a:lnTo>
                    <a:pt x="924" y="500"/>
                  </a:lnTo>
                  <a:lnTo>
                    <a:pt x="905" y="459"/>
                  </a:lnTo>
                  <a:lnTo>
                    <a:pt x="882" y="418"/>
                  </a:lnTo>
                  <a:lnTo>
                    <a:pt x="856" y="378"/>
                  </a:lnTo>
                  <a:lnTo>
                    <a:pt x="849" y="362"/>
                  </a:lnTo>
                  <a:lnTo>
                    <a:pt x="843" y="345"/>
                  </a:lnTo>
                  <a:lnTo>
                    <a:pt x="836" y="329"/>
                  </a:lnTo>
                  <a:lnTo>
                    <a:pt x="828" y="311"/>
                  </a:lnTo>
                  <a:lnTo>
                    <a:pt x="820" y="296"/>
                  </a:lnTo>
                  <a:lnTo>
                    <a:pt x="810" y="279"/>
                  </a:lnTo>
                  <a:lnTo>
                    <a:pt x="800" y="266"/>
                  </a:lnTo>
                  <a:lnTo>
                    <a:pt x="789" y="253"/>
                  </a:lnTo>
                  <a:lnTo>
                    <a:pt x="782" y="271"/>
                  </a:lnTo>
                  <a:lnTo>
                    <a:pt x="784" y="288"/>
                  </a:lnTo>
                  <a:lnTo>
                    <a:pt x="789" y="306"/>
                  </a:lnTo>
                  <a:lnTo>
                    <a:pt x="797" y="322"/>
                  </a:lnTo>
                  <a:lnTo>
                    <a:pt x="807" y="339"/>
                  </a:lnTo>
                  <a:lnTo>
                    <a:pt x="816" y="355"/>
                  </a:lnTo>
                  <a:lnTo>
                    <a:pt x="826" y="373"/>
                  </a:lnTo>
                  <a:lnTo>
                    <a:pt x="833" y="390"/>
                  </a:lnTo>
                  <a:lnTo>
                    <a:pt x="852" y="426"/>
                  </a:lnTo>
                  <a:lnTo>
                    <a:pt x="870" y="462"/>
                  </a:lnTo>
                  <a:lnTo>
                    <a:pt x="887" y="500"/>
                  </a:lnTo>
                  <a:lnTo>
                    <a:pt x="905" y="538"/>
                  </a:lnTo>
                  <a:lnTo>
                    <a:pt x="921" y="575"/>
                  </a:lnTo>
                  <a:lnTo>
                    <a:pt x="939" y="611"/>
                  </a:lnTo>
                  <a:lnTo>
                    <a:pt x="959" y="648"/>
                  </a:lnTo>
                  <a:lnTo>
                    <a:pt x="980" y="684"/>
                  </a:lnTo>
                  <a:lnTo>
                    <a:pt x="960" y="684"/>
                  </a:lnTo>
                  <a:lnTo>
                    <a:pt x="942" y="682"/>
                  </a:lnTo>
                  <a:lnTo>
                    <a:pt x="924" y="679"/>
                  </a:lnTo>
                  <a:lnTo>
                    <a:pt x="906" y="672"/>
                  </a:lnTo>
                  <a:lnTo>
                    <a:pt x="890" y="666"/>
                  </a:lnTo>
                  <a:lnTo>
                    <a:pt x="874" y="658"/>
                  </a:lnTo>
                  <a:lnTo>
                    <a:pt x="856" y="648"/>
                  </a:lnTo>
                  <a:lnTo>
                    <a:pt x="839" y="639"/>
                  </a:lnTo>
                  <a:lnTo>
                    <a:pt x="821" y="630"/>
                  </a:lnTo>
                  <a:lnTo>
                    <a:pt x="805" y="620"/>
                  </a:lnTo>
                  <a:lnTo>
                    <a:pt x="787" y="611"/>
                  </a:lnTo>
                  <a:lnTo>
                    <a:pt x="769" y="603"/>
                  </a:lnTo>
                  <a:lnTo>
                    <a:pt x="751" y="597"/>
                  </a:lnTo>
                  <a:lnTo>
                    <a:pt x="732" y="592"/>
                  </a:lnTo>
                  <a:lnTo>
                    <a:pt x="712" y="588"/>
                  </a:lnTo>
                  <a:lnTo>
                    <a:pt x="691" y="587"/>
                  </a:lnTo>
                  <a:lnTo>
                    <a:pt x="683" y="567"/>
                  </a:lnTo>
                  <a:lnTo>
                    <a:pt x="674" y="549"/>
                  </a:lnTo>
                  <a:lnTo>
                    <a:pt x="665" y="531"/>
                  </a:lnTo>
                  <a:lnTo>
                    <a:pt x="653" y="511"/>
                  </a:lnTo>
                  <a:lnTo>
                    <a:pt x="642" y="493"/>
                  </a:lnTo>
                  <a:lnTo>
                    <a:pt x="630" y="475"/>
                  </a:lnTo>
                  <a:lnTo>
                    <a:pt x="617" y="457"/>
                  </a:lnTo>
                  <a:lnTo>
                    <a:pt x="606" y="437"/>
                  </a:lnTo>
                  <a:lnTo>
                    <a:pt x="603" y="424"/>
                  </a:lnTo>
                  <a:lnTo>
                    <a:pt x="596" y="413"/>
                  </a:lnTo>
                  <a:lnTo>
                    <a:pt x="588" y="401"/>
                  </a:lnTo>
                  <a:lnTo>
                    <a:pt x="580" y="390"/>
                  </a:lnTo>
                  <a:lnTo>
                    <a:pt x="572" y="378"/>
                  </a:lnTo>
                  <a:lnTo>
                    <a:pt x="565" y="367"/>
                  </a:lnTo>
                  <a:lnTo>
                    <a:pt x="559" y="353"/>
                  </a:lnTo>
                  <a:lnTo>
                    <a:pt x="555" y="340"/>
                  </a:lnTo>
                  <a:lnTo>
                    <a:pt x="544" y="329"/>
                  </a:lnTo>
                  <a:lnTo>
                    <a:pt x="534" y="316"/>
                  </a:lnTo>
                  <a:lnTo>
                    <a:pt x="528" y="301"/>
                  </a:lnTo>
                  <a:lnTo>
                    <a:pt x="521" y="286"/>
                  </a:lnTo>
                  <a:lnTo>
                    <a:pt x="514" y="273"/>
                  </a:lnTo>
                  <a:lnTo>
                    <a:pt x="508" y="260"/>
                  </a:lnTo>
                  <a:lnTo>
                    <a:pt x="498" y="250"/>
                  </a:lnTo>
                  <a:lnTo>
                    <a:pt x="485" y="242"/>
                  </a:lnTo>
                  <a:lnTo>
                    <a:pt x="475" y="250"/>
                  </a:lnTo>
                  <a:lnTo>
                    <a:pt x="474" y="261"/>
                  </a:lnTo>
                  <a:lnTo>
                    <a:pt x="477" y="275"/>
                  </a:lnTo>
                  <a:lnTo>
                    <a:pt x="479" y="284"/>
                  </a:lnTo>
                  <a:lnTo>
                    <a:pt x="501" y="324"/>
                  </a:lnTo>
                  <a:lnTo>
                    <a:pt x="524" y="363"/>
                  </a:lnTo>
                  <a:lnTo>
                    <a:pt x="547" y="403"/>
                  </a:lnTo>
                  <a:lnTo>
                    <a:pt x="572" y="442"/>
                  </a:lnTo>
                  <a:lnTo>
                    <a:pt x="594" y="483"/>
                  </a:lnTo>
                  <a:lnTo>
                    <a:pt x="617" y="523"/>
                  </a:lnTo>
                  <a:lnTo>
                    <a:pt x="642" y="562"/>
                  </a:lnTo>
                  <a:lnTo>
                    <a:pt x="665" y="602"/>
                  </a:lnTo>
                  <a:lnTo>
                    <a:pt x="668" y="626"/>
                  </a:lnTo>
                  <a:lnTo>
                    <a:pt x="678" y="648"/>
                  </a:lnTo>
                  <a:lnTo>
                    <a:pt x="689" y="669"/>
                  </a:lnTo>
                  <a:lnTo>
                    <a:pt x="705" y="687"/>
                  </a:lnTo>
                  <a:lnTo>
                    <a:pt x="722" y="707"/>
                  </a:lnTo>
                  <a:lnTo>
                    <a:pt x="736" y="727"/>
                  </a:lnTo>
                  <a:lnTo>
                    <a:pt x="750" y="748"/>
                  </a:lnTo>
                  <a:lnTo>
                    <a:pt x="758" y="773"/>
                  </a:lnTo>
                  <a:lnTo>
                    <a:pt x="743" y="771"/>
                  </a:lnTo>
                  <a:lnTo>
                    <a:pt x="727" y="768"/>
                  </a:lnTo>
                  <a:lnTo>
                    <a:pt x="712" y="764"/>
                  </a:lnTo>
                  <a:lnTo>
                    <a:pt x="696" y="759"/>
                  </a:lnTo>
                  <a:lnTo>
                    <a:pt x="681" y="758"/>
                  </a:lnTo>
                  <a:lnTo>
                    <a:pt x="665" y="756"/>
                  </a:lnTo>
                  <a:lnTo>
                    <a:pt x="648" y="758"/>
                  </a:lnTo>
                  <a:lnTo>
                    <a:pt x="632" y="761"/>
                  </a:lnTo>
                  <a:lnTo>
                    <a:pt x="621" y="771"/>
                  </a:lnTo>
                  <a:lnTo>
                    <a:pt x="616" y="784"/>
                  </a:lnTo>
                  <a:lnTo>
                    <a:pt x="614" y="801"/>
                  </a:lnTo>
                  <a:lnTo>
                    <a:pt x="614" y="817"/>
                  </a:lnTo>
                  <a:lnTo>
                    <a:pt x="627" y="833"/>
                  </a:lnTo>
                  <a:lnTo>
                    <a:pt x="640" y="847"/>
                  </a:lnTo>
                  <a:lnTo>
                    <a:pt x="652" y="863"/>
                  </a:lnTo>
                  <a:lnTo>
                    <a:pt x="660" y="883"/>
                  </a:lnTo>
                  <a:lnTo>
                    <a:pt x="630" y="876"/>
                  </a:lnTo>
                  <a:lnTo>
                    <a:pt x="601" y="870"/>
                  </a:lnTo>
                  <a:lnTo>
                    <a:pt x="572" y="865"/>
                  </a:lnTo>
                  <a:lnTo>
                    <a:pt x="544" y="858"/>
                  </a:lnTo>
                  <a:lnTo>
                    <a:pt x="516" y="851"/>
                  </a:lnTo>
                  <a:lnTo>
                    <a:pt x="490" y="843"/>
                  </a:lnTo>
                  <a:lnTo>
                    <a:pt x="462" y="833"/>
                  </a:lnTo>
                  <a:lnTo>
                    <a:pt x="436" y="822"/>
                  </a:lnTo>
                  <a:lnTo>
                    <a:pt x="430" y="809"/>
                  </a:lnTo>
                  <a:lnTo>
                    <a:pt x="423" y="794"/>
                  </a:lnTo>
                  <a:lnTo>
                    <a:pt x="416" y="779"/>
                  </a:lnTo>
                  <a:lnTo>
                    <a:pt x="412" y="764"/>
                  </a:lnTo>
                  <a:lnTo>
                    <a:pt x="405" y="750"/>
                  </a:lnTo>
                  <a:lnTo>
                    <a:pt x="399" y="735"/>
                  </a:lnTo>
                  <a:lnTo>
                    <a:pt x="390" y="720"/>
                  </a:lnTo>
                  <a:lnTo>
                    <a:pt x="381" y="707"/>
                  </a:lnTo>
                  <a:lnTo>
                    <a:pt x="374" y="695"/>
                  </a:lnTo>
                  <a:lnTo>
                    <a:pt x="368" y="684"/>
                  </a:lnTo>
                  <a:lnTo>
                    <a:pt x="359" y="672"/>
                  </a:lnTo>
                  <a:lnTo>
                    <a:pt x="353" y="662"/>
                  </a:lnTo>
                  <a:lnTo>
                    <a:pt x="346" y="651"/>
                  </a:lnTo>
                  <a:lnTo>
                    <a:pt x="340" y="639"/>
                  </a:lnTo>
                  <a:lnTo>
                    <a:pt x="333" y="628"/>
                  </a:lnTo>
                  <a:lnTo>
                    <a:pt x="327" y="618"/>
                  </a:lnTo>
                  <a:lnTo>
                    <a:pt x="320" y="605"/>
                  </a:lnTo>
                  <a:lnTo>
                    <a:pt x="314" y="592"/>
                  </a:lnTo>
                  <a:lnTo>
                    <a:pt x="305" y="579"/>
                  </a:lnTo>
                  <a:lnTo>
                    <a:pt x="297" y="564"/>
                  </a:lnTo>
                  <a:lnTo>
                    <a:pt x="289" y="549"/>
                  </a:lnTo>
                  <a:lnTo>
                    <a:pt x="283" y="534"/>
                  </a:lnTo>
                  <a:lnTo>
                    <a:pt x="276" y="519"/>
                  </a:lnTo>
                  <a:lnTo>
                    <a:pt x="273" y="503"/>
                  </a:lnTo>
                  <a:lnTo>
                    <a:pt x="255" y="478"/>
                  </a:lnTo>
                  <a:lnTo>
                    <a:pt x="237" y="455"/>
                  </a:lnTo>
                  <a:lnTo>
                    <a:pt x="219" y="431"/>
                  </a:lnTo>
                  <a:lnTo>
                    <a:pt x="203" y="404"/>
                  </a:lnTo>
                  <a:lnTo>
                    <a:pt x="185" y="380"/>
                  </a:lnTo>
                  <a:lnTo>
                    <a:pt x="168" y="353"/>
                  </a:lnTo>
                  <a:lnTo>
                    <a:pt x="152" y="329"/>
                  </a:lnTo>
                  <a:lnTo>
                    <a:pt x="136" y="302"/>
                  </a:lnTo>
                  <a:lnTo>
                    <a:pt x="118" y="276"/>
                  </a:lnTo>
                  <a:lnTo>
                    <a:pt x="101" y="250"/>
                  </a:lnTo>
                  <a:lnTo>
                    <a:pt x="87" y="225"/>
                  </a:lnTo>
                  <a:lnTo>
                    <a:pt x="70" y="199"/>
                  </a:lnTo>
                  <a:lnTo>
                    <a:pt x="54" y="173"/>
                  </a:lnTo>
                  <a:lnTo>
                    <a:pt x="38" y="148"/>
                  </a:lnTo>
                  <a:lnTo>
                    <a:pt x="23" y="122"/>
                  </a:lnTo>
                  <a:lnTo>
                    <a:pt x="7" y="97"/>
                  </a:lnTo>
                  <a:lnTo>
                    <a:pt x="7" y="90"/>
                  </a:lnTo>
                  <a:lnTo>
                    <a:pt x="7" y="81"/>
                  </a:lnTo>
                  <a:lnTo>
                    <a:pt x="5" y="72"/>
                  </a:lnTo>
                  <a:lnTo>
                    <a:pt x="0" y="66"/>
                  </a:lnTo>
                  <a:lnTo>
                    <a:pt x="7" y="59"/>
                  </a:lnTo>
                  <a:lnTo>
                    <a:pt x="13" y="58"/>
                  </a:lnTo>
                  <a:lnTo>
                    <a:pt x="21" y="56"/>
                  </a:lnTo>
                  <a:lnTo>
                    <a:pt x="30" y="58"/>
                  </a:lnTo>
                  <a:lnTo>
                    <a:pt x="38" y="59"/>
                  </a:lnTo>
                  <a:lnTo>
                    <a:pt x="48" y="61"/>
                  </a:lnTo>
                  <a:lnTo>
                    <a:pt x="54" y="62"/>
                  </a:lnTo>
                  <a:lnTo>
                    <a:pt x="61" y="61"/>
                  </a:lnTo>
                  <a:lnTo>
                    <a:pt x="82" y="69"/>
                  </a:lnTo>
                  <a:lnTo>
                    <a:pt x="105" y="77"/>
                  </a:lnTo>
                  <a:lnTo>
                    <a:pt x="126" y="84"/>
                  </a:lnTo>
                  <a:lnTo>
                    <a:pt x="149" y="90"/>
                  </a:lnTo>
                  <a:lnTo>
                    <a:pt x="172" y="97"/>
                  </a:lnTo>
                  <a:lnTo>
                    <a:pt x="194" y="102"/>
                  </a:lnTo>
                  <a:lnTo>
                    <a:pt x="217" y="108"/>
                  </a:lnTo>
                  <a:lnTo>
                    <a:pt x="240" y="115"/>
                  </a:lnTo>
                  <a:lnTo>
                    <a:pt x="266" y="125"/>
                  </a:lnTo>
                  <a:lnTo>
                    <a:pt x="294" y="133"/>
                  </a:lnTo>
                  <a:lnTo>
                    <a:pt x="320" y="141"/>
                  </a:lnTo>
                  <a:lnTo>
                    <a:pt x="348" y="148"/>
                  </a:lnTo>
                  <a:lnTo>
                    <a:pt x="376" y="156"/>
                  </a:lnTo>
                  <a:lnTo>
                    <a:pt x="403" y="163"/>
                  </a:lnTo>
                  <a:lnTo>
                    <a:pt x="430" y="171"/>
                  </a:lnTo>
                  <a:lnTo>
                    <a:pt x="457" y="179"/>
                  </a:lnTo>
                  <a:lnTo>
                    <a:pt x="467" y="186"/>
                  </a:lnTo>
                  <a:lnTo>
                    <a:pt x="479" y="192"/>
                  </a:lnTo>
                  <a:lnTo>
                    <a:pt x="490" y="199"/>
                  </a:lnTo>
                  <a:lnTo>
                    <a:pt x="503" y="205"/>
                  </a:lnTo>
                  <a:lnTo>
                    <a:pt x="513" y="212"/>
                  </a:lnTo>
                  <a:lnTo>
                    <a:pt x="519" y="220"/>
                  </a:lnTo>
                  <a:lnTo>
                    <a:pt x="521" y="230"/>
                  </a:lnTo>
                  <a:lnTo>
                    <a:pt x="518" y="242"/>
                  </a:lnTo>
                  <a:lnTo>
                    <a:pt x="536" y="258"/>
                  </a:lnTo>
                  <a:lnTo>
                    <a:pt x="557" y="270"/>
                  </a:lnTo>
                  <a:lnTo>
                    <a:pt x="580" y="275"/>
                  </a:lnTo>
                  <a:lnTo>
                    <a:pt x="606" y="278"/>
                  </a:lnTo>
                  <a:lnTo>
                    <a:pt x="630" y="278"/>
                  </a:lnTo>
                  <a:lnTo>
                    <a:pt x="656" y="275"/>
                  </a:lnTo>
                  <a:lnTo>
                    <a:pt x="681" y="271"/>
                  </a:lnTo>
                  <a:lnTo>
                    <a:pt x="702" y="268"/>
                  </a:lnTo>
                  <a:lnTo>
                    <a:pt x="709" y="261"/>
                  </a:lnTo>
                  <a:lnTo>
                    <a:pt x="719" y="255"/>
                  </a:lnTo>
                  <a:lnTo>
                    <a:pt x="728" y="250"/>
                  </a:lnTo>
                  <a:lnTo>
                    <a:pt x="736" y="243"/>
                  </a:lnTo>
                  <a:lnTo>
                    <a:pt x="745" y="237"/>
                  </a:lnTo>
                  <a:lnTo>
                    <a:pt x="751" y="228"/>
                  </a:lnTo>
                  <a:lnTo>
                    <a:pt x="753" y="219"/>
                  </a:lnTo>
                  <a:lnTo>
                    <a:pt x="751" y="207"/>
                  </a:lnTo>
                  <a:lnTo>
                    <a:pt x="779" y="207"/>
                  </a:lnTo>
                  <a:lnTo>
                    <a:pt x="807" y="205"/>
                  </a:lnTo>
                  <a:lnTo>
                    <a:pt x="833" y="201"/>
                  </a:lnTo>
                  <a:lnTo>
                    <a:pt x="859" y="194"/>
                  </a:lnTo>
                  <a:lnTo>
                    <a:pt x="885" y="187"/>
                  </a:lnTo>
                  <a:lnTo>
                    <a:pt x="911" y="178"/>
                  </a:lnTo>
                  <a:lnTo>
                    <a:pt x="936" y="168"/>
                  </a:lnTo>
                  <a:lnTo>
                    <a:pt x="962" y="158"/>
                  </a:lnTo>
                  <a:lnTo>
                    <a:pt x="986" y="148"/>
                  </a:lnTo>
                  <a:lnTo>
                    <a:pt x="1012" y="138"/>
                  </a:lnTo>
                  <a:lnTo>
                    <a:pt x="1037" y="127"/>
                  </a:lnTo>
                  <a:lnTo>
                    <a:pt x="1063" y="118"/>
                  </a:lnTo>
                  <a:lnTo>
                    <a:pt x="1088" y="110"/>
                  </a:lnTo>
                  <a:lnTo>
                    <a:pt x="1114" y="102"/>
                  </a:lnTo>
                  <a:lnTo>
                    <a:pt x="1140" y="95"/>
                  </a:lnTo>
                  <a:lnTo>
                    <a:pt x="1166" y="92"/>
                  </a:lnTo>
                  <a:lnTo>
                    <a:pt x="1185" y="81"/>
                  </a:lnTo>
                  <a:lnTo>
                    <a:pt x="1207" y="71"/>
                  </a:lnTo>
                  <a:lnTo>
                    <a:pt x="1228" y="62"/>
                  </a:lnTo>
                  <a:lnTo>
                    <a:pt x="1249" y="54"/>
                  </a:lnTo>
                  <a:lnTo>
                    <a:pt x="1270" y="46"/>
                  </a:lnTo>
                  <a:lnTo>
                    <a:pt x="1293" y="39"/>
                  </a:lnTo>
                  <a:lnTo>
                    <a:pt x="1314" y="33"/>
                  </a:lnTo>
                  <a:lnTo>
                    <a:pt x="1337" y="28"/>
                  </a:lnTo>
                  <a:lnTo>
                    <a:pt x="1359" y="23"/>
                  </a:lnTo>
                  <a:lnTo>
                    <a:pt x="1380" y="18"/>
                  </a:lnTo>
                  <a:lnTo>
                    <a:pt x="1403" y="15"/>
                  </a:lnTo>
                  <a:lnTo>
                    <a:pt x="1424" y="10"/>
                  </a:lnTo>
                  <a:lnTo>
                    <a:pt x="1445" y="8"/>
                  </a:lnTo>
                  <a:lnTo>
                    <a:pt x="1466" y="5"/>
                  </a:lnTo>
                  <a:lnTo>
                    <a:pt x="1488" y="2"/>
                  </a:lnTo>
                  <a:lnTo>
                    <a:pt x="1507" y="0"/>
                  </a:lnTo>
                  <a:lnTo>
                    <a:pt x="1530" y="11"/>
                  </a:lnTo>
                  <a:close/>
                </a:path>
              </a:pathLst>
            </a:custGeom>
            <a:solidFill>
              <a:srgbClr val="DD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19" name="Freeform 27"/>
            <p:cNvSpPr>
              <a:spLocks/>
            </p:cNvSpPr>
            <p:nvPr/>
          </p:nvSpPr>
          <p:spPr bwMode="auto">
            <a:xfrm>
              <a:off x="269" y="1117"/>
              <a:ext cx="204" cy="55"/>
            </a:xfrm>
            <a:custGeom>
              <a:avLst/>
              <a:gdLst/>
              <a:ahLst/>
              <a:cxnLst>
                <a:cxn ang="0">
                  <a:pos x="343" y="89"/>
                </a:cxn>
                <a:cxn ang="0">
                  <a:pos x="350" y="94"/>
                </a:cxn>
                <a:cxn ang="0">
                  <a:pos x="358" y="97"/>
                </a:cxn>
                <a:cxn ang="0">
                  <a:pos x="366" y="100"/>
                </a:cxn>
                <a:cxn ang="0">
                  <a:pos x="374" y="102"/>
                </a:cxn>
                <a:cxn ang="0">
                  <a:pos x="384" y="105"/>
                </a:cxn>
                <a:cxn ang="0">
                  <a:pos x="392" y="107"/>
                </a:cxn>
                <a:cxn ang="0">
                  <a:pos x="400" y="108"/>
                </a:cxn>
                <a:cxn ang="0">
                  <a:pos x="408" y="110"/>
                </a:cxn>
                <a:cxn ang="0">
                  <a:pos x="382" y="108"/>
                </a:cxn>
                <a:cxn ang="0">
                  <a:pos x="358" y="105"/>
                </a:cxn>
                <a:cxn ang="0">
                  <a:pos x="332" y="102"/>
                </a:cxn>
                <a:cxn ang="0">
                  <a:pos x="305" y="97"/>
                </a:cxn>
                <a:cxn ang="0">
                  <a:pos x="281" y="90"/>
                </a:cxn>
                <a:cxn ang="0">
                  <a:pos x="255" y="85"/>
                </a:cxn>
                <a:cxn ang="0">
                  <a:pos x="229" y="77"/>
                </a:cxn>
                <a:cxn ang="0">
                  <a:pos x="204" y="71"/>
                </a:cxn>
                <a:cxn ang="0">
                  <a:pos x="178" y="62"/>
                </a:cxn>
                <a:cxn ang="0">
                  <a:pos x="152" y="54"/>
                </a:cxn>
                <a:cxn ang="0">
                  <a:pos x="127" y="46"/>
                </a:cxn>
                <a:cxn ang="0">
                  <a:pos x="101" y="38"/>
                </a:cxn>
                <a:cxn ang="0">
                  <a:pos x="75" y="30"/>
                </a:cxn>
                <a:cxn ang="0">
                  <a:pos x="51" y="21"/>
                </a:cxn>
                <a:cxn ang="0">
                  <a:pos x="25" y="15"/>
                </a:cxn>
                <a:cxn ang="0">
                  <a:pos x="0" y="7"/>
                </a:cxn>
                <a:cxn ang="0">
                  <a:pos x="7" y="3"/>
                </a:cxn>
                <a:cxn ang="0">
                  <a:pos x="12" y="2"/>
                </a:cxn>
                <a:cxn ang="0">
                  <a:pos x="18" y="0"/>
                </a:cxn>
                <a:cxn ang="0">
                  <a:pos x="25" y="0"/>
                </a:cxn>
                <a:cxn ang="0">
                  <a:pos x="31" y="0"/>
                </a:cxn>
                <a:cxn ang="0">
                  <a:pos x="38" y="2"/>
                </a:cxn>
                <a:cxn ang="0">
                  <a:pos x="43" y="3"/>
                </a:cxn>
                <a:cxn ang="0">
                  <a:pos x="49" y="7"/>
                </a:cxn>
                <a:cxn ang="0">
                  <a:pos x="69" y="13"/>
                </a:cxn>
                <a:cxn ang="0">
                  <a:pos x="87" y="20"/>
                </a:cxn>
                <a:cxn ang="0">
                  <a:pos x="105" y="25"/>
                </a:cxn>
                <a:cxn ang="0">
                  <a:pos x="124" y="31"/>
                </a:cxn>
                <a:cxn ang="0">
                  <a:pos x="142" y="36"/>
                </a:cxn>
                <a:cxn ang="0">
                  <a:pos x="160" y="43"/>
                </a:cxn>
                <a:cxn ang="0">
                  <a:pos x="178" y="48"/>
                </a:cxn>
                <a:cxn ang="0">
                  <a:pos x="196" y="53"/>
                </a:cxn>
                <a:cxn ang="0">
                  <a:pos x="214" y="58"/>
                </a:cxn>
                <a:cxn ang="0">
                  <a:pos x="234" y="62"/>
                </a:cxn>
                <a:cxn ang="0">
                  <a:pos x="252" y="67"/>
                </a:cxn>
                <a:cxn ang="0">
                  <a:pos x="270" y="72"/>
                </a:cxn>
                <a:cxn ang="0">
                  <a:pos x="287" y="77"/>
                </a:cxn>
                <a:cxn ang="0">
                  <a:pos x="305" y="81"/>
                </a:cxn>
                <a:cxn ang="0">
                  <a:pos x="325" y="85"/>
                </a:cxn>
                <a:cxn ang="0">
                  <a:pos x="343" y="89"/>
                </a:cxn>
              </a:cxnLst>
              <a:rect l="0" t="0" r="r" b="b"/>
              <a:pathLst>
                <a:path w="408" h="110">
                  <a:moveTo>
                    <a:pt x="343" y="89"/>
                  </a:moveTo>
                  <a:lnTo>
                    <a:pt x="350" y="94"/>
                  </a:lnTo>
                  <a:lnTo>
                    <a:pt x="358" y="97"/>
                  </a:lnTo>
                  <a:lnTo>
                    <a:pt x="366" y="100"/>
                  </a:lnTo>
                  <a:lnTo>
                    <a:pt x="374" y="102"/>
                  </a:lnTo>
                  <a:lnTo>
                    <a:pt x="384" y="105"/>
                  </a:lnTo>
                  <a:lnTo>
                    <a:pt x="392" y="107"/>
                  </a:lnTo>
                  <a:lnTo>
                    <a:pt x="400" y="108"/>
                  </a:lnTo>
                  <a:lnTo>
                    <a:pt x="408" y="110"/>
                  </a:lnTo>
                  <a:lnTo>
                    <a:pt x="382" y="108"/>
                  </a:lnTo>
                  <a:lnTo>
                    <a:pt x="358" y="105"/>
                  </a:lnTo>
                  <a:lnTo>
                    <a:pt x="332" y="102"/>
                  </a:lnTo>
                  <a:lnTo>
                    <a:pt x="305" y="97"/>
                  </a:lnTo>
                  <a:lnTo>
                    <a:pt x="281" y="90"/>
                  </a:lnTo>
                  <a:lnTo>
                    <a:pt x="255" y="85"/>
                  </a:lnTo>
                  <a:lnTo>
                    <a:pt x="229" y="77"/>
                  </a:lnTo>
                  <a:lnTo>
                    <a:pt x="204" y="71"/>
                  </a:lnTo>
                  <a:lnTo>
                    <a:pt x="178" y="62"/>
                  </a:lnTo>
                  <a:lnTo>
                    <a:pt x="152" y="54"/>
                  </a:lnTo>
                  <a:lnTo>
                    <a:pt x="127" y="46"/>
                  </a:lnTo>
                  <a:lnTo>
                    <a:pt x="101" y="38"/>
                  </a:lnTo>
                  <a:lnTo>
                    <a:pt x="75" y="30"/>
                  </a:lnTo>
                  <a:lnTo>
                    <a:pt x="51" y="21"/>
                  </a:lnTo>
                  <a:lnTo>
                    <a:pt x="25" y="15"/>
                  </a:lnTo>
                  <a:lnTo>
                    <a:pt x="0" y="7"/>
                  </a:lnTo>
                  <a:lnTo>
                    <a:pt x="7" y="3"/>
                  </a:lnTo>
                  <a:lnTo>
                    <a:pt x="12" y="2"/>
                  </a:lnTo>
                  <a:lnTo>
                    <a:pt x="18" y="0"/>
                  </a:lnTo>
                  <a:lnTo>
                    <a:pt x="25" y="0"/>
                  </a:lnTo>
                  <a:lnTo>
                    <a:pt x="31" y="0"/>
                  </a:lnTo>
                  <a:lnTo>
                    <a:pt x="38" y="2"/>
                  </a:lnTo>
                  <a:lnTo>
                    <a:pt x="43" y="3"/>
                  </a:lnTo>
                  <a:lnTo>
                    <a:pt x="49" y="7"/>
                  </a:lnTo>
                  <a:lnTo>
                    <a:pt x="69" y="13"/>
                  </a:lnTo>
                  <a:lnTo>
                    <a:pt x="87" y="20"/>
                  </a:lnTo>
                  <a:lnTo>
                    <a:pt x="105" y="25"/>
                  </a:lnTo>
                  <a:lnTo>
                    <a:pt x="124" y="31"/>
                  </a:lnTo>
                  <a:lnTo>
                    <a:pt x="142" y="36"/>
                  </a:lnTo>
                  <a:lnTo>
                    <a:pt x="160" y="43"/>
                  </a:lnTo>
                  <a:lnTo>
                    <a:pt x="178" y="48"/>
                  </a:lnTo>
                  <a:lnTo>
                    <a:pt x="196" y="53"/>
                  </a:lnTo>
                  <a:lnTo>
                    <a:pt x="214" y="58"/>
                  </a:lnTo>
                  <a:lnTo>
                    <a:pt x="234" y="62"/>
                  </a:lnTo>
                  <a:lnTo>
                    <a:pt x="252" y="67"/>
                  </a:lnTo>
                  <a:lnTo>
                    <a:pt x="270" y="72"/>
                  </a:lnTo>
                  <a:lnTo>
                    <a:pt x="287" y="77"/>
                  </a:lnTo>
                  <a:lnTo>
                    <a:pt x="305" y="81"/>
                  </a:lnTo>
                  <a:lnTo>
                    <a:pt x="325" y="85"/>
                  </a:lnTo>
                  <a:lnTo>
                    <a:pt x="343" y="89"/>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18" name="Freeform 26"/>
            <p:cNvSpPr>
              <a:spLocks/>
            </p:cNvSpPr>
            <p:nvPr/>
          </p:nvSpPr>
          <p:spPr bwMode="auto">
            <a:xfrm>
              <a:off x="207" y="1290"/>
              <a:ext cx="173" cy="115"/>
            </a:xfrm>
            <a:custGeom>
              <a:avLst/>
              <a:gdLst/>
              <a:ahLst/>
              <a:cxnLst>
                <a:cxn ang="0">
                  <a:pos x="273" y="115"/>
                </a:cxn>
                <a:cxn ang="0">
                  <a:pos x="284" y="112"/>
                </a:cxn>
                <a:cxn ang="0">
                  <a:pos x="297" y="110"/>
                </a:cxn>
                <a:cxn ang="0">
                  <a:pos x="309" y="110"/>
                </a:cxn>
                <a:cxn ang="0">
                  <a:pos x="318" y="113"/>
                </a:cxn>
                <a:cxn ang="0">
                  <a:pos x="328" y="117"/>
                </a:cxn>
                <a:cxn ang="0">
                  <a:pos x="336" y="125"/>
                </a:cxn>
                <a:cxn ang="0">
                  <a:pos x="343" y="135"/>
                </a:cxn>
                <a:cxn ang="0">
                  <a:pos x="348" y="146"/>
                </a:cxn>
                <a:cxn ang="0">
                  <a:pos x="341" y="159"/>
                </a:cxn>
                <a:cxn ang="0">
                  <a:pos x="331" y="171"/>
                </a:cxn>
                <a:cxn ang="0">
                  <a:pos x="320" y="181"/>
                </a:cxn>
                <a:cxn ang="0">
                  <a:pos x="307" y="187"/>
                </a:cxn>
                <a:cxn ang="0">
                  <a:pos x="294" y="195"/>
                </a:cxn>
                <a:cxn ang="0">
                  <a:pos x="281" y="202"/>
                </a:cxn>
                <a:cxn ang="0">
                  <a:pos x="268" y="210"/>
                </a:cxn>
                <a:cxn ang="0">
                  <a:pos x="255" y="220"/>
                </a:cxn>
                <a:cxn ang="0">
                  <a:pos x="214" y="228"/>
                </a:cxn>
                <a:cxn ang="0">
                  <a:pos x="176" y="223"/>
                </a:cxn>
                <a:cxn ang="0">
                  <a:pos x="144" y="207"/>
                </a:cxn>
                <a:cxn ang="0">
                  <a:pos x="113" y="182"/>
                </a:cxn>
                <a:cxn ang="0">
                  <a:pos x="83" y="153"/>
                </a:cxn>
                <a:cxn ang="0">
                  <a:pos x="56" y="120"/>
                </a:cxn>
                <a:cxn ang="0">
                  <a:pos x="28" y="87"/>
                </a:cxn>
                <a:cxn ang="0">
                  <a:pos x="0" y="56"/>
                </a:cxn>
                <a:cxn ang="0">
                  <a:pos x="20" y="49"/>
                </a:cxn>
                <a:cxn ang="0">
                  <a:pos x="38" y="41"/>
                </a:cxn>
                <a:cxn ang="0">
                  <a:pos x="54" y="29"/>
                </a:cxn>
                <a:cxn ang="0">
                  <a:pos x="72" y="18"/>
                </a:cxn>
                <a:cxn ang="0">
                  <a:pos x="90" y="8"/>
                </a:cxn>
                <a:cxn ang="0">
                  <a:pos x="108" y="1"/>
                </a:cxn>
                <a:cxn ang="0">
                  <a:pos x="129" y="0"/>
                </a:cxn>
                <a:cxn ang="0">
                  <a:pos x="152" y="5"/>
                </a:cxn>
                <a:cxn ang="0">
                  <a:pos x="163" y="23"/>
                </a:cxn>
                <a:cxn ang="0">
                  <a:pos x="175" y="41"/>
                </a:cxn>
                <a:cxn ang="0">
                  <a:pos x="186" y="57"/>
                </a:cxn>
                <a:cxn ang="0">
                  <a:pos x="201" y="74"/>
                </a:cxn>
                <a:cxn ang="0">
                  <a:pos x="216" y="89"/>
                </a:cxn>
                <a:cxn ang="0">
                  <a:pos x="232" y="100"/>
                </a:cxn>
                <a:cxn ang="0">
                  <a:pos x="251" y="110"/>
                </a:cxn>
                <a:cxn ang="0">
                  <a:pos x="273" y="115"/>
                </a:cxn>
              </a:cxnLst>
              <a:rect l="0" t="0" r="r" b="b"/>
              <a:pathLst>
                <a:path w="348" h="228">
                  <a:moveTo>
                    <a:pt x="273" y="115"/>
                  </a:moveTo>
                  <a:lnTo>
                    <a:pt x="284" y="112"/>
                  </a:lnTo>
                  <a:lnTo>
                    <a:pt x="297" y="110"/>
                  </a:lnTo>
                  <a:lnTo>
                    <a:pt x="309" y="110"/>
                  </a:lnTo>
                  <a:lnTo>
                    <a:pt x="318" y="113"/>
                  </a:lnTo>
                  <a:lnTo>
                    <a:pt x="328" y="117"/>
                  </a:lnTo>
                  <a:lnTo>
                    <a:pt x="336" y="125"/>
                  </a:lnTo>
                  <a:lnTo>
                    <a:pt x="343" y="135"/>
                  </a:lnTo>
                  <a:lnTo>
                    <a:pt x="348" y="146"/>
                  </a:lnTo>
                  <a:lnTo>
                    <a:pt x="341" y="159"/>
                  </a:lnTo>
                  <a:lnTo>
                    <a:pt x="331" y="171"/>
                  </a:lnTo>
                  <a:lnTo>
                    <a:pt x="320" y="181"/>
                  </a:lnTo>
                  <a:lnTo>
                    <a:pt x="307" y="187"/>
                  </a:lnTo>
                  <a:lnTo>
                    <a:pt x="294" y="195"/>
                  </a:lnTo>
                  <a:lnTo>
                    <a:pt x="281" y="202"/>
                  </a:lnTo>
                  <a:lnTo>
                    <a:pt x="268" y="210"/>
                  </a:lnTo>
                  <a:lnTo>
                    <a:pt x="255" y="220"/>
                  </a:lnTo>
                  <a:lnTo>
                    <a:pt x="214" y="228"/>
                  </a:lnTo>
                  <a:lnTo>
                    <a:pt x="176" y="223"/>
                  </a:lnTo>
                  <a:lnTo>
                    <a:pt x="144" y="207"/>
                  </a:lnTo>
                  <a:lnTo>
                    <a:pt x="113" y="182"/>
                  </a:lnTo>
                  <a:lnTo>
                    <a:pt x="83" y="153"/>
                  </a:lnTo>
                  <a:lnTo>
                    <a:pt x="56" y="120"/>
                  </a:lnTo>
                  <a:lnTo>
                    <a:pt x="28" y="87"/>
                  </a:lnTo>
                  <a:lnTo>
                    <a:pt x="0" y="56"/>
                  </a:lnTo>
                  <a:lnTo>
                    <a:pt x="20" y="49"/>
                  </a:lnTo>
                  <a:lnTo>
                    <a:pt x="38" y="41"/>
                  </a:lnTo>
                  <a:lnTo>
                    <a:pt x="54" y="29"/>
                  </a:lnTo>
                  <a:lnTo>
                    <a:pt x="72" y="18"/>
                  </a:lnTo>
                  <a:lnTo>
                    <a:pt x="90" y="8"/>
                  </a:lnTo>
                  <a:lnTo>
                    <a:pt x="108" y="1"/>
                  </a:lnTo>
                  <a:lnTo>
                    <a:pt x="129" y="0"/>
                  </a:lnTo>
                  <a:lnTo>
                    <a:pt x="152" y="5"/>
                  </a:lnTo>
                  <a:lnTo>
                    <a:pt x="163" y="23"/>
                  </a:lnTo>
                  <a:lnTo>
                    <a:pt x="175" y="41"/>
                  </a:lnTo>
                  <a:lnTo>
                    <a:pt x="186" y="57"/>
                  </a:lnTo>
                  <a:lnTo>
                    <a:pt x="201" y="74"/>
                  </a:lnTo>
                  <a:lnTo>
                    <a:pt x="216" y="89"/>
                  </a:lnTo>
                  <a:lnTo>
                    <a:pt x="232" y="100"/>
                  </a:lnTo>
                  <a:lnTo>
                    <a:pt x="251" y="110"/>
                  </a:lnTo>
                  <a:lnTo>
                    <a:pt x="273" y="115"/>
                  </a:lnTo>
                  <a:close/>
                </a:path>
              </a:pathLst>
            </a:custGeom>
            <a:solidFill>
              <a:srgbClr val="AFAF5E"/>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17" name="Freeform 25"/>
            <p:cNvSpPr>
              <a:spLocks/>
            </p:cNvSpPr>
            <p:nvPr/>
          </p:nvSpPr>
          <p:spPr bwMode="auto">
            <a:xfrm>
              <a:off x="571" y="1324"/>
              <a:ext cx="340" cy="278"/>
            </a:xfrm>
            <a:custGeom>
              <a:avLst/>
              <a:gdLst/>
              <a:ahLst/>
              <a:cxnLst>
                <a:cxn ang="0">
                  <a:pos x="611" y="71"/>
                </a:cxn>
                <a:cxn ang="0">
                  <a:pos x="606" y="191"/>
                </a:cxn>
                <a:cxn ang="0">
                  <a:pos x="583" y="306"/>
                </a:cxn>
                <a:cxn ang="0">
                  <a:pos x="640" y="319"/>
                </a:cxn>
                <a:cxn ang="0">
                  <a:pos x="670" y="387"/>
                </a:cxn>
                <a:cxn ang="0">
                  <a:pos x="681" y="460"/>
                </a:cxn>
                <a:cxn ang="0">
                  <a:pos x="640" y="495"/>
                </a:cxn>
                <a:cxn ang="0">
                  <a:pos x="580" y="505"/>
                </a:cxn>
                <a:cxn ang="0">
                  <a:pos x="524" y="530"/>
                </a:cxn>
                <a:cxn ang="0">
                  <a:pos x="464" y="543"/>
                </a:cxn>
                <a:cxn ang="0">
                  <a:pos x="397" y="553"/>
                </a:cxn>
                <a:cxn ang="0">
                  <a:pos x="332" y="556"/>
                </a:cxn>
                <a:cxn ang="0">
                  <a:pos x="270" y="543"/>
                </a:cxn>
                <a:cxn ang="0">
                  <a:pos x="214" y="508"/>
                </a:cxn>
                <a:cxn ang="0">
                  <a:pos x="181" y="487"/>
                </a:cxn>
                <a:cxn ang="0">
                  <a:pos x="160" y="475"/>
                </a:cxn>
                <a:cxn ang="0">
                  <a:pos x="147" y="459"/>
                </a:cxn>
                <a:cxn ang="0">
                  <a:pos x="191" y="472"/>
                </a:cxn>
                <a:cxn ang="0">
                  <a:pos x="242" y="477"/>
                </a:cxn>
                <a:cxn ang="0">
                  <a:pos x="257" y="447"/>
                </a:cxn>
                <a:cxn ang="0">
                  <a:pos x="208" y="434"/>
                </a:cxn>
                <a:cxn ang="0">
                  <a:pos x="144" y="408"/>
                </a:cxn>
                <a:cxn ang="0">
                  <a:pos x="82" y="372"/>
                </a:cxn>
                <a:cxn ang="0">
                  <a:pos x="150" y="388"/>
                </a:cxn>
                <a:cxn ang="0">
                  <a:pos x="222" y="395"/>
                </a:cxn>
                <a:cxn ang="0">
                  <a:pos x="278" y="405"/>
                </a:cxn>
                <a:cxn ang="0">
                  <a:pos x="294" y="382"/>
                </a:cxn>
                <a:cxn ang="0">
                  <a:pos x="212" y="357"/>
                </a:cxn>
                <a:cxn ang="0">
                  <a:pos x="129" y="339"/>
                </a:cxn>
                <a:cxn ang="0">
                  <a:pos x="61" y="322"/>
                </a:cxn>
                <a:cxn ang="0">
                  <a:pos x="30" y="313"/>
                </a:cxn>
                <a:cxn ang="0">
                  <a:pos x="5" y="298"/>
                </a:cxn>
                <a:cxn ang="0">
                  <a:pos x="43" y="288"/>
                </a:cxn>
                <a:cxn ang="0">
                  <a:pos x="100" y="299"/>
                </a:cxn>
                <a:cxn ang="0">
                  <a:pos x="159" y="317"/>
                </a:cxn>
                <a:cxn ang="0">
                  <a:pos x="217" y="329"/>
                </a:cxn>
                <a:cxn ang="0">
                  <a:pos x="271" y="326"/>
                </a:cxn>
                <a:cxn ang="0">
                  <a:pos x="299" y="280"/>
                </a:cxn>
                <a:cxn ang="0">
                  <a:pos x="266" y="242"/>
                </a:cxn>
                <a:cxn ang="0">
                  <a:pos x="212" y="212"/>
                </a:cxn>
                <a:cxn ang="0">
                  <a:pos x="155" y="194"/>
                </a:cxn>
                <a:cxn ang="0">
                  <a:pos x="106" y="166"/>
                </a:cxn>
                <a:cxn ang="0">
                  <a:pos x="61" y="130"/>
                </a:cxn>
                <a:cxn ang="0">
                  <a:pos x="115" y="133"/>
                </a:cxn>
                <a:cxn ang="0">
                  <a:pos x="193" y="168"/>
                </a:cxn>
                <a:cxn ang="0">
                  <a:pos x="271" y="197"/>
                </a:cxn>
                <a:cxn ang="0">
                  <a:pos x="350" y="219"/>
                </a:cxn>
                <a:cxn ang="0">
                  <a:pos x="433" y="220"/>
                </a:cxn>
                <a:cxn ang="0">
                  <a:pos x="506" y="204"/>
                </a:cxn>
                <a:cxn ang="0">
                  <a:pos x="526" y="178"/>
                </a:cxn>
                <a:cxn ang="0">
                  <a:pos x="526" y="138"/>
                </a:cxn>
                <a:cxn ang="0">
                  <a:pos x="547" y="81"/>
                </a:cxn>
                <a:cxn ang="0">
                  <a:pos x="588" y="20"/>
                </a:cxn>
                <a:cxn ang="0">
                  <a:pos x="653" y="4"/>
                </a:cxn>
              </a:cxnLst>
              <a:rect l="0" t="0" r="r" b="b"/>
              <a:pathLst>
                <a:path w="681" h="556">
                  <a:moveTo>
                    <a:pt x="653" y="4"/>
                  </a:moveTo>
                  <a:lnTo>
                    <a:pt x="626" y="35"/>
                  </a:lnTo>
                  <a:lnTo>
                    <a:pt x="611" y="71"/>
                  </a:lnTo>
                  <a:lnTo>
                    <a:pt x="604" y="109"/>
                  </a:lnTo>
                  <a:lnTo>
                    <a:pt x="604" y="150"/>
                  </a:lnTo>
                  <a:lnTo>
                    <a:pt x="606" y="191"/>
                  </a:lnTo>
                  <a:lnTo>
                    <a:pt x="604" y="232"/>
                  </a:lnTo>
                  <a:lnTo>
                    <a:pt x="599" y="270"/>
                  </a:lnTo>
                  <a:lnTo>
                    <a:pt x="583" y="306"/>
                  </a:lnTo>
                  <a:lnTo>
                    <a:pt x="599" y="322"/>
                  </a:lnTo>
                  <a:lnTo>
                    <a:pt x="626" y="299"/>
                  </a:lnTo>
                  <a:lnTo>
                    <a:pt x="640" y="319"/>
                  </a:lnTo>
                  <a:lnTo>
                    <a:pt x="653" y="340"/>
                  </a:lnTo>
                  <a:lnTo>
                    <a:pt x="663" y="364"/>
                  </a:lnTo>
                  <a:lnTo>
                    <a:pt x="670" y="387"/>
                  </a:lnTo>
                  <a:lnTo>
                    <a:pt x="675" y="411"/>
                  </a:lnTo>
                  <a:lnTo>
                    <a:pt x="678" y="436"/>
                  </a:lnTo>
                  <a:lnTo>
                    <a:pt x="681" y="460"/>
                  </a:lnTo>
                  <a:lnTo>
                    <a:pt x="681" y="487"/>
                  </a:lnTo>
                  <a:lnTo>
                    <a:pt x="661" y="492"/>
                  </a:lnTo>
                  <a:lnTo>
                    <a:pt x="640" y="495"/>
                  </a:lnTo>
                  <a:lnTo>
                    <a:pt x="621" y="498"/>
                  </a:lnTo>
                  <a:lnTo>
                    <a:pt x="599" y="502"/>
                  </a:lnTo>
                  <a:lnTo>
                    <a:pt x="580" y="505"/>
                  </a:lnTo>
                  <a:lnTo>
                    <a:pt x="560" y="511"/>
                  </a:lnTo>
                  <a:lnTo>
                    <a:pt x="542" y="520"/>
                  </a:lnTo>
                  <a:lnTo>
                    <a:pt x="524" y="530"/>
                  </a:lnTo>
                  <a:lnTo>
                    <a:pt x="505" y="533"/>
                  </a:lnTo>
                  <a:lnTo>
                    <a:pt x="483" y="538"/>
                  </a:lnTo>
                  <a:lnTo>
                    <a:pt x="464" y="543"/>
                  </a:lnTo>
                  <a:lnTo>
                    <a:pt x="441" y="546"/>
                  </a:lnTo>
                  <a:lnTo>
                    <a:pt x="420" y="549"/>
                  </a:lnTo>
                  <a:lnTo>
                    <a:pt x="397" y="553"/>
                  </a:lnTo>
                  <a:lnTo>
                    <a:pt x="376" y="556"/>
                  </a:lnTo>
                  <a:lnTo>
                    <a:pt x="355" y="556"/>
                  </a:lnTo>
                  <a:lnTo>
                    <a:pt x="332" y="556"/>
                  </a:lnTo>
                  <a:lnTo>
                    <a:pt x="310" y="553"/>
                  </a:lnTo>
                  <a:lnTo>
                    <a:pt x="289" y="549"/>
                  </a:lnTo>
                  <a:lnTo>
                    <a:pt x="270" y="543"/>
                  </a:lnTo>
                  <a:lnTo>
                    <a:pt x="250" y="534"/>
                  </a:lnTo>
                  <a:lnTo>
                    <a:pt x="232" y="523"/>
                  </a:lnTo>
                  <a:lnTo>
                    <a:pt x="214" y="508"/>
                  </a:lnTo>
                  <a:lnTo>
                    <a:pt x="198" y="490"/>
                  </a:lnTo>
                  <a:lnTo>
                    <a:pt x="190" y="490"/>
                  </a:lnTo>
                  <a:lnTo>
                    <a:pt x="181" y="487"/>
                  </a:lnTo>
                  <a:lnTo>
                    <a:pt x="173" y="485"/>
                  </a:lnTo>
                  <a:lnTo>
                    <a:pt x="167" y="480"/>
                  </a:lnTo>
                  <a:lnTo>
                    <a:pt x="160" y="475"/>
                  </a:lnTo>
                  <a:lnTo>
                    <a:pt x="155" y="470"/>
                  </a:lnTo>
                  <a:lnTo>
                    <a:pt x="150" y="465"/>
                  </a:lnTo>
                  <a:lnTo>
                    <a:pt x="147" y="459"/>
                  </a:lnTo>
                  <a:lnTo>
                    <a:pt x="160" y="462"/>
                  </a:lnTo>
                  <a:lnTo>
                    <a:pt x="175" y="467"/>
                  </a:lnTo>
                  <a:lnTo>
                    <a:pt x="191" y="472"/>
                  </a:lnTo>
                  <a:lnTo>
                    <a:pt x="209" y="475"/>
                  </a:lnTo>
                  <a:lnTo>
                    <a:pt x="226" y="479"/>
                  </a:lnTo>
                  <a:lnTo>
                    <a:pt x="242" y="477"/>
                  </a:lnTo>
                  <a:lnTo>
                    <a:pt x="257" y="470"/>
                  </a:lnTo>
                  <a:lnTo>
                    <a:pt x="268" y="459"/>
                  </a:lnTo>
                  <a:lnTo>
                    <a:pt x="257" y="447"/>
                  </a:lnTo>
                  <a:lnTo>
                    <a:pt x="252" y="454"/>
                  </a:lnTo>
                  <a:lnTo>
                    <a:pt x="230" y="444"/>
                  </a:lnTo>
                  <a:lnTo>
                    <a:pt x="208" y="434"/>
                  </a:lnTo>
                  <a:lnTo>
                    <a:pt x="186" y="426"/>
                  </a:lnTo>
                  <a:lnTo>
                    <a:pt x="165" y="418"/>
                  </a:lnTo>
                  <a:lnTo>
                    <a:pt x="144" y="408"/>
                  </a:lnTo>
                  <a:lnTo>
                    <a:pt x="123" y="398"/>
                  </a:lnTo>
                  <a:lnTo>
                    <a:pt x="101" y="385"/>
                  </a:lnTo>
                  <a:lnTo>
                    <a:pt x="82" y="372"/>
                  </a:lnTo>
                  <a:lnTo>
                    <a:pt x="103" y="380"/>
                  </a:lnTo>
                  <a:lnTo>
                    <a:pt x="126" y="385"/>
                  </a:lnTo>
                  <a:lnTo>
                    <a:pt x="150" y="388"/>
                  </a:lnTo>
                  <a:lnTo>
                    <a:pt x="175" y="390"/>
                  </a:lnTo>
                  <a:lnTo>
                    <a:pt x="199" y="391"/>
                  </a:lnTo>
                  <a:lnTo>
                    <a:pt x="222" y="395"/>
                  </a:lnTo>
                  <a:lnTo>
                    <a:pt x="247" y="400"/>
                  </a:lnTo>
                  <a:lnTo>
                    <a:pt x="268" y="408"/>
                  </a:lnTo>
                  <a:lnTo>
                    <a:pt x="278" y="405"/>
                  </a:lnTo>
                  <a:lnTo>
                    <a:pt x="289" y="401"/>
                  </a:lnTo>
                  <a:lnTo>
                    <a:pt x="296" y="395"/>
                  </a:lnTo>
                  <a:lnTo>
                    <a:pt x="294" y="382"/>
                  </a:lnTo>
                  <a:lnTo>
                    <a:pt x="266" y="372"/>
                  </a:lnTo>
                  <a:lnTo>
                    <a:pt x="240" y="364"/>
                  </a:lnTo>
                  <a:lnTo>
                    <a:pt x="212" y="357"/>
                  </a:lnTo>
                  <a:lnTo>
                    <a:pt x="185" y="350"/>
                  </a:lnTo>
                  <a:lnTo>
                    <a:pt x="157" y="344"/>
                  </a:lnTo>
                  <a:lnTo>
                    <a:pt x="129" y="339"/>
                  </a:lnTo>
                  <a:lnTo>
                    <a:pt x="100" y="332"/>
                  </a:lnTo>
                  <a:lnTo>
                    <a:pt x="70" y="326"/>
                  </a:lnTo>
                  <a:lnTo>
                    <a:pt x="61" y="322"/>
                  </a:lnTo>
                  <a:lnTo>
                    <a:pt x="51" y="319"/>
                  </a:lnTo>
                  <a:lnTo>
                    <a:pt x="41" y="316"/>
                  </a:lnTo>
                  <a:lnTo>
                    <a:pt x="30" y="313"/>
                  </a:lnTo>
                  <a:lnTo>
                    <a:pt x="20" y="308"/>
                  </a:lnTo>
                  <a:lnTo>
                    <a:pt x="12" y="303"/>
                  </a:lnTo>
                  <a:lnTo>
                    <a:pt x="5" y="298"/>
                  </a:lnTo>
                  <a:lnTo>
                    <a:pt x="0" y="290"/>
                  </a:lnTo>
                  <a:lnTo>
                    <a:pt x="21" y="288"/>
                  </a:lnTo>
                  <a:lnTo>
                    <a:pt x="43" y="288"/>
                  </a:lnTo>
                  <a:lnTo>
                    <a:pt x="62" y="291"/>
                  </a:lnTo>
                  <a:lnTo>
                    <a:pt x="80" y="294"/>
                  </a:lnTo>
                  <a:lnTo>
                    <a:pt x="100" y="299"/>
                  </a:lnTo>
                  <a:lnTo>
                    <a:pt x="118" y="306"/>
                  </a:lnTo>
                  <a:lnTo>
                    <a:pt x="137" y="311"/>
                  </a:lnTo>
                  <a:lnTo>
                    <a:pt x="159" y="317"/>
                  </a:lnTo>
                  <a:lnTo>
                    <a:pt x="178" y="321"/>
                  </a:lnTo>
                  <a:lnTo>
                    <a:pt x="198" y="326"/>
                  </a:lnTo>
                  <a:lnTo>
                    <a:pt x="217" y="329"/>
                  </a:lnTo>
                  <a:lnTo>
                    <a:pt x="237" y="331"/>
                  </a:lnTo>
                  <a:lnTo>
                    <a:pt x="255" y="331"/>
                  </a:lnTo>
                  <a:lnTo>
                    <a:pt x="271" y="326"/>
                  </a:lnTo>
                  <a:lnTo>
                    <a:pt x="286" y="316"/>
                  </a:lnTo>
                  <a:lnTo>
                    <a:pt x="299" y="299"/>
                  </a:lnTo>
                  <a:lnTo>
                    <a:pt x="299" y="280"/>
                  </a:lnTo>
                  <a:lnTo>
                    <a:pt x="292" y="265"/>
                  </a:lnTo>
                  <a:lnTo>
                    <a:pt x="281" y="252"/>
                  </a:lnTo>
                  <a:lnTo>
                    <a:pt x="266" y="242"/>
                  </a:lnTo>
                  <a:lnTo>
                    <a:pt x="248" y="232"/>
                  </a:lnTo>
                  <a:lnTo>
                    <a:pt x="230" y="222"/>
                  </a:lnTo>
                  <a:lnTo>
                    <a:pt x="212" y="212"/>
                  </a:lnTo>
                  <a:lnTo>
                    <a:pt x="198" y="201"/>
                  </a:lnTo>
                  <a:lnTo>
                    <a:pt x="177" y="199"/>
                  </a:lnTo>
                  <a:lnTo>
                    <a:pt x="155" y="194"/>
                  </a:lnTo>
                  <a:lnTo>
                    <a:pt x="137" y="188"/>
                  </a:lnTo>
                  <a:lnTo>
                    <a:pt x="121" y="178"/>
                  </a:lnTo>
                  <a:lnTo>
                    <a:pt x="106" y="166"/>
                  </a:lnTo>
                  <a:lnTo>
                    <a:pt x="90" y="155"/>
                  </a:lnTo>
                  <a:lnTo>
                    <a:pt x="75" y="142"/>
                  </a:lnTo>
                  <a:lnTo>
                    <a:pt x="61" y="130"/>
                  </a:lnTo>
                  <a:lnTo>
                    <a:pt x="61" y="114"/>
                  </a:lnTo>
                  <a:lnTo>
                    <a:pt x="87" y="124"/>
                  </a:lnTo>
                  <a:lnTo>
                    <a:pt x="115" y="133"/>
                  </a:lnTo>
                  <a:lnTo>
                    <a:pt x="141" y="145"/>
                  </a:lnTo>
                  <a:lnTo>
                    <a:pt x="167" y="156"/>
                  </a:lnTo>
                  <a:lnTo>
                    <a:pt x="193" y="168"/>
                  </a:lnTo>
                  <a:lnTo>
                    <a:pt x="219" y="178"/>
                  </a:lnTo>
                  <a:lnTo>
                    <a:pt x="245" y="189"/>
                  </a:lnTo>
                  <a:lnTo>
                    <a:pt x="271" y="197"/>
                  </a:lnTo>
                  <a:lnTo>
                    <a:pt x="297" y="206"/>
                  </a:lnTo>
                  <a:lnTo>
                    <a:pt x="323" y="214"/>
                  </a:lnTo>
                  <a:lnTo>
                    <a:pt x="350" y="219"/>
                  </a:lnTo>
                  <a:lnTo>
                    <a:pt x="377" y="222"/>
                  </a:lnTo>
                  <a:lnTo>
                    <a:pt x="405" y="222"/>
                  </a:lnTo>
                  <a:lnTo>
                    <a:pt x="433" y="220"/>
                  </a:lnTo>
                  <a:lnTo>
                    <a:pt x="461" y="216"/>
                  </a:lnTo>
                  <a:lnTo>
                    <a:pt x="490" y="207"/>
                  </a:lnTo>
                  <a:lnTo>
                    <a:pt x="506" y="204"/>
                  </a:lnTo>
                  <a:lnTo>
                    <a:pt x="518" y="197"/>
                  </a:lnTo>
                  <a:lnTo>
                    <a:pt x="523" y="188"/>
                  </a:lnTo>
                  <a:lnTo>
                    <a:pt x="526" y="178"/>
                  </a:lnTo>
                  <a:lnTo>
                    <a:pt x="526" y="165"/>
                  </a:lnTo>
                  <a:lnTo>
                    <a:pt x="526" y="151"/>
                  </a:lnTo>
                  <a:lnTo>
                    <a:pt x="526" y="138"/>
                  </a:lnTo>
                  <a:lnTo>
                    <a:pt x="528" y="125"/>
                  </a:lnTo>
                  <a:lnTo>
                    <a:pt x="537" y="104"/>
                  </a:lnTo>
                  <a:lnTo>
                    <a:pt x="547" y="81"/>
                  </a:lnTo>
                  <a:lnTo>
                    <a:pt x="559" y="58"/>
                  </a:lnTo>
                  <a:lnTo>
                    <a:pt x="572" y="36"/>
                  </a:lnTo>
                  <a:lnTo>
                    <a:pt x="588" y="20"/>
                  </a:lnTo>
                  <a:lnTo>
                    <a:pt x="606" y="7"/>
                  </a:lnTo>
                  <a:lnTo>
                    <a:pt x="627" y="0"/>
                  </a:lnTo>
                  <a:lnTo>
                    <a:pt x="653" y="4"/>
                  </a:lnTo>
                  <a:close/>
                </a:path>
              </a:pathLst>
            </a:custGeom>
            <a:solidFill>
              <a:srgbClr val="FFBFB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16" name="Freeform 24"/>
            <p:cNvSpPr>
              <a:spLocks/>
            </p:cNvSpPr>
            <p:nvPr/>
          </p:nvSpPr>
          <p:spPr bwMode="auto">
            <a:xfrm>
              <a:off x="1126" y="1332"/>
              <a:ext cx="27" cy="32"/>
            </a:xfrm>
            <a:custGeom>
              <a:avLst/>
              <a:gdLst/>
              <a:ahLst/>
              <a:cxnLst>
                <a:cxn ang="0">
                  <a:pos x="56" y="64"/>
                </a:cxn>
                <a:cxn ang="0">
                  <a:pos x="45" y="64"/>
                </a:cxn>
                <a:cxn ang="0">
                  <a:pos x="36" y="61"/>
                </a:cxn>
                <a:cxn ang="0">
                  <a:pos x="30" y="54"/>
                </a:cxn>
                <a:cxn ang="0">
                  <a:pos x="25" y="46"/>
                </a:cxn>
                <a:cxn ang="0">
                  <a:pos x="20" y="36"/>
                </a:cxn>
                <a:cxn ang="0">
                  <a:pos x="15" y="26"/>
                </a:cxn>
                <a:cxn ang="0">
                  <a:pos x="9" y="18"/>
                </a:cxn>
                <a:cxn ang="0">
                  <a:pos x="0" y="10"/>
                </a:cxn>
                <a:cxn ang="0">
                  <a:pos x="2" y="3"/>
                </a:cxn>
                <a:cxn ang="0">
                  <a:pos x="9" y="0"/>
                </a:cxn>
                <a:cxn ang="0">
                  <a:pos x="15" y="0"/>
                </a:cxn>
                <a:cxn ang="0">
                  <a:pos x="22" y="0"/>
                </a:cxn>
                <a:cxn ang="0">
                  <a:pos x="30" y="16"/>
                </a:cxn>
                <a:cxn ang="0">
                  <a:pos x="41" y="31"/>
                </a:cxn>
                <a:cxn ang="0">
                  <a:pos x="51" y="46"/>
                </a:cxn>
                <a:cxn ang="0">
                  <a:pos x="56" y="64"/>
                </a:cxn>
              </a:cxnLst>
              <a:rect l="0" t="0" r="r" b="b"/>
              <a:pathLst>
                <a:path w="56" h="64">
                  <a:moveTo>
                    <a:pt x="56" y="64"/>
                  </a:moveTo>
                  <a:lnTo>
                    <a:pt x="45" y="64"/>
                  </a:lnTo>
                  <a:lnTo>
                    <a:pt x="36" y="61"/>
                  </a:lnTo>
                  <a:lnTo>
                    <a:pt x="30" y="54"/>
                  </a:lnTo>
                  <a:lnTo>
                    <a:pt x="25" y="46"/>
                  </a:lnTo>
                  <a:lnTo>
                    <a:pt x="20" y="36"/>
                  </a:lnTo>
                  <a:lnTo>
                    <a:pt x="15" y="26"/>
                  </a:lnTo>
                  <a:lnTo>
                    <a:pt x="9" y="18"/>
                  </a:lnTo>
                  <a:lnTo>
                    <a:pt x="0" y="10"/>
                  </a:lnTo>
                  <a:lnTo>
                    <a:pt x="2" y="3"/>
                  </a:lnTo>
                  <a:lnTo>
                    <a:pt x="9" y="0"/>
                  </a:lnTo>
                  <a:lnTo>
                    <a:pt x="15" y="0"/>
                  </a:lnTo>
                  <a:lnTo>
                    <a:pt x="22" y="0"/>
                  </a:lnTo>
                  <a:lnTo>
                    <a:pt x="30" y="16"/>
                  </a:lnTo>
                  <a:lnTo>
                    <a:pt x="41" y="31"/>
                  </a:lnTo>
                  <a:lnTo>
                    <a:pt x="51" y="46"/>
                  </a:lnTo>
                  <a:lnTo>
                    <a:pt x="56" y="64"/>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15" name="Freeform 23"/>
            <p:cNvSpPr>
              <a:spLocks/>
            </p:cNvSpPr>
            <p:nvPr/>
          </p:nvSpPr>
          <p:spPr bwMode="auto">
            <a:xfrm>
              <a:off x="1229" y="1351"/>
              <a:ext cx="88" cy="51"/>
            </a:xfrm>
            <a:custGeom>
              <a:avLst/>
              <a:gdLst/>
              <a:ahLst/>
              <a:cxnLst>
                <a:cxn ang="0">
                  <a:pos x="174" y="102"/>
                </a:cxn>
                <a:cxn ang="0">
                  <a:pos x="161" y="96"/>
                </a:cxn>
                <a:cxn ang="0">
                  <a:pos x="150" y="89"/>
                </a:cxn>
                <a:cxn ang="0">
                  <a:pos x="140" y="81"/>
                </a:cxn>
                <a:cxn ang="0">
                  <a:pos x="130" y="71"/>
                </a:cxn>
                <a:cxn ang="0">
                  <a:pos x="121" y="63"/>
                </a:cxn>
                <a:cxn ang="0">
                  <a:pos x="111" y="53"/>
                </a:cxn>
                <a:cxn ang="0">
                  <a:pos x="99" y="45"/>
                </a:cxn>
                <a:cxn ang="0">
                  <a:pos x="86" y="37"/>
                </a:cxn>
                <a:cxn ang="0">
                  <a:pos x="81" y="43"/>
                </a:cxn>
                <a:cxn ang="0">
                  <a:pos x="73" y="35"/>
                </a:cxn>
                <a:cxn ang="0">
                  <a:pos x="62" y="28"/>
                </a:cxn>
                <a:cxn ang="0">
                  <a:pos x="52" y="25"/>
                </a:cxn>
                <a:cxn ang="0">
                  <a:pos x="41" y="23"/>
                </a:cxn>
                <a:cxn ang="0">
                  <a:pos x="29" y="22"/>
                </a:cxn>
                <a:cxn ang="0">
                  <a:pos x="18" y="20"/>
                </a:cxn>
                <a:cxn ang="0">
                  <a:pos x="8" y="19"/>
                </a:cxn>
                <a:cxn ang="0">
                  <a:pos x="0" y="17"/>
                </a:cxn>
                <a:cxn ang="0">
                  <a:pos x="11" y="5"/>
                </a:cxn>
                <a:cxn ang="0">
                  <a:pos x="24" y="0"/>
                </a:cxn>
                <a:cxn ang="0">
                  <a:pos x="37" y="0"/>
                </a:cxn>
                <a:cxn ang="0">
                  <a:pos x="50" y="4"/>
                </a:cxn>
                <a:cxn ang="0">
                  <a:pos x="65" y="9"/>
                </a:cxn>
                <a:cxn ang="0">
                  <a:pos x="78" y="14"/>
                </a:cxn>
                <a:cxn ang="0">
                  <a:pos x="91" y="19"/>
                </a:cxn>
                <a:cxn ang="0">
                  <a:pos x="104" y="22"/>
                </a:cxn>
                <a:cxn ang="0">
                  <a:pos x="114" y="30"/>
                </a:cxn>
                <a:cxn ang="0">
                  <a:pos x="125" y="38"/>
                </a:cxn>
                <a:cxn ang="0">
                  <a:pos x="135" y="48"/>
                </a:cxn>
                <a:cxn ang="0">
                  <a:pos x="145" y="58"/>
                </a:cxn>
                <a:cxn ang="0">
                  <a:pos x="155" y="68"/>
                </a:cxn>
                <a:cxn ang="0">
                  <a:pos x="163" y="79"/>
                </a:cxn>
                <a:cxn ang="0">
                  <a:pos x="170" y="91"/>
                </a:cxn>
                <a:cxn ang="0">
                  <a:pos x="174" y="102"/>
                </a:cxn>
              </a:cxnLst>
              <a:rect l="0" t="0" r="r" b="b"/>
              <a:pathLst>
                <a:path w="174" h="102">
                  <a:moveTo>
                    <a:pt x="174" y="102"/>
                  </a:moveTo>
                  <a:lnTo>
                    <a:pt x="161" y="96"/>
                  </a:lnTo>
                  <a:lnTo>
                    <a:pt x="150" y="89"/>
                  </a:lnTo>
                  <a:lnTo>
                    <a:pt x="140" y="81"/>
                  </a:lnTo>
                  <a:lnTo>
                    <a:pt x="130" y="71"/>
                  </a:lnTo>
                  <a:lnTo>
                    <a:pt x="121" y="63"/>
                  </a:lnTo>
                  <a:lnTo>
                    <a:pt x="111" y="53"/>
                  </a:lnTo>
                  <a:lnTo>
                    <a:pt x="99" y="45"/>
                  </a:lnTo>
                  <a:lnTo>
                    <a:pt x="86" y="37"/>
                  </a:lnTo>
                  <a:lnTo>
                    <a:pt x="81" y="43"/>
                  </a:lnTo>
                  <a:lnTo>
                    <a:pt x="73" y="35"/>
                  </a:lnTo>
                  <a:lnTo>
                    <a:pt x="62" y="28"/>
                  </a:lnTo>
                  <a:lnTo>
                    <a:pt x="52" y="25"/>
                  </a:lnTo>
                  <a:lnTo>
                    <a:pt x="41" y="23"/>
                  </a:lnTo>
                  <a:lnTo>
                    <a:pt x="29" y="22"/>
                  </a:lnTo>
                  <a:lnTo>
                    <a:pt x="18" y="20"/>
                  </a:lnTo>
                  <a:lnTo>
                    <a:pt x="8" y="19"/>
                  </a:lnTo>
                  <a:lnTo>
                    <a:pt x="0" y="17"/>
                  </a:lnTo>
                  <a:lnTo>
                    <a:pt x="11" y="5"/>
                  </a:lnTo>
                  <a:lnTo>
                    <a:pt x="24" y="0"/>
                  </a:lnTo>
                  <a:lnTo>
                    <a:pt x="37" y="0"/>
                  </a:lnTo>
                  <a:lnTo>
                    <a:pt x="50" y="4"/>
                  </a:lnTo>
                  <a:lnTo>
                    <a:pt x="65" y="9"/>
                  </a:lnTo>
                  <a:lnTo>
                    <a:pt x="78" y="14"/>
                  </a:lnTo>
                  <a:lnTo>
                    <a:pt x="91" y="19"/>
                  </a:lnTo>
                  <a:lnTo>
                    <a:pt x="104" y="22"/>
                  </a:lnTo>
                  <a:lnTo>
                    <a:pt x="114" y="30"/>
                  </a:lnTo>
                  <a:lnTo>
                    <a:pt x="125" y="38"/>
                  </a:lnTo>
                  <a:lnTo>
                    <a:pt x="135" y="48"/>
                  </a:lnTo>
                  <a:lnTo>
                    <a:pt x="145" y="58"/>
                  </a:lnTo>
                  <a:lnTo>
                    <a:pt x="155" y="68"/>
                  </a:lnTo>
                  <a:lnTo>
                    <a:pt x="163" y="79"/>
                  </a:lnTo>
                  <a:lnTo>
                    <a:pt x="170" y="91"/>
                  </a:lnTo>
                  <a:lnTo>
                    <a:pt x="174" y="10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14" name="Freeform 22"/>
            <p:cNvSpPr>
              <a:spLocks/>
            </p:cNvSpPr>
            <p:nvPr/>
          </p:nvSpPr>
          <p:spPr bwMode="auto">
            <a:xfrm>
              <a:off x="1313" y="1383"/>
              <a:ext cx="99" cy="162"/>
            </a:xfrm>
            <a:custGeom>
              <a:avLst/>
              <a:gdLst/>
              <a:ahLst/>
              <a:cxnLst>
                <a:cxn ang="0">
                  <a:pos x="170" y="0"/>
                </a:cxn>
                <a:cxn ang="0">
                  <a:pos x="178" y="28"/>
                </a:cxn>
                <a:cxn ang="0">
                  <a:pos x="186" y="57"/>
                </a:cxn>
                <a:cxn ang="0">
                  <a:pos x="193" y="87"/>
                </a:cxn>
                <a:cxn ang="0">
                  <a:pos x="197" y="118"/>
                </a:cxn>
                <a:cxn ang="0">
                  <a:pos x="197" y="148"/>
                </a:cxn>
                <a:cxn ang="0">
                  <a:pos x="193" y="177"/>
                </a:cxn>
                <a:cxn ang="0">
                  <a:pos x="183" y="205"/>
                </a:cxn>
                <a:cxn ang="0">
                  <a:pos x="163" y="230"/>
                </a:cxn>
                <a:cxn ang="0">
                  <a:pos x="147" y="248"/>
                </a:cxn>
                <a:cxn ang="0">
                  <a:pos x="129" y="264"/>
                </a:cxn>
                <a:cxn ang="0">
                  <a:pos x="109" y="279"/>
                </a:cxn>
                <a:cxn ang="0">
                  <a:pos x="90" y="292"/>
                </a:cxn>
                <a:cxn ang="0">
                  <a:pos x="69" y="304"/>
                </a:cxn>
                <a:cxn ang="0">
                  <a:pos x="46" y="312"/>
                </a:cxn>
                <a:cxn ang="0">
                  <a:pos x="23" y="318"/>
                </a:cxn>
                <a:cxn ang="0">
                  <a:pos x="0" y="323"/>
                </a:cxn>
                <a:cxn ang="0">
                  <a:pos x="6" y="304"/>
                </a:cxn>
                <a:cxn ang="0">
                  <a:pos x="18" y="284"/>
                </a:cxn>
                <a:cxn ang="0">
                  <a:pos x="26" y="264"/>
                </a:cxn>
                <a:cxn ang="0">
                  <a:pos x="26" y="241"/>
                </a:cxn>
                <a:cxn ang="0">
                  <a:pos x="11" y="225"/>
                </a:cxn>
                <a:cxn ang="0">
                  <a:pos x="20" y="220"/>
                </a:cxn>
                <a:cxn ang="0">
                  <a:pos x="31" y="217"/>
                </a:cxn>
                <a:cxn ang="0">
                  <a:pos x="42" y="212"/>
                </a:cxn>
                <a:cxn ang="0">
                  <a:pos x="55" y="205"/>
                </a:cxn>
                <a:cxn ang="0">
                  <a:pos x="70" y="200"/>
                </a:cxn>
                <a:cxn ang="0">
                  <a:pos x="83" y="194"/>
                </a:cxn>
                <a:cxn ang="0">
                  <a:pos x="96" y="187"/>
                </a:cxn>
                <a:cxn ang="0">
                  <a:pos x="108" y="180"/>
                </a:cxn>
                <a:cxn ang="0">
                  <a:pos x="126" y="166"/>
                </a:cxn>
                <a:cxn ang="0">
                  <a:pos x="139" y="149"/>
                </a:cxn>
                <a:cxn ang="0">
                  <a:pos x="150" y="129"/>
                </a:cxn>
                <a:cxn ang="0">
                  <a:pos x="157" y="111"/>
                </a:cxn>
                <a:cxn ang="0">
                  <a:pos x="162" y="90"/>
                </a:cxn>
                <a:cxn ang="0">
                  <a:pos x="163" y="70"/>
                </a:cxn>
                <a:cxn ang="0">
                  <a:pos x="162" y="49"/>
                </a:cxn>
                <a:cxn ang="0">
                  <a:pos x="158" y="28"/>
                </a:cxn>
                <a:cxn ang="0">
                  <a:pos x="149" y="19"/>
                </a:cxn>
                <a:cxn ang="0">
                  <a:pos x="150" y="8"/>
                </a:cxn>
                <a:cxn ang="0">
                  <a:pos x="158" y="1"/>
                </a:cxn>
                <a:cxn ang="0">
                  <a:pos x="170" y="0"/>
                </a:cxn>
              </a:cxnLst>
              <a:rect l="0" t="0" r="r" b="b"/>
              <a:pathLst>
                <a:path w="197" h="323">
                  <a:moveTo>
                    <a:pt x="170" y="0"/>
                  </a:moveTo>
                  <a:lnTo>
                    <a:pt x="178" y="28"/>
                  </a:lnTo>
                  <a:lnTo>
                    <a:pt x="186" y="57"/>
                  </a:lnTo>
                  <a:lnTo>
                    <a:pt x="193" y="87"/>
                  </a:lnTo>
                  <a:lnTo>
                    <a:pt x="197" y="118"/>
                  </a:lnTo>
                  <a:lnTo>
                    <a:pt x="197" y="148"/>
                  </a:lnTo>
                  <a:lnTo>
                    <a:pt x="193" y="177"/>
                  </a:lnTo>
                  <a:lnTo>
                    <a:pt x="183" y="205"/>
                  </a:lnTo>
                  <a:lnTo>
                    <a:pt x="163" y="230"/>
                  </a:lnTo>
                  <a:lnTo>
                    <a:pt x="147" y="248"/>
                  </a:lnTo>
                  <a:lnTo>
                    <a:pt x="129" y="264"/>
                  </a:lnTo>
                  <a:lnTo>
                    <a:pt x="109" y="279"/>
                  </a:lnTo>
                  <a:lnTo>
                    <a:pt x="90" y="292"/>
                  </a:lnTo>
                  <a:lnTo>
                    <a:pt x="69" y="304"/>
                  </a:lnTo>
                  <a:lnTo>
                    <a:pt x="46" y="312"/>
                  </a:lnTo>
                  <a:lnTo>
                    <a:pt x="23" y="318"/>
                  </a:lnTo>
                  <a:lnTo>
                    <a:pt x="0" y="323"/>
                  </a:lnTo>
                  <a:lnTo>
                    <a:pt x="6" y="304"/>
                  </a:lnTo>
                  <a:lnTo>
                    <a:pt x="18" y="284"/>
                  </a:lnTo>
                  <a:lnTo>
                    <a:pt x="26" y="264"/>
                  </a:lnTo>
                  <a:lnTo>
                    <a:pt x="26" y="241"/>
                  </a:lnTo>
                  <a:lnTo>
                    <a:pt x="11" y="225"/>
                  </a:lnTo>
                  <a:lnTo>
                    <a:pt x="20" y="220"/>
                  </a:lnTo>
                  <a:lnTo>
                    <a:pt x="31" y="217"/>
                  </a:lnTo>
                  <a:lnTo>
                    <a:pt x="42" y="212"/>
                  </a:lnTo>
                  <a:lnTo>
                    <a:pt x="55" y="205"/>
                  </a:lnTo>
                  <a:lnTo>
                    <a:pt x="70" y="200"/>
                  </a:lnTo>
                  <a:lnTo>
                    <a:pt x="83" y="194"/>
                  </a:lnTo>
                  <a:lnTo>
                    <a:pt x="96" y="187"/>
                  </a:lnTo>
                  <a:lnTo>
                    <a:pt x="108" y="180"/>
                  </a:lnTo>
                  <a:lnTo>
                    <a:pt x="126" y="166"/>
                  </a:lnTo>
                  <a:lnTo>
                    <a:pt x="139" y="149"/>
                  </a:lnTo>
                  <a:lnTo>
                    <a:pt x="150" y="129"/>
                  </a:lnTo>
                  <a:lnTo>
                    <a:pt x="157" y="111"/>
                  </a:lnTo>
                  <a:lnTo>
                    <a:pt x="162" y="90"/>
                  </a:lnTo>
                  <a:lnTo>
                    <a:pt x="163" y="70"/>
                  </a:lnTo>
                  <a:lnTo>
                    <a:pt x="162" y="49"/>
                  </a:lnTo>
                  <a:lnTo>
                    <a:pt x="158" y="28"/>
                  </a:lnTo>
                  <a:lnTo>
                    <a:pt x="149" y="19"/>
                  </a:lnTo>
                  <a:lnTo>
                    <a:pt x="150" y="8"/>
                  </a:lnTo>
                  <a:lnTo>
                    <a:pt x="158" y="1"/>
                  </a:lnTo>
                  <a:lnTo>
                    <a:pt x="170" y="0"/>
                  </a:lnTo>
                  <a:close/>
                </a:path>
              </a:pathLst>
            </a:custGeom>
            <a:solidFill>
              <a:srgbClr val="AFAF5E"/>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13" name="Freeform 21"/>
            <p:cNvSpPr>
              <a:spLocks/>
            </p:cNvSpPr>
            <p:nvPr/>
          </p:nvSpPr>
          <p:spPr bwMode="auto">
            <a:xfrm>
              <a:off x="633" y="1438"/>
              <a:ext cx="68" cy="33"/>
            </a:xfrm>
            <a:custGeom>
              <a:avLst/>
              <a:gdLst/>
              <a:ahLst/>
              <a:cxnLst>
                <a:cxn ang="0">
                  <a:pos x="137" y="61"/>
                </a:cxn>
                <a:cxn ang="0">
                  <a:pos x="124" y="65"/>
                </a:cxn>
                <a:cxn ang="0">
                  <a:pos x="111" y="65"/>
                </a:cxn>
                <a:cxn ang="0">
                  <a:pos x="98" y="64"/>
                </a:cxn>
                <a:cxn ang="0">
                  <a:pos x="85" y="61"/>
                </a:cxn>
                <a:cxn ang="0">
                  <a:pos x="71" y="56"/>
                </a:cxn>
                <a:cxn ang="0">
                  <a:pos x="57" y="51"/>
                </a:cxn>
                <a:cxn ang="0">
                  <a:pos x="43" y="46"/>
                </a:cxn>
                <a:cxn ang="0">
                  <a:pos x="28" y="42"/>
                </a:cxn>
                <a:cxn ang="0">
                  <a:pos x="0" y="0"/>
                </a:cxn>
                <a:cxn ang="0">
                  <a:pos x="20" y="1"/>
                </a:cxn>
                <a:cxn ang="0">
                  <a:pos x="38" y="6"/>
                </a:cxn>
                <a:cxn ang="0">
                  <a:pos x="57" y="13"/>
                </a:cxn>
                <a:cxn ang="0">
                  <a:pos x="74" y="19"/>
                </a:cxn>
                <a:cxn ang="0">
                  <a:pos x="92" y="29"/>
                </a:cxn>
                <a:cxn ang="0">
                  <a:pos x="108" y="39"/>
                </a:cxn>
                <a:cxn ang="0">
                  <a:pos x="123" y="49"/>
                </a:cxn>
                <a:cxn ang="0">
                  <a:pos x="137" y="61"/>
                </a:cxn>
              </a:cxnLst>
              <a:rect l="0" t="0" r="r" b="b"/>
              <a:pathLst>
                <a:path w="137" h="65">
                  <a:moveTo>
                    <a:pt x="137" y="61"/>
                  </a:moveTo>
                  <a:lnTo>
                    <a:pt x="124" y="65"/>
                  </a:lnTo>
                  <a:lnTo>
                    <a:pt x="111" y="65"/>
                  </a:lnTo>
                  <a:lnTo>
                    <a:pt x="98" y="64"/>
                  </a:lnTo>
                  <a:lnTo>
                    <a:pt x="85" y="61"/>
                  </a:lnTo>
                  <a:lnTo>
                    <a:pt x="71" y="56"/>
                  </a:lnTo>
                  <a:lnTo>
                    <a:pt x="57" y="51"/>
                  </a:lnTo>
                  <a:lnTo>
                    <a:pt x="43" y="46"/>
                  </a:lnTo>
                  <a:lnTo>
                    <a:pt x="28" y="42"/>
                  </a:lnTo>
                  <a:lnTo>
                    <a:pt x="0" y="0"/>
                  </a:lnTo>
                  <a:lnTo>
                    <a:pt x="20" y="1"/>
                  </a:lnTo>
                  <a:lnTo>
                    <a:pt x="38" y="6"/>
                  </a:lnTo>
                  <a:lnTo>
                    <a:pt x="57" y="13"/>
                  </a:lnTo>
                  <a:lnTo>
                    <a:pt x="74" y="19"/>
                  </a:lnTo>
                  <a:lnTo>
                    <a:pt x="92" y="29"/>
                  </a:lnTo>
                  <a:lnTo>
                    <a:pt x="108" y="39"/>
                  </a:lnTo>
                  <a:lnTo>
                    <a:pt x="123" y="49"/>
                  </a:lnTo>
                  <a:lnTo>
                    <a:pt x="137" y="61"/>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12" name="Freeform 20"/>
            <p:cNvSpPr>
              <a:spLocks/>
            </p:cNvSpPr>
            <p:nvPr/>
          </p:nvSpPr>
          <p:spPr bwMode="auto">
            <a:xfrm>
              <a:off x="891" y="1446"/>
              <a:ext cx="80" cy="160"/>
            </a:xfrm>
            <a:custGeom>
              <a:avLst/>
              <a:gdLst/>
              <a:ahLst/>
              <a:cxnLst>
                <a:cxn ang="0">
                  <a:pos x="158" y="258"/>
                </a:cxn>
                <a:cxn ang="0">
                  <a:pos x="153" y="309"/>
                </a:cxn>
                <a:cxn ang="0">
                  <a:pos x="145" y="304"/>
                </a:cxn>
                <a:cxn ang="0">
                  <a:pos x="135" y="304"/>
                </a:cxn>
                <a:cxn ang="0">
                  <a:pos x="127" y="305"/>
                </a:cxn>
                <a:cxn ang="0">
                  <a:pos x="119" y="309"/>
                </a:cxn>
                <a:cxn ang="0">
                  <a:pos x="109" y="312"/>
                </a:cxn>
                <a:cxn ang="0">
                  <a:pos x="101" y="315"/>
                </a:cxn>
                <a:cxn ang="0">
                  <a:pos x="91" y="318"/>
                </a:cxn>
                <a:cxn ang="0">
                  <a:pos x="81" y="320"/>
                </a:cxn>
                <a:cxn ang="0">
                  <a:pos x="85" y="274"/>
                </a:cxn>
                <a:cxn ang="0">
                  <a:pos x="85" y="230"/>
                </a:cxn>
                <a:cxn ang="0">
                  <a:pos x="80" y="189"/>
                </a:cxn>
                <a:cxn ang="0">
                  <a:pos x="73" y="147"/>
                </a:cxn>
                <a:cxn ang="0">
                  <a:pos x="62" y="108"/>
                </a:cxn>
                <a:cxn ang="0">
                  <a:pos x="46" y="70"/>
                </a:cxn>
                <a:cxn ang="0">
                  <a:pos x="26" y="34"/>
                </a:cxn>
                <a:cxn ang="0">
                  <a:pos x="0" y="0"/>
                </a:cxn>
                <a:cxn ang="0">
                  <a:pos x="39" y="16"/>
                </a:cxn>
                <a:cxn ang="0">
                  <a:pos x="70" y="41"/>
                </a:cxn>
                <a:cxn ang="0">
                  <a:pos x="95" y="72"/>
                </a:cxn>
                <a:cxn ang="0">
                  <a:pos x="113" y="108"/>
                </a:cxn>
                <a:cxn ang="0">
                  <a:pos x="126" y="146"/>
                </a:cxn>
                <a:cxn ang="0">
                  <a:pos x="137" y="184"/>
                </a:cxn>
                <a:cxn ang="0">
                  <a:pos x="148" y="223"/>
                </a:cxn>
                <a:cxn ang="0">
                  <a:pos x="158" y="258"/>
                </a:cxn>
              </a:cxnLst>
              <a:rect l="0" t="0" r="r" b="b"/>
              <a:pathLst>
                <a:path w="158" h="320">
                  <a:moveTo>
                    <a:pt x="158" y="258"/>
                  </a:moveTo>
                  <a:lnTo>
                    <a:pt x="153" y="309"/>
                  </a:lnTo>
                  <a:lnTo>
                    <a:pt x="145" y="304"/>
                  </a:lnTo>
                  <a:lnTo>
                    <a:pt x="135" y="304"/>
                  </a:lnTo>
                  <a:lnTo>
                    <a:pt x="127" y="305"/>
                  </a:lnTo>
                  <a:lnTo>
                    <a:pt x="119" y="309"/>
                  </a:lnTo>
                  <a:lnTo>
                    <a:pt x="109" y="312"/>
                  </a:lnTo>
                  <a:lnTo>
                    <a:pt x="101" y="315"/>
                  </a:lnTo>
                  <a:lnTo>
                    <a:pt x="91" y="318"/>
                  </a:lnTo>
                  <a:lnTo>
                    <a:pt x="81" y="320"/>
                  </a:lnTo>
                  <a:lnTo>
                    <a:pt x="85" y="274"/>
                  </a:lnTo>
                  <a:lnTo>
                    <a:pt x="85" y="230"/>
                  </a:lnTo>
                  <a:lnTo>
                    <a:pt x="80" y="189"/>
                  </a:lnTo>
                  <a:lnTo>
                    <a:pt x="73" y="147"/>
                  </a:lnTo>
                  <a:lnTo>
                    <a:pt x="62" y="108"/>
                  </a:lnTo>
                  <a:lnTo>
                    <a:pt x="46" y="70"/>
                  </a:lnTo>
                  <a:lnTo>
                    <a:pt x="26" y="34"/>
                  </a:lnTo>
                  <a:lnTo>
                    <a:pt x="0" y="0"/>
                  </a:lnTo>
                  <a:lnTo>
                    <a:pt x="39" y="16"/>
                  </a:lnTo>
                  <a:lnTo>
                    <a:pt x="70" y="41"/>
                  </a:lnTo>
                  <a:lnTo>
                    <a:pt x="95" y="72"/>
                  </a:lnTo>
                  <a:lnTo>
                    <a:pt x="113" y="108"/>
                  </a:lnTo>
                  <a:lnTo>
                    <a:pt x="126" y="146"/>
                  </a:lnTo>
                  <a:lnTo>
                    <a:pt x="137" y="184"/>
                  </a:lnTo>
                  <a:lnTo>
                    <a:pt x="148" y="223"/>
                  </a:lnTo>
                  <a:lnTo>
                    <a:pt x="158" y="258"/>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11" name="Freeform 19"/>
            <p:cNvSpPr>
              <a:spLocks/>
            </p:cNvSpPr>
            <p:nvPr/>
          </p:nvSpPr>
          <p:spPr bwMode="auto">
            <a:xfrm>
              <a:off x="1074" y="1539"/>
              <a:ext cx="20" cy="20"/>
            </a:xfrm>
            <a:custGeom>
              <a:avLst/>
              <a:gdLst/>
              <a:ahLst/>
              <a:cxnLst>
                <a:cxn ang="0">
                  <a:pos x="37" y="7"/>
                </a:cxn>
                <a:cxn ang="0">
                  <a:pos x="39" y="23"/>
                </a:cxn>
                <a:cxn ang="0">
                  <a:pos x="29" y="30"/>
                </a:cxn>
                <a:cxn ang="0">
                  <a:pos x="16" y="33"/>
                </a:cxn>
                <a:cxn ang="0">
                  <a:pos x="6" y="41"/>
                </a:cxn>
                <a:cxn ang="0">
                  <a:pos x="1" y="35"/>
                </a:cxn>
                <a:cxn ang="0">
                  <a:pos x="0" y="28"/>
                </a:cxn>
                <a:cxn ang="0">
                  <a:pos x="0" y="22"/>
                </a:cxn>
                <a:cxn ang="0">
                  <a:pos x="0" y="13"/>
                </a:cxn>
                <a:cxn ang="0">
                  <a:pos x="8" y="4"/>
                </a:cxn>
                <a:cxn ang="0">
                  <a:pos x="18" y="0"/>
                </a:cxn>
                <a:cxn ang="0">
                  <a:pos x="29" y="2"/>
                </a:cxn>
                <a:cxn ang="0">
                  <a:pos x="37" y="7"/>
                </a:cxn>
              </a:cxnLst>
              <a:rect l="0" t="0" r="r" b="b"/>
              <a:pathLst>
                <a:path w="39" h="41">
                  <a:moveTo>
                    <a:pt x="37" y="7"/>
                  </a:moveTo>
                  <a:lnTo>
                    <a:pt x="39" y="23"/>
                  </a:lnTo>
                  <a:lnTo>
                    <a:pt x="29" y="30"/>
                  </a:lnTo>
                  <a:lnTo>
                    <a:pt x="16" y="33"/>
                  </a:lnTo>
                  <a:lnTo>
                    <a:pt x="6" y="41"/>
                  </a:lnTo>
                  <a:lnTo>
                    <a:pt x="1" y="35"/>
                  </a:lnTo>
                  <a:lnTo>
                    <a:pt x="0" y="28"/>
                  </a:lnTo>
                  <a:lnTo>
                    <a:pt x="0" y="22"/>
                  </a:lnTo>
                  <a:lnTo>
                    <a:pt x="0" y="13"/>
                  </a:lnTo>
                  <a:lnTo>
                    <a:pt x="8" y="4"/>
                  </a:lnTo>
                  <a:lnTo>
                    <a:pt x="18" y="0"/>
                  </a:lnTo>
                  <a:lnTo>
                    <a:pt x="29" y="2"/>
                  </a:lnTo>
                  <a:lnTo>
                    <a:pt x="37" y="7"/>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10" name="Freeform 18"/>
            <p:cNvSpPr>
              <a:spLocks/>
            </p:cNvSpPr>
            <p:nvPr/>
          </p:nvSpPr>
          <p:spPr bwMode="auto">
            <a:xfrm>
              <a:off x="551" y="1551"/>
              <a:ext cx="244" cy="494"/>
            </a:xfrm>
            <a:custGeom>
              <a:avLst/>
              <a:gdLst/>
              <a:ahLst/>
              <a:cxnLst>
                <a:cxn ang="0">
                  <a:pos x="488" y="233"/>
                </a:cxn>
                <a:cxn ang="0">
                  <a:pos x="485" y="437"/>
                </a:cxn>
                <a:cxn ang="0">
                  <a:pos x="472" y="643"/>
                </a:cxn>
                <a:cxn ang="0">
                  <a:pos x="472" y="848"/>
                </a:cxn>
                <a:cxn ang="0">
                  <a:pos x="456" y="963"/>
                </a:cxn>
                <a:cxn ang="0">
                  <a:pos x="395" y="981"/>
                </a:cxn>
                <a:cxn ang="0">
                  <a:pos x="327" y="988"/>
                </a:cxn>
                <a:cxn ang="0">
                  <a:pos x="261" y="978"/>
                </a:cxn>
                <a:cxn ang="0">
                  <a:pos x="207" y="962"/>
                </a:cxn>
                <a:cxn ang="0">
                  <a:pos x="163" y="950"/>
                </a:cxn>
                <a:cxn ang="0">
                  <a:pos x="119" y="929"/>
                </a:cxn>
                <a:cxn ang="0">
                  <a:pos x="74" y="911"/>
                </a:cxn>
                <a:cxn ang="0">
                  <a:pos x="44" y="893"/>
                </a:cxn>
                <a:cxn ang="0">
                  <a:pos x="33" y="874"/>
                </a:cxn>
                <a:cxn ang="0">
                  <a:pos x="18" y="856"/>
                </a:cxn>
                <a:cxn ang="0">
                  <a:pos x="7" y="838"/>
                </a:cxn>
                <a:cxn ang="0">
                  <a:pos x="3" y="787"/>
                </a:cxn>
                <a:cxn ang="0">
                  <a:pos x="15" y="705"/>
                </a:cxn>
                <a:cxn ang="0">
                  <a:pos x="36" y="626"/>
                </a:cxn>
                <a:cxn ang="0">
                  <a:pos x="54" y="537"/>
                </a:cxn>
                <a:cxn ang="0">
                  <a:pos x="70" y="485"/>
                </a:cxn>
                <a:cxn ang="0">
                  <a:pos x="72" y="445"/>
                </a:cxn>
                <a:cxn ang="0">
                  <a:pos x="95" y="434"/>
                </a:cxn>
                <a:cxn ang="0">
                  <a:pos x="136" y="445"/>
                </a:cxn>
                <a:cxn ang="0">
                  <a:pos x="178" y="449"/>
                </a:cxn>
                <a:cxn ang="0">
                  <a:pos x="219" y="442"/>
                </a:cxn>
                <a:cxn ang="0">
                  <a:pos x="230" y="409"/>
                </a:cxn>
                <a:cxn ang="0">
                  <a:pos x="230" y="362"/>
                </a:cxn>
                <a:cxn ang="0">
                  <a:pos x="227" y="319"/>
                </a:cxn>
                <a:cxn ang="0">
                  <a:pos x="206" y="283"/>
                </a:cxn>
                <a:cxn ang="0">
                  <a:pos x="105" y="268"/>
                </a:cxn>
                <a:cxn ang="0">
                  <a:pos x="119" y="131"/>
                </a:cxn>
                <a:cxn ang="0">
                  <a:pos x="127" y="0"/>
                </a:cxn>
                <a:cxn ang="0">
                  <a:pos x="163" y="34"/>
                </a:cxn>
                <a:cxn ang="0">
                  <a:pos x="202" y="67"/>
                </a:cxn>
                <a:cxn ang="0">
                  <a:pos x="245" y="97"/>
                </a:cxn>
                <a:cxn ang="0">
                  <a:pos x="289" y="120"/>
                </a:cxn>
                <a:cxn ang="0">
                  <a:pos x="335" y="138"/>
                </a:cxn>
                <a:cxn ang="0">
                  <a:pos x="382" y="146"/>
                </a:cxn>
                <a:cxn ang="0">
                  <a:pos x="431" y="145"/>
                </a:cxn>
                <a:cxn ang="0">
                  <a:pos x="482" y="130"/>
                </a:cxn>
              </a:cxnLst>
              <a:rect l="0" t="0" r="r" b="b"/>
              <a:pathLst>
                <a:path w="488" h="988">
                  <a:moveTo>
                    <a:pt x="482" y="130"/>
                  </a:moveTo>
                  <a:lnTo>
                    <a:pt x="488" y="233"/>
                  </a:lnTo>
                  <a:lnTo>
                    <a:pt x="488" y="335"/>
                  </a:lnTo>
                  <a:lnTo>
                    <a:pt x="485" y="437"/>
                  </a:lnTo>
                  <a:lnTo>
                    <a:pt x="478" y="541"/>
                  </a:lnTo>
                  <a:lnTo>
                    <a:pt x="472" y="643"/>
                  </a:lnTo>
                  <a:lnTo>
                    <a:pt x="469" y="745"/>
                  </a:lnTo>
                  <a:lnTo>
                    <a:pt x="472" y="848"/>
                  </a:lnTo>
                  <a:lnTo>
                    <a:pt x="482" y="952"/>
                  </a:lnTo>
                  <a:lnTo>
                    <a:pt x="456" y="963"/>
                  </a:lnTo>
                  <a:lnTo>
                    <a:pt x="426" y="973"/>
                  </a:lnTo>
                  <a:lnTo>
                    <a:pt x="395" y="981"/>
                  </a:lnTo>
                  <a:lnTo>
                    <a:pt x="361" y="986"/>
                  </a:lnTo>
                  <a:lnTo>
                    <a:pt x="327" y="988"/>
                  </a:lnTo>
                  <a:lnTo>
                    <a:pt x="292" y="986"/>
                  </a:lnTo>
                  <a:lnTo>
                    <a:pt x="261" y="978"/>
                  </a:lnTo>
                  <a:lnTo>
                    <a:pt x="230" y="963"/>
                  </a:lnTo>
                  <a:lnTo>
                    <a:pt x="207" y="962"/>
                  </a:lnTo>
                  <a:lnTo>
                    <a:pt x="185" y="957"/>
                  </a:lnTo>
                  <a:lnTo>
                    <a:pt x="163" y="950"/>
                  </a:lnTo>
                  <a:lnTo>
                    <a:pt x="140" y="940"/>
                  </a:lnTo>
                  <a:lnTo>
                    <a:pt x="119" y="929"/>
                  </a:lnTo>
                  <a:lnTo>
                    <a:pt x="96" y="919"/>
                  </a:lnTo>
                  <a:lnTo>
                    <a:pt x="74" y="911"/>
                  </a:lnTo>
                  <a:lnTo>
                    <a:pt x="51" y="904"/>
                  </a:lnTo>
                  <a:lnTo>
                    <a:pt x="44" y="893"/>
                  </a:lnTo>
                  <a:lnTo>
                    <a:pt x="39" y="883"/>
                  </a:lnTo>
                  <a:lnTo>
                    <a:pt x="33" y="874"/>
                  </a:lnTo>
                  <a:lnTo>
                    <a:pt x="26" y="865"/>
                  </a:lnTo>
                  <a:lnTo>
                    <a:pt x="18" y="856"/>
                  </a:lnTo>
                  <a:lnTo>
                    <a:pt x="11" y="848"/>
                  </a:lnTo>
                  <a:lnTo>
                    <a:pt x="7" y="838"/>
                  </a:lnTo>
                  <a:lnTo>
                    <a:pt x="0" y="827"/>
                  </a:lnTo>
                  <a:lnTo>
                    <a:pt x="3" y="787"/>
                  </a:lnTo>
                  <a:lnTo>
                    <a:pt x="7" y="746"/>
                  </a:lnTo>
                  <a:lnTo>
                    <a:pt x="15" y="705"/>
                  </a:lnTo>
                  <a:lnTo>
                    <a:pt x="28" y="667"/>
                  </a:lnTo>
                  <a:lnTo>
                    <a:pt x="36" y="626"/>
                  </a:lnTo>
                  <a:lnTo>
                    <a:pt x="46" y="582"/>
                  </a:lnTo>
                  <a:lnTo>
                    <a:pt x="54" y="537"/>
                  </a:lnTo>
                  <a:lnTo>
                    <a:pt x="62" y="493"/>
                  </a:lnTo>
                  <a:lnTo>
                    <a:pt x="70" y="485"/>
                  </a:lnTo>
                  <a:lnTo>
                    <a:pt x="72" y="467"/>
                  </a:lnTo>
                  <a:lnTo>
                    <a:pt x="72" y="445"/>
                  </a:lnTo>
                  <a:lnTo>
                    <a:pt x="77" y="427"/>
                  </a:lnTo>
                  <a:lnTo>
                    <a:pt x="95" y="434"/>
                  </a:lnTo>
                  <a:lnTo>
                    <a:pt x="114" y="440"/>
                  </a:lnTo>
                  <a:lnTo>
                    <a:pt x="136" y="445"/>
                  </a:lnTo>
                  <a:lnTo>
                    <a:pt x="157" y="449"/>
                  </a:lnTo>
                  <a:lnTo>
                    <a:pt x="178" y="449"/>
                  </a:lnTo>
                  <a:lnTo>
                    <a:pt x="198" y="447"/>
                  </a:lnTo>
                  <a:lnTo>
                    <a:pt x="219" y="442"/>
                  </a:lnTo>
                  <a:lnTo>
                    <a:pt x="237" y="432"/>
                  </a:lnTo>
                  <a:lnTo>
                    <a:pt x="230" y="409"/>
                  </a:lnTo>
                  <a:lnTo>
                    <a:pt x="230" y="386"/>
                  </a:lnTo>
                  <a:lnTo>
                    <a:pt x="230" y="362"/>
                  </a:lnTo>
                  <a:lnTo>
                    <a:pt x="230" y="340"/>
                  </a:lnTo>
                  <a:lnTo>
                    <a:pt x="227" y="319"/>
                  </a:lnTo>
                  <a:lnTo>
                    <a:pt x="220" y="299"/>
                  </a:lnTo>
                  <a:lnTo>
                    <a:pt x="206" y="283"/>
                  </a:lnTo>
                  <a:lnTo>
                    <a:pt x="181" y="268"/>
                  </a:lnTo>
                  <a:lnTo>
                    <a:pt x="105" y="268"/>
                  </a:lnTo>
                  <a:lnTo>
                    <a:pt x="114" y="202"/>
                  </a:lnTo>
                  <a:lnTo>
                    <a:pt x="119" y="131"/>
                  </a:lnTo>
                  <a:lnTo>
                    <a:pt x="124" y="62"/>
                  </a:lnTo>
                  <a:lnTo>
                    <a:pt x="127" y="0"/>
                  </a:lnTo>
                  <a:lnTo>
                    <a:pt x="145" y="16"/>
                  </a:lnTo>
                  <a:lnTo>
                    <a:pt x="163" y="34"/>
                  </a:lnTo>
                  <a:lnTo>
                    <a:pt x="183" y="51"/>
                  </a:lnTo>
                  <a:lnTo>
                    <a:pt x="202" y="67"/>
                  </a:lnTo>
                  <a:lnTo>
                    <a:pt x="224" y="82"/>
                  </a:lnTo>
                  <a:lnTo>
                    <a:pt x="245" y="97"/>
                  </a:lnTo>
                  <a:lnTo>
                    <a:pt x="266" y="108"/>
                  </a:lnTo>
                  <a:lnTo>
                    <a:pt x="289" y="120"/>
                  </a:lnTo>
                  <a:lnTo>
                    <a:pt x="312" y="130"/>
                  </a:lnTo>
                  <a:lnTo>
                    <a:pt x="335" y="138"/>
                  </a:lnTo>
                  <a:lnTo>
                    <a:pt x="359" y="143"/>
                  </a:lnTo>
                  <a:lnTo>
                    <a:pt x="382" y="146"/>
                  </a:lnTo>
                  <a:lnTo>
                    <a:pt x="407" y="146"/>
                  </a:lnTo>
                  <a:lnTo>
                    <a:pt x="431" y="145"/>
                  </a:lnTo>
                  <a:lnTo>
                    <a:pt x="457" y="138"/>
                  </a:lnTo>
                  <a:lnTo>
                    <a:pt x="482" y="130"/>
                  </a:lnTo>
                  <a:close/>
                </a:path>
              </a:pathLst>
            </a:custGeom>
            <a:solidFill>
              <a:srgbClr val="BF7F3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09" name="Freeform 17"/>
            <p:cNvSpPr>
              <a:spLocks/>
            </p:cNvSpPr>
            <p:nvPr/>
          </p:nvSpPr>
          <p:spPr bwMode="auto">
            <a:xfrm>
              <a:off x="1020" y="1551"/>
              <a:ext cx="21" cy="21"/>
            </a:xfrm>
            <a:custGeom>
              <a:avLst/>
              <a:gdLst/>
              <a:ahLst/>
              <a:cxnLst>
                <a:cxn ang="0">
                  <a:pos x="43" y="16"/>
                </a:cxn>
                <a:cxn ang="0">
                  <a:pos x="33" y="20"/>
                </a:cxn>
                <a:cxn ang="0">
                  <a:pos x="28" y="30"/>
                </a:cxn>
                <a:cxn ang="0">
                  <a:pos x="21" y="38"/>
                </a:cxn>
                <a:cxn ang="0">
                  <a:pos x="12" y="43"/>
                </a:cxn>
                <a:cxn ang="0">
                  <a:pos x="2" y="34"/>
                </a:cxn>
                <a:cxn ang="0">
                  <a:pos x="0" y="21"/>
                </a:cxn>
                <a:cxn ang="0">
                  <a:pos x="5" y="10"/>
                </a:cxn>
                <a:cxn ang="0">
                  <a:pos x="12" y="0"/>
                </a:cxn>
                <a:cxn ang="0">
                  <a:pos x="21" y="0"/>
                </a:cxn>
                <a:cxn ang="0">
                  <a:pos x="33" y="2"/>
                </a:cxn>
                <a:cxn ang="0">
                  <a:pos x="39" y="6"/>
                </a:cxn>
                <a:cxn ang="0">
                  <a:pos x="43" y="16"/>
                </a:cxn>
              </a:cxnLst>
              <a:rect l="0" t="0" r="r" b="b"/>
              <a:pathLst>
                <a:path w="43" h="43">
                  <a:moveTo>
                    <a:pt x="43" y="16"/>
                  </a:moveTo>
                  <a:lnTo>
                    <a:pt x="33" y="20"/>
                  </a:lnTo>
                  <a:lnTo>
                    <a:pt x="28" y="30"/>
                  </a:lnTo>
                  <a:lnTo>
                    <a:pt x="21" y="38"/>
                  </a:lnTo>
                  <a:lnTo>
                    <a:pt x="12" y="43"/>
                  </a:lnTo>
                  <a:lnTo>
                    <a:pt x="2" y="34"/>
                  </a:lnTo>
                  <a:lnTo>
                    <a:pt x="0" y="21"/>
                  </a:lnTo>
                  <a:lnTo>
                    <a:pt x="5" y="10"/>
                  </a:lnTo>
                  <a:lnTo>
                    <a:pt x="12" y="0"/>
                  </a:lnTo>
                  <a:lnTo>
                    <a:pt x="21" y="0"/>
                  </a:lnTo>
                  <a:lnTo>
                    <a:pt x="33" y="2"/>
                  </a:lnTo>
                  <a:lnTo>
                    <a:pt x="39" y="6"/>
                  </a:lnTo>
                  <a:lnTo>
                    <a:pt x="43" y="16"/>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08" name="Freeform 16"/>
            <p:cNvSpPr>
              <a:spLocks/>
            </p:cNvSpPr>
            <p:nvPr/>
          </p:nvSpPr>
          <p:spPr bwMode="auto">
            <a:xfrm>
              <a:off x="804" y="1578"/>
              <a:ext cx="464" cy="505"/>
            </a:xfrm>
            <a:custGeom>
              <a:avLst/>
              <a:gdLst/>
              <a:ahLst/>
              <a:cxnLst>
                <a:cxn ang="0">
                  <a:pos x="913" y="237"/>
                </a:cxn>
                <a:cxn ang="0">
                  <a:pos x="928" y="654"/>
                </a:cxn>
                <a:cxn ang="0">
                  <a:pos x="918" y="853"/>
                </a:cxn>
                <a:cxn ang="0">
                  <a:pos x="903" y="876"/>
                </a:cxn>
                <a:cxn ang="0">
                  <a:pos x="883" y="901"/>
                </a:cxn>
                <a:cxn ang="0">
                  <a:pos x="841" y="919"/>
                </a:cxn>
                <a:cxn ang="0">
                  <a:pos x="799" y="937"/>
                </a:cxn>
                <a:cxn ang="0">
                  <a:pos x="758" y="954"/>
                </a:cxn>
                <a:cxn ang="0">
                  <a:pos x="696" y="973"/>
                </a:cxn>
                <a:cxn ang="0">
                  <a:pos x="616" y="993"/>
                </a:cxn>
                <a:cxn ang="0">
                  <a:pos x="534" y="1006"/>
                </a:cxn>
                <a:cxn ang="0">
                  <a:pos x="452" y="1009"/>
                </a:cxn>
                <a:cxn ang="0">
                  <a:pos x="369" y="1008"/>
                </a:cxn>
                <a:cxn ang="0">
                  <a:pos x="288" y="1001"/>
                </a:cxn>
                <a:cxn ang="0">
                  <a:pos x="204" y="990"/>
                </a:cxn>
                <a:cxn ang="0">
                  <a:pos x="119" y="973"/>
                </a:cxn>
                <a:cxn ang="0">
                  <a:pos x="65" y="962"/>
                </a:cxn>
                <a:cxn ang="0">
                  <a:pos x="46" y="952"/>
                </a:cxn>
                <a:cxn ang="0">
                  <a:pos x="30" y="939"/>
                </a:cxn>
                <a:cxn ang="0">
                  <a:pos x="16" y="921"/>
                </a:cxn>
                <a:cxn ang="0">
                  <a:pos x="3" y="730"/>
                </a:cxn>
                <a:cxn ang="0">
                  <a:pos x="2" y="385"/>
                </a:cxn>
                <a:cxn ang="0">
                  <a:pos x="5" y="169"/>
                </a:cxn>
                <a:cxn ang="0">
                  <a:pos x="13" y="97"/>
                </a:cxn>
                <a:cxn ang="0">
                  <a:pos x="41" y="61"/>
                </a:cxn>
                <a:cxn ang="0">
                  <a:pos x="82" y="49"/>
                </a:cxn>
                <a:cxn ang="0">
                  <a:pos x="119" y="36"/>
                </a:cxn>
                <a:cxn ang="0">
                  <a:pos x="160" y="22"/>
                </a:cxn>
                <a:cxn ang="0">
                  <a:pos x="183" y="31"/>
                </a:cxn>
                <a:cxn ang="0">
                  <a:pos x="194" y="59"/>
                </a:cxn>
                <a:cxn ang="0">
                  <a:pos x="196" y="77"/>
                </a:cxn>
                <a:cxn ang="0">
                  <a:pos x="193" y="91"/>
                </a:cxn>
                <a:cxn ang="0">
                  <a:pos x="206" y="107"/>
                </a:cxn>
                <a:cxn ang="0">
                  <a:pos x="237" y="100"/>
                </a:cxn>
                <a:cxn ang="0">
                  <a:pos x="263" y="87"/>
                </a:cxn>
                <a:cxn ang="0">
                  <a:pos x="278" y="96"/>
                </a:cxn>
                <a:cxn ang="0">
                  <a:pos x="283" y="122"/>
                </a:cxn>
                <a:cxn ang="0">
                  <a:pos x="292" y="142"/>
                </a:cxn>
                <a:cxn ang="0">
                  <a:pos x="305" y="163"/>
                </a:cxn>
                <a:cxn ang="0">
                  <a:pos x="322" y="179"/>
                </a:cxn>
                <a:cxn ang="0">
                  <a:pos x="343" y="181"/>
                </a:cxn>
                <a:cxn ang="0">
                  <a:pos x="363" y="166"/>
                </a:cxn>
                <a:cxn ang="0">
                  <a:pos x="381" y="150"/>
                </a:cxn>
                <a:cxn ang="0">
                  <a:pos x="400" y="137"/>
                </a:cxn>
                <a:cxn ang="0">
                  <a:pos x="426" y="123"/>
                </a:cxn>
                <a:cxn ang="0">
                  <a:pos x="461" y="110"/>
                </a:cxn>
                <a:cxn ang="0">
                  <a:pos x="495" y="97"/>
                </a:cxn>
                <a:cxn ang="0">
                  <a:pos x="529" y="87"/>
                </a:cxn>
                <a:cxn ang="0">
                  <a:pos x="563" y="76"/>
                </a:cxn>
                <a:cxn ang="0">
                  <a:pos x="598" y="64"/>
                </a:cxn>
                <a:cxn ang="0">
                  <a:pos x="632" y="51"/>
                </a:cxn>
                <a:cxn ang="0">
                  <a:pos x="666" y="36"/>
                </a:cxn>
                <a:cxn ang="0">
                  <a:pos x="710" y="25"/>
                </a:cxn>
                <a:cxn ang="0">
                  <a:pos x="764" y="15"/>
                </a:cxn>
                <a:cxn ang="0">
                  <a:pos x="816" y="5"/>
                </a:cxn>
                <a:cxn ang="0">
                  <a:pos x="865" y="0"/>
                </a:cxn>
                <a:cxn ang="0">
                  <a:pos x="900" y="38"/>
                </a:cxn>
              </a:cxnLst>
              <a:rect l="0" t="0" r="r" b="b"/>
              <a:pathLst>
                <a:path w="928" h="1009">
                  <a:moveTo>
                    <a:pt x="900" y="38"/>
                  </a:moveTo>
                  <a:lnTo>
                    <a:pt x="913" y="237"/>
                  </a:lnTo>
                  <a:lnTo>
                    <a:pt x="923" y="447"/>
                  </a:lnTo>
                  <a:lnTo>
                    <a:pt x="928" y="654"/>
                  </a:lnTo>
                  <a:lnTo>
                    <a:pt x="921" y="839"/>
                  </a:lnTo>
                  <a:lnTo>
                    <a:pt x="918" y="853"/>
                  </a:lnTo>
                  <a:lnTo>
                    <a:pt x="910" y="865"/>
                  </a:lnTo>
                  <a:lnTo>
                    <a:pt x="903" y="876"/>
                  </a:lnTo>
                  <a:lnTo>
                    <a:pt x="905" y="893"/>
                  </a:lnTo>
                  <a:lnTo>
                    <a:pt x="883" y="901"/>
                  </a:lnTo>
                  <a:lnTo>
                    <a:pt x="862" y="911"/>
                  </a:lnTo>
                  <a:lnTo>
                    <a:pt x="841" y="919"/>
                  </a:lnTo>
                  <a:lnTo>
                    <a:pt x="820" y="929"/>
                  </a:lnTo>
                  <a:lnTo>
                    <a:pt x="799" y="937"/>
                  </a:lnTo>
                  <a:lnTo>
                    <a:pt x="779" y="947"/>
                  </a:lnTo>
                  <a:lnTo>
                    <a:pt x="758" y="954"/>
                  </a:lnTo>
                  <a:lnTo>
                    <a:pt x="736" y="960"/>
                  </a:lnTo>
                  <a:lnTo>
                    <a:pt x="696" y="973"/>
                  </a:lnTo>
                  <a:lnTo>
                    <a:pt x="655" y="985"/>
                  </a:lnTo>
                  <a:lnTo>
                    <a:pt x="616" y="993"/>
                  </a:lnTo>
                  <a:lnTo>
                    <a:pt x="575" y="1001"/>
                  </a:lnTo>
                  <a:lnTo>
                    <a:pt x="534" y="1006"/>
                  </a:lnTo>
                  <a:lnTo>
                    <a:pt x="493" y="1009"/>
                  </a:lnTo>
                  <a:lnTo>
                    <a:pt x="452" y="1009"/>
                  </a:lnTo>
                  <a:lnTo>
                    <a:pt x="412" y="1009"/>
                  </a:lnTo>
                  <a:lnTo>
                    <a:pt x="369" y="1008"/>
                  </a:lnTo>
                  <a:lnTo>
                    <a:pt x="328" y="1006"/>
                  </a:lnTo>
                  <a:lnTo>
                    <a:pt x="288" y="1001"/>
                  </a:lnTo>
                  <a:lnTo>
                    <a:pt x="245" y="996"/>
                  </a:lnTo>
                  <a:lnTo>
                    <a:pt x="204" y="990"/>
                  </a:lnTo>
                  <a:lnTo>
                    <a:pt x="162" y="982"/>
                  </a:lnTo>
                  <a:lnTo>
                    <a:pt x="119" y="973"/>
                  </a:lnTo>
                  <a:lnTo>
                    <a:pt x="77" y="965"/>
                  </a:lnTo>
                  <a:lnTo>
                    <a:pt x="65" y="962"/>
                  </a:lnTo>
                  <a:lnTo>
                    <a:pt x="56" y="957"/>
                  </a:lnTo>
                  <a:lnTo>
                    <a:pt x="46" y="952"/>
                  </a:lnTo>
                  <a:lnTo>
                    <a:pt x="38" y="945"/>
                  </a:lnTo>
                  <a:lnTo>
                    <a:pt x="30" y="939"/>
                  </a:lnTo>
                  <a:lnTo>
                    <a:pt x="23" y="931"/>
                  </a:lnTo>
                  <a:lnTo>
                    <a:pt x="16" y="921"/>
                  </a:lnTo>
                  <a:lnTo>
                    <a:pt x="12" y="909"/>
                  </a:lnTo>
                  <a:lnTo>
                    <a:pt x="3" y="730"/>
                  </a:lnTo>
                  <a:lnTo>
                    <a:pt x="0" y="557"/>
                  </a:lnTo>
                  <a:lnTo>
                    <a:pt x="2" y="385"/>
                  </a:lnTo>
                  <a:lnTo>
                    <a:pt x="7" y="202"/>
                  </a:lnTo>
                  <a:lnTo>
                    <a:pt x="5" y="169"/>
                  </a:lnTo>
                  <a:lnTo>
                    <a:pt x="8" y="133"/>
                  </a:lnTo>
                  <a:lnTo>
                    <a:pt x="13" y="97"/>
                  </a:lnTo>
                  <a:lnTo>
                    <a:pt x="18" y="64"/>
                  </a:lnTo>
                  <a:lnTo>
                    <a:pt x="41" y="61"/>
                  </a:lnTo>
                  <a:lnTo>
                    <a:pt x="61" y="56"/>
                  </a:lnTo>
                  <a:lnTo>
                    <a:pt x="82" y="49"/>
                  </a:lnTo>
                  <a:lnTo>
                    <a:pt x="100" y="43"/>
                  </a:lnTo>
                  <a:lnTo>
                    <a:pt x="119" y="36"/>
                  </a:lnTo>
                  <a:lnTo>
                    <a:pt x="139" y="28"/>
                  </a:lnTo>
                  <a:lnTo>
                    <a:pt x="160" y="22"/>
                  </a:lnTo>
                  <a:lnTo>
                    <a:pt x="181" y="17"/>
                  </a:lnTo>
                  <a:lnTo>
                    <a:pt x="183" y="31"/>
                  </a:lnTo>
                  <a:lnTo>
                    <a:pt x="188" y="46"/>
                  </a:lnTo>
                  <a:lnTo>
                    <a:pt x="194" y="59"/>
                  </a:lnTo>
                  <a:lnTo>
                    <a:pt x="203" y="71"/>
                  </a:lnTo>
                  <a:lnTo>
                    <a:pt x="196" y="77"/>
                  </a:lnTo>
                  <a:lnTo>
                    <a:pt x="193" y="84"/>
                  </a:lnTo>
                  <a:lnTo>
                    <a:pt x="193" y="91"/>
                  </a:lnTo>
                  <a:lnTo>
                    <a:pt x="193" y="99"/>
                  </a:lnTo>
                  <a:lnTo>
                    <a:pt x="206" y="107"/>
                  </a:lnTo>
                  <a:lnTo>
                    <a:pt x="222" y="105"/>
                  </a:lnTo>
                  <a:lnTo>
                    <a:pt x="237" y="100"/>
                  </a:lnTo>
                  <a:lnTo>
                    <a:pt x="252" y="94"/>
                  </a:lnTo>
                  <a:lnTo>
                    <a:pt x="263" y="87"/>
                  </a:lnTo>
                  <a:lnTo>
                    <a:pt x="273" y="87"/>
                  </a:lnTo>
                  <a:lnTo>
                    <a:pt x="278" y="96"/>
                  </a:lnTo>
                  <a:lnTo>
                    <a:pt x="279" y="115"/>
                  </a:lnTo>
                  <a:lnTo>
                    <a:pt x="283" y="122"/>
                  </a:lnTo>
                  <a:lnTo>
                    <a:pt x="288" y="132"/>
                  </a:lnTo>
                  <a:lnTo>
                    <a:pt x="292" y="142"/>
                  </a:lnTo>
                  <a:lnTo>
                    <a:pt x="297" y="151"/>
                  </a:lnTo>
                  <a:lnTo>
                    <a:pt x="305" y="163"/>
                  </a:lnTo>
                  <a:lnTo>
                    <a:pt x="314" y="171"/>
                  </a:lnTo>
                  <a:lnTo>
                    <a:pt x="322" y="179"/>
                  </a:lnTo>
                  <a:lnTo>
                    <a:pt x="333" y="186"/>
                  </a:lnTo>
                  <a:lnTo>
                    <a:pt x="343" y="181"/>
                  </a:lnTo>
                  <a:lnTo>
                    <a:pt x="353" y="174"/>
                  </a:lnTo>
                  <a:lnTo>
                    <a:pt x="363" y="166"/>
                  </a:lnTo>
                  <a:lnTo>
                    <a:pt x="372" y="158"/>
                  </a:lnTo>
                  <a:lnTo>
                    <a:pt x="381" y="150"/>
                  </a:lnTo>
                  <a:lnTo>
                    <a:pt x="390" y="142"/>
                  </a:lnTo>
                  <a:lnTo>
                    <a:pt x="400" y="137"/>
                  </a:lnTo>
                  <a:lnTo>
                    <a:pt x="410" y="132"/>
                  </a:lnTo>
                  <a:lnTo>
                    <a:pt x="426" y="123"/>
                  </a:lnTo>
                  <a:lnTo>
                    <a:pt x="443" y="117"/>
                  </a:lnTo>
                  <a:lnTo>
                    <a:pt x="461" y="110"/>
                  </a:lnTo>
                  <a:lnTo>
                    <a:pt x="477" y="104"/>
                  </a:lnTo>
                  <a:lnTo>
                    <a:pt x="495" y="97"/>
                  </a:lnTo>
                  <a:lnTo>
                    <a:pt x="511" y="92"/>
                  </a:lnTo>
                  <a:lnTo>
                    <a:pt x="529" y="87"/>
                  </a:lnTo>
                  <a:lnTo>
                    <a:pt x="547" y="81"/>
                  </a:lnTo>
                  <a:lnTo>
                    <a:pt x="563" y="76"/>
                  </a:lnTo>
                  <a:lnTo>
                    <a:pt x="581" y="71"/>
                  </a:lnTo>
                  <a:lnTo>
                    <a:pt x="598" y="64"/>
                  </a:lnTo>
                  <a:lnTo>
                    <a:pt x="616" y="58"/>
                  </a:lnTo>
                  <a:lnTo>
                    <a:pt x="632" y="51"/>
                  </a:lnTo>
                  <a:lnTo>
                    <a:pt x="650" y="45"/>
                  </a:lnTo>
                  <a:lnTo>
                    <a:pt x="666" y="36"/>
                  </a:lnTo>
                  <a:lnTo>
                    <a:pt x="683" y="28"/>
                  </a:lnTo>
                  <a:lnTo>
                    <a:pt x="710" y="25"/>
                  </a:lnTo>
                  <a:lnTo>
                    <a:pt x="738" y="20"/>
                  </a:lnTo>
                  <a:lnTo>
                    <a:pt x="764" y="15"/>
                  </a:lnTo>
                  <a:lnTo>
                    <a:pt x="790" y="10"/>
                  </a:lnTo>
                  <a:lnTo>
                    <a:pt x="816" y="5"/>
                  </a:lnTo>
                  <a:lnTo>
                    <a:pt x="841" y="2"/>
                  </a:lnTo>
                  <a:lnTo>
                    <a:pt x="865" y="0"/>
                  </a:lnTo>
                  <a:lnTo>
                    <a:pt x="888" y="0"/>
                  </a:lnTo>
                  <a:lnTo>
                    <a:pt x="900" y="38"/>
                  </a:lnTo>
                  <a:close/>
                </a:path>
              </a:pathLst>
            </a:custGeom>
            <a:solidFill>
              <a:srgbClr val="BF7F3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07" name="Freeform 15"/>
            <p:cNvSpPr>
              <a:spLocks/>
            </p:cNvSpPr>
            <p:nvPr/>
          </p:nvSpPr>
          <p:spPr bwMode="auto">
            <a:xfrm>
              <a:off x="820" y="1662"/>
              <a:ext cx="40" cy="47"/>
            </a:xfrm>
            <a:custGeom>
              <a:avLst/>
              <a:gdLst/>
              <a:ahLst/>
              <a:cxnLst>
                <a:cxn ang="0">
                  <a:pos x="74" y="18"/>
                </a:cxn>
                <a:cxn ang="0">
                  <a:pos x="80" y="31"/>
                </a:cxn>
                <a:cxn ang="0">
                  <a:pos x="82" y="46"/>
                </a:cxn>
                <a:cxn ang="0">
                  <a:pos x="79" y="62"/>
                </a:cxn>
                <a:cxn ang="0">
                  <a:pos x="74" y="79"/>
                </a:cxn>
                <a:cxn ang="0">
                  <a:pos x="69" y="84"/>
                </a:cxn>
                <a:cxn ang="0">
                  <a:pos x="62" y="87"/>
                </a:cxn>
                <a:cxn ang="0">
                  <a:pos x="56" y="90"/>
                </a:cxn>
                <a:cxn ang="0">
                  <a:pos x="49" y="94"/>
                </a:cxn>
                <a:cxn ang="0">
                  <a:pos x="41" y="94"/>
                </a:cxn>
                <a:cxn ang="0">
                  <a:pos x="34" y="94"/>
                </a:cxn>
                <a:cxn ang="0">
                  <a:pos x="26" y="92"/>
                </a:cxn>
                <a:cxn ang="0">
                  <a:pos x="20" y="89"/>
                </a:cxn>
                <a:cxn ang="0">
                  <a:pos x="7" y="69"/>
                </a:cxn>
                <a:cxn ang="0">
                  <a:pos x="0" y="48"/>
                </a:cxn>
                <a:cxn ang="0">
                  <a:pos x="0" y="24"/>
                </a:cxn>
                <a:cxn ang="0">
                  <a:pos x="8" y="1"/>
                </a:cxn>
                <a:cxn ang="0">
                  <a:pos x="17" y="3"/>
                </a:cxn>
                <a:cxn ang="0">
                  <a:pos x="26" y="1"/>
                </a:cxn>
                <a:cxn ang="0">
                  <a:pos x="36" y="1"/>
                </a:cxn>
                <a:cxn ang="0">
                  <a:pos x="44" y="0"/>
                </a:cxn>
                <a:cxn ang="0">
                  <a:pos x="54" y="1"/>
                </a:cxn>
                <a:cxn ang="0">
                  <a:pos x="62" y="3"/>
                </a:cxn>
                <a:cxn ang="0">
                  <a:pos x="69" y="10"/>
                </a:cxn>
                <a:cxn ang="0">
                  <a:pos x="74" y="18"/>
                </a:cxn>
              </a:cxnLst>
              <a:rect l="0" t="0" r="r" b="b"/>
              <a:pathLst>
                <a:path w="82" h="94">
                  <a:moveTo>
                    <a:pt x="74" y="18"/>
                  </a:moveTo>
                  <a:lnTo>
                    <a:pt x="80" y="31"/>
                  </a:lnTo>
                  <a:lnTo>
                    <a:pt x="82" y="46"/>
                  </a:lnTo>
                  <a:lnTo>
                    <a:pt x="79" y="62"/>
                  </a:lnTo>
                  <a:lnTo>
                    <a:pt x="74" y="79"/>
                  </a:lnTo>
                  <a:lnTo>
                    <a:pt x="69" y="84"/>
                  </a:lnTo>
                  <a:lnTo>
                    <a:pt x="62" y="87"/>
                  </a:lnTo>
                  <a:lnTo>
                    <a:pt x="56" y="90"/>
                  </a:lnTo>
                  <a:lnTo>
                    <a:pt x="49" y="94"/>
                  </a:lnTo>
                  <a:lnTo>
                    <a:pt x="41" y="94"/>
                  </a:lnTo>
                  <a:lnTo>
                    <a:pt x="34" y="94"/>
                  </a:lnTo>
                  <a:lnTo>
                    <a:pt x="26" y="92"/>
                  </a:lnTo>
                  <a:lnTo>
                    <a:pt x="20" y="89"/>
                  </a:lnTo>
                  <a:lnTo>
                    <a:pt x="7" y="69"/>
                  </a:lnTo>
                  <a:lnTo>
                    <a:pt x="0" y="48"/>
                  </a:lnTo>
                  <a:lnTo>
                    <a:pt x="0" y="24"/>
                  </a:lnTo>
                  <a:lnTo>
                    <a:pt x="8" y="1"/>
                  </a:lnTo>
                  <a:lnTo>
                    <a:pt x="17" y="3"/>
                  </a:lnTo>
                  <a:lnTo>
                    <a:pt x="26" y="1"/>
                  </a:lnTo>
                  <a:lnTo>
                    <a:pt x="36" y="1"/>
                  </a:lnTo>
                  <a:lnTo>
                    <a:pt x="44" y="0"/>
                  </a:lnTo>
                  <a:lnTo>
                    <a:pt x="54" y="1"/>
                  </a:lnTo>
                  <a:lnTo>
                    <a:pt x="62" y="3"/>
                  </a:lnTo>
                  <a:lnTo>
                    <a:pt x="69" y="10"/>
                  </a:lnTo>
                  <a:lnTo>
                    <a:pt x="74" y="18"/>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06" name="Freeform 14"/>
            <p:cNvSpPr>
              <a:spLocks/>
            </p:cNvSpPr>
            <p:nvPr/>
          </p:nvSpPr>
          <p:spPr bwMode="auto">
            <a:xfrm>
              <a:off x="595" y="1703"/>
              <a:ext cx="52" cy="58"/>
            </a:xfrm>
            <a:custGeom>
              <a:avLst/>
              <a:gdLst/>
              <a:ahLst/>
              <a:cxnLst>
                <a:cxn ang="0">
                  <a:pos x="103" y="46"/>
                </a:cxn>
                <a:cxn ang="0">
                  <a:pos x="103" y="59"/>
                </a:cxn>
                <a:cxn ang="0">
                  <a:pos x="101" y="74"/>
                </a:cxn>
                <a:cxn ang="0">
                  <a:pos x="98" y="87"/>
                </a:cxn>
                <a:cxn ang="0">
                  <a:pos x="92" y="100"/>
                </a:cxn>
                <a:cxn ang="0">
                  <a:pos x="85" y="109"/>
                </a:cxn>
                <a:cxn ang="0">
                  <a:pos x="74" y="115"/>
                </a:cxn>
                <a:cxn ang="0">
                  <a:pos x="61" y="113"/>
                </a:cxn>
                <a:cxn ang="0">
                  <a:pos x="44" y="107"/>
                </a:cxn>
                <a:cxn ang="0">
                  <a:pos x="30" y="104"/>
                </a:cxn>
                <a:cxn ang="0">
                  <a:pos x="21" y="92"/>
                </a:cxn>
                <a:cxn ang="0">
                  <a:pos x="13" y="81"/>
                </a:cxn>
                <a:cxn ang="0">
                  <a:pos x="0" y="72"/>
                </a:cxn>
                <a:cxn ang="0">
                  <a:pos x="5" y="53"/>
                </a:cxn>
                <a:cxn ang="0">
                  <a:pos x="10" y="35"/>
                </a:cxn>
                <a:cxn ang="0">
                  <a:pos x="13" y="16"/>
                </a:cxn>
                <a:cxn ang="0">
                  <a:pos x="17" y="2"/>
                </a:cxn>
                <a:cxn ang="0">
                  <a:pos x="30" y="3"/>
                </a:cxn>
                <a:cxn ang="0">
                  <a:pos x="46" y="2"/>
                </a:cxn>
                <a:cxn ang="0">
                  <a:pos x="61" y="0"/>
                </a:cxn>
                <a:cxn ang="0">
                  <a:pos x="77" y="2"/>
                </a:cxn>
                <a:cxn ang="0">
                  <a:pos x="90" y="3"/>
                </a:cxn>
                <a:cxn ang="0">
                  <a:pos x="98" y="12"/>
                </a:cxn>
                <a:cxn ang="0">
                  <a:pos x="105" y="25"/>
                </a:cxn>
                <a:cxn ang="0">
                  <a:pos x="103" y="46"/>
                </a:cxn>
              </a:cxnLst>
              <a:rect l="0" t="0" r="r" b="b"/>
              <a:pathLst>
                <a:path w="105" h="115">
                  <a:moveTo>
                    <a:pt x="103" y="46"/>
                  </a:moveTo>
                  <a:lnTo>
                    <a:pt x="103" y="59"/>
                  </a:lnTo>
                  <a:lnTo>
                    <a:pt x="101" y="74"/>
                  </a:lnTo>
                  <a:lnTo>
                    <a:pt x="98" y="87"/>
                  </a:lnTo>
                  <a:lnTo>
                    <a:pt x="92" y="100"/>
                  </a:lnTo>
                  <a:lnTo>
                    <a:pt x="85" y="109"/>
                  </a:lnTo>
                  <a:lnTo>
                    <a:pt x="74" y="115"/>
                  </a:lnTo>
                  <a:lnTo>
                    <a:pt x="61" y="113"/>
                  </a:lnTo>
                  <a:lnTo>
                    <a:pt x="44" y="107"/>
                  </a:lnTo>
                  <a:lnTo>
                    <a:pt x="30" y="104"/>
                  </a:lnTo>
                  <a:lnTo>
                    <a:pt x="21" y="92"/>
                  </a:lnTo>
                  <a:lnTo>
                    <a:pt x="13" y="81"/>
                  </a:lnTo>
                  <a:lnTo>
                    <a:pt x="0" y="72"/>
                  </a:lnTo>
                  <a:lnTo>
                    <a:pt x="5" y="53"/>
                  </a:lnTo>
                  <a:lnTo>
                    <a:pt x="10" y="35"/>
                  </a:lnTo>
                  <a:lnTo>
                    <a:pt x="13" y="16"/>
                  </a:lnTo>
                  <a:lnTo>
                    <a:pt x="17" y="2"/>
                  </a:lnTo>
                  <a:lnTo>
                    <a:pt x="30" y="3"/>
                  </a:lnTo>
                  <a:lnTo>
                    <a:pt x="46" y="2"/>
                  </a:lnTo>
                  <a:lnTo>
                    <a:pt x="61" y="0"/>
                  </a:lnTo>
                  <a:lnTo>
                    <a:pt x="77" y="2"/>
                  </a:lnTo>
                  <a:lnTo>
                    <a:pt x="90" y="3"/>
                  </a:lnTo>
                  <a:lnTo>
                    <a:pt x="98" y="12"/>
                  </a:lnTo>
                  <a:lnTo>
                    <a:pt x="105" y="25"/>
                  </a:lnTo>
                  <a:lnTo>
                    <a:pt x="103" y="46"/>
                  </a:lnTo>
                  <a:close/>
                </a:path>
              </a:pathLst>
            </a:custGeom>
            <a:solidFill>
              <a:srgbClr val="BF7F3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05" name="Freeform 13"/>
            <p:cNvSpPr>
              <a:spLocks/>
            </p:cNvSpPr>
            <p:nvPr/>
          </p:nvSpPr>
          <p:spPr bwMode="auto">
            <a:xfrm>
              <a:off x="1031" y="1780"/>
              <a:ext cx="207" cy="100"/>
            </a:xfrm>
            <a:custGeom>
              <a:avLst/>
              <a:gdLst/>
              <a:ahLst/>
              <a:cxnLst>
                <a:cxn ang="0">
                  <a:pos x="413" y="121"/>
                </a:cxn>
                <a:cxn ang="0">
                  <a:pos x="398" y="131"/>
                </a:cxn>
                <a:cxn ang="0">
                  <a:pos x="382" y="139"/>
                </a:cxn>
                <a:cxn ang="0">
                  <a:pos x="367" y="146"/>
                </a:cxn>
                <a:cxn ang="0">
                  <a:pos x="351" y="152"/>
                </a:cxn>
                <a:cxn ang="0">
                  <a:pos x="335" y="157"/>
                </a:cxn>
                <a:cxn ang="0">
                  <a:pos x="317" y="162"/>
                </a:cxn>
                <a:cxn ang="0">
                  <a:pos x="300" y="166"/>
                </a:cxn>
                <a:cxn ang="0">
                  <a:pos x="284" y="169"/>
                </a:cxn>
                <a:cxn ang="0">
                  <a:pos x="266" y="172"/>
                </a:cxn>
                <a:cxn ang="0">
                  <a:pos x="248" y="175"/>
                </a:cxn>
                <a:cxn ang="0">
                  <a:pos x="230" y="179"/>
                </a:cxn>
                <a:cxn ang="0">
                  <a:pos x="214" y="182"/>
                </a:cxn>
                <a:cxn ang="0">
                  <a:pos x="194" y="185"/>
                </a:cxn>
                <a:cxn ang="0">
                  <a:pos x="176" y="189"/>
                </a:cxn>
                <a:cxn ang="0">
                  <a:pos x="158" y="194"/>
                </a:cxn>
                <a:cxn ang="0">
                  <a:pos x="140" y="198"/>
                </a:cxn>
                <a:cxn ang="0">
                  <a:pos x="126" y="198"/>
                </a:cxn>
                <a:cxn ang="0">
                  <a:pos x="109" y="195"/>
                </a:cxn>
                <a:cxn ang="0">
                  <a:pos x="93" y="192"/>
                </a:cxn>
                <a:cxn ang="0">
                  <a:pos x="78" y="187"/>
                </a:cxn>
                <a:cxn ang="0">
                  <a:pos x="62" y="180"/>
                </a:cxn>
                <a:cxn ang="0">
                  <a:pos x="46" y="174"/>
                </a:cxn>
                <a:cxn ang="0">
                  <a:pos x="29" y="167"/>
                </a:cxn>
                <a:cxn ang="0">
                  <a:pos x="15" y="159"/>
                </a:cxn>
                <a:cxn ang="0">
                  <a:pos x="8" y="126"/>
                </a:cxn>
                <a:cxn ang="0">
                  <a:pos x="0" y="92"/>
                </a:cxn>
                <a:cxn ang="0">
                  <a:pos x="0" y="60"/>
                </a:cxn>
                <a:cxn ang="0">
                  <a:pos x="15" y="34"/>
                </a:cxn>
                <a:cxn ang="0">
                  <a:pos x="36" y="34"/>
                </a:cxn>
                <a:cxn ang="0">
                  <a:pos x="59" y="36"/>
                </a:cxn>
                <a:cxn ang="0">
                  <a:pos x="80" y="36"/>
                </a:cxn>
                <a:cxn ang="0">
                  <a:pos x="103" y="34"/>
                </a:cxn>
                <a:cxn ang="0">
                  <a:pos x="126" y="34"/>
                </a:cxn>
                <a:cxn ang="0">
                  <a:pos x="147" y="32"/>
                </a:cxn>
                <a:cxn ang="0">
                  <a:pos x="170" y="31"/>
                </a:cxn>
                <a:cxn ang="0">
                  <a:pos x="191" y="29"/>
                </a:cxn>
                <a:cxn ang="0">
                  <a:pos x="214" y="27"/>
                </a:cxn>
                <a:cxn ang="0">
                  <a:pos x="235" y="24"/>
                </a:cxn>
                <a:cxn ang="0">
                  <a:pos x="256" y="21"/>
                </a:cxn>
                <a:cxn ang="0">
                  <a:pos x="276" y="18"/>
                </a:cxn>
                <a:cxn ang="0">
                  <a:pos x="297" y="14"/>
                </a:cxn>
                <a:cxn ang="0">
                  <a:pos x="317" y="9"/>
                </a:cxn>
                <a:cxn ang="0">
                  <a:pos x="335" y="4"/>
                </a:cxn>
                <a:cxn ang="0">
                  <a:pos x="353" y="0"/>
                </a:cxn>
                <a:cxn ang="0">
                  <a:pos x="369" y="4"/>
                </a:cxn>
                <a:cxn ang="0">
                  <a:pos x="380" y="16"/>
                </a:cxn>
                <a:cxn ang="0">
                  <a:pos x="387" y="31"/>
                </a:cxn>
                <a:cxn ang="0">
                  <a:pos x="392" y="49"/>
                </a:cxn>
                <a:cxn ang="0">
                  <a:pos x="395" y="69"/>
                </a:cxn>
                <a:cxn ang="0">
                  <a:pos x="400" y="88"/>
                </a:cxn>
                <a:cxn ang="0">
                  <a:pos x="405" y="106"/>
                </a:cxn>
                <a:cxn ang="0">
                  <a:pos x="413" y="121"/>
                </a:cxn>
              </a:cxnLst>
              <a:rect l="0" t="0" r="r" b="b"/>
              <a:pathLst>
                <a:path w="413" h="198">
                  <a:moveTo>
                    <a:pt x="413" y="121"/>
                  </a:moveTo>
                  <a:lnTo>
                    <a:pt x="398" y="131"/>
                  </a:lnTo>
                  <a:lnTo>
                    <a:pt x="382" y="139"/>
                  </a:lnTo>
                  <a:lnTo>
                    <a:pt x="367" y="146"/>
                  </a:lnTo>
                  <a:lnTo>
                    <a:pt x="351" y="152"/>
                  </a:lnTo>
                  <a:lnTo>
                    <a:pt x="335" y="157"/>
                  </a:lnTo>
                  <a:lnTo>
                    <a:pt x="317" y="162"/>
                  </a:lnTo>
                  <a:lnTo>
                    <a:pt x="300" y="166"/>
                  </a:lnTo>
                  <a:lnTo>
                    <a:pt x="284" y="169"/>
                  </a:lnTo>
                  <a:lnTo>
                    <a:pt x="266" y="172"/>
                  </a:lnTo>
                  <a:lnTo>
                    <a:pt x="248" y="175"/>
                  </a:lnTo>
                  <a:lnTo>
                    <a:pt x="230" y="179"/>
                  </a:lnTo>
                  <a:lnTo>
                    <a:pt x="214" y="182"/>
                  </a:lnTo>
                  <a:lnTo>
                    <a:pt x="194" y="185"/>
                  </a:lnTo>
                  <a:lnTo>
                    <a:pt x="176" y="189"/>
                  </a:lnTo>
                  <a:lnTo>
                    <a:pt x="158" y="194"/>
                  </a:lnTo>
                  <a:lnTo>
                    <a:pt x="140" y="198"/>
                  </a:lnTo>
                  <a:lnTo>
                    <a:pt x="126" y="198"/>
                  </a:lnTo>
                  <a:lnTo>
                    <a:pt x="109" y="195"/>
                  </a:lnTo>
                  <a:lnTo>
                    <a:pt x="93" y="192"/>
                  </a:lnTo>
                  <a:lnTo>
                    <a:pt x="78" y="187"/>
                  </a:lnTo>
                  <a:lnTo>
                    <a:pt x="62" y="180"/>
                  </a:lnTo>
                  <a:lnTo>
                    <a:pt x="46" y="174"/>
                  </a:lnTo>
                  <a:lnTo>
                    <a:pt x="29" y="167"/>
                  </a:lnTo>
                  <a:lnTo>
                    <a:pt x="15" y="159"/>
                  </a:lnTo>
                  <a:lnTo>
                    <a:pt x="8" y="126"/>
                  </a:lnTo>
                  <a:lnTo>
                    <a:pt x="0" y="92"/>
                  </a:lnTo>
                  <a:lnTo>
                    <a:pt x="0" y="60"/>
                  </a:lnTo>
                  <a:lnTo>
                    <a:pt x="15" y="34"/>
                  </a:lnTo>
                  <a:lnTo>
                    <a:pt x="36" y="34"/>
                  </a:lnTo>
                  <a:lnTo>
                    <a:pt x="59" y="36"/>
                  </a:lnTo>
                  <a:lnTo>
                    <a:pt x="80" y="36"/>
                  </a:lnTo>
                  <a:lnTo>
                    <a:pt x="103" y="34"/>
                  </a:lnTo>
                  <a:lnTo>
                    <a:pt x="126" y="34"/>
                  </a:lnTo>
                  <a:lnTo>
                    <a:pt x="147" y="32"/>
                  </a:lnTo>
                  <a:lnTo>
                    <a:pt x="170" y="31"/>
                  </a:lnTo>
                  <a:lnTo>
                    <a:pt x="191" y="29"/>
                  </a:lnTo>
                  <a:lnTo>
                    <a:pt x="214" y="27"/>
                  </a:lnTo>
                  <a:lnTo>
                    <a:pt x="235" y="24"/>
                  </a:lnTo>
                  <a:lnTo>
                    <a:pt x="256" y="21"/>
                  </a:lnTo>
                  <a:lnTo>
                    <a:pt x="276" y="18"/>
                  </a:lnTo>
                  <a:lnTo>
                    <a:pt x="297" y="14"/>
                  </a:lnTo>
                  <a:lnTo>
                    <a:pt x="317" y="9"/>
                  </a:lnTo>
                  <a:lnTo>
                    <a:pt x="335" y="4"/>
                  </a:lnTo>
                  <a:lnTo>
                    <a:pt x="353" y="0"/>
                  </a:lnTo>
                  <a:lnTo>
                    <a:pt x="369" y="4"/>
                  </a:lnTo>
                  <a:lnTo>
                    <a:pt x="380" y="16"/>
                  </a:lnTo>
                  <a:lnTo>
                    <a:pt x="387" y="31"/>
                  </a:lnTo>
                  <a:lnTo>
                    <a:pt x="392" y="49"/>
                  </a:lnTo>
                  <a:lnTo>
                    <a:pt x="395" y="69"/>
                  </a:lnTo>
                  <a:lnTo>
                    <a:pt x="400" y="88"/>
                  </a:lnTo>
                  <a:lnTo>
                    <a:pt x="405" y="106"/>
                  </a:lnTo>
                  <a:lnTo>
                    <a:pt x="413" y="121"/>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04" name="Freeform 12"/>
            <p:cNvSpPr>
              <a:spLocks/>
            </p:cNvSpPr>
            <p:nvPr/>
          </p:nvSpPr>
          <p:spPr bwMode="auto">
            <a:xfrm>
              <a:off x="1044" y="1799"/>
              <a:ext cx="172" cy="64"/>
            </a:xfrm>
            <a:custGeom>
              <a:avLst/>
              <a:gdLst/>
              <a:ahLst/>
              <a:cxnLst>
                <a:cxn ang="0">
                  <a:pos x="343" y="45"/>
                </a:cxn>
                <a:cxn ang="0">
                  <a:pos x="345" y="60"/>
                </a:cxn>
                <a:cxn ang="0">
                  <a:pos x="338" y="76"/>
                </a:cxn>
                <a:cxn ang="0">
                  <a:pos x="327" y="89"/>
                </a:cxn>
                <a:cxn ang="0">
                  <a:pos x="312" y="96"/>
                </a:cxn>
                <a:cxn ang="0">
                  <a:pos x="291" y="94"/>
                </a:cxn>
                <a:cxn ang="0">
                  <a:pos x="271" y="94"/>
                </a:cxn>
                <a:cxn ang="0">
                  <a:pos x="252" y="96"/>
                </a:cxn>
                <a:cxn ang="0">
                  <a:pos x="234" y="99"/>
                </a:cxn>
                <a:cxn ang="0">
                  <a:pos x="216" y="104"/>
                </a:cxn>
                <a:cxn ang="0">
                  <a:pos x="198" y="109"/>
                </a:cxn>
                <a:cxn ang="0">
                  <a:pos x="180" y="114"/>
                </a:cxn>
                <a:cxn ang="0">
                  <a:pos x="162" y="119"/>
                </a:cxn>
                <a:cxn ang="0">
                  <a:pos x="144" y="124"/>
                </a:cxn>
                <a:cxn ang="0">
                  <a:pos x="128" y="127"/>
                </a:cxn>
                <a:cxn ang="0">
                  <a:pos x="110" y="129"/>
                </a:cxn>
                <a:cxn ang="0">
                  <a:pos x="93" y="129"/>
                </a:cxn>
                <a:cxn ang="0">
                  <a:pos x="75" y="127"/>
                </a:cxn>
                <a:cxn ang="0">
                  <a:pos x="57" y="124"/>
                </a:cxn>
                <a:cxn ang="0">
                  <a:pos x="39" y="117"/>
                </a:cxn>
                <a:cxn ang="0">
                  <a:pos x="21" y="107"/>
                </a:cxn>
                <a:cxn ang="0">
                  <a:pos x="12" y="87"/>
                </a:cxn>
                <a:cxn ang="0">
                  <a:pos x="3" y="68"/>
                </a:cxn>
                <a:cxn ang="0">
                  <a:pos x="0" y="48"/>
                </a:cxn>
                <a:cxn ang="0">
                  <a:pos x="5" y="28"/>
                </a:cxn>
                <a:cxn ang="0">
                  <a:pos x="25" y="28"/>
                </a:cxn>
                <a:cxn ang="0">
                  <a:pos x="44" y="28"/>
                </a:cxn>
                <a:cxn ang="0">
                  <a:pos x="62" y="28"/>
                </a:cxn>
                <a:cxn ang="0">
                  <a:pos x="80" y="27"/>
                </a:cxn>
                <a:cxn ang="0">
                  <a:pos x="96" y="25"/>
                </a:cxn>
                <a:cxn ang="0">
                  <a:pos x="113" y="23"/>
                </a:cxn>
                <a:cxn ang="0">
                  <a:pos x="129" y="22"/>
                </a:cxn>
                <a:cxn ang="0">
                  <a:pos x="145" y="20"/>
                </a:cxn>
                <a:cxn ang="0">
                  <a:pos x="162" y="18"/>
                </a:cxn>
                <a:cxn ang="0">
                  <a:pos x="178" y="17"/>
                </a:cxn>
                <a:cxn ang="0">
                  <a:pos x="194" y="15"/>
                </a:cxn>
                <a:cxn ang="0">
                  <a:pos x="211" y="14"/>
                </a:cxn>
                <a:cxn ang="0">
                  <a:pos x="229" y="14"/>
                </a:cxn>
                <a:cxn ang="0">
                  <a:pos x="247" y="12"/>
                </a:cxn>
                <a:cxn ang="0">
                  <a:pos x="265" y="12"/>
                </a:cxn>
                <a:cxn ang="0">
                  <a:pos x="284" y="14"/>
                </a:cxn>
                <a:cxn ang="0">
                  <a:pos x="296" y="4"/>
                </a:cxn>
                <a:cxn ang="0">
                  <a:pos x="307" y="0"/>
                </a:cxn>
                <a:cxn ang="0">
                  <a:pos x="317" y="0"/>
                </a:cxn>
                <a:cxn ang="0">
                  <a:pos x="323" y="5"/>
                </a:cxn>
                <a:cxn ang="0">
                  <a:pos x="330" y="12"/>
                </a:cxn>
                <a:cxn ang="0">
                  <a:pos x="336" y="22"/>
                </a:cxn>
                <a:cxn ang="0">
                  <a:pos x="340" y="33"/>
                </a:cxn>
                <a:cxn ang="0">
                  <a:pos x="343" y="45"/>
                </a:cxn>
              </a:cxnLst>
              <a:rect l="0" t="0" r="r" b="b"/>
              <a:pathLst>
                <a:path w="345" h="129">
                  <a:moveTo>
                    <a:pt x="343" y="45"/>
                  </a:moveTo>
                  <a:lnTo>
                    <a:pt x="345" y="60"/>
                  </a:lnTo>
                  <a:lnTo>
                    <a:pt x="338" y="76"/>
                  </a:lnTo>
                  <a:lnTo>
                    <a:pt x="327" y="89"/>
                  </a:lnTo>
                  <a:lnTo>
                    <a:pt x="312" y="96"/>
                  </a:lnTo>
                  <a:lnTo>
                    <a:pt x="291" y="94"/>
                  </a:lnTo>
                  <a:lnTo>
                    <a:pt x="271" y="94"/>
                  </a:lnTo>
                  <a:lnTo>
                    <a:pt x="252" y="96"/>
                  </a:lnTo>
                  <a:lnTo>
                    <a:pt x="234" y="99"/>
                  </a:lnTo>
                  <a:lnTo>
                    <a:pt x="216" y="104"/>
                  </a:lnTo>
                  <a:lnTo>
                    <a:pt x="198" y="109"/>
                  </a:lnTo>
                  <a:lnTo>
                    <a:pt x="180" y="114"/>
                  </a:lnTo>
                  <a:lnTo>
                    <a:pt x="162" y="119"/>
                  </a:lnTo>
                  <a:lnTo>
                    <a:pt x="144" y="124"/>
                  </a:lnTo>
                  <a:lnTo>
                    <a:pt x="128" y="127"/>
                  </a:lnTo>
                  <a:lnTo>
                    <a:pt x="110" y="129"/>
                  </a:lnTo>
                  <a:lnTo>
                    <a:pt x="93" y="129"/>
                  </a:lnTo>
                  <a:lnTo>
                    <a:pt x="75" y="127"/>
                  </a:lnTo>
                  <a:lnTo>
                    <a:pt x="57" y="124"/>
                  </a:lnTo>
                  <a:lnTo>
                    <a:pt x="39" y="117"/>
                  </a:lnTo>
                  <a:lnTo>
                    <a:pt x="21" y="107"/>
                  </a:lnTo>
                  <a:lnTo>
                    <a:pt x="12" y="87"/>
                  </a:lnTo>
                  <a:lnTo>
                    <a:pt x="3" y="68"/>
                  </a:lnTo>
                  <a:lnTo>
                    <a:pt x="0" y="48"/>
                  </a:lnTo>
                  <a:lnTo>
                    <a:pt x="5" y="28"/>
                  </a:lnTo>
                  <a:lnTo>
                    <a:pt x="25" y="28"/>
                  </a:lnTo>
                  <a:lnTo>
                    <a:pt x="44" y="28"/>
                  </a:lnTo>
                  <a:lnTo>
                    <a:pt x="62" y="28"/>
                  </a:lnTo>
                  <a:lnTo>
                    <a:pt x="80" y="27"/>
                  </a:lnTo>
                  <a:lnTo>
                    <a:pt x="96" y="25"/>
                  </a:lnTo>
                  <a:lnTo>
                    <a:pt x="113" y="23"/>
                  </a:lnTo>
                  <a:lnTo>
                    <a:pt x="129" y="22"/>
                  </a:lnTo>
                  <a:lnTo>
                    <a:pt x="145" y="20"/>
                  </a:lnTo>
                  <a:lnTo>
                    <a:pt x="162" y="18"/>
                  </a:lnTo>
                  <a:lnTo>
                    <a:pt x="178" y="17"/>
                  </a:lnTo>
                  <a:lnTo>
                    <a:pt x="194" y="15"/>
                  </a:lnTo>
                  <a:lnTo>
                    <a:pt x="211" y="14"/>
                  </a:lnTo>
                  <a:lnTo>
                    <a:pt x="229" y="14"/>
                  </a:lnTo>
                  <a:lnTo>
                    <a:pt x="247" y="12"/>
                  </a:lnTo>
                  <a:lnTo>
                    <a:pt x="265" y="12"/>
                  </a:lnTo>
                  <a:lnTo>
                    <a:pt x="284" y="14"/>
                  </a:lnTo>
                  <a:lnTo>
                    <a:pt x="296" y="4"/>
                  </a:lnTo>
                  <a:lnTo>
                    <a:pt x="307" y="0"/>
                  </a:lnTo>
                  <a:lnTo>
                    <a:pt x="317" y="0"/>
                  </a:lnTo>
                  <a:lnTo>
                    <a:pt x="323" y="5"/>
                  </a:lnTo>
                  <a:lnTo>
                    <a:pt x="330" y="12"/>
                  </a:lnTo>
                  <a:lnTo>
                    <a:pt x="336" y="22"/>
                  </a:lnTo>
                  <a:lnTo>
                    <a:pt x="340" y="33"/>
                  </a:lnTo>
                  <a:lnTo>
                    <a:pt x="343" y="45"/>
                  </a:lnTo>
                  <a:close/>
                </a:path>
              </a:pathLst>
            </a:custGeom>
            <a:solidFill>
              <a:srgbClr val="BF7F3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03" name="Freeform 11"/>
            <p:cNvSpPr>
              <a:spLocks/>
            </p:cNvSpPr>
            <p:nvPr/>
          </p:nvSpPr>
          <p:spPr bwMode="auto">
            <a:xfrm>
              <a:off x="816" y="1918"/>
              <a:ext cx="38" cy="36"/>
            </a:xfrm>
            <a:custGeom>
              <a:avLst/>
              <a:gdLst/>
              <a:ahLst/>
              <a:cxnLst>
                <a:cxn ang="0">
                  <a:pos x="77" y="35"/>
                </a:cxn>
                <a:cxn ang="0">
                  <a:pos x="77" y="44"/>
                </a:cxn>
                <a:cxn ang="0">
                  <a:pos x="73" y="54"/>
                </a:cxn>
                <a:cxn ang="0">
                  <a:pos x="69" y="63"/>
                </a:cxn>
                <a:cxn ang="0">
                  <a:pos x="60" y="71"/>
                </a:cxn>
                <a:cxn ang="0">
                  <a:pos x="51" y="72"/>
                </a:cxn>
                <a:cxn ang="0">
                  <a:pos x="42" y="72"/>
                </a:cxn>
                <a:cxn ang="0">
                  <a:pos x="33" y="71"/>
                </a:cxn>
                <a:cxn ang="0">
                  <a:pos x="25" y="69"/>
                </a:cxn>
                <a:cxn ang="0">
                  <a:pos x="16" y="66"/>
                </a:cxn>
                <a:cxn ang="0">
                  <a:pos x="10" y="59"/>
                </a:cxn>
                <a:cxn ang="0">
                  <a:pos x="3" y="53"/>
                </a:cxn>
                <a:cxn ang="0">
                  <a:pos x="0" y="43"/>
                </a:cxn>
                <a:cxn ang="0">
                  <a:pos x="0" y="31"/>
                </a:cxn>
                <a:cxn ang="0">
                  <a:pos x="2" y="20"/>
                </a:cxn>
                <a:cxn ang="0">
                  <a:pos x="8" y="10"/>
                </a:cxn>
                <a:cxn ang="0">
                  <a:pos x="16" y="0"/>
                </a:cxn>
                <a:cxn ang="0">
                  <a:pos x="26" y="2"/>
                </a:cxn>
                <a:cxn ang="0">
                  <a:pos x="36" y="3"/>
                </a:cxn>
                <a:cxn ang="0">
                  <a:pos x="46" y="5"/>
                </a:cxn>
                <a:cxn ang="0">
                  <a:pos x="56" y="7"/>
                </a:cxn>
                <a:cxn ang="0">
                  <a:pos x="64" y="10"/>
                </a:cxn>
                <a:cxn ang="0">
                  <a:pos x="70" y="15"/>
                </a:cxn>
                <a:cxn ang="0">
                  <a:pos x="75" y="23"/>
                </a:cxn>
                <a:cxn ang="0">
                  <a:pos x="77" y="35"/>
                </a:cxn>
              </a:cxnLst>
              <a:rect l="0" t="0" r="r" b="b"/>
              <a:pathLst>
                <a:path w="77" h="72">
                  <a:moveTo>
                    <a:pt x="77" y="35"/>
                  </a:moveTo>
                  <a:lnTo>
                    <a:pt x="77" y="44"/>
                  </a:lnTo>
                  <a:lnTo>
                    <a:pt x="73" y="54"/>
                  </a:lnTo>
                  <a:lnTo>
                    <a:pt x="69" y="63"/>
                  </a:lnTo>
                  <a:lnTo>
                    <a:pt x="60" y="71"/>
                  </a:lnTo>
                  <a:lnTo>
                    <a:pt x="51" y="72"/>
                  </a:lnTo>
                  <a:lnTo>
                    <a:pt x="42" y="72"/>
                  </a:lnTo>
                  <a:lnTo>
                    <a:pt x="33" y="71"/>
                  </a:lnTo>
                  <a:lnTo>
                    <a:pt x="25" y="69"/>
                  </a:lnTo>
                  <a:lnTo>
                    <a:pt x="16" y="66"/>
                  </a:lnTo>
                  <a:lnTo>
                    <a:pt x="10" y="59"/>
                  </a:lnTo>
                  <a:lnTo>
                    <a:pt x="3" y="53"/>
                  </a:lnTo>
                  <a:lnTo>
                    <a:pt x="0" y="43"/>
                  </a:lnTo>
                  <a:lnTo>
                    <a:pt x="0" y="31"/>
                  </a:lnTo>
                  <a:lnTo>
                    <a:pt x="2" y="20"/>
                  </a:lnTo>
                  <a:lnTo>
                    <a:pt x="8" y="10"/>
                  </a:lnTo>
                  <a:lnTo>
                    <a:pt x="16" y="0"/>
                  </a:lnTo>
                  <a:lnTo>
                    <a:pt x="26" y="2"/>
                  </a:lnTo>
                  <a:lnTo>
                    <a:pt x="36" y="3"/>
                  </a:lnTo>
                  <a:lnTo>
                    <a:pt x="46" y="5"/>
                  </a:lnTo>
                  <a:lnTo>
                    <a:pt x="56" y="7"/>
                  </a:lnTo>
                  <a:lnTo>
                    <a:pt x="64" y="10"/>
                  </a:lnTo>
                  <a:lnTo>
                    <a:pt x="70" y="15"/>
                  </a:lnTo>
                  <a:lnTo>
                    <a:pt x="75" y="23"/>
                  </a:lnTo>
                  <a:lnTo>
                    <a:pt x="77" y="35"/>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02" name="Freeform 10"/>
            <p:cNvSpPr>
              <a:spLocks/>
            </p:cNvSpPr>
            <p:nvPr/>
          </p:nvSpPr>
          <p:spPr bwMode="auto">
            <a:xfrm>
              <a:off x="623" y="2044"/>
              <a:ext cx="547" cy="1002"/>
            </a:xfrm>
            <a:custGeom>
              <a:avLst/>
              <a:gdLst/>
              <a:ahLst/>
              <a:cxnLst>
                <a:cxn ang="0">
                  <a:pos x="307" y="22"/>
                </a:cxn>
                <a:cxn ang="0">
                  <a:pos x="336" y="12"/>
                </a:cxn>
                <a:cxn ang="0">
                  <a:pos x="357" y="35"/>
                </a:cxn>
                <a:cxn ang="0">
                  <a:pos x="427" y="66"/>
                </a:cxn>
                <a:cxn ang="0">
                  <a:pos x="604" y="107"/>
                </a:cxn>
                <a:cxn ang="0">
                  <a:pos x="803" y="124"/>
                </a:cxn>
                <a:cxn ang="0">
                  <a:pos x="1004" y="99"/>
                </a:cxn>
                <a:cxn ang="0">
                  <a:pos x="1092" y="267"/>
                </a:cxn>
                <a:cxn ang="0">
                  <a:pos x="1054" y="564"/>
                </a:cxn>
                <a:cxn ang="0">
                  <a:pos x="1010" y="947"/>
                </a:cxn>
                <a:cxn ang="0">
                  <a:pos x="966" y="1264"/>
                </a:cxn>
                <a:cxn ang="0">
                  <a:pos x="940" y="1463"/>
                </a:cxn>
                <a:cxn ang="0">
                  <a:pos x="906" y="1721"/>
                </a:cxn>
                <a:cxn ang="0">
                  <a:pos x="881" y="1680"/>
                </a:cxn>
                <a:cxn ang="0">
                  <a:pos x="890" y="1790"/>
                </a:cxn>
                <a:cxn ang="0">
                  <a:pos x="862" y="1889"/>
                </a:cxn>
                <a:cxn ang="0">
                  <a:pos x="744" y="1904"/>
                </a:cxn>
                <a:cxn ang="0">
                  <a:pos x="632" y="1945"/>
                </a:cxn>
                <a:cxn ang="0">
                  <a:pos x="553" y="1794"/>
                </a:cxn>
                <a:cxn ang="0">
                  <a:pos x="503" y="1075"/>
                </a:cxn>
                <a:cxn ang="0">
                  <a:pos x="450" y="725"/>
                </a:cxn>
                <a:cxn ang="0">
                  <a:pos x="392" y="294"/>
                </a:cxn>
                <a:cxn ang="0">
                  <a:pos x="359" y="186"/>
                </a:cxn>
                <a:cxn ang="0">
                  <a:pos x="320" y="122"/>
                </a:cxn>
                <a:cxn ang="0">
                  <a:pos x="334" y="245"/>
                </a:cxn>
                <a:cxn ang="0">
                  <a:pos x="369" y="416"/>
                </a:cxn>
                <a:cxn ang="0">
                  <a:pos x="426" y="848"/>
                </a:cxn>
                <a:cxn ang="0">
                  <a:pos x="494" y="1276"/>
                </a:cxn>
                <a:cxn ang="0">
                  <a:pos x="458" y="1338"/>
                </a:cxn>
                <a:cxn ang="0">
                  <a:pos x="365" y="1006"/>
                </a:cxn>
                <a:cxn ang="0">
                  <a:pos x="390" y="1189"/>
                </a:cxn>
                <a:cxn ang="0">
                  <a:pos x="509" y="1555"/>
                </a:cxn>
                <a:cxn ang="0">
                  <a:pos x="509" y="1757"/>
                </a:cxn>
                <a:cxn ang="0">
                  <a:pos x="416" y="1504"/>
                </a:cxn>
                <a:cxn ang="0">
                  <a:pos x="356" y="1370"/>
                </a:cxn>
                <a:cxn ang="0">
                  <a:pos x="400" y="1552"/>
                </a:cxn>
                <a:cxn ang="0">
                  <a:pos x="449" y="1687"/>
                </a:cxn>
                <a:cxn ang="0">
                  <a:pos x="490" y="1797"/>
                </a:cxn>
                <a:cxn ang="0">
                  <a:pos x="509" y="1869"/>
                </a:cxn>
                <a:cxn ang="0">
                  <a:pos x="476" y="1854"/>
                </a:cxn>
                <a:cxn ang="0">
                  <a:pos x="411" y="1833"/>
                </a:cxn>
                <a:cxn ang="0">
                  <a:pos x="328" y="1813"/>
                </a:cxn>
                <a:cxn ang="0">
                  <a:pos x="238" y="1807"/>
                </a:cxn>
                <a:cxn ang="0">
                  <a:pos x="236" y="1646"/>
                </a:cxn>
                <a:cxn ang="0">
                  <a:pos x="233" y="1208"/>
                </a:cxn>
                <a:cxn ang="0">
                  <a:pos x="199" y="939"/>
                </a:cxn>
                <a:cxn ang="0">
                  <a:pos x="148" y="696"/>
                </a:cxn>
                <a:cxn ang="0">
                  <a:pos x="103" y="437"/>
                </a:cxn>
                <a:cxn ang="0">
                  <a:pos x="39" y="211"/>
                </a:cxn>
                <a:cxn ang="0">
                  <a:pos x="0" y="0"/>
                </a:cxn>
                <a:cxn ang="0">
                  <a:pos x="88" y="20"/>
                </a:cxn>
                <a:cxn ang="0">
                  <a:pos x="174" y="48"/>
                </a:cxn>
                <a:cxn ang="0">
                  <a:pos x="259" y="38"/>
                </a:cxn>
              </a:cxnLst>
              <a:rect l="0" t="0" r="r" b="b"/>
              <a:pathLst>
                <a:path w="1094" h="2004">
                  <a:moveTo>
                    <a:pt x="276" y="28"/>
                  </a:moveTo>
                  <a:lnTo>
                    <a:pt x="284" y="27"/>
                  </a:lnTo>
                  <a:lnTo>
                    <a:pt x="292" y="25"/>
                  </a:lnTo>
                  <a:lnTo>
                    <a:pt x="298" y="23"/>
                  </a:lnTo>
                  <a:lnTo>
                    <a:pt x="307" y="22"/>
                  </a:lnTo>
                  <a:lnTo>
                    <a:pt x="315" y="22"/>
                  </a:lnTo>
                  <a:lnTo>
                    <a:pt x="321" y="20"/>
                  </a:lnTo>
                  <a:lnTo>
                    <a:pt x="330" y="18"/>
                  </a:lnTo>
                  <a:lnTo>
                    <a:pt x="338" y="17"/>
                  </a:lnTo>
                  <a:lnTo>
                    <a:pt x="336" y="12"/>
                  </a:lnTo>
                  <a:lnTo>
                    <a:pt x="338" y="8"/>
                  </a:lnTo>
                  <a:lnTo>
                    <a:pt x="339" y="7"/>
                  </a:lnTo>
                  <a:lnTo>
                    <a:pt x="341" y="5"/>
                  </a:lnTo>
                  <a:lnTo>
                    <a:pt x="347" y="22"/>
                  </a:lnTo>
                  <a:lnTo>
                    <a:pt x="357" y="35"/>
                  </a:lnTo>
                  <a:lnTo>
                    <a:pt x="369" y="43"/>
                  </a:lnTo>
                  <a:lnTo>
                    <a:pt x="383" y="50"/>
                  </a:lnTo>
                  <a:lnTo>
                    <a:pt x="398" y="54"/>
                  </a:lnTo>
                  <a:lnTo>
                    <a:pt x="413" y="59"/>
                  </a:lnTo>
                  <a:lnTo>
                    <a:pt x="427" y="66"/>
                  </a:lnTo>
                  <a:lnTo>
                    <a:pt x="439" y="76"/>
                  </a:lnTo>
                  <a:lnTo>
                    <a:pt x="481" y="84"/>
                  </a:lnTo>
                  <a:lnTo>
                    <a:pt x="522" y="92"/>
                  </a:lnTo>
                  <a:lnTo>
                    <a:pt x="563" y="100"/>
                  </a:lnTo>
                  <a:lnTo>
                    <a:pt x="604" y="107"/>
                  </a:lnTo>
                  <a:lnTo>
                    <a:pt x="643" y="114"/>
                  </a:lnTo>
                  <a:lnTo>
                    <a:pt x="684" y="117"/>
                  </a:lnTo>
                  <a:lnTo>
                    <a:pt x="723" y="120"/>
                  </a:lnTo>
                  <a:lnTo>
                    <a:pt x="764" y="122"/>
                  </a:lnTo>
                  <a:lnTo>
                    <a:pt x="803" y="124"/>
                  </a:lnTo>
                  <a:lnTo>
                    <a:pt x="842" y="122"/>
                  </a:lnTo>
                  <a:lnTo>
                    <a:pt x="883" y="119"/>
                  </a:lnTo>
                  <a:lnTo>
                    <a:pt x="922" y="115"/>
                  </a:lnTo>
                  <a:lnTo>
                    <a:pt x="963" y="109"/>
                  </a:lnTo>
                  <a:lnTo>
                    <a:pt x="1004" y="99"/>
                  </a:lnTo>
                  <a:lnTo>
                    <a:pt x="1045" y="89"/>
                  </a:lnTo>
                  <a:lnTo>
                    <a:pt x="1087" y="76"/>
                  </a:lnTo>
                  <a:lnTo>
                    <a:pt x="1092" y="142"/>
                  </a:lnTo>
                  <a:lnTo>
                    <a:pt x="1094" y="206"/>
                  </a:lnTo>
                  <a:lnTo>
                    <a:pt x="1092" y="267"/>
                  </a:lnTo>
                  <a:lnTo>
                    <a:pt x="1089" y="326"/>
                  </a:lnTo>
                  <a:lnTo>
                    <a:pt x="1082" y="385"/>
                  </a:lnTo>
                  <a:lnTo>
                    <a:pt x="1076" y="444"/>
                  </a:lnTo>
                  <a:lnTo>
                    <a:pt x="1066" y="503"/>
                  </a:lnTo>
                  <a:lnTo>
                    <a:pt x="1054" y="564"/>
                  </a:lnTo>
                  <a:lnTo>
                    <a:pt x="1053" y="643"/>
                  </a:lnTo>
                  <a:lnTo>
                    <a:pt x="1045" y="720"/>
                  </a:lnTo>
                  <a:lnTo>
                    <a:pt x="1035" y="796"/>
                  </a:lnTo>
                  <a:lnTo>
                    <a:pt x="1022" y="871"/>
                  </a:lnTo>
                  <a:lnTo>
                    <a:pt x="1010" y="947"/>
                  </a:lnTo>
                  <a:lnTo>
                    <a:pt x="999" y="1024"/>
                  </a:lnTo>
                  <a:lnTo>
                    <a:pt x="989" y="1103"/>
                  </a:lnTo>
                  <a:lnTo>
                    <a:pt x="984" y="1187"/>
                  </a:lnTo>
                  <a:lnTo>
                    <a:pt x="973" y="1225"/>
                  </a:lnTo>
                  <a:lnTo>
                    <a:pt x="966" y="1264"/>
                  </a:lnTo>
                  <a:lnTo>
                    <a:pt x="961" y="1304"/>
                  </a:lnTo>
                  <a:lnTo>
                    <a:pt x="956" y="1345"/>
                  </a:lnTo>
                  <a:lnTo>
                    <a:pt x="952" y="1384"/>
                  </a:lnTo>
                  <a:lnTo>
                    <a:pt x="947" y="1425"/>
                  </a:lnTo>
                  <a:lnTo>
                    <a:pt x="940" y="1463"/>
                  </a:lnTo>
                  <a:lnTo>
                    <a:pt x="929" y="1501"/>
                  </a:lnTo>
                  <a:lnTo>
                    <a:pt x="917" y="1790"/>
                  </a:lnTo>
                  <a:lnTo>
                    <a:pt x="909" y="1766"/>
                  </a:lnTo>
                  <a:lnTo>
                    <a:pt x="907" y="1743"/>
                  </a:lnTo>
                  <a:lnTo>
                    <a:pt x="906" y="1721"/>
                  </a:lnTo>
                  <a:lnTo>
                    <a:pt x="903" y="1698"/>
                  </a:lnTo>
                  <a:lnTo>
                    <a:pt x="898" y="1693"/>
                  </a:lnTo>
                  <a:lnTo>
                    <a:pt x="893" y="1687"/>
                  </a:lnTo>
                  <a:lnTo>
                    <a:pt x="888" y="1682"/>
                  </a:lnTo>
                  <a:lnTo>
                    <a:pt x="881" y="1680"/>
                  </a:lnTo>
                  <a:lnTo>
                    <a:pt x="873" y="1700"/>
                  </a:lnTo>
                  <a:lnTo>
                    <a:pt x="873" y="1718"/>
                  </a:lnTo>
                  <a:lnTo>
                    <a:pt x="876" y="1736"/>
                  </a:lnTo>
                  <a:lnTo>
                    <a:pt x="881" y="1757"/>
                  </a:lnTo>
                  <a:lnTo>
                    <a:pt x="890" y="1790"/>
                  </a:lnTo>
                  <a:lnTo>
                    <a:pt x="898" y="1823"/>
                  </a:lnTo>
                  <a:lnTo>
                    <a:pt x="904" y="1856"/>
                  </a:lnTo>
                  <a:lnTo>
                    <a:pt x="909" y="1891"/>
                  </a:lnTo>
                  <a:lnTo>
                    <a:pt x="886" y="1889"/>
                  </a:lnTo>
                  <a:lnTo>
                    <a:pt x="862" y="1889"/>
                  </a:lnTo>
                  <a:lnTo>
                    <a:pt x="839" y="1891"/>
                  </a:lnTo>
                  <a:lnTo>
                    <a:pt x="814" y="1892"/>
                  </a:lnTo>
                  <a:lnTo>
                    <a:pt x="792" y="1896"/>
                  </a:lnTo>
                  <a:lnTo>
                    <a:pt x="767" y="1899"/>
                  </a:lnTo>
                  <a:lnTo>
                    <a:pt x="744" y="1904"/>
                  </a:lnTo>
                  <a:lnTo>
                    <a:pt x="721" y="1909"/>
                  </a:lnTo>
                  <a:lnTo>
                    <a:pt x="698" y="1917"/>
                  </a:lnTo>
                  <a:lnTo>
                    <a:pt x="676" y="1925"/>
                  </a:lnTo>
                  <a:lnTo>
                    <a:pt x="653" y="1933"/>
                  </a:lnTo>
                  <a:lnTo>
                    <a:pt x="632" y="1945"/>
                  </a:lnTo>
                  <a:lnTo>
                    <a:pt x="612" y="1958"/>
                  </a:lnTo>
                  <a:lnTo>
                    <a:pt x="592" y="1971"/>
                  </a:lnTo>
                  <a:lnTo>
                    <a:pt x="573" y="1988"/>
                  </a:lnTo>
                  <a:lnTo>
                    <a:pt x="555" y="2004"/>
                  </a:lnTo>
                  <a:lnTo>
                    <a:pt x="553" y="1794"/>
                  </a:lnTo>
                  <a:lnTo>
                    <a:pt x="553" y="1593"/>
                  </a:lnTo>
                  <a:lnTo>
                    <a:pt x="543" y="1393"/>
                  </a:lnTo>
                  <a:lnTo>
                    <a:pt x="521" y="1179"/>
                  </a:lnTo>
                  <a:lnTo>
                    <a:pt x="507" y="1130"/>
                  </a:lnTo>
                  <a:lnTo>
                    <a:pt x="503" y="1075"/>
                  </a:lnTo>
                  <a:lnTo>
                    <a:pt x="498" y="1023"/>
                  </a:lnTo>
                  <a:lnTo>
                    <a:pt x="483" y="975"/>
                  </a:lnTo>
                  <a:lnTo>
                    <a:pt x="472" y="893"/>
                  </a:lnTo>
                  <a:lnTo>
                    <a:pt x="462" y="809"/>
                  </a:lnTo>
                  <a:lnTo>
                    <a:pt x="450" y="725"/>
                  </a:lnTo>
                  <a:lnTo>
                    <a:pt x="439" y="640"/>
                  </a:lnTo>
                  <a:lnTo>
                    <a:pt x="427" y="554"/>
                  </a:lnTo>
                  <a:lnTo>
                    <a:pt x="416" y="469"/>
                  </a:lnTo>
                  <a:lnTo>
                    <a:pt x="405" y="382"/>
                  </a:lnTo>
                  <a:lnTo>
                    <a:pt x="392" y="294"/>
                  </a:lnTo>
                  <a:lnTo>
                    <a:pt x="377" y="276"/>
                  </a:lnTo>
                  <a:lnTo>
                    <a:pt x="375" y="252"/>
                  </a:lnTo>
                  <a:lnTo>
                    <a:pt x="374" y="227"/>
                  </a:lnTo>
                  <a:lnTo>
                    <a:pt x="357" y="207"/>
                  </a:lnTo>
                  <a:lnTo>
                    <a:pt x="359" y="186"/>
                  </a:lnTo>
                  <a:lnTo>
                    <a:pt x="357" y="160"/>
                  </a:lnTo>
                  <a:lnTo>
                    <a:pt x="351" y="135"/>
                  </a:lnTo>
                  <a:lnTo>
                    <a:pt x="338" y="114"/>
                  </a:lnTo>
                  <a:lnTo>
                    <a:pt x="326" y="115"/>
                  </a:lnTo>
                  <a:lnTo>
                    <a:pt x="320" y="122"/>
                  </a:lnTo>
                  <a:lnTo>
                    <a:pt x="313" y="132"/>
                  </a:lnTo>
                  <a:lnTo>
                    <a:pt x="310" y="142"/>
                  </a:lnTo>
                  <a:lnTo>
                    <a:pt x="318" y="178"/>
                  </a:lnTo>
                  <a:lnTo>
                    <a:pt x="326" y="212"/>
                  </a:lnTo>
                  <a:lnTo>
                    <a:pt x="334" y="245"/>
                  </a:lnTo>
                  <a:lnTo>
                    <a:pt x="343" y="278"/>
                  </a:lnTo>
                  <a:lnTo>
                    <a:pt x="351" y="311"/>
                  </a:lnTo>
                  <a:lnTo>
                    <a:pt x="357" y="345"/>
                  </a:lnTo>
                  <a:lnTo>
                    <a:pt x="364" y="380"/>
                  </a:lnTo>
                  <a:lnTo>
                    <a:pt x="369" y="416"/>
                  </a:lnTo>
                  <a:lnTo>
                    <a:pt x="382" y="502"/>
                  </a:lnTo>
                  <a:lnTo>
                    <a:pt x="395" y="587"/>
                  </a:lnTo>
                  <a:lnTo>
                    <a:pt x="405" y="674"/>
                  </a:lnTo>
                  <a:lnTo>
                    <a:pt x="416" y="761"/>
                  </a:lnTo>
                  <a:lnTo>
                    <a:pt x="426" y="848"/>
                  </a:lnTo>
                  <a:lnTo>
                    <a:pt x="437" y="934"/>
                  </a:lnTo>
                  <a:lnTo>
                    <a:pt x="450" y="1018"/>
                  </a:lnTo>
                  <a:lnTo>
                    <a:pt x="467" y="1100"/>
                  </a:lnTo>
                  <a:lnTo>
                    <a:pt x="481" y="1189"/>
                  </a:lnTo>
                  <a:lnTo>
                    <a:pt x="494" y="1276"/>
                  </a:lnTo>
                  <a:lnTo>
                    <a:pt x="503" y="1363"/>
                  </a:lnTo>
                  <a:lnTo>
                    <a:pt x="506" y="1457"/>
                  </a:lnTo>
                  <a:lnTo>
                    <a:pt x="506" y="1473"/>
                  </a:lnTo>
                  <a:lnTo>
                    <a:pt x="480" y="1406"/>
                  </a:lnTo>
                  <a:lnTo>
                    <a:pt x="458" y="1338"/>
                  </a:lnTo>
                  <a:lnTo>
                    <a:pt x="437" y="1271"/>
                  </a:lnTo>
                  <a:lnTo>
                    <a:pt x="419" y="1204"/>
                  </a:lnTo>
                  <a:lnTo>
                    <a:pt x="400" y="1138"/>
                  </a:lnTo>
                  <a:lnTo>
                    <a:pt x="383" y="1072"/>
                  </a:lnTo>
                  <a:lnTo>
                    <a:pt x="365" y="1006"/>
                  </a:lnTo>
                  <a:lnTo>
                    <a:pt x="346" y="940"/>
                  </a:lnTo>
                  <a:lnTo>
                    <a:pt x="338" y="959"/>
                  </a:lnTo>
                  <a:lnTo>
                    <a:pt x="354" y="1036"/>
                  </a:lnTo>
                  <a:lnTo>
                    <a:pt x="370" y="1113"/>
                  </a:lnTo>
                  <a:lnTo>
                    <a:pt x="390" y="1189"/>
                  </a:lnTo>
                  <a:lnTo>
                    <a:pt x="411" y="1264"/>
                  </a:lnTo>
                  <a:lnTo>
                    <a:pt x="432" y="1338"/>
                  </a:lnTo>
                  <a:lnTo>
                    <a:pt x="457" y="1412"/>
                  </a:lnTo>
                  <a:lnTo>
                    <a:pt x="481" y="1485"/>
                  </a:lnTo>
                  <a:lnTo>
                    <a:pt x="509" y="1555"/>
                  </a:lnTo>
                  <a:lnTo>
                    <a:pt x="509" y="1601"/>
                  </a:lnTo>
                  <a:lnTo>
                    <a:pt x="512" y="1651"/>
                  </a:lnTo>
                  <a:lnTo>
                    <a:pt x="517" y="1705"/>
                  </a:lnTo>
                  <a:lnTo>
                    <a:pt x="516" y="1757"/>
                  </a:lnTo>
                  <a:lnTo>
                    <a:pt x="509" y="1757"/>
                  </a:lnTo>
                  <a:lnTo>
                    <a:pt x="488" y="1710"/>
                  </a:lnTo>
                  <a:lnTo>
                    <a:pt x="468" y="1660"/>
                  </a:lnTo>
                  <a:lnTo>
                    <a:pt x="450" y="1610"/>
                  </a:lnTo>
                  <a:lnTo>
                    <a:pt x="432" y="1557"/>
                  </a:lnTo>
                  <a:lnTo>
                    <a:pt x="416" y="1504"/>
                  </a:lnTo>
                  <a:lnTo>
                    <a:pt x="400" y="1452"/>
                  </a:lnTo>
                  <a:lnTo>
                    <a:pt x="383" y="1399"/>
                  </a:lnTo>
                  <a:lnTo>
                    <a:pt x="369" y="1347"/>
                  </a:lnTo>
                  <a:lnTo>
                    <a:pt x="357" y="1332"/>
                  </a:lnTo>
                  <a:lnTo>
                    <a:pt x="356" y="1370"/>
                  </a:lnTo>
                  <a:lnTo>
                    <a:pt x="359" y="1407"/>
                  </a:lnTo>
                  <a:lnTo>
                    <a:pt x="365" y="1444"/>
                  </a:lnTo>
                  <a:lnTo>
                    <a:pt x="375" y="1481"/>
                  </a:lnTo>
                  <a:lnTo>
                    <a:pt x="387" y="1516"/>
                  </a:lnTo>
                  <a:lnTo>
                    <a:pt x="400" y="1552"/>
                  </a:lnTo>
                  <a:lnTo>
                    <a:pt x="413" y="1587"/>
                  </a:lnTo>
                  <a:lnTo>
                    <a:pt x="427" y="1621"/>
                  </a:lnTo>
                  <a:lnTo>
                    <a:pt x="431" y="1642"/>
                  </a:lnTo>
                  <a:lnTo>
                    <a:pt x="439" y="1665"/>
                  </a:lnTo>
                  <a:lnTo>
                    <a:pt x="449" y="1687"/>
                  </a:lnTo>
                  <a:lnTo>
                    <a:pt x="460" y="1708"/>
                  </a:lnTo>
                  <a:lnTo>
                    <a:pt x="472" y="1730"/>
                  </a:lnTo>
                  <a:lnTo>
                    <a:pt x="480" y="1753"/>
                  </a:lnTo>
                  <a:lnTo>
                    <a:pt x="486" y="1774"/>
                  </a:lnTo>
                  <a:lnTo>
                    <a:pt x="490" y="1797"/>
                  </a:lnTo>
                  <a:lnTo>
                    <a:pt x="512" y="1807"/>
                  </a:lnTo>
                  <a:lnTo>
                    <a:pt x="517" y="1825"/>
                  </a:lnTo>
                  <a:lnTo>
                    <a:pt x="516" y="1848"/>
                  </a:lnTo>
                  <a:lnTo>
                    <a:pt x="516" y="1868"/>
                  </a:lnTo>
                  <a:lnTo>
                    <a:pt x="509" y="1869"/>
                  </a:lnTo>
                  <a:lnTo>
                    <a:pt x="503" y="1869"/>
                  </a:lnTo>
                  <a:lnTo>
                    <a:pt x="496" y="1866"/>
                  </a:lnTo>
                  <a:lnTo>
                    <a:pt x="490" y="1863"/>
                  </a:lnTo>
                  <a:lnTo>
                    <a:pt x="483" y="1858"/>
                  </a:lnTo>
                  <a:lnTo>
                    <a:pt x="476" y="1854"/>
                  </a:lnTo>
                  <a:lnTo>
                    <a:pt x="470" y="1851"/>
                  </a:lnTo>
                  <a:lnTo>
                    <a:pt x="462" y="1851"/>
                  </a:lnTo>
                  <a:lnTo>
                    <a:pt x="445" y="1845"/>
                  </a:lnTo>
                  <a:lnTo>
                    <a:pt x="427" y="1838"/>
                  </a:lnTo>
                  <a:lnTo>
                    <a:pt x="411" y="1833"/>
                  </a:lnTo>
                  <a:lnTo>
                    <a:pt x="395" y="1828"/>
                  </a:lnTo>
                  <a:lnTo>
                    <a:pt x="378" y="1823"/>
                  </a:lnTo>
                  <a:lnTo>
                    <a:pt x="361" y="1820"/>
                  </a:lnTo>
                  <a:lnTo>
                    <a:pt x="344" y="1817"/>
                  </a:lnTo>
                  <a:lnTo>
                    <a:pt x="328" y="1813"/>
                  </a:lnTo>
                  <a:lnTo>
                    <a:pt x="310" y="1810"/>
                  </a:lnTo>
                  <a:lnTo>
                    <a:pt x="292" y="1808"/>
                  </a:lnTo>
                  <a:lnTo>
                    <a:pt x="274" y="1808"/>
                  </a:lnTo>
                  <a:lnTo>
                    <a:pt x="258" y="1807"/>
                  </a:lnTo>
                  <a:lnTo>
                    <a:pt x="238" y="1807"/>
                  </a:lnTo>
                  <a:lnTo>
                    <a:pt x="220" y="1807"/>
                  </a:lnTo>
                  <a:lnTo>
                    <a:pt x="202" y="1807"/>
                  </a:lnTo>
                  <a:lnTo>
                    <a:pt x="183" y="1808"/>
                  </a:lnTo>
                  <a:lnTo>
                    <a:pt x="215" y="1730"/>
                  </a:lnTo>
                  <a:lnTo>
                    <a:pt x="236" y="1646"/>
                  </a:lnTo>
                  <a:lnTo>
                    <a:pt x="246" y="1559"/>
                  </a:lnTo>
                  <a:lnTo>
                    <a:pt x="250" y="1470"/>
                  </a:lnTo>
                  <a:lnTo>
                    <a:pt x="246" y="1383"/>
                  </a:lnTo>
                  <a:lnTo>
                    <a:pt x="240" y="1294"/>
                  </a:lnTo>
                  <a:lnTo>
                    <a:pt x="233" y="1208"/>
                  </a:lnTo>
                  <a:lnTo>
                    <a:pt x="228" y="1128"/>
                  </a:lnTo>
                  <a:lnTo>
                    <a:pt x="223" y="1082"/>
                  </a:lnTo>
                  <a:lnTo>
                    <a:pt x="217" y="1034"/>
                  </a:lnTo>
                  <a:lnTo>
                    <a:pt x="209" y="987"/>
                  </a:lnTo>
                  <a:lnTo>
                    <a:pt x="199" y="939"/>
                  </a:lnTo>
                  <a:lnTo>
                    <a:pt x="187" y="890"/>
                  </a:lnTo>
                  <a:lnTo>
                    <a:pt x="178" y="840"/>
                  </a:lnTo>
                  <a:lnTo>
                    <a:pt x="170" y="793"/>
                  </a:lnTo>
                  <a:lnTo>
                    <a:pt x="163" y="745"/>
                  </a:lnTo>
                  <a:lnTo>
                    <a:pt x="148" y="696"/>
                  </a:lnTo>
                  <a:lnTo>
                    <a:pt x="137" y="645"/>
                  </a:lnTo>
                  <a:lnTo>
                    <a:pt x="127" y="594"/>
                  </a:lnTo>
                  <a:lnTo>
                    <a:pt x="121" y="541"/>
                  </a:lnTo>
                  <a:lnTo>
                    <a:pt x="112" y="488"/>
                  </a:lnTo>
                  <a:lnTo>
                    <a:pt x="103" y="437"/>
                  </a:lnTo>
                  <a:lnTo>
                    <a:pt x="88" y="387"/>
                  </a:lnTo>
                  <a:lnTo>
                    <a:pt x="70" y="339"/>
                  </a:lnTo>
                  <a:lnTo>
                    <a:pt x="58" y="296"/>
                  </a:lnTo>
                  <a:lnTo>
                    <a:pt x="49" y="253"/>
                  </a:lnTo>
                  <a:lnTo>
                    <a:pt x="39" y="211"/>
                  </a:lnTo>
                  <a:lnTo>
                    <a:pt x="31" y="168"/>
                  </a:lnTo>
                  <a:lnTo>
                    <a:pt x="23" y="127"/>
                  </a:lnTo>
                  <a:lnTo>
                    <a:pt x="14" y="84"/>
                  </a:lnTo>
                  <a:lnTo>
                    <a:pt x="6" y="43"/>
                  </a:lnTo>
                  <a:lnTo>
                    <a:pt x="0" y="0"/>
                  </a:lnTo>
                  <a:lnTo>
                    <a:pt x="18" y="2"/>
                  </a:lnTo>
                  <a:lnTo>
                    <a:pt x="36" y="4"/>
                  </a:lnTo>
                  <a:lnTo>
                    <a:pt x="54" y="8"/>
                  </a:lnTo>
                  <a:lnTo>
                    <a:pt x="70" y="13"/>
                  </a:lnTo>
                  <a:lnTo>
                    <a:pt x="88" y="20"/>
                  </a:lnTo>
                  <a:lnTo>
                    <a:pt x="106" y="27"/>
                  </a:lnTo>
                  <a:lnTo>
                    <a:pt x="122" y="33"/>
                  </a:lnTo>
                  <a:lnTo>
                    <a:pt x="140" y="38"/>
                  </a:lnTo>
                  <a:lnTo>
                    <a:pt x="158" y="43"/>
                  </a:lnTo>
                  <a:lnTo>
                    <a:pt x="174" y="48"/>
                  </a:lnTo>
                  <a:lnTo>
                    <a:pt x="192" y="50"/>
                  </a:lnTo>
                  <a:lnTo>
                    <a:pt x="209" y="51"/>
                  </a:lnTo>
                  <a:lnTo>
                    <a:pt x="225" y="50"/>
                  </a:lnTo>
                  <a:lnTo>
                    <a:pt x="243" y="45"/>
                  </a:lnTo>
                  <a:lnTo>
                    <a:pt x="259" y="38"/>
                  </a:lnTo>
                  <a:lnTo>
                    <a:pt x="276" y="28"/>
                  </a:lnTo>
                  <a:close/>
                </a:path>
              </a:pathLst>
            </a:custGeom>
            <a:solidFill>
              <a:srgbClr val="BF7F3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01" name="Freeform 9"/>
            <p:cNvSpPr>
              <a:spLocks/>
            </p:cNvSpPr>
            <p:nvPr/>
          </p:nvSpPr>
          <p:spPr bwMode="auto">
            <a:xfrm>
              <a:off x="1042" y="2350"/>
              <a:ext cx="16" cy="516"/>
            </a:xfrm>
            <a:custGeom>
              <a:avLst/>
              <a:gdLst/>
              <a:ahLst/>
              <a:cxnLst>
                <a:cxn ang="0">
                  <a:pos x="26" y="18"/>
                </a:cxn>
                <a:cxn ang="0">
                  <a:pos x="23" y="182"/>
                </a:cxn>
                <a:cxn ang="0">
                  <a:pos x="18" y="335"/>
                </a:cxn>
                <a:cxn ang="0">
                  <a:pos x="13" y="488"/>
                </a:cxn>
                <a:cxn ang="0">
                  <a:pos x="5" y="654"/>
                </a:cxn>
                <a:cxn ang="0">
                  <a:pos x="10" y="693"/>
                </a:cxn>
                <a:cxn ang="0">
                  <a:pos x="15" y="735"/>
                </a:cxn>
                <a:cxn ang="0">
                  <a:pos x="17" y="777"/>
                </a:cxn>
                <a:cxn ang="0">
                  <a:pos x="17" y="822"/>
                </a:cxn>
                <a:cxn ang="0">
                  <a:pos x="20" y="876"/>
                </a:cxn>
                <a:cxn ang="0">
                  <a:pos x="28" y="930"/>
                </a:cxn>
                <a:cxn ang="0">
                  <a:pos x="33" y="983"/>
                </a:cxn>
                <a:cxn ang="0">
                  <a:pos x="26" y="1032"/>
                </a:cxn>
                <a:cxn ang="0">
                  <a:pos x="18" y="979"/>
                </a:cxn>
                <a:cxn ang="0">
                  <a:pos x="12" y="922"/>
                </a:cxn>
                <a:cxn ang="0">
                  <a:pos x="7" y="863"/>
                </a:cxn>
                <a:cxn ang="0">
                  <a:pos x="5" y="807"/>
                </a:cxn>
                <a:cxn ang="0">
                  <a:pos x="0" y="608"/>
                </a:cxn>
                <a:cxn ang="0">
                  <a:pos x="2" y="404"/>
                </a:cxn>
                <a:cxn ang="0">
                  <a:pos x="7" y="200"/>
                </a:cxn>
                <a:cxn ang="0">
                  <a:pos x="10" y="0"/>
                </a:cxn>
                <a:cxn ang="0">
                  <a:pos x="26" y="18"/>
                </a:cxn>
              </a:cxnLst>
              <a:rect l="0" t="0" r="r" b="b"/>
              <a:pathLst>
                <a:path w="33" h="1032">
                  <a:moveTo>
                    <a:pt x="26" y="18"/>
                  </a:moveTo>
                  <a:lnTo>
                    <a:pt x="23" y="182"/>
                  </a:lnTo>
                  <a:lnTo>
                    <a:pt x="18" y="335"/>
                  </a:lnTo>
                  <a:lnTo>
                    <a:pt x="13" y="488"/>
                  </a:lnTo>
                  <a:lnTo>
                    <a:pt x="5" y="654"/>
                  </a:lnTo>
                  <a:lnTo>
                    <a:pt x="10" y="693"/>
                  </a:lnTo>
                  <a:lnTo>
                    <a:pt x="15" y="735"/>
                  </a:lnTo>
                  <a:lnTo>
                    <a:pt x="17" y="777"/>
                  </a:lnTo>
                  <a:lnTo>
                    <a:pt x="17" y="822"/>
                  </a:lnTo>
                  <a:lnTo>
                    <a:pt x="20" y="876"/>
                  </a:lnTo>
                  <a:lnTo>
                    <a:pt x="28" y="930"/>
                  </a:lnTo>
                  <a:lnTo>
                    <a:pt x="33" y="983"/>
                  </a:lnTo>
                  <a:lnTo>
                    <a:pt x="26" y="1032"/>
                  </a:lnTo>
                  <a:lnTo>
                    <a:pt x="18" y="979"/>
                  </a:lnTo>
                  <a:lnTo>
                    <a:pt x="12" y="922"/>
                  </a:lnTo>
                  <a:lnTo>
                    <a:pt x="7" y="863"/>
                  </a:lnTo>
                  <a:lnTo>
                    <a:pt x="5" y="807"/>
                  </a:lnTo>
                  <a:lnTo>
                    <a:pt x="0" y="608"/>
                  </a:lnTo>
                  <a:lnTo>
                    <a:pt x="2" y="404"/>
                  </a:lnTo>
                  <a:lnTo>
                    <a:pt x="7" y="200"/>
                  </a:lnTo>
                  <a:lnTo>
                    <a:pt x="10" y="0"/>
                  </a:lnTo>
                  <a:lnTo>
                    <a:pt x="26" y="18"/>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3000" name="Freeform 8"/>
            <p:cNvSpPr>
              <a:spLocks/>
            </p:cNvSpPr>
            <p:nvPr/>
          </p:nvSpPr>
          <p:spPr bwMode="auto">
            <a:xfrm>
              <a:off x="941" y="2710"/>
              <a:ext cx="62" cy="293"/>
            </a:xfrm>
            <a:custGeom>
              <a:avLst/>
              <a:gdLst/>
              <a:ahLst/>
              <a:cxnLst>
                <a:cxn ang="0">
                  <a:pos x="17" y="568"/>
                </a:cxn>
                <a:cxn ang="0">
                  <a:pos x="0" y="587"/>
                </a:cxn>
                <a:cxn ang="0">
                  <a:pos x="2" y="560"/>
                </a:cxn>
                <a:cxn ang="0">
                  <a:pos x="14" y="534"/>
                </a:cxn>
                <a:cxn ang="0">
                  <a:pos x="25" y="506"/>
                </a:cxn>
                <a:cxn ang="0">
                  <a:pos x="31" y="476"/>
                </a:cxn>
                <a:cxn ang="0">
                  <a:pos x="53" y="421"/>
                </a:cxn>
                <a:cxn ang="0">
                  <a:pos x="71" y="363"/>
                </a:cxn>
                <a:cxn ang="0">
                  <a:pos x="85" y="304"/>
                </a:cxn>
                <a:cxn ang="0">
                  <a:pos x="97" y="243"/>
                </a:cxn>
                <a:cxn ang="0">
                  <a:pos x="107" y="182"/>
                </a:cxn>
                <a:cxn ang="0">
                  <a:pos x="113" y="121"/>
                </a:cxn>
                <a:cxn ang="0">
                  <a:pos x="116" y="61"/>
                </a:cxn>
                <a:cxn ang="0">
                  <a:pos x="118" y="0"/>
                </a:cxn>
                <a:cxn ang="0">
                  <a:pos x="125" y="72"/>
                </a:cxn>
                <a:cxn ang="0">
                  <a:pos x="125" y="144"/>
                </a:cxn>
                <a:cxn ang="0">
                  <a:pos x="118" y="217"/>
                </a:cxn>
                <a:cxn ang="0">
                  <a:pos x="105" y="289"/>
                </a:cxn>
                <a:cxn ang="0">
                  <a:pos x="89" y="360"/>
                </a:cxn>
                <a:cxn ang="0">
                  <a:pos x="67" y="430"/>
                </a:cxn>
                <a:cxn ang="0">
                  <a:pos x="45" y="501"/>
                </a:cxn>
                <a:cxn ang="0">
                  <a:pos x="17" y="568"/>
                </a:cxn>
              </a:cxnLst>
              <a:rect l="0" t="0" r="r" b="b"/>
              <a:pathLst>
                <a:path w="125" h="587">
                  <a:moveTo>
                    <a:pt x="17" y="568"/>
                  </a:moveTo>
                  <a:lnTo>
                    <a:pt x="0" y="587"/>
                  </a:lnTo>
                  <a:lnTo>
                    <a:pt x="2" y="560"/>
                  </a:lnTo>
                  <a:lnTo>
                    <a:pt x="14" y="534"/>
                  </a:lnTo>
                  <a:lnTo>
                    <a:pt x="25" y="506"/>
                  </a:lnTo>
                  <a:lnTo>
                    <a:pt x="31" y="476"/>
                  </a:lnTo>
                  <a:lnTo>
                    <a:pt x="53" y="421"/>
                  </a:lnTo>
                  <a:lnTo>
                    <a:pt x="71" y="363"/>
                  </a:lnTo>
                  <a:lnTo>
                    <a:pt x="85" y="304"/>
                  </a:lnTo>
                  <a:lnTo>
                    <a:pt x="97" y="243"/>
                  </a:lnTo>
                  <a:lnTo>
                    <a:pt x="107" y="182"/>
                  </a:lnTo>
                  <a:lnTo>
                    <a:pt x="113" y="121"/>
                  </a:lnTo>
                  <a:lnTo>
                    <a:pt x="116" y="61"/>
                  </a:lnTo>
                  <a:lnTo>
                    <a:pt x="118" y="0"/>
                  </a:lnTo>
                  <a:lnTo>
                    <a:pt x="125" y="72"/>
                  </a:lnTo>
                  <a:lnTo>
                    <a:pt x="125" y="144"/>
                  </a:lnTo>
                  <a:lnTo>
                    <a:pt x="118" y="217"/>
                  </a:lnTo>
                  <a:lnTo>
                    <a:pt x="105" y="289"/>
                  </a:lnTo>
                  <a:lnTo>
                    <a:pt x="89" y="360"/>
                  </a:lnTo>
                  <a:lnTo>
                    <a:pt x="67" y="430"/>
                  </a:lnTo>
                  <a:lnTo>
                    <a:pt x="45" y="501"/>
                  </a:lnTo>
                  <a:lnTo>
                    <a:pt x="17" y="568"/>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2999" name="Freeform 7"/>
            <p:cNvSpPr>
              <a:spLocks/>
            </p:cNvSpPr>
            <p:nvPr/>
          </p:nvSpPr>
          <p:spPr bwMode="auto">
            <a:xfrm>
              <a:off x="467" y="2967"/>
              <a:ext cx="411" cy="143"/>
            </a:xfrm>
            <a:custGeom>
              <a:avLst/>
              <a:gdLst/>
              <a:ahLst/>
              <a:cxnLst>
                <a:cxn ang="0">
                  <a:pos x="802" y="64"/>
                </a:cxn>
                <a:cxn ang="0">
                  <a:pos x="818" y="78"/>
                </a:cxn>
                <a:cxn ang="0">
                  <a:pos x="821" y="97"/>
                </a:cxn>
                <a:cxn ang="0">
                  <a:pos x="823" y="125"/>
                </a:cxn>
                <a:cxn ang="0">
                  <a:pos x="821" y="153"/>
                </a:cxn>
                <a:cxn ang="0">
                  <a:pos x="805" y="170"/>
                </a:cxn>
                <a:cxn ang="0">
                  <a:pos x="767" y="178"/>
                </a:cxn>
                <a:cxn ang="0">
                  <a:pos x="720" y="193"/>
                </a:cxn>
                <a:cxn ang="0">
                  <a:pos x="671" y="204"/>
                </a:cxn>
                <a:cxn ang="0">
                  <a:pos x="619" y="214"/>
                </a:cxn>
                <a:cxn ang="0">
                  <a:pos x="568" y="222"/>
                </a:cxn>
                <a:cxn ang="0">
                  <a:pos x="516" y="232"/>
                </a:cxn>
                <a:cxn ang="0">
                  <a:pos x="465" y="244"/>
                </a:cxn>
                <a:cxn ang="0">
                  <a:pos x="416" y="258"/>
                </a:cxn>
                <a:cxn ang="0">
                  <a:pos x="369" y="271"/>
                </a:cxn>
                <a:cxn ang="0">
                  <a:pos x="317" y="278"/>
                </a:cxn>
                <a:cxn ang="0">
                  <a:pos x="264" y="285"/>
                </a:cxn>
                <a:cxn ang="0">
                  <a:pos x="212" y="286"/>
                </a:cxn>
                <a:cxn ang="0">
                  <a:pos x="160" y="286"/>
                </a:cxn>
                <a:cxn ang="0">
                  <a:pos x="109" y="278"/>
                </a:cxn>
                <a:cxn ang="0">
                  <a:pos x="64" y="263"/>
                </a:cxn>
                <a:cxn ang="0">
                  <a:pos x="19" y="240"/>
                </a:cxn>
                <a:cxn ang="0">
                  <a:pos x="28" y="204"/>
                </a:cxn>
                <a:cxn ang="0">
                  <a:pos x="88" y="171"/>
                </a:cxn>
                <a:cxn ang="0">
                  <a:pos x="150" y="147"/>
                </a:cxn>
                <a:cxn ang="0">
                  <a:pos x="214" y="125"/>
                </a:cxn>
                <a:cxn ang="0">
                  <a:pos x="258" y="130"/>
                </a:cxn>
                <a:cxn ang="0">
                  <a:pos x="286" y="147"/>
                </a:cxn>
                <a:cxn ang="0">
                  <a:pos x="318" y="153"/>
                </a:cxn>
                <a:cxn ang="0">
                  <a:pos x="349" y="158"/>
                </a:cxn>
                <a:cxn ang="0">
                  <a:pos x="382" y="181"/>
                </a:cxn>
                <a:cxn ang="0">
                  <a:pos x="392" y="165"/>
                </a:cxn>
                <a:cxn ang="0">
                  <a:pos x="393" y="148"/>
                </a:cxn>
                <a:cxn ang="0">
                  <a:pos x="366" y="140"/>
                </a:cxn>
                <a:cxn ang="0">
                  <a:pos x="338" y="132"/>
                </a:cxn>
                <a:cxn ang="0">
                  <a:pos x="310" y="122"/>
                </a:cxn>
                <a:cxn ang="0">
                  <a:pos x="284" y="109"/>
                </a:cxn>
                <a:cxn ang="0">
                  <a:pos x="325" y="101"/>
                </a:cxn>
                <a:cxn ang="0">
                  <a:pos x="369" y="115"/>
                </a:cxn>
                <a:cxn ang="0">
                  <a:pos x="413" y="130"/>
                </a:cxn>
                <a:cxn ang="0">
                  <a:pos x="459" y="127"/>
                </a:cxn>
                <a:cxn ang="0">
                  <a:pos x="447" y="114"/>
                </a:cxn>
                <a:cxn ang="0">
                  <a:pos x="431" y="104"/>
                </a:cxn>
                <a:cxn ang="0">
                  <a:pos x="415" y="96"/>
                </a:cxn>
                <a:cxn ang="0">
                  <a:pos x="398" y="87"/>
                </a:cxn>
                <a:cxn ang="0">
                  <a:pos x="382" y="84"/>
                </a:cxn>
                <a:cxn ang="0">
                  <a:pos x="364" y="78"/>
                </a:cxn>
                <a:cxn ang="0">
                  <a:pos x="351" y="68"/>
                </a:cxn>
                <a:cxn ang="0">
                  <a:pos x="349" y="54"/>
                </a:cxn>
                <a:cxn ang="0">
                  <a:pos x="398" y="30"/>
                </a:cxn>
                <a:cxn ang="0">
                  <a:pos x="452" y="12"/>
                </a:cxn>
                <a:cxn ang="0">
                  <a:pos x="511" y="2"/>
                </a:cxn>
                <a:cxn ang="0">
                  <a:pos x="570" y="0"/>
                </a:cxn>
                <a:cxn ang="0">
                  <a:pos x="630" y="7"/>
                </a:cxn>
                <a:cxn ang="0">
                  <a:pos x="689" y="20"/>
                </a:cxn>
                <a:cxn ang="0">
                  <a:pos x="743" y="40"/>
                </a:cxn>
                <a:cxn ang="0">
                  <a:pos x="790" y="66"/>
                </a:cxn>
              </a:cxnLst>
              <a:rect l="0" t="0" r="r" b="b"/>
              <a:pathLst>
                <a:path w="823" h="286">
                  <a:moveTo>
                    <a:pt x="790" y="66"/>
                  </a:moveTo>
                  <a:lnTo>
                    <a:pt x="802" y="64"/>
                  </a:lnTo>
                  <a:lnTo>
                    <a:pt x="811" y="69"/>
                  </a:lnTo>
                  <a:lnTo>
                    <a:pt x="818" y="78"/>
                  </a:lnTo>
                  <a:lnTo>
                    <a:pt x="821" y="87"/>
                  </a:lnTo>
                  <a:lnTo>
                    <a:pt x="821" y="97"/>
                  </a:lnTo>
                  <a:lnTo>
                    <a:pt x="821" y="110"/>
                  </a:lnTo>
                  <a:lnTo>
                    <a:pt x="823" y="125"/>
                  </a:lnTo>
                  <a:lnTo>
                    <a:pt x="823" y="140"/>
                  </a:lnTo>
                  <a:lnTo>
                    <a:pt x="821" y="153"/>
                  </a:lnTo>
                  <a:lnTo>
                    <a:pt x="815" y="163"/>
                  </a:lnTo>
                  <a:lnTo>
                    <a:pt x="805" y="170"/>
                  </a:lnTo>
                  <a:lnTo>
                    <a:pt x="790" y="170"/>
                  </a:lnTo>
                  <a:lnTo>
                    <a:pt x="767" y="178"/>
                  </a:lnTo>
                  <a:lnTo>
                    <a:pt x="744" y="186"/>
                  </a:lnTo>
                  <a:lnTo>
                    <a:pt x="720" y="193"/>
                  </a:lnTo>
                  <a:lnTo>
                    <a:pt x="695" y="199"/>
                  </a:lnTo>
                  <a:lnTo>
                    <a:pt x="671" y="204"/>
                  </a:lnTo>
                  <a:lnTo>
                    <a:pt x="645" y="209"/>
                  </a:lnTo>
                  <a:lnTo>
                    <a:pt x="619" y="214"/>
                  </a:lnTo>
                  <a:lnTo>
                    <a:pt x="594" y="219"/>
                  </a:lnTo>
                  <a:lnTo>
                    <a:pt x="568" y="222"/>
                  </a:lnTo>
                  <a:lnTo>
                    <a:pt x="542" y="227"/>
                  </a:lnTo>
                  <a:lnTo>
                    <a:pt x="516" y="232"/>
                  </a:lnTo>
                  <a:lnTo>
                    <a:pt x="490" y="237"/>
                  </a:lnTo>
                  <a:lnTo>
                    <a:pt x="465" y="244"/>
                  </a:lnTo>
                  <a:lnTo>
                    <a:pt x="441" y="252"/>
                  </a:lnTo>
                  <a:lnTo>
                    <a:pt x="416" y="258"/>
                  </a:lnTo>
                  <a:lnTo>
                    <a:pt x="393" y="268"/>
                  </a:lnTo>
                  <a:lnTo>
                    <a:pt x="369" y="271"/>
                  </a:lnTo>
                  <a:lnTo>
                    <a:pt x="343" y="275"/>
                  </a:lnTo>
                  <a:lnTo>
                    <a:pt x="317" y="278"/>
                  </a:lnTo>
                  <a:lnTo>
                    <a:pt x="290" y="281"/>
                  </a:lnTo>
                  <a:lnTo>
                    <a:pt x="264" y="285"/>
                  </a:lnTo>
                  <a:lnTo>
                    <a:pt x="238" y="286"/>
                  </a:lnTo>
                  <a:lnTo>
                    <a:pt x="212" y="286"/>
                  </a:lnTo>
                  <a:lnTo>
                    <a:pt x="186" y="286"/>
                  </a:lnTo>
                  <a:lnTo>
                    <a:pt x="160" y="286"/>
                  </a:lnTo>
                  <a:lnTo>
                    <a:pt x="135" y="283"/>
                  </a:lnTo>
                  <a:lnTo>
                    <a:pt x="109" y="278"/>
                  </a:lnTo>
                  <a:lnTo>
                    <a:pt x="86" y="271"/>
                  </a:lnTo>
                  <a:lnTo>
                    <a:pt x="64" y="263"/>
                  </a:lnTo>
                  <a:lnTo>
                    <a:pt x="41" y="253"/>
                  </a:lnTo>
                  <a:lnTo>
                    <a:pt x="19" y="240"/>
                  </a:lnTo>
                  <a:lnTo>
                    <a:pt x="0" y="225"/>
                  </a:lnTo>
                  <a:lnTo>
                    <a:pt x="28" y="204"/>
                  </a:lnTo>
                  <a:lnTo>
                    <a:pt x="57" y="186"/>
                  </a:lnTo>
                  <a:lnTo>
                    <a:pt x="88" y="171"/>
                  </a:lnTo>
                  <a:lnTo>
                    <a:pt x="119" y="158"/>
                  </a:lnTo>
                  <a:lnTo>
                    <a:pt x="150" y="147"/>
                  </a:lnTo>
                  <a:lnTo>
                    <a:pt x="181" y="135"/>
                  </a:lnTo>
                  <a:lnTo>
                    <a:pt x="214" y="125"/>
                  </a:lnTo>
                  <a:lnTo>
                    <a:pt x="245" y="115"/>
                  </a:lnTo>
                  <a:lnTo>
                    <a:pt x="258" y="130"/>
                  </a:lnTo>
                  <a:lnTo>
                    <a:pt x="271" y="140"/>
                  </a:lnTo>
                  <a:lnTo>
                    <a:pt x="286" y="147"/>
                  </a:lnTo>
                  <a:lnTo>
                    <a:pt x="302" y="151"/>
                  </a:lnTo>
                  <a:lnTo>
                    <a:pt x="318" y="153"/>
                  </a:lnTo>
                  <a:lnTo>
                    <a:pt x="335" y="156"/>
                  </a:lnTo>
                  <a:lnTo>
                    <a:pt x="349" y="158"/>
                  </a:lnTo>
                  <a:lnTo>
                    <a:pt x="366" y="163"/>
                  </a:lnTo>
                  <a:lnTo>
                    <a:pt x="382" y="181"/>
                  </a:lnTo>
                  <a:lnTo>
                    <a:pt x="387" y="173"/>
                  </a:lnTo>
                  <a:lnTo>
                    <a:pt x="392" y="165"/>
                  </a:lnTo>
                  <a:lnTo>
                    <a:pt x="395" y="158"/>
                  </a:lnTo>
                  <a:lnTo>
                    <a:pt x="393" y="148"/>
                  </a:lnTo>
                  <a:lnTo>
                    <a:pt x="380" y="143"/>
                  </a:lnTo>
                  <a:lnTo>
                    <a:pt x="366" y="140"/>
                  </a:lnTo>
                  <a:lnTo>
                    <a:pt x="353" y="135"/>
                  </a:lnTo>
                  <a:lnTo>
                    <a:pt x="338" y="132"/>
                  </a:lnTo>
                  <a:lnTo>
                    <a:pt x="325" y="127"/>
                  </a:lnTo>
                  <a:lnTo>
                    <a:pt x="310" y="122"/>
                  </a:lnTo>
                  <a:lnTo>
                    <a:pt x="297" y="115"/>
                  </a:lnTo>
                  <a:lnTo>
                    <a:pt x="284" y="109"/>
                  </a:lnTo>
                  <a:lnTo>
                    <a:pt x="304" y="101"/>
                  </a:lnTo>
                  <a:lnTo>
                    <a:pt x="325" y="101"/>
                  </a:lnTo>
                  <a:lnTo>
                    <a:pt x="346" y="107"/>
                  </a:lnTo>
                  <a:lnTo>
                    <a:pt x="369" y="115"/>
                  </a:lnTo>
                  <a:lnTo>
                    <a:pt x="390" y="124"/>
                  </a:lnTo>
                  <a:lnTo>
                    <a:pt x="413" y="130"/>
                  </a:lnTo>
                  <a:lnTo>
                    <a:pt x="436" y="133"/>
                  </a:lnTo>
                  <a:lnTo>
                    <a:pt x="459" y="127"/>
                  </a:lnTo>
                  <a:lnTo>
                    <a:pt x="454" y="120"/>
                  </a:lnTo>
                  <a:lnTo>
                    <a:pt x="447" y="114"/>
                  </a:lnTo>
                  <a:lnTo>
                    <a:pt x="439" y="109"/>
                  </a:lnTo>
                  <a:lnTo>
                    <a:pt x="431" y="104"/>
                  </a:lnTo>
                  <a:lnTo>
                    <a:pt x="423" y="101"/>
                  </a:lnTo>
                  <a:lnTo>
                    <a:pt x="415" y="96"/>
                  </a:lnTo>
                  <a:lnTo>
                    <a:pt x="406" y="92"/>
                  </a:lnTo>
                  <a:lnTo>
                    <a:pt x="398" y="87"/>
                  </a:lnTo>
                  <a:lnTo>
                    <a:pt x="390" y="86"/>
                  </a:lnTo>
                  <a:lnTo>
                    <a:pt x="382" y="84"/>
                  </a:lnTo>
                  <a:lnTo>
                    <a:pt x="372" y="81"/>
                  </a:lnTo>
                  <a:lnTo>
                    <a:pt x="364" y="78"/>
                  </a:lnTo>
                  <a:lnTo>
                    <a:pt x="356" y="73"/>
                  </a:lnTo>
                  <a:lnTo>
                    <a:pt x="351" y="68"/>
                  </a:lnTo>
                  <a:lnTo>
                    <a:pt x="348" y="61"/>
                  </a:lnTo>
                  <a:lnTo>
                    <a:pt x="349" y="54"/>
                  </a:lnTo>
                  <a:lnTo>
                    <a:pt x="372" y="41"/>
                  </a:lnTo>
                  <a:lnTo>
                    <a:pt x="398" y="30"/>
                  </a:lnTo>
                  <a:lnTo>
                    <a:pt x="424" y="20"/>
                  </a:lnTo>
                  <a:lnTo>
                    <a:pt x="452" y="12"/>
                  </a:lnTo>
                  <a:lnTo>
                    <a:pt x="480" y="7"/>
                  </a:lnTo>
                  <a:lnTo>
                    <a:pt x="511" y="2"/>
                  </a:lnTo>
                  <a:lnTo>
                    <a:pt x="540" y="0"/>
                  </a:lnTo>
                  <a:lnTo>
                    <a:pt x="570" y="0"/>
                  </a:lnTo>
                  <a:lnTo>
                    <a:pt x="601" y="4"/>
                  </a:lnTo>
                  <a:lnTo>
                    <a:pt x="630" y="7"/>
                  </a:lnTo>
                  <a:lnTo>
                    <a:pt x="659" y="12"/>
                  </a:lnTo>
                  <a:lnTo>
                    <a:pt x="689" y="20"/>
                  </a:lnTo>
                  <a:lnTo>
                    <a:pt x="717" y="28"/>
                  </a:lnTo>
                  <a:lnTo>
                    <a:pt x="743" y="40"/>
                  </a:lnTo>
                  <a:lnTo>
                    <a:pt x="767" y="51"/>
                  </a:lnTo>
                  <a:lnTo>
                    <a:pt x="790" y="66"/>
                  </a:lnTo>
                  <a:close/>
                </a:path>
              </a:pathLst>
            </a:custGeom>
            <a:solidFill>
              <a:srgbClr val="007F7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2998" name="Freeform 6"/>
            <p:cNvSpPr>
              <a:spLocks/>
            </p:cNvSpPr>
            <p:nvPr/>
          </p:nvSpPr>
          <p:spPr bwMode="auto">
            <a:xfrm>
              <a:off x="894" y="3008"/>
              <a:ext cx="275" cy="154"/>
            </a:xfrm>
            <a:custGeom>
              <a:avLst/>
              <a:gdLst/>
              <a:ahLst/>
              <a:cxnLst>
                <a:cxn ang="0">
                  <a:pos x="530" y="163"/>
                </a:cxn>
                <a:cxn ang="0">
                  <a:pos x="539" y="180"/>
                </a:cxn>
                <a:cxn ang="0">
                  <a:pos x="543" y="199"/>
                </a:cxn>
                <a:cxn ang="0">
                  <a:pos x="547" y="221"/>
                </a:cxn>
                <a:cxn ang="0">
                  <a:pos x="550" y="242"/>
                </a:cxn>
                <a:cxn ang="0">
                  <a:pos x="539" y="263"/>
                </a:cxn>
                <a:cxn ang="0">
                  <a:pos x="511" y="262"/>
                </a:cxn>
                <a:cxn ang="0">
                  <a:pos x="481" y="262"/>
                </a:cxn>
                <a:cxn ang="0">
                  <a:pos x="454" y="263"/>
                </a:cxn>
                <a:cxn ang="0">
                  <a:pos x="426" y="265"/>
                </a:cxn>
                <a:cxn ang="0">
                  <a:pos x="398" y="267"/>
                </a:cxn>
                <a:cxn ang="0">
                  <a:pos x="372" y="270"/>
                </a:cxn>
                <a:cxn ang="0">
                  <a:pos x="344" y="275"/>
                </a:cxn>
                <a:cxn ang="0">
                  <a:pos x="316" y="278"/>
                </a:cxn>
                <a:cxn ang="0">
                  <a:pos x="289" y="283"/>
                </a:cxn>
                <a:cxn ang="0">
                  <a:pos x="261" y="288"/>
                </a:cxn>
                <a:cxn ang="0">
                  <a:pos x="235" y="293"/>
                </a:cxn>
                <a:cxn ang="0">
                  <a:pos x="207" y="296"/>
                </a:cxn>
                <a:cxn ang="0">
                  <a:pos x="179" y="300"/>
                </a:cxn>
                <a:cxn ang="0">
                  <a:pos x="152" y="303"/>
                </a:cxn>
                <a:cxn ang="0">
                  <a:pos x="122" y="306"/>
                </a:cxn>
                <a:cxn ang="0">
                  <a:pos x="94" y="308"/>
                </a:cxn>
                <a:cxn ang="0">
                  <a:pos x="6" y="301"/>
                </a:cxn>
                <a:cxn ang="0">
                  <a:pos x="0" y="263"/>
                </a:cxn>
                <a:cxn ang="0">
                  <a:pos x="6" y="232"/>
                </a:cxn>
                <a:cxn ang="0">
                  <a:pos x="16" y="203"/>
                </a:cxn>
                <a:cxn ang="0">
                  <a:pos x="29" y="170"/>
                </a:cxn>
                <a:cxn ang="0">
                  <a:pos x="32" y="152"/>
                </a:cxn>
                <a:cxn ang="0">
                  <a:pos x="41" y="135"/>
                </a:cxn>
                <a:cxn ang="0">
                  <a:pos x="47" y="119"/>
                </a:cxn>
                <a:cxn ang="0">
                  <a:pos x="45" y="99"/>
                </a:cxn>
                <a:cxn ang="0">
                  <a:pos x="60" y="89"/>
                </a:cxn>
                <a:cxn ang="0">
                  <a:pos x="73" y="78"/>
                </a:cxn>
                <a:cxn ang="0">
                  <a:pos x="88" y="68"/>
                </a:cxn>
                <a:cxn ang="0">
                  <a:pos x="101" y="56"/>
                </a:cxn>
                <a:cxn ang="0">
                  <a:pos x="116" y="46"/>
                </a:cxn>
                <a:cxn ang="0">
                  <a:pos x="132" y="37"/>
                </a:cxn>
                <a:cxn ang="0">
                  <a:pos x="147" y="30"/>
                </a:cxn>
                <a:cxn ang="0">
                  <a:pos x="165" y="27"/>
                </a:cxn>
                <a:cxn ang="0">
                  <a:pos x="186" y="17"/>
                </a:cxn>
                <a:cxn ang="0">
                  <a:pos x="209" y="10"/>
                </a:cxn>
                <a:cxn ang="0">
                  <a:pos x="233" y="5"/>
                </a:cxn>
                <a:cxn ang="0">
                  <a:pos x="258" y="2"/>
                </a:cxn>
                <a:cxn ang="0">
                  <a:pos x="284" y="0"/>
                </a:cxn>
                <a:cxn ang="0">
                  <a:pos x="307" y="0"/>
                </a:cxn>
                <a:cxn ang="0">
                  <a:pos x="330" y="2"/>
                </a:cxn>
                <a:cxn ang="0">
                  <a:pos x="349" y="5"/>
                </a:cxn>
                <a:cxn ang="0">
                  <a:pos x="372" y="25"/>
                </a:cxn>
                <a:cxn ang="0">
                  <a:pos x="396" y="43"/>
                </a:cxn>
                <a:cxn ang="0">
                  <a:pos x="421" y="61"/>
                </a:cxn>
                <a:cxn ang="0">
                  <a:pos x="445" y="79"/>
                </a:cxn>
                <a:cxn ang="0">
                  <a:pos x="468" y="97"/>
                </a:cxn>
                <a:cxn ang="0">
                  <a:pos x="491" y="117"/>
                </a:cxn>
                <a:cxn ang="0">
                  <a:pos x="511" y="139"/>
                </a:cxn>
                <a:cxn ang="0">
                  <a:pos x="530" y="163"/>
                </a:cxn>
              </a:cxnLst>
              <a:rect l="0" t="0" r="r" b="b"/>
              <a:pathLst>
                <a:path w="550" h="308">
                  <a:moveTo>
                    <a:pt x="530" y="163"/>
                  </a:moveTo>
                  <a:lnTo>
                    <a:pt x="539" y="180"/>
                  </a:lnTo>
                  <a:lnTo>
                    <a:pt x="543" y="199"/>
                  </a:lnTo>
                  <a:lnTo>
                    <a:pt x="547" y="221"/>
                  </a:lnTo>
                  <a:lnTo>
                    <a:pt x="550" y="242"/>
                  </a:lnTo>
                  <a:lnTo>
                    <a:pt x="539" y="263"/>
                  </a:lnTo>
                  <a:lnTo>
                    <a:pt x="511" y="262"/>
                  </a:lnTo>
                  <a:lnTo>
                    <a:pt x="481" y="262"/>
                  </a:lnTo>
                  <a:lnTo>
                    <a:pt x="454" y="263"/>
                  </a:lnTo>
                  <a:lnTo>
                    <a:pt x="426" y="265"/>
                  </a:lnTo>
                  <a:lnTo>
                    <a:pt x="398" y="267"/>
                  </a:lnTo>
                  <a:lnTo>
                    <a:pt x="372" y="270"/>
                  </a:lnTo>
                  <a:lnTo>
                    <a:pt x="344" y="275"/>
                  </a:lnTo>
                  <a:lnTo>
                    <a:pt x="316" y="278"/>
                  </a:lnTo>
                  <a:lnTo>
                    <a:pt x="289" y="283"/>
                  </a:lnTo>
                  <a:lnTo>
                    <a:pt x="261" y="288"/>
                  </a:lnTo>
                  <a:lnTo>
                    <a:pt x="235" y="293"/>
                  </a:lnTo>
                  <a:lnTo>
                    <a:pt x="207" y="296"/>
                  </a:lnTo>
                  <a:lnTo>
                    <a:pt x="179" y="300"/>
                  </a:lnTo>
                  <a:lnTo>
                    <a:pt x="152" y="303"/>
                  </a:lnTo>
                  <a:lnTo>
                    <a:pt x="122" y="306"/>
                  </a:lnTo>
                  <a:lnTo>
                    <a:pt x="94" y="308"/>
                  </a:lnTo>
                  <a:lnTo>
                    <a:pt x="6" y="301"/>
                  </a:lnTo>
                  <a:lnTo>
                    <a:pt x="0" y="263"/>
                  </a:lnTo>
                  <a:lnTo>
                    <a:pt x="6" y="232"/>
                  </a:lnTo>
                  <a:lnTo>
                    <a:pt x="16" y="203"/>
                  </a:lnTo>
                  <a:lnTo>
                    <a:pt x="29" y="170"/>
                  </a:lnTo>
                  <a:lnTo>
                    <a:pt x="32" y="152"/>
                  </a:lnTo>
                  <a:lnTo>
                    <a:pt x="41" y="135"/>
                  </a:lnTo>
                  <a:lnTo>
                    <a:pt x="47" y="119"/>
                  </a:lnTo>
                  <a:lnTo>
                    <a:pt x="45" y="99"/>
                  </a:lnTo>
                  <a:lnTo>
                    <a:pt x="60" y="89"/>
                  </a:lnTo>
                  <a:lnTo>
                    <a:pt x="73" y="78"/>
                  </a:lnTo>
                  <a:lnTo>
                    <a:pt x="88" y="68"/>
                  </a:lnTo>
                  <a:lnTo>
                    <a:pt x="101" y="56"/>
                  </a:lnTo>
                  <a:lnTo>
                    <a:pt x="116" y="46"/>
                  </a:lnTo>
                  <a:lnTo>
                    <a:pt x="132" y="37"/>
                  </a:lnTo>
                  <a:lnTo>
                    <a:pt x="147" y="30"/>
                  </a:lnTo>
                  <a:lnTo>
                    <a:pt x="165" y="27"/>
                  </a:lnTo>
                  <a:lnTo>
                    <a:pt x="186" y="17"/>
                  </a:lnTo>
                  <a:lnTo>
                    <a:pt x="209" y="10"/>
                  </a:lnTo>
                  <a:lnTo>
                    <a:pt x="233" y="5"/>
                  </a:lnTo>
                  <a:lnTo>
                    <a:pt x="258" y="2"/>
                  </a:lnTo>
                  <a:lnTo>
                    <a:pt x="284" y="0"/>
                  </a:lnTo>
                  <a:lnTo>
                    <a:pt x="307" y="0"/>
                  </a:lnTo>
                  <a:lnTo>
                    <a:pt x="330" y="2"/>
                  </a:lnTo>
                  <a:lnTo>
                    <a:pt x="349" y="5"/>
                  </a:lnTo>
                  <a:lnTo>
                    <a:pt x="372" y="25"/>
                  </a:lnTo>
                  <a:lnTo>
                    <a:pt x="396" y="43"/>
                  </a:lnTo>
                  <a:lnTo>
                    <a:pt x="421" y="61"/>
                  </a:lnTo>
                  <a:lnTo>
                    <a:pt x="445" y="79"/>
                  </a:lnTo>
                  <a:lnTo>
                    <a:pt x="468" y="97"/>
                  </a:lnTo>
                  <a:lnTo>
                    <a:pt x="491" y="117"/>
                  </a:lnTo>
                  <a:lnTo>
                    <a:pt x="511" y="139"/>
                  </a:lnTo>
                  <a:lnTo>
                    <a:pt x="530" y="163"/>
                  </a:lnTo>
                  <a:close/>
                </a:path>
              </a:pathLst>
            </a:custGeom>
            <a:solidFill>
              <a:srgbClr val="007F7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2997" name="Freeform 5"/>
            <p:cNvSpPr>
              <a:spLocks/>
            </p:cNvSpPr>
            <p:nvPr/>
          </p:nvSpPr>
          <p:spPr bwMode="auto">
            <a:xfrm>
              <a:off x="924" y="3030"/>
              <a:ext cx="167" cy="46"/>
            </a:xfrm>
            <a:custGeom>
              <a:avLst/>
              <a:gdLst/>
              <a:ahLst/>
              <a:cxnLst>
                <a:cxn ang="0">
                  <a:pos x="333" y="28"/>
                </a:cxn>
                <a:cxn ang="0">
                  <a:pos x="310" y="24"/>
                </a:cxn>
                <a:cxn ang="0">
                  <a:pos x="289" y="24"/>
                </a:cxn>
                <a:cxn ang="0">
                  <a:pos x="268" y="23"/>
                </a:cxn>
                <a:cxn ang="0">
                  <a:pos x="247" y="24"/>
                </a:cxn>
                <a:cxn ang="0">
                  <a:pos x="225" y="26"/>
                </a:cxn>
                <a:cxn ang="0">
                  <a:pos x="204" y="28"/>
                </a:cxn>
                <a:cxn ang="0">
                  <a:pos x="183" y="31"/>
                </a:cxn>
                <a:cxn ang="0">
                  <a:pos x="162" y="34"/>
                </a:cxn>
                <a:cxn ang="0">
                  <a:pos x="142" y="39"/>
                </a:cxn>
                <a:cxn ang="0">
                  <a:pos x="121" y="46"/>
                </a:cxn>
                <a:cxn ang="0">
                  <a:pos x="101" y="52"/>
                </a:cxn>
                <a:cxn ang="0">
                  <a:pos x="80" y="59"/>
                </a:cxn>
                <a:cxn ang="0">
                  <a:pos x="61" y="66"/>
                </a:cxn>
                <a:cxn ang="0">
                  <a:pos x="41" y="74"/>
                </a:cxn>
                <a:cxn ang="0">
                  <a:pos x="20" y="84"/>
                </a:cxn>
                <a:cxn ang="0">
                  <a:pos x="0" y="92"/>
                </a:cxn>
                <a:cxn ang="0">
                  <a:pos x="21" y="75"/>
                </a:cxn>
                <a:cxn ang="0">
                  <a:pos x="43" y="62"/>
                </a:cxn>
                <a:cxn ang="0">
                  <a:pos x="67" y="49"/>
                </a:cxn>
                <a:cxn ang="0">
                  <a:pos x="92" y="38"/>
                </a:cxn>
                <a:cxn ang="0">
                  <a:pos x="118" y="28"/>
                </a:cxn>
                <a:cxn ang="0">
                  <a:pos x="142" y="20"/>
                </a:cxn>
                <a:cxn ang="0">
                  <a:pos x="167" y="11"/>
                </a:cxn>
                <a:cxn ang="0">
                  <a:pos x="191" y="5"/>
                </a:cxn>
                <a:cxn ang="0">
                  <a:pos x="208" y="1"/>
                </a:cxn>
                <a:cxn ang="0">
                  <a:pos x="225" y="0"/>
                </a:cxn>
                <a:cxn ang="0">
                  <a:pos x="245" y="0"/>
                </a:cxn>
                <a:cxn ang="0">
                  <a:pos x="265" y="0"/>
                </a:cxn>
                <a:cxn ang="0">
                  <a:pos x="284" y="3"/>
                </a:cxn>
                <a:cxn ang="0">
                  <a:pos x="302" y="10"/>
                </a:cxn>
                <a:cxn ang="0">
                  <a:pos x="320" y="16"/>
                </a:cxn>
                <a:cxn ang="0">
                  <a:pos x="333" y="28"/>
                </a:cxn>
              </a:cxnLst>
              <a:rect l="0" t="0" r="r" b="b"/>
              <a:pathLst>
                <a:path w="333" h="92">
                  <a:moveTo>
                    <a:pt x="333" y="28"/>
                  </a:moveTo>
                  <a:lnTo>
                    <a:pt x="310" y="24"/>
                  </a:lnTo>
                  <a:lnTo>
                    <a:pt x="289" y="24"/>
                  </a:lnTo>
                  <a:lnTo>
                    <a:pt x="268" y="23"/>
                  </a:lnTo>
                  <a:lnTo>
                    <a:pt x="247" y="24"/>
                  </a:lnTo>
                  <a:lnTo>
                    <a:pt x="225" y="26"/>
                  </a:lnTo>
                  <a:lnTo>
                    <a:pt x="204" y="28"/>
                  </a:lnTo>
                  <a:lnTo>
                    <a:pt x="183" y="31"/>
                  </a:lnTo>
                  <a:lnTo>
                    <a:pt x="162" y="34"/>
                  </a:lnTo>
                  <a:lnTo>
                    <a:pt x="142" y="39"/>
                  </a:lnTo>
                  <a:lnTo>
                    <a:pt x="121" y="46"/>
                  </a:lnTo>
                  <a:lnTo>
                    <a:pt x="101" y="52"/>
                  </a:lnTo>
                  <a:lnTo>
                    <a:pt x="80" y="59"/>
                  </a:lnTo>
                  <a:lnTo>
                    <a:pt x="61" y="66"/>
                  </a:lnTo>
                  <a:lnTo>
                    <a:pt x="41" y="74"/>
                  </a:lnTo>
                  <a:lnTo>
                    <a:pt x="20" y="84"/>
                  </a:lnTo>
                  <a:lnTo>
                    <a:pt x="0" y="92"/>
                  </a:lnTo>
                  <a:lnTo>
                    <a:pt x="21" y="75"/>
                  </a:lnTo>
                  <a:lnTo>
                    <a:pt x="43" y="62"/>
                  </a:lnTo>
                  <a:lnTo>
                    <a:pt x="67" y="49"/>
                  </a:lnTo>
                  <a:lnTo>
                    <a:pt x="92" y="38"/>
                  </a:lnTo>
                  <a:lnTo>
                    <a:pt x="118" y="28"/>
                  </a:lnTo>
                  <a:lnTo>
                    <a:pt x="142" y="20"/>
                  </a:lnTo>
                  <a:lnTo>
                    <a:pt x="167" y="11"/>
                  </a:lnTo>
                  <a:lnTo>
                    <a:pt x="191" y="5"/>
                  </a:lnTo>
                  <a:lnTo>
                    <a:pt x="208" y="1"/>
                  </a:lnTo>
                  <a:lnTo>
                    <a:pt x="225" y="0"/>
                  </a:lnTo>
                  <a:lnTo>
                    <a:pt x="245" y="0"/>
                  </a:lnTo>
                  <a:lnTo>
                    <a:pt x="265" y="0"/>
                  </a:lnTo>
                  <a:lnTo>
                    <a:pt x="284" y="3"/>
                  </a:lnTo>
                  <a:lnTo>
                    <a:pt x="302" y="10"/>
                  </a:lnTo>
                  <a:lnTo>
                    <a:pt x="320" y="16"/>
                  </a:lnTo>
                  <a:lnTo>
                    <a:pt x="333" y="28"/>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2996" name="Freeform 4"/>
            <p:cNvSpPr>
              <a:spLocks/>
            </p:cNvSpPr>
            <p:nvPr/>
          </p:nvSpPr>
          <p:spPr bwMode="auto">
            <a:xfrm>
              <a:off x="851" y="3066"/>
              <a:ext cx="40" cy="16"/>
            </a:xfrm>
            <a:custGeom>
              <a:avLst/>
              <a:gdLst/>
              <a:ahLst/>
              <a:cxnLst>
                <a:cxn ang="0">
                  <a:pos x="82" y="21"/>
                </a:cxn>
                <a:cxn ang="0">
                  <a:pos x="70" y="21"/>
                </a:cxn>
                <a:cxn ang="0">
                  <a:pos x="61" y="21"/>
                </a:cxn>
                <a:cxn ang="0">
                  <a:pos x="51" y="23"/>
                </a:cxn>
                <a:cxn ang="0">
                  <a:pos x="41" y="24"/>
                </a:cxn>
                <a:cxn ang="0">
                  <a:pos x="31" y="26"/>
                </a:cxn>
                <a:cxn ang="0">
                  <a:pos x="20" y="27"/>
                </a:cxn>
                <a:cxn ang="0">
                  <a:pos x="10" y="31"/>
                </a:cxn>
                <a:cxn ang="0">
                  <a:pos x="0" y="32"/>
                </a:cxn>
                <a:cxn ang="0">
                  <a:pos x="10" y="29"/>
                </a:cxn>
                <a:cxn ang="0">
                  <a:pos x="23" y="21"/>
                </a:cxn>
                <a:cxn ang="0">
                  <a:pos x="36" y="13"/>
                </a:cxn>
                <a:cxn ang="0">
                  <a:pos x="49" y="4"/>
                </a:cxn>
                <a:cxn ang="0">
                  <a:pos x="61" y="0"/>
                </a:cxn>
                <a:cxn ang="0">
                  <a:pos x="72" y="0"/>
                </a:cxn>
                <a:cxn ang="0">
                  <a:pos x="79" y="6"/>
                </a:cxn>
                <a:cxn ang="0">
                  <a:pos x="82" y="21"/>
                </a:cxn>
              </a:cxnLst>
              <a:rect l="0" t="0" r="r" b="b"/>
              <a:pathLst>
                <a:path w="82" h="32">
                  <a:moveTo>
                    <a:pt x="82" y="21"/>
                  </a:moveTo>
                  <a:lnTo>
                    <a:pt x="70" y="21"/>
                  </a:lnTo>
                  <a:lnTo>
                    <a:pt x="61" y="21"/>
                  </a:lnTo>
                  <a:lnTo>
                    <a:pt x="51" y="23"/>
                  </a:lnTo>
                  <a:lnTo>
                    <a:pt x="41" y="24"/>
                  </a:lnTo>
                  <a:lnTo>
                    <a:pt x="31" y="26"/>
                  </a:lnTo>
                  <a:lnTo>
                    <a:pt x="20" y="27"/>
                  </a:lnTo>
                  <a:lnTo>
                    <a:pt x="10" y="31"/>
                  </a:lnTo>
                  <a:lnTo>
                    <a:pt x="0" y="32"/>
                  </a:lnTo>
                  <a:lnTo>
                    <a:pt x="10" y="29"/>
                  </a:lnTo>
                  <a:lnTo>
                    <a:pt x="23" y="21"/>
                  </a:lnTo>
                  <a:lnTo>
                    <a:pt x="36" y="13"/>
                  </a:lnTo>
                  <a:lnTo>
                    <a:pt x="49" y="4"/>
                  </a:lnTo>
                  <a:lnTo>
                    <a:pt x="61" y="0"/>
                  </a:lnTo>
                  <a:lnTo>
                    <a:pt x="72" y="0"/>
                  </a:lnTo>
                  <a:lnTo>
                    <a:pt x="79" y="6"/>
                  </a:lnTo>
                  <a:lnTo>
                    <a:pt x="82" y="21"/>
                  </a:lnTo>
                  <a:close/>
                </a:path>
              </a:pathLst>
            </a:custGeom>
            <a:solidFill>
              <a:srgbClr val="007F7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2995" name="Freeform 3"/>
            <p:cNvSpPr>
              <a:spLocks/>
            </p:cNvSpPr>
            <p:nvPr/>
          </p:nvSpPr>
          <p:spPr bwMode="auto">
            <a:xfrm>
              <a:off x="957" y="3068"/>
              <a:ext cx="147" cy="39"/>
            </a:xfrm>
            <a:custGeom>
              <a:avLst/>
              <a:gdLst/>
              <a:ahLst/>
              <a:cxnLst>
                <a:cxn ang="0">
                  <a:pos x="289" y="17"/>
                </a:cxn>
                <a:cxn ang="0">
                  <a:pos x="296" y="17"/>
                </a:cxn>
                <a:cxn ang="0">
                  <a:pos x="296" y="28"/>
                </a:cxn>
                <a:cxn ang="0">
                  <a:pos x="289" y="28"/>
                </a:cxn>
                <a:cxn ang="0">
                  <a:pos x="289" y="25"/>
                </a:cxn>
                <a:cxn ang="0">
                  <a:pos x="288" y="22"/>
                </a:cxn>
                <a:cxn ang="0">
                  <a:pos x="286" y="20"/>
                </a:cxn>
                <a:cxn ang="0">
                  <a:pos x="285" y="17"/>
                </a:cxn>
                <a:cxn ang="0">
                  <a:pos x="278" y="25"/>
                </a:cxn>
                <a:cxn ang="0">
                  <a:pos x="271" y="25"/>
                </a:cxn>
                <a:cxn ang="0">
                  <a:pos x="265" y="20"/>
                </a:cxn>
                <a:cxn ang="0">
                  <a:pos x="257" y="17"/>
                </a:cxn>
                <a:cxn ang="0">
                  <a:pos x="224" y="19"/>
                </a:cxn>
                <a:cxn ang="0">
                  <a:pos x="191" y="20"/>
                </a:cxn>
                <a:cxn ang="0">
                  <a:pos x="159" y="25"/>
                </a:cxn>
                <a:cxn ang="0">
                  <a:pos x="128" y="32"/>
                </a:cxn>
                <a:cxn ang="0">
                  <a:pos x="95" y="40"/>
                </a:cxn>
                <a:cxn ang="0">
                  <a:pos x="64" y="50"/>
                </a:cxn>
                <a:cxn ang="0">
                  <a:pos x="31" y="63"/>
                </a:cxn>
                <a:cxn ang="0">
                  <a:pos x="0" y="78"/>
                </a:cxn>
                <a:cxn ang="0">
                  <a:pos x="15" y="65"/>
                </a:cxn>
                <a:cxn ang="0">
                  <a:pos x="31" y="53"/>
                </a:cxn>
                <a:cxn ang="0">
                  <a:pos x="48" y="43"/>
                </a:cxn>
                <a:cxn ang="0">
                  <a:pos x="66" y="33"/>
                </a:cxn>
                <a:cxn ang="0">
                  <a:pos x="84" y="25"/>
                </a:cxn>
                <a:cxn ang="0">
                  <a:pos x="102" y="17"/>
                </a:cxn>
                <a:cxn ang="0">
                  <a:pos x="121" y="12"/>
                </a:cxn>
                <a:cxn ang="0">
                  <a:pos x="139" y="7"/>
                </a:cxn>
                <a:cxn ang="0">
                  <a:pos x="159" y="4"/>
                </a:cxn>
                <a:cxn ang="0">
                  <a:pos x="178" y="0"/>
                </a:cxn>
                <a:cxn ang="0">
                  <a:pos x="196" y="0"/>
                </a:cxn>
                <a:cxn ang="0">
                  <a:pos x="216" y="0"/>
                </a:cxn>
                <a:cxn ang="0">
                  <a:pos x="236" y="2"/>
                </a:cxn>
                <a:cxn ang="0">
                  <a:pos x="254" y="5"/>
                </a:cxn>
                <a:cxn ang="0">
                  <a:pos x="271" y="10"/>
                </a:cxn>
                <a:cxn ang="0">
                  <a:pos x="289" y="17"/>
                </a:cxn>
              </a:cxnLst>
              <a:rect l="0" t="0" r="r" b="b"/>
              <a:pathLst>
                <a:path w="296" h="78">
                  <a:moveTo>
                    <a:pt x="289" y="17"/>
                  </a:moveTo>
                  <a:lnTo>
                    <a:pt x="296" y="17"/>
                  </a:lnTo>
                  <a:lnTo>
                    <a:pt x="296" y="28"/>
                  </a:lnTo>
                  <a:lnTo>
                    <a:pt x="289" y="28"/>
                  </a:lnTo>
                  <a:lnTo>
                    <a:pt x="289" y="25"/>
                  </a:lnTo>
                  <a:lnTo>
                    <a:pt x="288" y="22"/>
                  </a:lnTo>
                  <a:lnTo>
                    <a:pt x="286" y="20"/>
                  </a:lnTo>
                  <a:lnTo>
                    <a:pt x="285" y="17"/>
                  </a:lnTo>
                  <a:lnTo>
                    <a:pt x="278" y="25"/>
                  </a:lnTo>
                  <a:lnTo>
                    <a:pt x="271" y="25"/>
                  </a:lnTo>
                  <a:lnTo>
                    <a:pt x="265" y="20"/>
                  </a:lnTo>
                  <a:lnTo>
                    <a:pt x="257" y="17"/>
                  </a:lnTo>
                  <a:lnTo>
                    <a:pt x="224" y="19"/>
                  </a:lnTo>
                  <a:lnTo>
                    <a:pt x="191" y="20"/>
                  </a:lnTo>
                  <a:lnTo>
                    <a:pt x="159" y="25"/>
                  </a:lnTo>
                  <a:lnTo>
                    <a:pt x="128" y="32"/>
                  </a:lnTo>
                  <a:lnTo>
                    <a:pt x="95" y="40"/>
                  </a:lnTo>
                  <a:lnTo>
                    <a:pt x="64" y="50"/>
                  </a:lnTo>
                  <a:lnTo>
                    <a:pt x="31" y="63"/>
                  </a:lnTo>
                  <a:lnTo>
                    <a:pt x="0" y="78"/>
                  </a:lnTo>
                  <a:lnTo>
                    <a:pt x="15" y="65"/>
                  </a:lnTo>
                  <a:lnTo>
                    <a:pt x="31" y="53"/>
                  </a:lnTo>
                  <a:lnTo>
                    <a:pt x="48" y="43"/>
                  </a:lnTo>
                  <a:lnTo>
                    <a:pt x="66" y="33"/>
                  </a:lnTo>
                  <a:lnTo>
                    <a:pt x="84" y="25"/>
                  </a:lnTo>
                  <a:lnTo>
                    <a:pt x="102" y="17"/>
                  </a:lnTo>
                  <a:lnTo>
                    <a:pt x="121" y="12"/>
                  </a:lnTo>
                  <a:lnTo>
                    <a:pt x="139" y="7"/>
                  </a:lnTo>
                  <a:lnTo>
                    <a:pt x="159" y="4"/>
                  </a:lnTo>
                  <a:lnTo>
                    <a:pt x="178" y="0"/>
                  </a:lnTo>
                  <a:lnTo>
                    <a:pt x="196" y="0"/>
                  </a:lnTo>
                  <a:lnTo>
                    <a:pt x="216" y="0"/>
                  </a:lnTo>
                  <a:lnTo>
                    <a:pt x="236" y="2"/>
                  </a:lnTo>
                  <a:lnTo>
                    <a:pt x="254" y="5"/>
                  </a:lnTo>
                  <a:lnTo>
                    <a:pt x="271" y="10"/>
                  </a:lnTo>
                  <a:lnTo>
                    <a:pt x="289" y="17"/>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2994" name="Freeform 2"/>
            <p:cNvSpPr>
              <a:spLocks/>
            </p:cNvSpPr>
            <p:nvPr/>
          </p:nvSpPr>
          <p:spPr bwMode="auto">
            <a:xfrm>
              <a:off x="822" y="3082"/>
              <a:ext cx="24" cy="8"/>
            </a:xfrm>
            <a:custGeom>
              <a:avLst/>
              <a:gdLst/>
              <a:ahLst/>
              <a:cxnLst>
                <a:cxn ang="0">
                  <a:pos x="47" y="0"/>
                </a:cxn>
                <a:cxn ang="0">
                  <a:pos x="44" y="9"/>
                </a:cxn>
                <a:cxn ang="0">
                  <a:pos x="36" y="10"/>
                </a:cxn>
                <a:cxn ang="0">
                  <a:pos x="26" y="10"/>
                </a:cxn>
                <a:cxn ang="0">
                  <a:pos x="21" y="15"/>
                </a:cxn>
                <a:cxn ang="0">
                  <a:pos x="3" y="12"/>
                </a:cxn>
                <a:cxn ang="0">
                  <a:pos x="0" y="12"/>
                </a:cxn>
                <a:cxn ang="0">
                  <a:pos x="2" y="12"/>
                </a:cxn>
                <a:cxn ang="0">
                  <a:pos x="7" y="10"/>
                </a:cxn>
                <a:cxn ang="0">
                  <a:pos x="15" y="9"/>
                </a:cxn>
                <a:cxn ang="0">
                  <a:pos x="23" y="5"/>
                </a:cxn>
                <a:cxn ang="0">
                  <a:pos x="33" y="4"/>
                </a:cxn>
                <a:cxn ang="0">
                  <a:pos x="41" y="2"/>
                </a:cxn>
                <a:cxn ang="0">
                  <a:pos x="47" y="0"/>
                </a:cxn>
              </a:cxnLst>
              <a:rect l="0" t="0" r="r" b="b"/>
              <a:pathLst>
                <a:path w="47" h="15">
                  <a:moveTo>
                    <a:pt x="47" y="0"/>
                  </a:moveTo>
                  <a:lnTo>
                    <a:pt x="44" y="9"/>
                  </a:lnTo>
                  <a:lnTo>
                    <a:pt x="36" y="10"/>
                  </a:lnTo>
                  <a:lnTo>
                    <a:pt x="26" y="10"/>
                  </a:lnTo>
                  <a:lnTo>
                    <a:pt x="21" y="15"/>
                  </a:lnTo>
                  <a:lnTo>
                    <a:pt x="3" y="12"/>
                  </a:lnTo>
                  <a:lnTo>
                    <a:pt x="0" y="12"/>
                  </a:lnTo>
                  <a:lnTo>
                    <a:pt x="2" y="12"/>
                  </a:lnTo>
                  <a:lnTo>
                    <a:pt x="7" y="10"/>
                  </a:lnTo>
                  <a:lnTo>
                    <a:pt x="15" y="9"/>
                  </a:lnTo>
                  <a:lnTo>
                    <a:pt x="23" y="5"/>
                  </a:lnTo>
                  <a:lnTo>
                    <a:pt x="33" y="4"/>
                  </a:lnTo>
                  <a:lnTo>
                    <a:pt x="41" y="2"/>
                  </a:lnTo>
                  <a:lnTo>
                    <a:pt x="47" y="0"/>
                  </a:lnTo>
                  <a:close/>
                </a:path>
              </a:pathLst>
            </a:custGeom>
            <a:solidFill>
              <a:srgbClr val="007F7F"/>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314456" y="457200"/>
            <a:ext cx="6900882" cy="1042974"/>
          </a:xfrm>
        </p:spPr>
        <p:txBody>
          <a:bodyPr/>
          <a:lstStyle/>
          <a:p>
            <a:pPr algn="ctr"/>
            <a:r>
              <a:rPr lang="en-US" sz="4800" b="1" noProof="1" smtClean="0">
                <a:latin typeface="Freestyle Script" pitchFamily="66" charset="0"/>
              </a:rPr>
              <a:t>Siapa yang membutuhkan Manajemen…???</a:t>
            </a:r>
            <a:endParaRPr lang="en-US" sz="4800" b="1" noProof="1">
              <a:latin typeface="Freestyle Script" pitchFamily="66" charset="0"/>
            </a:endParaRPr>
          </a:p>
        </p:txBody>
      </p:sp>
      <p:pic>
        <p:nvPicPr>
          <p:cNvPr id="224258" name="Picture 2"/>
          <p:cNvPicPr>
            <a:picLocks noChangeArrowheads="1"/>
          </p:cNvPicPr>
          <p:nvPr/>
        </p:nvPicPr>
        <p:blipFill>
          <a:blip r:embed="rId2" cstate="print"/>
          <a:srcRect t="-247" b="-1138"/>
          <a:stretch>
            <a:fillRect/>
          </a:stretch>
        </p:blipFill>
        <p:spPr bwMode="auto">
          <a:xfrm>
            <a:off x="3071802" y="3071810"/>
            <a:ext cx="3071834" cy="3500462"/>
          </a:xfrm>
          <a:prstGeom prst="rect">
            <a:avLst/>
          </a:prstGeom>
          <a:noFill/>
          <a:ln w="9525">
            <a:noFill/>
            <a:miter lim="800000"/>
            <a:headEnd/>
            <a:tailEnd/>
          </a:ln>
        </p:spPr>
      </p:pic>
      <p:sp>
        <p:nvSpPr>
          <p:cNvPr id="6" name="TextBox 5"/>
          <p:cNvSpPr txBox="1"/>
          <p:nvPr/>
        </p:nvSpPr>
        <p:spPr>
          <a:xfrm>
            <a:off x="3000364" y="1857364"/>
            <a:ext cx="3214710" cy="769441"/>
          </a:xfrm>
          <a:prstGeom prst="rect">
            <a:avLst/>
          </a:prstGeom>
          <a:noFill/>
        </p:spPr>
        <p:txBody>
          <a:bodyPr wrap="square" rtlCol="0">
            <a:spAutoFit/>
          </a:bodyPr>
          <a:lstStyle/>
          <a:p>
            <a:pPr algn="ctr"/>
            <a:r>
              <a:rPr lang="en-US" sz="4400" b="1" noProof="1" smtClean="0"/>
              <a:t>Organisasi</a:t>
            </a:r>
            <a:r>
              <a:rPr lang="id-ID" sz="4400" b="1" noProof="1" smtClean="0"/>
              <a:t> </a:t>
            </a:r>
            <a:endParaRPr lang="en-US" sz="4400" b="1" noProof="1"/>
          </a:p>
        </p:txBody>
      </p:sp>
      <p:sp>
        <p:nvSpPr>
          <p:cNvPr id="7" name="TextBox 6"/>
          <p:cNvSpPr txBox="1"/>
          <p:nvPr/>
        </p:nvSpPr>
        <p:spPr>
          <a:xfrm>
            <a:off x="714348" y="3286124"/>
            <a:ext cx="2071702" cy="707886"/>
          </a:xfrm>
          <a:prstGeom prst="rect">
            <a:avLst/>
          </a:prstGeom>
          <a:noFill/>
        </p:spPr>
        <p:txBody>
          <a:bodyPr wrap="square" rtlCol="0">
            <a:spAutoFit/>
          </a:bodyPr>
          <a:lstStyle/>
          <a:p>
            <a:pPr algn="ctr"/>
            <a:r>
              <a:rPr lang="en-US" sz="4000" b="1" noProof="1" smtClean="0"/>
              <a:t>Manusia </a:t>
            </a:r>
            <a:endParaRPr lang="en-US" sz="4000" b="1" noProof="1"/>
          </a:p>
        </p:txBody>
      </p:sp>
      <p:sp>
        <p:nvSpPr>
          <p:cNvPr id="8" name="TextBox 7"/>
          <p:cNvSpPr txBox="1"/>
          <p:nvPr/>
        </p:nvSpPr>
        <p:spPr>
          <a:xfrm>
            <a:off x="6143636" y="3214686"/>
            <a:ext cx="2786082" cy="707886"/>
          </a:xfrm>
          <a:prstGeom prst="rect">
            <a:avLst/>
          </a:prstGeom>
          <a:noFill/>
        </p:spPr>
        <p:txBody>
          <a:bodyPr wrap="square" rtlCol="0">
            <a:spAutoFit/>
          </a:bodyPr>
          <a:lstStyle/>
          <a:p>
            <a:pPr algn="ctr"/>
            <a:r>
              <a:rPr lang="en-US" sz="4000" b="1" noProof="1" smtClean="0"/>
              <a:t>Perusahaan</a:t>
            </a:r>
            <a:endParaRPr lang="en-US" sz="4000" b="1" noProof="1"/>
          </a:p>
        </p:txBody>
      </p:sp>
      <p:cxnSp>
        <p:nvCxnSpPr>
          <p:cNvPr id="10" name="Straight Arrow Connector 9"/>
          <p:cNvCxnSpPr/>
          <p:nvPr/>
        </p:nvCxnSpPr>
        <p:spPr bwMode="auto">
          <a:xfrm>
            <a:off x="5143504" y="3570288"/>
            <a:ext cx="928694" cy="1588"/>
          </a:xfrm>
          <a:prstGeom prst="straightConnector1">
            <a:avLst/>
          </a:prstGeom>
          <a:solidFill>
            <a:schemeClr val="accent1"/>
          </a:solidFill>
          <a:ln w="57150" cap="flat" cmpd="sng" algn="ctr">
            <a:solidFill>
              <a:schemeClr val="tx2"/>
            </a:solidFill>
            <a:prstDash val="solid"/>
            <a:round/>
            <a:headEnd type="none" w="med" len="med"/>
            <a:tailEnd type="arrow"/>
          </a:ln>
          <a:effectLst/>
        </p:spPr>
      </p:cxnSp>
      <p:cxnSp>
        <p:nvCxnSpPr>
          <p:cNvPr id="11" name="Straight Arrow Connector 10"/>
          <p:cNvCxnSpPr/>
          <p:nvPr/>
        </p:nvCxnSpPr>
        <p:spPr bwMode="auto">
          <a:xfrm>
            <a:off x="3000364" y="3571876"/>
            <a:ext cx="928694" cy="1588"/>
          </a:xfrm>
          <a:prstGeom prst="straightConnector1">
            <a:avLst/>
          </a:prstGeom>
          <a:solidFill>
            <a:schemeClr val="accent1"/>
          </a:solidFill>
          <a:ln w="57150" cap="flat" cmpd="sng" algn="ctr">
            <a:solidFill>
              <a:schemeClr val="tx2"/>
            </a:solidFill>
            <a:prstDash val="solid"/>
            <a:round/>
            <a:headEnd type="arrow" w="med" len="med"/>
            <a:tailEnd type="none" w="med" len="med"/>
          </a:ln>
          <a:effectLst/>
        </p:spPr>
      </p:cxnSp>
      <p:cxnSp>
        <p:nvCxnSpPr>
          <p:cNvPr id="13" name="Straight Arrow Connector 12"/>
          <p:cNvCxnSpPr/>
          <p:nvPr/>
        </p:nvCxnSpPr>
        <p:spPr bwMode="auto">
          <a:xfrm rot="5400000" flipH="1" flipV="1">
            <a:off x="4297826" y="2940510"/>
            <a:ext cx="548350" cy="2"/>
          </a:xfrm>
          <a:prstGeom prst="straightConnector1">
            <a:avLst/>
          </a:prstGeom>
          <a:solidFill>
            <a:schemeClr val="accent1"/>
          </a:solidFill>
          <a:ln w="57150" cap="flat" cmpd="sng" algn="ctr">
            <a:solidFill>
              <a:schemeClr val="tx2"/>
            </a:solidFill>
            <a:prstDash val="solid"/>
            <a:round/>
            <a:headEnd type="none" w="med" len="med"/>
            <a:tailEnd type="arrow"/>
          </a:ln>
          <a:effectLst/>
        </p:spPr>
      </p:cxn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13"/>
                                        </p:tgtEl>
                                        <p:attrNameLst>
                                          <p:attrName>style.visibility</p:attrName>
                                        </p:attrNameLst>
                                      </p:cBhvr>
                                      <p:to>
                                        <p:strVal val="visible"/>
                                      </p:to>
                                    </p:set>
                                    <p:anim calcmode="lin" valueType="num">
                                      <p:cBhvr additive="base">
                                        <p:cTn id="17" dur="500" fill="hold"/>
                                        <p:tgtEl>
                                          <p:spTgt spid="13"/>
                                        </p:tgtEl>
                                        <p:attrNameLst>
                                          <p:attrName>ppt_x</p:attrName>
                                        </p:attrNameLst>
                                      </p:cBhvr>
                                      <p:tavLst>
                                        <p:tav tm="0">
                                          <p:val>
                                            <p:strVal val="#ppt_x"/>
                                          </p:val>
                                        </p:tav>
                                        <p:tav tm="100000">
                                          <p:val>
                                            <p:strVal val="#ppt_x"/>
                                          </p:val>
                                        </p:tav>
                                      </p:tavLst>
                                    </p:anim>
                                    <p:anim calcmode="lin" valueType="num">
                                      <p:cBhvr additive="base">
                                        <p:cTn id="1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additive="base">
                                        <p:cTn id="23" dur="500" fill="hold"/>
                                        <p:tgtEl>
                                          <p:spTgt spid="7"/>
                                        </p:tgtEl>
                                        <p:attrNameLst>
                                          <p:attrName>ppt_x</p:attrName>
                                        </p:attrNameLst>
                                      </p:cBhvr>
                                      <p:tavLst>
                                        <p:tav tm="0">
                                          <p:val>
                                            <p:strVal val="#ppt_x"/>
                                          </p:val>
                                        </p:tav>
                                        <p:tav tm="100000">
                                          <p:val>
                                            <p:strVal val="#ppt_x"/>
                                          </p:val>
                                        </p:tav>
                                      </p:tavLst>
                                    </p:anim>
                                    <p:anim calcmode="lin" valueType="num">
                                      <p:cBhvr additive="base">
                                        <p:cTn id="24" dur="500" fill="hold"/>
                                        <p:tgtEl>
                                          <p:spTgt spid="7"/>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1"/>
                                        </p:tgtEl>
                                        <p:attrNameLst>
                                          <p:attrName>style.visibility</p:attrName>
                                        </p:attrNameLst>
                                      </p:cBhvr>
                                      <p:to>
                                        <p:strVal val="visible"/>
                                      </p:to>
                                    </p:set>
                                    <p:anim calcmode="lin" valueType="num">
                                      <p:cBhvr additive="base">
                                        <p:cTn id="27" dur="500" fill="hold"/>
                                        <p:tgtEl>
                                          <p:spTgt spid="11"/>
                                        </p:tgtEl>
                                        <p:attrNameLst>
                                          <p:attrName>ppt_x</p:attrName>
                                        </p:attrNameLst>
                                      </p:cBhvr>
                                      <p:tavLst>
                                        <p:tav tm="0">
                                          <p:val>
                                            <p:strVal val="#ppt_x"/>
                                          </p:val>
                                        </p:tav>
                                        <p:tav tm="100000">
                                          <p:val>
                                            <p:strVal val="#ppt_x"/>
                                          </p:val>
                                        </p:tav>
                                      </p:tavLst>
                                    </p:anim>
                                    <p:anim calcmode="lin" valueType="num">
                                      <p:cBhvr additive="base">
                                        <p:cTn id="2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10"/>
                                        </p:tgtEl>
                                        <p:attrNameLst>
                                          <p:attrName>style.visibility</p:attrName>
                                        </p:attrNameLst>
                                      </p:cBhvr>
                                      <p:to>
                                        <p:strVal val="visible"/>
                                      </p:to>
                                    </p:set>
                                    <p:anim calcmode="lin" valueType="num">
                                      <p:cBhvr additive="base">
                                        <p:cTn id="33" dur="500" fill="hold"/>
                                        <p:tgtEl>
                                          <p:spTgt spid="10"/>
                                        </p:tgtEl>
                                        <p:attrNameLst>
                                          <p:attrName>ppt_x</p:attrName>
                                        </p:attrNameLst>
                                      </p:cBhvr>
                                      <p:tavLst>
                                        <p:tav tm="0">
                                          <p:val>
                                            <p:strVal val="#ppt_x"/>
                                          </p:val>
                                        </p:tav>
                                        <p:tav tm="100000">
                                          <p:val>
                                            <p:strVal val="#ppt_x"/>
                                          </p:val>
                                        </p:tav>
                                      </p:tavLst>
                                    </p:anim>
                                    <p:anim calcmode="lin" valueType="num">
                                      <p:cBhvr additive="base">
                                        <p:cTn id="34" dur="500" fill="hold"/>
                                        <p:tgtEl>
                                          <p:spTgt spid="10"/>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7" grpId="0"/>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shadeToTitle="1">
        <a:solidFill>
          <a:schemeClr val="accent1">
            <a:lumMod val="75000"/>
          </a:schemeClr>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242886" y="533400"/>
            <a:ext cx="7472386" cy="1143000"/>
          </a:xfrm>
        </p:spPr>
        <p:txBody>
          <a:bodyPr anchor="ctr"/>
          <a:lstStyle/>
          <a:p>
            <a:pPr algn="ctr" eaLnBrk="1" hangingPunct="1"/>
            <a:r>
              <a:rPr lang="id-ID" sz="4400" b="1" dirty="0" smtClean="0">
                <a:latin typeface="Narkisim" pitchFamily="34" charset="-79"/>
                <a:cs typeface="Narkisim" pitchFamily="34" charset="-79"/>
              </a:rPr>
              <a:t>Azas Manajemen</a:t>
            </a:r>
            <a:r>
              <a:rPr lang="en-US" sz="4400" b="1" dirty="0" smtClean="0">
                <a:latin typeface="Narkisim" pitchFamily="34" charset="-79"/>
                <a:cs typeface="Narkisim" pitchFamily="34" charset="-79"/>
              </a:rPr>
              <a:t> </a:t>
            </a:r>
            <a:r>
              <a:rPr lang="id-ID" sz="4400" b="1" dirty="0" smtClean="0">
                <a:latin typeface="Narkisim" pitchFamily="34" charset="-79"/>
                <a:cs typeface="Narkisim" pitchFamily="34" charset="-79"/>
              </a:rPr>
              <a:t>(Henry Fayol)</a:t>
            </a:r>
            <a:endParaRPr lang="en-US" sz="4400" b="1" dirty="0" smtClean="0">
              <a:latin typeface="Narkisim" pitchFamily="34" charset="-79"/>
              <a:cs typeface="Narkisim" pitchFamily="34" charset="-79"/>
            </a:endParaRPr>
          </a:p>
        </p:txBody>
      </p:sp>
      <p:sp>
        <p:nvSpPr>
          <p:cNvPr id="58371" name="Rectangle 3"/>
          <p:cNvSpPr>
            <a:spLocks noGrp="1" noChangeArrowheads="1"/>
          </p:cNvSpPr>
          <p:nvPr>
            <p:ph idx="1"/>
          </p:nvPr>
        </p:nvSpPr>
        <p:spPr>
          <a:xfrm>
            <a:off x="571472" y="2052646"/>
            <a:ext cx="8143932" cy="3948122"/>
          </a:xfrm>
        </p:spPr>
        <p:txBody>
          <a:bodyPr anchor="ctr"/>
          <a:lstStyle/>
          <a:p>
            <a:pPr eaLnBrk="1" hangingPunct="1">
              <a:spcBef>
                <a:spcPts val="0"/>
              </a:spcBef>
              <a:spcAft>
                <a:spcPts val="1200"/>
              </a:spcAft>
            </a:pPr>
            <a:r>
              <a:rPr lang="id-ID" sz="3600" i="1" dirty="0" smtClean="0">
                <a:latin typeface="Narkisim" pitchFamily="34" charset="-79"/>
                <a:cs typeface="Narkisim" pitchFamily="34" charset="-79"/>
              </a:rPr>
              <a:t>Division of work</a:t>
            </a:r>
            <a:r>
              <a:rPr lang="id-ID" sz="3600" dirty="0" smtClean="0">
                <a:latin typeface="Narkisim" pitchFamily="34" charset="-79"/>
                <a:cs typeface="Narkisim" pitchFamily="34" charset="-79"/>
              </a:rPr>
              <a:t> ( azas pembagian kerja)</a:t>
            </a:r>
          </a:p>
          <a:p>
            <a:pPr eaLnBrk="1" hangingPunct="1">
              <a:spcBef>
                <a:spcPts val="0"/>
              </a:spcBef>
              <a:spcAft>
                <a:spcPts val="1200"/>
              </a:spcAft>
            </a:pPr>
            <a:r>
              <a:rPr lang="id-ID" sz="3600" i="1" dirty="0" smtClean="0">
                <a:latin typeface="Narkisim" pitchFamily="34" charset="-79"/>
                <a:cs typeface="Narkisim" pitchFamily="34" charset="-79"/>
              </a:rPr>
              <a:t>Authority &amp; responsibility</a:t>
            </a:r>
            <a:r>
              <a:rPr lang="id-ID" sz="3600" dirty="0" smtClean="0">
                <a:latin typeface="Narkisim" pitchFamily="34" charset="-79"/>
                <a:cs typeface="Narkisim" pitchFamily="34" charset="-79"/>
              </a:rPr>
              <a:t> (azas wewen</a:t>
            </a:r>
            <a:r>
              <a:rPr lang="en-US" sz="3600" dirty="0" smtClean="0">
                <a:latin typeface="Narkisim" pitchFamily="34" charset="-79"/>
                <a:cs typeface="Narkisim" pitchFamily="34" charset="-79"/>
              </a:rPr>
              <a:t>an</a:t>
            </a:r>
            <a:r>
              <a:rPr lang="id-ID" sz="3600" dirty="0" smtClean="0">
                <a:latin typeface="Narkisim" pitchFamily="34" charset="-79"/>
                <a:cs typeface="Narkisim" pitchFamily="34" charset="-79"/>
              </a:rPr>
              <a:t>g dan tanggung jawab)</a:t>
            </a:r>
          </a:p>
          <a:p>
            <a:pPr eaLnBrk="1" hangingPunct="1">
              <a:spcBef>
                <a:spcPts val="0"/>
              </a:spcBef>
              <a:spcAft>
                <a:spcPts val="1200"/>
              </a:spcAft>
            </a:pPr>
            <a:r>
              <a:rPr lang="id-ID" sz="3600" i="1" dirty="0" smtClean="0">
                <a:latin typeface="Narkisim" pitchFamily="34" charset="-79"/>
                <a:cs typeface="Narkisim" pitchFamily="34" charset="-79"/>
              </a:rPr>
              <a:t>Discipline</a:t>
            </a:r>
            <a:r>
              <a:rPr lang="id-ID" sz="3600" dirty="0" smtClean="0">
                <a:latin typeface="Narkisim" pitchFamily="34" charset="-79"/>
                <a:cs typeface="Narkisim" pitchFamily="34" charset="-79"/>
              </a:rPr>
              <a:t> (azas disiplin)</a:t>
            </a:r>
          </a:p>
          <a:p>
            <a:pPr eaLnBrk="1" hangingPunct="1">
              <a:spcBef>
                <a:spcPts val="0"/>
              </a:spcBef>
              <a:spcAft>
                <a:spcPts val="1200"/>
              </a:spcAft>
            </a:pPr>
            <a:r>
              <a:rPr lang="id-ID" sz="3600" i="1" dirty="0" smtClean="0">
                <a:latin typeface="Narkisim" pitchFamily="34" charset="-79"/>
                <a:cs typeface="Narkisim" pitchFamily="34" charset="-79"/>
              </a:rPr>
              <a:t>Unity of command</a:t>
            </a:r>
            <a:r>
              <a:rPr lang="id-ID" sz="3600" dirty="0" smtClean="0">
                <a:latin typeface="Narkisim" pitchFamily="34" charset="-79"/>
                <a:cs typeface="Narkisim" pitchFamily="34" charset="-79"/>
              </a:rPr>
              <a:t> (azas kesatuan perintah)</a:t>
            </a:r>
            <a:endParaRPr lang="en-US" sz="3600" b="1" dirty="0" smtClean="0">
              <a:latin typeface="Narkisim" pitchFamily="34" charset="-79"/>
              <a:cs typeface="Narkisim" pitchFamily="34" charset="-79"/>
            </a:endParaRPr>
          </a:p>
        </p:txBody>
      </p:sp>
    </p:spTree>
  </p:cSld>
  <p:clrMapOvr>
    <a:overrideClrMapping bg1="dk2" tx1="lt1" bg2="dk1"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8370"/>
                                        </p:tgtEl>
                                        <p:attrNameLst>
                                          <p:attrName>style.visibility</p:attrName>
                                        </p:attrNameLst>
                                      </p:cBhvr>
                                      <p:to>
                                        <p:strVal val="visible"/>
                                      </p:to>
                                    </p:set>
                                    <p:animEffect transition="in" filter="wipe(down)">
                                      <p:cBhvr>
                                        <p:cTn id="7" dur="500"/>
                                        <p:tgtEl>
                                          <p:spTgt spid="58370"/>
                                        </p:tgtEl>
                                      </p:cBhvr>
                                    </p:animEffect>
                                  </p:childTnLst>
                                </p:cTn>
                              </p:par>
                            </p:childTnLst>
                          </p:cTn>
                        </p:par>
                      </p:childTnLst>
                    </p:cTn>
                  </p:par>
                  <p:par>
                    <p:cTn id="8" fill="hold">
                      <p:stCondLst>
                        <p:cond delay="indefinite"/>
                      </p:stCondLst>
                      <p:childTnLst>
                        <p:par>
                          <p:cTn id="9" fill="hold">
                            <p:stCondLst>
                              <p:cond delay="0"/>
                            </p:stCondLst>
                            <p:childTnLst>
                              <p:par>
                                <p:cTn id="10" presetID="39" presetClass="entr" presetSubtype="0" accel="100000" fill="hold" grpId="0" nodeType="clickEffect">
                                  <p:stCondLst>
                                    <p:cond delay="0"/>
                                  </p:stCondLst>
                                  <p:childTnLst>
                                    <p:set>
                                      <p:cBhvr>
                                        <p:cTn id="11" dur="1" fill="hold">
                                          <p:stCondLst>
                                            <p:cond delay="0"/>
                                          </p:stCondLst>
                                        </p:cTn>
                                        <p:tgtEl>
                                          <p:spTgt spid="58371">
                                            <p:txEl>
                                              <p:pRg st="0" end="0"/>
                                            </p:txEl>
                                          </p:spTgt>
                                        </p:tgtEl>
                                        <p:attrNameLst>
                                          <p:attrName>style.visibility</p:attrName>
                                        </p:attrNameLst>
                                      </p:cBhvr>
                                      <p:to>
                                        <p:strVal val="visible"/>
                                      </p:to>
                                    </p:set>
                                    <p:anim calcmode="lin" valueType="num">
                                      <p:cBhvr>
                                        <p:cTn id="12" dur="1000" fill="hold"/>
                                        <p:tgtEl>
                                          <p:spTgt spid="58371">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3" dur="1000" fill="hold"/>
                                        <p:tgtEl>
                                          <p:spTgt spid="58371">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4" dur="1000" fill="hold"/>
                                        <p:tgtEl>
                                          <p:spTgt spid="58371">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15" dur="1000" fill="hold"/>
                                        <p:tgtEl>
                                          <p:spTgt spid="5837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39" presetClass="entr" presetSubtype="0" accel="100000" fill="hold" grpId="0" nodeType="clickEffect">
                                  <p:stCondLst>
                                    <p:cond delay="0"/>
                                  </p:stCondLst>
                                  <p:childTnLst>
                                    <p:set>
                                      <p:cBhvr>
                                        <p:cTn id="19" dur="1" fill="hold">
                                          <p:stCondLst>
                                            <p:cond delay="0"/>
                                          </p:stCondLst>
                                        </p:cTn>
                                        <p:tgtEl>
                                          <p:spTgt spid="58371">
                                            <p:txEl>
                                              <p:pRg st="1" end="1"/>
                                            </p:txEl>
                                          </p:spTgt>
                                        </p:tgtEl>
                                        <p:attrNameLst>
                                          <p:attrName>style.visibility</p:attrName>
                                        </p:attrNameLst>
                                      </p:cBhvr>
                                      <p:to>
                                        <p:strVal val="visible"/>
                                      </p:to>
                                    </p:set>
                                    <p:anim calcmode="lin" valueType="num">
                                      <p:cBhvr>
                                        <p:cTn id="20" dur="1000" fill="hold"/>
                                        <p:tgtEl>
                                          <p:spTgt spid="58371">
                                            <p:txEl>
                                              <p:pRg st="1" end="1"/>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1" dur="1000" fill="hold"/>
                                        <p:tgtEl>
                                          <p:spTgt spid="58371">
                                            <p:txEl>
                                              <p:pRg st="1" end="1"/>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2" dur="1000" fill="hold"/>
                                        <p:tgtEl>
                                          <p:spTgt spid="58371">
                                            <p:txEl>
                                              <p:pRg st="1" end="1"/>
                                            </p:txEl>
                                          </p:spTgt>
                                        </p:tgtEl>
                                        <p:attrNameLst>
                                          <p:attrName>ppt_x</p:attrName>
                                        </p:attrNameLst>
                                      </p:cBhvr>
                                      <p:tavLst>
                                        <p:tav tm="0">
                                          <p:val>
                                            <p:strVal val="#ppt_x-.3"/>
                                          </p:val>
                                        </p:tav>
                                        <p:tav tm="50000">
                                          <p:val>
                                            <p:strVal val="#ppt_x"/>
                                          </p:val>
                                        </p:tav>
                                        <p:tav tm="100000">
                                          <p:val>
                                            <p:strVal val="#ppt_x"/>
                                          </p:val>
                                        </p:tav>
                                      </p:tavLst>
                                    </p:anim>
                                    <p:anim calcmode="lin" valueType="num">
                                      <p:cBhvr>
                                        <p:cTn id="23" dur="1000" fill="hold"/>
                                        <p:tgtEl>
                                          <p:spTgt spid="5837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39" presetClass="entr" presetSubtype="0" accel="100000" fill="hold" grpId="0" nodeType="clickEffect">
                                  <p:stCondLst>
                                    <p:cond delay="0"/>
                                  </p:stCondLst>
                                  <p:childTnLst>
                                    <p:set>
                                      <p:cBhvr>
                                        <p:cTn id="27" dur="1" fill="hold">
                                          <p:stCondLst>
                                            <p:cond delay="0"/>
                                          </p:stCondLst>
                                        </p:cTn>
                                        <p:tgtEl>
                                          <p:spTgt spid="58371">
                                            <p:txEl>
                                              <p:pRg st="2" end="2"/>
                                            </p:txEl>
                                          </p:spTgt>
                                        </p:tgtEl>
                                        <p:attrNameLst>
                                          <p:attrName>style.visibility</p:attrName>
                                        </p:attrNameLst>
                                      </p:cBhvr>
                                      <p:to>
                                        <p:strVal val="visible"/>
                                      </p:to>
                                    </p:set>
                                    <p:anim calcmode="lin" valueType="num">
                                      <p:cBhvr>
                                        <p:cTn id="28" dur="1000" fill="hold"/>
                                        <p:tgtEl>
                                          <p:spTgt spid="58371">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9" dur="1000" fill="hold"/>
                                        <p:tgtEl>
                                          <p:spTgt spid="58371">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30" dur="1000" fill="hold"/>
                                        <p:tgtEl>
                                          <p:spTgt spid="58371">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31" dur="1000" fill="hold"/>
                                        <p:tgtEl>
                                          <p:spTgt spid="5837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39" presetClass="entr" presetSubtype="0" accel="100000" fill="hold" grpId="0" nodeType="clickEffect">
                                  <p:stCondLst>
                                    <p:cond delay="0"/>
                                  </p:stCondLst>
                                  <p:childTnLst>
                                    <p:set>
                                      <p:cBhvr>
                                        <p:cTn id="35" dur="1" fill="hold">
                                          <p:stCondLst>
                                            <p:cond delay="0"/>
                                          </p:stCondLst>
                                        </p:cTn>
                                        <p:tgtEl>
                                          <p:spTgt spid="58371">
                                            <p:txEl>
                                              <p:pRg st="3" end="3"/>
                                            </p:txEl>
                                          </p:spTgt>
                                        </p:tgtEl>
                                        <p:attrNameLst>
                                          <p:attrName>style.visibility</p:attrName>
                                        </p:attrNameLst>
                                      </p:cBhvr>
                                      <p:to>
                                        <p:strVal val="visible"/>
                                      </p:to>
                                    </p:set>
                                    <p:anim calcmode="lin" valueType="num">
                                      <p:cBhvr>
                                        <p:cTn id="36" dur="1000" fill="hold"/>
                                        <p:tgtEl>
                                          <p:spTgt spid="58371">
                                            <p:txEl>
                                              <p:pRg st="3" end="3"/>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37" dur="1000" fill="hold"/>
                                        <p:tgtEl>
                                          <p:spTgt spid="58371">
                                            <p:txEl>
                                              <p:pRg st="3" end="3"/>
                                            </p:txEl>
                                          </p:spTgt>
                                        </p:tgtEl>
                                        <p:attrNameLst>
                                          <p:attrName>ppt_w</p:attrName>
                                        </p:attrNameLst>
                                      </p:cBhvr>
                                      <p:tavLst>
                                        <p:tav tm="0">
                                          <p:val>
                                            <p:strVal val="#ppt_w+.3"/>
                                          </p:val>
                                        </p:tav>
                                        <p:tav tm="50000">
                                          <p:val>
                                            <p:strVal val="#ppt_w+.3"/>
                                          </p:val>
                                        </p:tav>
                                        <p:tav tm="100000">
                                          <p:val>
                                            <p:strVal val="#ppt_w"/>
                                          </p:val>
                                        </p:tav>
                                      </p:tavLst>
                                    </p:anim>
                                    <p:anim calcmode="lin" valueType="num">
                                      <p:cBhvr>
                                        <p:cTn id="38" dur="1000" fill="hold"/>
                                        <p:tgtEl>
                                          <p:spTgt spid="58371">
                                            <p:txEl>
                                              <p:pRg st="3" end="3"/>
                                            </p:txEl>
                                          </p:spTgt>
                                        </p:tgtEl>
                                        <p:attrNameLst>
                                          <p:attrName>ppt_x</p:attrName>
                                        </p:attrNameLst>
                                      </p:cBhvr>
                                      <p:tavLst>
                                        <p:tav tm="0">
                                          <p:val>
                                            <p:strVal val="#ppt_x-.3"/>
                                          </p:val>
                                        </p:tav>
                                        <p:tav tm="50000">
                                          <p:val>
                                            <p:strVal val="#ppt_x"/>
                                          </p:val>
                                        </p:tav>
                                        <p:tav tm="100000">
                                          <p:val>
                                            <p:strVal val="#ppt_x"/>
                                          </p:val>
                                        </p:tav>
                                      </p:tavLst>
                                    </p:anim>
                                    <p:anim calcmode="lin" valueType="num">
                                      <p:cBhvr>
                                        <p:cTn id="39" dur="1000" fill="hold"/>
                                        <p:tgtEl>
                                          <p:spTgt spid="58371">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0" grpId="0"/>
      <p:bldP spid="58371"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6">
            <a:lumMod val="50000"/>
          </a:schemeClr>
        </a:solidFill>
        <a:effectLst/>
      </p:bgPr>
    </p:bg>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1714480" y="500042"/>
            <a:ext cx="5795954" cy="666731"/>
          </a:xfrm>
        </p:spPr>
        <p:txBody>
          <a:bodyPr/>
          <a:lstStyle/>
          <a:p>
            <a:pPr eaLnBrk="1" hangingPunct="1"/>
            <a:r>
              <a:rPr lang="en-US" sz="6000" noProof="1" smtClean="0">
                <a:latin typeface="Vivaldi" pitchFamily="66" charset="0"/>
              </a:rPr>
              <a:t>Lanjutan…</a:t>
            </a:r>
          </a:p>
        </p:txBody>
      </p:sp>
      <p:sp>
        <p:nvSpPr>
          <p:cNvPr id="68611" name="Rectangle 3"/>
          <p:cNvSpPr>
            <a:spLocks noGrp="1" noChangeArrowheads="1"/>
          </p:cNvSpPr>
          <p:nvPr>
            <p:ph idx="1"/>
          </p:nvPr>
        </p:nvSpPr>
        <p:spPr>
          <a:xfrm>
            <a:off x="642910" y="1785926"/>
            <a:ext cx="8001056" cy="4214842"/>
          </a:xfrm>
        </p:spPr>
        <p:txBody>
          <a:bodyPr anchor="ctr"/>
          <a:lstStyle/>
          <a:p>
            <a:pPr eaLnBrk="1" hangingPunct="1"/>
            <a:r>
              <a:rPr lang="id-ID" sz="3200" i="1" dirty="0" smtClean="0">
                <a:latin typeface="Narkisim" pitchFamily="34" charset="-79"/>
                <a:cs typeface="Narkisim" pitchFamily="34" charset="-79"/>
              </a:rPr>
              <a:t>Unity of direction</a:t>
            </a:r>
            <a:r>
              <a:rPr lang="id-ID" sz="3200" dirty="0" smtClean="0">
                <a:latin typeface="Narkisim" pitchFamily="34" charset="-79"/>
                <a:cs typeface="Narkisim" pitchFamily="34" charset="-79"/>
              </a:rPr>
              <a:t> (asas kesatuan arah)</a:t>
            </a:r>
          </a:p>
          <a:p>
            <a:pPr eaLnBrk="1" hangingPunct="1"/>
            <a:r>
              <a:rPr lang="id-ID" sz="3200" i="1" dirty="0" smtClean="0">
                <a:latin typeface="Narkisim" pitchFamily="34" charset="-79"/>
                <a:cs typeface="Narkisim" pitchFamily="34" charset="-79"/>
              </a:rPr>
              <a:t>Subordination of individual interest into general interest</a:t>
            </a:r>
            <a:r>
              <a:rPr lang="id-ID" sz="3200" dirty="0" smtClean="0">
                <a:latin typeface="Narkisim" pitchFamily="34" charset="-79"/>
                <a:cs typeface="Narkisim" pitchFamily="34" charset="-79"/>
              </a:rPr>
              <a:t> (asas kepentingan umum diatas kepentingan pribadi)</a:t>
            </a:r>
          </a:p>
          <a:p>
            <a:pPr eaLnBrk="1" hangingPunct="1"/>
            <a:r>
              <a:rPr lang="id-ID" sz="3200" i="1" dirty="0" smtClean="0">
                <a:latin typeface="Narkisim" pitchFamily="34" charset="-79"/>
                <a:cs typeface="Narkisim" pitchFamily="34" charset="-79"/>
              </a:rPr>
              <a:t>Renumeration of personnel</a:t>
            </a:r>
            <a:r>
              <a:rPr lang="id-ID" sz="3200" dirty="0" smtClean="0">
                <a:latin typeface="Narkisim" pitchFamily="34" charset="-79"/>
                <a:cs typeface="Narkisim" pitchFamily="34" charset="-79"/>
              </a:rPr>
              <a:t> (asas pemberian gaji yang wajar)</a:t>
            </a:r>
          </a:p>
          <a:p>
            <a:pPr eaLnBrk="1" hangingPunct="1"/>
            <a:r>
              <a:rPr lang="id-ID" sz="3200" i="1" dirty="0" smtClean="0">
                <a:latin typeface="Narkisim" pitchFamily="34" charset="-79"/>
                <a:cs typeface="Narkisim" pitchFamily="34" charset="-79"/>
              </a:rPr>
              <a:t>Centralization</a:t>
            </a:r>
            <a:r>
              <a:rPr lang="id-ID" sz="3200" dirty="0" smtClean="0">
                <a:latin typeface="Narkisim" pitchFamily="34" charset="-79"/>
                <a:cs typeface="Narkisim" pitchFamily="34" charset="-79"/>
              </a:rPr>
              <a:t> (asas pemusatan wewenang)</a:t>
            </a:r>
            <a:endParaRPr lang="en-US" sz="3200" dirty="0" smtClean="0">
              <a:latin typeface="Narkisim" pitchFamily="34" charset="-79"/>
              <a:cs typeface="Narkisim" pitchFamily="34" charset="-79"/>
            </a:endParaRPr>
          </a:p>
        </p:txBody>
      </p:sp>
      <p:pic>
        <p:nvPicPr>
          <p:cNvPr id="224257" name="Object 5"/>
          <p:cNvPicPr>
            <a:picLocks noChangeArrowheads="1"/>
          </p:cNvPicPr>
          <p:nvPr/>
        </p:nvPicPr>
        <p:blipFill>
          <a:blip r:embed="rId2" cstate="print"/>
          <a:srcRect l="-20979" r="-9303" b="-3311"/>
          <a:stretch>
            <a:fillRect/>
          </a:stretch>
        </p:blipFill>
        <p:spPr bwMode="auto">
          <a:xfrm>
            <a:off x="7286644" y="142852"/>
            <a:ext cx="1214446" cy="1785950"/>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68611">
                                            <p:txEl>
                                              <p:pRg st="0" end="0"/>
                                            </p:txEl>
                                          </p:spTgt>
                                        </p:tgtEl>
                                        <p:attrNameLst>
                                          <p:attrName>style.visibility</p:attrName>
                                        </p:attrNameLst>
                                      </p:cBhvr>
                                      <p:to>
                                        <p:strVal val="visible"/>
                                      </p:to>
                                    </p:set>
                                    <p:anim to="" calcmode="lin" valueType="num">
                                      <p:cBhvr>
                                        <p:cTn id="7" dur="1" fill="hold"/>
                                        <p:tgtEl>
                                          <p:spTgt spid="68611">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68611">
                                            <p:txEl>
                                              <p:pRg st="1" end="1"/>
                                            </p:txEl>
                                          </p:spTgt>
                                        </p:tgtEl>
                                        <p:attrNameLst>
                                          <p:attrName>style.visibility</p:attrName>
                                        </p:attrNameLst>
                                      </p:cBhvr>
                                      <p:to>
                                        <p:strVal val="visible"/>
                                      </p:to>
                                    </p:set>
                                    <p:anim to="" calcmode="lin" valueType="num">
                                      <p:cBhvr>
                                        <p:cTn id="12" dur="1" fill="hold"/>
                                        <p:tgtEl>
                                          <p:spTgt spid="68611">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68611">
                                            <p:txEl>
                                              <p:pRg st="2" end="2"/>
                                            </p:txEl>
                                          </p:spTgt>
                                        </p:tgtEl>
                                        <p:attrNameLst>
                                          <p:attrName>style.visibility</p:attrName>
                                        </p:attrNameLst>
                                      </p:cBhvr>
                                      <p:to>
                                        <p:strVal val="visible"/>
                                      </p:to>
                                    </p:set>
                                    <p:anim to="" calcmode="lin" valueType="num">
                                      <p:cBhvr>
                                        <p:cTn id="17" dur="1" fill="hold"/>
                                        <p:tgtEl>
                                          <p:spTgt spid="68611">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68611">
                                            <p:txEl>
                                              <p:pRg st="3" end="3"/>
                                            </p:txEl>
                                          </p:spTgt>
                                        </p:tgtEl>
                                        <p:attrNameLst>
                                          <p:attrName>style.visibility</p:attrName>
                                        </p:attrNameLst>
                                      </p:cBhvr>
                                      <p:to>
                                        <p:strVal val="visible"/>
                                      </p:to>
                                    </p:set>
                                    <p:anim to="" calcmode="lin" valueType="num">
                                      <p:cBhvr>
                                        <p:cTn id="22" dur="1" fill="hold"/>
                                        <p:tgtEl>
                                          <p:spTgt spid="68611">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1"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r>
              <a:rPr lang="en-US" noProof="1" smtClean="0"/>
              <a:t>Lanjutan…</a:t>
            </a:r>
          </a:p>
        </p:txBody>
      </p:sp>
      <p:sp>
        <p:nvSpPr>
          <p:cNvPr id="73731" name="Rectangle 3"/>
          <p:cNvSpPr>
            <a:spLocks noGrp="1" noChangeArrowheads="1"/>
          </p:cNvSpPr>
          <p:nvPr>
            <p:ph idx="1"/>
          </p:nvPr>
        </p:nvSpPr>
        <p:spPr>
          <a:xfrm>
            <a:off x="1500166" y="1828800"/>
            <a:ext cx="7186634" cy="4302125"/>
          </a:xfrm>
        </p:spPr>
        <p:txBody>
          <a:bodyPr anchor="ctr"/>
          <a:lstStyle/>
          <a:p>
            <a:pPr eaLnBrk="1" hangingPunct="1"/>
            <a:r>
              <a:rPr lang="id-ID" sz="3200" i="1" dirty="0" smtClean="0">
                <a:latin typeface="Narkisim" pitchFamily="34" charset="-79"/>
                <a:cs typeface="Narkisim" pitchFamily="34" charset="-79"/>
              </a:rPr>
              <a:t>Scalar of chain</a:t>
            </a:r>
            <a:r>
              <a:rPr lang="id-ID" sz="3200" dirty="0" smtClean="0">
                <a:latin typeface="Narkisim" pitchFamily="34" charset="-79"/>
                <a:cs typeface="Narkisim" pitchFamily="34" charset="-79"/>
              </a:rPr>
              <a:t> (asas hirarki)</a:t>
            </a:r>
          </a:p>
          <a:p>
            <a:pPr eaLnBrk="1" hangingPunct="1"/>
            <a:r>
              <a:rPr lang="id-ID" sz="3200" i="1" dirty="0" smtClean="0">
                <a:latin typeface="Narkisim" pitchFamily="34" charset="-79"/>
                <a:cs typeface="Narkisim" pitchFamily="34" charset="-79"/>
              </a:rPr>
              <a:t>Order</a:t>
            </a:r>
            <a:r>
              <a:rPr lang="id-ID" sz="3200" dirty="0" smtClean="0">
                <a:latin typeface="Narkisim" pitchFamily="34" charset="-79"/>
                <a:cs typeface="Narkisim" pitchFamily="34" charset="-79"/>
              </a:rPr>
              <a:t> (asas keteraturan)</a:t>
            </a:r>
          </a:p>
          <a:p>
            <a:pPr eaLnBrk="1" hangingPunct="1"/>
            <a:r>
              <a:rPr lang="id-ID" sz="3200" i="1" dirty="0" smtClean="0">
                <a:latin typeface="Narkisim" pitchFamily="34" charset="-79"/>
                <a:cs typeface="Narkisim" pitchFamily="34" charset="-79"/>
              </a:rPr>
              <a:t>Equity </a:t>
            </a:r>
            <a:r>
              <a:rPr lang="id-ID" sz="3200" dirty="0" smtClean="0">
                <a:latin typeface="Narkisim" pitchFamily="34" charset="-79"/>
                <a:cs typeface="Narkisim" pitchFamily="34" charset="-79"/>
              </a:rPr>
              <a:t>(asas keadilan)</a:t>
            </a:r>
          </a:p>
          <a:p>
            <a:pPr eaLnBrk="1" hangingPunct="1"/>
            <a:r>
              <a:rPr lang="id-ID" sz="3200" i="1" dirty="0" smtClean="0">
                <a:latin typeface="Narkisim" pitchFamily="34" charset="-79"/>
                <a:cs typeface="Narkisim" pitchFamily="34" charset="-79"/>
              </a:rPr>
              <a:t>Initiative </a:t>
            </a:r>
            <a:r>
              <a:rPr lang="id-ID" sz="3200" dirty="0" smtClean="0">
                <a:latin typeface="Narkisim" pitchFamily="34" charset="-79"/>
                <a:cs typeface="Narkisim" pitchFamily="34" charset="-79"/>
              </a:rPr>
              <a:t>(asas inisiatif)</a:t>
            </a:r>
          </a:p>
          <a:p>
            <a:pPr eaLnBrk="1" hangingPunct="1"/>
            <a:r>
              <a:rPr lang="id-ID" sz="3200" i="1" dirty="0" smtClean="0">
                <a:latin typeface="Narkisim" pitchFamily="34" charset="-79"/>
                <a:cs typeface="Narkisim" pitchFamily="34" charset="-79"/>
              </a:rPr>
              <a:t>Esprit de corps</a:t>
            </a:r>
            <a:r>
              <a:rPr lang="id-ID" sz="3200" dirty="0" smtClean="0">
                <a:latin typeface="Narkisim" pitchFamily="34" charset="-79"/>
                <a:cs typeface="Narkisim" pitchFamily="34" charset="-79"/>
              </a:rPr>
              <a:t> (asas kesatuan)</a:t>
            </a:r>
          </a:p>
          <a:p>
            <a:pPr eaLnBrk="1" hangingPunct="1"/>
            <a:r>
              <a:rPr lang="id-ID" sz="3200" i="1" dirty="0" smtClean="0">
                <a:latin typeface="Narkisim" pitchFamily="34" charset="-79"/>
                <a:cs typeface="Narkisim" pitchFamily="34" charset="-79"/>
              </a:rPr>
              <a:t>Stability of turn-over personnel</a:t>
            </a:r>
            <a:r>
              <a:rPr lang="id-ID" sz="3200" dirty="0" smtClean="0">
                <a:latin typeface="Narkisim" pitchFamily="34" charset="-79"/>
                <a:cs typeface="Narkisim" pitchFamily="34" charset="-79"/>
              </a:rPr>
              <a:t> (asas kestabilan masa jabatan)</a:t>
            </a:r>
            <a:endParaRPr lang="en-US" sz="3200" dirty="0" smtClean="0">
              <a:latin typeface="Narkisim" pitchFamily="34" charset="-79"/>
              <a:cs typeface="Narkisim" pitchFamily="34" charset="-79"/>
            </a:endParaRPr>
          </a:p>
        </p:txBody>
      </p:sp>
      <p:pic>
        <p:nvPicPr>
          <p:cNvPr id="48132" name="Picture 4" descr="anak_membaca[1]"/>
          <p:cNvPicPr>
            <a:picLocks noChangeAspect="1" noChangeArrowheads="1" noCrop="1"/>
          </p:cNvPicPr>
          <p:nvPr/>
        </p:nvPicPr>
        <p:blipFill>
          <a:blip r:embed="rId2" cstate="print"/>
          <a:srcRect/>
          <a:stretch>
            <a:fillRect/>
          </a:stretch>
        </p:blipFill>
        <p:spPr bwMode="auto">
          <a:xfrm>
            <a:off x="5929322" y="214290"/>
            <a:ext cx="2159000" cy="1081110"/>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73731">
                                            <p:txEl>
                                              <p:pRg st="0" end="0"/>
                                            </p:txEl>
                                          </p:spTgt>
                                        </p:tgtEl>
                                        <p:attrNameLst>
                                          <p:attrName>style.visibility</p:attrName>
                                        </p:attrNameLst>
                                      </p:cBhvr>
                                      <p:to>
                                        <p:strVal val="visible"/>
                                      </p:to>
                                    </p:set>
                                    <p:anim by="(-#ppt_w*2)" calcmode="lin" valueType="num">
                                      <p:cBhvr rctx="PPT">
                                        <p:cTn id="7" dur="250" autoRev="1" fill="hold">
                                          <p:stCondLst>
                                            <p:cond delay="0"/>
                                          </p:stCondLst>
                                        </p:cTn>
                                        <p:tgtEl>
                                          <p:spTgt spid="73731">
                                            <p:txEl>
                                              <p:pRg st="0" end="0"/>
                                            </p:txEl>
                                          </p:spTgt>
                                        </p:tgtEl>
                                        <p:attrNameLst>
                                          <p:attrName>ppt_w</p:attrName>
                                        </p:attrNameLst>
                                      </p:cBhvr>
                                    </p:anim>
                                    <p:anim by="(#ppt_w*0.50)" calcmode="lin" valueType="num">
                                      <p:cBhvr>
                                        <p:cTn id="8" dur="250" decel="50000" autoRev="1" fill="hold">
                                          <p:stCondLst>
                                            <p:cond delay="0"/>
                                          </p:stCondLst>
                                        </p:cTn>
                                        <p:tgtEl>
                                          <p:spTgt spid="73731">
                                            <p:txEl>
                                              <p:pRg st="0" end="0"/>
                                            </p:txEl>
                                          </p:spTgt>
                                        </p:tgtEl>
                                        <p:attrNameLst>
                                          <p:attrName>ppt_x</p:attrName>
                                        </p:attrNameLst>
                                      </p:cBhvr>
                                    </p:anim>
                                    <p:anim from="(-#ppt_h/2)" to="(#ppt_y)" calcmode="lin" valueType="num">
                                      <p:cBhvr>
                                        <p:cTn id="9" dur="500" fill="hold">
                                          <p:stCondLst>
                                            <p:cond delay="0"/>
                                          </p:stCondLst>
                                        </p:cTn>
                                        <p:tgtEl>
                                          <p:spTgt spid="73731">
                                            <p:txEl>
                                              <p:pRg st="0" end="0"/>
                                            </p:txEl>
                                          </p:spTgt>
                                        </p:tgtEl>
                                        <p:attrNameLst>
                                          <p:attrName>ppt_y</p:attrName>
                                        </p:attrNameLst>
                                      </p:cBhvr>
                                    </p:anim>
                                    <p:animRot by="21600000">
                                      <p:cBhvr>
                                        <p:cTn id="10" dur="500" fill="hold">
                                          <p:stCondLst>
                                            <p:cond delay="0"/>
                                          </p:stCondLst>
                                        </p:cTn>
                                        <p:tgtEl>
                                          <p:spTgt spid="73731">
                                            <p:txEl>
                                              <p:pRg st="0" end="0"/>
                                            </p:txEl>
                                          </p:spTgt>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grpId="0" nodeType="clickEffect">
                                  <p:stCondLst>
                                    <p:cond delay="0"/>
                                  </p:stCondLst>
                                  <p:iterate type="lt">
                                    <p:tmPct val="10000"/>
                                  </p:iterate>
                                  <p:childTnLst>
                                    <p:set>
                                      <p:cBhvr>
                                        <p:cTn id="14" dur="1" fill="hold">
                                          <p:stCondLst>
                                            <p:cond delay="0"/>
                                          </p:stCondLst>
                                        </p:cTn>
                                        <p:tgtEl>
                                          <p:spTgt spid="73731">
                                            <p:txEl>
                                              <p:pRg st="1" end="1"/>
                                            </p:txEl>
                                          </p:spTgt>
                                        </p:tgtEl>
                                        <p:attrNameLst>
                                          <p:attrName>style.visibility</p:attrName>
                                        </p:attrNameLst>
                                      </p:cBhvr>
                                      <p:to>
                                        <p:strVal val="visible"/>
                                      </p:to>
                                    </p:set>
                                    <p:anim by="(-#ppt_w*2)" calcmode="lin" valueType="num">
                                      <p:cBhvr rctx="PPT">
                                        <p:cTn id="15" dur="250" autoRev="1" fill="hold">
                                          <p:stCondLst>
                                            <p:cond delay="0"/>
                                          </p:stCondLst>
                                        </p:cTn>
                                        <p:tgtEl>
                                          <p:spTgt spid="73731">
                                            <p:txEl>
                                              <p:pRg st="1" end="1"/>
                                            </p:txEl>
                                          </p:spTgt>
                                        </p:tgtEl>
                                        <p:attrNameLst>
                                          <p:attrName>ppt_w</p:attrName>
                                        </p:attrNameLst>
                                      </p:cBhvr>
                                    </p:anim>
                                    <p:anim by="(#ppt_w*0.50)" calcmode="lin" valueType="num">
                                      <p:cBhvr>
                                        <p:cTn id="16" dur="250" decel="50000" autoRev="1" fill="hold">
                                          <p:stCondLst>
                                            <p:cond delay="0"/>
                                          </p:stCondLst>
                                        </p:cTn>
                                        <p:tgtEl>
                                          <p:spTgt spid="73731">
                                            <p:txEl>
                                              <p:pRg st="1" end="1"/>
                                            </p:txEl>
                                          </p:spTgt>
                                        </p:tgtEl>
                                        <p:attrNameLst>
                                          <p:attrName>ppt_x</p:attrName>
                                        </p:attrNameLst>
                                      </p:cBhvr>
                                    </p:anim>
                                    <p:anim from="(-#ppt_h/2)" to="(#ppt_y)" calcmode="lin" valueType="num">
                                      <p:cBhvr>
                                        <p:cTn id="17" dur="500" fill="hold">
                                          <p:stCondLst>
                                            <p:cond delay="0"/>
                                          </p:stCondLst>
                                        </p:cTn>
                                        <p:tgtEl>
                                          <p:spTgt spid="73731">
                                            <p:txEl>
                                              <p:pRg st="1" end="1"/>
                                            </p:txEl>
                                          </p:spTgt>
                                        </p:tgtEl>
                                        <p:attrNameLst>
                                          <p:attrName>ppt_y</p:attrName>
                                        </p:attrNameLst>
                                      </p:cBhvr>
                                    </p:anim>
                                    <p:animRot by="21600000">
                                      <p:cBhvr>
                                        <p:cTn id="18" dur="500" fill="hold">
                                          <p:stCondLst>
                                            <p:cond delay="0"/>
                                          </p:stCondLst>
                                        </p:cTn>
                                        <p:tgtEl>
                                          <p:spTgt spid="73731">
                                            <p:txEl>
                                              <p:pRg st="1" end="1"/>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56" presetClass="entr" presetSubtype="0" fill="hold" grpId="0" nodeType="clickEffect">
                                  <p:stCondLst>
                                    <p:cond delay="0"/>
                                  </p:stCondLst>
                                  <p:iterate type="lt">
                                    <p:tmPct val="10000"/>
                                  </p:iterate>
                                  <p:childTnLst>
                                    <p:set>
                                      <p:cBhvr>
                                        <p:cTn id="22" dur="1" fill="hold">
                                          <p:stCondLst>
                                            <p:cond delay="0"/>
                                          </p:stCondLst>
                                        </p:cTn>
                                        <p:tgtEl>
                                          <p:spTgt spid="73731">
                                            <p:txEl>
                                              <p:pRg st="2" end="2"/>
                                            </p:txEl>
                                          </p:spTgt>
                                        </p:tgtEl>
                                        <p:attrNameLst>
                                          <p:attrName>style.visibility</p:attrName>
                                        </p:attrNameLst>
                                      </p:cBhvr>
                                      <p:to>
                                        <p:strVal val="visible"/>
                                      </p:to>
                                    </p:set>
                                    <p:anim by="(-#ppt_w*2)" calcmode="lin" valueType="num">
                                      <p:cBhvr rctx="PPT">
                                        <p:cTn id="23" dur="250" autoRev="1" fill="hold">
                                          <p:stCondLst>
                                            <p:cond delay="0"/>
                                          </p:stCondLst>
                                        </p:cTn>
                                        <p:tgtEl>
                                          <p:spTgt spid="73731">
                                            <p:txEl>
                                              <p:pRg st="2" end="2"/>
                                            </p:txEl>
                                          </p:spTgt>
                                        </p:tgtEl>
                                        <p:attrNameLst>
                                          <p:attrName>ppt_w</p:attrName>
                                        </p:attrNameLst>
                                      </p:cBhvr>
                                    </p:anim>
                                    <p:anim by="(#ppt_w*0.50)" calcmode="lin" valueType="num">
                                      <p:cBhvr>
                                        <p:cTn id="24" dur="250" decel="50000" autoRev="1" fill="hold">
                                          <p:stCondLst>
                                            <p:cond delay="0"/>
                                          </p:stCondLst>
                                        </p:cTn>
                                        <p:tgtEl>
                                          <p:spTgt spid="73731">
                                            <p:txEl>
                                              <p:pRg st="2" end="2"/>
                                            </p:txEl>
                                          </p:spTgt>
                                        </p:tgtEl>
                                        <p:attrNameLst>
                                          <p:attrName>ppt_x</p:attrName>
                                        </p:attrNameLst>
                                      </p:cBhvr>
                                    </p:anim>
                                    <p:anim from="(-#ppt_h/2)" to="(#ppt_y)" calcmode="lin" valueType="num">
                                      <p:cBhvr>
                                        <p:cTn id="25" dur="500" fill="hold">
                                          <p:stCondLst>
                                            <p:cond delay="0"/>
                                          </p:stCondLst>
                                        </p:cTn>
                                        <p:tgtEl>
                                          <p:spTgt spid="73731">
                                            <p:txEl>
                                              <p:pRg st="2" end="2"/>
                                            </p:txEl>
                                          </p:spTgt>
                                        </p:tgtEl>
                                        <p:attrNameLst>
                                          <p:attrName>ppt_y</p:attrName>
                                        </p:attrNameLst>
                                      </p:cBhvr>
                                    </p:anim>
                                    <p:animRot by="21600000">
                                      <p:cBhvr>
                                        <p:cTn id="26" dur="500" fill="hold">
                                          <p:stCondLst>
                                            <p:cond delay="0"/>
                                          </p:stCondLst>
                                        </p:cTn>
                                        <p:tgtEl>
                                          <p:spTgt spid="73731">
                                            <p:txEl>
                                              <p:pRg st="2" end="2"/>
                                            </p:txEl>
                                          </p:spTgt>
                                        </p:tgtEl>
                                        <p:attrNameLst>
                                          <p:attrName>r</p:attrName>
                                        </p:attrNameLst>
                                      </p:cBhvr>
                                    </p:animRot>
                                  </p:childTnLst>
                                </p:cTn>
                              </p:par>
                            </p:childTnLst>
                          </p:cTn>
                        </p:par>
                      </p:childTnLst>
                    </p:cTn>
                  </p:par>
                  <p:par>
                    <p:cTn id="27" fill="hold">
                      <p:stCondLst>
                        <p:cond delay="indefinite"/>
                      </p:stCondLst>
                      <p:childTnLst>
                        <p:par>
                          <p:cTn id="28" fill="hold">
                            <p:stCondLst>
                              <p:cond delay="0"/>
                            </p:stCondLst>
                            <p:childTnLst>
                              <p:par>
                                <p:cTn id="29" presetID="56" presetClass="entr" presetSubtype="0" fill="hold" grpId="0" nodeType="clickEffect">
                                  <p:stCondLst>
                                    <p:cond delay="0"/>
                                  </p:stCondLst>
                                  <p:iterate type="lt">
                                    <p:tmPct val="10000"/>
                                  </p:iterate>
                                  <p:childTnLst>
                                    <p:set>
                                      <p:cBhvr>
                                        <p:cTn id="30" dur="1" fill="hold">
                                          <p:stCondLst>
                                            <p:cond delay="0"/>
                                          </p:stCondLst>
                                        </p:cTn>
                                        <p:tgtEl>
                                          <p:spTgt spid="73731">
                                            <p:txEl>
                                              <p:pRg st="3" end="3"/>
                                            </p:txEl>
                                          </p:spTgt>
                                        </p:tgtEl>
                                        <p:attrNameLst>
                                          <p:attrName>style.visibility</p:attrName>
                                        </p:attrNameLst>
                                      </p:cBhvr>
                                      <p:to>
                                        <p:strVal val="visible"/>
                                      </p:to>
                                    </p:set>
                                    <p:anim by="(-#ppt_w*2)" calcmode="lin" valueType="num">
                                      <p:cBhvr rctx="PPT">
                                        <p:cTn id="31" dur="250" autoRev="1" fill="hold">
                                          <p:stCondLst>
                                            <p:cond delay="0"/>
                                          </p:stCondLst>
                                        </p:cTn>
                                        <p:tgtEl>
                                          <p:spTgt spid="73731">
                                            <p:txEl>
                                              <p:pRg st="3" end="3"/>
                                            </p:txEl>
                                          </p:spTgt>
                                        </p:tgtEl>
                                        <p:attrNameLst>
                                          <p:attrName>ppt_w</p:attrName>
                                        </p:attrNameLst>
                                      </p:cBhvr>
                                    </p:anim>
                                    <p:anim by="(#ppt_w*0.50)" calcmode="lin" valueType="num">
                                      <p:cBhvr>
                                        <p:cTn id="32" dur="250" decel="50000" autoRev="1" fill="hold">
                                          <p:stCondLst>
                                            <p:cond delay="0"/>
                                          </p:stCondLst>
                                        </p:cTn>
                                        <p:tgtEl>
                                          <p:spTgt spid="73731">
                                            <p:txEl>
                                              <p:pRg st="3" end="3"/>
                                            </p:txEl>
                                          </p:spTgt>
                                        </p:tgtEl>
                                        <p:attrNameLst>
                                          <p:attrName>ppt_x</p:attrName>
                                        </p:attrNameLst>
                                      </p:cBhvr>
                                    </p:anim>
                                    <p:anim from="(-#ppt_h/2)" to="(#ppt_y)" calcmode="lin" valueType="num">
                                      <p:cBhvr>
                                        <p:cTn id="33" dur="500" fill="hold">
                                          <p:stCondLst>
                                            <p:cond delay="0"/>
                                          </p:stCondLst>
                                        </p:cTn>
                                        <p:tgtEl>
                                          <p:spTgt spid="73731">
                                            <p:txEl>
                                              <p:pRg st="3" end="3"/>
                                            </p:txEl>
                                          </p:spTgt>
                                        </p:tgtEl>
                                        <p:attrNameLst>
                                          <p:attrName>ppt_y</p:attrName>
                                        </p:attrNameLst>
                                      </p:cBhvr>
                                    </p:anim>
                                    <p:animRot by="21600000">
                                      <p:cBhvr>
                                        <p:cTn id="34" dur="500" fill="hold">
                                          <p:stCondLst>
                                            <p:cond delay="0"/>
                                          </p:stCondLst>
                                        </p:cTn>
                                        <p:tgtEl>
                                          <p:spTgt spid="73731">
                                            <p:txEl>
                                              <p:pRg st="3" end="3"/>
                                            </p:txEl>
                                          </p:spTgt>
                                        </p:tgtEl>
                                        <p:attrNameLst>
                                          <p:attrName>r</p:attrName>
                                        </p:attrNameLst>
                                      </p:cBhvr>
                                    </p:animRot>
                                  </p:childTnLst>
                                </p:cTn>
                              </p:par>
                            </p:childTnLst>
                          </p:cTn>
                        </p:par>
                      </p:childTnLst>
                    </p:cTn>
                  </p:par>
                  <p:par>
                    <p:cTn id="35" fill="hold">
                      <p:stCondLst>
                        <p:cond delay="indefinite"/>
                      </p:stCondLst>
                      <p:childTnLst>
                        <p:par>
                          <p:cTn id="36" fill="hold">
                            <p:stCondLst>
                              <p:cond delay="0"/>
                            </p:stCondLst>
                            <p:childTnLst>
                              <p:par>
                                <p:cTn id="37" presetID="56" presetClass="entr" presetSubtype="0" fill="hold" grpId="0" nodeType="clickEffect">
                                  <p:stCondLst>
                                    <p:cond delay="0"/>
                                  </p:stCondLst>
                                  <p:iterate type="lt">
                                    <p:tmPct val="10000"/>
                                  </p:iterate>
                                  <p:childTnLst>
                                    <p:set>
                                      <p:cBhvr>
                                        <p:cTn id="38" dur="1" fill="hold">
                                          <p:stCondLst>
                                            <p:cond delay="0"/>
                                          </p:stCondLst>
                                        </p:cTn>
                                        <p:tgtEl>
                                          <p:spTgt spid="73731">
                                            <p:txEl>
                                              <p:pRg st="4" end="4"/>
                                            </p:txEl>
                                          </p:spTgt>
                                        </p:tgtEl>
                                        <p:attrNameLst>
                                          <p:attrName>style.visibility</p:attrName>
                                        </p:attrNameLst>
                                      </p:cBhvr>
                                      <p:to>
                                        <p:strVal val="visible"/>
                                      </p:to>
                                    </p:set>
                                    <p:anim by="(-#ppt_w*2)" calcmode="lin" valueType="num">
                                      <p:cBhvr rctx="PPT">
                                        <p:cTn id="39" dur="250" autoRev="1" fill="hold">
                                          <p:stCondLst>
                                            <p:cond delay="0"/>
                                          </p:stCondLst>
                                        </p:cTn>
                                        <p:tgtEl>
                                          <p:spTgt spid="73731">
                                            <p:txEl>
                                              <p:pRg st="4" end="4"/>
                                            </p:txEl>
                                          </p:spTgt>
                                        </p:tgtEl>
                                        <p:attrNameLst>
                                          <p:attrName>ppt_w</p:attrName>
                                        </p:attrNameLst>
                                      </p:cBhvr>
                                    </p:anim>
                                    <p:anim by="(#ppt_w*0.50)" calcmode="lin" valueType="num">
                                      <p:cBhvr>
                                        <p:cTn id="40" dur="250" decel="50000" autoRev="1" fill="hold">
                                          <p:stCondLst>
                                            <p:cond delay="0"/>
                                          </p:stCondLst>
                                        </p:cTn>
                                        <p:tgtEl>
                                          <p:spTgt spid="73731">
                                            <p:txEl>
                                              <p:pRg st="4" end="4"/>
                                            </p:txEl>
                                          </p:spTgt>
                                        </p:tgtEl>
                                        <p:attrNameLst>
                                          <p:attrName>ppt_x</p:attrName>
                                        </p:attrNameLst>
                                      </p:cBhvr>
                                    </p:anim>
                                    <p:anim from="(-#ppt_h/2)" to="(#ppt_y)" calcmode="lin" valueType="num">
                                      <p:cBhvr>
                                        <p:cTn id="41" dur="500" fill="hold">
                                          <p:stCondLst>
                                            <p:cond delay="0"/>
                                          </p:stCondLst>
                                        </p:cTn>
                                        <p:tgtEl>
                                          <p:spTgt spid="73731">
                                            <p:txEl>
                                              <p:pRg st="4" end="4"/>
                                            </p:txEl>
                                          </p:spTgt>
                                        </p:tgtEl>
                                        <p:attrNameLst>
                                          <p:attrName>ppt_y</p:attrName>
                                        </p:attrNameLst>
                                      </p:cBhvr>
                                    </p:anim>
                                    <p:animRot by="21600000">
                                      <p:cBhvr>
                                        <p:cTn id="42" dur="500" fill="hold">
                                          <p:stCondLst>
                                            <p:cond delay="0"/>
                                          </p:stCondLst>
                                        </p:cTn>
                                        <p:tgtEl>
                                          <p:spTgt spid="73731">
                                            <p:txEl>
                                              <p:pRg st="4" end="4"/>
                                            </p:txEl>
                                          </p:spTgt>
                                        </p:tgtEl>
                                        <p:attrNameLst>
                                          <p:attrName>r</p:attrName>
                                        </p:attrNameLst>
                                      </p:cBhvr>
                                    </p:animRot>
                                  </p:childTnLst>
                                </p:cTn>
                              </p:par>
                            </p:childTnLst>
                          </p:cTn>
                        </p:par>
                      </p:childTnLst>
                    </p:cTn>
                  </p:par>
                  <p:par>
                    <p:cTn id="43" fill="hold">
                      <p:stCondLst>
                        <p:cond delay="indefinite"/>
                      </p:stCondLst>
                      <p:childTnLst>
                        <p:par>
                          <p:cTn id="44" fill="hold">
                            <p:stCondLst>
                              <p:cond delay="0"/>
                            </p:stCondLst>
                            <p:childTnLst>
                              <p:par>
                                <p:cTn id="45" presetID="56" presetClass="entr" presetSubtype="0" fill="hold" grpId="0" nodeType="clickEffect">
                                  <p:stCondLst>
                                    <p:cond delay="0"/>
                                  </p:stCondLst>
                                  <p:iterate type="lt">
                                    <p:tmPct val="10000"/>
                                  </p:iterate>
                                  <p:childTnLst>
                                    <p:set>
                                      <p:cBhvr>
                                        <p:cTn id="46" dur="1" fill="hold">
                                          <p:stCondLst>
                                            <p:cond delay="0"/>
                                          </p:stCondLst>
                                        </p:cTn>
                                        <p:tgtEl>
                                          <p:spTgt spid="73731">
                                            <p:txEl>
                                              <p:pRg st="5" end="5"/>
                                            </p:txEl>
                                          </p:spTgt>
                                        </p:tgtEl>
                                        <p:attrNameLst>
                                          <p:attrName>style.visibility</p:attrName>
                                        </p:attrNameLst>
                                      </p:cBhvr>
                                      <p:to>
                                        <p:strVal val="visible"/>
                                      </p:to>
                                    </p:set>
                                    <p:anim by="(-#ppt_w*2)" calcmode="lin" valueType="num">
                                      <p:cBhvr rctx="PPT">
                                        <p:cTn id="47" dur="250" autoRev="1" fill="hold">
                                          <p:stCondLst>
                                            <p:cond delay="0"/>
                                          </p:stCondLst>
                                        </p:cTn>
                                        <p:tgtEl>
                                          <p:spTgt spid="73731">
                                            <p:txEl>
                                              <p:pRg st="5" end="5"/>
                                            </p:txEl>
                                          </p:spTgt>
                                        </p:tgtEl>
                                        <p:attrNameLst>
                                          <p:attrName>ppt_w</p:attrName>
                                        </p:attrNameLst>
                                      </p:cBhvr>
                                    </p:anim>
                                    <p:anim by="(#ppt_w*0.50)" calcmode="lin" valueType="num">
                                      <p:cBhvr>
                                        <p:cTn id="48" dur="250" decel="50000" autoRev="1" fill="hold">
                                          <p:stCondLst>
                                            <p:cond delay="0"/>
                                          </p:stCondLst>
                                        </p:cTn>
                                        <p:tgtEl>
                                          <p:spTgt spid="73731">
                                            <p:txEl>
                                              <p:pRg st="5" end="5"/>
                                            </p:txEl>
                                          </p:spTgt>
                                        </p:tgtEl>
                                        <p:attrNameLst>
                                          <p:attrName>ppt_x</p:attrName>
                                        </p:attrNameLst>
                                      </p:cBhvr>
                                    </p:anim>
                                    <p:anim from="(-#ppt_h/2)" to="(#ppt_y)" calcmode="lin" valueType="num">
                                      <p:cBhvr>
                                        <p:cTn id="49" dur="500" fill="hold">
                                          <p:stCondLst>
                                            <p:cond delay="0"/>
                                          </p:stCondLst>
                                        </p:cTn>
                                        <p:tgtEl>
                                          <p:spTgt spid="73731">
                                            <p:txEl>
                                              <p:pRg st="5" end="5"/>
                                            </p:txEl>
                                          </p:spTgt>
                                        </p:tgtEl>
                                        <p:attrNameLst>
                                          <p:attrName>ppt_y</p:attrName>
                                        </p:attrNameLst>
                                      </p:cBhvr>
                                    </p:anim>
                                    <p:animRot by="21600000">
                                      <p:cBhvr>
                                        <p:cTn id="50" dur="500" fill="hold">
                                          <p:stCondLst>
                                            <p:cond delay="0"/>
                                          </p:stCondLst>
                                        </p:cTn>
                                        <p:tgtEl>
                                          <p:spTgt spid="73731">
                                            <p:txEl>
                                              <p:pRg st="5" end="5"/>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1"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204938" y="357166"/>
            <a:ext cx="7010400" cy="614346"/>
          </a:xfrm>
        </p:spPr>
        <p:txBody>
          <a:bodyPr>
            <a:noAutofit/>
          </a:bodyPr>
          <a:lstStyle/>
          <a:p>
            <a:r>
              <a:rPr lang="id-ID" sz="4800" b="1" noProof="1" smtClean="0">
                <a:solidFill>
                  <a:srgbClr val="FFFF00"/>
                </a:solidFill>
                <a:effectLst>
                  <a:outerShdw blurRad="38100" dist="38100" dir="2700000" algn="tl">
                    <a:srgbClr val="000000">
                      <a:alpha val="43137"/>
                    </a:srgbClr>
                  </a:outerShdw>
                </a:effectLst>
                <a:latin typeface="Agency FB" pitchFamily="34" charset="0"/>
              </a:rPr>
              <a:t>Fungsi-fungsi Manajemen</a:t>
            </a:r>
            <a:endParaRPr lang="en-US" sz="4800" b="1" noProof="1">
              <a:solidFill>
                <a:srgbClr val="FFFF00"/>
              </a:solidFill>
              <a:effectLst>
                <a:outerShdw blurRad="38100" dist="38100" dir="2700000" algn="tl">
                  <a:srgbClr val="000000">
                    <a:alpha val="43137"/>
                  </a:srgbClr>
                </a:outerShdw>
              </a:effectLst>
              <a:latin typeface="Agency FB" pitchFamily="34" charset="0"/>
            </a:endParaRPr>
          </a:p>
        </p:txBody>
      </p:sp>
      <p:graphicFrame>
        <p:nvGraphicFramePr>
          <p:cNvPr id="4" name="Table 3"/>
          <p:cNvGraphicFramePr>
            <a:graphicFrameLocks noGrp="1"/>
          </p:cNvGraphicFramePr>
          <p:nvPr/>
        </p:nvGraphicFramePr>
        <p:xfrm>
          <a:off x="357158" y="1214422"/>
          <a:ext cx="8358246" cy="5286412"/>
        </p:xfrm>
        <a:graphic>
          <a:graphicData uri="http://schemas.openxmlformats.org/drawingml/2006/table">
            <a:tbl>
              <a:tblPr firstRow="1" firstCol="1" lastCol="1" bandRow="1">
                <a:tableStyleId>{93296810-A885-4BE3-A3E7-6D5BEEA58F35}</a:tableStyleId>
              </a:tblPr>
              <a:tblGrid>
                <a:gridCol w="4357718">
                  <a:extLst>
                    <a:ext uri="{9D8B030D-6E8A-4147-A177-3AD203B41FA5}">
                      <a16:colId xmlns:a16="http://schemas.microsoft.com/office/drawing/2014/main" val="20000"/>
                    </a:ext>
                  </a:extLst>
                </a:gridCol>
                <a:gridCol w="4000528">
                  <a:extLst>
                    <a:ext uri="{9D8B030D-6E8A-4147-A177-3AD203B41FA5}">
                      <a16:colId xmlns:a16="http://schemas.microsoft.com/office/drawing/2014/main" val="20001"/>
                    </a:ext>
                  </a:extLst>
                </a:gridCol>
              </a:tblGrid>
              <a:tr h="762879">
                <a:tc>
                  <a:txBody>
                    <a:bodyPr/>
                    <a:lstStyle/>
                    <a:p>
                      <a:pPr algn="ctr"/>
                      <a:r>
                        <a:rPr lang="id-ID" sz="3200" b="0" noProof="1" smtClean="0">
                          <a:latin typeface="Berlin Sans FB" pitchFamily="34" charset="0"/>
                        </a:rPr>
                        <a:t>Fungsi Organik</a:t>
                      </a:r>
                      <a:endParaRPr lang="id-ID" sz="3200" b="0" noProof="1">
                        <a:solidFill>
                          <a:schemeClr val="bg2">
                            <a:lumMod val="50000"/>
                          </a:schemeClr>
                        </a:solidFill>
                        <a:latin typeface="Berlin Sans FB" pitchFamily="34" charset="0"/>
                        <a:ea typeface="Cambria Math" pitchFamily="18" charset="0"/>
                      </a:endParaRPr>
                    </a:p>
                  </a:txBody>
                  <a:tcPr/>
                </a:tc>
                <a:tc>
                  <a:txBody>
                    <a:bodyPr/>
                    <a:lstStyle/>
                    <a:p>
                      <a:pPr algn="ctr"/>
                      <a:r>
                        <a:rPr lang="id-ID" sz="3200" b="0" noProof="1" smtClean="0">
                          <a:latin typeface="Berlin Sans FB" pitchFamily="34" charset="0"/>
                        </a:rPr>
                        <a:t>Fungsi Pelengkap</a:t>
                      </a:r>
                      <a:endParaRPr lang="id-ID" sz="3200" b="0" noProof="1">
                        <a:solidFill>
                          <a:schemeClr val="bg2">
                            <a:lumMod val="50000"/>
                          </a:schemeClr>
                        </a:solidFill>
                        <a:latin typeface="Berlin Sans FB" pitchFamily="34" charset="0"/>
                        <a:ea typeface="Cambria Math" pitchFamily="18" charset="0"/>
                      </a:endParaRPr>
                    </a:p>
                  </a:txBody>
                  <a:tcPr/>
                </a:tc>
                <a:extLst>
                  <a:ext uri="{0D108BD9-81ED-4DB2-BD59-A6C34878D82A}">
                    <a16:rowId xmlns:a16="http://schemas.microsoft.com/office/drawing/2014/main" val="10000"/>
                  </a:ext>
                </a:extLst>
              </a:tr>
              <a:tr h="4523533">
                <a:tc>
                  <a:txBody>
                    <a:bodyPr/>
                    <a:lstStyle/>
                    <a:p>
                      <a:pPr marL="341313" indent="-341313">
                        <a:buFont typeface="Wingdings" pitchFamily="2" charset="2"/>
                        <a:buChar char="ü"/>
                      </a:pPr>
                      <a:r>
                        <a:rPr lang="id-ID" sz="2800" b="0" noProof="1" smtClean="0">
                          <a:latin typeface="Berlin Sans FB" pitchFamily="34" charset="0"/>
                        </a:rPr>
                        <a:t>Perencanaan (Planning)</a:t>
                      </a:r>
                    </a:p>
                    <a:p>
                      <a:pPr marL="341313" indent="-341313">
                        <a:buFont typeface="Wingdings" pitchFamily="2" charset="2"/>
                        <a:buChar char="ü"/>
                      </a:pPr>
                      <a:r>
                        <a:rPr lang="id-ID" sz="2800" b="0" noProof="1" smtClean="0">
                          <a:latin typeface="Berlin Sans FB" pitchFamily="34" charset="0"/>
                        </a:rPr>
                        <a:t>Pelaksanaan (Executing)</a:t>
                      </a:r>
                    </a:p>
                    <a:p>
                      <a:pPr marL="341313" indent="-341313">
                        <a:buFont typeface="Wingdings" pitchFamily="2" charset="2"/>
                        <a:buChar char="ü"/>
                      </a:pPr>
                      <a:r>
                        <a:rPr lang="id-ID" sz="2800" b="0" noProof="1" smtClean="0">
                          <a:latin typeface="Berlin Sans FB" pitchFamily="34" charset="0"/>
                        </a:rPr>
                        <a:t>Evaluasi (Evaluating)</a:t>
                      </a:r>
                      <a:endParaRPr lang="id-ID" sz="2800" b="0" noProof="1">
                        <a:latin typeface="Berlin Sans FB" pitchFamily="34" charset="0"/>
                      </a:endParaRPr>
                    </a:p>
                  </a:txBody>
                  <a:tcPr/>
                </a:tc>
                <a:tc>
                  <a:txBody>
                    <a:bodyPr/>
                    <a:lstStyle/>
                    <a:p>
                      <a:pPr marL="628650" indent="-450850">
                        <a:buFont typeface="Wingdings" pitchFamily="2" charset="2"/>
                        <a:buChar char="Ø"/>
                      </a:pPr>
                      <a:r>
                        <a:rPr lang="en-US" sz="2800" b="0" noProof="1" smtClean="0">
                          <a:latin typeface="Berlin Sans FB" pitchFamily="34" charset="0"/>
                        </a:rPr>
                        <a:t>Organizing</a:t>
                      </a:r>
                    </a:p>
                    <a:p>
                      <a:pPr marL="628650" indent="-450850">
                        <a:buFont typeface="Wingdings" pitchFamily="2" charset="2"/>
                        <a:buChar char="Ø"/>
                      </a:pPr>
                      <a:r>
                        <a:rPr lang="en-US" sz="2800" b="0" noProof="1" smtClean="0">
                          <a:latin typeface="Berlin Sans FB" pitchFamily="34" charset="0"/>
                        </a:rPr>
                        <a:t>Commanding</a:t>
                      </a:r>
                    </a:p>
                    <a:p>
                      <a:pPr marL="628650" indent="-450850">
                        <a:buFont typeface="Wingdings" pitchFamily="2" charset="2"/>
                        <a:buChar char="Ø"/>
                      </a:pPr>
                      <a:r>
                        <a:rPr lang="en-US" sz="2800" b="0" noProof="1" smtClean="0">
                          <a:latin typeface="Berlin Sans FB" pitchFamily="34" charset="0"/>
                        </a:rPr>
                        <a:t>Coordinating</a:t>
                      </a:r>
                    </a:p>
                    <a:p>
                      <a:pPr marL="628650" indent="-450850">
                        <a:buFont typeface="Wingdings" pitchFamily="2" charset="2"/>
                        <a:buChar char="Ø"/>
                      </a:pPr>
                      <a:r>
                        <a:rPr lang="en-US" sz="2800" b="0" noProof="1" smtClean="0">
                          <a:latin typeface="Berlin Sans FB" pitchFamily="34" charset="0"/>
                        </a:rPr>
                        <a:t>Controlling</a:t>
                      </a:r>
                    </a:p>
                    <a:p>
                      <a:pPr marL="628650" indent="-450850">
                        <a:buFont typeface="Wingdings" pitchFamily="2" charset="2"/>
                        <a:buChar char="Ø"/>
                      </a:pPr>
                      <a:r>
                        <a:rPr lang="en-US" sz="2800" b="0" noProof="1" smtClean="0">
                          <a:latin typeface="Berlin Sans FB" pitchFamily="34" charset="0"/>
                        </a:rPr>
                        <a:t>Motivating</a:t>
                      </a:r>
                    </a:p>
                    <a:p>
                      <a:pPr marL="628650" indent="-450850">
                        <a:buFont typeface="Wingdings" pitchFamily="2" charset="2"/>
                        <a:buChar char="Ø"/>
                      </a:pPr>
                      <a:r>
                        <a:rPr lang="en-US" sz="2800" b="0" noProof="1" smtClean="0">
                          <a:latin typeface="Berlin Sans FB" pitchFamily="34" charset="0"/>
                        </a:rPr>
                        <a:t>Directing</a:t>
                      </a:r>
                    </a:p>
                    <a:p>
                      <a:pPr marL="628650" indent="-450850">
                        <a:buFont typeface="Wingdings" pitchFamily="2" charset="2"/>
                        <a:buChar char="Ø"/>
                      </a:pPr>
                      <a:r>
                        <a:rPr lang="en-US" sz="2800" b="0" noProof="1" smtClean="0">
                          <a:latin typeface="Berlin Sans FB" pitchFamily="34" charset="0"/>
                        </a:rPr>
                        <a:t>Actuiting</a:t>
                      </a:r>
                    </a:p>
                    <a:p>
                      <a:pPr marL="628650" indent="-450850">
                        <a:buFont typeface="Wingdings" pitchFamily="2" charset="2"/>
                        <a:buChar char="Ø"/>
                      </a:pPr>
                      <a:r>
                        <a:rPr lang="en-US" sz="2800" b="0" noProof="1" smtClean="0">
                          <a:latin typeface="Berlin Sans FB" pitchFamily="34" charset="0"/>
                        </a:rPr>
                        <a:t>Staffing</a:t>
                      </a:r>
                    </a:p>
                    <a:p>
                      <a:pPr marL="628650" indent="-450850">
                        <a:buFont typeface="Wingdings" pitchFamily="2" charset="2"/>
                        <a:buChar char="Ø"/>
                      </a:pPr>
                      <a:r>
                        <a:rPr lang="en-US" sz="2800" b="0" noProof="1" smtClean="0">
                          <a:latin typeface="Berlin Sans FB" pitchFamily="34" charset="0"/>
                        </a:rPr>
                        <a:t>Budgeting </a:t>
                      </a:r>
                    </a:p>
                    <a:p>
                      <a:pPr marL="628650" indent="-450850">
                        <a:buFont typeface="Wingdings" pitchFamily="2" charset="2"/>
                        <a:buChar char="Ø"/>
                      </a:pPr>
                      <a:r>
                        <a:rPr lang="en-US" sz="2800" b="0" noProof="1" smtClean="0">
                          <a:latin typeface="Berlin Sans FB" pitchFamily="34" charset="0"/>
                        </a:rPr>
                        <a:t>Decision making</a:t>
                      </a:r>
                      <a:endParaRPr lang="id-ID" sz="2400" b="0" noProof="1">
                        <a:latin typeface="Berlin Sans FB" pitchFamily="34" charset="0"/>
                      </a:endParaRPr>
                    </a:p>
                  </a:txBody>
                  <a:tcPr/>
                </a:tc>
                <a:extLst>
                  <a:ext uri="{0D108BD9-81ED-4DB2-BD59-A6C34878D82A}">
                    <a16:rowId xmlns:a16="http://schemas.microsoft.com/office/drawing/2014/main" val="10001"/>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rgbClr val="FFFF00"/>
            </a:gs>
            <a:gs pos="100000">
              <a:schemeClr val="accent2"/>
            </a:gs>
          </a:gsLst>
          <a:path path="rect">
            <a:fillToRect r="100000" b="100000"/>
          </a:path>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2285992"/>
            <a:ext cx="9144000" cy="2286016"/>
          </a:xfrm>
          <a:scene3d>
            <a:camera prst="isometricOffAxis1Right"/>
            <a:lightRig rig="threePt" dir="t"/>
          </a:scene3d>
        </p:spPr>
        <p:txBody>
          <a:bodyPr/>
          <a:lstStyle/>
          <a:p>
            <a:pPr algn="ctr"/>
            <a:r>
              <a:rPr lang="en-US" sz="11500" b="1" noProof="1" smtClean="0">
                <a:ln w="17780" cmpd="sng">
                  <a:solidFill>
                    <a:srgbClr val="FFFFFF"/>
                  </a:solidFill>
                  <a:prstDash val="solid"/>
                  <a:miter lim="800000"/>
                </a:ln>
                <a:solidFill>
                  <a:srgbClr val="FF0000"/>
                </a:solidFill>
                <a:effectLst>
                  <a:outerShdw blurRad="50800" algn="tl" rotWithShape="0">
                    <a:srgbClr val="000000"/>
                  </a:outerShdw>
                </a:effectLst>
              </a:rPr>
              <a:t>pendidikan</a:t>
            </a:r>
            <a:endParaRPr lang="en-US" sz="11500" b="1" noProof="1">
              <a:ln w="17780" cmpd="sng">
                <a:solidFill>
                  <a:srgbClr val="FFFFFF"/>
                </a:solidFill>
                <a:prstDash val="solid"/>
                <a:miter lim="800000"/>
              </a:ln>
              <a:solidFill>
                <a:srgbClr val="FF0000"/>
              </a:solidFill>
              <a:effectLst>
                <a:outerShdw blurRad="50800" algn="tl" rotWithShape="0">
                  <a:srgbClr val="000000"/>
                </a:outerShdw>
              </a:effectLst>
            </a:endParaRPr>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2">
            <a:lumMod val="9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142976" y="357167"/>
            <a:ext cx="6946924" cy="1071570"/>
          </a:xfrm>
        </p:spPr>
        <p:txBody>
          <a:bodyPr anchor="ctr"/>
          <a:lstStyle/>
          <a:p>
            <a:pPr algn="ctr"/>
            <a:r>
              <a:rPr lang="id-ID" sz="7200" dirty="0" smtClean="0">
                <a:solidFill>
                  <a:schemeClr val="bg2"/>
                </a:solidFill>
                <a:latin typeface="Arial Rounded MT Bold" pitchFamily="34" charset="0"/>
              </a:rPr>
              <a:t>Pendidikan </a:t>
            </a:r>
            <a:endParaRPr lang="id-ID" sz="7200" dirty="0">
              <a:solidFill>
                <a:schemeClr val="bg2"/>
              </a:solidFill>
              <a:latin typeface="Arial Rounded MT Bold" pitchFamily="34" charset="0"/>
            </a:endParaRPr>
          </a:p>
        </p:txBody>
      </p:sp>
      <p:sp>
        <p:nvSpPr>
          <p:cNvPr id="3" name="Content Placeholder 2"/>
          <p:cNvSpPr>
            <a:spLocks noGrp="1"/>
          </p:cNvSpPr>
          <p:nvPr>
            <p:ph idx="1"/>
          </p:nvPr>
        </p:nvSpPr>
        <p:spPr>
          <a:xfrm>
            <a:off x="949325" y="1785926"/>
            <a:ext cx="7661275" cy="4429156"/>
          </a:xfrm>
        </p:spPr>
        <p:txBody>
          <a:bodyPr anchor="ctr"/>
          <a:lstStyle/>
          <a:p>
            <a:r>
              <a:rPr lang="id-ID" sz="2800" b="1" noProof="1" smtClean="0">
                <a:solidFill>
                  <a:schemeClr val="bg2"/>
                </a:solidFill>
              </a:rPr>
              <a:t>U</a:t>
            </a:r>
            <a:r>
              <a:rPr lang="en-US" sz="2800" b="1" noProof="1" smtClean="0">
                <a:solidFill>
                  <a:schemeClr val="bg2"/>
                </a:solidFill>
              </a:rPr>
              <a:t>saha sadar </a:t>
            </a:r>
            <a:r>
              <a:rPr lang="en-US" sz="2800" noProof="1" smtClean="0">
                <a:solidFill>
                  <a:schemeClr val="bg2"/>
                </a:solidFill>
              </a:rPr>
              <a:t>yg dilakukan oleh </a:t>
            </a:r>
            <a:r>
              <a:rPr lang="en-US" sz="2800" b="1" noProof="1" smtClean="0">
                <a:solidFill>
                  <a:schemeClr val="bg2"/>
                </a:solidFill>
              </a:rPr>
              <a:t>keluarga</a:t>
            </a:r>
            <a:r>
              <a:rPr lang="en-US" sz="2800" noProof="1" smtClean="0">
                <a:solidFill>
                  <a:schemeClr val="bg2"/>
                </a:solidFill>
              </a:rPr>
              <a:t>, </a:t>
            </a:r>
            <a:r>
              <a:rPr lang="en-US" sz="2800" b="1" noProof="1" smtClean="0">
                <a:solidFill>
                  <a:schemeClr val="bg2"/>
                </a:solidFill>
              </a:rPr>
              <a:t>masyarakat</a:t>
            </a:r>
            <a:r>
              <a:rPr lang="en-US" sz="2800" noProof="1" smtClean="0">
                <a:solidFill>
                  <a:schemeClr val="bg2"/>
                </a:solidFill>
              </a:rPr>
              <a:t>, dan </a:t>
            </a:r>
            <a:r>
              <a:rPr lang="en-US" sz="2800" b="1" noProof="1" smtClean="0">
                <a:solidFill>
                  <a:schemeClr val="bg2"/>
                </a:solidFill>
              </a:rPr>
              <a:t>pemerintah</a:t>
            </a:r>
            <a:r>
              <a:rPr lang="en-US" sz="2800" noProof="1" smtClean="0">
                <a:solidFill>
                  <a:schemeClr val="bg2"/>
                </a:solidFill>
              </a:rPr>
              <a:t>, melalui kegiatan </a:t>
            </a:r>
            <a:r>
              <a:rPr lang="en-US" sz="2800" b="1" noProof="1" smtClean="0">
                <a:solidFill>
                  <a:schemeClr val="bg2"/>
                </a:solidFill>
              </a:rPr>
              <a:t>bimbingan</a:t>
            </a:r>
            <a:r>
              <a:rPr lang="en-US" sz="2800" noProof="1" smtClean="0">
                <a:solidFill>
                  <a:schemeClr val="bg2"/>
                </a:solidFill>
              </a:rPr>
              <a:t>, </a:t>
            </a:r>
            <a:r>
              <a:rPr lang="en-US" sz="2800" b="1" noProof="1" smtClean="0">
                <a:solidFill>
                  <a:schemeClr val="bg2"/>
                </a:solidFill>
              </a:rPr>
              <a:t>pengajaran</a:t>
            </a:r>
            <a:r>
              <a:rPr lang="en-US" sz="2800" noProof="1" smtClean="0">
                <a:solidFill>
                  <a:schemeClr val="bg2"/>
                </a:solidFill>
              </a:rPr>
              <a:t>, dan/atau </a:t>
            </a:r>
            <a:r>
              <a:rPr lang="en-US" sz="2800" b="1" noProof="1" smtClean="0">
                <a:solidFill>
                  <a:schemeClr val="bg2"/>
                </a:solidFill>
              </a:rPr>
              <a:t>latihan</a:t>
            </a:r>
            <a:r>
              <a:rPr lang="en-US" sz="2800" noProof="1" smtClean="0">
                <a:solidFill>
                  <a:schemeClr val="bg2"/>
                </a:solidFill>
              </a:rPr>
              <a:t>, yg berlangsung </a:t>
            </a:r>
            <a:r>
              <a:rPr lang="en-US" sz="2800" b="1" noProof="1" smtClean="0">
                <a:solidFill>
                  <a:schemeClr val="bg2"/>
                </a:solidFill>
              </a:rPr>
              <a:t>di sekolah</a:t>
            </a:r>
            <a:r>
              <a:rPr lang="en-US" sz="2800" noProof="1" smtClean="0">
                <a:solidFill>
                  <a:schemeClr val="bg2"/>
                </a:solidFill>
              </a:rPr>
              <a:t> dan </a:t>
            </a:r>
            <a:r>
              <a:rPr lang="en-US" sz="2800" b="1" noProof="1" smtClean="0">
                <a:solidFill>
                  <a:schemeClr val="bg2"/>
                </a:solidFill>
              </a:rPr>
              <a:t>di luar sekolah sepanjang hayat</a:t>
            </a:r>
            <a:r>
              <a:rPr lang="en-US" sz="2800" noProof="1" smtClean="0">
                <a:solidFill>
                  <a:schemeClr val="bg2"/>
                </a:solidFill>
              </a:rPr>
              <a:t>, utk </a:t>
            </a:r>
            <a:r>
              <a:rPr lang="en-US" sz="2800" b="1" noProof="1" smtClean="0">
                <a:solidFill>
                  <a:schemeClr val="bg2"/>
                </a:solidFill>
              </a:rPr>
              <a:t>mempersiapkan</a:t>
            </a:r>
            <a:r>
              <a:rPr lang="en-US" sz="2800" noProof="1" smtClean="0">
                <a:solidFill>
                  <a:schemeClr val="bg2"/>
                </a:solidFill>
              </a:rPr>
              <a:t> peserta didik agar dpt memainkan </a:t>
            </a:r>
            <a:r>
              <a:rPr lang="en-US" sz="2800" b="1" noProof="1" smtClean="0">
                <a:solidFill>
                  <a:schemeClr val="bg2"/>
                </a:solidFill>
              </a:rPr>
              <a:t>perannya</a:t>
            </a:r>
            <a:r>
              <a:rPr lang="en-US" sz="2800" noProof="1" smtClean="0">
                <a:solidFill>
                  <a:schemeClr val="bg2"/>
                </a:solidFill>
              </a:rPr>
              <a:t> dlm berbagai lingkungan hidup scr tepat di masa yg akan datang (Redja Mudyahardjo).</a:t>
            </a:r>
            <a:endParaRPr lang="id-ID" sz="2800" dirty="0">
              <a:solidFill>
                <a:schemeClr val="bg2"/>
              </a:solidFill>
            </a:endParaRPr>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42952"/>
            <a:ext cx="8229600" cy="685784"/>
          </a:xfrm>
        </p:spPr>
        <p:txBody>
          <a:bodyPr/>
          <a:lstStyle/>
          <a:p>
            <a:pPr algn="ctr"/>
            <a:r>
              <a:rPr lang="id-ID" sz="4000" b="1" dirty="0" smtClean="0">
                <a:latin typeface="Garamond" pitchFamily="18" charset="0"/>
              </a:rPr>
              <a:t>UU Sisdiknas No. 20 Tahun 2003</a:t>
            </a:r>
            <a:endParaRPr lang="id-ID" sz="4000" b="1" dirty="0">
              <a:latin typeface="Garamond" pitchFamily="18" charset="0"/>
            </a:endParaRPr>
          </a:p>
        </p:txBody>
      </p:sp>
      <p:sp>
        <p:nvSpPr>
          <p:cNvPr id="3" name="Content Placeholder 2"/>
          <p:cNvSpPr>
            <a:spLocks noGrp="1"/>
          </p:cNvSpPr>
          <p:nvPr>
            <p:ph idx="1"/>
          </p:nvPr>
        </p:nvSpPr>
        <p:spPr>
          <a:xfrm>
            <a:off x="928662" y="1571612"/>
            <a:ext cx="7758138" cy="4643470"/>
          </a:xfrm>
        </p:spPr>
        <p:txBody>
          <a:bodyPr anchor="ctr"/>
          <a:lstStyle/>
          <a:p>
            <a:r>
              <a:rPr lang="id-ID" dirty="0" smtClean="0">
                <a:latin typeface="FrankRuehl" pitchFamily="34" charset="-79"/>
                <a:cs typeface="FrankRuehl" pitchFamily="34" charset="-79"/>
              </a:rPr>
              <a:t>Pendidikan adalah usaha sadar dan terencana untuk mewujudkan suasana belajar dan proses pembelajaran agar peserta didik secara aktif mengembangkan potensi dirinya untuk memiliki kekuatan spiritual keagamaan, pengendalian diri, kepribadian, kecerdasan, akhlak mulia, serta keterampilan yg diperlukan dirinya, masyarakat, bangsa dan negara. Pasal 1 ayat (1)</a:t>
            </a:r>
            <a:endParaRPr lang="id-ID" dirty="0">
              <a:latin typeface="FrankRuehl" pitchFamily="34" charset="-79"/>
              <a:cs typeface="FrankRuehl" pitchFamily="34" charset="-79"/>
            </a:endParaRPr>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id-ID" dirty="0" smtClean="0"/>
              <a:t>Lanjutan...</a:t>
            </a:r>
            <a:endParaRPr lang="id-ID" dirty="0"/>
          </a:p>
        </p:txBody>
      </p:sp>
      <p:sp>
        <p:nvSpPr>
          <p:cNvPr id="3" name="Content Placeholder 2"/>
          <p:cNvSpPr>
            <a:spLocks noGrp="1"/>
          </p:cNvSpPr>
          <p:nvPr>
            <p:ph idx="1"/>
          </p:nvPr>
        </p:nvSpPr>
        <p:spPr/>
        <p:txBody>
          <a:bodyPr anchor="ctr"/>
          <a:lstStyle/>
          <a:p>
            <a:pPr>
              <a:spcBef>
                <a:spcPts val="0"/>
              </a:spcBef>
              <a:spcAft>
                <a:spcPts val="1200"/>
              </a:spcAft>
            </a:pPr>
            <a:r>
              <a:rPr lang="id-ID" sz="2400" dirty="0" smtClean="0"/>
              <a:t>Pendidikan nasional adalah pendidikan yg berdasarkan Pancasila dan Undang-Undang Dasar Negara Republik Indonesia Tahun 1945 yg berakar pada nilai-nilai agama, kebudayaan nasional Indonesia dan tanggap terhadap tuntutan perubahan zaman. </a:t>
            </a:r>
            <a:r>
              <a:rPr lang="id-ID" sz="2400" dirty="0" smtClean="0">
                <a:latin typeface="+mj-lt"/>
              </a:rPr>
              <a:t>Pasal 1 ayat (2)</a:t>
            </a:r>
          </a:p>
          <a:p>
            <a:pPr>
              <a:spcBef>
                <a:spcPts val="0"/>
              </a:spcBef>
              <a:spcAft>
                <a:spcPts val="1200"/>
              </a:spcAft>
            </a:pPr>
            <a:r>
              <a:rPr lang="id-ID" sz="2400" dirty="0" smtClean="0"/>
              <a:t>Sistem pendidikan nasional adalah keseluruhan komponen pendidikan yg saling terkait secara terpadu utk mencapai tujuan pendidikan nasional. Pasal 1 ayat (3)</a:t>
            </a:r>
            <a:endParaRPr lang="id-ID" sz="2400" dirty="0">
              <a:latin typeface="+mj-lt"/>
            </a:endParaRPr>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857224" y="431787"/>
            <a:ext cx="7929618" cy="925511"/>
          </a:xfrm>
        </p:spPr>
        <p:txBody>
          <a:bodyPr/>
          <a:lstStyle/>
          <a:p>
            <a:pPr algn="ctr" eaLnBrk="1" hangingPunct="1"/>
            <a:r>
              <a:rPr lang="id-ID" sz="3600" b="1" dirty="0" smtClean="0">
                <a:solidFill>
                  <a:schemeClr val="bg1"/>
                </a:solidFill>
                <a:latin typeface="Arial Narrow" pitchFamily="34" charset="0"/>
              </a:rPr>
              <a:t>Pengertian Manajemen</a:t>
            </a:r>
            <a:endParaRPr lang="en-US" sz="3600" b="1" dirty="0" smtClean="0">
              <a:solidFill>
                <a:schemeClr val="bg1"/>
              </a:solidFill>
              <a:latin typeface="Arial Narrow" pitchFamily="34" charset="0"/>
            </a:endParaRPr>
          </a:p>
        </p:txBody>
      </p:sp>
      <p:sp>
        <p:nvSpPr>
          <p:cNvPr id="7171" name="Rectangle 3"/>
          <p:cNvSpPr>
            <a:spLocks noGrp="1" noChangeArrowheads="1"/>
          </p:cNvSpPr>
          <p:nvPr>
            <p:ph idx="1"/>
          </p:nvPr>
        </p:nvSpPr>
        <p:spPr>
          <a:xfrm>
            <a:off x="2714612" y="1643050"/>
            <a:ext cx="6215106" cy="4929222"/>
          </a:xfrm>
        </p:spPr>
        <p:txBody>
          <a:bodyPr anchor="ctr"/>
          <a:lstStyle/>
          <a:p>
            <a:pPr eaLnBrk="1" hangingPunct="1">
              <a:spcBef>
                <a:spcPts val="0"/>
              </a:spcBef>
              <a:spcAft>
                <a:spcPts val="1200"/>
              </a:spcAft>
            </a:pPr>
            <a:r>
              <a:rPr lang="id-ID" sz="2800" b="1" dirty="0" smtClean="0">
                <a:solidFill>
                  <a:schemeClr val="bg1"/>
                </a:solidFill>
                <a:latin typeface="Arial Narrow" pitchFamily="34" charset="0"/>
              </a:rPr>
              <a:t>Manajemen berasal </a:t>
            </a:r>
            <a:r>
              <a:rPr lang="en-US" sz="2800" b="1" noProof="1" smtClean="0">
                <a:solidFill>
                  <a:schemeClr val="bg1"/>
                </a:solidFill>
                <a:latin typeface="Arial Narrow" pitchFamily="34" charset="0"/>
              </a:rPr>
              <a:t>bhs Latin, </a:t>
            </a:r>
            <a:r>
              <a:rPr lang="en-US" sz="2800" b="1" i="1" noProof="1" smtClean="0">
                <a:solidFill>
                  <a:schemeClr val="bg1"/>
                </a:solidFill>
                <a:latin typeface="Arial Narrow" pitchFamily="34" charset="0"/>
              </a:rPr>
              <a:t>manus </a:t>
            </a:r>
            <a:r>
              <a:rPr lang="en-US" sz="2800" b="1" noProof="1" smtClean="0">
                <a:solidFill>
                  <a:schemeClr val="bg1"/>
                </a:solidFill>
                <a:latin typeface="Arial Narrow" pitchFamily="34" charset="0"/>
              </a:rPr>
              <a:t>= tangan dan </a:t>
            </a:r>
            <a:r>
              <a:rPr lang="en-US" sz="2800" b="1" i="1" noProof="1" smtClean="0">
                <a:solidFill>
                  <a:schemeClr val="bg1"/>
                </a:solidFill>
                <a:latin typeface="Arial Narrow" pitchFamily="34" charset="0"/>
              </a:rPr>
              <a:t>agere </a:t>
            </a:r>
            <a:r>
              <a:rPr lang="en-US" sz="2800" b="1" noProof="1" smtClean="0">
                <a:solidFill>
                  <a:schemeClr val="bg1"/>
                </a:solidFill>
                <a:latin typeface="Arial Narrow" pitchFamily="34" charset="0"/>
              </a:rPr>
              <a:t>= melakukan, menjadi </a:t>
            </a:r>
            <a:r>
              <a:rPr lang="en-US" sz="2800" b="1" i="1" noProof="1" smtClean="0">
                <a:solidFill>
                  <a:schemeClr val="bg1"/>
                </a:solidFill>
                <a:latin typeface="Arial Narrow" pitchFamily="34" charset="0"/>
              </a:rPr>
              <a:t>managere =  </a:t>
            </a:r>
            <a:r>
              <a:rPr lang="en-US" sz="2800" b="1" noProof="1" smtClean="0">
                <a:solidFill>
                  <a:schemeClr val="bg1"/>
                </a:solidFill>
                <a:latin typeface="Arial Narrow" pitchFamily="34" charset="0"/>
              </a:rPr>
              <a:t>menangani.</a:t>
            </a:r>
          </a:p>
          <a:p>
            <a:pPr eaLnBrk="1" hangingPunct="1">
              <a:spcBef>
                <a:spcPts val="0"/>
              </a:spcBef>
              <a:spcAft>
                <a:spcPts val="1200"/>
              </a:spcAft>
            </a:pPr>
            <a:r>
              <a:rPr lang="en-US" sz="2800" b="1" dirty="0" smtClean="0">
                <a:solidFill>
                  <a:schemeClr val="bg1"/>
                </a:solidFill>
                <a:latin typeface="Arial Narrow" pitchFamily="34" charset="0"/>
              </a:rPr>
              <a:t>Bhs </a:t>
            </a:r>
            <a:r>
              <a:rPr lang="en-US" sz="2800" b="1" noProof="1" smtClean="0">
                <a:solidFill>
                  <a:schemeClr val="bg1"/>
                </a:solidFill>
                <a:latin typeface="Arial Narrow" pitchFamily="34" charset="0"/>
              </a:rPr>
              <a:t>Inggris</a:t>
            </a:r>
            <a:r>
              <a:rPr lang="en-US" sz="2800" b="1" dirty="0" smtClean="0">
                <a:solidFill>
                  <a:schemeClr val="bg1"/>
                </a:solidFill>
                <a:latin typeface="Arial Narrow" pitchFamily="34" charset="0"/>
              </a:rPr>
              <a:t> = </a:t>
            </a:r>
            <a:r>
              <a:rPr lang="id-ID" sz="2800" b="1" i="1" dirty="0" smtClean="0">
                <a:solidFill>
                  <a:schemeClr val="bg1"/>
                </a:solidFill>
                <a:latin typeface="Arial Narrow" pitchFamily="34" charset="0"/>
              </a:rPr>
              <a:t>to manage</a:t>
            </a:r>
            <a:r>
              <a:rPr lang="id-ID" sz="2800" b="1" dirty="0" smtClean="0">
                <a:solidFill>
                  <a:schemeClr val="bg1"/>
                </a:solidFill>
                <a:latin typeface="Arial Narrow" pitchFamily="34" charset="0"/>
              </a:rPr>
              <a:t> </a:t>
            </a:r>
            <a:r>
              <a:rPr lang="en-US" sz="2800" b="1" dirty="0" smtClean="0">
                <a:solidFill>
                  <a:schemeClr val="bg1"/>
                </a:solidFill>
                <a:latin typeface="Arial Narrow" pitchFamily="34" charset="0"/>
              </a:rPr>
              <a:t> </a:t>
            </a:r>
            <a:r>
              <a:rPr lang="id-ID" sz="2800" b="1" dirty="0" smtClean="0">
                <a:solidFill>
                  <a:schemeClr val="bg1"/>
                </a:solidFill>
                <a:latin typeface="Arial Narrow" pitchFamily="34" charset="0"/>
              </a:rPr>
              <a:t>artinya mengatur. </a:t>
            </a:r>
            <a:r>
              <a:rPr lang="en-US" sz="2800" b="1" i="1" dirty="0" smtClean="0">
                <a:solidFill>
                  <a:schemeClr val="bg1"/>
                </a:solidFill>
                <a:latin typeface="Arial Narrow" pitchFamily="34" charset="0"/>
              </a:rPr>
              <a:t>Management </a:t>
            </a:r>
            <a:r>
              <a:rPr lang="en-US" sz="2800" b="1" dirty="0" smtClean="0">
                <a:solidFill>
                  <a:schemeClr val="bg1"/>
                </a:solidFill>
                <a:latin typeface="Arial Narrow" pitchFamily="34" charset="0"/>
              </a:rPr>
              <a:t>&amp; </a:t>
            </a:r>
            <a:r>
              <a:rPr lang="en-US" sz="2800" b="1" i="1" dirty="0" smtClean="0">
                <a:solidFill>
                  <a:schemeClr val="bg1"/>
                </a:solidFill>
                <a:latin typeface="Arial Narrow" pitchFamily="34" charset="0"/>
              </a:rPr>
              <a:t>manager.</a:t>
            </a:r>
          </a:p>
          <a:p>
            <a:pPr eaLnBrk="1" hangingPunct="1">
              <a:spcBef>
                <a:spcPts val="0"/>
              </a:spcBef>
              <a:spcAft>
                <a:spcPts val="1200"/>
              </a:spcAft>
            </a:pPr>
            <a:r>
              <a:rPr lang="id-ID" sz="2800" b="1" dirty="0" smtClean="0">
                <a:solidFill>
                  <a:schemeClr val="bg1"/>
                </a:solidFill>
                <a:latin typeface="Arial Narrow" pitchFamily="34" charset="0"/>
              </a:rPr>
              <a:t>Pengaturan dilakukan melalui proses dan diatur berdasarkan urutan fungsi manajemen utk mewujudkan tujuan yg diinginkan</a:t>
            </a:r>
            <a:r>
              <a:rPr lang="en-US" sz="2800" b="1" dirty="0" smtClean="0">
                <a:solidFill>
                  <a:schemeClr val="bg1"/>
                </a:solidFill>
                <a:latin typeface="Arial Narrow" pitchFamily="34" charset="0"/>
              </a:rPr>
              <a:t>.</a:t>
            </a:r>
            <a:r>
              <a:rPr lang="id-ID" sz="2800" b="1" dirty="0" smtClean="0">
                <a:latin typeface="Arial Narrow" pitchFamily="34" charset="0"/>
              </a:rPr>
              <a:t> </a:t>
            </a:r>
            <a:endParaRPr lang="en-US" sz="2800" b="1" dirty="0" smtClean="0">
              <a:latin typeface="Arial Narrow" pitchFamily="34" charset="0"/>
            </a:endParaRPr>
          </a:p>
        </p:txBody>
      </p:sp>
      <p:pic>
        <p:nvPicPr>
          <p:cNvPr id="7173" name="Picture 5" descr="termenung[1]"/>
          <p:cNvPicPr>
            <a:picLocks noChangeAspect="1" noChangeArrowheads="1" noCrop="1"/>
          </p:cNvPicPr>
          <p:nvPr/>
        </p:nvPicPr>
        <p:blipFill>
          <a:blip r:embed="rId2" cstate="print"/>
          <a:srcRect/>
          <a:stretch>
            <a:fillRect/>
          </a:stretch>
        </p:blipFill>
        <p:spPr bwMode="auto">
          <a:xfrm>
            <a:off x="214282" y="2714620"/>
            <a:ext cx="2571768" cy="3786214"/>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6908"/>
          </a:xfrm>
        </p:spPr>
        <p:txBody>
          <a:bodyPr/>
          <a:lstStyle/>
          <a:p>
            <a:pPr algn="ctr"/>
            <a:r>
              <a:rPr lang="id-ID" sz="8000" b="1" dirty="0" smtClean="0">
                <a:effectLst>
                  <a:outerShdw blurRad="38100" dist="38100" dir="2700000" algn="tl">
                    <a:srgbClr val="000000">
                      <a:alpha val="43137"/>
                    </a:srgbClr>
                  </a:outerShdw>
                </a:effectLst>
                <a:latin typeface="Gabriola" pitchFamily="82" charset="0"/>
              </a:rPr>
              <a:t>Sistem</a:t>
            </a:r>
            <a:endParaRPr lang="id-ID" sz="8000" b="1" dirty="0">
              <a:effectLst>
                <a:outerShdw blurRad="38100" dist="38100" dir="2700000" algn="tl">
                  <a:srgbClr val="000000">
                    <a:alpha val="43137"/>
                  </a:srgbClr>
                </a:outerShdw>
              </a:effectLst>
              <a:latin typeface="Gabriola" pitchFamily="82" charset="0"/>
            </a:endParaRPr>
          </a:p>
        </p:txBody>
      </p:sp>
      <p:sp>
        <p:nvSpPr>
          <p:cNvPr id="3" name="Content Placeholder 2"/>
          <p:cNvSpPr>
            <a:spLocks noGrp="1"/>
          </p:cNvSpPr>
          <p:nvPr>
            <p:ph idx="1"/>
          </p:nvPr>
        </p:nvSpPr>
        <p:spPr>
          <a:xfrm>
            <a:off x="714348" y="1142984"/>
            <a:ext cx="7972452" cy="5429288"/>
          </a:xfrm>
        </p:spPr>
        <p:txBody>
          <a:bodyPr anchor="ctr"/>
          <a:lstStyle/>
          <a:p>
            <a:pPr marL="547688" indent="-547688">
              <a:spcBef>
                <a:spcPts val="0"/>
              </a:spcBef>
              <a:buNone/>
            </a:pPr>
            <a:r>
              <a:rPr lang="id-ID" b="1" dirty="0" smtClean="0">
                <a:latin typeface="FrankRuehl" pitchFamily="34" charset="-79"/>
                <a:cs typeface="FrankRuehl" pitchFamily="34" charset="-79"/>
              </a:rPr>
              <a:t>Pengertian sistem:</a:t>
            </a:r>
          </a:p>
          <a:p>
            <a:pPr>
              <a:spcBef>
                <a:spcPts val="0"/>
              </a:spcBef>
            </a:pPr>
            <a:r>
              <a:rPr lang="id-ID" sz="2800" i="1" dirty="0" smtClean="0">
                <a:latin typeface="FrankRuehl" pitchFamily="34" charset="-79"/>
                <a:cs typeface="FrankRuehl" pitchFamily="34" charset="-79"/>
              </a:rPr>
              <a:t>A collection of things wich have relationships among them</a:t>
            </a:r>
          </a:p>
          <a:p>
            <a:pPr>
              <a:spcBef>
                <a:spcPts val="0"/>
              </a:spcBef>
            </a:pPr>
            <a:r>
              <a:rPr lang="id-ID" sz="2800" i="1" dirty="0" smtClean="0">
                <a:latin typeface="FrankRuehl" pitchFamily="34" charset="-79"/>
                <a:cs typeface="FrankRuehl" pitchFamily="34" charset="-79"/>
              </a:rPr>
              <a:t>A group of interacting, interrelated or interdependent elements forming a complex whole</a:t>
            </a:r>
          </a:p>
          <a:p>
            <a:pPr>
              <a:spcBef>
                <a:spcPts val="0"/>
              </a:spcBef>
              <a:buNone/>
            </a:pPr>
            <a:endParaRPr lang="id-ID" sz="2800" b="1" dirty="0" smtClean="0">
              <a:latin typeface="FrankRuehl" pitchFamily="34" charset="-79"/>
              <a:cs typeface="FrankRuehl" pitchFamily="34" charset="-79"/>
            </a:endParaRPr>
          </a:p>
          <a:p>
            <a:pPr marL="547688" indent="-547688">
              <a:spcBef>
                <a:spcPts val="0"/>
              </a:spcBef>
              <a:buNone/>
            </a:pPr>
            <a:r>
              <a:rPr lang="id-ID" sz="2800" b="1" dirty="0" smtClean="0">
                <a:latin typeface="FrankRuehl" pitchFamily="34" charset="-79"/>
                <a:cs typeface="FrankRuehl" pitchFamily="34" charset="-79"/>
              </a:rPr>
              <a:t>Ciri sistem:</a:t>
            </a:r>
          </a:p>
          <a:p>
            <a:pPr>
              <a:spcBef>
                <a:spcPts val="0"/>
              </a:spcBef>
              <a:buFont typeface="Wingdings" pitchFamily="2" charset="2"/>
              <a:buChar char="q"/>
            </a:pPr>
            <a:r>
              <a:rPr lang="id-ID" sz="2800" dirty="0" smtClean="0">
                <a:latin typeface="FrankRuehl" pitchFamily="34" charset="-79"/>
                <a:cs typeface="FrankRuehl" pitchFamily="34" charset="-79"/>
              </a:rPr>
              <a:t>Ada komponen/sub-sistem</a:t>
            </a:r>
          </a:p>
          <a:p>
            <a:pPr>
              <a:spcBef>
                <a:spcPts val="0"/>
              </a:spcBef>
              <a:buFont typeface="Wingdings" pitchFamily="2" charset="2"/>
              <a:buChar char="q"/>
            </a:pPr>
            <a:r>
              <a:rPr lang="id-ID" sz="2800" dirty="0" smtClean="0">
                <a:latin typeface="FrankRuehl" pitchFamily="34" charset="-79"/>
                <a:cs typeface="FrankRuehl" pitchFamily="34" charset="-79"/>
              </a:rPr>
              <a:t>Ada interaksi</a:t>
            </a:r>
          </a:p>
          <a:p>
            <a:pPr>
              <a:spcBef>
                <a:spcPts val="0"/>
              </a:spcBef>
              <a:buFont typeface="Wingdings" pitchFamily="2" charset="2"/>
              <a:buChar char="q"/>
            </a:pPr>
            <a:r>
              <a:rPr lang="id-ID" sz="2800" dirty="0" smtClean="0">
                <a:latin typeface="FrankRuehl" pitchFamily="34" charset="-79"/>
                <a:cs typeface="FrankRuehl" pitchFamily="34" charset="-79"/>
              </a:rPr>
              <a:t>Sinergis, harmonis, dinamis, interdependensi.</a:t>
            </a:r>
          </a:p>
          <a:p>
            <a:pPr>
              <a:spcBef>
                <a:spcPts val="0"/>
              </a:spcBef>
              <a:buFont typeface="Wingdings" pitchFamily="2" charset="2"/>
              <a:buChar char="q"/>
            </a:pPr>
            <a:r>
              <a:rPr lang="id-ID" sz="2800" dirty="0" smtClean="0">
                <a:latin typeface="FrankRuehl" pitchFamily="34" charset="-79"/>
                <a:cs typeface="FrankRuehl" pitchFamily="34" charset="-79"/>
              </a:rPr>
              <a:t>Merupakan satu kesatuan</a:t>
            </a:r>
          </a:p>
          <a:p>
            <a:pPr>
              <a:spcBef>
                <a:spcPts val="0"/>
              </a:spcBef>
              <a:buFont typeface="Wingdings" pitchFamily="2" charset="2"/>
              <a:buChar char="q"/>
            </a:pPr>
            <a:r>
              <a:rPr lang="id-ID" sz="2800" dirty="0" smtClean="0">
                <a:latin typeface="FrankRuehl" pitchFamily="34" charset="-79"/>
                <a:cs typeface="FrankRuehl" pitchFamily="34" charset="-79"/>
              </a:rPr>
              <a:t>Ada tujuan yang ingin dicapai</a:t>
            </a:r>
            <a:endParaRPr lang="id-ID" sz="2800" dirty="0">
              <a:latin typeface="FrankRuehl" pitchFamily="34" charset="-79"/>
              <a:cs typeface="FrankRuehl" pitchFamily="34" charset="-79"/>
            </a:endParaRPr>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20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2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2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2000"/>
                                        <p:tgtEl>
                                          <p:spTgt spid="3">
                                            <p:txEl>
                                              <p:pRg st="4" end="4"/>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Effect transition="in" filter="fade">
                                      <p:cBhvr>
                                        <p:cTn id="33" dur="2000"/>
                                        <p:tgtEl>
                                          <p:spTgt spid="3">
                                            <p:txEl>
                                              <p:pRg st="5" end="5"/>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3">
                                            <p:txEl>
                                              <p:pRg st="6" end="6"/>
                                            </p:txEl>
                                          </p:spTgt>
                                        </p:tgtEl>
                                        <p:attrNameLst>
                                          <p:attrName>style.visibility</p:attrName>
                                        </p:attrNameLst>
                                      </p:cBhvr>
                                      <p:to>
                                        <p:strVal val="visible"/>
                                      </p:to>
                                    </p:set>
                                    <p:animEffect transition="in" filter="fade">
                                      <p:cBhvr>
                                        <p:cTn id="38" dur="2000"/>
                                        <p:tgtEl>
                                          <p:spTgt spid="3">
                                            <p:txEl>
                                              <p:pRg st="6" end="6"/>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Effect transition="in" filter="fade">
                                      <p:cBhvr>
                                        <p:cTn id="43" dur="2000"/>
                                        <p:tgtEl>
                                          <p:spTgt spid="3">
                                            <p:txEl>
                                              <p:pRg st="7" end="7"/>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3">
                                            <p:txEl>
                                              <p:pRg st="8" end="8"/>
                                            </p:txEl>
                                          </p:spTgt>
                                        </p:tgtEl>
                                        <p:attrNameLst>
                                          <p:attrName>style.visibility</p:attrName>
                                        </p:attrNameLst>
                                      </p:cBhvr>
                                      <p:to>
                                        <p:strVal val="visible"/>
                                      </p:to>
                                    </p:set>
                                    <p:animEffect transition="in" filter="fade">
                                      <p:cBhvr>
                                        <p:cTn id="48" dur="2000"/>
                                        <p:tgtEl>
                                          <p:spTgt spid="3">
                                            <p:txEl>
                                              <p:pRg st="8" end="8"/>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grpId="0" nodeType="clickEffect">
                                  <p:stCondLst>
                                    <p:cond delay="0"/>
                                  </p:stCondLst>
                                  <p:childTnLst>
                                    <p:set>
                                      <p:cBhvr>
                                        <p:cTn id="52" dur="1" fill="hold">
                                          <p:stCondLst>
                                            <p:cond delay="0"/>
                                          </p:stCondLst>
                                        </p:cTn>
                                        <p:tgtEl>
                                          <p:spTgt spid="3">
                                            <p:txEl>
                                              <p:pRg st="9" end="9"/>
                                            </p:txEl>
                                          </p:spTgt>
                                        </p:tgtEl>
                                        <p:attrNameLst>
                                          <p:attrName>style.visibility</p:attrName>
                                        </p:attrNameLst>
                                      </p:cBhvr>
                                      <p:to>
                                        <p:strVal val="visible"/>
                                      </p:to>
                                    </p:set>
                                    <p:animEffect transition="in" filter="fade">
                                      <p:cBhvr>
                                        <p:cTn id="53" dur="2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Lanjutan...</a:t>
            </a:r>
            <a:endParaRPr lang="id-ID" dirty="0"/>
          </a:p>
        </p:txBody>
      </p:sp>
      <p:sp>
        <p:nvSpPr>
          <p:cNvPr id="3" name="Content Placeholder 2"/>
          <p:cNvSpPr>
            <a:spLocks noGrp="1"/>
          </p:cNvSpPr>
          <p:nvPr>
            <p:ph idx="1"/>
          </p:nvPr>
        </p:nvSpPr>
        <p:spPr>
          <a:xfrm>
            <a:off x="1000100" y="1500174"/>
            <a:ext cx="7686700" cy="4530725"/>
          </a:xfrm>
        </p:spPr>
        <p:txBody>
          <a:bodyPr/>
          <a:lstStyle/>
          <a:p>
            <a:r>
              <a:rPr lang="id-ID" sz="4000" noProof="1" smtClean="0">
                <a:latin typeface="Gabriola" pitchFamily="82" charset="0"/>
              </a:rPr>
              <a:t>Sistem merupakan suatu kesatuan integral dari sejumlah komponen. Komponen-komponen tersebut satu sama lain saling berpengaruh dengan fungsinya masing-masing, tetapi secara fungsi komponen-komponen itu, terarah pada pencapaian tujuan (tujuan dari sistem).</a:t>
            </a:r>
            <a:endParaRPr lang="id-ID" sz="4000" dirty="0"/>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793733"/>
          </a:xfrm>
        </p:spPr>
        <p:txBody>
          <a:bodyPr/>
          <a:lstStyle/>
          <a:p>
            <a:r>
              <a:rPr lang="id-ID" b="1" dirty="0" smtClean="0">
                <a:solidFill>
                  <a:schemeClr val="bg2"/>
                </a:solidFill>
                <a:effectLst/>
                <a:latin typeface="DINEngschrift Alternate" pitchFamily="34" charset="0"/>
              </a:rPr>
              <a:t>Berpikir Sistemik</a:t>
            </a:r>
            <a:endParaRPr lang="id-ID" b="1" dirty="0">
              <a:solidFill>
                <a:schemeClr val="bg2"/>
              </a:solidFill>
              <a:effectLst/>
              <a:latin typeface="DINEngschrift Alternate" pitchFamily="34" charset="0"/>
            </a:endParaRPr>
          </a:p>
        </p:txBody>
      </p:sp>
      <p:sp>
        <p:nvSpPr>
          <p:cNvPr id="4" name="Oval 3"/>
          <p:cNvSpPr/>
          <p:nvPr/>
        </p:nvSpPr>
        <p:spPr>
          <a:xfrm>
            <a:off x="685800" y="3189998"/>
            <a:ext cx="1219200" cy="990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dirty="0">
                <a:solidFill>
                  <a:schemeClr val="tx1"/>
                </a:solidFill>
              </a:rPr>
              <a:t>Input</a:t>
            </a:r>
          </a:p>
        </p:txBody>
      </p:sp>
      <p:sp>
        <p:nvSpPr>
          <p:cNvPr id="5" name="Rectangle 4"/>
          <p:cNvSpPr/>
          <p:nvPr/>
        </p:nvSpPr>
        <p:spPr>
          <a:xfrm>
            <a:off x="2590800" y="3349328"/>
            <a:ext cx="1447800" cy="7794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dirty="0">
                <a:solidFill>
                  <a:schemeClr val="tx1"/>
                </a:solidFill>
              </a:rPr>
              <a:t>Process</a:t>
            </a:r>
          </a:p>
        </p:txBody>
      </p:sp>
      <p:sp>
        <p:nvSpPr>
          <p:cNvPr id="6" name="Rectangle 5"/>
          <p:cNvSpPr/>
          <p:nvPr/>
        </p:nvSpPr>
        <p:spPr>
          <a:xfrm>
            <a:off x="4730750" y="3281351"/>
            <a:ext cx="14478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dirty="0">
                <a:solidFill>
                  <a:schemeClr val="tx1"/>
                </a:solidFill>
              </a:rPr>
              <a:t>Output</a:t>
            </a:r>
          </a:p>
        </p:txBody>
      </p:sp>
      <p:sp>
        <p:nvSpPr>
          <p:cNvPr id="7" name="Oval 6"/>
          <p:cNvSpPr/>
          <p:nvPr/>
        </p:nvSpPr>
        <p:spPr>
          <a:xfrm>
            <a:off x="7515224" y="3162288"/>
            <a:ext cx="1200180" cy="990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dirty="0">
                <a:solidFill>
                  <a:schemeClr val="tx1"/>
                </a:solidFill>
              </a:rPr>
              <a:t>Out-come</a:t>
            </a:r>
          </a:p>
        </p:txBody>
      </p:sp>
      <p:sp>
        <p:nvSpPr>
          <p:cNvPr id="8" name="Rectangle 7"/>
          <p:cNvSpPr/>
          <p:nvPr/>
        </p:nvSpPr>
        <p:spPr>
          <a:xfrm>
            <a:off x="3485428" y="1714488"/>
            <a:ext cx="19812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dirty="0">
                <a:solidFill>
                  <a:schemeClr val="tx1"/>
                </a:solidFill>
              </a:rPr>
              <a:t>Cost</a:t>
            </a:r>
          </a:p>
          <a:p>
            <a:pPr algn="ctr">
              <a:defRPr/>
            </a:pPr>
            <a:r>
              <a:rPr lang="id-ID" dirty="0">
                <a:solidFill>
                  <a:schemeClr val="tx1"/>
                </a:solidFill>
              </a:rPr>
              <a:t>Effectiveness</a:t>
            </a:r>
          </a:p>
        </p:txBody>
      </p:sp>
      <p:sp>
        <p:nvSpPr>
          <p:cNvPr id="9" name="Rectangle 8"/>
          <p:cNvSpPr/>
          <p:nvPr/>
        </p:nvSpPr>
        <p:spPr>
          <a:xfrm>
            <a:off x="6096000" y="4991088"/>
            <a:ext cx="1524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dirty="0">
                <a:solidFill>
                  <a:schemeClr val="tx1"/>
                </a:solidFill>
              </a:rPr>
              <a:t>Efectivity</a:t>
            </a:r>
          </a:p>
        </p:txBody>
      </p:sp>
      <p:sp>
        <p:nvSpPr>
          <p:cNvPr id="10" name="Rectangle 9"/>
          <p:cNvSpPr/>
          <p:nvPr/>
        </p:nvSpPr>
        <p:spPr>
          <a:xfrm>
            <a:off x="2647803" y="4971186"/>
            <a:ext cx="16002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dirty="0">
                <a:solidFill>
                  <a:schemeClr val="tx1"/>
                </a:solidFill>
              </a:rPr>
              <a:t>Efisiency</a:t>
            </a:r>
          </a:p>
        </p:txBody>
      </p:sp>
      <p:sp>
        <p:nvSpPr>
          <p:cNvPr id="11" name="Right Arrow 10"/>
          <p:cNvSpPr/>
          <p:nvPr/>
        </p:nvSpPr>
        <p:spPr>
          <a:xfrm>
            <a:off x="1981200" y="3513563"/>
            <a:ext cx="533400" cy="457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p>
        </p:txBody>
      </p:sp>
      <p:sp>
        <p:nvSpPr>
          <p:cNvPr id="12" name="Right Arrow 11"/>
          <p:cNvSpPr/>
          <p:nvPr/>
        </p:nvSpPr>
        <p:spPr>
          <a:xfrm>
            <a:off x="4114800" y="3542281"/>
            <a:ext cx="609600" cy="457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p>
        </p:txBody>
      </p:sp>
      <p:sp>
        <p:nvSpPr>
          <p:cNvPr id="13" name="Right Arrow 12"/>
          <p:cNvSpPr/>
          <p:nvPr/>
        </p:nvSpPr>
        <p:spPr>
          <a:xfrm>
            <a:off x="6172200" y="3467088"/>
            <a:ext cx="1271588" cy="4841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p>
        </p:txBody>
      </p:sp>
      <p:cxnSp>
        <p:nvCxnSpPr>
          <p:cNvPr id="14" name="Straight Connector 13"/>
          <p:cNvCxnSpPr/>
          <p:nvPr/>
        </p:nvCxnSpPr>
        <p:spPr>
          <a:xfrm>
            <a:off x="5638800" y="4062833"/>
            <a:ext cx="0" cy="12954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5230090" y="4048978"/>
            <a:ext cx="0" cy="12954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274556" y="5344394"/>
            <a:ext cx="928694"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1271997" y="5330539"/>
            <a:ext cx="1357324"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V="1">
            <a:off x="1273175" y="4201378"/>
            <a:ext cx="0" cy="11430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1309255" y="2033143"/>
            <a:ext cx="0" cy="11430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1315725" y="2042228"/>
            <a:ext cx="214314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5500694" y="2058246"/>
            <a:ext cx="2582862"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8056563" y="2067778"/>
            <a:ext cx="0" cy="106680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7558541" y="4786745"/>
            <a:ext cx="1143008"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5643570" y="5344394"/>
            <a:ext cx="45720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7629979" y="5344394"/>
            <a:ext cx="500066"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4" name="Diagram 3"/>
          <p:cNvGraphicFramePr/>
          <p:nvPr/>
        </p:nvGraphicFramePr>
        <p:xfrm>
          <a:off x="1327417" y="1527884"/>
          <a:ext cx="6643734" cy="42783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Oval 4"/>
          <p:cNvSpPr/>
          <p:nvPr/>
        </p:nvSpPr>
        <p:spPr>
          <a:xfrm>
            <a:off x="2643173" y="1686778"/>
            <a:ext cx="3929091" cy="3885362"/>
          </a:xfrm>
          <a:prstGeom prst="ellipse">
            <a:avLst/>
          </a:prstGeom>
          <a:noFill/>
          <a:ln w="38100">
            <a:solidFill>
              <a:schemeClr val="bg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bg2"/>
              </a:solidFill>
            </a:endParaRPr>
          </a:p>
        </p:txBody>
      </p:sp>
      <p:cxnSp>
        <p:nvCxnSpPr>
          <p:cNvPr id="6" name="Straight Connector 5"/>
          <p:cNvCxnSpPr/>
          <p:nvPr/>
        </p:nvCxnSpPr>
        <p:spPr>
          <a:xfrm>
            <a:off x="928662" y="3212523"/>
            <a:ext cx="1714512"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928662" y="4016522"/>
            <a:ext cx="1714512"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785786" y="3599586"/>
            <a:ext cx="1714512" cy="0"/>
          </a:xfrm>
          <a:prstGeom prst="line">
            <a:avLst/>
          </a:prstGeom>
          <a:ln w="38100">
            <a:solidFill>
              <a:schemeClr val="bg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785786" y="3242396"/>
            <a:ext cx="1643074" cy="707886"/>
          </a:xfrm>
          <a:prstGeom prst="rect">
            <a:avLst/>
          </a:prstGeom>
          <a:noFill/>
        </p:spPr>
        <p:txBody>
          <a:bodyPr wrap="square" rtlCol="0">
            <a:spAutoFit/>
          </a:bodyPr>
          <a:lstStyle/>
          <a:p>
            <a:pPr algn="ctr"/>
            <a:r>
              <a:rPr lang="id-ID" sz="2000" b="1" dirty="0" smtClean="0">
                <a:solidFill>
                  <a:schemeClr val="bg2"/>
                </a:solidFill>
              </a:rPr>
              <a:t>Masukan</a:t>
            </a:r>
          </a:p>
          <a:p>
            <a:pPr algn="ctr"/>
            <a:r>
              <a:rPr lang="id-ID" sz="2000" b="1" dirty="0" smtClean="0">
                <a:solidFill>
                  <a:schemeClr val="bg2"/>
                </a:solidFill>
              </a:rPr>
              <a:t>( Input )</a:t>
            </a:r>
            <a:endParaRPr lang="id-ID" sz="2000" b="1" dirty="0">
              <a:solidFill>
                <a:schemeClr val="bg2"/>
              </a:solidFill>
            </a:endParaRPr>
          </a:p>
        </p:txBody>
      </p:sp>
      <p:cxnSp>
        <p:nvCxnSpPr>
          <p:cNvPr id="10" name="Straight Connector 9"/>
          <p:cNvCxnSpPr/>
          <p:nvPr/>
        </p:nvCxnSpPr>
        <p:spPr>
          <a:xfrm>
            <a:off x="6572264" y="3286124"/>
            <a:ext cx="1714512"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6572264" y="4000504"/>
            <a:ext cx="1714512"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6572264" y="3288287"/>
            <a:ext cx="1643074" cy="707886"/>
          </a:xfrm>
          <a:prstGeom prst="rect">
            <a:avLst/>
          </a:prstGeom>
          <a:noFill/>
        </p:spPr>
        <p:txBody>
          <a:bodyPr wrap="square" rtlCol="0">
            <a:spAutoFit/>
          </a:bodyPr>
          <a:lstStyle/>
          <a:p>
            <a:pPr algn="ctr"/>
            <a:r>
              <a:rPr lang="id-ID" sz="2000" b="1" dirty="0" smtClean="0">
                <a:solidFill>
                  <a:schemeClr val="bg2"/>
                </a:solidFill>
              </a:rPr>
              <a:t>Keluaran</a:t>
            </a:r>
          </a:p>
          <a:p>
            <a:pPr algn="ctr"/>
            <a:r>
              <a:rPr lang="id-ID" sz="2000" b="1" dirty="0" smtClean="0">
                <a:solidFill>
                  <a:schemeClr val="bg2"/>
                </a:solidFill>
              </a:rPr>
              <a:t>( Output )</a:t>
            </a:r>
            <a:endParaRPr lang="id-ID" sz="2000" b="1" dirty="0">
              <a:solidFill>
                <a:schemeClr val="bg2"/>
              </a:solidFill>
            </a:endParaRPr>
          </a:p>
        </p:txBody>
      </p:sp>
      <p:cxnSp>
        <p:nvCxnSpPr>
          <p:cNvPr id="13" name="Straight Connector 12"/>
          <p:cNvCxnSpPr/>
          <p:nvPr/>
        </p:nvCxnSpPr>
        <p:spPr>
          <a:xfrm>
            <a:off x="6715140" y="3643314"/>
            <a:ext cx="1714512" cy="0"/>
          </a:xfrm>
          <a:prstGeom prst="line">
            <a:avLst/>
          </a:prstGeom>
          <a:ln w="38100">
            <a:solidFill>
              <a:schemeClr val="bg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2928926" y="1857364"/>
            <a:ext cx="3429024" cy="3472752"/>
          </a:xfrm>
          <a:prstGeom prst="ellipse">
            <a:avLst/>
          </a:prstGeom>
          <a:noFill/>
          <a:ln w="38100">
            <a:solidFill>
              <a:schemeClr val="bg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bg2"/>
              </a:solidFill>
            </a:endParaRPr>
          </a:p>
        </p:txBody>
      </p:sp>
      <p:cxnSp>
        <p:nvCxnSpPr>
          <p:cNvPr id="15" name="Straight Arrow Connector 14"/>
          <p:cNvCxnSpPr/>
          <p:nvPr/>
        </p:nvCxnSpPr>
        <p:spPr>
          <a:xfrm rot="5400000" flipH="1" flipV="1">
            <a:off x="3357554" y="2262608"/>
            <a:ext cx="214314" cy="214314"/>
          </a:xfrm>
          <a:prstGeom prst="straightConnector1">
            <a:avLst/>
          </a:prstGeom>
          <a:ln w="5715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rot="5400000" flipH="1" flipV="1">
            <a:off x="6080207" y="4107661"/>
            <a:ext cx="357190" cy="142876"/>
          </a:xfrm>
          <a:prstGeom prst="straightConnector1">
            <a:avLst/>
          </a:prstGeom>
          <a:ln w="57150">
            <a:solidFill>
              <a:schemeClr val="bg1"/>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5482513" y="2099388"/>
            <a:ext cx="285752" cy="214314"/>
          </a:xfrm>
          <a:prstGeom prst="straightConnector1">
            <a:avLst/>
          </a:prstGeom>
          <a:ln w="5715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V="1">
            <a:off x="4857752" y="5214950"/>
            <a:ext cx="357190" cy="142876"/>
          </a:xfrm>
          <a:prstGeom prst="straightConnector1">
            <a:avLst/>
          </a:prstGeom>
          <a:ln w="57150">
            <a:solidFill>
              <a:schemeClr val="bg1"/>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rot="16200000" flipH="1">
            <a:off x="2956636" y="4286256"/>
            <a:ext cx="285752" cy="142876"/>
          </a:xfrm>
          <a:prstGeom prst="straightConnector1">
            <a:avLst/>
          </a:prstGeom>
          <a:ln w="57150">
            <a:solidFill>
              <a:schemeClr val="bg1"/>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20" name="Oval 19"/>
          <p:cNvSpPr/>
          <p:nvPr/>
        </p:nvSpPr>
        <p:spPr>
          <a:xfrm>
            <a:off x="3145403" y="2500306"/>
            <a:ext cx="1385032" cy="1214446"/>
          </a:xfrm>
          <a:prstGeom prst="ellipse">
            <a:avLst/>
          </a:prstGeom>
          <a:noFill/>
          <a:ln w="38100">
            <a:solidFill>
              <a:schemeClr val="bg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bg2"/>
              </a:solidFill>
            </a:endParaRPr>
          </a:p>
        </p:txBody>
      </p:sp>
      <p:sp>
        <p:nvSpPr>
          <p:cNvPr id="21" name="Oval 20"/>
          <p:cNvSpPr/>
          <p:nvPr/>
        </p:nvSpPr>
        <p:spPr>
          <a:xfrm>
            <a:off x="4772459" y="2500306"/>
            <a:ext cx="1385032" cy="1214446"/>
          </a:xfrm>
          <a:prstGeom prst="ellipse">
            <a:avLst/>
          </a:prstGeom>
          <a:noFill/>
          <a:ln w="38100">
            <a:solidFill>
              <a:schemeClr val="bg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bg2"/>
              </a:solidFill>
            </a:endParaRPr>
          </a:p>
        </p:txBody>
      </p:sp>
      <p:sp>
        <p:nvSpPr>
          <p:cNvPr id="22" name="Oval 21"/>
          <p:cNvSpPr/>
          <p:nvPr/>
        </p:nvSpPr>
        <p:spPr>
          <a:xfrm>
            <a:off x="4000496" y="4071941"/>
            <a:ext cx="1385032" cy="1145171"/>
          </a:xfrm>
          <a:prstGeom prst="ellipse">
            <a:avLst/>
          </a:prstGeom>
          <a:noFill/>
          <a:ln w="38100">
            <a:solidFill>
              <a:schemeClr val="bg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bg2"/>
              </a:solidFill>
            </a:endParaRPr>
          </a:p>
        </p:txBody>
      </p:sp>
      <p:cxnSp>
        <p:nvCxnSpPr>
          <p:cNvPr id="23" name="Straight Arrow Connector 22"/>
          <p:cNvCxnSpPr>
            <a:endCxn id="22" idx="0"/>
          </p:cNvCxnSpPr>
          <p:nvPr/>
        </p:nvCxnSpPr>
        <p:spPr>
          <a:xfrm rot="10800000">
            <a:off x="4693012" y="4071942"/>
            <a:ext cx="307616" cy="73027"/>
          </a:xfrm>
          <a:prstGeom prst="straightConnector1">
            <a:avLst/>
          </a:prstGeom>
          <a:ln w="57150">
            <a:solidFill>
              <a:schemeClr val="bg1"/>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rot="5400000" flipH="1" flipV="1">
            <a:off x="5242653" y="4714885"/>
            <a:ext cx="285751" cy="1588"/>
          </a:xfrm>
          <a:prstGeom prst="straightConnector1">
            <a:avLst/>
          </a:prstGeom>
          <a:ln w="57150">
            <a:solidFill>
              <a:schemeClr val="bg1"/>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rot="16200000" flipH="1">
            <a:off x="4037010" y="4892685"/>
            <a:ext cx="214314" cy="144463"/>
          </a:xfrm>
          <a:prstGeom prst="straightConnector1">
            <a:avLst/>
          </a:prstGeom>
          <a:ln w="57150">
            <a:solidFill>
              <a:schemeClr val="bg1"/>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rot="16200000" flipH="1">
            <a:off x="3108315" y="3321049"/>
            <a:ext cx="214314" cy="144463"/>
          </a:xfrm>
          <a:prstGeom prst="straightConnector1">
            <a:avLst/>
          </a:prstGeom>
          <a:ln w="57150">
            <a:solidFill>
              <a:schemeClr val="bg1"/>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rot="10800000">
            <a:off x="3929058" y="2500306"/>
            <a:ext cx="307616" cy="73027"/>
          </a:xfrm>
          <a:prstGeom prst="straightConnector1">
            <a:avLst/>
          </a:prstGeom>
          <a:ln w="57150">
            <a:solidFill>
              <a:schemeClr val="bg1"/>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flipV="1">
            <a:off x="4143374" y="3472728"/>
            <a:ext cx="215901" cy="214314"/>
          </a:xfrm>
          <a:prstGeom prst="straightConnector1">
            <a:avLst/>
          </a:prstGeom>
          <a:ln w="57150">
            <a:solidFill>
              <a:schemeClr val="bg1"/>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V="1">
            <a:off x="5786446" y="3500438"/>
            <a:ext cx="215901" cy="214314"/>
          </a:xfrm>
          <a:prstGeom prst="straightConnector1">
            <a:avLst/>
          </a:prstGeom>
          <a:ln w="57150">
            <a:solidFill>
              <a:schemeClr val="bg1"/>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rot="16200000" flipH="1">
            <a:off x="4751389" y="3249612"/>
            <a:ext cx="214314" cy="144463"/>
          </a:xfrm>
          <a:prstGeom prst="straightConnector1">
            <a:avLst/>
          </a:prstGeom>
          <a:ln w="57150">
            <a:solidFill>
              <a:schemeClr val="bg1"/>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rot="10800000" flipV="1">
            <a:off x="5464976" y="2514159"/>
            <a:ext cx="250033" cy="1"/>
          </a:xfrm>
          <a:prstGeom prst="straightConnector1">
            <a:avLst/>
          </a:prstGeom>
          <a:ln w="57150">
            <a:solidFill>
              <a:schemeClr val="bg1"/>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rot="16200000">
            <a:off x="4157091" y="656911"/>
            <a:ext cx="1000412" cy="2258305"/>
          </a:xfrm>
          <a:prstGeom prst="rect">
            <a:avLst/>
          </a:prstGeom>
          <a:noFill/>
        </p:spPr>
        <p:txBody>
          <a:bodyPr wrap="square" rtlCol="0">
            <a:prstTxWarp prst="textCircle">
              <a:avLst>
                <a:gd name="adj" fmla="val 10800010"/>
              </a:avLst>
            </a:prstTxWarp>
            <a:spAutoFit/>
          </a:bodyPr>
          <a:lstStyle/>
          <a:p>
            <a:pPr algn="ctr"/>
            <a:r>
              <a:rPr lang="id-ID" sz="3200" b="1" dirty="0" smtClean="0">
                <a:solidFill>
                  <a:schemeClr val="bg2"/>
                </a:solidFill>
                <a:latin typeface="Gabriola" pitchFamily="82" charset="0"/>
              </a:rPr>
              <a:t>M A S Y A R A K A T</a:t>
            </a:r>
            <a:endParaRPr lang="id-ID" sz="3200" b="1" dirty="0">
              <a:solidFill>
                <a:schemeClr val="bg2"/>
              </a:solidFill>
              <a:latin typeface="Gabriola" pitchFamily="82" charset="0"/>
            </a:endParaRPr>
          </a:p>
        </p:txBody>
      </p:sp>
      <p:sp>
        <p:nvSpPr>
          <p:cNvPr id="33" name="TextBox 32"/>
          <p:cNvSpPr txBox="1"/>
          <p:nvPr/>
        </p:nvSpPr>
        <p:spPr>
          <a:xfrm>
            <a:off x="3327681" y="5170345"/>
            <a:ext cx="2714644" cy="727651"/>
          </a:xfrm>
          <a:prstGeom prst="rect">
            <a:avLst/>
          </a:prstGeom>
          <a:noFill/>
        </p:spPr>
        <p:txBody>
          <a:bodyPr wrap="square" rtlCol="0">
            <a:prstTxWarp prst="textArchDown">
              <a:avLst/>
            </a:prstTxWarp>
            <a:spAutoFit/>
          </a:bodyPr>
          <a:lstStyle/>
          <a:p>
            <a:pPr algn="ctr"/>
            <a:r>
              <a:rPr lang="id-ID" sz="3200" b="1" dirty="0" smtClean="0">
                <a:solidFill>
                  <a:schemeClr val="bg2"/>
                </a:solidFill>
                <a:latin typeface="Gabriola" pitchFamily="82" charset="0"/>
              </a:rPr>
              <a:t>M A S Y A R A K A T</a:t>
            </a:r>
            <a:endParaRPr lang="id-ID" sz="3200" b="1" dirty="0">
              <a:solidFill>
                <a:schemeClr val="bg2"/>
              </a:solidFill>
              <a:latin typeface="Gabriola" pitchFamily="82" charset="0"/>
            </a:endParaRPr>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4" name="Picture 4"/>
          <p:cNvPicPr>
            <a:picLocks noChangeAspect="1" noChangeArrowheads="1"/>
          </p:cNvPicPr>
          <p:nvPr/>
        </p:nvPicPr>
        <p:blipFill>
          <a:blip r:embed="rId2" cstate="print"/>
          <a:srcRect/>
          <a:stretch>
            <a:fillRect/>
          </a:stretch>
        </p:blipFill>
        <p:spPr bwMode="auto">
          <a:xfrm>
            <a:off x="142876" y="471510"/>
            <a:ext cx="8858280" cy="6100762"/>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37890" name="Rectangle 4"/>
          <p:cNvSpPr>
            <a:spLocks noGrp="1" noChangeArrowheads="1"/>
          </p:cNvSpPr>
          <p:nvPr>
            <p:ph type="title"/>
          </p:nvPr>
        </p:nvSpPr>
        <p:spPr>
          <a:xfrm>
            <a:off x="2057400" y="274638"/>
            <a:ext cx="5410200" cy="792162"/>
          </a:xfrm>
          <a:ln>
            <a:solidFill>
              <a:schemeClr val="bg1"/>
            </a:solidFill>
          </a:ln>
        </p:spPr>
        <p:txBody>
          <a:bodyPr anchor="ctr"/>
          <a:lstStyle/>
          <a:p>
            <a:pPr algn="ctr" eaLnBrk="1" hangingPunct="1"/>
            <a:r>
              <a:rPr lang="en-US" sz="2800" dirty="0" smtClean="0">
                <a:solidFill>
                  <a:schemeClr val="bg1"/>
                </a:solidFill>
                <a:latin typeface="Rockwell Extra Bold" pitchFamily="18" charset="0"/>
              </a:rPr>
              <a:t>SISTEM PENDIDIKAN</a:t>
            </a:r>
          </a:p>
        </p:txBody>
      </p:sp>
      <p:sp>
        <p:nvSpPr>
          <p:cNvPr id="51205" name="Rectangle 5"/>
          <p:cNvSpPr>
            <a:spLocks noChangeArrowheads="1"/>
          </p:cNvSpPr>
          <p:nvPr/>
        </p:nvSpPr>
        <p:spPr bwMode="auto">
          <a:xfrm>
            <a:off x="3576637" y="1828800"/>
            <a:ext cx="1981200" cy="762000"/>
          </a:xfrm>
          <a:prstGeom prst="rect">
            <a:avLst/>
          </a:prstGeom>
          <a:solidFill>
            <a:schemeClr val="accent1"/>
          </a:solidFill>
          <a:ln w="9525">
            <a:solidFill>
              <a:schemeClr val="tx1"/>
            </a:solidFill>
            <a:miter lim="800000"/>
            <a:headEnd/>
            <a:tailEnd/>
          </a:ln>
        </p:spPr>
        <p:txBody>
          <a:bodyPr wrap="none" anchor="ctr"/>
          <a:lstStyle/>
          <a:p>
            <a:pPr algn="ctr"/>
            <a:r>
              <a:rPr lang="en-US" b="1" dirty="0"/>
              <a:t>TUJUAN</a:t>
            </a:r>
          </a:p>
          <a:p>
            <a:pPr algn="ctr"/>
            <a:r>
              <a:rPr lang="en-US" b="1" dirty="0"/>
              <a:t>PENDIDIKAN</a:t>
            </a:r>
          </a:p>
        </p:txBody>
      </p:sp>
      <p:sp>
        <p:nvSpPr>
          <p:cNvPr id="51206" name="Rectangle 6"/>
          <p:cNvSpPr>
            <a:spLocks noChangeArrowheads="1"/>
          </p:cNvSpPr>
          <p:nvPr/>
        </p:nvSpPr>
        <p:spPr bwMode="auto">
          <a:xfrm>
            <a:off x="938212" y="4200525"/>
            <a:ext cx="1981200" cy="762000"/>
          </a:xfrm>
          <a:prstGeom prst="rect">
            <a:avLst/>
          </a:prstGeom>
          <a:solidFill>
            <a:schemeClr val="accent1"/>
          </a:solidFill>
          <a:ln w="9525">
            <a:solidFill>
              <a:schemeClr val="tx1"/>
            </a:solidFill>
            <a:miter lim="800000"/>
            <a:headEnd/>
            <a:tailEnd/>
          </a:ln>
        </p:spPr>
        <p:txBody>
          <a:bodyPr wrap="none" anchor="ctr"/>
          <a:lstStyle/>
          <a:p>
            <a:pPr algn="ctr"/>
            <a:r>
              <a:rPr lang="en-US" b="1" dirty="0"/>
              <a:t>ALAT/METODE</a:t>
            </a:r>
          </a:p>
          <a:p>
            <a:pPr algn="ctr"/>
            <a:r>
              <a:rPr lang="en-US" b="1" dirty="0"/>
              <a:t>PENDIDIKAN</a:t>
            </a:r>
          </a:p>
        </p:txBody>
      </p:sp>
      <p:sp>
        <p:nvSpPr>
          <p:cNvPr id="51207" name="Rectangle 7"/>
          <p:cNvSpPr>
            <a:spLocks noChangeArrowheads="1"/>
          </p:cNvSpPr>
          <p:nvPr/>
        </p:nvSpPr>
        <p:spPr bwMode="auto">
          <a:xfrm>
            <a:off x="833437" y="2895600"/>
            <a:ext cx="1981200" cy="762000"/>
          </a:xfrm>
          <a:prstGeom prst="rect">
            <a:avLst/>
          </a:prstGeom>
          <a:solidFill>
            <a:schemeClr val="accent1"/>
          </a:solidFill>
          <a:ln w="9525">
            <a:solidFill>
              <a:schemeClr val="tx1"/>
            </a:solidFill>
            <a:miter lim="800000"/>
            <a:headEnd/>
            <a:tailEnd/>
          </a:ln>
        </p:spPr>
        <p:txBody>
          <a:bodyPr wrap="none" anchor="ctr"/>
          <a:lstStyle/>
          <a:p>
            <a:pPr algn="ctr"/>
            <a:r>
              <a:rPr lang="en-US" b="1" dirty="0"/>
              <a:t>PESERTA</a:t>
            </a:r>
          </a:p>
          <a:p>
            <a:pPr algn="ctr"/>
            <a:r>
              <a:rPr lang="en-US" b="1" dirty="0"/>
              <a:t>DIDIK</a:t>
            </a:r>
          </a:p>
        </p:txBody>
      </p:sp>
      <p:sp>
        <p:nvSpPr>
          <p:cNvPr id="51208" name="Rectangle 8"/>
          <p:cNvSpPr>
            <a:spLocks noChangeArrowheads="1"/>
          </p:cNvSpPr>
          <p:nvPr/>
        </p:nvSpPr>
        <p:spPr bwMode="auto">
          <a:xfrm>
            <a:off x="6781800" y="4267200"/>
            <a:ext cx="1981200" cy="762000"/>
          </a:xfrm>
          <a:prstGeom prst="rect">
            <a:avLst/>
          </a:prstGeom>
          <a:solidFill>
            <a:schemeClr val="accent1"/>
          </a:solidFill>
          <a:ln w="9525">
            <a:solidFill>
              <a:schemeClr val="tx1"/>
            </a:solidFill>
            <a:miter lim="800000"/>
            <a:headEnd/>
            <a:tailEnd/>
          </a:ln>
        </p:spPr>
        <p:txBody>
          <a:bodyPr wrap="none" anchor="ctr"/>
          <a:lstStyle/>
          <a:p>
            <a:pPr algn="ctr"/>
            <a:r>
              <a:rPr lang="en-US" b="1" dirty="0"/>
              <a:t>ISI/MATERI</a:t>
            </a:r>
          </a:p>
          <a:p>
            <a:pPr algn="ctr"/>
            <a:r>
              <a:rPr lang="en-US" b="1" dirty="0"/>
              <a:t>PENDIDIKAN</a:t>
            </a:r>
          </a:p>
        </p:txBody>
      </p:sp>
      <p:sp>
        <p:nvSpPr>
          <p:cNvPr id="51209" name="Rectangle 9"/>
          <p:cNvSpPr>
            <a:spLocks noChangeArrowheads="1"/>
          </p:cNvSpPr>
          <p:nvPr/>
        </p:nvSpPr>
        <p:spPr bwMode="auto">
          <a:xfrm>
            <a:off x="6738937" y="2876550"/>
            <a:ext cx="1981200" cy="762000"/>
          </a:xfrm>
          <a:prstGeom prst="rect">
            <a:avLst/>
          </a:prstGeom>
          <a:solidFill>
            <a:schemeClr val="accent1"/>
          </a:solidFill>
          <a:ln w="9525">
            <a:solidFill>
              <a:schemeClr val="tx1"/>
            </a:solidFill>
            <a:miter lim="800000"/>
            <a:headEnd/>
            <a:tailEnd/>
          </a:ln>
        </p:spPr>
        <p:txBody>
          <a:bodyPr wrap="none" anchor="ctr"/>
          <a:lstStyle/>
          <a:p>
            <a:pPr algn="ctr"/>
            <a:r>
              <a:rPr lang="en-US" b="1" dirty="0"/>
              <a:t>PENDIDIK</a:t>
            </a:r>
          </a:p>
        </p:txBody>
      </p:sp>
      <p:sp>
        <p:nvSpPr>
          <p:cNvPr id="51210" name="Rectangle 10"/>
          <p:cNvSpPr>
            <a:spLocks noChangeArrowheads="1"/>
          </p:cNvSpPr>
          <p:nvPr/>
        </p:nvSpPr>
        <p:spPr bwMode="auto">
          <a:xfrm>
            <a:off x="3543300" y="5029200"/>
            <a:ext cx="1981200" cy="762000"/>
          </a:xfrm>
          <a:prstGeom prst="rect">
            <a:avLst/>
          </a:prstGeom>
          <a:solidFill>
            <a:schemeClr val="accent1"/>
          </a:solidFill>
          <a:ln w="9525">
            <a:solidFill>
              <a:schemeClr val="tx1"/>
            </a:solidFill>
            <a:miter lim="800000"/>
            <a:headEnd/>
            <a:tailEnd/>
          </a:ln>
        </p:spPr>
        <p:txBody>
          <a:bodyPr wrap="none" anchor="ctr"/>
          <a:lstStyle/>
          <a:p>
            <a:pPr algn="ctr"/>
            <a:r>
              <a:rPr lang="en-US" b="1" dirty="0"/>
              <a:t>LINGKUNGAN</a:t>
            </a:r>
          </a:p>
          <a:p>
            <a:pPr algn="ctr"/>
            <a:r>
              <a:rPr lang="en-US" b="1" dirty="0"/>
              <a:t>PENDIDIKAN</a:t>
            </a:r>
          </a:p>
        </p:txBody>
      </p:sp>
      <p:sp>
        <p:nvSpPr>
          <p:cNvPr id="51211" name="Line 11"/>
          <p:cNvSpPr>
            <a:spLocks noChangeShapeType="1"/>
          </p:cNvSpPr>
          <p:nvPr/>
        </p:nvSpPr>
        <p:spPr bwMode="auto">
          <a:xfrm>
            <a:off x="5557837" y="2209800"/>
            <a:ext cx="1828800" cy="685800"/>
          </a:xfrm>
          <a:prstGeom prst="line">
            <a:avLst/>
          </a:prstGeom>
          <a:noFill/>
          <a:ln w="9525">
            <a:solidFill>
              <a:schemeClr val="bg1"/>
            </a:solidFill>
            <a:round/>
            <a:headEnd/>
            <a:tailEnd/>
          </a:ln>
        </p:spPr>
        <p:txBody>
          <a:bodyPr/>
          <a:lstStyle/>
          <a:p>
            <a:endParaRPr lang="id-ID"/>
          </a:p>
        </p:txBody>
      </p:sp>
      <p:sp>
        <p:nvSpPr>
          <p:cNvPr id="51212" name="Line 12"/>
          <p:cNvSpPr>
            <a:spLocks noChangeShapeType="1"/>
          </p:cNvSpPr>
          <p:nvPr/>
        </p:nvSpPr>
        <p:spPr bwMode="auto">
          <a:xfrm>
            <a:off x="7615237" y="3657600"/>
            <a:ext cx="0" cy="609600"/>
          </a:xfrm>
          <a:prstGeom prst="line">
            <a:avLst/>
          </a:prstGeom>
          <a:noFill/>
          <a:ln w="9525">
            <a:solidFill>
              <a:schemeClr val="bg1"/>
            </a:solidFill>
            <a:round/>
            <a:headEnd/>
            <a:tailEnd/>
          </a:ln>
        </p:spPr>
        <p:txBody>
          <a:bodyPr/>
          <a:lstStyle/>
          <a:p>
            <a:endParaRPr lang="id-ID"/>
          </a:p>
        </p:txBody>
      </p:sp>
      <p:sp>
        <p:nvSpPr>
          <p:cNvPr id="51213" name="Line 13"/>
          <p:cNvSpPr>
            <a:spLocks noChangeShapeType="1"/>
          </p:cNvSpPr>
          <p:nvPr/>
        </p:nvSpPr>
        <p:spPr bwMode="auto">
          <a:xfrm flipH="1">
            <a:off x="5557837" y="5029200"/>
            <a:ext cx="2133600" cy="457200"/>
          </a:xfrm>
          <a:prstGeom prst="line">
            <a:avLst/>
          </a:prstGeom>
          <a:noFill/>
          <a:ln w="9525">
            <a:solidFill>
              <a:schemeClr val="bg1"/>
            </a:solidFill>
            <a:round/>
            <a:headEnd/>
            <a:tailEnd/>
          </a:ln>
        </p:spPr>
        <p:txBody>
          <a:bodyPr/>
          <a:lstStyle/>
          <a:p>
            <a:endParaRPr lang="id-ID"/>
          </a:p>
        </p:txBody>
      </p:sp>
      <p:sp>
        <p:nvSpPr>
          <p:cNvPr id="51214" name="Line 14"/>
          <p:cNvSpPr>
            <a:spLocks noChangeShapeType="1"/>
          </p:cNvSpPr>
          <p:nvPr/>
        </p:nvSpPr>
        <p:spPr bwMode="auto">
          <a:xfrm>
            <a:off x="1900237" y="4953000"/>
            <a:ext cx="1676400" cy="457200"/>
          </a:xfrm>
          <a:prstGeom prst="line">
            <a:avLst/>
          </a:prstGeom>
          <a:noFill/>
          <a:ln w="9525">
            <a:solidFill>
              <a:schemeClr val="bg1"/>
            </a:solidFill>
            <a:round/>
            <a:headEnd/>
            <a:tailEnd/>
          </a:ln>
        </p:spPr>
        <p:txBody>
          <a:bodyPr/>
          <a:lstStyle/>
          <a:p>
            <a:endParaRPr lang="id-ID"/>
          </a:p>
        </p:txBody>
      </p:sp>
      <p:sp>
        <p:nvSpPr>
          <p:cNvPr id="51215" name="Line 15"/>
          <p:cNvSpPr>
            <a:spLocks noChangeShapeType="1"/>
          </p:cNvSpPr>
          <p:nvPr/>
        </p:nvSpPr>
        <p:spPr bwMode="auto">
          <a:xfrm>
            <a:off x="1747837" y="3657600"/>
            <a:ext cx="0" cy="533400"/>
          </a:xfrm>
          <a:prstGeom prst="line">
            <a:avLst/>
          </a:prstGeom>
          <a:noFill/>
          <a:ln w="9525">
            <a:solidFill>
              <a:schemeClr val="bg1"/>
            </a:solidFill>
            <a:round/>
            <a:headEnd/>
            <a:tailEnd/>
          </a:ln>
        </p:spPr>
        <p:txBody>
          <a:bodyPr/>
          <a:lstStyle/>
          <a:p>
            <a:endParaRPr lang="id-ID"/>
          </a:p>
        </p:txBody>
      </p:sp>
      <p:sp>
        <p:nvSpPr>
          <p:cNvPr id="51216" name="Line 16"/>
          <p:cNvSpPr>
            <a:spLocks noChangeShapeType="1"/>
          </p:cNvSpPr>
          <p:nvPr/>
        </p:nvSpPr>
        <p:spPr bwMode="auto">
          <a:xfrm flipH="1">
            <a:off x="1747837" y="2133600"/>
            <a:ext cx="1828800" cy="762000"/>
          </a:xfrm>
          <a:prstGeom prst="line">
            <a:avLst/>
          </a:prstGeom>
          <a:noFill/>
          <a:ln w="9525">
            <a:solidFill>
              <a:schemeClr val="bg1"/>
            </a:solidFill>
            <a:round/>
            <a:headEnd/>
            <a:tailEnd/>
          </a:ln>
        </p:spPr>
        <p:txBody>
          <a:bodyPr/>
          <a:lstStyle/>
          <a:p>
            <a:endParaRPr lang="id-ID"/>
          </a:p>
        </p:txBody>
      </p:sp>
      <p:sp>
        <p:nvSpPr>
          <p:cNvPr id="51217" name="Line 17"/>
          <p:cNvSpPr>
            <a:spLocks noChangeShapeType="1"/>
          </p:cNvSpPr>
          <p:nvPr/>
        </p:nvSpPr>
        <p:spPr bwMode="auto">
          <a:xfrm>
            <a:off x="4491037" y="2590800"/>
            <a:ext cx="0" cy="2438400"/>
          </a:xfrm>
          <a:prstGeom prst="line">
            <a:avLst/>
          </a:prstGeom>
          <a:noFill/>
          <a:ln w="9525">
            <a:solidFill>
              <a:schemeClr val="bg1"/>
            </a:solidFill>
            <a:round/>
            <a:headEnd/>
            <a:tailEnd/>
          </a:ln>
        </p:spPr>
        <p:txBody>
          <a:bodyPr/>
          <a:lstStyle/>
          <a:p>
            <a:endParaRPr lang="id-ID"/>
          </a:p>
        </p:txBody>
      </p:sp>
      <p:sp>
        <p:nvSpPr>
          <p:cNvPr id="51218" name="Line 18"/>
          <p:cNvSpPr>
            <a:spLocks noChangeShapeType="1"/>
          </p:cNvSpPr>
          <p:nvPr/>
        </p:nvSpPr>
        <p:spPr bwMode="auto">
          <a:xfrm>
            <a:off x="2814637" y="3276600"/>
            <a:ext cx="3810000" cy="0"/>
          </a:xfrm>
          <a:prstGeom prst="line">
            <a:avLst/>
          </a:prstGeom>
          <a:noFill/>
          <a:ln w="9525">
            <a:solidFill>
              <a:schemeClr val="bg1"/>
            </a:solidFill>
            <a:round/>
            <a:headEnd/>
            <a:tailEnd/>
          </a:ln>
        </p:spPr>
        <p:txBody>
          <a:bodyPr/>
          <a:lstStyle/>
          <a:p>
            <a:endParaRPr lang="id-ID"/>
          </a:p>
        </p:txBody>
      </p:sp>
      <p:sp>
        <p:nvSpPr>
          <p:cNvPr id="51219" name="Line 19"/>
          <p:cNvSpPr>
            <a:spLocks noChangeShapeType="1"/>
          </p:cNvSpPr>
          <p:nvPr/>
        </p:nvSpPr>
        <p:spPr bwMode="auto">
          <a:xfrm>
            <a:off x="2890837" y="4648200"/>
            <a:ext cx="3886200" cy="76200"/>
          </a:xfrm>
          <a:prstGeom prst="line">
            <a:avLst/>
          </a:prstGeom>
          <a:noFill/>
          <a:ln w="9525">
            <a:solidFill>
              <a:schemeClr val="bg1"/>
            </a:solidFill>
            <a:round/>
            <a:headEnd/>
            <a:tailEnd/>
          </a:ln>
        </p:spPr>
        <p:txBody>
          <a:bodyPr/>
          <a:lstStyle/>
          <a:p>
            <a:endParaRPr lang="id-ID"/>
          </a:p>
        </p:txBody>
      </p:sp>
      <p:sp>
        <p:nvSpPr>
          <p:cNvPr id="51220" name="Line 20"/>
          <p:cNvSpPr>
            <a:spLocks noChangeShapeType="1"/>
          </p:cNvSpPr>
          <p:nvPr/>
        </p:nvSpPr>
        <p:spPr bwMode="auto">
          <a:xfrm flipH="1">
            <a:off x="2890837" y="3276600"/>
            <a:ext cx="3810000" cy="1295400"/>
          </a:xfrm>
          <a:prstGeom prst="line">
            <a:avLst/>
          </a:prstGeom>
          <a:noFill/>
          <a:ln w="9525">
            <a:solidFill>
              <a:schemeClr val="bg1"/>
            </a:solidFill>
            <a:round/>
            <a:headEnd/>
            <a:tailEnd/>
          </a:ln>
        </p:spPr>
        <p:txBody>
          <a:bodyPr/>
          <a:lstStyle/>
          <a:p>
            <a:endParaRPr lang="id-ID"/>
          </a:p>
        </p:txBody>
      </p:sp>
      <p:sp>
        <p:nvSpPr>
          <p:cNvPr id="51221" name="Line 21"/>
          <p:cNvSpPr>
            <a:spLocks noChangeShapeType="1"/>
          </p:cNvSpPr>
          <p:nvPr/>
        </p:nvSpPr>
        <p:spPr bwMode="auto">
          <a:xfrm>
            <a:off x="2814637" y="3352800"/>
            <a:ext cx="3886200" cy="1295400"/>
          </a:xfrm>
          <a:prstGeom prst="line">
            <a:avLst/>
          </a:prstGeom>
          <a:noFill/>
          <a:ln w="9525">
            <a:solidFill>
              <a:schemeClr val="bg1"/>
            </a:solidFill>
            <a:round/>
            <a:headEnd/>
            <a:tailEnd/>
          </a:ln>
        </p:spPr>
        <p:txBody>
          <a:bodyPr/>
          <a:lstStyle/>
          <a:p>
            <a:endParaRPr lang="id-ID"/>
          </a:p>
        </p:txBody>
      </p:sp>
      <p:sp>
        <p:nvSpPr>
          <p:cNvPr id="51222" name="Line 22"/>
          <p:cNvSpPr>
            <a:spLocks noChangeShapeType="1"/>
          </p:cNvSpPr>
          <p:nvPr/>
        </p:nvSpPr>
        <p:spPr bwMode="auto">
          <a:xfrm flipV="1">
            <a:off x="2967037" y="2590800"/>
            <a:ext cx="1447800" cy="1828800"/>
          </a:xfrm>
          <a:prstGeom prst="line">
            <a:avLst/>
          </a:prstGeom>
          <a:noFill/>
          <a:ln w="9525">
            <a:solidFill>
              <a:schemeClr val="bg1"/>
            </a:solidFill>
            <a:round/>
            <a:headEnd/>
            <a:tailEnd/>
          </a:ln>
        </p:spPr>
        <p:txBody>
          <a:bodyPr/>
          <a:lstStyle/>
          <a:p>
            <a:endParaRPr lang="id-ID"/>
          </a:p>
        </p:txBody>
      </p:sp>
      <p:sp>
        <p:nvSpPr>
          <p:cNvPr id="51223" name="Line 23"/>
          <p:cNvSpPr>
            <a:spLocks noChangeShapeType="1"/>
          </p:cNvSpPr>
          <p:nvPr/>
        </p:nvSpPr>
        <p:spPr bwMode="auto">
          <a:xfrm>
            <a:off x="4567237" y="2590800"/>
            <a:ext cx="2209800" cy="2057400"/>
          </a:xfrm>
          <a:prstGeom prst="line">
            <a:avLst/>
          </a:prstGeom>
          <a:noFill/>
          <a:ln w="9525">
            <a:solidFill>
              <a:schemeClr val="bg1"/>
            </a:solidFill>
            <a:round/>
            <a:headEnd/>
            <a:tailEnd/>
          </a:ln>
        </p:spPr>
        <p:txBody>
          <a:bodyPr/>
          <a:lstStyle/>
          <a:p>
            <a:endParaRPr lang="id-ID"/>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51205"/>
                                        </p:tgtEl>
                                        <p:attrNameLst>
                                          <p:attrName>style.visibility</p:attrName>
                                        </p:attrNameLst>
                                      </p:cBhvr>
                                      <p:to>
                                        <p:strVal val="visible"/>
                                      </p:to>
                                    </p:set>
                                    <p:animEffect transition="in" filter="wheel(4)">
                                      <p:cBhvr>
                                        <p:cTn id="7" dur="2000"/>
                                        <p:tgtEl>
                                          <p:spTgt spid="51205"/>
                                        </p:tgtEl>
                                      </p:cBhvr>
                                    </p:animEffect>
                                  </p:childTnLst>
                                </p:cTn>
                              </p:par>
                              <p:par>
                                <p:cTn id="8" presetID="21" presetClass="entr" presetSubtype="4" fill="hold" grpId="0" nodeType="withEffect">
                                  <p:stCondLst>
                                    <p:cond delay="0"/>
                                  </p:stCondLst>
                                  <p:childTnLst>
                                    <p:set>
                                      <p:cBhvr>
                                        <p:cTn id="9" dur="1" fill="hold">
                                          <p:stCondLst>
                                            <p:cond delay="0"/>
                                          </p:stCondLst>
                                        </p:cTn>
                                        <p:tgtEl>
                                          <p:spTgt spid="51206"/>
                                        </p:tgtEl>
                                        <p:attrNameLst>
                                          <p:attrName>style.visibility</p:attrName>
                                        </p:attrNameLst>
                                      </p:cBhvr>
                                      <p:to>
                                        <p:strVal val="visible"/>
                                      </p:to>
                                    </p:set>
                                    <p:animEffect transition="in" filter="wheel(4)">
                                      <p:cBhvr>
                                        <p:cTn id="10" dur="2000"/>
                                        <p:tgtEl>
                                          <p:spTgt spid="51206"/>
                                        </p:tgtEl>
                                      </p:cBhvr>
                                    </p:animEffect>
                                  </p:childTnLst>
                                </p:cTn>
                              </p:par>
                              <p:par>
                                <p:cTn id="11" presetID="21" presetClass="entr" presetSubtype="4" fill="hold" grpId="0" nodeType="withEffect">
                                  <p:stCondLst>
                                    <p:cond delay="0"/>
                                  </p:stCondLst>
                                  <p:childTnLst>
                                    <p:set>
                                      <p:cBhvr>
                                        <p:cTn id="12" dur="1" fill="hold">
                                          <p:stCondLst>
                                            <p:cond delay="0"/>
                                          </p:stCondLst>
                                        </p:cTn>
                                        <p:tgtEl>
                                          <p:spTgt spid="51207"/>
                                        </p:tgtEl>
                                        <p:attrNameLst>
                                          <p:attrName>style.visibility</p:attrName>
                                        </p:attrNameLst>
                                      </p:cBhvr>
                                      <p:to>
                                        <p:strVal val="visible"/>
                                      </p:to>
                                    </p:set>
                                    <p:animEffect transition="in" filter="wheel(4)">
                                      <p:cBhvr>
                                        <p:cTn id="13" dur="2000"/>
                                        <p:tgtEl>
                                          <p:spTgt spid="51207"/>
                                        </p:tgtEl>
                                      </p:cBhvr>
                                    </p:animEffect>
                                  </p:childTnLst>
                                </p:cTn>
                              </p:par>
                              <p:par>
                                <p:cTn id="14" presetID="21" presetClass="entr" presetSubtype="4" fill="hold" grpId="0" nodeType="withEffect">
                                  <p:stCondLst>
                                    <p:cond delay="0"/>
                                  </p:stCondLst>
                                  <p:childTnLst>
                                    <p:set>
                                      <p:cBhvr>
                                        <p:cTn id="15" dur="1" fill="hold">
                                          <p:stCondLst>
                                            <p:cond delay="0"/>
                                          </p:stCondLst>
                                        </p:cTn>
                                        <p:tgtEl>
                                          <p:spTgt spid="51208"/>
                                        </p:tgtEl>
                                        <p:attrNameLst>
                                          <p:attrName>style.visibility</p:attrName>
                                        </p:attrNameLst>
                                      </p:cBhvr>
                                      <p:to>
                                        <p:strVal val="visible"/>
                                      </p:to>
                                    </p:set>
                                    <p:animEffect transition="in" filter="wheel(4)">
                                      <p:cBhvr>
                                        <p:cTn id="16" dur="2000"/>
                                        <p:tgtEl>
                                          <p:spTgt spid="51208"/>
                                        </p:tgtEl>
                                      </p:cBhvr>
                                    </p:animEffect>
                                  </p:childTnLst>
                                </p:cTn>
                              </p:par>
                              <p:par>
                                <p:cTn id="17" presetID="21" presetClass="entr" presetSubtype="4" fill="hold" grpId="0" nodeType="withEffect">
                                  <p:stCondLst>
                                    <p:cond delay="0"/>
                                  </p:stCondLst>
                                  <p:childTnLst>
                                    <p:set>
                                      <p:cBhvr>
                                        <p:cTn id="18" dur="1" fill="hold">
                                          <p:stCondLst>
                                            <p:cond delay="0"/>
                                          </p:stCondLst>
                                        </p:cTn>
                                        <p:tgtEl>
                                          <p:spTgt spid="51209"/>
                                        </p:tgtEl>
                                        <p:attrNameLst>
                                          <p:attrName>style.visibility</p:attrName>
                                        </p:attrNameLst>
                                      </p:cBhvr>
                                      <p:to>
                                        <p:strVal val="visible"/>
                                      </p:to>
                                    </p:set>
                                    <p:animEffect transition="in" filter="wheel(4)">
                                      <p:cBhvr>
                                        <p:cTn id="19" dur="2000"/>
                                        <p:tgtEl>
                                          <p:spTgt spid="51209"/>
                                        </p:tgtEl>
                                      </p:cBhvr>
                                    </p:animEffect>
                                  </p:childTnLst>
                                </p:cTn>
                              </p:par>
                              <p:par>
                                <p:cTn id="20" presetID="21" presetClass="entr" presetSubtype="4" fill="hold" grpId="0" nodeType="withEffect">
                                  <p:stCondLst>
                                    <p:cond delay="0"/>
                                  </p:stCondLst>
                                  <p:childTnLst>
                                    <p:set>
                                      <p:cBhvr>
                                        <p:cTn id="21" dur="1" fill="hold">
                                          <p:stCondLst>
                                            <p:cond delay="0"/>
                                          </p:stCondLst>
                                        </p:cTn>
                                        <p:tgtEl>
                                          <p:spTgt spid="51210"/>
                                        </p:tgtEl>
                                        <p:attrNameLst>
                                          <p:attrName>style.visibility</p:attrName>
                                        </p:attrNameLst>
                                      </p:cBhvr>
                                      <p:to>
                                        <p:strVal val="visible"/>
                                      </p:to>
                                    </p:set>
                                    <p:animEffect transition="in" filter="wheel(4)">
                                      <p:cBhvr>
                                        <p:cTn id="22" dur="2000"/>
                                        <p:tgtEl>
                                          <p:spTgt spid="51210"/>
                                        </p:tgtEl>
                                      </p:cBhvr>
                                    </p:animEffect>
                                  </p:childTnLst>
                                </p:cTn>
                              </p:par>
                              <p:par>
                                <p:cTn id="23" presetID="21" presetClass="entr" presetSubtype="4" fill="hold" grpId="0" nodeType="withEffect">
                                  <p:stCondLst>
                                    <p:cond delay="0"/>
                                  </p:stCondLst>
                                  <p:childTnLst>
                                    <p:set>
                                      <p:cBhvr>
                                        <p:cTn id="24" dur="1" fill="hold">
                                          <p:stCondLst>
                                            <p:cond delay="0"/>
                                          </p:stCondLst>
                                        </p:cTn>
                                        <p:tgtEl>
                                          <p:spTgt spid="51211"/>
                                        </p:tgtEl>
                                        <p:attrNameLst>
                                          <p:attrName>style.visibility</p:attrName>
                                        </p:attrNameLst>
                                      </p:cBhvr>
                                      <p:to>
                                        <p:strVal val="visible"/>
                                      </p:to>
                                    </p:set>
                                    <p:animEffect transition="in" filter="wheel(4)">
                                      <p:cBhvr>
                                        <p:cTn id="25" dur="2000"/>
                                        <p:tgtEl>
                                          <p:spTgt spid="51211"/>
                                        </p:tgtEl>
                                      </p:cBhvr>
                                    </p:animEffect>
                                  </p:childTnLst>
                                </p:cTn>
                              </p:par>
                              <p:par>
                                <p:cTn id="26" presetID="21" presetClass="entr" presetSubtype="4" fill="hold" grpId="0" nodeType="withEffect">
                                  <p:stCondLst>
                                    <p:cond delay="0"/>
                                  </p:stCondLst>
                                  <p:childTnLst>
                                    <p:set>
                                      <p:cBhvr>
                                        <p:cTn id="27" dur="1" fill="hold">
                                          <p:stCondLst>
                                            <p:cond delay="0"/>
                                          </p:stCondLst>
                                        </p:cTn>
                                        <p:tgtEl>
                                          <p:spTgt spid="51212"/>
                                        </p:tgtEl>
                                        <p:attrNameLst>
                                          <p:attrName>style.visibility</p:attrName>
                                        </p:attrNameLst>
                                      </p:cBhvr>
                                      <p:to>
                                        <p:strVal val="visible"/>
                                      </p:to>
                                    </p:set>
                                    <p:animEffect transition="in" filter="wheel(4)">
                                      <p:cBhvr>
                                        <p:cTn id="28" dur="2000"/>
                                        <p:tgtEl>
                                          <p:spTgt spid="51212"/>
                                        </p:tgtEl>
                                      </p:cBhvr>
                                    </p:animEffect>
                                  </p:childTnLst>
                                </p:cTn>
                              </p:par>
                              <p:par>
                                <p:cTn id="29" presetID="21" presetClass="entr" presetSubtype="4" fill="hold" grpId="0" nodeType="withEffect">
                                  <p:stCondLst>
                                    <p:cond delay="0"/>
                                  </p:stCondLst>
                                  <p:childTnLst>
                                    <p:set>
                                      <p:cBhvr>
                                        <p:cTn id="30" dur="1" fill="hold">
                                          <p:stCondLst>
                                            <p:cond delay="0"/>
                                          </p:stCondLst>
                                        </p:cTn>
                                        <p:tgtEl>
                                          <p:spTgt spid="51213"/>
                                        </p:tgtEl>
                                        <p:attrNameLst>
                                          <p:attrName>style.visibility</p:attrName>
                                        </p:attrNameLst>
                                      </p:cBhvr>
                                      <p:to>
                                        <p:strVal val="visible"/>
                                      </p:to>
                                    </p:set>
                                    <p:animEffect transition="in" filter="wheel(4)">
                                      <p:cBhvr>
                                        <p:cTn id="31" dur="2000"/>
                                        <p:tgtEl>
                                          <p:spTgt spid="51213"/>
                                        </p:tgtEl>
                                      </p:cBhvr>
                                    </p:animEffect>
                                  </p:childTnLst>
                                </p:cTn>
                              </p:par>
                              <p:par>
                                <p:cTn id="32" presetID="21" presetClass="entr" presetSubtype="4" fill="hold" grpId="0" nodeType="withEffect">
                                  <p:stCondLst>
                                    <p:cond delay="0"/>
                                  </p:stCondLst>
                                  <p:childTnLst>
                                    <p:set>
                                      <p:cBhvr>
                                        <p:cTn id="33" dur="1" fill="hold">
                                          <p:stCondLst>
                                            <p:cond delay="0"/>
                                          </p:stCondLst>
                                        </p:cTn>
                                        <p:tgtEl>
                                          <p:spTgt spid="51214"/>
                                        </p:tgtEl>
                                        <p:attrNameLst>
                                          <p:attrName>style.visibility</p:attrName>
                                        </p:attrNameLst>
                                      </p:cBhvr>
                                      <p:to>
                                        <p:strVal val="visible"/>
                                      </p:to>
                                    </p:set>
                                    <p:animEffect transition="in" filter="wheel(4)">
                                      <p:cBhvr>
                                        <p:cTn id="34" dur="2000"/>
                                        <p:tgtEl>
                                          <p:spTgt spid="51214"/>
                                        </p:tgtEl>
                                      </p:cBhvr>
                                    </p:animEffect>
                                  </p:childTnLst>
                                </p:cTn>
                              </p:par>
                              <p:par>
                                <p:cTn id="35" presetID="21" presetClass="entr" presetSubtype="4" fill="hold" grpId="0" nodeType="withEffect">
                                  <p:stCondLst>
                                    <p:cond delay="0"/>
                                  </p:stCondLst>
                                  <p:childTnLst>
                                    <p:set>
                                      <p:cBhvr>
                                        <p:cTn id="36" dur="1" fill="hold">
                                          <p:stCondLst>
                                            <p:cond delay="0"/>
                                          </p:stCondLst>
                                        </p:cTn>
                                        <p:tgtEl>
                                          <p:spTgt spid="51215"/>
                                        </p:tgtEl>
                                        <p:attrNameLst>
                                          <p:attrName>style.visibility</p:attrName>
                                        </p:attrNameLst>
                                      </p:cBhvr>
                                      <p:to>
                                        <p:strVal val="visible"/>
                                      </p:to>
                                    </p:set>
                                    <p:animEffect transition="in" filter="wheel(4)">
                                      <p:cBhvr>
                                        <p:cTn id="37" dur="2000"/>
                                        <p:tgtEl>
                                          <p:spTgt spid="51215"/>
                                        </p:tgtEl>
                                      </p:cBhvr>
                                    </p:animEffect>
                                  </p:childTnLst>
                                </p:cTn>
                              </p:par>
                              <p:par>
                                <p:cTn id="38" presetID="21" presetClass="entr" presetSubtype="4" fill="hold" grpId="0" nodeType="withEffect">
                                  <p:stCondLst>
                                    <p:cond delay="0"/>
                                  </p:stCondLst>
                                  <p:childTnLst>
                                    <p:set>
                                      <p:cBhvr>
                                        <p:cTn id="39" dur="1" fill="hold">
                                          <p:stCondLst>
                                            <p:cond delay="0"/>
                                          </p:stCondLst>
                                        </p:cTn>
                                        <p:tgtEl>
                                          <p:spTgt spid="51216"/>
                                        </p:tgtEl>
                                        <p:attrNameLst>
                                          <p:attrName>style.visibility</p:attrName>
                                        </p:attrNameLst>
                                      </p:cBhvr>
                                      <p:to>
                                        <p:strVal val="visible"/>
                                      </p:to>
                                    </p:set>
                                    <p:animEffect transition="in" filter="wheel(4)">
                                      <p:cBhvr>
                                        <p:cTn id="40" dur="2000"/>
                                        <p:tgtEl>
                                          <p:spTgt spid="51216"/>
                                        </p:tgtEl>
                                      </p:cBhvr>
                                    </p:animEffect>
                                  </p:childTnLst>
                                </p:cTn>
                              </p:par>
                              <p:par>
                                <p:cTn id="41" presetID="21" presetClass="entr" presetSubtype="4" fill="hold" grpId="0" nodeType="withEffect">
                                  <p:stCondLst>
                                    <p:cond delay="0"/>
                                  </p:stCondLst>
                                  <p:childTnLst>
                                    <p:set>
                                      <p:cBhvr>
                                        <p:cTn id="42" dur="1" fill="hold">
                                          <p:stCondLst>
                                            <p:cond delay="0"/>
                                          </p:stCondLst>
                                        </p:cTn>
                                        <p:tgtEl>
                                          <p:spTgt spid="51217"/>
                                        </p:tgtEl>
                                        <p:attrNameLst>
                                          <p:attrName>style.visibility</p:attrName>
                                        </p:attrNameLst>
                                      </p:cBhvr>
                                      <p:to>
                                        <p:strVal val="visible"/>
                                      </p:to>
                                    </p:set>
                                    <p:animEffect transition="in" filter="wheel(4)">
                                      <p:cBhvr>
                                        <p:cTn id="43" dur="2000"/>
                                        <p:tgtEl>
                                          <p:spTgt spid="51217"/>
                                        </p:tgtEl>
                                      </p:cBhvr>
                                    </p:animEffect>
                                  </p:childTnLst>
                                </p:cTn>
                              </p:par>
                              <p:par>
                                <p:cTn id="44" presetID="21" presetClass="entr" presetSubtype="4" fill="hold" grpId="0" nodeType="withEffect">
                                  <p:stCondLst>
                                    <p:cond delay="0"/>
                                  </p:stCondLst>
                                  <p:childTnLst>
                                    <p:set>
                                      <p:cBhvr>
                                        <p:cTn id="45" dur="1" fill="hold">
                                          <p:stCondLst>
                                            <p:cond delay="0"/>
                                          </p:stCondLst>
                                        </p:cTn>
                                        <p:tgtEl>
                                          <p:spTgt spid="51218"/>
                                        </p:tgtEl>
                                        <p:attrNameLst>
                                          <p:attrName>style.visibility</p:attrName>
                                        </p:attrNameLst>
                                      </p:cBhvr>
                                      <p:to>
                                        <p:strVal val="visible"/>
                                      </p:to>
                                    </p:set>
                                    <p:animEffect transition="in" filter="wheel(4)">
                                      <p:cBhvr>
                                        <p:cTn id="46" dur="2000"/>
                                        <p:tgtEl>
                                          <p:spTgt spid="51218"/>
                                        </p:tgtEl>
                                      </p:cBhvr>
                                    </p:animEffect>
                                  </p:childTnLst>
                                </p:cTn>
                              </p:par>
                              <p:par>
                                <p:cTn id="47" presetID="21" presetClass="entr" presetSubtype="4" fill="hold" grpId="0" nodeType="withEffect">
                                  <p:stCondLst>
                                    <p:cond delay="0"/>
                                  </p:stCondLst>
                                  <p:childTnLst>
                                    <p:set>
                                      <p:cBhvr>
                                        <p:cTn id="48" dur="1" fill="hold">
                                          <p:stCondLst>
                                            <p:cond delay="0"/>
                                          </p:stCondLst>
                                        </p:cTn>
                                        <p:tgtEl>
                                          <p:spTgt spid="51219"/>
                                        </p:tgtEl>
                                        <p:attrNameLst>
                                          <p:attrName>style.visibility</p:attrName>
                                        </p:attrNameLst>
                                      </p:cBhvr>
                                      <p:to>
                                        <p:strVal val="visible"/>
                                      </p:to>
                                    </p:set>
                                    <p:animEffect transition="in" filter="wheel(4)">
                                      <p:cBhvr>
                                        <p:cTn id="49" dur="2000"/>
                                        <p:tgtEl>
                                          <p:spTgt spid="51219"/>
                                        </p:tgtEl>
                                      </p:cBhvr>
                                    </p:animEffect>
                                  </p:childTnLst>
                                </p:cTn>
                              </p:par>
                              <p:par>
                                <p:cTn id="50" presetID="21" presetClass="entr" presetSubtype="4" fill="hold" grpId="0" nodeType="withEffect">
                                  <p:stCondLst>
                                    <p:cond delay="0"/>
                                  </p:stCondLst>
                                  <p:childTnLst>
                                    <p:set>
                                      <p:cBhvr>
                                        <p:cTn id="51" dur="1" fill="hold">
                                          <p:stCondLst>
                                            <p:cond delay="0"/>
                                          </p:stCondLst>
                                        </p:cTn>
                                        <p:tgtEl>
                                          <p:spTgt spid="51220"/>
                                        </p:tgtEl>
                                        <p:attrNameLst>
                                          <p:attrName>style.visibility</p:attrName>
                                        </p:attrNameLst>
                                      </p:cBhvr>
                                      <p:to>
                                        <p:strVal val="visible"/>
                                      </p:to>
                                    </p:set>
                                    <p:animEffect transition="in" filter="wheel(4)">
                                      <p:cBhvr>
                                        <p:cTn id="52" dur="2000"/>
                                        <p:tgtEl>
                                          <p:spTgt spid="51220"/>
                                        </p:tgtEl>
                                      </p:cBhvr>
                                    </p:animEffect>
                                  </p:childTnLst>
                                </p:cTn>
                              </p:par>
                              <p:par>
                                <p:cTn id="53" presetID="21" presetClass="entr" presetSubtype="4" fill="hold" grpId="0" nodeType="withEffect">
                                  <p:stCondLst>
                                    <p:cond delay="0"/>
                                  </p:stCondLst>
                                  <p:childTnLst>
                                    <p:set>
                                      <p:cBhvr>
                                        <p:cTn id="54" dur="1" fill="hold">
                                          <p:stCondLst>
                                            <p:cond delay="0"/>
                                          </p:stCondLst>
                                        </p:cTn>
                                        <p:tgtEl>
                                          <p:spTgt spid="51221"/>
                                        </p:tgtEl>
                                        <p:attrNameLst>
                                          <p:attrName>style.visibility</p:attrName>
                                        </p:attrNameLst>
                                      </p:cBhvr>
                                      <p:to>
                                        <p:strVal val="visible"/>
                                      </p:to>
                                    </p:set>
                                    <p:animEffect transition="in" filter="wheel(4)">
                                      <p:cBhvr>
                                        <p:cTn id="55" dur="2000"/>
                                        <p:tgtEl>
                                          <p:spTgt spid="51221"/>
                                        </p:tgtEl>
                                      </p:cBhvr>
                                    </p:animEffect>
                                  </p:childTnLst>
                                </p:cTn>
                              </p:par>
                              <p:par>
                                <p:cTn id="56" presetID="21" presetClass="entr" presetSubtype="4" fill="hold" grpId="0" nodeType="withEffect">
                                  <p:stCondLst>
                                    <p:cond delay="0"/>
                                  </p:stCondLst>
                                  <p:childTnLst>
                                    <p:set>
                                      <p:cBhvr>
                                        <p:cTn id="57" dur="1" fill="hold">
                                          <p:stCondLst>
                                            <p:cond delay="0"/>
                                          </p:stCondLst>
                                        </p:cTn>
                                        <p:tgtEl>
                                          <p:spTgt spid="51222"/>
                                        </p:tgtEl>
                                        <p:attrNameLst>
                                          <p:attrName>style.visibility</p:attrName>
                                        </p:attrNameLst>
                                      </p:cBhvr>
                                      <p:to>
                                        <p:strVal val="visible"/>
                                      </p:to>
                                    </p:set>
                                    <p:animEffect transition="in" filter="wheel(4)">
                                      <p:cBhvr>
                                        <p:cTn id="58" dur="2000"/>
                                        <p:tgtEl>
                                          <p:spTgt spid="51222"/>
                                        </p:tgtEl>
                                      </p:cBhvr>
                                    </p:animEffect>
                                  </p:childTnLst>
                                </p:cTn>
                              </p:par>
                              <p:par>
                                <p:cTn id="59" presetID="21" presetClass="entr" presetSubtype="4" fill="hold" grpId="0" nodeType="withEffect">
                                  <p:stCondLst>
                                    <p:cond delay="0"/>
                                  </p:stCondLst>
                                  <p:childTnLst>
                                    <p:set>
                                      <p:cBhvr>
                                        <p:cTn id="60" dur="1" fill="hold">
                                          <p:stCondLst>
                                            <p:cond delay="0"/>
                                          </p:stCondLst>
                                        </p:cTn>
                                        <p:tgtEl>
                                          <p:spTgt spid="51223"/>
                                        </p:tgtEl>
                                        <p:attrNameLst>
                                          <p:attrName>style.visibility</p:attrName>
                                        </p:attrNameLst>
                                      </p:cBhvr>
                                      <p:to>
                                        <p:strVal val="visible"/>
                                      </p:to>
                                    </p:set>
                                    <p:animEffect transition="in" filter="wheel(4)">
                                      <p:cBhvr>
                                        <p:cTn id="61" dur="2000"/>
                                        <p:tgtEl>
                                          <p:spTgt spid="512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5" grpId="0" animBg="1"/>
      <p:bldP spid="51206" grpId="0" animBg="1"/>
      <p:bldP spid="51207" grpId="0" animBg="1"/>
      <p:bldP spid="51208" grpId="0" animBg="1"/>
      <p:bldP spid="51209" grpId="0" animBg="1"/>
      <p:bldP spid="51210" grpId="0" animBg="1"/>
      <p:bldP spid="51211" grpId="0" animBg="1"/>
      <p:bldP spid="51212" grpId="0" animBg="1"/>
      <p:bldP spid="51213" grpId="0" animBg="1"/>
      <p:bldP spid="51214" grpId="0" animBg="1"/>
      <p:bldP spid="51215" grpId="0" animBg="1"/>
      <p:bldP spid="51216" grpId="0" animBg="1"/>
      <p:bldP spid="51217" grpId="0" animBg="1"/>
      <p:bldP spid="51218" grpId="0" animBg="1"/>
      <p:bldP spid="51219" grpId="0" animBg="1"/>
      <p:bldP spid="51220" grpId="0" animBg="1"/>
      <p:bldP spid="51221" grpId="0" animBg="1"/>
      <p:bldP spid="51222" grpId="0" animBg="1"/>
      <p:bldP spid="51223"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357290" y="571480"/>
            <a:ext cx="6643734" cy="661176"/>
          </a:xfrm>
        </p:spPr>
        <p:txBody>
          <a:bodyPr>
            <a:normAutofit fontScale="90000"/>
          </a:bodyPr>
          <a:lstStyle/>
          <a:p>
            <a:pPr algn="ctr"/>
            <a:r>
              <a:rPr lang="id-ID" b="1" dirty="0" smtClean="0">
                <a:solidFill>
                  <a:schemeClr val="tx1"/>
                </a:solidFill>
              </a:rPr>
              <a:t>Tujuan – Pendidikan </a:t>
            </a:r>
            <a:endParaRPr lang="id-ID" b="1" dirty="0">
              <a:solidFill>
                <a:schemeClr val="tx1"/>
              </a:solidFill>
            </a:endParaRPr>
          </a:p>
        </p:txBody>
      </p:sp>
      <p:sp>
        <p:nvSpPr>
          <p:cNvPr id="3" name="Content Placeholder 2"/>
          <p:cNvSpPr>
            <a:spLocks noGrp="1"/>
          </p:cNvSpPr>
          <p:nvPr>
            <p:ph idx="1"/>
          </p:nvPr>
        </p:nvSpPr>
        <p:spPr>
          <a:xfrm>
            <a:off x="714348" y="1643050"/>
            <a:ext cx="7929618" cy="4643470"/>
          </a:xfrm>
        </p:spPr>
        <p:txBody>
          <a:bodyPr anchor="ctr">
            <a:normAutofit fontScale="92500" lnSpcReduction="10000"/>
          </a:bodyPr>
          <a:lstStyle/>
          <a:p>
            <a:pPr>
              <a:buNone/>
            </a:pPr>
            <a:r>
              <a:rPr lang="id-ID" dirty="0" smtClean="0"/>
              <a:t>a. </a:t>
            </a:r>
            <a:r>
              <a:rPr lang="id-ID" b="1" dirty="0" smtClean="0"/>
              <a:t>Arah Pendidikan</a:t>
            </a:r>
            <a:r>
              <a:rPr lang="id-ID" dirty="0" smtClean="0"/>
              <a:t>, tujuan akan menunjukkan arah dari suatu usaha, sdg arah menunjukkan jalan yg harus ditempuh dari situasi skrg kpd situasi berikutnya.</a:t>
            </a:r>
          </a:p>
          <a:p>
            <a:pPr>
              <a:buNone/>
            </a:pPr>
            <a:r>
              <a:rPr lang="id-ID" dirty="0" smtClean="0"/>
              <a:t>b. </a:t>
            </a:r>
            <a:r>
              <a:rPr lang="id-ID" b="1" dirty="0" smtClean="0"/>
              <a:t>Titik akhir</a:t>
            </a:r>
            <a:r>
              <a:rPr lang="id-ID" dirty="0" smtClean="0"/>
              <a:t>; Suatu usaha dikatakan berakhir jika tujuan akhirnya telah tercapai.</a:t>
            </a:r>
          </a:p>
          <a:p>
            <a:pPr>
              <a:buNone/>
            </a:pPr>
            <a:r>
              <a:rPr lang="id-ID" dirty="0" smtClean="0"/>
              <a:t>c. </a:t>
            </a:r>
            <a:r>
              <a:rPr lang="id-ID" b="1" dirty="0" smtClean="0"/>
              <a:t>Titik pangkal mencapai tujuan lain.</a:t>
            </a:r>
            <a:endParaRPr lang="id-ID" dirty="0" smtClean="0"/>
          </a:p>
          <a:p>
            <a:pPr>
              <a:buNone/>
            </a:pPr>
            <a:r>
              <a:rPr lang="id-ID" dirty="0" smtClean="0"/>
              <a:t>d. </a:t>
            </a:r>
            <a:r>
              <a:rPr lang="id-ID" b="1" dirty="0" smtClean="0"/>
              <a:t>Memberi nilai</a:t>
            </a:r>
            <a:r>
              <a:rPr lang="id-ID" dirty="0" smtClean="0"/>
              <a:t> pada usaha yg dilakukan.</a:t>
            </a:r>
            <a:endParaRPr lang="id-ID" dirty="0"/>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15962"/>
          </a:xfrm>
        </p:spPr>
        <p:txBody>
          <a:bodyPr>
            <a:normAutofit fontScale="90000"/>
          </a:bodyPr>
          <a:lstStyle/>
          <a:p>
            <a:r>
              <a:rPr lang="en-US" b="1" noProof="1" smtClean="0">
                <a:solidFill>
                  <a:schemeClr val="tx1"/>
                </a:solidFill>
              </a:rPr>
              <a:t>Tujuan Pendidikan</a:t>
            </a:r>
            <a:endParaRPr lang="en-US" b="1" noProof="1">
              <a:solidFill>
                <a:schemeClr val="tx1"/>
              </a:solidFill>
            </a:endParaRPr>
          </a:p>
        </p:txBody>
      </p:sp>
      <p:sp>
        <p:nvSpPr>
          <p:cNvPr id="3" name="Content Placeholder 2"/>
          <p:cNvSpPr>
            <a:spLocks noGrp="1"/>
          </p:cNvSpPr>
          <p:nvPr>
            <p:ph idx="1"/>
          </p:nvPr>
        </p:nvSpPr>
        <p:spPr>
          <a:xfrm>
            <a:off x="2571736" y="1371600"/>
            <a:ext cx="6343664" cy="4772044"/>
          </a:xfrm>
        </p:spPr>
        <p:txBody>
          <a:bodyPr anchor="ctr">
            <a:normAutofit fontScale="85000" lnSpcReduction="10000"/>
          </a:bodyPr>
          <a:lstStyle/>
          <a:p>
            <a:pPr>
              <a:buNone/>
            </a:pPr>
            <a:r>
              <a:rPr lang="en-US" noProof="1" smtClean="0"/>
              <a:t>Tujuan pendidikan berfungsi;</a:t>
            </a:r>
          </a:p>
          <a:p>
            <a:pPr>
              <a:buNone/>
            </a:pPr>
            <a:r>
              <a:rPr lang="id-ID" b="1" noProof="1" smtClean="0">
                <a:sym typeface="Wingdings" pitchFamily="2" charset="2"/>
              </a:rPr>
              <a:t></a:t>
            </a:r>
            <a:r>
              <a:rPr lang="en-US" b="1" noProof="1" smtClean="0"/>
              <a:t>Memberi arah</a:t>
            </a:r>
            <a:r>
              <a:rPr lang="en-US" noProof="1" smtClean="0"/>
              <a:t>; diarahkan atau ditujukan utk mencapai tujuan. </a:t>
            </a:r>
          </a:p>
          <a:p>
            <a:pPr>
              <a:buNone/>
            </a:pPr>
            <a:r>
              <a:rPr lang="en-US" noProof="1" smtClean="0">
                <a:sym typeface="Wingdings" pitchFamily="2" charset="2"/>
              </a:rPr>
              <a:t>	</a:t>
            </a:r>
            <a:r>
              <a:rPr lang="id-ID" noProof="1" smtClean="0">
                <a:sym typeface="Wingdings" pitchFamily="2" charset="2"/>
              </a:rPr>
              <a:t>a.</a:t>
            </a:r>
            <a:r>
              <a:rPr lang="id-ID" b="1" noProof="1" smtClean="0">
                <a:sym typeface="Wingdings" pitchFamily="2" charset="2"/>
              </a:rPr>
              <a:t> </a:t>
            </a:r>
            <a:r>
              <a:rPr lang="en-US" noProof="1" smtClean="0">
                <a:sym typeface="Wingdings" pitchFamily="2" charset="2"/>
              </a:rPr>
              <a:t>bersifat normatif; mengandung unsur norma tapi memaksa.</a:t>
            </a:r>
          </a:p>
          <a:p>
            <a:pPr>
              <a:buNone/>
            </a:pPr>
            <a:r>
              <a:rPr lang="en-US" noProof="1">
                <a:sym typeface="Wingdings" pitchFamily="2" charset="2"/>
              </a:rPr>
              <a:t>	</a:t>
            </a:r>
            <a:r>
              <a:rPr lang="id-ID" noProof="1" smtClean="0">
                <a:sym typeface="Wingdings" pitchFamily="2" charset="2"/>
              </a:rPr>
              <a:t>b. </a:t>
            </a:r>
            <a:r>
              <a:rPr lang="en-US" noProof="1" smtClean="0">
                <a:sym typeface="Wingdings" pitchFamily="2" charset="2"/>
              </a:rPr>
              <a:t>bersifat abstrak; umum, ideal, luas.</a:t>
            </a:r>
            <a:endParaRPr lang="en-US" noProof="1" smtClean="0"/>
          </a:p>
          <a:p>
            <a:pPr>
              <a:buNone/>
            </a:pPr>
            <a:r>
              <a:rPr lang="id-ID" b="1" noProof="1" smtClean="0">
                <a:sym typeface="Wingdings" pitchFamily="2" charset="2"/>
              </a:rPr>
              <a:t></a:t>
            </a:r>
            <a:r>
              <a:rPr lang="en-US" b="1" noProof="1" smtClean="0"/>
              <a:t>Sesuatu yang akan dicapai</a:t>
            </a:r>
            <a:r>
              <a:rPr lang="en-US" noProof="1" smtClean="0"/>
              <a:t>; jelas (eksplisit), konkret, dan lingkup kandungannya terbatas.</a:t>
            </a:r>
            <a:endParaRPr lang="en-US" noProof="1"/>
          </a:p>
        </p:txBody>
      </p:sp>
      <p:pic>
        <p:nvPicPr>
          <p:cNvPr id="4" name="Picture 2" descr="bd06663_"/>
          <p:cNvPicPr>
            <a:picLocks noChangeAspect="1" noChangeArrowheads="1"/>
          </p:cNvPicPr>
          <p:nvPr/>
        </p:nvPicPr>
        <p:blipFill>
          <a:blip r:embed="rId2" cstate="print"/>
          <a:srcRect/>
          <a:stretch>
            <a:fillRect/>
          </a:stretch>
        </p:blipFill>
        <p:spPr bwMode="auto">
          <a:xfrm>
            <a:off x="142844" y="1447800"/>
            <a:ext cx="2552688" cy="4495800"/>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accent6">
            <a:lumMod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571604" y="928670"/>
            <a:ext cx="6643734" cy="654032"/>
          </a:xfrm>
        </p:spPr>
        <p:txBody>
          <a:bodyPr>
            <a:normAutofit fontScale="90000"/>
          </a:bodyPr>
          <a:lstStyle/>
          <a:p>
            <a:pPr algn="ctr"/>
            <a:r>
              <a:rPr lang="id-ID" b="1" dirty="0" smtClean="0">
                <a:latin typeface="Gabriola" pitchFamily="82" charset="0"/>
              </a:rPr>
              <a:t>Tujuan Pendidikan Nasional</a:t>
            </a:r>
            <a:endParaRPr lang="id-ID" dirty="0"/>
          </a:p>
        </p:txBody>
      </p:sp>
      <p:sp>
        <p:nvSpPr>
          <p:cNvPr id="3" name="Content Placeholder 2"/>
          <p:cNvSpPr>
            <a:spLocks noGrp="1"/>
          </p:cNvSpPr>
          <p:nvPr>
            <p:ph idx="1"/>
          </p:nvPr>
        </p:nvSpPr>
        <p:spPr>
          <a:xfrm>
            <a:off x="714348" y="2071678"/>
            <a:ext cx="7972452" cy="4429156"/>
          </a:xfrm>
        </p:spPr>
        <p:txBody>
          <a:bodyPr anchor="ctr">
            <a:noAutofit/>
          </a:bodyPr>
          <a:lstStyle/>
          <a:p>
            <a:pPr>
              <a:lnSpc>
                <a:spcPts val="3500"/>
              </a:lnSpc>
              <a:spcBef>
                <a:spcPts val="0"/>
              </a:spcBef>
            </a:pPr>
            <a:r>
              <a:rPr lang="id-ID" sz="4000" b="1" dirty="0" smtClean="0">
                <a:latin typeface="French Script MT" pitchFamily="66" charset="0"/>
              </a:rPr>
              <a:t>Undang-undang Sisdiknas No. 2 Thn 1989</a:t>
            </a:r>
            <a:r>
              <a:rPr lang="id-ID" sz="4000" dirty="0" smtClean="0">
                <a:latin typeface="French Script MT" pitchFamily="66" charset="0"/>
              </a:rPr>
              <a:t>, yaitu: “Mencerdaskan kehidupan bangsa dan mengembangkan manusia Indonesia seutuhnya, yaitu manusia yang beriman dan bertakwa terhadap Tuhan Yang Maha Esa dan berbudi pekerti luhur, memiliki pengetahuan dan ketrampilan, kesehatan jasmani dan rohani, kepribadian yang mantab dan mandiri serta rasa tanggung jawab kemasyarakatan dan kebangsaan”.</a:t>
            </a:r>
            <a:endParaRPr lang="id-ID" sz="4000" dirty="0">
              <a:latin typeface="French Script MT" pitchFamily="66" charset="0"/>
            </a:endParaRPr>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7290" y="274638"/>
            <a:ext cx="7329510" cy="796908"/>
          </a:xfrm>
        </p:spPr>
        <p:txBody>
          <a:bodyPr>
            <a:noAutofit/>
          </a:bodyPr>
          <a:lstStyle/>
          <a:p>
            <a:pPr algn="ctr"/>
            <a:r>
              <a:rPr lang="en-US" sz="4800" b="1" noProof="1" smtClean="0">
                <a:solidFill>
                  <a:schemeClr val="tx1"/>
                </a:solidFill>
                <a:latin typeface="Gabriola" pitchFamily="82" charset="0"/>
              </a:rPr>
              <a:t>Tujuan Pendidikan Nasional</a:t>
            </a:r>
            <a:endParaRPr lang="en-US" sz="4800" b="1" noProof="1">
              <a:solidFill>
                <a:schemeClr val="tx1"/>
              </a:solidFill>
              <a:latin typeface="Gabriola" pitchFamily="82" charset="0"/>
            </a:endParaRPr>
          </a:p>
        </p:txBody>
      </p:sp>
      <p:sp>
        <p:nvSpPr>
          <p:cNvPr id="3" name="Content Placeholder 2"/>
          <p:cNvSpPr>
            <a:spLocks noGrp="1"/>
          </p:cNvSpPr>
          <p:nvPr>
            <p:ph idx="1"/>
          </p:nvPr>
        </p:nvSpPr>
        <p:spPr>
          <a:xfrm>
            <a:off x="500034" y="1772610"/>
            <a:ext cx="8072494" cy="4513910"/>
          </a:xfrm>
        </p:spPr>
        <p:txBody>
          <a:bodyPr>
            <a:noAutofit/>
          </a:bodyPr>
          <a:lstStyle/>
          <a:p>
            <a:r>
              <a:rPr lang="id-ID" sz="3200" b="1" dirty="0" smtClean="0">
                <a:solidFill>
                  <a:schemeClr val="tx1"/>
                </a:solidFill>
                <a:latin typeface="Gabriola" pitchFamily="82" charset="0"/>
              </a:rPr>
              <a:t>Undang-Undang Sisdiknas No. 20 Tahun 2002 </a:t>
            </a:r>
            <a:r>
              <a:rPr lang="en-US" sz="3200" b="1" dirty="0" smtClean="0">
                <a:solidFill>
                  <a:schemeClr val="tx1"/>
                </a:solidFill>
                <a:latin typeface="Gabriola" pitchFamily="82" charset="0"/>
              </a:rPr>
              <a:t>(</a:t>
            </a:r>
            <a:r>
              <a:rPr lang="en-US" sz="3200" b="1" noProof="1" smtClean="0">
                <a:solidFill>
                  <a:schemeClr val="tx1"/>
                </a:solidFill>
                <a:latin typeface="Gabriola" pitchFamily="82" charset="0"/>
              </a:rPr>
              <a:t>Pasal 3)</a:t>
            </a:r>
            <a:endParaRPr lang="id-ID" sz="3200" b="1" dirty="0" smtClean="0">
              <a:solidFill>
                <a:schemeClr val="tx1"/>
              </a:solidFill>
              <a:latin typeface="Gabriola" pitchFamily="82" charset="0"/>
            </a:endParaRPr>
          </a:p>
          <a:p>
            <a:pPr>
              <a:buNone/>
            </a:pPr>
            <a:r>
              <a:rPr lang="id-ID" sz="3200" dirty="0" smtClean="0">
                <a:solidFill>
                  <a:schemeClr val="tx1"/>
                </a:solidFill>
                <a:latin typeface="Gabriola" pitchFamily="82" charset="0"/>
              </a:rPr>
              <a:t>Pendidikan nasional berfungsi mengembangkan kemampuan dan membentuk watak serta peradaban bangsa yang bermartabat dalam rangka mencerdaskan kehidupan bangsa, bertujuan untuk berkembangnya potensi peserta didik agar menjadi manusia yang beriman dan bertakwa kepada Tuhan Yang Maha Esa, berakhlak mulia, sehat, berilmu, cakap, kreatif, mandiri, dan menjadi warga negara yang demokratis serta bertanggung jawab.</a:t>
            </a:r>
            <a:endParaRPr lang="en-US" sz="4400" dirty="0">
              <a:solidFill>
                <a:schemeClr val="tx1"/>
              </a:solidFill>
              <a:latin typeface="Gabriola" pitchFamily="82" charset="0"/>
            </a:endParaRPr>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lumMod val="50000"/>
          </a:schemeClr>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algn="ctr" eaLnBrk="1" hangingPunct="1"/>
            <a:r>
              <a:rPr lang="id-ID" sz="5400" dirty="0" smtClean="0">
                <a:solidFill>
                  <a:schemeClr val="bg1"/>
                </a:solidFill>
                <a:latin typeface="Agency FB" pitchFamily="34" charset="0"/>
              </a:rPr>
              <a:t>Manajemen secara umum </a:t>
            </a:r>
            <a:endParaRPr lang="en-US" sz="4800" dirty="0" smtClean="0"/>
          </a:p>
        </p:txBody>
      </p:sp>
      <p:sp>
        <p:nvSpPr>
          <p:cNvPr id="45059" name="Rectangle 3"/>
          <p:cNvSpPr>
            <a:spLocks noGrp="1" noChangeArrowheads="1"/>
          </p:cNvSpPr>
          <p:nvPr>
            <p:ph type="body" idx="1"/>
          </p:nvPr>
        </p:nvSpPr>
        <p:spPr>
          <a:xfrm>
            <a:off x="785785" y="1714488"/>
            <a:ext cx="7901015" cy="4643470"/>
          </a:xfrm>
        </p:spPr>
        <p:txBody>
          <a:bodyPr anchor="ctr"/>
          <a:lstStyle/>
          <a:p>
            <a:pPr marL="533400" indent="-533400" eaLnBrk="1" hangingPunct="1">
              <a:lnSpc>
                <a:spcPct val="90000"/>
              </a:lnSpc>
            </a:pPr>
            <a:r>
              <a:rPr lang="id-ID" sz="3600" dirty="0" smtClean="0">
                <a:solidFill>
                  <a:schemeClr val="bg1"/>
                </a:solidFill>
                <a:latin typeface="Agency FB" pitchFamily="34" charset="0"/>
              </a:rPr>
              <a:t>berhubungan dgn </a:t>
            </a:r>
            <a:r>
              <a:rPr lang="id-ID" sz="4000" b="1" i="1" dirty="0" smtClean="0">
                <a:solidFill>
                  <a:srgbClr val="FFFF00"/>
                </a:solidFill>
                <a:latin typeface="Agency FB" pitchFamily="34" charset="0"/>
              </a:rPr>
              <a:t>aktivitas perencanaan</a:t>
            </a:r>
            <a:r>
              <a:rPr lang="id-ID" sz="3600" dirty="0" smtClean="0">
                <a:solidFill>
                  <a:schemeClr val="bg1"/>
                </a:solidFill>
                <a:latin typeface="Agency FB" pitchFamily="34" charset="0"/>
              </a:rPr>
              <a:t>, </a:t>
            </a:r>
            <a:r>
              <a:rPr lang="id-ID" sz="4000" b="1" i="1" dirty="0" smtClean="0">
                <a:solidFill>
                  <a:srgbClr val="FF0000"/>
                </a:solidFill>
                <a:latin typeface="Agency FB" pitchFamily="34" charset="0"/>
              </a:rPr>
              <a:t>pengorganisasian</a:t>
            </a:r>
            <a:r>
              <a:rPr lang="id-ID" sz="4000" dirty="0" smtClean="0">
                <a:solidFill>
                  <a:schemeClr val="bg1"/>
                </a:solidFill>
                <a:latin typeface="Agency FB" pitchFamily="34" charset="0"/>
              </a:rPr>
              <a:t>, </a:t>
            </a:r>
            <a:r>
              <a:rPr lang="id-ID" sz="4000" b="1" i="1" dirty="0" smtClean="0">
                <a:solidFill>
                  <a:srgbClr val="00FF00"/>
                </a:solidFill>
                <a:latin typeface="Agency FB" pitchFamily="34" charset="0"/>
              </a:rPr>
              <a:t>pengendalian</a:t>
            </a:r>
            <a:r>
              <a:rPr lang="id-ID" sz="4000" dirty="0" smtClean="0">
                <a:solidFill>
                  <a:schemeClr val="bg1"/>
                </a:solidFill>
                <a:latin typeface="Agency FB" pitchFamily="34" charset="0"/>
              </a:rPr>
              <a:t>, </a:t>
            </a:r>
            <a:r>
              <a:rPr lang="id-ID" sz="4000" b="1" i="1" dirty="0" smtClean="0">
                <a:solidFill>
                  <a:srgbClr val="FFFF00"/>
                </a:solidFill>
                <a:latin typeface="Agency FB" pitchFamily="34" charset="0"/>
              </a:rPr>
              <a:t>penempatan</a:t>
            </a:r>
            <a:r>
              <a:rPr lang="id-ID" sz="4000" dirty="0" smtClean="0">
                <a:solidFill>
                  <a:schemeClr val="bg1"/>
                </a:solidFill>
                <a:latin typeface="Agency FB" pitchFamily="34" charset="0"/>
              </a:rPr>
              <a:t>, </a:t>
            </a:r>
            <a:r>
              <a:rPr lang="id-ID" sz="4000" b="1" dirty="0" smtClean="0">
                <a:solidFill>
                  <a:srgbClr val="FF0000"/>
                </a:solidFill>
                <a:latin typeface="Agency FB" pitchFamily="34" charset="0"/>
              </a:rPr>
              <a:t>pengarahan</a:t>
            </a:r>
            <a:r>
              <a:rPr lang="id-ID" sz="4000" dirty="0" smtClean="0">
                <a:solidFill>
                  <a:srgbClr val="FF0000"/>
                </a:solidFill>
                <a:latin typeface="Agency FB" pitchFamily="34" charset="0"/>
              </a:rPr>
              <a:t>,</a:t>
            </a:r>
            <a:r>
              <a:rPr lang="id-ID" sz="4000" dirty="0" smtClean="0">
                <a:solidFill>
                  <a:schemeClr val="bg1"/>
                </a:solidFill>
                <a:latin typeface="Agency FB" pitchFamily="34" charset="0"/>
              </a:rPr>
              <a:t> </a:t>
            </a:r>
            <a:r>
              <a:rPr lang="id-ID" sz="4000" b="1" i="1" dirty="0" smtClean="0">
                <a:solidFill>
                  <a:srgbClr val="00FF00"/>
                </a:solidFill>
                <a:latin typeface="Agency FB" pitchFamily="34" charset="0"/>
              </a:rPr>
              <a:t>pemotivasian</a:t>
            </a:r>
            <a:r>
              <a:rPr lang="id-ID" sz="4000" dirty="0" smtClean="0">
                <a:solidFill>
                  <a:srgbClr val="00FF00"/>
                </a:solidFill>
                <a:latin typeface="Agency FB" pitchFamily="34" charset="0"/>
              </a:rPr>
              <a:t>,</a:t>
            </a:r>
            <a:r>
              <a:rPr lang="en-US" sz="4000" dirty="0" smtClean="0">
                <a:solidFill>
                  <a:schemeClr val="bg1"/>
                </a:solidFill>
                <a:latin typeface="Agency FB" pitchFamily="34" charset="0"/>
              </a:rPr>
              <a:t> </a:t>
            </a:r>
            <a:r>
              <a:rPr lang="id-ID" sz="4000" b="1" i="1" dirty="0" smtClean="0">
                <a:solidFill>
                  <a:srgbClr val="FFFF00"/>
                </a:solidFill>
                <a:latin typeface="Agency FB" pitchFamily="34" charset="0"/>
              </a:rPr>
              <a:t>komunikasi</a:t>
            </a:r>
            <a:r>
              <a:rPr lang="id-ID" sz="4000" dirty="0" smtClean="0">
                <a:solidFill>
                  <a:schemeClr val="bg1"/>
                </a:solidFill>
                <a:latin typeface="Agency FB" pitchFamily="34" charset="0"/>
              </a:rPr>
              <a:t>  </a:t>
            </a:r>
            <a:r>
              <a:rPr lang="id-ID" sz="3600" dirty="0" smtClean="0">
                <a:solidFill>
                  <a:schemeClr val="bg1"/>
                </a:solidFill>
                <a:latin typeface="Agency FB" pitchFamily="34" charset="0"/>
              </a:rPr>
              <a:t>dan </a:t>
            </a:r>
            <a:r>
              <a:rPr lang="id-ID" sz="3600" b="1" i="1" dirty="0" smtClean="0">
                <a:solidFill>
                  <a:srgbClr val="FF0000"/>
                </a:solidFill>
                <a:latin typeface="Agency FB" pitchFamily="34" charset="0"/>
              </a:rPr>
              <a:t>pengambilan keputusan  </a:t>
            </a:r>
            <a:r>
              <a:rPr lang="id-ID" sz="3600" dirty="0" smtClean="0">
                <a:solidFill>
                  <a:schemeClr val="bg1"/>
                </a:solidFill>
                <a:latin typeface="Agency FB" pitchFamily="34" charset="0"/>
              </a:rPr>
              <a:t>yg </a:t>
            </a:r>
            <a:r>
              <a:rPr lang="id-ID" sz="3600" b="1" dirty="0" smtClean="0">
                <a:solidFill>
                  <a:schemeClr val="bg1"/>
                </a:solidFill>
                <a:latin typeface="Agency FB" pitchFamily="34" charset="0"/>
              </a:rPr>
              <a:t>dilakukan</a:t>
            </a:r>
            <a:r>
              <a:rPr lang="id-ID" sz="3600" dirty="0" smtClean="0">
                <a:solidFill>
                  <a:schemeClr val="bg1"/>
                </a:solidFill>
                <a:latin typeface="Agency FB" pitchFamily="34" charset="0"/>
              </a:rPr>
              <a:t> oleh setiap </a:t>
            </a:r>
            <a:r>
              <a:rPr lang="id-ID" sz="3600" b="1" i="1" u="sng" dirty="0" smtClean="0">
                <a:solidFill>
                  <a:schemeClr val="bg1"/>
                </a:solidFill>
                <a:latin typeface="Agency FB" pitchFamily="34" charset="0"/>
              </a:rPr>
              <a:t>organisasi</a:t>
            </a:r>
            <a:r>
              <a:rPr lang="id-ID" sz="3600" b="1" dirty="0" smtClean="0">
                <a:solidFill>
                  <a:schemeClr val="bg1"/>
                </a:solidFill>
                <a:latin typeface="Agency FB" pitchFamily="34" charset="0"/>
              </a:rPr>
              <a:t> </a:t>
            </a:r>
            <a:r>
              <a:rPr lang="id-ID" sz="3600" dirty="0" smtClean="0">
                <a:solidFill>
                  <a:schemeClr val="bg1"/>
                </a:solidFill>
                <a:latin typeface="Agency FB" pitchFamily="34" charset="0"/>
              </a:rPr>
              <a:t>dgn </a:t>
            </a:r>
            <a:r>
              <a:rPr lang="id-ID" sz="3600" b="1" i="1" u="sng" dirty="0" smtClean="0">
                <a:solidFill>
                  <a:schemeClr val="bg1"/>
                </a:solidFill>
                <a:latin typeface="Agency FB" pitchFamily="34" charset="0"/>
              </a:rPr>
              <a:t>tujuan</a:t>
            </a:r>
            <a:r>
              <a:rPr lang="id-ID" sz="3600" i="1" u="sng" dirty="0" smtClean="0">
                <a:solidFill>
                  <a:schemeClr val="bg1"/>
                </a:solidFill>
                <a:latin typeface="Agency FB" pitchFamily="34" charset="0"/>
              </a:rPr>
              <a:t> </a:t>
            </a:r>
            <a:r>
              <a:rPr lang="id-ID" sz="3600" i="1" dirty="0" smtClean="0">
                <a:solidFill>
                  <a:schemeClr val="bg1"/>
                </a:solidFill>
                <a:latin typeface="Agency FB" pitchFamily="34" charset="0"/>
              </a:rPr>
              <a:t>utk </a:t>
            </a:r>
            <a:r>
              <a:rPr lang="id-ID" sz="3600" b="1" i="1" u="sng" dirty="0" smtClean="0">
                <a:solidFill>
                  <a:schemeClr val="bg1"/>
                </a:solidFill>
                <a:latin typeface="Agency FB" pitchFamily="34" charset="0"/>
              </a:rPr>
              <a:t>mengkoordinasikan</a:t>
            </a:r>
            <a:r>
              <a:rPr lang="id-ID" sz="3600" i="1" u="sng" dirty="0" smtClean="0">
                <a:solidFill>
                  <a:schemeClr val="bg1"/>
                </a:solidFill>
                <a:latin typeface="Agency FB" pitchFamily="34" charset="0"/>
              </a:rPr>
              <a:t> </a:t>
            </a:r>
            <a:r>
              <a:rPr lang="id-ID" sz="3600" dirty="0" smtClean="0">
                <a:solidFill>
                  <a:schemeClr val="bg1"/>
                </a:solidFill>
                <a:latin typeface="Agency FB" pitchFamily="34" charset="0"/>
              </a:rPr>
              <a:t>berbagai </a:t>
            </a:r>
            <a:r>
              <a:rPr lang="id-ID" sz="3600" b="1" i="1" u="sng" dirty="0" smtClean="0">
                <a:solidFill>
                  <a:schemeClr val="bg1"/>
                </a:solidFill>
                <a:latin typeface="Agency FB" pitchFamily="34" charset="0"/>
              </a:rPr>
              <a:t>sumberdaya</a:t>
            </a:r>
            <a:r>
              <a:rPr lang="id-ID" sz="3600" i="1" u="sng" dirty="0" smtClean="0">
                <a:solidFill>
                  <a:schemeClr val="bg1"/>
                </a:solidFill>
                <a:latin typeface="Agency FB" pitchFamily="34" charset="0"/>
              </a:rPr>
              <a:t>  </a:t>
            </a:r>
            <a:r>
              <a:rPr lang="id-ID" sz="3600" dirty="0" smtClean="0">
                <a:solidFill>
                  <a:schemeClr val="bg1"/>
                </a:solidFill>
                <a:latin typeface="Agency FB" pitchFamily="34" charset="0"/>
              </a:rPr>
              <a:t>yg dimiliki sehingga </a:t>
            </a:r>
            <a:r>
              <a:rPr lang="id-ID" sz="4000" b="1" dirty="0" smtClean="0">
                <a:solidFill>
                  <a:srgbClr val="FFFF00"/>
                </a:solidFill>
                <a:latin typeface="Agency FB" pitchFamily="34" charset="0"/>
              </a:rPr>
              <a:t>menghasilkan produk/jasa secara efisien</a:t>
            </a:r>
            <a:r>
              <a:rPr lang="id-ID" sz="3600" dirty="0" smtClean="0">
                <a:solidFill>
                  <a:schemeClr val="bg1"/>
                </a:solidFill>
                <a:latin typeface="Agency FB" pitchFamily="34" charset="0"/>
              </a:rPr>
              <a:t>.</a:t>
            </a:r>
            <a:endParaRPr lang="en-US" sz="3600" dirty="0" smtClean="0">
              <a:solidFill>
                <a:schemeClr val="bg1"/>
              </a:solidFill>
              <a:latin typeface="Agency FB" pitchFamily="34" charset="0"/>
            </a:endParaRP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928662" y="274638"/>
            <a:ext cx="7467600" cy="939784"/>
          </a:xfrm>
        </p:spPr>
        <p:txBody>
          <a:bodyPr anchor="ctr">
            <a:normAutofit fontScale="90000"/>
          </a:bodyPr>
          <a:lstStyle/>
          <a:p>
            <a:pPr algn="ctr" eaLnBrk="1" hangingPunct="1"/>
            <a:r>
              <a:rPr lang="id-ID" sz="2400" b="1" dirty="0" smtClean="0"/>
              <a:t>EMPAT</a:t>
            </a:r>
            <a:r>
              <a:rPr lang="en-US" sz="2400" b="1" dirty="0" smtClean="0"/>
              <a:t> VISI</a:t>
            </a:r>
            <a:r>
              <a:rPr lang="en-US" sz="2800" dirty="0" smtClean="0"/>
              <a:t/>
            </a:r>
            <a:br>
              <a:rPr lang="en-US" sz="2800" dirty="0" smtClean="0"/>
            </a:br>
            <a:r>
              <a:rPr lang="en-US" sz="3600" b="1" dirty="0" smtClean="0"/>
              <a:t>PENDIDIKAN UNESCO</a:t>
            </a:r>
          </a:p>
        </p:txBody>
      </p:sp>
      <p:sp>
        <p:nvSpPr>
          <p:cNvPr id="15363" name="Rectangle 3"/>
          <p:cNvSpPr>
            <a:spLocks noGrp="1" noChangeArrowheads="1"/>
          </p:cNvSpPr>
          <p:nvPr>
            <p:ph sz="quarter" idx="1"/>
          </p:nvPr>
        </p:nvSpPr>
        <p:spPr>
          <a:xfrm>
            <a:off x="1643042" y="1676400"/>
            <a:ext cx="6929486" cy="4752996"/>
          </a:xfrm>
          <a:ln>
            <a:solidFill>
              <a:schemeClr val="bg1"/>
            </a:solidFill>
          </a:ln>
        </p:spPr>
        <p:txBody>
          <a:bodyPr>
            <a:normAutofit/>
          </a:bodyPr>
          <a:lstStyle/>
          <a:p>
            <a:pPr marL="609600" indent="-609600" eaLnBrk="1" hangingPunct="1">
              <a:lnSpc>
                <a:spcPct val="90000"/>
              </a:lnSpc>
              <a:buNone/>
            </a:pPr>
            <a:r>
              <a:rPr lang="id-ID" sz="2800" b="1" noProof="1" smtClean="0"/>
              <a:t>1. LEARNING TO KNOW</a:t>
            </a:r>
            <a:r>
              <a:rPr lang="id-ID" sz="2800" noProof="1" smtClean="0"/>
              <a:t>                             </a:t>
            </a:r>
            <a:r>
              <a:rPr lang="id-ID" sz="2000" noProof="1" smtClean="0"/>
              <a:t>Rasional dan Bersikap kritis</a:t>
            </a:r>
          </a:p>
          <a:p>
            <a:pPr marL="609600" indent="-609600" eaLnBrk="1" hangingPunct="1">
              <a:lnSpc>
                <a:spcPct val="90000"/>
              </a:lnSpc>
              <a:buFont typeface="Wingdings" pitchFamily="2" charset="2"/>
              <a:buAutoNum type="arabicPeriod"/>
            </a:pPr>
            <a:endParaRPr lang="id-ID" sz="2800" noProof="1" smtClean="0"/>
          </a:p>
          <a:p>
            <a:pPr marL="609600" indent="-609600" eaLnBrk="1" hangingPunct="1">
              <a:lnSpc>
                <a:spcPct val="90000"/>
              </a:lnSpc>
              <a:buNone/>
            </a:pPr>
            <a:r>
              <a:rPr lang="id-ID" sz="2800" b="1" noProof="1" smtClean="0"/>
              <a:t>2. LEARNING TO DO</a:t>
            </a:r>
            <a:r>
              <a:rPr lang="id-ID" sz="2800" noProof="1" smtClean="0"/>
              <a:t>                                     </a:t>
            </a:r>
            <a:r>
              <a:rPr lang="id-ID" sz="2000" noProof="1" smtClean="0"/>
              <a:t>Trampil menyelesaikan Problem</a:t>
            </a:r>
          </a:p>
          <a:p>
            <a:pPr marL="609600" indent="-609600" eaLnBrk="1" hangingPunct="1">
              <a:lnSpc>
                <a:spcPct val="90000"/>
              </a:lnSpc>
              <a:buFont typeface="Wingdings" pitchFamily="2" charset="2"/>
              <a:buAutoNum type="arabicPeriod"/>
            </a:pPr>
            <a:endParaRPr lang="id-ID" sz="2800" noProof="1" smtClean="0"/>
          </a:p>
          <a:p>
            <a:pPr marL="609600" indent="-609600" eaLnBrk="1" hangingPunct="1">
              <a:lnSpc>
                <a:spcPct val="90000"/>
              </a:lnSpc>
              <a:buNone/>
            </a:pPr>
            <a:r>
              <a:rPr lang="id-ID" sz="2800" b="1" noProof="1" smtClean="0"/>
              <a:t>3. LEARNING TO LIVE TOGETHER</a:t>
            </a:r>
            <a:r>
              <a:rPr lang="id-ID" sz="2800" noProof="1" smtClean="0"/>
              <a:t>           </a:t>
            </a:r>
          </a:p>
          <a:p>
            <a:pPr marL="609600" indent="-609600" eaLnBrk="1" hangingPunct="1">
              <a:lnSpc>
                <a:spcPct val="90000"/>
              </a:lnSpc>
              <a:buNone/>
            </a:pPr>
            <a:r>
              <a:rPr lang="id-ID" sz="2800" noProof="1" smtClean="0"/>
              <a:t>	</a:t>
            </a:r>
            <a:r>
              <a:rPr lang="id-ID" sz="2000" noProof="1" smtClean="0"/>
              <a:t>Bersama dalam keberagaman</a:t>
            </a:r>
          </a:p>
          <a:p>
            <a:pPr marL="609600" indent="-609600" eaLnBrk="1" hangingPunct="1">
              <a:lnSpc>
                <a:spcPct val="90000"/>
              </a:lnSpc>
              <a:buFont typeface="Wingdings" pitchFamily="2" charset="2"/>
              <a:buAutoNum type="arabicPeriod"/>
            </a:pPr>
            <a:endParaRPr lang="id-ID" sz="2800" noProof="1" smtClean="0"/>
          </a:p>
          <a:p>
            <a:pPr marL="609600" indent="-609600" eaLnBrk="1" hangingPunct="1">
              <a:lnSpc>
                <a:spcPct val="90000"/>
              </a:lnSpc>
              <a:buNone/>
            </a:pPr>
            <a:r>
              <a:rPr lang="id-ID" sz="2800" b="1" noProof="1" smtClean="0"/>
              <a:t>4.  LEARNING TO BE</a:t>
            </a:r>
            <a:r>
              <a:rPr lang="id-ID" sz="2800" noProof="1" smtClean="0"/>
              <a:t>                                     </a:t>
            </a:r>
            <a:r>
              <a:rPr lang="id-ID" sz="2000" noProof="1" smtClean="0"/>
              <a:t>Menjadi Diri sendiri</a:t>
            </a:r>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withEffect">
                                  <p:stCondLst>
                                    <p:cond delay="0"/>
                                  </p:stCondLst>
                                  <p:childTnLst>
                                    <p:set>
                                      <p:cBhvr>
                                        <p:cTn id="6" dur="1" fill="hold">
                                          <p:stCondLst>
                                            <p:cond delay="0"/>
                                          </p:stCondLst>
                                        </p:cTn>
                                        <p:tgtEl>
                                          <p:spTgt spid="15362"/>
                                        </p:tgtEl>
                                        <p:attrNameLst>
                                          <p:attrName>style.visibility</p:attrName>
                                        </p:attrNameLst>
                                      </p:cBhvr>
                                      <p:to>
                                        <p:strVal val="visible"/>
                                      </p:to>
                                    </p:set>
                                    <p:animEffect transition="in" filter="fade">
                                      <p:cBhvr>
                                        <p:cTn id="7" dur="768" decel="100000"/>
                                        <p:tgtEl>
                                          <p:spTgt spid="15362"/>
                                        </p:tgtEl>
                                      </p:cBhvr>
                                    </p:animEffect>
                                    <p:animScale>
                                      <p:cBhvr>
                                        <p:cTn id="8" dur="768" decel="100000"/>
                                        <p:tgtEl>
                                          <p:spTgt spid="15362"/>
                                        </p:tgtEl>
                                      </p:cBhvr>
                                      <p:from x="10000" y="10000"/>
                                      <p:to x="200000" y="450000"/>
                                    </p:animScale>
                                    <p:animScale>
                                      <p:cBhvr>
                                        <p:cTn id="9" dur="1230" accel="100000" fill="hold">
                                          <p:stCondLst>
                                            <p:cond delay="768"/>
                                          </p:stCondLst>
                                        </p:cTn>
                                        <p:tgtEl>
                                          <p:spTgt spid="15362"/>
                                        </p:tgtEl>
                                      </p:cBhvr>
                                      <p:from x="200000" y="450000"/>
                                      <p:to x="100000" y="100000"/>
                                    </p:animScale>
                                    <p:set>
                                      <p:cBhvr>
                                        <p:cTn id="10" dur="768" fill="hold"/>
                                        <p:tgtEl>
                                          <p:spTgt spid="15362"/>
                                        </p:tgtEl>
                                        <p:attrNameLst>
                                          <p:attrName>ppt_x</p:attrName>
                                        </p:attrNameLst>
                                      </p:cBhvr>
                                      <p:to>
                                        <p:strVal val="(0.5)"/>
                                      </p:to>
                                    </p:set>
                                    <p:anim from="(0.5)" to="(#ppt_x)" calcmode="lin" valueType="num">
                                      <p:cBhvr>
                                        <p:cTn id="11" dur="1230" accel="100000" fill="hold">
                                          <p:stCondLst>
                                            <p:cond delay="768"/>
                                          </p:stCondLst>
                                        </p:cTn>
                                        <p:tgtEl>
                                          <p:spTgt spid="15362"/>
                                        </p:tgtEl>
                                        <p:attrNameLst>
                                          <p:attrName>ppt_x</p:attrName>
                                        </p:attrNameLst>
                                      </p:cBhvr>
                                    </p:anim>
                                    <p:set>
                                      <p:cBhvr>
                                        <p:cTn id="12" dur="768" fill="hold"/>
                                        <p:tgtEl>
                                          <p:spTgt spid="15362"/>
                                        </p:tgtEl>
                                        <p:attrNameLst>
                                          <p:attrName>ppt_y</p:attrName>
                                        </p:attrNameLst>
                                      </p:cBhvr>
                                      <p:to>
                                        <p:strVal val="(#ppt_y+0.4)"/>
                                      </p:to>
                                    </p:set>
                                    <p:anim from="(#ppt_y+0.4)" to="(#ppt_y)" calcmode="lin" valueType="num">
                                      <p:cBhvr>
                                        <p:cTn id="13" dur="1230" accel="100000" fill="hold">
                                          <p:stCondLst>
                                            <p:cond delay="768"/>
                                          </p:stCondLst>
                                        </p:cTn>
                                        <p:tgtEl>
                                          <p:spTgt spid="15362"/>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53" presetClass="entr" presetSubtype="0" fill="hold" grpId="0" nodeType="clickEffect">
                                  <p:stCondLst>
                                    <p:cond delay="0"/>
                                  </p:stCondLst>
                                  <p:childTnLst>
                                    <p:set>
                                      <p:cBhvr>
                                        <p:cTn id="17" dur="1" fill="hold">
                                          <p:stCondLst>
                                            <p:cond delay="0"/>
                                          </p:stCondLst>
                                        </p:cTn>
                                        <p:tgtEl>
                                          <p:spTgt spid="15363">
                                            <p:bg/>
                                          </p:spTgt>
                                        </p:tgtEl>
                                        <p:attrNameLst>
                                          <p:attrName>style.visibility</p:attrName>
                                        </p:attrNameLst>
                                      </p:cBhvr>
                                      <p:to>
                                        <p:strVal val="visible"/>
                                      </p:to>
                                    </p:set>
                                    <p:anim calcmode="lin" valueType="num">
                                      <p:cBhvr>
                                        <p:cTn id="18" dur="500" fill="hold"/>
                                        <p:tgtEl>
                                          <p:spTgt spid="15363">
                                            <p:bg/>
                                          </p:spTgt>
                                        </p:tgtEl>
                                        <p:attrNameLst>
                                          <p:attrName>ppt_w</p:attrName>
                                        </p:attrNameLst>
                                      </p:cBhvr>
                                      <p:tavLst>
                                        <p:tav tm="0">
                                          <p:val>
                                            <p:fltVal val="0"/>
                                          </p:val>
                                        </p:tav>
                                        <p:tav tm="100000">
                                          <p:val>
                                            <p:strVal val="#ppt_w"/>
                                          </p:val>
                                        </p:tav>
                                      </p:tavLst>
                                    </p:anim>
                                    <p:anim calcmode="lin" valueType="num">
                                      <p:cBhvr>
                                        <p:cTn id="19" dur="500" fill="hold"/>
                                        <p:tgtEl>
                                          <p:spTgt spid="15363">
                                            <p:bg/>
                                          </p:spTgt>
                                        </p:tgtEl>
                                        <p:attrNameLst>
                                          <p:attrName>ppt_h</p:attrName>
                                        </p:attrNameLst>
                                      </p:cBhvr>
                                      <p:tavLst>
                                        <p:tav tm="0">
                                          <p:val>
                                            <p:fltVal val="0"/>
                                          </p:val>
                                        </p:tav>
                                        <p:tav tm="100000">
                                          <p:val>
                                            <p:strVal val="#ppt_h"/>
                                          </p:val>
                                        </p:tav>
                                      </p:tavLst>
                                    </p:anim>
                                    <p:animEffect transition="in" filter="fade">
                                      <p:cBhvr>
                                        <p:cTn id="20" dur="500"/>
                                        <p:tgtEl>
                                          <p:spTgt spid="15363">
                                            <p:bg/>
                                          </p:spTgt>
                                        </p:tgtEl>
                                      </p:cBhvr>
                                    </p:animEffect>
                                  </p:childTnLst>
                                </p:cTn>
                              </p:par>
                            </p:childTnLst>
                          </p:cTn>
                        </p:par>
                      </p:childTnLst>
                    </p:cTn>
                  </p:par>
                  <p:par>
                    <p:cTn id="21" fill="hold">
                      <p:stCondLst>
                        <p:cond delay="indefinite"/>
                      </p:stCondLst>
                      <p:childTnLst>
                        <p:par>
                          <p:cTn id="22" fill="hold">
                            <p:stCondLst>
                              <p:cond delay="0"/>
                            </p:stCondLst>
                            <p:childTnLst>
                              <p:par>
                                <p:cTn id="23" presetID="53" presetClass="entr" presetSubtype="0" fill="hold" grpId="0" nodeType="clickEffect">
                                  <p:stCondLst>
                                    <p:cond delay="0"/>
                                  </p:stCondLst>
                                  <p:childTnLst>
                                    <p:set>
                                      <p:cBhvr>
                                        <p:cTn id="24" dur="1" fill="hold">
                                          <p:stCondLst>
                                            <p:cond delay="0"/>
                                          </p:stCondLst>
                                        </p:cTn>
                                        <p:tgtEl>
                                          <p:spTgt spid="15363">
                                            <p:txEl>
                                              <p:pRg st="0" end="0"/>
                                            </p:txEl>
                                          </p:spTgt>
                                        </p:tgtEl>
                                        <p:attrNameLst>
                                          <p:attrName>style.visibility</p:attrName>
                                        </p:attrNameLst>
                                      </p:cBhvr>
                                      <p:to>
                                        <p:strVal val="visible"/>
                                      </p:to>
                                    </p:set>
                                    <p:anim calcmode="lin" valueType="num">
                                      <p:cBhvr>
                                        <p:cTn id="25" dur="500" fill="hold"/>
                                        <p:tgtEl>
                                          <p:spTgt spid="15363">
                                            <p:txEl>
                                              <p:pRg st="0" end="0"/>
                                            </p:txEl>
                                          </p:spTgt>
                                        </p:tgtEl>
                                        <p:attrNameLst>
                                          <p:attrName>ppt_w</p:attrName>
                                        </p:attrNameLst>
                                      </p:cBhvr>
                                      <p:tavLst>
                                        <p:tav tm="0">
                                          <p:val>
                                            <p:fltVal val="0"/>
                                          </p:val>
                                        </p:tav>
                                        <p:tav tm="100000">
                                          <p:val>
                                            <p:strVal val="#ppt_w"/>
                                          </p:val>
                                        </p:tav>
                                      </p:tavLst>
                                    </p:anim>
                                    <p:anim calcmode="lin" valueType="num">
                                      <p:cBhvr>
                                        <p:cTn id="26" dur="500" fill="hold"/>
                                        <p:tgtEl>
                                          <p:spTgt spid="15363">
                                            <p:txEl>
                                              <p:pRg st="0" end="0"/>
                                            </p:txEl>
                                          </p:spTgt>
                                        </p:tgtEl>
                                        <p:attrNameLst>
                                          <p:attrName>ppt_h</p:attrName>
                                        </p:attrNameLst>
                                      </p:cBhvr>
                                      <p:tavLst>
                                        <p:tav tm="0">
                                          <p:val>
                                            <p:fltVal val="0"/>
                                          </p:val>
                                        </p:tav>
                                        <p:tav tm="100000">
                                          <p:val>
                                            <p:strVal val="#ppt_h"/>
                                          </p:val>
                                        </p:tav>
                                      </p:tavLst>
                                    </p:anim>
                                    <p:animEffect transition="in" filter="fade">
                                      <p:cBhvr>
                                        <p:cTn id="27" dur="500"/>
                                        <p:tgtEl>
                                          <p:spTgt spid="15363">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0" fill="hold" grpId="0" nodeType="clickEffect">
                                  <p:stCondLst>
                                    <p:cond delay="0"/>
                                  </p:stCondLst>
                                  <p:childTnLst>
                                    <p:set>
                                      <p:cBhvr>
                                        <p:cTn id="31" dur="1" fill="hold">
                                          <p:stCondLst>
                                            <p:cond delay="0"/>
                                          </p:stCondLst>
                                        </p:cTn>
                                        <p:tgtEl>
                                          <p:spTgt spid="15363">
                                            <p:txEl>
                                              <p:pRg st="2" end="2"/>
                                            </p:txEl>
                                          </p:spTgt>
                                        </p:tgtEl>
                                        <p:attrNameLst>
                                          <p:attrName>style.visibility</p:attrName>
                                        </p:attrNameLst>
                                      </p:cBhvr>
                                      <p:to>
                                        <p:strVal val="visible"/>
                                      </p:to>
                                    </p:set>
                                    <p:anim calcmode="lin" valueType="num">
                                      <p:cBhvr>
                                        <p:cTn id="32" dur="500" fill="hold"/>
                                        <p:tgtEl>
                                          <p:spTgt spid="15363">
                                            <p:txEl>
                                              <p:pRg st="2" end="2"/>
                                            </p:txEl>
                                          </p:spTgt>
                                        </p:tgtEl>
                                        <p:attrNameLst>
                                          <p:attrName>ppt_w</p:attrName>
                                        </p:attrNameLst>
                                      </p:cBhvr>
                                      <p:tavLst>
                                        <p:tav tm="0">
                                          <p:val>
                                            <p:fltVal val="0"/>
                                          </p:val>
                                        </p:tav>
                                        <p:tav tm="100000">
                                          <p:val>
                                            <p:strVal val="#ppt_w"/>
                                          </p:val>
                                        </p:tav>
                                      </p:tavLst>
                                    </p:anim>
                                    <p:anim calcmode="lin" valueType="num">
                                      <p:cBhvr>
                                        <p:cTn id="33" dur="500" fill="hold"/>
                                        <p:tgtEl>
                                          <p:spTgt spid="15363">
                                            <p:txEl>
                                              <p:pRg st="2" end="2"/>
                                            </p:txEl>
                                          </p:spTgt>
                                        </p:tgtEl>
                                        <p:attrNameLst>
                                          <p:attrName>ppt_h</p:attrName>
                                        </p:attrNameLst>
                                      </p:cBhvr>
                                      <p:tavLst>
                                        <p:tav tm="0">
                                          <p:val>
                                            <p:fltVal val="0"/>
                                          </p:val>
                                        </p:tav>
                                        <p:tav tm="100000">
                                          <p:val>
                                            <p:strVal val="#ppt_h"/>
                                          </p:val>
                                        </p:tav>
                                      </p:tavLst>
                                    </p:anim>
                                    <p:animEffect transition="in" filter="fade">
                                      <p:cBhvr>
                                        <p:cTn id="34" dur="500"/>
                                        <p:tgtEl>
                                          <p:spTgt spid="15363">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53" presetClass="entr" presetSubtype="0" fill="hold" grpId="0" nodeType="clickEffect">
                                  <p:stCondLst>
                                    <p:cond delay="0"/>
                                  </p:stCondLst>
                                  <p:childTnLst>
                                    <p:set>
                                      <p:cBhvr>
                                        <p:cTn id="38" dur="1" fill="hold">
                                          <p:stCondLst>
                                            <p:cond delay="0"/>
                                          </p:stCondLst>
                                        </p:cTn>
                                        <p:tgtEl>
                                          <p:spTgt spid="15363">
                                            <p:txEl>
                                              <p:pRg st="4" end="4"/>
                                            </p:txEl>
                                          </p:spTgt>
                                        </p:tgtEl>
                                        <p:attrNameLst>
                                          <p:attrName>style.visibility</p:attrName>
                                        </p:attrNameLst>
                                      </p:cBhvr>
                                      <p:to>
                                        <p:strVal val="visible"/>
                                      </p:to>
                                    </p:set>
                                    <p:anim calcmode="lin" valueType="num">
                                      <p:cBhvr>
                                        <p:cTn id="39" dur="500" fill="hold"/>
                                        <p:tgtEl>
                                          <p:spTgt spid="15363">
                                            <p:txEl>
                                              <p:pRg st="4" end="4"/>
                                            </p:txEl>
                                          </p:spTgt>
                                        </p:tgtEl>
                                        <p:attrNameLst>
                                          <p:attrName>ppt_w</p:attrName>
                                        </p:attrNameLst>
                                      </p:cBhvr>
                                      <p:tavLst>
                                        <p:tav tm="0">
                                          <p:val>
                                            <p:fltVal val="0"/>
                                          </p:val>
                                        </p:tav>
                                        <p:tav tm="100000">
                                          <p:val>
                                            <p:strVal val="#ppt_w"/>
                                          </p:val>
                                        </p:tav>
                                      </p:tavLst>
                                    </p:anim>
                                    <p:anim calcmode="lin" valueType="num">
                                      <p:cBhvr>
                                        <p:cTn id="40" dur="500" fill="hold"/>
                                        <p:tgtEl>
                                          <p:spTgt spid="15363">
                                            <p:txEl>
                                              <p:pRg st="4" end="4"/>
                                            </p:txEl>
                                          </p:spTgt>
                                        </p:tgtEl>
                                        <p:attrNameLst>
                                          <p:attrName>ppt_h</p:attrName>
                                        </p:attrNameLst>
                                      </p:cBhvr>
                                      <p:tavLst>
                                        <p:tav tm="0">
                                          <p:val>
                                            <p:fltVal val="0"/>
                                          </p:val>
                                        </p:tav>
                                        <p:tav tm="100000">
                                          <p:val>
                                            <p:strVal val="#ppt_h"/>
                                          </p:val>
                                        </p:tav>
                                      </p:tavLst>
                                    </p:anim>
                                    <p:animEffect transition="in" filter="fade">
                                      <p:cBhvr>
                                        <p:cTn id="41" dur="500"/>
                                        <p:tgtEl>
                                          <p:spTgt spid="15363">
                                            <p:txEl>
                                              <p:pRg st="4" end="4"/>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53" presetClass="entr" presetSubtype="0" fill="hold" grpId="0" nodeType="clickEffect">
                                  <p:stCondLst>
                                    <p:cond delay="0"/>
                                  </p:stCondLst>
                                  <p:childTnLst>
                                    <p:set>
                                      <p:cBhvr>
                                        <p:cTn id="45" dur="1" fill="hold">
                                          <p:stCondLst>
                                            <p:cond delay="0"/>
                                          </p:stCondLst>
                                        </p:cTn>
                                        <p:tgtEl>
                                          <p:spTgt spid="15363">
                                            <p:txEl>
                                              <p:pRg st="5" end="5"/>
                                            </p:txEl>
                                          </p:spTgt>
                                        </p:tgtEl>
                                        <p:attrNameLst>
                                          <p:attrName>style.visibility</p:attrName>
                                        </p:attrNameLst>
                                      </p:cBhvr>
                                      <p:to>
                                        <p:strVal val="visible"/>
                                      </p:to>
                                    </p:set>
                                    <p:anim calcmode="lin" valueType="num">
                                      <p:cBhvr>
                                        <p:cTn id="46" dur="500" fill="hold"/>
                                        <p:tgtEl>
                                          <p:spTgt spid="15363">
                                            <p:txEl>
                                              <p:pRg st="5" end="5"/>
                                            </p:txEl>
                                          </p:spTgt>
                                        </p:tgtEl>
                                        <p:attrNameLst>
                                          <p:attrName>ppt_w</p:attrName>
                                        </p:attrNameLst>
                                      </p:cBhvr>
                                      <p:tavLst>
                                        <p:tav tm="0">
                                          <p:val>
                                            <p:fltVal val="0"/>
                                          </p:val>
                                        </p:tav>
                                        <p:tav tm="100000">
                                          <p:val>
                                            <p:strVal val="#ppt_w"/>
                                          </p:val>
                                        </p:tav>
                                      </p:tavLst>
                                    </p:anim>
                                    <p:anim calcmode="lin" valueType="num">
                                      <p:cBhvr>
                                        <p:cTn id="47" dur="500" fill="hold"/>
                                        <p:tgtEl>
                                          <p:spTgt spid="15363">
                                            <p:txEl>
                                              <p:pRg st="5" end="5"/>
                                            </p:txEl>
                                          </p:spTgt>
                                        </p:tgtEl>
                                        <p:attrNameLst>
                                          <p:attrName>ppt_h</p:attrName>
                                        </p:attrNameLst>
                                      </p:cBhvr>
                                      <p:tavLst>
                                        <p:tav tm="0">
                                          <p:val>
                                            <p:fltVal val="0"/>
                                          </p:val>
                                        </p:tav>
                                        <p:tav tm="100000">
                                          <p:val>
                                            <p:strVal val="#ppt_h"/>
                                          </p:val>
                                        </p:tav>
                                      </p:tavLst>
                                    </p:anim>
                                    <p:animEffect transition="in" filter="fade">
                                      <p:cBhvr>
                                        <p:cTn id="48" dur="500"/>
                                        <p:tgtEl>
                                          <p:spTgt spid="15363">
                                            <p:txEl>
                                              <p:pRg st="5" end="5"/>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53" presetClass="entr" presetSubtype="0" fill="hold" grpId="0" nodeType="clickEffect">
                                  <p:stCondLst>
                                    <p:cond delay="0"/>
                                  </p:stCondLst>
                                  <p:childTnLst>
                                    <p:set>
                                      <p:cBhvr>
                                        <p:cTn id="52" dur="1" fill="hold">
                                          <p:stCondLst>
                                            <p:cond delay="0"/>
                                          </p:stCondLst>
                                        </p:cTn>
                                        <p:tgtEl>
                                          <p:spTgt spid="15363">
                                            <p:txEl>
                                              <p:pRg st="7" end="7"/>
                                            </p:txEl>
                                          </p:spTgt>
                                        </p:tgtEl>
                                        <p:attrNameLst>
                                          <p:attrName>style.visibility</p:attrName>
                                        </p:attrNameLst>
                                      </p:cBhvr>
                                      <p:to>
                                        <p:strVal val="visible"/>
                                      </p:to>
                                    </p:set>
                                    <p:anim calcmode="lin" valueType="num">
                                      <p:cBhvr>
                                        <p:cTn id="53" dur="500" fill="hold"/>
                                        <p:tgtEl>
                                          <p:spTgt spid="15363">
                                            <p:txEl>
                                              <p:pRg st="7" end="7"/>
                                            </p:txEl>
                                          </p:spTgt>
                                        </p:tgtEl>
                                        <p:attrNameLst>
                                          <p:attrName>ppt_w</p:attrName>
                                        </p:attrNameLst>
                                      </p:cBhvr>
                                      <p:tavLst>
                                        <p:tav tm="0">
                                          <p:val>
                                            <p:fltVal val="0"/>
                                          </p:val>
                                        </p:tav>
                                        <p:tav tm="100000">
                                          <p:val>
                                            <p:strVal val="#ppt_w"/>
                                          </p:val>
                                        </p:tav>
                                      </p:tavLst>
                                    </p:anim>
                                    <p:anim calcmode="lin" valueType="num">
                                      <p:cBhvr>
                                        <p:cTn id="54" dur="500" fill="hold"/>
                                        <p:tgtEl>
                                          <p:spTgt spid="15363">
                                            <p:txEl>
                                              <p:pRg st="7" end="7"/>
                                            </p:txEl>
                                          </p:spTgt>
                                        </p:tgtEl>
                                        <p:attrNameLst>
                                          <p:attrName>ppt_h</p:attrName>
                                        </p:attrNameLst>
                                      </p:cBhvr>
                                      <p:tavLst>
                                        <p:tav tm="0">
                                          <p:val>
                                            <p:fltVal val="0"/>
                                          </p:val>
                                        </p:tav>
                                        <p:tav tm="100000">
                                          <p:val>
                                            <p:strVal val="#ppt_h"/>
                                          </p:val>
                                        </p:tav>
                                      </p:tavLst>
                                    </p:anim>
                                    <p:animEffect transition="in" filter="fade">
                                      <p:cBhvr>
                                        <p:cTn id="55" dur="500"/>
                                        <p:tgtEl>
                                          <p:spTgt spid="1536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P spid="15363" grpId="0" build="p" animBg="1"/>
    </p:bld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57158" y="2285992"/>
            <a:ext cx="8286808" cy="2286016"/>
          </a:xfrm>
          <a:scene3d>
            <a:camera prst="isometricOffAxis1Right"/>
            <a:lightRig rig="threePt" dir="t"/>
          </a:scene3d>
        </p:spPr>
        <p:txBody>
          <a:bodyPr/>
          <a:lstStyle/>
          <a:p>
            <a:pPr algn="ctr"/>
            <a:r>
              <a:rPr lang="id-ID" sz="9600" b="1" noProof="1"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Manajemen </a:t>
            </a:r>
            <a:r>
              <a:rPr lang="en-US" sz="9600" b="1" noProof="1"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Pendidikan </a:t>
            </a:r>
            <a:endParaRPr lang="en-US" sz="9600" b="1" noProof="1">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28662" y="571480"/>
            <a:ext cx="7443809" cy="857256"/>
          </a:xfrm>
        </p:spPr>
        <p:txBody>
          <a:bodyPr/>
          <a:lstStyle/>
          <a:p>
            <a:r>
              <a:rPr lang="en-US" noProof="1" smtClean="0">
                <a:solidFill>
                  <a:schemeClr val="bg1"/>
                </a:solidFill>
                <a:latin typeface="Berlin Sans FB" pitchFamily="34" charset="0"/>
              </a:rPr>
              <a:t>Apa Manajemen Pendidikan?</a:t>
            </a:r>
            <a:endParaRPr lang="en-US" noProof="1">
              <a:solidFill>
                <a:schemeClr val="bg1"/>
              </a:solidFill>
              <a:latin typeface="Berlin Sans FB" pitchFamily="34" charset="0"/>
            </a:endParaRPr>
          </a:p>
        </p:txBody>
      </p:sp>
      <p:sp>
        <p:nvSpPr>
          <p:cNvPr id="3" name="Content Placeholder 2"/>
          <p:cNvSpPr>
            <a:spLocks noGrp="1"/>
          </p:cNvSpPr>
          <p:nvPr>
            <p:ph idx="1"/>
          </p:nvPr>
        </p:nvSpPr>
        <p:spPr>
          <a:xfrm>
            <a:off x="3071802" y="1928802"/>
            <a:ext cx="5929354" cy="4643470"/>
          </a:xfrm>
        </p:spPr>
        <p:txBody>
          <a:bodyPr/>
          <a:lstStyle/>
          <a:p>
            <a:r>
              <a:rPr lang="en-US" noProof="1" smtClean="0">
                <a:solidFill>
                  <a:schemeClr val="bg1"/>
                </a:solidFill>
                <a:latin typeface="Berlin Sans FB" pitchFamily="34" charset="0"/>
              </a:rPr>
              <a:t>Administrasi/manajemen pendidikan adalah suatu ilmu yg mempelajari </a:t>
            </a:r>
            <a:r>
              <a:rPr lang="en-US" u="sng" noProof="1" smtClean="0">
                <a:solidFill>
                  <a:schemeClr val="bg1"/>
                </a:solidFill>
                <a:latin typeface="Berlin Sans FB" pitchFamily="34" charset="0"/>
              </a:rPr>
              <a:t>penataan sumber daya </a:t>
            </a:r>
            <a:r>
              <a:rPr lang="en-US" noProof="1" smtClean="0">
                <a:solidFill>
                  <a:schemeClr val="bg1"/>
                </a:solidFill>
                <a:latin typeface="Berlin Sans FB" pitchFamily="34" charset="0"/>
              </a:rPr>
              <a:t>untuk </a:t>
            </a:r>
            <a:r>
              <a:rPr lang="en-US" u="sng" noProof="1" smtClean="0">
                <a:solidFill>
                  <a:schemeClr val="bg1"/>
                </a:solidFill>
                <a:latin typeface="Berlin Sans FB" pitchFamily="34" charset="0"/>
              </a:rPr>
              <a:t>mencapai tujuan pendidikan</a:t>
            </a:r>
            <a:r>
              <a:rPr lang="en-US" noProof="1" smtClean="0">
                <a:solidFill>
                  <a:schemeClr val="bg1"/>
                </a:solidFill>
                <a:latin typeface="Berlin Sans FB" pitchFamily="34" charset="0"/>
              </a:rPr>
              <a:t> secara produktif (Engkoswara).</a:t>
            </a:r>
          </a:p>
          <a:p>
            <a:r>
              <a:rPr lang="en-US" noProof="1" smtClean="0">
                <a:solidFill>
                  <a:schemeClr val="bg1"/>
                </a:solidFill>
                <a:latin typeface="Berlin Sans FB" pitchFamily="34" charset="0"/>
              </a:rPr>
              <a:t>Sumber daya; SDM, sumber belajar/kurikulum, dan fasilitas (sarana dan prasarana).</a:t>
            </a:r>
            <a:endParaRPr lang="en-US" noProof="1">
              <a:solidFill>
                <a:schemeClr val="bg1"/>
              </a:solidFill>
              <a:latin typeface="Berlin Sans FB" pitchFamily="34" charset="0"/>
            </a:endParaRPr>
          </a:p>
        </p:txBody>
      </p:sp>
      <p:graphicFrame>
        <p:nvGraphicFramePr>
          <p:cNvPr id="216066" name="Object 2"/>
          <p:cNvGraphicFramePr>
            <a:graphicFrameLocks/>
          </p:cNvGraphicFramePr>
          <p:nvPr/>
        </p:nvGraphicFramePr>
        <p:xfrm>
          <a:off x="214282" y="2500306"/>
          <a:ext cx="2786091" cy="3214710"/>
        </p:xfrm>
        <a:graphic>
          <a:graphicData uri="http://schemas.openxmlformats.org/presentationml/2006/ole">
            <mc:AlternateContent xmlns:mc="http://schemas.openxmlformats.org/markup-compatibility/2006">
              <mc:Choice xmlns:v="urn:schemas-microsoft-com:vml" Requires="v">
                <p:oleObj spid="_x0000_s216072" name="Clip" r:id="rId3" imgW="3657600" imgH="3089160" progId="">
                  <p:embed/>
                </p:oleObj>
              </mc:Choice>
              <mc:Fallback>
                <p:oleObj name="Clip" r:id="rId3" imgW="3657600" imgH="3089160" progId="">
                  <p:embed/>
                  <p:pic>
                    <p:nvPicPr>
                      <p:cNvPr id="0" name="Picture 2"/>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4282" y="2500306"/>
                        <a:ext cx="2786091" cy="32147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bg>
      <p:bgPr shadeToTitle="1">
        <a:solidFill>
          <a:schemeClr val="tx2">
            <a:lumMod val="2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74675" y="357166"/>
            <a:ext cx="8001000" cy="714380"/>
          </a:xfrm>
        </p:spPr>
        <p:txBody>
          <a:bodyPr/>
          <a:lstStyle/>
          <a:p>
            <a:r>
              <a:rPr lang="en-US" noProof="1" smtClean="0"/>
              <a:t>Lanjutan…</a:t>
            </a:r>
            <a:endParaRPr lang="en-US" noProof="1"/>
          </a:p>
        </p:txBody>
      </p:sp>
      <p:sp>
        <p:nvSpPr>
          <p:cNvPr id="3" name="Content Placeholder 2"/>
          <p:cNvSpPr>
            <a:spLocks noGrp="1"/>
          </p:cNvSpPr>
          <p:nvPr>
            <p:ph idx="1"/>
          </p:nvPr>
        </p:nvSpPr>
        <p:spPr>
          <a:xfrm>
            <a:off x="3000364" y="2000240"/>
            <a:ext cx="6000792" cy="4357718"/>
          </a:xfrm>
        </p:spPr>
        <p:txBody>
          <a:bodyPr/>
          <a:lstStyle/>
          <a:p>
            <a:pPr marL="0" indent="0">
              <a:buNone/>
            </a:pPr>
            <a:r>
              <a:rPr lang="en-US" sz="3600" noProof="1" smtClean="0">
                <a:latin typeface="David" pitchFamily="34" charset="-79"/>
                <a:cs typeface="David" pitchFamily="34" charset="-79"/>
              </a:rPr>
              <a:t>Manajemen pendidikan sebagai suatu proses kerja sama yang sistematis, sistemik dan komprehensif dalam rangka mewujudkan tujuan pendidikan nasional (Gaffar).</a:t>
            </a:r>
            <a:endParaRPr lang="en-US" sz="3600" noProof="1">
              <a:latin typeface="David" pitchFamily="34" charset="-79"/>
              <a:cs typeface="David" pitchFamily="34" charset="-79"/>
            </a:endParaRPr>
          </a:p>
        </p:txBody>
      </p:sp>
      <p:pic>
        <p:nvPicPr>
          <p:cNvPr id="4" name="Picture 4" descr="workshop"/>
          <p:cNvPicPr>
            <a:picLocks noChangeAspect="1" noChangeArrowheads="1"/>
          </p:cNvPicPr>
          <p:nvPr/>
        </p:nvPicPr>
        <p:blipFill>
          <a:blip r:embed="rId2" cstate="print"/>
          <a:srcRect/>
          <a:stretch>
            <a:fillRect/>
          </a:stretch>
        </p:blipFill>
        <p:spPr bwMode="auto">
          <a:xfrm>
            <a:off x="142844" y="2143116"/>
            <a:ext cx="2786082" cy="3714776"/>
          </a:xfrm>
          <a:prstGeom prst="rect">
            <a:avLst/>
          </a:prstGeom>
          <a:noFill/>
        </p:spPr>
      </p:pic>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500298" y="1000108"/>
            <a:ext cx="6429420" cy="5286412"/>
          </a:xfrm>
        </p:spPr>
        <p:txBody>
          <a:bodyPr/>
          <a:lstStyle/>
          <a:p>
            <a:r>
              <a:rPr lang="en-US" sz="3200" noProof="1" smtClean="0">
                <a:latin typeface="Agency FB" pitchFamily="34" charset="0"/>
              </a:rPr>
              <a:t>Administrasi pendidikan adalah segenap proses pengerahan dan pengintegrasian segala sesuatu, baik personal, spiritual dan material yg bersangkutan </a:t>
            </a:r>
            <a:r>
              <a:rPr lang="id-ID" sz="3200" noProof="1" smtClean="0">
                <a:latin typeface="Agency FB" pitchFamily="34" charset="0"/>
              </a:rPr>
              <a:t>d</a:t>
            </a:r>
            <a:r>
              <a:rPr lang="en-US" sz="3200" noProof="1" smtClean="0">
                <a:latin typeface="Agency FB" pitchFamily="34" charset="0"/>
              </a:rPr>
              <a:t>gn pencapaian tujuan pendidikan (Purwanto).</a:t>
            </a:r>
          </a:p>
          <a:p>
            <a:r>
              <a:rPr lang="en-US" sz="3200" noProof="1" smtClean="0">
                <a:latin typeface="Agency FB" pitchFamily="34" charset="0"/>
              </a:rPr>
              <a:t>Administrasi pendidikan merupakan serangkaian kegiatan yg berurutan dlm rangka memanfaatkan semua potensi utk mencapai tujuan pendidikan scr efektif dan efisien (Riva’i).</a:t>
            </a:r>
            <a:endParaRPr lang="en-US" sz="3200" noProof="1">
              <a:latin typeface="Agency FB" pitchFamily="34" charset="0"/>
            </a:endParaRPr>
          </a:p>
        </p:txBody>
      </p:sp>
      <p:pic>
        <p:nvPicPr>
          <p:cNvPr id="217090" name="Picture 2"/>
          <p:cNvPicPr>
            <a:picLocks noChangeAspect="1" noChangeArrowheads="1"/>
          </p:cNvPicPr>
          <p:nvPr/>
        </p:nvPicPr>
        <p:blipFill>
          <a:blip r:embed="rId2" cstate="print"/>
          <a:srcRect/>
          <a:stretch>
            <a:fillRect/>
          </a:stretch>
        </p:blipFill>
        <p:spPr bwMode="auto">
          <a:xfrm>
            <a:off x="357158" y="1428736"/>
            <a:ext cx="2071702" cy="1928826"/>
          </a:xfrm>
          <a:prstGeom prst="rect">
            <a:avLst/>
          </a:prstGeom>
          <a:noFill/>
          <a:ln w="9525">
            <a:noFill/>
            <a:miter lim="800000"/>
            <a:headEnd/>
            <a:tailEnd/>
          </a:ln>
        </p:spPr>
      </p:pic>
      <p:sp>
        <p:nvSpPr>
          <p:cNvPr id="5" name="TextBox 4"/>
          <p:cNvSpPr txBox="1"/>
          <p:nvPr/>
        </p:nvSpPr>
        <p:spPr>
          <a:xfrm>
            <a:off x="642910" y="2643182"/>
            <a:ext cx="1500198" cy="646331"/>
          </a:xfrm>
          <a:prstGeom prst="rect">
            <a:avLst/>
          </a:prstGeom>
          <a:noFill/>
        </p:spPr>
        <p:txBody>
          <a:bodyPr wrap="square" rtlCol="0">
            <a:spAutoFit/>
          </a:bodyPr>
          <a:lstStyle/>
          <a:p>
            <a:r>
              <a:rPr lang="en-US" b="1" noProof="1" smtClean="0"/>
              <a:t>Manajemen Pendidikan </a:t>
            </a:r>
            <a:endParaRPr lang="en-US" b="1" noProof="1"/>
          </a:p>
        </p:txBody>
      </p:sp>
      <p:pic>
        <p:nvPicPr>
          <p:cNvPr id="217091" name="Picture 3"/>
          <p:cNvPicPr>
            <a:picLocks noChangeAspect="1" noChangeArrowheads="1"/>
          </p:cNvPicPr>
          <p:nvPr/>
        </p:nvPicPr>
        <p:blipFill>
          <a:blip r:embed="rId3" cstate="print"/>
          <a:srcRect/>
          <a:stretch>
            <a:fillRect/>
          </a:stretch>
        </p:blipFill>
        <p:spPr bwMode="auto">
          <a:xfrm>
            <a:off x="0" y="3429000"/>
            <a:ext cx="2571736" cy="2214578"/>
          </a:xfrm>
          <a:prstGeom prst="rect">
            <a:avLst/>
          </a:prstGeom>
          <a:noFill/>
          <a:ln w="9525">
            <a:noFill/>
            <a:miter lim="800000"/>
            <a:headEnd/>
            <a:tailEnd/>
          </a:ln>
        </p:spPr>
      </p:pic>
      <p:sp>
        <p:nvSpPr>
          <p:cNvPr id="6" name="TextBox 5"/>
          <p:cNvSpPr txBox="1"/>
          <p:nvPr/>
        </p:nvSpPr>
        <p:spPr>
          <a:xfrm>
            <a:off x="428596" y="5143512"/>
            <a:ext cx="1357322" cy="646331"/>
          </a:xfrm>
          <a:prstGeom prst="rect">
            <a:avLst/>
          </a:prstGeom>
          <a:noFill/>
        </p:spPr>
        <p:txBody>
          <a:bodyPr wrap="square" rtlCol="0">
            <a:spAutoFit/>
          </a:bodyPr>
          <a:lstStyle/>
          <a:p>
            <a:pPr algn="ctr"/>
            <a:r>
              <a:rPr lang="en-US" b="1" noProof="1" smtClean="0"/>
              <a:t>Potensi Organisasi </a:t>
            </a:r>
            <a:endParaRPr lang="en-US" b="1" noProof="1"/>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214290"/>
            <a:ext cx="6929486" cy="757222"/>
          </a:xfrm>
        </p:spPr>
        <p:txBody>
          <a:bodyPr/>
          <a:lstStyle/>
          <a:p>
            <a:pPr algn="ctr"/>
            <a:r>
              <a:rPr lang="en-US" sz="3200" noProof="1" smtClean="0">
                <a:latin typeface="Agency FB" pitchFamily="34" charset="0"/>
              </a:rPr>
              <a:t>Tujuan dan Manfaat Manajemen Pendidikan</a:t>
            </a:r>
            <a:endParaRPr lang="en-US" sz="3200" noProof="1">
              <a:latin typeface="Agency FB" pitchFamily="34" charset="0"/>
            </a:endParaRPr>
          </a:p>
        </p:txBody>
      </p:sp>
      <p:sp>
        <p:nvSpPr>
          <p:cNvPr id="3" name="Content Placeholder 2"/>
          <p:cNvSpPr>
            <a:spLocks noGrp="1"/>
          </p:cNvSpPr>
          <p:nvPr>
            <p:ph idx="1"/>
          </p:nvPr>
        </p:nvSpPr>
        <p:spPr>
          <a:xfrm>
            <a:off x="142844" y="1357298"/>
            <a:ext cx="6643734" cy="4643470"/>
          </a:xfrm>
        </p:spPr>
        <p:txBody>
          <a:bodyPr/>
          <a:lstStyle/>
          <a:p>
            <a:pPr>
              <a:buFont typeface="Wingdings" pitchFamily="2" charset="2"/>
              <a:buChar char="v"/>
            </a:pPr>
            <a:r>
              <a:rPr lang="en-US" sz="2800" b="1" noProof="1" smtClean="0">
                <a:latin typeface="Agency FB" pitchFamily="34" charset="0"/>
              </a:rPr>
              <a:t>Terwujudnya proses pembelajaran yg PAKEM</a:t>
            </a:r>
          </a:p>
          <a:p>
            <a:pPr>
              <a:buFont typeface="Wingdings" pitchFamily="2" charset="2"/>
              <a:buChar char="v"/>
            </a:pPr>
            <a:r>
              <a:rPr lang="en-US" sz="2800" b="1" noProof="1" smtClean="0">
                <a:latin typeface="Agency FB" pitchFamily="34" charset="0"/>
              </a:rPr>
              <a:t>Terciptanya peserta didik yg…</a:t>
            </a:r>
            <a:r>
              <a:rPr lang="id-ID" sz="2800" b="1" noProof="1" smtClean="0">
                <a:latin typeface="Agency FB" pitchFamily="34" charset="0"/>
              </a:rPr>
              <a:t> ??</a:t>
            </a:r>
            <a:r>
              <a:rPr lang="en-US" sz="2800" b="1" noProof="1" smtClean="0">
                <a:latin typeface="Agency FB" pitchFamily="34" charset="0"/>
              </a:rPr>
              <a:t>?</a:t>
            </a:r>
          </a:p>
          <a:p>
            <a:pPr>
              <a:buFont typeface="Wingdings" pitchFamily="2" charset="2"/>
              <a:buChar char="v"/>
            </a:pPr>
            <a:r>
              <a:rPr lang="en-US" sz="2800" b="1" noProof="1" smtClean="0">
                <a:latin typeface="Agency FB" pitchFamily="34" charset="0"/>
              </a:rPr>
              <a:t>Terpenuhinya kompetensi Tendik</a:t>
            </a:r>
          </a:p>
          <a:p>
            <a:pPr>
              <a:buFont typeface="Wingdings" pitchFamily="2" charset="2"/>
              <a:buChar char="v"/>
            </a:pPr>
            <a:r>
              <a:rPr lang="en-US" sz="2800" b="1" noProof="1" smtClean="0">
                <a:latin typeface="Agency FB" pitchFamily="34" charset="0"/>
              </a:rPr>
              <a:t>Tercapainya tujuan pnddkn scr efektif dan efisien</a:t>
            </a:r>
          </a:p>
          <a:p>
            <a:pPr>
              <a:buFont typeface="Wingdings" pitchFamily="2" charset="2"/>
              <a:buChar char="v"/>
            </a:pPr>
            <a:r>
              <a:rPr lang="en-US" sz="2800" b="1" noProof="1" smtClean="0">
                <a:latin typeface="Agency FB" pitchFamily="34" charset="0"/>
              </a:rPr>
              <a:t>Terbekalinya Tendik dgn konsep manjemn pnddkn</a:t>
            </a:r>
          </a:p>
          <a:p>
            <a:pPr>
              <a:buFont typeface="Wingdings" pitchFamily="2" charset="2"/>
              <a:buChar char="v"/>
            </a:pPr>
            <a:r>
              <a:rPr lang="en-US" sz="2800" b="1" noProof="1" smtClean="0">
                <a:latin typeface="Agency FB" pitchFamily="34" charset="0"/>
              </a:rPr>
              <a:t>Teratasinya masalah mutu pnddkn</a:t>
            </a:r>
          </a:p>
          <a:p>
            <a:pPr>
              <a:buFont typeface="Wingdings" pitchFamily="2" charset="2"/>
              <a:buChar char="v"/>
            </a:pPr>
            <a:r>
              <a:rPr lang="en-US" sz="2800" b="1" noProof="1" smtClean="0">
                <a:latin typeface="Agency FB" pitchFamily="34" charset="0"/>
              </a:rPr>
              <a:t>Terciptanya perencanaan pendidikan yg merata, bermutu, relevan, dan akuntabel</a:t>
            </a:r>
          </a:p>
          <a:p>
            <a:pPr>
              <a:buFont typeface="Wingdings" pitchFamily="2" charset="2"/>
              <a:buChar char="v"/>
            </a:pPr>
            <a:r>
              <a:rPr lang="en-US" sz="2800" b="1" noProof="1" smtClean="0">
                <a:latin typeface="Agency FB" pitchFamily="34" charset="0"/>
              </a:rPr>
              <a:t>Meningkatnya citra positif pnddkn (Husain Usman)</a:t>
            </a:r>
            <a:endParaRPr lang="en-US" sz="2800" b="1" noProof="1">
              <a:latin typeface="Agency FB" pitchFamily="34" charset="0"/>
            </a:endParaRPr>
          </a:p>
        </p:txBody>
      </p:sp>
      <p:pic>
        <p:nvPicPr>
          <p:cNvPr id="225282" name="Picture 2" descr="g1108644"/>
          <p:cNvPicPr>
            <a:picLocks noChangeAspect="1" noChangeArrowheads="1"/>
          </p:cNvPicPr>
          <p:nvPr/>
        </p:nvPicPr>
        <p:blipFill>
          <a:blip r:embed="rId2" cstate="print"/>
          <a:srcRect/>
          <a:stretch>
            <a:fillRect/>
          </a:stretch>
        </p:blipFill>
        <p:spPr bwMode="auto">
          <a:xfrm>
            <a:off x="6643702" y="1285860"/>
            <a:ext cx="2357454" cy="2286016"/>
          </a:xfrm>
          <a:prstGeom prst="rect">
            <a:avLst/>
          </a:prstGeom>
          <a:noFill/>
          <a:ln w="9525">
            <a:noFill/>
            <a:miter lim="800000"/>
            <a:headEnd/>
            <a:tailEnd/>
          </a:ln>
        </p:spPr>
      </p:pic>
      <p:pic>
        <p:nvPicPr>
          <p:cNvPr id="225283" name="Picture 3" descr="g0501528"/>
          <p:cNvPicPr>
            <a:picLocks noChangeAspect="1" noChangeArrowheads="1"/>
          </p:cNvPicPr>
          <p:nvPr/>
        </p:nvPicPr>
        <p:blipFill>
          <a:blip r:embed="rId3" cstate="print"/>
          <a:srcRect/>
          <a:stretch>
            <a:fillRect/>
          </a:stretch>
        </p:blipFill>
        <p:spPr bwMode="auto">
          <a:xfrm>
            <a:off x="6702568" y="3714752"/>
            <a:ext cx="2298588" cy="2643206"/>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71538" y="301625"/>
            <a:ext cx="7612087" cy="1143000"/>
          </a:xfrm>
        </p:spPr>
        <p:txBody>
          <a:bodyPr anchor="ctr"/>
          <a:lstStyle/>
          <a:p>
            <a:pPr algn="ctr"/>
            <a:r>
              <a:rPr lang="en-US" sz="5400" b="1" noProof="1" smtClean="0">
                <a:solidFill>
                  <a:srgbClr val="FFFF00"/>
                </a:solidFill>
                <a:latin typeface="Agency FB" pitchFamily="34" charset="0"/>
              </a:rPr>
              <a:t>Manajemen Pendidikan Nasional </a:t>
            </a:r>
            <a:endParaRPr lang="en-US" sz="5400" b="1" noProof="1">
              <a:solidFill>
                <a:srgbClr val="FFFF00"/>
              </a:solidFill>
              <a:latin typeface="Agency FB" pitchFamily="34" charset="0"/>
            </a:endParaRPr>
          </a:p>
        </p:txBody>
      </p:sp>
      <p:sp>
        <p:nvSpPr>
          <p:cNvPr id="3" name="Content Placeholder 2"/>
          <p:cNvSpPr>
            <a:spLocks noGrp="1"/>
          </p:cNvSpPr>
          <p:nvPr>
            <p:ph idx="1"/>
          </p:nvPr>
        </p:nvSpPr>
        <p:spPr>
          <a:xfrm>
            <a:off x="1142976" y="2000240"/>
            <a:ext cx="7286676" cy="4143404"/>
          </a:xfrm>
        </p:spPr>
        <p:txBody>
          <a:bodyPr anchor="ctr"/>
          <a:lstStyle/>
          <a:p>
            <a:pPr>
              <a:buNone/>
            </a:pPr>
            <a:r>
              <a:rPr lang="en-US" sz="3600" b="1" noProof="1" smtClean="0">
                <a:effectLst>
                  <a:outerShdw blurRad="38100" dist="38100" dir="2700000" algn="tl">
                    <a:srgbClr val="000000">
                      <a:alpha val="43137"/>
                    </a:srgbClr>
                  </a:outerShdw>
                </a:effectLst>
                <a:latin typeface="Berlin Sans FB" pitchFamily="34" charset="0"/>
                <a:ea typeface="Arial Unicode MS" pitchFamily="34" charset="-128"/>
                <a:cs typeface="Arial Unicode MS" pitchFamily="34" charset="-128"/>
              </a:rPr>
              <a:t>Tiga unsur (inti) manajemen pendidikan nasional;</a:t>
            </a:r>
          </a:p>
          <a:p>
            <a:r>
              <a:rPr lang="en-US" sz="3600" b="1" noProof="1" smtClean="0">
                <a:effectLst>
                  <a:outerShdw blurRad="38100" dist="38100" dir="2700000" algn="tl">
                    <a:srgbClr val="000000">
                      <a:alpha val="43137"/>
                    </a:srgbClr>
                  </a:outerShdw>
                </a:effectLst>
                <a:latin typeface="Berlin Sans FB" pitchFamily="34" charset="0"/>
                <a:ea typeface="Arial Unicode MS" pitchFamily="34" charset="-128"/>
                <a:cs typeface="Arial Unicode MS" pitchFamily="34" charset="-128"/>
              </a:rPr>
              <a:t>Koordinasi, </a:t>
            </a:r>
          </a:p>
          <a:p>
            <a:r>
              <a:rPr lang="en-US" sz="3600" b="1" noProof="1" smtClean="0">
                <a:effectLst>
                  <a:outerShdw blurRad="38100" dist="38100" dir="2700000" algn="tl">
                    <a:srgbClr val="000000">
                      <a:alpha val="43137"/>
                    </a:srgbClr>
                  </a:outerShdw>
                </a:effectLst>
                <a:latin typeface="Berlin Sans FB" pitchFamily="34" charset="0"/>
                <a:ea typeface="Arial Unicode MS" pitchFamily="34" charset="-128"/>
                <a:cs typeface="Arial Unicode MS" pitchFamily="34" charset="-128"/>
              </a:rPr>
              <a:t>Kerjasama,</a:t>
            </a:r>
          </a:p>
          <a:p>
            <a:r>
              <a:rPr lang="en-US" sz="3600" b="1" noProof="1" smtClean="0">
                <a:effectLst>
                  <a:outerShdw blurRad="38100" dist="38100" dir="2700000" algn="tl">
                    <a:srgbClr val="000000">
                      <a:alpha val="43137"/>
                    </a:srgbClr>
                  </a:outerShdw>
                </a:effectLst>
                <a:latin typeface="Berlin Sans FB" pitchFamily="34" charset="0"/>
                <a:ea typeface="Arial Unicode MS" pitchFamily="34" charset="-128"/>
                <a:cs typeface="Arial Unicode MS" pitchFamily="34" charset="-128"/>
              </a:rPr>
              <a:t>Komunikasi dalam mengelola keseluruhan pelaksanaan pendidikan nasional</a:t>
            </a:r>
            <a:endParaRPr lang="en-US" sz="3600" b="1" noProof="1">
              <a:effectLst>
                <a:outerShdw blurRad="38100" dist="38100" dir="2700000" algn="tl">
                  <a:srgbClr val="000000">
                    <a:alpha val="43137"/>
                  </a:srgbClr>
                </a:outerShdw>
              </a:effectLst>
              <a:latin typeface="Berlin Sans FB" pitchFamily="34" charset="0"/>
              <a:ea typeface="Arial Unicode MS" pitchFamily="34" charset="-128"/>
              <a:cs typeface="Arial Unicode MS" pitchFamily="34" charset="-128"/>
            </a:endParaRPr>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676400" y="457200"/>
            <a:ext cx="7010400" cy="828660"/>
          </a:xfrm>
        </p:spPr>
        <p:txBody>
          <a:bodyPr/>
          <a:lstStyle/>
          <a:p>
            <a:r>
              <a:rPr lang="en-US" b="1" noProof="1" smtClean="0">
                <a:latin typeface="Comic Sans MS" pitchFamily="66" charset="0"/>
              </a:rPr>
              <a:t>Masalah Makro Pendidikan</a:t>
            </a:r>
            <a:endParaRPr lang="en-US" b="1" noProof="1">
              <a:latin typeface="Comic Sans MS" pitchFamily="66" charset="0"/>
            </a:endParaRPr>
          </a:p>
        </p:txBody>
      </p:sp>
      <p:sp>
        <p:nvSpPr>
          <p:cNvPr id="3" name="Content Placeholder 2"/>
          <p:cNvSpPr>
            <a:spLocks noGrp="1"/>
          </p:cNvSpPr>
          <p:nvPr>
            <p:ph idx="1"/>
          </p:nvPr>
        </p:nvSpPr>
        <p:spPr>
          <a:xfrm>
            <a:off x="2643174" y="1690694"/>
            <a:ext cx="6186502" cy="4667264"/>
          </a:xfrm>
        </p:spPr>
        <p:txBody>
          <a:bodyPr/>
          <a:lstStyle/>
          <a:p>
            <a:pPr marL="457200" indent="-457200">
              <a:buFont typeface="+mj-lt"/>
              <a:buAutoNum type="arabicPeriod"/>
            </a:pPr>
            <a:r>
              <a:rPr lang="en-US" sz="2400" b="1" noProof="1" smtClean="0">
                <a:latin typeface="Comic Sans MS" pitchFamily="66" charset="0"/>
              </a:rPr>
              <a:t>Politisasi pendidikan,</a:t>
            </a:r>
          </a:p>
          <a:p>
            <a:pPr marL="457200" indent="-457200">
              <a:buFont typeface="+mj-lt"/>
              <a:buAutoNum type="arabicPeriod"/>
            </a:pPr>
            <a:r>
              <a:rPr lang="en-US" sz="2400" b="1" noProof="1" smtClean="0">
                <a:latin typeface="Comic Sans MS" pitchFamily="66" charset="0"/>
              </a:rPr>
              <a:t>Dehumanisasi pendidikan,</a:t>
            </a:r>
          </a:p>
          <a:p>
            <a:pPr marL="457200" indent="-457200">
              <a:buFont typeface="+mj-lt"/>
              <a:buAutoNum type="arabicPeriod"/>
            </a:pPr>
            <a:r>
              <a:rPr lang="en-US" sz="2400" b="1" noProof="1" smtClean="0">
                <a:latin typeface="Comic Sans MS" pitchFamily="66" charset="0"/>
              </a:rPr>
              <a:t>Sekedar memugar substansi kurikulum,</a:t>
            </a:r>
          </a:p>
          <a:p>
            <a:pPr marL="457200" indent="-457200">
              <a:buFont typeface="+mj-lt"/>
              <a:buAutoNum type="arabicPeriod"/>
            </a:pPr>
            <a:r>
              <a:rPr lang="en-US" sz="2400" b="1" noProof="1" smtClean="0">
                <a:latin typeface="Comic Sans MS" pitchFamily="66" charset="0"/>
              </a:rPr>
              <a:t>Menempatkan prestasi akademis bidang kognitif rendah sbg ukuran keberhasilan,</a:t>
            </a:r>
          </a:p>
          <a:p>
            <a:pPr marL="457200" indent="-457200">
              <a:buFont typeface="+mj-lt"/>
              <a:buAutoNum type="arabicPeriod"/>
            </a:pPr>
            <a:r>
              <a:rPr lang="en-US" sz="2400" b="1" noProof="1" smtClean="0">
                <a:latin typeface="Comic Sans MS" pitchFamily="66" charset="0"/>
              </a:rPr>
              <a:t>Praktik jual gelar,</a:t>
            </a:r>
          </a:p>
          <a:p>
            <a:pPr marL="457200" indent="-457200">
              <a:buFont typeface="+mj-lt"/>
              <a:buAutoNum type="arabicPeriod"/>
            </a:pPr>
            <a:r>
              <a:rPr lang="en-US" sz="2400" b="1" noProof="1" smtClean="0">
                <a:latin typeface="Comic Sans MS" pitchFamily="66" charset="0"/>
              </a:rPr>
              <a:t>Tidak adanya </a:t>
            </a:r>
            <a:r>
              <a:rPr lang="en-US" sz="2400" b="1" i="1" noProof="1" smtClean="0">
                <a:latin typeface="Comic Sans MS" pitchFamily="66" charset="0"/>
              </a:rPr>
              <a:t>political will,</a:t>
            </a:r>
          </a:p>
          <a:p>
            <a:pPr marL="457200" indent="-457200">
              <a:buFont typeface="+mj-lt"/>
              <a:buAutoNum type="arabicPeriod"/>
            </a:pPr>
            <a:r>
              <a:rPr lang="en-US" sz="2400" b="1" noProof="1" smtClean="0">
                <a:latin typeface="Comic Sans MS" pitchFamily="66" charset="0"/>
              </a:rPr>
              <a:t>Distorsi kemampuan Tendik</a:t>
            </a:r>
          </a:p>
          <a:p>
            <a:pPr marL="457200" indent="-457200">
              <a:buFont typeface="+mj-lt"/>
              <a:buAutoNum type="arabicPeriod"/>
            </a:pPr>
            <a:r>
              <a:rPr lang="en-US" sz="2400" b="1" noProof="1" smtClean="0">
                <a:latin typeface="Comic Sans MS" pitchFamily="66" charset="0"/>
              </a:rPr>
              <a:t>Aspek manajemen (Gaffar; 2004).</a:t>
            </a:r>
            <a:endParaRPr lang="en-US" sz="2400" b="1" noProof="1">
              <a:latin typeface="Comic Sans MS" pitchFamily="66" charset="0"/>
            </a:endParaRPr>
          </a:p>
        </p:txBody>
      </p:sp>
      <p:grpSp>
        <p:nvGrpSpPr>
          <p:cNvPr id="214018" name="Group 2"/>
          <p:cNvGrpSpPr>
            <a:grpSpLocks noChangeAspect="1"/>
          </p:cNvGrpSpPr>
          <p:nvPr/>
        </p:nvGrpSpPr>
        <p:grpSpPr bwMode="auto">
          <a:xfrm>
            <a:off x="357158" y="2071678"/>
            <a:ext cx="2357454" cy="3714776"/>
            <a:chOff x="5165" y="5055"/>
            <a:chExt cx="1533" cy="2490"/>
          </a:xfrm>
        </p:grpSpPr>
        <p:sp>
          <p:nvSpPr>
            <p:cNvPr id="214019" name="AutoShape 3"/>
            <p:cNvSpPr>
              <a:spLocks noChangeAspect="1" noChangeArrowheads="1"/>
            </p:cNvSpPr>
            <p:nvPr/>
          </p:nvSpPr>
          <p:spPr bwMode="auto">
            <a:xfrm>
              <a:off x="5165" y="5055"/>
              <a:ext cx="1533" cy="249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grpSp>
          <p:nvGrpSpPr>
            <p:cNvPr id="214020" name="Group 4"/>
            <p:cNvGrpSpPr>
              <a:grpSpLocks/>
            </p:cNvGrpSpPr>
            <p:nvPr/>
          </p:nvGrpSpPr>
          <p:grpSpPr bwMode="auto">
            <a:xfrm>
              <a:off x="5901" y="5503"/>
              <a:ext cx="114" cy="194"/>
              <a:chOff x="5901" y="5503"/>
              <a:chExt cx="114" cy="194"/>
            </a:xfrm>
          </p:grpSpPr>
          <p:sp>
            <p:nvSpPr>
              <p:cNvPr id="214021" name="Freeform 5"/>
              <p:cNvSpPr>
                <a:spLocks/>
              </p:cNvSpPr>
              <p:nvPr/>
            </p:nvSpPr>
            <p:spPr bwMode="auto">
              <a:xfrm>
                <a:off x="5901" y="5503"/>
                <a:ext cx="96" cy="192"/>
              </a:xfrm>
              <a:custGeom>
                <a:avLst/>
                <a:gdLst/>
                <a:ahLst/>
                <a:cxnLst>
                  <a:cxn ang="0">
                    <a:pos x="87" y="384"/>
                  </a:cxn>
                  <a:cxn ang="0">
                    <a:pos x="75" y="307"/>
                  </a:cxn>
                  <a:cxn ang="0">
                    <a:pos x="44" y="258"/>
                  </a:cxn>
                  <a:cxn ang="0">
                    <a:pos x="27" y="199"/>
                  </a:cxn>
                  <a:cxn ang="0">
                    <a:pos x="35" y="148"/>
                  </a:cxn>
                  <a:cxn ang="0">
                    <a:pos x="41" y="117"/>
                  </a:cxn>
                  <a:cxn ang="0">
                    <a:pos x="27" y="70"/>
                  </a:cxn>
                  <a:cxn ang="0">
                    <a:pos x="0" y="32"/>
                  </a:cxn>
                  <a:cxn ang="0">
                    <a:pos x="16" y="5"/>
                  </a:cxn>
                  <a:cxn ang="0">
                    <a:pos x="44" y="0"/>
                  </a:cxn>
                  <a:cxn ang="0">
                    <a:pos x="73" y="5"/>
                  </a:cxn>
                  <a:cxn ang="0">
                    <a:pos x="89" y="26"/>
                  </a:cxn>
                  <a:cxn ang="0">
                    <a:pos x="103" y="43"/>
                  </a:cxn>
                  <a:cxn ang="0">
                    <a:pos x="155" y="115"/>
                  </a:cxn>
                  <a:cxn ang="0">
                    <a:pos x="193" y="183"/>
                  </a:cxn>
                  <a:cxn ang="0">
                    <a:pos x="179" y="273"/>
                  </a:cxn>
                  <a:cxn ang="0">
                    <a:pos x="157" y="384"/>
                  </a:cxn>
                  <a:cxn ang="0">
                    <a:pos x="87" y="384"/>
                  </a:cxn>
                </a:cxnLst>
                <a:rect l="0" t="0" r="r" b="b"/>
                <a:pathLst>
                  <a:path w="193" h="384">
                    <a:moveTo>
                      <a:pt x="87" y="384"/>
                    </a:moveTo>
                    <a:lnTo>
                      <a:pt x="75" y="307"/>
                    </a:lnTo>
                    <a:lnTo>
                      <a:pt x="44" y="258"/>
                    </a:lnTo>
                    <a:lnTo>
                      <a:pt x="27" y="199"/>
                    </a:lnTo>
                    <a:lnTo>
                      <a:pt x="35" y="148"/>
                    </a:lnTo>
                    <a:lnTo>
                      <a:pt x="41" y="117"/>
                    </a:lnTo>
                    <a:lnTo>
                      <a:pt x="27" y="70"/>
                    </a:lnTo>
                    <a:lnTo>
                      <a:pt x="0" y="32"/>
                    </a:lnTo>
                    <a:lnTo>
                      <a:pt x="16" y="5"/>
                    </a:lnTo>
                    <a:lnTo>
                      <a:pt x="44" y="0"/>
                    </a:lnTo>
                    <a:lnTo>
                      <a:pt x="73" y="5"/>
                    </a:lnTo>
                    <a:lnTo>
                      <a:pt x="89" y="26"/>
                    </a:lnTo>
                    <a:lnTo>
                      <a:pt x="103" y="43"/>
                    </a:lnTo>
                    <a:lnTo>
                      <a:pt x="155" y="115"/>
                    </a:lnTo>
                    <a:lnTo>
                      <a:pt x="193" y="183"/>
                    </a:lnTo>
                    <a:lnTo>
                      <a:pt x="179" y="273"/>
                    </a:lnTo>
                    <a:lnTo>
                      <a:pt x="157" y="384"/>
                    </a:lnTo>
                    <a:lnTo>
                      <a:pt x="87" y="384"/>
                    </a:lnTo>
                    <a:close/>
                  </a:path>
                </a:pathLst>
              </a:custGeom>
              <a:solidFill>
                <a:srgbClr val="FFE0C0"/>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4022" name="Freeform 6"/>
              <p:cNvSpPr>
                <a:spLocks/>
              </p:cNvSpPr>
              <p:nvPr/>
            </p:nvSpPr>
            <p:spPr bwMode="auto">
              <a:xfrm>
                <a:off x="5917" y="5655"/>
                <a:ext cx="98" cy="42"/>
              </a:xfrm>
              <a:custGeom>
                <a:avLst/>
                <a:gdLst/>
                <a:ahLst/>
                <a:cxnLst>
                  <a:cxn ang="0">
                    <a:pos x="0" y="0"/>
                  </a:cxn>
                  <a:cxn ang="0">
                    <a:pos x="10" y="84"/>
                  </a:cxn>
                  <a:cxn ang="0">
                    <a:pos x="195" y="84"/>
                  </a:cxn>
                  <a:cxn ang="0">
                    <a:pos x="185" y="0"/>
                  </a:cxn>
                  <a:cxn ang="0">
                    <a:pos x="115" y="11"/>
                  </a:cxn>
                  <a:cxn ang="0">
                    <a:pos x="0" y="0"/>
                  </a:cxn>
                </a:cxnLst>
                <a:rect l="0" t="0" r="r" b="b"/>
                <a:pathLst>
                  <a:path w="195" h="84">
                    <a:moveTo>
                      <a:pt x="0" y="0"/>
                    </a:moveTo>
                    <a:lnTo>
                      <a:pt x="10" y="84"/>
                    </a:lnTo>
                    <a:lnTo>
                      <a:pt x="195" y="84"/>
                    </a:lnTo>
                    <a:lnTo>
                      <a:pt x="185" y="0"/>
                    </a:lnTo>
                    <a:lnTo>
                      <a:pt x="115" y="11"/>
                    </a:lnTo>
                    <a:lnTo>
                      <a:pt x="0" y="0"/>
                    </a:lnTo>
                    <a:close/>
                  </a:path>
                </a:pathLst>
              </a:custGeom>
              <a:solidFill>
                <a:srgbClr val="FFFFFF"/>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14023" name="Freeform 7"/>
            <p:cNvSpPr>
              <a:spLocks/>
            </p:cNvSpPr>
            <p:nvPr/>
          </p:nvSpPr>
          <p:spPr bwMode="auto">
            <a:xfrm>
              <a:off x="5341" y="5652"/>
              <a:ext cx="455" cy="602"/>
            </a:xfrm>
            <a:custGeom>
              <a:avLst/>
              <a:gdLst/>
              <a:ahLst/>
              <a:cxnLst>
                <a:cxn ang="0">
                  <a:pos x="54" y="208"/>
                </a:cxn>
                <a:cxn ang="0">
                  <a:pos x="125" y="145"/>
                </a:cxn>
                <a:cxn ang="0">
                  <a:pos x="410" y="57"/>
                </a:cxn>
                <a:cxn ang="0">
                  <a:pos x="587" y="10"/>
                </a:cxn>
                <a:cxn ang="0">
                  <a:pos x="650" y="0"/>
                </a:cxn>
                <a:cxn ang="0">
                  <a:pos x="739" y="137"/>
                </a:cxn>
                <a:cxn ang="0">
                  <a:pos x="785" y="290"/>
                </a:cxn>
                <a:cxn ang="0">
                  <a:pos x="810" y="434"/>
                </a:cxn>
                <a:cxn ang="0">
                  <a:pos x="810" y="695"/>
                </a:cxn>
                <a:cxn ang="0">
                  <a:pos x="910" y="952"/>
                </a:cxn>
                <a:cxn ang="0">
                  <a:pos x="899" y="1071"/>
                </a:cxn>
                <a:cxn ang="0">
                  <a:pos x="765" y="1142"/>
                </a:cxn>
                <a:cxn ang="0">
                  <a:pos x="420" y="1205"/>
                </a:cxn>
                <a:cxn ang="0">
                  <a:pos x="295" y="1133"/>
                </a:cxn>
                <a:cxn ang="0">
                  <a:pos x="215" y="927"/>
                </a:cxn>
                <a:cxn ang="0">
                  <a:pos x="152" y="701"/>
                </a:cxn>
                <a:cxn ang="0">
                  <a:pos x="35" y="584"/>
                </a:cxn>
                <a:cxn ang="0">
                  <a:pos x="9" y="461"/>
                </a:cxn>
                <a:cxn ang="0">
                  <a:pos x="0" y="308"/>
                </a:cxn>
                <a:cxn ang="0">
                  <a:pos x="54" y="208"/>
                </a:cxn>
              </a:cxnLst>
              <a:rect l="0" t="0" r="r" b="b"/>
              <a:pathLst>
                <a:path w="910" h="1205">
                  <a:moveTo>
                    <a:pt x="54" y="208"/>
                  </a:moveTo>
                  <a:lnTo>
                    <a:pt x="125" y="145"/>
                  </a:lnTo>
                  <a:lnTo>
                    <a:pt x="410" y="57"/>
                  </a:lnTo>
                  <a:lnTo>
                    <a:pt x="587" y="10"/>
                  </a:lnTo>
                  <a:lnTo>
                    <a:pt x="650" y="0"/>
                  </a:lnTo>
                  <a:lnTo>
                    <a:pt x="739" y="137"/>
                  </a:lnTo>
                  <a:lnTo>
                    <a:pt x="785" y="290"/>
                  </a:lnTo>
                  <a:lnTo>
                    <a:pt x="810" y="434"/>
                  </a:lnTo>
                  <a:lnTo>
                    <a:pt x="810" y="695"/>
                  </a:lnTo>
                  <a:lnTo>
                    <a:pt x="910" y="952"/>
                  </a:lnTo>
                  <a:lnTo>
                    <a:pt x="899" y="1071"/>
                  </a:lnTo>
                  <a:lnTo>
                    <a:pt x="765" y="1142"/>
                  </a:lnTo>
                  <a:lnTo>
                    <a:pt x="420" y="1205"/>
                  </a:lnTo>
                  <a:lnTo>
                    <a:pt x="295" y="1133"/>
                  </a:lnTo>
                  <a:lnTo>
                    <a:pt x="215" y="927"/>
                  </a:lnTo>
                  <a:lnTo>
                    <a:pt x="152" y="701"/>
                  </a:lnTo>
                  <a:lnTo>
                    <a:pt x="35" y="584"/>
                  </a:lnTo>
                  <a:lnTo>
                    <a:pt x="9" y="461"/>
                  </a:lnTo>
                  <a:lnTo>
                    <a:pt x="0" y="308"/>
                  </a:lnTo>
                  <a:lnTo>
                    <a:pt x="54" y="208"/>
                  </a:lnTo>
                  <a:close/>
                </a:path>
              </a:pathLst>
            </a:custGeom>
            <a:solidFill>
              <a:srgbClr val="FFFFFF"/>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214024" name="Group 8"/>
            <p:cNvGrpSpPr>
              <a:grpSpLocks/>
            </p:cNvGrpSpPr>
            <p:nvPr/>
          </p:nvGrpSpPr>
          <p:grpSpPr bwMode="auto">
            <a:xfrm>
              <a:off x="5530" y="5630"/>
              <a:ext cx="498" cy="660"/>
              <a:chOff x="5530" y="5630"/>
              <a:chExt cx="498" cy="660"/>
            </a:xfrm>
          </p:grpSpPr>
          <p:sp>
            <p:nvSpPr>
              <p:cNvPr id="214025" name="Freeform 9"/>
              <p:cNvSpPr>
                <a:spLocks/>
              </p:cNvSpPr>
              <p:nvPr/>
            </p:nvSpPr>
            <p:spPr bwMode="auto">
              <a:xfrm>
                <a:off x="5530" y="5630"/>
                <a:ext cx="498" cy="660"/>
              </a:xfrm>
              <a:custGeom>
                <a:avLst/>
                <a:gdLst/>
                <a:ahLst/>
                <a:cxnLst>
                  <a:cxn ang="0">
                    <a:pos x="0" y="81"/>
                  </a:cxn>
                  <a:cxn ang="0">
                    <a:pos x="55" y="159"/>
                  </a:cxn>
                  <a:cxn ang="0">
                    <a:pos x="126" y="276"/>
                  </a:cxn>
                  <a:cxn ang="0">
                    <a:pos x="198" y="431"/>
                  </a:cxn>
                  <a:cxn ang="0">
                    <a:pos x="256" y="582"/>
                  </a:cxn>
                  <a:cxn ang="0">
                    <a:pos x="296" y="706"/>
                  </a:cxn>
                  <a:cxn ang="0">
                    <a:pos x="366" y="961"/>
                  </a:cxn>
                  <a:cxn ang="0">
                    <a:pos x="387" y="1040"/>
                  </a:cxn>
                  <a:cxn ang="0">
                    <a:pos x="417" y="1091"/>
                  </a:cxn>
                  <a:cxn ang="0">
                    <a:pos x="442" y="1133"/>
                  </a:cxn>
                  <a:cxn ang="0">
                    <a:pos x="639" y="1265"/>
                  </a:cxn>
                  <a:cxn ang="0">
                    <a:pos x="712" y="1319"/>
                  </a:cxn>
                  <a:cxn ang="0">
                    <a:pos x="702" y="1185"/>
                  </a:cxn>
                  <a:cxn ang="0">
                    <a:pos x="670" y="1075"/>
                  </a:cxn>
                  <a:cxn ang="0">
                    <a:pos x="632" y="960"/>
                  </a:cxn>
                  <a:cxn ang="0">
                    <a:pos x="543" y="818"/>
                  </a:cxn>
                  <a:cxn ang="0">
                    <a:pos x="487" y="662"/>
                  </a:cxn>
                  <a:cxn ang="0">
                    <a:pos x="460" y="431"/>
                  </a:cxn>
                  <a:cxn ang="0">
                    <a:pos x="577" y="521"/>
                  </a:cxn>
                  <a:cxn ang="0">
                    <a:pos x="685" y="594"/>
                  </a:cxn>
                  <a:cxn ang="0">
                    <a:pos x="792" y="629"/>
                  </a:cxn>
                  <a:cxn ang="0">
                    <a:pos x="862" y="646"/>
                  </a:cxn>
                  <a:cxn ang="0">
                    <a:pos x="917" y="637"/>
                  </a:cxn>
                  <a:cxn ang="0">
                    <a:pos x="952" y="594"/>
                  </a:cxn>
                  <a:cxn ang="0">
                    <a:pos x="988" y="470"/>
                  </a:cxn>
                  <a:cxn ang="0">
                    <a:pos x="997" y="380"/>
                  </a:cxn>
                  <a:cxn ang="0">
                    <a:pos x="997" y="229"/>
                  </a:cxn>
                  <a:cxn ang="0">
                    <a:pos x="997" y="102"/>
                  </a:cxn>
                  <a:cxn ang="0">
                    <a:pos x="835" y="107"/>
                  </a:cxn>
                  <a:cxn ang="0">
                    <a:pos x="765" y="90"/>
                  </a:cxn>
                  <a:cxn ang="0">
                    <a:pos x="755" y="233"/>
                  </a:cxn>
                  <a:cxn ang="0">
                    <a:pos x="738" y="278"/>
                  </a:cxn>
                  <a:cxn ang="0">
                    <a:pos x="632" y="225"/>
                  </a:cxn>
                  <a:cxn ang="0">
                    <a:pos x="559" y="163"/>
                  </a:cxn>
                  <a:cxn ang="0">
                    <a:pos x="424" y="90"/>
                  </a:cxn>
                  <a:cxn ang="0">
                    <a:pos x="327" y="27"/>
                  </a:cxn>
                  <a:cxn ang="0">
                    <a:pos x="240" y="0"/>
                  </a:cxn>
                  <a:cxn ang="0">
                    <a:pos x="132" y="43"/>
                  </a:cxn>
                  <a:cxn ang="0">
                    <a:pos x="0" y="81"/>
                  </a:cxn>
                </a:cxnLst>
                <a:rect l="0" t="0" r="r" b="b"/>
                <a:pathLst>
                  <a:path w="997" h="1319">
                    <a:moveTo>
                      <a:pt x="0" y="81"/>
                    </a:moveTo>
                    <a:lnTo>
                      <a:pt x="55" y="159"/>
                    </a:lnTo>
                    <a:lnTo>
                      <a:pt x="126" y="276"/>
                    </a:lnTo>
                    <a:lnTo>
                      <a:pt x="198" y="431"/>
                    </a:lnTo>
                    <a:lnTo>
                      <a:pt x="256" y="582"/>
                    </a:lnTo>
                    <a:lnTo>
                      <a:pt x="296" y="706"/>
                    </a:lnTo>
                    <a:lnTo>
                      <a:pt x="366" y="961"/>
                    </a:lnTo>
                    <a:lnTo>
                      <a:pt x="387" y="1040"/>
                    </a:lnTo>
                    <a:lnTo>
                      <a:pt x="417" y="1091"/>
                    </a:lnTo>
                    <a:lnTo>
                      <a:pt x="442" y="1133"/>
                    </a:lnTo>
                    <a:lnTo>
                      <a:pt x="639" y="1265"/>
                    </a:lnTo>
                    <a:lnTo>
                      <a:pt x="712" y="1319"/>
                    </a:lnTo>
                    <a:lnTo>
                      <a:pt x="702" y="1185"/>
                    </a:lnTo>
                    <a:lnTo>
                      <a:pt x="670" y="1075"/>
                    </a:lnTo>
                    <a:lnTo>
                      <a:pt x="632" y="960"/>
                    </a:lnTo>
                    <a:lnTo>
                      <a:pt x="543" y="818"/>
                    </a:lnTo>
                    <a:lnTo>
                      <a:pt x="487" y="662"/>
                    </a:lnTo>
                    <a:lnTo>
                      <a:pt x="460" y="431"/>
                    </a:lnTo>
                    <a:lnTo>
                      <a:pt x="577" y="521"/>
                    </a:lnTo>
                    <a:lnTo>
                      <a:pt x="685" y="594"/>
                    </a:lnTo>
                    <a:lnTo>
                      <a:pt x="792" y="629"/>
                    </a:lnTo>
                    <a:lnTo>
                      <a:pt x="862" y="646"/>
                    </a:lnTo>
                    <a:lnTo>
                      <a:pt x="917" y="637"/>
                    </a:lnTo>
                    <a:lnTo>
                      <a:pt x="952" y="594"/>
                    </a:lnTo>
                    <a:lnTo>
                      <a:pt x="988" y="470"/>
                    </a:lnTo>
                    <a:lnTo>
                      <a:pt x="997" y="380"/>
                    </a:lnTo>
                    <a:lnTo>
                      <a:pt x="997" y="229"/>
                    </a:lnTo>
                    <a:lnTo>
                      <a:pt x="997" y="102"/>
                    </a:lnTo>
                    <a:lnTo>
                      <a:pt x="835" y="107"/>
                    </a:lnTo>
                    <a:lnTo>
                      <a:pt x="765" y="90"/>
                    </a:lnTo>
                    <a:lnTo>
                      <a:pt x="755" y="233"/>
                    </a:lnTo>
                    <a:lnTo>
                      <a:pt x="738" y="278"/>
                    </a:lnTo>
                    <a:lnTo>
                      <a:pt x="632" y="225"/>
                    </a:lnTo>
                    <a:lnTo>
                      <a:pt x="559" y="163"/>
                    </a:lnTo>
                    <a:lnTo>
                      <a:pt x="424" y="90"/>
                    </a:lnTo>
                    <a:lnTo>
                      <a:pt x="327" y="27"/>
                    </a:lnTo>
                    <a:lnTo>
                      <a:pt x="240" y="0"/>
                    </a:lnTo>
                    <a:lnTo>
                      <a:pt x="132" y="43"/>
                    </a:lnTo>
                    <a:lnTo>
                      <a:pt x="0" y="81"/>
                    </a:lnTo>
                    <a:close/>
                  </a:path>
                </a:pathLst>
              </a:custGeom>
              <a:solidFill>
                <a:srgbClr val="0000FF"/>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4026" name="Freeform 10"/>
              <p:cNvSpPr>
                <a:spLocks/>
              </p:cNvSpPr>
              <p:nvPr/>
            </p:nvSpPr>
            <p:spPr bwMode="auto">
              <a:xfrm>
                <a:off x="5563" y="5663"/>
                <a:ext cx="140" cy="399"/>
              </a:xfrm>
              <a:custGeom>
                <a:avLst/>
                <a:gdLst/>
                <a:ahLst/>
                <a:cxnLst>
                  <a:cxn ang="0">
                    <a:pos x="0" y="0"/>
                  </a:cxn>
                  <a:cxn ang="0">
                    <a:pos x="122" y="54"/>
                  </a:cxn>
                  <a:cxn ang="0">
                    <a:pos x="111" y="150"/>
                  </a:cxn>
                  <a:cxn ang="0">
                    <a:pos x="188" y="154"/>
                  </a:cxn>
                  <a:cxn ang="0">
                    <a:pos x="237" y="327"/>
                  </a:cxn>
                  <a:cxn ang="0">
                    <a:pos x="265" y="513"/>
                  </a:cxn>
                  <a:cxn ang="0">
                    <a:pos x="277" y="690"/>
                  </a:cxn>
                  <a:cxn ang="0">
                    <a:pos x="279" y="798"/>
                  </a:cxn>
                </a:cxnLst>
                <a:rect l="0" t="0" r="r" b="b"/>
                <a:pathLst>
                  <a:path w="279" h="798">
                    <a:moveTo>
                      <a:pt x="0" y="0"/>
                    </a:moveTo>
                    <a:lnTo>
                      <a:pt x="122" y="54"/>
                    </a:lnTo>
                    <a:lnTo>
                      <a:pt x="111" y="150"/>
                    </a:lnTo>
                    <a:lnTo>
                      <a:pt x="188" y="154"/>
                    </a:lnTo>
                    <a:lnTo>
                      <a:pt x="237" y="327"/>
                    </a:lnTo>
                    <a:lnTo>
                      <a:pt x="265" y="513"/>
                    </a:lnTo>
                    <a:lnTo>
                      <a:pt x="277" y="690"/>
                    </a:lnTo>
                    <a:lnTo>
                      <a:pt x="279" y="798"/>
                    </a:lnTo>
                  </a:path>
                </a:pathLst>
              </a:custGeom>
              <a:no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14027" name="Freeform 11"/>
            <p:cNvSpPr>
              <a:spLocks/>
            </p:cNvSpPr>
            <p:nvPr/>
          </p:nvSpPr>
          <p:spPr bwMode="auto">
            <a:xfrm>
              <a:off x="5410" y="5663"/>
              <a:ext cx="149" cy="123"/>
            </a:xfrm>
            <a:custGeom>
              <a:avLst/>
              <a:gdLst/>
              <a:ahLst/>
              <a:cxnLst>
                <a:cxn ang="0">
                  <a:pos x="27" y="78"/>
                </a:cxn>
                <a:cxn ang="0">
                  <a:pos x="0" y="119"/>
                </a:cxn>
                <a:cxn ang="0">
                  <a:pos x="129" y="247"/>
                </a:cxn>
                <a:cxn ang="0">
                  <a:pos x="171" y="96"/>
                </a:cxn>
                <a:cxn ang="0">
                  <a:pos x="299" y="171"/>
                </a:cxn>
                <a:cxn ang="0">
                  <a:pos x="293" y="42"/>
                </a:cxn>
                <a:cxn ang="0">
                  <a:pos x="215" y="0"/>
                </a:cxn>
                <a:cxn ang="0">
                  <a:pos x="27" y="78"/>
                </a:cxn>
              </a:cxnLst>
              <a:rect l="0" t="0" r="r" b="b"/>
              <a:pathLst>
                <a:path w="299" h="247">
                  <a:moveTo>
                    <a:pt x="27" y="78"/>
                  </a:moveTo>
                  <a:lnTo>
                    <a:pt x="0" y="119"/>
                  </a:lnTo>
                  <a:lnTo>
                    <a:pt x="129" y="247"/>
                  </a:lnTo>
                  <a:lnTo>
                    <a:pt x="171" y="96"/>
                  </a:lnTo>
                  <a:lnTo>
                    <a:pt x="299" y="171"/>
                  </a:lnTo>
                  <a:lnTo>
                    <a:pt x="293" y="42"/>
                  </a:lnTo>
                  <a:lnTo>
                    <a:pt x="215" y="0"/>
                  </a:lnTo>
                  <a:lnTo>
                    <a:pt x="27" y="78"/>
                  </a:lnTo>
                  <a:close/>
                </a:path>
              </a:pathLst>
            </a:custGeom>
            <a:solidFill>
              <a:srgbClr val="FFFFFF"/>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214028" name="Group 12"/>
            <p:cNvGrpSpPr>
              <a:grpSpLocks/>
            </p:cNvGrpSpPr>
            <p:nvPr/>
          </p:nvGrpSpPr>
          <p:grpSpPr bwMode="auto">
            <a:xfrm>
              <a:off x="5927" y="5061"/>
              <a:ext cx="697" cy="1755"/>
              <a:chOff x="5927" y="5061"/>
              <a:chExt cx="697" cy="1755"/>
            </a:xfrm>
          </p:grpSpPr>
          <p:grpSp>
            <p:nvGrpSpPr>
              <p:cNvPr id="214029" name="Group 13"/>
              <p:cNvGrpSpPr>
                <a:grpSpLocks/>
              </p:cNvGrpSpPr>
              <p:nvPr/>
            </p:nvGrpSpPr>
            <p:grpSpPr bwMode="auto">
              <a:xfrm>
                <a:off x="5943" y="5061"/>
                <a:ext cx="681" cy="1755"/>
                <a:chOff x="5943" y="5061"/>
                <a:chExt cx="681" cy="1755"/>
              </a:xfrm>
            </p:grpSpPr>
            <p:sp>
              <p:nvSpPr>
                <p:cNvPr id="214030" name="Freeform 14"/>
                <p:cNvSpPr>
                  <a:spLocks/>
                </p:cNvSpPr>
                <p:nvPr/>
              </p:nvSpPr>
              <p:spPr bwMode="auto">
                <a:xfrm>
                  <a:off x="5943" y="5072"/>
                  <a:ext cx="67" cy="1744"/>
                </a:xfrm>
                <a:custGeom>
                  <a:avLst/>
                  <a:gdLst/>
                  <a:ahLst/>
                  <a:cxnLst>
                    <a:cxn ang="0">
                      <a:pos x="0" y="7"/>
                    </a:cxn>
                    <a:cxn ang="0">
                      <a:pos x="66" y="3488"/>
                    </a:cxn>
                    <a:cxn ang="0">
                      <a:pos x="133" y="3488"/>
                    </a:cxn>
                    <a:cxn ang="0">
                      <a:pos x="66" y="0"/>
                    </a:cxn>
                    <a:cxn ang="0">
                      <a:pos x="0" y="7"/>
                    </a:cxn>
                  </a:cxnLst>
                  <a:rect l="0" t="0" r="r" b="b"/>
                  <a:pathLst>
                    <a:path w="133" h="3488">
                      <a:moveTo>
                        <a:pt x="0" y="7"/>
                      </a:moveTo>
                      <a:lnTo>
                        <a:pt x="66" y="3488"/>
                      </a:lnTo>
                      <a:lnTo>
                        <a:pt x="133" y="3488"/>
                      </a:lnTo>
                      <a:lnTo>
                        <a:pt x="66" y="0"/>
                      </a:lnTo>
                      <a:lnTo>
                        <a:pt x="0" y="7"/>
                      </a:lnTo>
                      <a:close/>
                    </a:path>
                  </a:pathLst>
                </a:custGeom>
                <a:solidFill>
                  <a:srgbClr val="A05000"/>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4031" name="Freeform 15"/>
                <p:cNvSpPr>
                  <a:spLocks/>
                </p:cNvSpPr>
                <p:nvPr/>
              </p:nvSpPr>
              <p:spPr bwMode="auto">
                <a:xfrm>
                  <a:off x="5976" y="5061"/>
                  <a:ext cx="648" cy="231"/>
                </a:xfrm>
                <a:custGeom>
                  <a:avLst/>
                  <a:gdLst/>
                  <a:ahLst/>
                  <a:cxnLst>
                    <a:cxn ang="0">
                      <a:pos x="0" y="42"/>
                    </a:cxn>
                    <a:cxn ang="0">
                      <a:pos x="100" y="12"/>
                    </a:cxn>
                    <a:cxn ang="0">
                      <a:pos x="168" y="7"/>
                    </a:cxn>
                    <a:cxn ang="0">
                      <a:pos x="243" y="1"/>
                    </a:cxn>
                    <a:cxn ang="0">
                      <a:pos x="316" y="0"/>
                    </a:cxn>
                    <a:cxn ang="0">
                      <a:pos x="400" y="4"/>
                    </a:cxn>
                    <a:cxn ang="0">
                      <a:pos x="455" y="15"/>
                    </a:cxn>
                    <a:cxn ang="0">
                      <a:pos x="511" y="31"/>
                    </a:cxn>
                    <a:cxn ang="0">
                      <a:pos x="543" y="42"/>
                    </a:cxn>
                    <a:cxn ang="0">
                      <a:pos x="591" y="64"/>
                    </a:cxn>
                    <a:cxn ang="0">
                      <a:pos x="655" y="101"/>
                    </a:cxn>
                    <a:cxn ang="0">
                      <a:pos x="714" y="111"/>
                    </a:cxn>
                    <a:cxn ang="0">
                      <a:pos x="747" y="111"/>
                    </a:cxn>
                    <a:cxn ang="0">
                      <a:pos x="806" y="103"/>
                    </a:cxn>
                    <a:cxn ang="0">
                      <a:pos x="860" y="85"/>
                    </a:cxn>
                    <a:cxn ang="0">
                      <a:pos x="917" y="70"/>
                    </a:cxn>
                    <a:cxn ang="0">
                      <a:pos x="998" y="59"/>
                    </a:cxn>
                    <a:cxn ang="0">
                      <a:pos x="1093" y="59"/>
                    </a:cxn>
                    <a:cxn ang="0">
                      <a:pos x="1196" y="92"/>
                    </a:cxn>
                    <a:cxn ang="0">
                      <a:pos x="1294" y="139"/>
                    </a:cxn>
                    <a:cxn ang="0">
                      <a:pos x="1196" y="203"/>
                    </a:cxn>
                    <a:cxn ang="0">
                      <a:pos x="1120" y="258"/>
                    </a:cxn>
                    <a:cxn ang="0">
                      <a:pos x="1185" y="325"/>
                    </a:cxn>
                    <a:cxn ang="0">
                      <a:pos x="1283" y="400"/>
                    </a:cxn>
                    <a:cxn ang="0">
                      <a:pos x="1207" y="422"/>
                    </a:cxn>
                    <a:cxn ang="0">
                      <a:pos x="1086" y="445"/>
                    </a:cxn>
                    <a:cxn ang="0">
                      <a:pos x="953" y="457"/>
                    </a:cxn>
                    <a:cxn ang="0">
                      <a:pos x="808" y="460"/>
                    </a:cxn>
                    <a:cxn ang="0">
                      <a:pos x="707" y="453"/>
                    </a:cxn>
                    <a:cxn ang="0">
                      <a:pos x="608" y="438"/>
                    </a:cxn>
                    <a:cxn ang="0">
                      <a:pos x="546" y="417"/>
                    </a:cxn>
                    <a:cxn ang="0">
                      <a:pos x="463" y="349"/>
                    </a:cxn>
                    <a:cxn ang="0">
                      <a:pos x="403" y="335"/>
                    </a:cxn>
                    <a:cxn ang="0">
                      <a:pos x="333" y="335"/>
                    </a:cxn>
                    <a:cxn ang="0">
                      <a:pos x="279" y="342"/>
                    </a:cxn>
                    <a:cxn ang="0">
                      <a:pos x="216" y="349"/>
                    </a:cxn>
                    <a:cxn ang="0">
                      <a:pos x="149" y="372"/>
                    </a:cxn>
                    <a:cxn ang="0">
                      <a:pos x="97" y="386"/>
                    </a:cxn>
                    <a:cxn ang="0">
                      <a:pos x="0" y="438"/>
                    </a:cxn>
                    <a:cxn ang="0">
                      <a:pos x="34" y="381"/>
                    </a:cxn>
                    <a:cxn ang="0">
                      <a:pos x="52" y="325"/>
                    </a:cxn>
                    <a:cxn ang="0">
                      <a:pos x="63" y="252"/>
                    </a:cxn>
                    <a:cxn ang="0">
                      <a:pos x="60" y="179"/>
                    </a:cxn>
                    <a:cxn ang="0">
                      <a:pos x="36" y="111"/>
                    </a:cxn>
                    <a:cxn ang="0">
                      <a:pos x="0" y="42"/>
                    </a:cxn>
                  </a:cxnLst>
                  <a:rect l="0" t="0" r="r" b="b"/>
                  <a:pathLst>
                    <a:path w="1294" h="460">
                      <a:moveTo>
                        <a:pt x="0" y="42"/>
                      </a:moveTo>
                      <a:lnTo>
                        <a:pt x="100" y="12"/>
                      </a:lnTo>
                      <a:lnTo>
                        <a:pt x="168" y="7"/>
                      </a:lnTo>
                      <a:lnTo>
                        <a:pt x="243" y="1"/>
                      </a:lnTo>
                      <a:lnTo>
                        <a:pt x="316" y="0"/>
                      </a:lnTo>
                      <a:lnTo>
                        <a:pt x="400" y="4"/>
                      </a:lnTo>
                      <a:lnTo>
                        <a:pt x="455" y="15"/>
                      </a:lnTo>
                      <a:lnTo>
                        <a:pt x="511" y="31"/>
                      </a:lnTo>
                      <a:lnTo>
                        <a:pt x="543" y="42"/>
                      </a:lnTo>
                      <a:lnTo>
                        <a:pt x="591" y="64"/>
                      </a:lnTo>
                      <a:lnTo>
                        <a:pt x="655" y="101"/>
                      </a:lnTo>
                      <a:lnTo>
                        <a:pt x="714" y="111"/>
                      </a:lnTo>
                      <a:lnTo>
                        <a:pt x="747" y="111"/>
                      </a:lnTo>
                      <a:lnTo>
                        <a:pt x="806" y="103"/>
                      </a:lnTo>
                      <a:lnTo>
                        <a:pt x="860" y="85"/>
                      </a:lnTo>
                      <a:lnTo>
                        <a:pt x="917" y="70"/>
                      </a:lnTo>
                      <a:lnTo>
                        <a:pt x="998" y="59"/>
                      </a:lnTo>
                      <a:lnTo>
                        <a:pt x="1093" y="59"/>
                      </a:lnTo>
                      <a:lnTo>
                        <a:pt x="1196" y="92"/>
                      </a:lnTo>
                      <a:lnTo>
                        <a:pt x="1294" y="139"/>
                      </a:lnTo>
                      <a:lnTo>
                        <a:pt x="1196" y="203"/>
                      </a:lnTo>
                      <a:lnTo>
                        <a:pt x="1120" y="258"/>
                      </a:lnTo>
                      <a:lnTo>
                        <a:pt x="1185" y="325"/>
                      </a:lnTo>
                      <a:lnTo>
                        <a:pt x="1283" y="400"/>
                      </a:lnTo>
                      <a:lnTo>
                        <a:pt x="1207" y="422"/>
                      </a:lnTo>
                      <a:lnTo>
                        <a:pt x="1086" y="445"/>
                      </a:lnTo>
                      <a:lnTo>
                        <a:pt x="953" y="457"/>
                      </a:lnTo>
                      <a:lnTo>
                        <a:pt x="808" y="460"/>
                      </a:lnTo>
                      <a:lnTo>
                        <a:pt x="707" y="453"/>
                      </a:lnTo>
                      <a:lnTo>
                        <a:pt x="608" y="438"/>
                      </a:lnTo>
                      <a:lnTo>
                        <a:pt x="546" y="417"/>
                      </a:lnTo>
                      <a:lnTo>
                        <a:pt x="463" y="349"/>
                      </a:lnTo>
                      <a:lnTo>
                        <a:pt x="403" y="335"/>
                      </a:lnTo>
                      <a:lnTo>
                        <a:pt x="333" y="335"/>
                      </a:lnTo>
                      <a:lnTo>
                        <a:pt x="279" y="342"/>
                      </a:lnTo>
                      <a:lnTo>
                        <a:pt x="216" y="349"/>
                      </a:lnTo>
                      <a:lnTo>
                        <a:pt x="149" y="372"/>
                      </a:lnTo>
                      <a:lnTo>
                        <a:pt x="97" y="386"/>
                      </a:lnTo>
                      <a:lnTo>
                        <a:pt x="0" y="438"/>
                      </a:lnTo>
                      <a:lnTo>
                        <a:pt x="34" y="381"/>
                      </a:lnTo>
                      <a:lnTo>
                        <a:pt x="52" y="325"/>
                      </a:lnTo>
                      <a:lnTo>
                        <a:pt x="63" y="252"/>
                      </a:lnTo>
                      <a:lnTo>
                        <a:pt x="60" y="179"/>
                      </a:lnTo>
                      <a:lnTo>
                        <a:pt x="36" y="111"/>
                      </a:lnTo>
                      <a:lnTo>
                        <a:pt x="0" y="42"/>
                      </a:lnTo>
                      <a:close/>
                    </a:path>
                  </a:pathLst>
                </a:custGeom>
                <a:solidFill>
                  <a:srgbClr val="00FF00"/>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14032" name="Freeform 16"/>
              <p:cNvSpPr>
                <a:spLocks/>
              </p:cNvSpPr>
              <p:nvPr/>
            </p:nvSpPr>
            <p:spPr bwMode="auto">
              <a:xfrm>
                <a:off x="5927" y="5514"/>
                <a:ext cx="105" cy="147"/>
              </a:xfrm>
              <a:custGeom>
                <a:avLst/>
                <a:gdLst/>
                <a:ahLst/>
                <a:cxnLst>
                  <a:cxn ang="0">
                    <a:pos x="92" y="4"/>
                  </a:cxn>
                  <a:cxn ang="0">
                    <a:pos x="53" y="24"/>
                  </a:cxn>
                  <a:cxn ang="0">
                    <a:pos x="15" y="58"/>
                  </a:cxn>
                  <a:cxn ang="0">
                    <a:pos x="0" y="80"/>
                  </a:cxn>
                  <a:cxn ang="0">
                    <a:pos x="7" y="100"/>
                  </a:cxn>
                  <a:cxn ang="0">
                    <a:pos x="26" y="111"/>
                  </a:cxn>
                  <a:cxn ang="0">
                    <a:pos x="60" y="104"/>
                  </a:cxn>
                  <a:cxn ang="0">
                    <a:pos x="19" y="115"/>
                  </a:cxn>
                  <a:cxn ang="0">
                    <a:pos x="15" y="136"/>
                  </a:cxn>
                  <a:cxn ang="0">
                    <a:pos x="19" y="156"/>
                  </a:cxn>
                  <a:cxn ang="0">
                    <a:pos x="29" y="177"/>
                  </a:cxn>
                  <a:cxn ang="0">
                    <a:pos x="70" y="168"/>
                  </a:cxn>
                  <a:cxn ang="0">
                    <a:pos x="26" y="182"/>
                  </a:cxn>
                  <a:cxn ang="0">
                    <a:pos x="26" y="199"/>
                  </a:cxn>
                  <a:cxn ang="0">
                    <a:pos x="32" y="225"/>
                  </a:cxn>
                  <a:cxn ang="0">
                    <a:pos x="47" y="236"/>
                  </a:cxn>
                  <a:cxn ang="0">
                    <a:pos x="70" y="233"/>
                  </a:cxn>
                  <a:cxn ang="0">
                    <a:pos x="45" y="243"/>
                  </a:cxn>
                  <a:cxn ang="0">
                    <a:pos x="40" y="258"/>
                  </a:cxn>
                  <a:cxn ang="0">
                    <a:pos x="43" y="278"/>
                  </a:cxn>
                  <a:cxn ang="0">
                    <a:pos x="71" y="295"/>
                  </a:cxn>
                  <a:cxn ang="0">
                    <a:pos x="110" y="288"/>
                  </a:cxn>
                  <a:cxn ang="0">
                    <a:pos x="150" y="275"/>
                  </a:cxn>
                  <a:cxn ang="0">
                    <a:pos x="176" y="258"/>
                  </a:cxn>
                  <a:cxn ang="0">
                    <a:pos x="200" y="229"/>
                  </a:cxn>
                  <a:cxn ang="0">
                    <a:pos x="198" y="188"/>
                  </a:cxn>
                  <a:cxn ang="0">
                    <a:pos x="209" y="150"/>
                  </a:cxn>
                  <a:cxn ang="0">
                    <a:pos x="185" y="118"/>
                  </a:cxn>
                  <a:cxn ang="0">
                    <a:pos x="188" y="80"/>
                  </a:cxn>
                  <a:cxn ang="0">
                    <a:pos x="171" y="58"/>
                  </a:cxn>
                  <a:cxn ang="0">
                    <a:pos x="175" y="21"/>
                  </a:cxn>
                  <a:cxn ang="0">
                    <a:pos x="148" y="0"/>
                  </a:cxn>
                  <a:cxn ang="0">
                    <a:pos x="92" y="4"/>
                  </a:cxn>
                </a:cxnLst>
                <a:rect l="0" t="0" r="r" b="b"/>
                <a:pathLst>
                  <a:path w="209" h="295">
                    <a:moveTo>
                      <a:pt x="92" y="4"/>
                    </a:moveTo>
                    <a:lnTo>
                      <a:pt x="53" y="24"/>
                    </a:lnTo>
                    <a:lnTo>
                      <a:pt x="15" y="58"/>
                    </a:lnTo>
                    <a:lnTo>
                      <a:pt x="0" y="80"/>
                    </a:lnTo>
                    <a:lnTo>
                      <a:pt x="7" y="100"/>
                    </a:lnTo>
                    <a:lnTo>
                      <a:pt x="26" y="111"/>
                    </a:lnTo>
                    <a:lnTo>
                      <a:pt x="60" y="104"/>
                    </a:lnTo>
                    <a:lnTo>
                      <a:pt x="19" y="115"/>
                    </a:lnTo>
                    <a:lnTo>
                      <a:pt x="15" y="136"/>
                    </a:lnTo>
                    <a:lnTo>
                      <a:pt x="19" y="156"/>
                    </a:lnTo>
                    <a:lnTo>
                      <a:pt x="29" y="177"/>
                    </a:lnTo>
                    <a:lnTo>
                      <a:pt x="70" y="168"/>
                    </a:lnTo>
                    <a:lnTo>
                      <a:pt x="26" y="182"/>
                    </a:lnTo>
                    <a:lnTo>
                      <a:pt x="26" y="199"/>
                    </a:lnTo>
                    <a:lnTo>
                      <a:pt x="32" y="225"/>
                    </a:lnTo>
                    <a:lnTo>
                      <a:pt x="47" y="236"/>
                    </a:lnTo>
                    <a:lnTo>
                      <a:pt x="70" y="233"/>
                    </a:lnTo>
                    <a:lnTo>
                      <a:pt x="45" y="243"/>
                    </a:lnTo>
                    <a:lnTo>
                      <a:pt x="40" y="258"/>
                    </a:lnTo>
                    <a:lnTo>
                      <a:pt x="43" y="278"/>
                    </a:lnTo>
                    <a:lnTo>
                      <a:pt x="71" y="295"/>
                    </a:lnTo>
                    <a:lnTo>
                      <a:pt x="110" y="288"/>
                    </a:lnTo>
                    <a:lnTo>
                      <a:pt x="150" y="275"/>
                    </a:lnTo>
                    <a:lnTo>
                      <a:pt x="176" y="258"/>
                    </a:lnTo>
                    <a:lnTo>
                      <a:pt x="200" y="229"/>
                    </a:lnTo>
                    <a:lnTo>
                      <a:pt x="198" y="188"/>
                    </a:lnTo>
                    <a:lnTo>
                      <a:pt x="209" y="150"/>
                    </a:lnTo>
                    <a:lnTo>
                      <a:pt x="185" y="118"/>
                    </a:lnTo>
                    <a:lnTo>
                      <a:pt x="188" y="80"/>
                    </a:lnTo>
                    <a:lnTo>
                      <a:pt x="171" y="58"/>
                    </a:lnTo>
                    <a:lnTo>
                      <a:pt x="175" y="21"/>
                    </a:lnTo>
                    <a:lnTo>
                      <a:pt x="148" y="0"/>
                    </a:lnTo>
                    <a:lnTo>
                      <a:pt x="92" y="4"/>
                    </a:lnTo>
                    <a:close/>
                  </a:path>
                </a:pathLst>
              </a:custGeom>
              <a:solidFill>
                <a:srgbClr val="FFE0C0"/>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214033" name="Group 17"/>
            <p:cNvGrpSpPr>
              <a:grpSpLocks/>
            </p:cNvGrpSpPr>
            <p:nvPr/>
          </p:nvGrpSpPr>
          <p:grpSpPr bwMode="auto">
            <a:xfrm>
              <a:off x="5216" y="6767"/>
              <a:ext cx="1467" cy="763"/>
              <a:chOff x="5216" y="6767"/>
              <a:chExt cx="1467" cy="763"/>
            </a:xfrm>
          </p:grpSpPr>
          <p:sp>
            <p:nvSpPr>
              <p:cNvPr id="214034" name="Freeform 18"/>
              <p:cNvSpPr>
                <a:spLocks/>
              </p:cNvSpPr>
              <p:nvPr/>
            </p:nvSpPr>
            <p:spPr bwMode="auto">
              <a:xfrm>
                <a:off x="5216" y="6767"/>
                <a:ext cx="1467" cy="763"/>
              </a:xfrm>
              <a:custGeom>
                <a:avLst/>
                <a:gdLst/>
                <a:ahLst/>
                <a:cxnLst>
                  <a:cxn ang="0">
                    <a:pos x="0" y="1524"/>
                  </a:cxn>
                  <a:cxn ang="0">
                    <a:pos x="135" y="1329"/>
                  </a:cxn>
                  <a:cxn ang="0">
                    <a:pos x="305" y="1177"/>
                  </a:cxn>
                  <a:cxn ang="0">
                    <a:pos x="493" y="1124"/>
                  </a:cxn>
                  <a:cxn ang="0">
                    <a:pos x="546" y="925"/>
                  </a:cxn>
                  <a:cxn ang="0">
                    <a:pos x="706" y="762"/>
                  </a:cxn>
                  <a:cxn ang="0">
                    <a:pos x="921" y="762"/>
                  </a:cxn>
                  <a:cxn ang="0">
                    <a:pos x="1026" y="690"/>
                  </a:cxn>
                  <a:cxn ang="0">
                    <a:pos x="1098" y="511"/>
                  </a:cxn>
                  <a:cxn ang="0">
                    <a:pos x="1261" y="316"/>
                  </a:cxn>
                  <a:cxn ang="0">
                    <a:pos x="1348" y="45"/>
                  </a:cxn>
                  <a:cxn ang="0">
                    <a:pos x="1509" y="80"/>
                  </a:cxn>
                  <a:cxn ang="0">
                    <a:pos x="1697" y="0"/>
                  </a:cxn>
                  <a:cxn ang="0">
                    <a:pos x="1751" y="98"/>
                  </a:cxn>
                  <a:cxn ang="0">
                    <a:pos x="1853" y="172"/>
                  </a:cxn>
                  <a:cxn ang="0">
                    <a:pos x="1940" y="370"/>
                  </a:cxn>
                  <a:cxn ang="0">
                    <a:pos x="2116" y="481"/>
                  </a:cxn>
                  <a:cxn ang="0">
                    <a:pos x="2204" y="681"/>
                  </a:cxn>
                  <a:cxn ang="0">
                    <a:pos x="2399" y="789"/>
                  </a:cxn>
                  <a:cxn ang="0">
                    <a:pos x="2444" y="1031"/>
                  </a:cxn>
                  <a:cxn ang="0">
                    <a:pos x="2804" y="1293"/>
                  </a:cxn>
                  <a:cxn ang="0">
                    <a:pos x="2936" y="1524"/>
                  </a:cxn>
                  <a:cxn ang="0">
                    <a:pos x="0" y="1524"/>
                  </a:cxn>
                </a:cxnLst>
                <a:rect l="0" t="0" r="r" b="b"/>
                <a:pathLst>
                  <a:path w="2936" h="1524">
                    <a:moveTo>
                      <a:pt x="0" y="1524"/>
                    </a:moveTo>
                    <a:lnTo>
                      <a:pt x="135" y="1329"/>
                    </a:lnTo>
                    <a:lnTo>
                      <a:pt x="305" y="1177"/>
                    </a:lnTo>
                    <a:lnTo>
                      <a:pt x="493" y="1124"/>
                    </a:lnTo>
                    <a:lnTo>
                      <a:pt x="546" y="925"/>
                    </a:lnTo>
                    <a:lnTo>
                      <a:pt x="706" y="762"/>
                    </a:lnTo>
                    <a:lnTo>
                      <a:pt x="921" y="762"/>
                    </a:lnTo>
                    <a:lnTo>
                      <a:pt x="1026" y="690"/>
                    </a:lnTo>
                    <a:lnTo>
                      <a:pt x="1098" y="511"/>
                    </a:lnTo>
                    <a:lnTo>
                      <a:pt x="1261" y="316"/>
                    </a:lnTo>
                    <a:lnTo>
                      <a:pt x="1348" y="45"/>
                    </a:lnTo>
                    <a:lnTo>
                      <a:pt x="1509" y="80"/>
                    </a:lnTo>
                    <a:lnTo>
                      <a:pt x="1697" y="0"/>
                    </a:lnTo>
                    <a:lnTo>
                      <a:pt x="1751" y="98"/>
                    </a:lnTo>
                    <a:lnTo>
                      <a:pt x="1853" y="172"/>
                    </a:lnTo>
                    <a:lnTo>
                      <a:pt x="1940" y="370"/>
                    </a:lnTo>
                    <a:lnTo>
                      <a:pt x="2116" y="481"/>
                    </a:lnTo>
                    <a:lnTo>
                      <a:pt x="2204" y="681"/>
                    </a:lnTo>
                    <a:lnTo>
                      <a:pt x="2399" y="789"/>
                    </a:lnTo>
                    <a:lnTo>
                      <a:pt x="2444" y="1031"/>
                    </a:lnTo>
                    <a:lnTo>
                      <a:pt x="2804" y="1293"/>
                    </a:lnTo>
                    <a:lnTo>
                      <a:pt x="2936" y="1524"/>
                    </a:lnTo>
                    <a:lnTo>
                      <a:pt x="0" y="1524"/>
                    </a:lnTo>
                    <a:close/>
                  </a:path>
                </a:pathLst>
              </a:custGeom>
              <a:solidFill>
                <a:srgbClr val="A0A0A0"/>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214035" name="Group 19"/>
              <p:cNvGrpSpPr>
                <a:grpSpLocks/>
              </p:cNvGrpSpPr>
              <p:nvPr/>
            </p:nvGrpSpPr>
            <p:grpSpPr bwMode="auto">
              <a:xfrm>
                <a:off x="6098" y="6852"/>
                <a:ext cx="340" cy="529"/>
                <a:chOff x="6098" y="6852"/>
                <a:chExt cx="340" cy="529"/>
              </a:xfrm>
            </p:grpSpPr>
            <p:sp>
              <p:nvSpPr>
                <p:cNvPr id="214036" name="Freeform 20"/>
                <p:cNvSpPr>
                  <a:spLocks/>
                </p:cNvSpPr>
                <p:nvPr/>
              </p:nvSpPr>
              <p:spPr bwMode="auto">
                <a:xfrm>
                  <a:off x="6098" y="6852"/>
                  <a:ext cx="98" cy="177"/>
                </a:xfrm>
                <a:custGeom>
                  <a:avLst/>
                  <a:gdLst/>
                  <a:ahLst/>
                  <a:cxnLst>
                    <a:cxn ang="0">
                      <a:pos x="88" y="0"/>
                    </a:cxn>
                    <a:cxn ang="0">
                      <a:pos x="64" y="133"/>
                    </a:cxn>
                    <a:cxn ang="0">
                      <a:pos x="88" y="199"/>
                    </a:cxn>
                    <a:cxn ang="0">
                      <a:pos x="22" y="265"/>
                    </a:cxn>
                    <a:cxn ang="0">
                      <a:pos x="0" y="353"/>
                    </a:cxn>
                    <a:cxn ang="0">
                      <a:pos x="108" y="329"/>
                    </a:cxn>
                    <a:cxn ang="0">
                      <a:pos x="108" y="287"/>
                    </a:cxn>
                    <a:cxn ang="0">
                      <a:pos x="196" y="329"/>
                    </a:cxn>
                    <a:cxn ang="0">
                      <a:pos x="175" y="199"/>
                    </a:cxn>
                    <a:cxn ang="0">
                      <a:pos x="88" y="0"/>
                    </a:cxn>
                  </a:cxnLst>
                  <a:rect l="0" t="0" r="r" b="b"/>
                  <a:pathLst>
                    <a:path w="196" h="353">
                      <a:moveTo>
                        <a:pt x="88" y="0"/>
                      </a:moveTo>
                      <a:lnTo>
                        <a:pt x="64" y="133"/>
                      </a:lnTo>
                      <a:lnTo>
                        <a:pt x="88" y="199"/>
                      </a:lnTo>
                      <a:lnTo>
                        <a:pt x="22" y="265"/>
                      </a:lnTo>
                      <a:lnTo>
                        <a:pt x="0" y="353"/>
                      </a:lnTo>
                      <a:lnTo>
                        <a:pt x="108" y="329"/>
                      </a:lnTo>
                      <a:lnTo>
                        <a:pt x="108" y="287"/>
                      </a:lnTo>
                      <a:lnTo>
                        <a:pt x="196" y="329"/>
                      </a:lnTo>
                      <a:lnTo>
                        <a:pt x="175" y="199"/>
                      </a:lnTo>
                      <a:lnTo>
                        <a:pt x="88" y="0"/>
                      </a:lnTo>
                      <a:close/>
                    </a:path>
                  </a:pathLst>
                </a:custGeom>
                <a:solidFill>
                  <a:srgbClr val="808080"/>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4037" name="Freeform 21"/>
                <p:cNvSpPr>
                  <a:spLocks/>
                </p:cNvSpPr>
                <p:nvPr/>
              </p:nvSpPr>
              <p:spPr bwMode="auto">
                <a:xfrm>
                  <a:off x="6164" y="7005"/>
                  <a:ext cx="154" cy="200"/>
                </a:xfrm>
                <a:custGeom>
                  <a:avLst/>
                  <a:gdLst/>
                  <a:ahLst/>
                  <a:cxnLst>
                    <a:cxn ang="0">
                      <a:pos x="219" y="0"/>
                    </a:cxn>
                    <a:cxn ang="0">
                      <a:pos x="307" y="200"/>
                    </a:cxn>
                    <a:cxn ang="0">
                      <a:pos x="219" y="223"/>
                    </a:cxn>
                    <a:cxn ang="0">
                      <a:pos x="132" y="332"/>
                    </a:cxn>
                    <a:cxn ang="0">
                      <a:pos x="64" y="268"/>
                    </a:cxn>
                    <a:cxn ang="0">
                      <a:pos x="0" y="400"/>
                    </a:cxn>
                    <a:cxn ang="0">
                      <a:pos x="0" y="200"/>
                    </a:cxn>
                    <a:cxn ang="0">
                      <a:pos x="132" y="179"/>
                    </a:cxn>
                    <a:cxn ang="0">
                      <a:pos x="153" y="47"/>
                    </a:cxn>
                    <a:cxn ang="0">
                      <a:pos x="219" y="0"/>
                    </a:cxn>
                  </a:cxnLst>
                  <a:rect l="0" t="0" r="r" b="b"/>
                  <a:pathLst>
                    <a:path w="307" h="400">
                      <a:moveTo>
                        <a:pt x="219" y="0"/>
                      </a:moveTo>
                      <a:lnTo>
                        <a:pt x="307" y="200"/>
                      </a:lnTo>
                      <a:lnTo>
                        <a:pt x="219" y="223"/>
                      </a:lnTo>
                      <a:lnTo>
                        <a:pt x="132" y="332"/>
                      </a:lnTo>
                      <a:lnTo>
                        <a:pt x="64" y="268"/>
                      </a:lnTo>
                      <a:lnTo>
                        <a:pt x="0" y="400"/>
                      </a:lnTo>
                      <a:lnTo>
                        <a:pt x="0" y="200"/>
                      </a:lnTo>
                      <a:lnTo>
                        <a:pt x="132" y="179"/>
                      </a:lnTo>
                      <a:lnTo>
                        <a:pt x="153" y="47"/>
                      </a:lnTo>
                      <a:lnTo>
                        <a:pt x="219" y="0"/>
                      </a:lnTo>
                      <a:close/>
                    </a:path>
                  </a:pathLst>
                </a:custGeom>
                <a:solidFill>
                  <a:srgbClr val="808080"/>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4038" name="Freeform 22"/>
                <p:cNvSpPr>
                  <a:spLocks/>
                </p:cNvSpPr>
                <p:nvPr/>
              </p:nvSpPr>
              <p:spPr bwMode="auto">
                <a:xfrm>
                  <a:off x="6285" y="7161"/>
                  <a:ext cx="153" cy="220"/>
                </a:xfrm>
                <a:custGeom>
                  <a:avLst/>
                  <a:gdLst/>
                  <a:ahLst/>
                  <a:cxnLst>
                    <a:cxn ang="0">
                      <a:pos x="261" y="0"/>
                    </a:cxn>
                    <a:cxn ang="0">
                      <a:pos x="131" y="44"/>
                    </a:cxn>
                    <a:cxn ang="0">
                      <a:pos x="131" y="200"/>
                    </a:cxn>
                    <a:cxn ang="0">
                      <a:pos x="42" y="177"/>
                    </a:cxn>
                    <a:cxn ang="0">
                      <a:pos x="0" y="308"/>
                    </a:cxn>
                    <a:cxn ang="0">
                      <a:pos x="110" y="331"/>
                    </a:cxn>
                    <a:cxn ang="0">
                      <a:pos x="173" y="441"/>
                    </a:cxn>
                    <a:cxn ang="0">
                      <a:pos x="242" y="308"/>
                    </a:cxn>
                    <a:cxn ang="0">
                      <a:pos x="306" y="357"/>
                    </a:cxn>
                    <a:cxn ang="0">
                      <a:pos x="306" y="244"/>
                    </a:cxn>
                    <a:cxn ang="0">
                      <a:pos x="261" y="0"/>
                    </a:cxn>
                  </a:cxnLst>
                  <a:rect l="0" t="0" r="r" b="b"/>
                  <a:pathLst>
                    <a:path w="306" h="441">
                      <a:moveTo>
                        <a:pt x="261" y="0"/>
                      </a:moveTo>
                      <a:lnTo>
                        <a:pt x="131" y="44"/>
                      </a:lnTo>
                      <a:lnTo>
                        <a:pt x="131" y="200"/>
                      </a:lnTo>
                      <a:lnTo>
                        <a:pt x="42" y="177"/>
                      </a:lnTo>
                      <a:lnTo>
                        <a:pt x="0" y="308"/>
                      </a:lnTo>
                      <a:lnTo>
                        <a:pt x="110" y="331"/>
                      </a:lnTo>
                      <a:lnTo>
                        <a:pt x="173" y="441"/>
                      </a:lnTo>
                      <a:lnTo>
                        <a:pt x="242" y="308"/>
                      </a:lnTo>
                      <a:lnTo>
                        <a:pt x="306" y="357"/>
                      </a:lnTo>
                      <a:lnTo>
                        <a:pt x="306" y="244"/>
                      </a:lnTo>
                      <a:lnTo>
                        <a:pt x="261" y="0"/>
                      </a:lnTo>
                      <a:close/>
                    </a:path>
                  </a:pathLst>
                </a:custGeom>
                <a:solidFill>
                  <a:srgbClr val="808080"/>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grpSp>
        <p:grpSp>
          <p:nvGrpSpPr>
            <p:cNvPr id="214039" name="Group 23"/>
            <p:cNvGrpSpPr>
              <a:grpSpLocks/>
            </p:cNvGrpSpPr>
            <p:nvPr/>
          </p:nvGrpSpPr>
          <p:grpSpPr bwMode="auto">
            <a:xfrm>
              <a:off x="5460" y="6160"/>
              <a:ext cx="601" cy="1109"/>
              <a:chOff x="5460" y="6160"/>
              <a:chExt cx="601" cy="1109"/>
            </a:xfrm>
          </p:grpSpPr>
          <p:grpSp>
            <p:nvGrpSpPr>
              <p:cNvPr id="214040" name="Group 24"/>
              <p:cNvGrpSpPr>
                <a:grpSpLocks/>
              </p:cNvGrpSpPr>
              <p:nvPr/>
            </p:nvGrpSpPr>
            <p:grpSpPr bwMode="auto">
              <a:xfrm>
                <a:off x="5501" y="6876"/>
                <a:ext cx="527" cy="393"/>
                <a:chOff x="5501" y="6876"/>
                <a:chExt cx="527" cy="393"/>
              </a:xfrm>
            </p:grpSpPr>
            <p:sp>
              <p:nvSpPr>
                <p:cNvPr id="214041" name="Freeform 25"/>
                <p:cNvSpPr>
                  <a:spLocks/>
                </p:cNvSpPr>
                <p:nvPr/>
              </p:nvSpPr>
              <p:spPr bwMode="auto">
                <a:xfrm>
                  <a:off x="5746" y="6876"/>
                  <a:ext cx="282" cy="143"/>
                </a:xfrm>
                <a:custGeom>
                  <a:avLst/>
                  <a:gdLst/>
                  <a:ahLst/>
                  <a:cxnLst>
                    <a:cxn ang="0">
                      <a:pos x="27" y="66"/>
                    </a:cxn>
                    <a:cxn ang="0">
                      <a:pos x="14" y="148"/>
                    </a:cxn>
                    <a:cxn ang="0">
                      <a:pos x="0" y="202"/>
                    </a:cxn>
                    <a:cxn ang="0">
                      <a:pos x="9" y="243"/>
                    </a:cxn>
                    <a:cxn ang="0">
                      <a:pos x="27" y="261"/>
                    </a:cxn>
                    <a:cxn ang="0">
                      <a:pos x="92" y="268"/>
                    </a:cxn>
                    <a:cxn ang="0">
                      <a:pos x="174" y="261"/>
                    </a:cxn>
                    <a:cxn ang="0">
                      <a:pos x="197" y="224"/>
                    </a:cxn>
                    <a:cxn ang="0">
                      <a:pos x="312" y="273"/>
                    </a:cxn>
                    <a:cxn ang="0">
                      <a:pos x="392" y="285"/>
                    </a:cxn>
                    <a:cxn ang="0">
                      <a:pos x="445" y="285"/>
                    </a:cxn>
                    <a:cxn ang="0">
                      <a:pos x="514" y="280"/>
                    </a:cxn>
                    <a:cxn ang="0">
                      <a:pos x="545" y="268"/>
                    </a:cxn>
                    <a:cxn ang="0">
                      <a:pos x="563" y="239"/>
                    </a:cxn>
                    <a:cxn ang="0">
                      <a:pos x="555" y="184"/>
                    </a:cxn>
                    <a:cxn ang="0">
                      <a:pos x="524" y="158"/>
                    </a:cxn>
                    <a:cxn ang="0">
                      <a:pos x="445" y="156"/>
                    </a:cxn>
                    <a:cxn ang="0">
                      <a:pos x="360" y="127"/>
                    </a:cxn>
                    <a:cxn ang="0">
                      <a:pos x="288" y="101"/>
                    </a:cxn>
                    <a:cxn ang="0">
                      <a:pos x="288" y="0"/>
                    </a:cxn>
                    <a:cxn ang="0">
                      <a:pos x="27" y="66"/>
                    </a:cxn>
                  </a:cxnLst>
                  <a:rect l="0" t="0" r="r" b="b"/>
                  <a:pathLst>
                    <a:path w="563" h="285">
                      <a:moveTo>
                        <a:pt x="27" y="66"/>
                      </a:moveTo>
                      <a:lnTo>
                        <a:pt x="14" y="148"/>
                      </a:lnTo>
                      <a:lnTo>
                        <a:pt x="0" y="202"/>
                      </a:lnTo>
                      <a:lnTo>
                        <a:pt x="9" y="243"/>
                      </a:lnTo>
                      <a:lnTo>
                        <a:pt x="27" y="261"/>
                      </a:lnTo>
                      <a:lnTo>
                        <a:pt x="92" y="268"/>
                      </a:lnTo>
                      <a:lnTo>
                        <a:pt x="174" y="261"/>
                      </a:lnTo>
                      <a:lnTo>
                        <a:pt x="197" y="224"/>
                      </a:lnTo>
                      <a:lnTo>
                        <a:pt x="312" y="273"/>
                      </a:lnTo>
                      <a:lnTo>
                        <a:pt x="392" y="285"/>
                      </a:lnTo>
                      <a:lnTo>
                        <a:pt x="445" y="285"/>
                      </a:lnTo>
                      <a:lnTo>
                        <a:pt x="514" y="280"/>
                      </a:lnTo>
                      <a:lnTo>
                        <a:pt x="545" y="268"/>
                      </a:lnTo>
                      <a:lnTo>
                        <a:pt x="563" y="239"/>
                      </a:lnTo>
                      <a:lnTo>
                        <a:pt x="555" y="184"/>
                      </a:lnTo>
                      <a:lnTo>
                        <a:pt x="524" y="158"/>
                      </a:lnTo>
                      <a:lnTo>
                        <a:pt x="445" y="156"/>
                      </a:lnTo>
                      <a:lnTo>
                        <a:pt x="360" y="127"/>
                      </a:lnTo>
                      <a:lnTo>
                        <a:pt x="288" y="101"/>
                      </a:lnTo>
                      <a:lnTo>
                        <a:pt x="288" y="0"/>
                      </a:lnTo>
                      <a:lnTo>
                        <a:pt x="27" y="66"/>
                      </a:lnTo>
                      <a:close/>
                    </a:path>
                  </a:pathLst>
                </a:custGeom>
                <a:solidFill>
                  <a:srgbClr val="C06000"/>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4042" name="Freeform 26"/>
                <p:cNvSpPr>
                  <a:spLocks/>
                </p:cNvSpPr>
                <p:nvPr/>
              </p:nvSpPr>
              <p:spPr bwMode="auto">
                <a:xfrm>
                  <a:off x="5501" y="7132"/>
                  <a:ext cx="188" cy="137"/>
                </a:xfrm>
                <a:custGeom>
                  <a:avLst/>
                  <a:gdLst/>
                  <a:ahLst/>
                  <a:cxnLst>
                    <a:cxn ang="0">
                      <a:pos x="37" y="4"/>
                    </a:cxn>
                    <a:cxn ang="0">
                      <a:pos x="0" y="95"/>
                    </a:cxn>
                    <a:cxn ang="0">
                      <a:pos x="6" y="144"/>
                    </a:cxn>
                    <a:cxn ang="0">
                      <a:pos x="47" y="148"/>
                    </a:cxn>
                    <a:cxn ang="0">
                      <a:pos x="76" y="207"/>
                    </a:cxn>
                    <a:cxn ang="0">
                      <a:pos x="135" y="238"/>
                    </a:cxn>
                    <a:cxn ang="0">
                      <a:pos x="224" y="264"/>
                    </a:cxn>
                    <a:cxn ang="0">
                      <a:pos x="264" y="273"/>
                    </a:cxn>
                    <a:cxn ang="0">
                      <a:pos x="314" y="271"/>
                    </a:cxn>
                    <a:cxn ang="0">
                      <a:pos x="361" y="248"/>
                    </a:cxn>
                    <a:cxn ang="0">
                      <a:pos x="377" y="198"/>
                    </a:cxn>
                    <a:cxn ang="0">
                      <a:pos x="364" y="144"/>
                    </a:cxn>
                    <a:cxn ang="0">
                      <a:pos x="328" y="111"/>
                    </a:cxn>
                    <a:cxn ang="0">
                      <a:pos x="271" y="90"/>
                    </a:cxn>
                    <a:cxn ang="0">
                      <a:pos x="262" y="40"/>
                    </a:cxn>
                    <a:cxn ang="0">
                      <a:pos x="250" y="0"/>
                    </a:cxn>
                    <a:cxn ang="0">
                      <a:pos x="37" y="4"/>
                    </a:cxn>
                  </a:cxnLst>
                  <a:rect l="0" t="0" r="r" b="b"/>
                  <a:pathLst>
                    <a:path w="377" h="273">
                      <a:moveTo>
                        <a:pt x="37" y="4"/>
                      </a:moveTo>
                      <a:lnTo>
                        <a:pt x="0" y="95"/>
                      </a:lnTo>
                      <a:lnTo>
                        <a:pt x="6" y="144"/>
                      </a:lnTo>
                      <a:lnTo>
                        <a:pt x="47" y="148"/>
                      </a:lnTo>
                      <a:lnTo>
                        <a:pt x="76" y="207"/>
                      </a:lnTo>
                      <a:lnTo>
                        <a:pt x="135" y="238"/>
                      </a:lnTo>
                      <a:lnTo>
                        <a:pt x="224" y="264"/>
                      </a:lnTo>
                      <a:lnTo>
                        <a:pt x="264" y="273"/>
                      </a:lnTo>
                      <a:lnTo>
                        <a:pt x="314" y="271"/>
                      </a:lnTo>
                      <a:lnTo>
                        <a:pt x="361" y="248"/>
                      </a:lnTo>
                      <a:lnTo>
                        <a:pt x="377" y="198"/>
                      </a:lnTo>
                      <a:lnTo>
                        <a:pt x="364" y="144"/>
                      </a:lnTo>
                      <a:lnTo>
                        <a:pt x="328" y="111"/>
                      </a:lnTo>
                      <a:lnTo>
                        <a:pt x="271" y="90"/>
                      </a:lnTo>
                      <a:lnTo>
                        <a:pt x="262" y="40"/>
                      </a:lnTo>
                      <a:lnTo>
                        <a:pt x="250" y="0"/>
                      </a:lnTo>
                      <a:lnTo>
                        <a:pt x="37" y="4"/>
                      </a:lnTo>
                      <a:close/>
                    </a:path>
                  </a:pathLst>
                </a:custGeom>
                <a:solidFill>
                  <a:srgbClr val="C06000"/>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14043" name="Freeform 27"/>
              <p:cNvSpPr>
                <a:spLocks/>
              </p:cNvSpPr>
              <p:nvPr/>
            </p:nvSpPr>
            <p:spPr bwMode="auto">
              <a:xfrm>
                <a:off x="5460" y="6160"/>
                <a:ext cx="601" cy="991"/>
              </a:xfrm>
              <a:custGeom>
                <a:avLst/>
                <a:gdLst/>
                <a:ahLst/>
                <a:cxnLst>
                  <a:cxn ang="0">
                    <a:pos x="11" y="168"/>
                  </a:cxn>
                  <a:cxn ang="0">
                    <a:pos x="191" y="160"/>
                  </a:cxn>
                  <a:cxn ang="0">
                    <a:pos x="272" y="141"/>
                  </a:cxn>
                  <a:cxn ang="0">
                    <a:pos x="439" y="84"/>
                  </a:cxn>
                  <a:cxn ang="0">
                    <a:pos x="537" y="0"/>
                  </a:cxn>
                  <a:cxn ang="0">
                    <a:pos x="744" y="178"/>
                  </a:cxn>
                  <a:cxn ang="0">
                    <a:pos x="925" y="317"/>
                  </a:cxn>
                  <a:cxn ang="0">
                    <a:pos x="1023" y="407"/>
                  </a:cxn>
                  <a:cxn ang="0">
                    <a:pos x="1103" y="506"/>
                  </a:cxn>
                  <a:cxn ang="0">
                    <a:pos x="1163" y="577"/>
                  </a:cxn>
                  <a:cxn ang="0">
                    <a:pos x="1183" y="616"/>
                  </a:cxn>
                  <a:cxn ang="0">
                    <a:pos x="1203" y="676"/>
                  </a:cxn>
                  <a:cxn ang="0">
                    <a:pos x="1203" y="766"/>
                  </a:cxn>
                  <a:cxn ang="0">
                    <a:pos x="1128" y="884"/>
                  </a:cxn>
                  <a:cxn ang="0">
                    <a:pos x="1043" y="1109"/>
                  </a:cxn>
                  <a:cxn ang="0">
                    <a:pos x="977" y="1295"/>
                  </a:cxn>
                  <a:cxn ang="0">
                    <a:pos x="950" y="1389"/>
                  </a:cxn>
                  <a:cxn ang="0">
                    <a:pos x="915" y="1544"/>
                  </a:cxn>
                  <a:cxn ang="0">
                    <a:pos x="825" y="1534"/>
                  </a:cxn>
                  <a:cxn ang="0">
                    <a:pos x="716" y="1544"/>
                  </a:cxn>
                  <a:cxn ang="0">
                    <a:pos x="606" y="1544"/>
                  </a:cxn>
                  <a:cxn ang="0">
                    <a:pos x="636" y="1393"/>
                  </a:cxn>
                  <a:cxn ang="0">
                    <a:pos x="717" y="1152"/>
                  </a:cxn>
                  <a:cxn ang="0">
                    <a:pos x="805" y="901"/>
                  </a:cxn>
                  <a:cxn ang="0">
                    <a:pos x="845" y="791"/>
                  </a:cxn>
                  <a:cxn ang="0">
                    <a:pos x="766" y="724"/>
                  </a:cxn>
                  <a:cxn ang="0">
                    <a:pos x="676" y="676"/>
                  </a:cxn>
                  <a:cxn ang="0">
                    <a:pos x="586" y="596"/>
                  </a:cxn>
                  <a:cxn ang="0">
                    <a:pos x="516" y="526"/>
                  </a:cxn>
                  <a:cxn ang="0">
                    <a:pos x="498" y="647"/>
                  </a:cxn>
                  <a:cxn ang="0">
                    <a:pos x="438" y="906"/>
                  </a:cxn>
                  <a:cxn ang="0">
                    <a:pos x="428" y="1014"/>
                  </a:cxn>
                  <a:cxn ang="0">
                    <a:pos x="428" y="1114"/>
                  </a:cxn>
                  <a:cxn ang="0">
                    <a:pos x="386" y="1283"/>
                  </a:cxn>
                  <a:cxn ang="0">
                    <a:pos x="359" y="1660"/>
                  </a:cxn>
                  <a:cxn ang="0">
                    <a:pos x="358" y="1962"/>
                  </a:cxn>
                  <a:cxn ang="0">
                    <a:pos x="199" y="1962"/>
                  </a:cxn>
                  <a:cxn ang="0">
                    <a:pos x="139" y="1982"/>
                  </a:cxn>
                  <a:cxn ang="0">
                    <a:pos x="78" y="1951"/>
                  </a:cxn>
                  <a:cxn ang="0">
                    <a:pos x="82" y="1774"/>
                  </a:cxn>
                  <a:cxn ang="0">
                    <a:pos x="67" y="1584"/>
                  </a:cxn>
                  <a:cxn ang="0">
                    <a:pos x="92" y="1302"/>
                  </a:cxn>
                  <a:cxn ang="0">
                    <a:pos x="109" y="1103"/>
                  </a:cxn>
                  <a:cxn ang="0">
                    <a:pos x="92" y="811"/>
                  </a:cxn>
                  <a:cxn ang="0">
                    <a:pos x="40" y="497"/>
                  </a:cxn>
                  <a:cxn ang="0">
                    <a:pos x="0" y="307"/>
                  </a:cxn>
                  <a:cxn ang="0">
                    <a:pos x="11" y="168"/>
                  </a:cxn>
                </a:cxnLst>
                <a:rect l="0" t="0" r="r" b="b"/>
                <a:pathLst>
                  <a:path w="1203" h="1982">
                    <a:moveTo>
                      <a:pt x="11" y="168"/>
                    </a:moveTo>
                    <a:lnTo>
                      <a:pt x="191" y="160"/>
                    </a:lnTo>
                    <a:lnTo>
                      <a:pt x="272" y="141"/>
                    </a:lnTo>
                    <a:lnTo>
                      <a:pt x="439" y="84"/>
                    </a:lnTo>
                    <a:lnTo>
                      <a:pt x="537" y="0"/>
                    </a:lnTo>
                    <a:lnTo>
                      <a:pt x="744" y="178"/>
                    </a:lnTo>
                    <a:lnTo>
                      <a:pt x="925" y="317"/>
                    </a:lnTo>
                    <a:lnTo>
                      <a:pt x="1023" y="407"/>
                    </a:lnTo>
                    <a:lnTo>
                      <a:pt x="1103" y="506"/>
                    </a:lnTo>
                    <a:lnTo>
                      <a:pt x="1163" y="577"/>
                    </a:lnTo>
                    <a:lnTo>
                      <a:pt x="1183" y="616"/>
                    </a:lnTo>
                    <a:lnTo>
                      <a:pt x="1203" y="676"/>
                    </a:lnTo>
                    <a:lnTo>
                      <a:pt x="1203" y="766"/>
                    </a:lnTo>
                    <a:lnTo>
                      <a:pt x="1128" y="884"/>
                    </a:lnTo>
                    <a:lnTo>
                      <a:pt x="1043" y="1109"/>
                    </a:lnTo>
                    <a:lnTo>
                      <a:pt x="977" y="1295"/>
                    </a:lnTo>
                    <a:lnTo>
                      <a:pt x="950" y="1389"/>
                    </a:lnTo>
                    <a:lnTo>
                      <a:pt x="915" y="1544"/>
                    </a:lnTo>
                    <a:lnTo>
                      <a:pt x="825" y="1534"/>
                    </a:lnTo>
                    <a:lnTo>
                      <a:pt x="716" y="1544"/>
                    </a:lnTo>
                    <a:lnTo>
                      <a:pt x="606" y="1544"/>
                    </a:lnTo>
                    <a:lnTo>
                      <a:pt x="636" y="1393"/>
                    </a:lnTo>
                    <a:lnTo>
                      <a:pt x="717" y="1152"/>
                    </a:lnTo>
                    <a:lnTo>
                      <a:pt x="805" y="901"/>
                    </a:lnTo>
                    <a:lnTo>
                      <a:pt x="845" y="791"/>
                    </a:lnTo>
                    <a:lnTo>
                      <a:pt x="766" y="724"/>
                    </a:lnTo>
                    <a:lnTo>
                      <a:pt x="676" y="676"/>
                    </a:lnTo>
                    <a:lnTo>
                      <a:pt x="586" y="596"/>
                    </a:lnTo>
                    <a:lnTo>
                      <a:pt x="516" y="526"/>
                    </a:lnTo>
                    <a:lnTo>
                      <a:pt x="498" y="647"/>
                    </a:lnTo>
                    <a:lnTo>
                      <a:pt x="438" y="906"/>
                    </a:lnTo>
                    <a:lnTo>
                      <a:pt x="428" y="1014"/>
                    </a:lnTo>
                    <a:lnTo>
                      <a:pt x="428" y="1114"/>
                    </a:lnTo>
                    <a:lnTo>
                      <a:pt x="386" y="1283"/>
                    </a:lnTo>
                    <a:lnTo>
                      <a:pt x="359" y="1660"/>
                    </a:lnTo>
                    <a:lnTo>
                      <a:pt x="358" y="1962"/>
                    </a:lnTo>
                    <a:lnTo>
                      <a:pt x="199" y="1962"/>
                    </a:lnTo>
                    <a:lnTo>
                      <a:pt x="139" y="1982"/>
                    </a:lnTo>
                    <a:lnTo>
                      <a:pt x="78" y="1951"/>
                    </a:lnTo>
                    <a:lnTo>
                      <a:pt x="82" y="1774"/>
                    </a:lnTo>
                    <a:lnTo>
                      <a:pt x="67" y="1584"/>
                    </a:lnTo>
                    <a:lnTo>
                      <a:pt x="92" y="1302"/>
                    </a:lnTo>
                    <a:lnTo>
                      <a:pt x="109" y="1103"/>
                    </a:lnTo>
                    <a:lnTo>
                      <a:pt x="92" y="811"/>
                    </a:lnTo>
                    <a:lnTo>
                      <a:pt x="40" y="497"/>
                    </a:lnTo>
                    <a:lnTo>
                      <a:pt x="0" y="307"/>
                    </a:lnTo>
                    <a:lnTo>
                      <a:pt x="11" y="168"/>
                    </a:lnTo>
                    <a:close/>
                  </a:path>
                </a:pathLst>
              </a:custGeom>
              <a:solidFill>
                <a:srgbClr val="0000FF"/>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214044" name="Group 28"/>
            <p:cNvGrpSpPr>
              <a:grpSpLocks/>
            </p:cNvGrpSpPr>
            <p:nvPr/>
          </p:nvGrpSpPr>
          <p:grpSpPr bwMode="auto">
            <a:xfrm>
              <a:off x="5173" y="5716"/>
              <a:ext cx="442" cy="773"/>
              <a:chOff x="5173" y="5716"/>
              <a:chExt cx="442" cy="773"/>
            </a:xfrm>
          </p:grpSpPr>
          <p:grpSp>
            <p:nvGrpSpPr>
              <p:cNvPr id="214045" name="Group 29"/>
              <p:cNvGrpSpPr>
                <a:grpSpLocks/>
              </p:cNvGrpSpPr>
              <p:nvPr/>
            </p:nvGrpSpPr>
            <p:grpSpPr bwMode="auto">
              <a:xfrm>
                <a:off x="5291" y="5716"/>
                <a:ext cx="324" cy="773"/>
                <a:chOff x="5291" y="5716"/>
                <a:chExt cx="324" cy="773"/>
              </a:xfrm>
            </p:grpSpPr>
            <p:sp>
              <p:nvSpPr>
                <p:cNvPr id="214046" name="Freeform 30"/>
                <p:cNvSpPr>
                  <a:spLocks/>
                </p:cNvSpPr>
                <p:nvPr/>
              </p:nvSpPr>
              <p:spPr bwMode="auto">
                <a:xfrm>
                  <a:off x="5291" y="5716"/>
                  <a:ext cx="324" cy="773"/>
                </a:xfrm>
                <a:custGeom>
                  <a:avLst/>
                  <a:gdLst/>
                  <a:ahLst/>
                  <a:cxnLst>
                    <a:cxn ang="0">
                      <a:pos x="452" y="1495"/>
                    </a:cxn>
                    <a:cxn ang="0">
                      <a:pos x="558" y="1430"/>
                    </a:cxn>
                    <a:cxn ang="0">
                      <a:pos x="603" y="1286"/>
                    </a:cxn>
                    <a:cxn ang="0">
                      <a:pos x="637" y="1155"/>
                    </a:cxn>
                    <a:cxn ang="0">
                      <a:pos x="647" y="1011"/>
                    </a:cxn>
                    <a:cxn ang="0">
                      <a:pos x="609" y="854"/>
                    </a:cxn>
                    <a:cxn ang="0">
                      <a:pos x="584" y="724"/>
                    </a:cxn>
                    <a:cxn ang="0">
                      <a:pos x="550" y="576"/>
                    </a:cxn>
                    <a:cxn ang="0">
                      <a:pos x="509" y="465"/>
                    </a:cxn>
                    <a:cxn ang="0">
                      <a:pos x="442" y="331"/>
                    </a:cxn>
                    <a:cxn ang="0">
                      <a:pos x="387" y="209"/>
                    </a:cxn>
                    <a:cxn ang="0">
                      <a:pos x="290" y="63"/>
                    </a:cxn>
                    <a:cxn ang="0">
                      <a:pos x="237" y="0"/>
                    </a:cxn>
                    <a:cxn ang="0">
                      <a:pos x="174" y="47"/>
                    </a:cxn>
                    <a:cxn ang="0">
                      <a:pos x="108" y="107"/>
                    </a:cxn>
                    <a:cxn ang="0">
                      <a:pos x="18" y="188"/>
                    </a:cxn>
                    <a:cxn ang="0">
                      <a:pos x="10" y="215"/>
                    </a:cxn>
                    <a:cxn ang="0">
                      <a:pos x="0" y="263"/>
                    </a:cxn>
                    <a:cxn ang="0">
                      <a:pos x="26" y="347"/>
                    </a:cxn>
                    <a:cxn ang="0">
                      <a:pos x="63" y="451"/>
                    </a:cxn>
                    <a:cxn ang="0">
                      <a:pos x="161" y="642"/>
                    </a:cxn>
                    <a:cxn ang="0">
                      <a:pos x="198" y="804"/>
                    </a:cxn>
                    <a:cxn ang="0">
                      <a:pos x="210" y="928"/>
                    </a:cxn>
                    <a:cxn ang="0">
                      <a:pos x="214" y="1022"/>
                    </a:cxn>
                    <a:cxn ang="0">
                      <a:pos x="214" y="1183"/>
                    </a:cxn>
                    <a:cxn ang="0">
                      <a:pos x="198" y="1437"/>
                    </a:cxn>
                    <a:cxn ang="0">
                      <a:pos x="198" y="1525"/>
                    </a:cxn>
                    <a:cxn ang="0">
                      <a:pos x="227" y="1537"/>
                    </a:cxn>
                    <a:cxn ang="0">
                      <a:pos x="314" y="1546"/>
                    </a:cxn>
                    <a:cxn ang="0">
                      <a:pos x="377" y="1527"/>
                    </a:cxn>
                    <a:cxn ang="0">
                      <a:pos x="452" y="1495"/>
                    </a:cxn>
                  </a:cxnLst>
                  <a:rect l="0" t="0" r="r" b="b"/>
                  <a:pathLst>
                    <a:path w="647" h="1546">
                      <a:moveTo>
                        <a:pt x="452" y="1495"/>
                      </a:moveTo>
                      <a:lnTo>
                        <a:pt x="558" y="1430"/>
                      </a:lnTo>
                      <a:lnTo>
                        <a:pt x="603" y="1286"/>
                      </a:lnTo>
                      <a:lnTo>
                        <a:pt x="637" y="1155"/>
                      </a:lnTo>
                      <a:lnTo>
                        <a:pt x="647" y="1011"/>
                      </a:lnTo>
                      <a:lnTo>
                        <a:pt x="609" y="854"/>
                      </a:lnTo>
                      <a:lnTo>
                        <a:pt x="584" y="724"/>
                      </a:lnTo>
                      <a:lnTo>
                        <a:pt x="550" y="576"/>
                      </a:lnTo>
                      <a:lnTo>
                        <a:pt x="509" y="465"/>
                      </a:lnTo>
                      <a:lnTo>
                        <a:pt x="442" y="331"/>
                      </a:lnTo>
                      <a:lnTo>
                        <a:pt x="387" y="209"/>
                      </a:lnTo>
                      <a:lnTo>
                        <a:pt x="290" y="63"/>
                      </a:lnTo>
                      <a:lnTo>
                        <a:pt x="237" y="0"/>
                      </a:lnTo>
                      <a:lnTo>
                        <a:pt x="174" y="47"/>
                      </a:lnTo>
                      <a:lnTo>
                        <a:pt x="108" y="107"/>
                      </a:lnTo>
                      <a:lnTo>
                        <a:pt x="18" y="188"/>
                      </a:lnTo>
                      <a:lnTo>
                        <a:pt x="10" y="215"/>
                      </a:lnTo>
                      <a:lnTo>
                        <a:pt x="0" y="263"/>
                      </a:lnTo>
                      <a:lnTo>
                        <a:pt x="26" y="347"/>
                      </a:lnTo>
                      <a:lnTo>
                        <a:pt x="63" y="451"/>
                      </a:lnTo>
                      <a:lnTo>
                        <a:pt x="161" y="642"/>
                      </a:lnTo>
                      <a:lnTo>
                        <a:pt x="198" y="804"/>
                      </a:lnTo>
                      <a:lnTo>
                        <a:pt x="210" y="928"/>
                      </a:lnTo>
                      <a:lnTo>
                        <a:pt x="214" y="1022"/>
                      </a:lnTo>
                      <a:lnTo>
                        <a:pt x="214" y="1183"/>
                      </a:lnTo>
                      <a:lnTo>
                        <a:pt x="198" y="1437"/>
                      </a:lnTo>
                      <a:lnTo>
                        <a:pt x="198" y="1525"/>
                      </a:lnTo>
                      <a:lnTo>
                        <a:pt x="227" y="1537"/>
                      </a:lnTo>
                      <a:lnTo>
                        <a:pt x="314" y="1546"/>
                      </a:lnTo>
                      <a:lnTo>
                        <a:pt x="377" y="1527"/>
                      </a:lnTo>
                      <a:lnTo>
                        <a:pt x="452" y="1495"/>
                      </a:lnTo>
                      <a:close/>
                    </a:path>
                  </a:pathLst>
                </a:custGeom>
                <a:solidFill>
                  <a:srgbClr val="0000FF"/>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4047" name="Freeform 31"/>
                <p:cNvSpPr>
                  <a:spLocks/>
                </p:cNvSpPr>
                <p:nvPr/>
              </p:nvSpPr>
              <p:spPr bwMode="auto">
                <a:xfrm>
                  <a:off x="5373" y="5746"/>
                  <a:ext cx="229" cy="435"/>
                </a:xfrm>
                <a:custGeom>
                  <a:avLst/>
                  <a:gdLst/>
                  <a:ahLst/>
                  <a:cxnLst>
                    <a:cxn ang="0">
                      <a:pos x="0" y="0"/>
                    </a:cxn>
                    <a:cxn ang="0">
                      <a:pos x="62" y="202"/>
                    </a:cxn>
                    <a:cxn ang="0">
                      <a:pos x="167" y="175"/>
                    </a:cxn>
                    <a:cxn ang="0">
                      <a:pos x="100" y="280"/>
                    </a:cxn>
                    <a:cxn ang="0">
                      <a:pos x="167" y="357"/>
                    </a:cxn>
                    <a:cxn ang="0">
                      <a:pos x="241" y="478"/>
                    </a:cxn>
                    <a:cxn ang="0">
                      <a:pos x="330" y="617"/>
                    </a:cxn>
                    <a:cxn ang="0">
                      <a:pos x="406" y="750"/>
                    </a:cxn>
                    <a:cxn ang="0">
                      <a:pos x="456" y="870"/>
                    </a:cxn>
                  </a:cxnLst>
                  <a:rect l="0" t="0" r="r" b="b"/>
                  <a:pathLst>
                    <a:path w="456" h="870">
                      <a:moveTo>
                        <a:pt x="0" y="0"/>
                      </a:moveTo>
                      <a:lnTo>
                        <a:pt x="62" y="202"/>
                      </a:lnTo>
                      <a:lnTo>
                        <a:pt x="167" y="175"/>
                      </a:lnTo>
                      <a:lnTo>
                        <a:pt x="100" y="280"/>
                      </a:lnTo>
                      <a:lnTo>
                        <a:pt x="167" y="357"/>
                      </a:lnTo>
                      <a:lnTo>
                        <a:pt x="241" y="478"/>
                      </a:lnTo>
                      <a:lnTo>
                        <a:pt x="330" y="617"/>
                      </a:lnTo>
                      <a:lnTo>
                        <a:pt x="406" y="750"/>
                      </a:lnTo>
                      <a:lnTo>
                        <a:pt x="456" y="870"/>
                      </a:lnTo>
                    </a:path>
                  </a:pathLst>
                </a:custGeom>
                <a:no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214048" name="Group 32"/>
              <p:cNvGrpSpPr>
                <a:grpSpLocks/>
              </p:cNvGrpSpPr>
              <p:nvPr/>
            </p:nvGrpSpPr>
            <p:grpSpPr bwMode="auto">
              <a:xfrm>
                <a:off x="5173" y="5798"/>
                <a:ext cx="385" cy="647"/>
                <a:chOff x="5173" y="5798"/>
                <a:chExt cx="385" cy="647"/>
              </a:xfrm>
            </p:grpSpPr>
            <p:sp>
              <p:nvSpPr>
                <p:cNvPr id="214049" name="Freeform 33"/>
                <p:cNvSpPr>
                  <a:spLocks/>
                </p:cNvSpPr>
                <p:nvPr/>
              </p:nvSpPr>
              <p:spPr bwMode="auto">
                <a:xfrm>
                  <a:off x="5415" y="6294"/>
                  <a:ext cx="143" cy="151"/>
                </a:xfrm>
                <a:custGeom>
                  <a:avLst/>
                  <a:gdLst/>
                  <a:ahLst/>
                  <a:cxnLst>
                    <a:cxn ang="0">
                      <a:pos x="88" y="0"/>
                    </a:cxn>
                    <a:cxn ang="0">
                      <a:pos x="143" y="39"/>
                    </a:cxn>
                    <a:cxn ang="0">
                      <a:pos x="199" y="40"/>
                    </a:cxn>
                    <a:cxn ang="0">
                      <a:pos x="247" y="52"/>
                    </a:cxn>
                    <a:cxn ang="0">
                      <a:pos x="269" y="70"/>
                    </a:cxn>
                    <a:cxn ang="0">
                      <a:pos x="275" y="92"/>
                    </a:cxn>
                    <a:cxn ang="0">
                      <a:pos x="265" y="133"/>
                    </a:cxn>
                    <a:cxn ang="0">
                      <a:pos x="286" y="161"/>
                    </a:cxn>
                    <a:cxn ang="0">
                      <a:pos x="285" y="200"/>
                    </a:cxn>
                    <a:cxn ang="0">
                      <a:pos x="262" y="224"/>
                    </a:cxn>
                    <a:cxn ang="0">
                      <a:pos x="245" y="254"/>
                    </a:cxn>
                    <a:cxn ang="0">
                      <a:pos x="206" y="268"/>
                    </a:cxn>
                    <a:cxn ang="0">
                      <a:pos x="181" y="300"/>
                    </a:cxn>
                    <a:cxn ang="0">
                      <a:pos x="133" y="295"/>
                    </a:cxn>
                    <a:cxn ang="0">
                      <a:pos x="105" y="276"/>
                    </a:cxn>
                    <a:cxn ang="0">
                      <a:pos x="78" y="247"/>
                    </a:cxn>
                    <a:cxn ang="0">
                      <a:pos x="62" y="178"/>
                    </a:cxn>
                    <a:cxn ang="0">
                      <a:pos x="0" y="116"/>
                    </a:cxn>
                    <a:cxn ang="0">
                      <a:pos x="88" y="0"/>
                    </a:cxn>
                  </a:cxnLst>
                  <a:rect l="0" t="0" r="r" b="b"/>
                  <a:pathLst>
                    <a:path w="286" h="300">
                      <a:moveTo>
                        <a:pt x="88" y="0"/>
                      </a:moveTo>
                      <a:lnTo>
                        <a:pt x="143" y="39"/>
                      </a:lnTo>
                      <a:lnTo>
                        <a:pt x="199" y="40"/>
                      </a:lnTo>
                      <a:lnTo>
                        <a:pt x="247" y="52"/>
                      </a:lnTo>
                      <a:lnTo>
                        <a:pt x="269" y="70"/>
                      </a:lnTo>
                      <a:lnTo>
                        <a:pt x="275" y="92"/>
                      </a:lnTo>
                      <a:lnTo>
                        <a:pt x="265" y="133"/>
                      </a:lnTo>
                      <a:lnTo>
                        <a:pt x="286" y="161"/>
                      </a:lnTo>
                      <a:lnTo>
                        <a:pt x="285" y="200"/>
                      </a:lnTo>
                      <a:lnTo>
                        <a:pt x="262" y="224"/>
                      </a:lnTo>
                      <a:lnTo>
                        <a:pt x="245" y="254"/>
                      </a:lnTo>
                      <a:lnTo>
                        <a:pt x="206" y="268"/>
                      </a:lnTo>
                      <a:lnTo>
                        <a:pt x="181" y="300"/>
                      </a:lnTo>
                      <a:lnTo>
                        <a:pt x="133" y="295"/>
                      </a:lnTo>
                      <a:lnTo>
                        <a:pt x="105" y="276"/>
                      </a:lnTo>
                      <a:lnTo>
                        <a:pt x="78" y="247"/>
                      </a:lnTo>
                      <a:lnTo>
                        <a:pt x="62" y="178"/>
                      </a:lnTo>
                      <a:lnTo>
                        <a:pt x="0" y="116"/>
                      </a:lnTo>
                      <a:lnTo>
                        <a:pt x="88" y="0"/>
                      </a:lnTo>
                      <a:close/>
                    </a:path>
                  </a:pathLst>
                </a:custGeom>
                <a:solidFill>
                  <a:srgbClr val="FFE0C0"/>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4050" name="Freeform 34"/>
                <p:cNvSpPr>
                  <a:spLocks/>
                </p:cNvSpPr>
                <p:nvPr/>
              </p:nvSpPr>
              <p:spPr bwMode="auto">
                <a:xfrm>
                  <a:off x="5395" y="6287"/>
                  <a:ext cx="85" cy="97"/>
                </a:xfrm>
                <a:custGeom>
                  <a:avLst/>
                  <a:gdLst/>
                  <a:ahLst/>
                  <a:cxnLst>
                    <a:cxn ang="0">
                      <a:pos x="128" y="0"/>
                    </a:cxn>
                    <a:cxn ang="0">
                      <a:pos x="170" y="28"/>
                    </a:cxn>
                    <a:cxn ang="0">
                      <a:pos x="148" y="73"/>
                    </a:cxn>
                    <a:cxn ang="0">
                      <a:pos x="106" y="129"/>
                    </a:cxn>
                    <a:cxn ang="0">
                      <a:pos x="47" y="192"/>
                    </a:cxn>
                    <a:cxn ang="0">
                      <a:pos x="0" y="136"/>
                    </a:cxn>
                    <a:cxn ang="0">
                      <a:pos x="128" y="0"/>
                    </a:cxn>
                  </a:cxnLst>
                  <a:rect l="0" t="0" r="r" b="b"/>
                  <a:pathLst>
                    <a:path w="170" h="192">
                      <a:moveTo>
                        <a:pt x="128" y="0"/>
                      </a:moveTo>
                      <a:lnTo>
                        <a:pt x="170" y="28"/>
                      </a:lnTo>
                      <a:lnTo>
                        <a:pt x="148" y="73"/>
                      </a:lnTo>
                      <a:lnTo>
                        <a:pt x="106" y="129"/>
                      </a:lnTo>
                      <a:lnTo>
                        <a:pt x="47" y="192"/>
                      </a:lnTo>
                      <a:lnTo>
                        <a:pt x="0" y="136"/>
                      </a:lnTo>
                      <a:lnTo>
                        <a:pt x="128" y="0"/>
                      </a:lnTo>
                      <a:close/>
                    </a:path>
                  </a:pathLst>
                </a:custGeom>
                <a:solidFill>
                  <a:srgbClr val="FFFFFF"/>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4051" name="Freeform 35"/>
                <p:cNvSpPr>
                  <a:spLocks/>
                </p:cNvSpPr>
                <p:nvPr/>
              </p:nvSpPr>
              <p:spPr bwMode="auto">
                <a:xfrm>
                  <a:off x="5173" y="5798"/>
                  <a:ext cx="311" cy="589"/>
                </a:xfrm>
                <a:custGeom>
                  <a:avLst/>
                  <a:gdLst/>
                  <a:ahLst/>
                  <a:cxnLst>
                    <a:cxn ang="0">
                      <a:pos x="187" y="90"/>
                    </a:cxn>
                    <a:cxn ang="0">
                      <a:pos x="151" y="166"/>
                    </a:cxn>
                    <a:cxn ang="0">
                      <a:pos x="86" y="275"/>
                    </a:cxn>
                    <a:cxn ang="0">
                      <a:pos x="65" y="362"/>
                    </a:cxn>
                    <a:cxn ang="0">
                      <a:pos x="31" y="462"/>
                    </a:cxn>
                    <a:cxn ang="0">
                      <a:pos x="7" y="627"/>
                    </a:cxn>
                    <a:cxn ang="0">
                      <a:pos x="0" y="716"/>
                    </a:cxn>
                    <a:cxn ang="0">
                      <a:pos x="20" y="738"/>
                    </a:cxn>
                    <a:cxn ang="0">
                      <a:pos x="79" y="818"/>
                    </a:cxn>
                    <a:cxn ang="0">
                      <a:pos x="149" y="904"/>
                    </a:cxn>
                    <a:cxn ang="0">
                      <a:pos x="229" y="980"/>
                    </a:cxn>
                    <a:cxn ang="0">
                      <a:pos x="447" y="1179"/>
                    </a:cxn>
                    <a:cxn ang="0">
                      <a:pos x="547" y="1057"/>
                    </a:cxn>
                    <a:cxn ang="0">
                      <a:pos x="624" y="959"/>
                    </a:cxn>
                    <a:cxn ang="0">
                      <a:pos x="417" y="780"/>
                    </a:cxn>
                    <a:cxn ang="0">
                      <a:pos x="349" y="728"/>
                    </a:cxn>
                    <a:cxn ang="0">
                      <a:pos x="306" y="682"/>
                    </a:cxn>
                    <a:cxn ang="0">
                      <a:pos x="271" y="661"/>
                    </a:cxn>
                    <a:cxn ang="0">
                      <a:pos x="326" y="517"/>
                    </a:cxn>
                    <a:cxn ang="0">
                      <a:pos x="358" y="404"/>
                    </a:cxn>
                    <a:cxn ang="0">
                      <a:pos x="375" y="354"/>
                    </a:cxn>
                    <a:cxn ang="0">
                      <a:pos x="394" y="299"/>
                    </a:cxn>
                    <a:cxn ang="0">
                      <a:pos x="402" y="234"/>
                    </a:cxn>
                    <a:cxn ang="0">
                      <a:pos x="402" y="173"/>
                    </a:cxn>
                    <a:cxn ang="0">
                      <a:pos x="402" y="124"/>
                    </a:cxn>
                    <a:cxn ang="0">
                      <a:pos x="394" y="73"/>
                    </a:cxn>
                    <a:cxn ang="0">
                      <a:pos x="363" y="34"/>
                    </a:cxn>
                    <a:cxn ang="0">
                      <a:pos x="322" y="7"/>
                    </a:cxn>
                    <a:cxn ang="0">
                      <a:pos x="292" y="0"/>
                    </a:cxn>
                    <a:cxn ang="0">
                      <a:pos x="238" y="35"/>
                    </a:cxn>
                    <a:cxn ang="0">
                      <a:pos x="187" y="90"/>
                    </a:cxn>
                  </a:cxnLst>
                  <a:rect l="0" t="0" r="r" b="b"/>
                  <a:pathLst>
                    <a:path w="624" h="1179">
                      <a:moveTo>
                        <a:pt x="187" y="90"/>
                      </a:moveTo>
                      <a:lnTo>
                        <a:pt x="151" y="166"/>
                      </a:lnTo>
                      <a:lnTo>
                        <a:pt x="86" y="275"/>
                      </a:lnTo>
                      <a:lnTo>
                        <a:pt x="65" y="362"/>
                      </a:lnTo>
                      <a:lnTo>
                        <a:pt x="31" y="462"/>
                      </a:lnTo>
                      <a:lnTo>
                        <a:pt x="7" y="627"/>
                      </a:lnTo>
                      <a:lnTo>
                        <a:pt x="0" y="716"/>
                      </a:lnTo>
                      <a:lnTo>
                        <a:pt x="20" y="738"/>
                      </a:lnTo>
                      <a:lnTo>
                        <a:pt x="79" y="818"/>
                      </a:lnTo>
                      <a:lnTo>
                        <a:pt x="149" y="904"/>
                      </a:lnTo>
                      <a:lnTo>
                        <a:pt x="229" y="980"/>
                      </a:lnTo>
                      <a:lnTo>
                        <a:pt x="447" y="1179"/>
                      </a:lnTo>
                      <a:lnTo>
                        <a:pt x="547" y="1057"/>
                      </a:lnTo>
                      <a:lnTo>
                        <a:pt x="624" y="959"/>
                      </a:lnTo>
                      <a:lnTo>
                        <a:pt x="417" y="780"/>
                      </a:lnTo>
                      <a:lnTo>
                        <a:pt x="349" y="728"/>
                      </a:lnTo>
                      <a:lnTo>
                        <a:pt x="306" y="682"/>
                      </a:lnTo>
                      <a:lnTo>
                        <a:pt x="271" y="661"/>
                      </a:lnTo>
                      <a:lnTo>
                        <a:pt x="326" y="517"/>
                      </a:lnTo>
                      <a:lnTo>
                        <a:pt x="358" y="404"/>
                      </a:lnTo>
                      <a:lnTo>
                        <a:pt x="375" y="354"/>
                      </a:lnTo>
                      <a:lnTo>
                        <a:pt x="394" y="299"/>
                      </a:lnTo>
                      <a:lnTo>
                        <a:pt x="402" y="234"/>
                      </a:lnTo>
                      <a:lnTo>
                        <a:pt x="402" y="173"/>
                      </a:lnTo>
                      <a:lnTo>
                        <a:pt x="402" y="124"/>
                      </a:lnTo>
                      <a:lnTo>
                        <a:pt x="394" y="73"/>
                      </a:lnTo>
                      <a:lnTo>
                        <a:pt x="363" y="34"/>
                      </a:lnTo>
                      <a:lnTo>
                        <a:pt x="322" y="7"/>
                      </a:lnTo>
                      <a:lnTo>
                        <a:pt x="292" y="0"/>
                      </a:lnTo>
                      <a:lnTo>
                        <a:pt x="238" y="35"/>
                      </a:lnTo>
                      <a:lnTo>
                        <a:pt x="187" y="90"/>
                      </a:lnTo>
                      <a:close/>
                    </a:path>
                  </a:pathLst>
                </a:custGeom>
                <a:solidFill>
                  <a:srgbClr val="0000FF"/>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grpSp>
        <p:grpSp>
          <p:nvGrpSpPr>
            <p:cNvPr id="214052" name="Group 36"/>
            <p:cNvGrpSpPr>
              <a:grpSpLocks/>
            </p:cNvGrpSpPr>
            <p:nvPr/>
          </p:nvGrpSpPr>
          <p:grpSpPr bwMode="auto">
            <a:xfrm>
              <a:off x="5277" y="5394"/>
              <a:ext cx="249" cy="325"/>
              <a:chOff x="5277" y="5394"/>
              <a:chExt cx="249" cy="325"/>
            </a:xfrm>
          </p:grpSpPr>
          <p:grpSp>
            <p:nvGrpSpPr>
              <p:cNvPr id="214053" name="Group 37"/>
              <p:cNvGrpSpPr>
                <a:grpSpLocks/>
              </p:cNvGrpSpPr>
              <p:nvPr/>
            </p:nvGrpSpPr>
            <p:grpSpPr bwMode="auto">
              <a:xfrm>
                <a:off x="5301" y="5489"/>
                <a:ext cx="214" cy="155"/>
                <a:chOff x="5301" y="5489"/>
                <a:chExt cx="214" cy="155"/>
              </a:xfrm>
            </p:grpSpPr>
            <p:sp>
              <p:nvSpPr>
                <p:cNvPr id="214054" name="Freeform 38"/>
                <p:cNvSpPr>
                  <a:spLocks/>
                </p:cNvSpPr>
                <p:nvPr/>
              </p:nvSpPr>
              <p:spPr bwMode="auto">
                <a:xfrm>
                  <a:off x="5485" y="5489"/>
                  <a:ext cx="30" cy="71"/>
                </a:xfrm>
                <a:custGeom>
                  <a:avLst/>
                  <a:gdLst/>
                  <a:ahLst/>
                  <a:cxnLst>
                    <a:cxn ang="0">
                      <a:pos x="0" y="15"/>
                    </a:cxn>
                    <a:cxn ang="0">
                      <a:pos x="10" y="0"/>
                    </a:cxn>
                    <a:cxn ang="0">
                      <a:pos x="30" y="0"/>
                    </a:cxn>
                    <a:cxn ang="0">
                      <a:pos x="38" y="10"/>
                    </a:cxn>
                    <a:cxn ang="0">
                      <a:pos x="46" y="27"/>
                    </a:cxn>
                    <a:cxn ang="0">
                      <a:pos x="54" y="62"/>
                    </a:cxn>
                    <a:cxn ang="0">
                      <a:pos x="61" y="107"/>
                    </a:cxn>
                    <a:cxn ang="0">
                      <a:pos x="61" y="140"/>
                    </a:cxn>
                    <a:cxn ang="0">
                      <a:pos x="45" y="140"/>
                    </a:cxn>
                    <a:cxn ang="0">
                      <a:pos x="0" y="15"/>
                    </a:cxn>
                  </a:cxnLst>
                  <a:rect l="0" t="0" r="r" b="b"/>
                  <a:pathLst>
                    <a:path w="61" h="140">
                      <a:moveTo>
                        <a:pt x="0" y="15"/>
                      </a:moveTo>
                      <a:lnTo>
                        <a:pt x="10" y="0"/>
                      </a:lnTo>
                      <a:lnTo>
                        <a:pt x="30" y="0"/>
                      </a:lnTo>
                      <a:lnTo>
                        <a:pt x="38" y="10"/>
                      </a:lnTo>
                      <a:lnTo>
                        <a:pt x="46" y="27"/>
                      </a:lnTo>
                      <a:lnTo>
                        <a:pt x="54" y="62"/>
                      </a:lnTo>
                      <a:lnTo>
                        <a:pt x="61" y="107"/>
                      </a:lnTo>
                      <a:lnTo>
                        <a:pt x="61" y="140"/>
                      </a:lnTo>
                      <a:lnTo>
                        <a:pt x="45" y="140"/>
                      </a:lnTo>
                      <a:lnTo>
                        <a:pt x="0" y="15"/>
                      </a:lnTo>
                      <a:close/>
                    </a:path>
                  </a:pathLst>
                </a:custGeom>
                <a:solidFill>
                  <a:srgbClr val="FFE0C0"/>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4055" name="Freeform 39"/>
                <p:cNvSpPr>
                  <a:spLocks/>
                </p:cNvSpPr>
                <p:nvPr/>
              </p:nvSpPr>
              <p:spPr bwMode="auto">
                <a:xfrm>
                  <a:off x="5301" y="5586"/>
                  <a:ext cx="51" cy="58"/>
                </a:xfrm>
                <a:custGeom>
                  <a:avLst/>
                  <a:gdLst/>
                  <a:ahLst/>
                  <a:cxnLst>
                    <a:cxn ang="0">
                      <a:pos x="24" y="0"/>
                    </a:cxn>
                    <a:cxn ang="0">
                      <a:pos x="6" y="9"/>
                    </a:cxn>
                    <a:cxn ang="0">
                      <a:pos x="0" y="22"/>
                    </a:cxn>
                    <a:cxn ang="0">
                      <a:pos x="6" y="40"/>
                    </a:cxn>
                    <a:cxn ang="0">
                      <a:pos x="20" y="60"/>
                    </a:cxn>
                    <a:cxn ang="0">
                      <a:pos x="35" y="78"/>
                    </a:cxn>
                    <a:cxn ang="0">
                      <a:pos x="65" y="108"/>
                    </a:cxn>
                    <a:cxn ang="0">
                      <a:pos x="85" y="115"/>
                    </a:cxn>
                    <a:cxn ang="0">
                      <a:pos x="103" y="101"/>
                    </a:cxn>
                    <a:cxn ang="0">
                      <a:pos x="24" y="0"/>
                    </a:cxn>
                  </a:cxnLst>
                  <a:rect l="0" t="0" r="r" b="b"/>
                  <a:pathLst>
                    <a:path w="103" h="115">
                      <a:moveTo>
                        <a:pt x="24" y="0"/>
                      </a:moveTo>
                      <a:lnTo>
                        <a:pt x="6" y="9"/>
                      </a:lnTo>
                      <a:lnTo>
                        <a:pt x="0" y="22"/>
                      </a:lnTo>
                      <a:lnTo>
                        <a:pt x="6" y="40"/>
                      </a:lnTo>
                      <a:lnTo>
                        <a:pt x="20" y="60"/>
                      </a:lnTo>
                      <a:lnTo>
                        <a:pt x="35" y="78"/>
                      </a:lnTo>
                      <a:lnTo>
                        <a:pt x="65" y="108"/>
                      </a:lnTo>
                      <a:lnTo>
                        <a:pt x="85" y="115"/>
                      </a:lnTo>
                      <a:lnTo>
                        <a:pt x="103" y="101"/>
                      </a:lnTo>
                      <a:lnTo>
                        <a:pt x="24" y="0"/>
                      </a:lnTo>
                      <a:close/>
                    </a:path>
                  </a:pathLst>
                </a:custGeom>
                <a:solidFill>
                  <a:srgbClr val="FFE0C0"/>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14056" name="Freeform 40"/>
              <p:cNvSpPr>
                <a:spLocks/>
              </p:cNvSpPr>
              <p:nvPr/>
            </p:nvSpPr>
            <p:spPr bwMode="auto">
              <a:xfrm>
                <a:off x="5287" y="5429"/>
                <a:ext cx="239" cy="290"/>
              </a:xfrm>
              <a:custGeom>
                <a:avLst/>
                <a:gdLst/>
                <a:ahLst/>
                <a:cxnLst>
                  <a:cxn ang="0">
                    <a:pos x="42" y="83"/>
                  </a:cxn>
                  <a:cxn ang="0">
                    <a:pos x="19" y="115"/>
                  </a:cxn>
                  <a:cxn ang="0">
                    <a:pos x="6" y="156"/>
                  </a:cxn>
                  <a:cxn ang="0">
                    <a:pos x="0" y="204"/>
                  </a:cxn>
                  <a:cxn ang="0">
                    <a:pos x="7" y="243"/>
                  </a:cxn>
                  <a:cxn ang="0">
                    <a:pos x="24" y="279"/>
                  </a:cxn>
                  <a:cxn ang="0">
                    <a:pos x="52" y="312"/>
                  </a:cxn>
                  <a:cxn ang="0">
                    <a:pos x="76" y="347"/>
                  </a:cxn>
                  <a:cxn ang="0">
                    <a:pos x="100" y="396"/>
                  </a:cxn>
                  <a:cxn ang="0">
                    <a:pos x="127" y="453"/>
                  </a:cxn>
                  <a:cxn ang="0">
                    <a:pos x="153" y="500"/>
                  </a:cxn>
                  <a:cxn ang="0">
                    <a:pos x="180" y="526"/>
                  </a:cxn>
                  <a:cxn ang="0">
                    <a:pos x="209" y="543"/>
                  </a:cxn>
                  <a:cxn ang="0">
                    <a:pos x="260" y="566"/>
                  </a:cxn>
                  <a:cxn ang="0">
                    <a:pos x="312" y="580"/>
                  </a:cxn>
                  <a:cxn ang="0">
                    <a:pos x="347" y="576"/>
                  </a:cxn>
                  <a:cxn ang="0">
                    <a:pos x="377" y="570"/>
                  </a:cxn>
                  <a:cxn ang="0">
                    <a:pos x="427" y="552"/>
                  </a:cxn>
                  <a:cxn ang="0">
                    <a:pos x="448" y="532"/>
                  </a:cxn>
                  <a:cxn ang="0">
                    <a:pos x="458" y="505"/>
                  </a:cxn>
                  <a:cxn ang="0">
                    <a:pos x="473" y="448"/>
                  </a:cxn>
                  <a:cxn ang="0">
                    <a:pos x="478" y="404"/>
                  </a:cxn>
                  <a:cxn ang="0">
                    <a:pos x="478" y="352"/>
                  </a:cxn>
                  <a:cxn ang="0">
                    <a:pos x="471" y="315"/>
                  </a:cxn>
                  <a:cxn ang="0">
                    <a:pos x="458" y="272"/>
                  </a:cxn>
                  <a:cxn ang="0">
                    <a:pos x="435" y="213"/>
                  </a:cxn>
                  <a:cxn ang="0">
                    <a:pos x="409" y="170"/>
                  </a:cxn>
                  <a:cxn ang="0">
                    <a:pos x="396" y="121"/>
                  </a:cxn>
                  <a:cxn ang="0">
                    <a:pos x="371" y="65"/>
                  </a:cxn>
                  <a:cxn ang="0">
                    <a:pos x="343" y="35"/>
                  </a:cxn>
                  <a:cxn ang="0">
                    <a:pos x="315" y="18"/>
                  </a:cxn>
                  <a:cxn ang="0">
                    <a:pos x="261" y="2"/>
                  </a:cxn>
                  <a:cxn ang="0">
                    <a:pos x="225" y="0"/>
                  </a:cxn>
                  <a:cxn ang="0">
                    <a:pos x="172" y="10"/>
                  </a:cxn>
                  <a:cxn ang="0">
                    <a:pos x="122" y="27"/>
                  </a:cxn>
                  <a:cxn ang="0">
                    <a:pos x="73" y="58"/>
                  </a:cxn>
                  <a:cxn ang="0">
                    <a:pos x="42" y="83"/>
                  </a:cxn>
                </a:cxnLst>
                <a:rect l="0" t="0" r="r" b="b"/>
                <a:pathLst>
                  <a:path w="478" h="580">
                    <a:moveTo>
                      <a:pt x="42" y="83"/>
                    </a:moveTo>
                    <a:lnTo>
                      <a:pt x="19" y="115"/>
                    </a:lnTo>
                    <a:lnTo>
                      <a:pt x="6" y="156"/>
                    </a:lnTo>
                    <a:lnTo>
                      <a:pt x="0" y="204"/>
                    </a:lnTo>
                    <a:lnTo>
                      <a:pt x="7" y="243"/>
                    </a:lnTo>
                    <a:lnTo>
                      <a:pt x="24" y="279"/>
                    </a:lnTo>
                    <a:lnTo>
                      <a:pt x="52" y="312"/>
                    </a:lnTo>
                    <a:lnTo>
                      <a:pt x="76" y="347"/>
                    </a:lnTo>
                    <a:lnTo>
                      <a:pt x="100" y="396"/>
                    </a:lnTo>
                    <a:lnTo>
                      <a:pt x="127" y="453"/>
                    </a:lnTo>
                    <a:lnTo>
                      <a:pt x="153" y="500"/>
                    </a:lnTo>
                    <a:lnTo>
                      <a:pt x="180" y="526"/>
                    </a:lnTo>
                    <a:lnTo>
                      <a:pt x="209" y="543"/>
                    </a:lnTo>
                    <a:lnTo>
                      <a:pt x="260" y="566"/>
                    </a:lnTo>
                    <a:lnTo>
                      <a:pt x="312" y="580"/>
                    </a:lnTo>
                    <a:lnTo>
                      <a:pt x="347" y="576"/>
                    </a:lnTo>
                    <a:lnTo>
                      <a:pt x="377" y="570"/>
                    </a:lnTo>
                    <a:lnTo>
                      <a:pt x="427" y="552"/>
                    </a:lnTo>
                    <a:lnTo>
                      <a:pt x="448" y="532"/>
                    </a:lnTo>
                    <a:lnTo>
                      <a:pt x="458" y="505"/>
                    </a:lnTo>
                    <a:lnTo>
                      <a:pt x="473" y="448"/>
                    </a:lnTo>
                    <a:lnTo>
                      <a:pt x="478" y="404"/>
                    </a:lnTo>
                    <a:lnTo>
                      <a:pt x="478" y="352"/>
                    </a:lnTo>
                    <a:lnTo>
                      <a:pt x="471" y="315"/>
                    </a:lnTo>
                    <a:lnTo>
                      <a:pt x="458" y="272"/>
                    </a:lnTo>
                    <a:lnTo>
                      <a:pt x="435" y="213"/>
                    </a:lnTo>
                    <a:lnTo>
                      <a:pt x="409" y="170"/>
                    </a:lnTo>
                    <a:lnTo>
                      <a:pt x="396" y="121"/>
                    </a:lnTo>
                    <a:lnTo>
                      <a:pt x="371" y="65"/>
                    </a:lnTo>
                    <a:lnTo>
                      <a:pt x="343" y="35"/>
                    </a:lnTo>
                    <a:lnTo>
                      <a:pt x="315" y="18"/>
                    </a:lnTo>
                    <a:lnTo>
                      <a:pt x="261" y="2"/>
                    </a:lnTo>
                    <a:lnTo>
                      <a:pt x="225" y="0"/>
                    </a:lnTo>
                    <a:lnTo>
                      <a:pt x="172" y="10"/>
                    </a:lnTo>
                    <a:lnTo>
                      <a:pt x="122" y="27"/>
                    </a:lnTo>
                    <a:lnTo>
                      <a:pt x="73" y="58"/>
                    </a:lnTo>
                    <a:lnTo>
                      <a:pt x="42" y="83"/>
                    </a:lnTo>
                    <a:close/>
                  </a:path>
                </a:pathLst>
              </a:custGeom>
              <a:solidFill>
                <a:srgbClr val="FFE0C0"/>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214057" name="Group 41"/>
              <p:cNvGrpSpPr>
                <a:grpSpLocks/>
              </p:cNvGrpSpPr>
              <p:nvPr/>
            </p:nvGrpSpPr>
            <p:grpSpPr bwMode="auto">
              <a:xfrm>
                <a:off x="5312" y="5492"/>
                <a:ext cx="180" cy="101"/>
                <a:chOff x="5312" y="5492"/>
                <a:chExt cx="180" cy="101"/>
              </a:xfrm>
            </p:grpSpPr>
            <p:sp>
              <p:nvSpPr>
                <p:cNvPr id="214058" name="Freeform 42"/>
                <p:cNvSpPr>
                  <a:spLocks/>
                </p:cNvSpPr>
                <p:nvPr/>
              </p:nvSpPr>
              <p:spPr bwMode="auto">
                <a:xfrm>
                  <a:off x="5399" y="5538"/>
                  <a:ext cx="14" cy="15"/>
                </a:xfrm>
                <a:custGeom>
                  <a:avLst/>
                  <a:gdLst/>
                  <a:ahLst/>
                  <a:cxnLst>
                    <a:cxn ang="0">
                      <a:pos x="0" y="17"/>
                    </a:cxn>
                    <a:cxn ang="0">
                      <a:pos x="8" y="5"/>
                    </a:cxn>
                    <a:cxn ang="0">
                      <a:pos x="24" y="0"/>
                    </a:cxn>
                    <a:cxn ang="0">
                      <a:pos x="27" y="15"/>
                    </a:cxn>
                    <a:cxn ang="0">
                      <a:pos x="14" y="15"/>
                    </a:cxn>
                    <a:cxn ang="0">
                      <a:pos x="4" y="29"/>
                    </a:cxn>
                    <a:cxn ang="0">
                      <a:pos x="0" y="17"/>
                    </a:cxn>
                  </a:cxnLst>
                  <a:rect l="0" t="0" r="r" b="b"/>
                  <a:pathLst>
                    <a:path w="27" h="29">
                      <a:moveTo>
                        <a:pt x="0" y="17"/>
                      </a:moveTo>
                      <a:lnTo>
                        <a:pt x="8" y="5"/>
                      </a:lnTo>
                      <a:lnTo>
                        <a:pt x="24" y="0"/>
                      </a:lnTo>
                      <a:lnTo>
                        <a:pt x="27" y="15"/>
                      </a:lnTo>
                      <a:lnTo>
                        <a:pt x="14" y="15"/>
                      </a:lnTo>
                      <a:lnTo>
                        <a:pt x="4" y="29"/>
                      </a:lnTo>
                      <a:lnTo>
                        <a:pt x="0" y="17"/>
                      </a:lnTo>
                      <a:close/>
                    </a:path>
                  </a:pathLst>
                </a:custGeom>
                <a:solidFill>
                  <a:srgbClr val="C0C0C0"/>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4059" name="Freeform 43"/>
                <p:cNvSpPr>
                  <a:spLocks/>
                </p:cNvSpPr>
                <p:nvPr/>
              </p:nvSpPr>
              <p:spPr bwMode="auto">
                <a:xfrm>
                  <a:off x="5312" y="5576"/>
                  <a:ext cx="26" cy="17"/>
                </a:xfrm>
                <a:custGeom>
                  <a:avLst/>
                  <a:gdLst/>
                  <a:ahLst/>
                  <a:cxnLst>
                    <a:cxn ang="0">
                      <a:pos x="44" y="0"/>
                    </a:cxn>
                    <a:cxn ang="0">
                      <a:pos x="52" y="19"/>
                    </a:cxn>
                    <a:cxn ang="0">
                      <a:pos x="9" y="34"/>
                    </a:cxn>
                    <a:cxn ang="0">
                      <a:pos x="0" y="26"/>
                    </a:cxn>
                    <a:cxn ang="0">
                      <a:pos x="44" y="0"/>
                    </a:cxn>
                  </a:cxnLst>
                  <a:rect l="0" t="0" r="r" b="b"/>
                  <a:pathLst>
                    <a:path w="52" h="34">
                      <a:moveTo>
                        <a:pt x="44" y="0"/>
                      </a:moveTo>
                      <a:lnTo>
                        <a:pt x="52" y="19"/>
                      </a:lnTo>
                      <a:lnTo>
                        <a:pt x="9" y="34"/>
                      </a:lnTo>
                      <a:lnTo>
                        <a:pt x="0" y="26"/>
                      </a:lnTo>
                      <a:lnTo>
                        <a:pt x="44" y="0"/>
                      </a:lnTo>
                      <a:close/>
                    </a:path>
                  </a:pathLst>
                </a:custGeom>
                <a:solidFill>
                  <a:srgbClr val="C0C0C0"/>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4060" name="Freeform 44"/>
                <p:cNvSpPr>
                  <a:spLocks/>
                </p:cNvSpPr>
                <p:nvPr/>
              </p:nvSpPr>
              <p:spPr bwMode="auto">
                <a:xfrm>
                  <a:off x="5469" y="5492"/>
                  <a:ext cx="23" cy="17"/>
                </a:xfrm>
                <a:custGeom>
                  <a:avLst/>
                  <a:gdLst/>
                  <a:ahLst/>
                  <a:cxnLst>
                    <a:cxn ang="0">
                      <a:pos x="0" y="19"/>
                    </a:cxn>
                    <a:cxn ang="0">
                      <a:pos x="10" y="34"/>
                    </a:cxn>
                    <a:cxn ang="0">
                      <a:pos x="46" y="9"/>
                    </a:cxn>
                    <a:cxn ang="0">
                      <a:pos x="42" y="0"/>
                    </a:cxn>
                    <a:cxn ang="0">
                      <a:pos x="0" y="19"/>
                    </a:cxn>
                  </a:cxnLst>
                  <a:rect l="0" t="0" r="r" b="b"/>
                  <a:pathLst>
                    <a:path w="46" h="34">
                      <a:moveTo>
                        <a:pt x="0" y="19"/>
                      </a:moveTo>
                      <a:lnTo>
                        <a:pt x="10" y="34"/>
                      </a:lnTo>
                      <a:lnTo>
                        <a:pt x="46" y="9"/>
                      </a:lnTo>
                      <a:lnTo>
                        <a:pt x="42" y="0"/>
                      </a:lnTo>
                      <a:lnTo>
                        <a:pt x="0" y="19"/>
                      </a:lnTo>
                      <a:close/>
                    </a:path>
                  </a:pathLst>
                </a:custGeom>
                <a:solidFill>
                  <a:srgbClr val="C0C0C0"/>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214061" name="Group 45"/>
              <p:cNvGrpSpPr>
                <a:grpSpLocks/>
              </p:cNvGrpSpPr>
              <p:nvPr/>
            </p:nvGrpSpPr>
            <p:grpSpPr bwMode="auto">
              <a:xfrm>
                <a:off x="5333" y="5499"/>
                <a:ext cx="153" cy="111"/>
                <a:chOff x="5333" y="5499"/>
                <a:chExt cx="153" cy="111"/>
              </a:xfrm>
            </p:grpSpPr>
            <p:sp>
              <p:nvSpPr>
                <p:cNvPr id="214062" name="Freeform 46"/>
                <p:cNvSpPr>
                  <a:spLocks/>
                </p:cNvSpPr>
                <p:nvPr/>
              </p:nvSpPr>
              <p:spPr bwMode="auto">
                <a:xfrm>
                  <a:off x="5333" y="5540"/>
                  <a:ext cx="77" cy="70"/>
                </a:xfrm>
                <a:custGeom>
                  <a:avLst/>
                  <a:gdLst/>
                  <a:ahLst/>
                  <a:cxnLst>
                    <a:cxn ang="0">
                      <a:pos x="0" y="71"/>
                    </a:cxn>
                    <a:cxn ang="0">
                      <a:pos x="126" y="0"/>
                    </a:cxn>
                    <a:cxn ang="0">
                      <a:pos x="147" y="36"/>
                    </a:cxn>
                    <a:cxn ang="0">
                      <a:pos x="154" y="62"/>
                    </a:cxn>
                    <a:cxn ang="0">
                      <a:pos x="153" y="88"/>
                    </a:cxn>
                    <a:cxn ang="0">
                      <a:pos x="141" y="105"/>
                    </a:cxn>
                    <a:cxn ang="0">
                      <a:pos x="124" y="119"/>
                    </a:cxn>
                    <a:cxn ang="0">
                      <a:pos x="99" y="129"/>
                    </a:cxn>
                    <a:cxn ang="0">
                      <a:pos x="84" y="139"/>
                    </a:cxn>
                    <a:cxn ang="0">
                      <a:pos x="68" y="140"/>
                    </a:cxn>
                    <a:cxn ang="0">
                      <a:pos x="49" y="137"/>
                    </a:cxn>
                    <a:cxn ang="0">
                      <a:pos x="35" y="128"/>
                    </a:cxn>
                    <a:cxn ang="0">
                      <a:pos x="25" y="116"/>
                    </a:cxn>
                    <a:cxn ang="0">
                      <a:pos x="19" y="105"/>
                    </a:cxn>
                    <a:cxn ang="0">
                      <a:pos x="8" y="84"/>
                    </a:cxn>
                    <a:cxn ang="0">
                      <a:pos x="0" y="71"/>
                    </a:cxn>
                  </a:cxnLst>
                  <a:rect l="0" t="0" r="r" b="b"/>
                  <a:pathLst>
                    <a:path w="154" h="140">
                      <a:moveTo>
                        <a:pt x="0" y="71"/>
                      </a:moveTo>
                      <a:lnTo>
                        <a:pt x="126" y="0"/>
                      </a:lnTo>
                      <a:lnTo>
                        <a:pt x="147" y="36"/>
                      </a:lnTo>
                      <a:lnTo>
                        <a:pt x="154" y="62"/>
                      </a:lnTo>
                      <a:lnTo>
                        <a:pt x="153" y="88"/>
                      </a:lnTo>
                      <a:lnTo>
                        <a:pt x="141" y="105"/>
                      </a:lnTo>
                      <a:lnTo>
                        <a:pt x="124" y="119"/>
                      </a:lnTo>
                      <a:lnTo>
                        <a:pt x="99" y="129"/>
                      </a:lnTo>
                      <a:lnTo>
                        <a:pt x="84" y="139"/>
                      </a:lnTo>
                      <a:lnTo>
                        <a:pt x="68" y="140"/>
                      </a:lnTo>
                      <a:lnTo>
                        <a:pt x="49" y="137"/>
                      </a:lnTo>
                      <a:lnTo>
                        <a:pt x="35" y="128"/>
                      </a:lnTo>
                      <a:lnTo>
                        <a:pt x="25" y="116"/>
                      </a:lnTo>
                      <a:lnTo>
                        <a:pt x="19" y="105"/>
                      </a:lnTo>
                      <a:lnTo>
                        <a:pt x="8" y="84"/>
                      </a:lnTo>
                      <a:lnTo>
                        <a:pt x="0" y="71"/>
                      </a:lnTo>
                      <a:close/>
                    </a:path>
                  </a:pathLst>
                </a:custGeom>
                <a:solidFill>
                  <a:srgbClr val="80FFFF"/>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4063" name="Oval 47"/>
                <p:cNvSpPr>
                  <a:spLocks noChangeArrowheads="1"/>
                </p:cNvSpPr>
                <p:nvPr/>
              </p:nvSpPr>
              <p:spPr bwMode="auto">
                <a:xfrm>
                  <a:off x="5365" y="5569"/>
                  <a:ext cx="19" cy="18"/>
                </a:xfrm>
                <a:prstGeom prst="ellipse">
                  <a:avLst/>
                </a:prstGeom>
                <a:solidFill>
                  <a:srgbClr val="00A000"/>
                </a:solid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4064" name="Freeform 48"/>
                <p:cNvSpPr>
                  <a:spLocks/>
                </p:cNvSpPr>
                <p:nvPr/>
              </p:nvSpPr>
              <p:spPr bwMode="auto">
                <a:xfrm>
                  <a:off x="5408" y="5499"/>
                  <a:ext cx="78" cy="70"/>
                </a:xfrm>
                <a:custGeom>
                  <a:avLst/>
                  <a:gdLst/>
                  <a:ahLst/>
                  <a:cxnLst>
                    <a:cxn ang="0">
                      <a:pos x="0" y="71"/>
                    </a:cxn>
                    <a:cxn ang="0">
                      <a:pos x="129" y="0"/>
                    </a:cxn>
                    <a:cxn ang="0">
                      <a:pos x="147" y="40"/>
                    </a:cxn>
                    <a:cxn ang="0">
                      <a:pos x="156" y="64"/>
                    </a:cxn>
                    <a:cxn ang="0">
                      <a:pos x="151" y="88"/>
                    </a:cxn>
                    <a:cxn ang="0">
                      <a:pos x="142" y="103"/>
                    </a:cxn>
                    <a:cxn ang="0">
                      <a:pos x="123" y="118"/>
                    </a:cxn>
                    <a:cxn ang="0">
                      <a:pos x="102" y="130"/>
                    </a:cxn>
                    <a:cxn ang="0">
                      <a:pos x="85" y="137"/>
                    </a:cxn>
                    <a:cxn ang="0">
                      <a:pos x="67" y="139"/>
                    </a:cxn>
                    <a:cxn ang="0">
                      <a:pos x="50" y="137"/>
                    </a:cxn>
                    <a:cxn ang="0">
                      <a:pos x="35" y="127"/>
                    </a:cxn>
                    <a:cxn ang="0">
                      <a:pos x="26" y="118"/>
                    </a:cxn>
                    <a:cxn ang="0">
                      <a:pos x="19" y="104"/>
                    </a:cxn>
                    <a:cxn ang="0">
                      <a:pos x="8" y="85"/>
                    </a:cxn>
                    <a:cxn ang="0">
                      <a:pos x="0" y="71"/>
                    </a:cxn>
                  </a:cxnLst>
                  <a:rect l="0" t="0" r="r" b="b"/>
                  <a:pathLst>
                    <a:path w="156" h="139">
                      <a:moveTo>
                        <a:pt x="0" y="71"/>
                      </a:moveTo>
                      <a:lnTo>
                        <a:pt x="129" y="0"/>
                      </a:lnTo>
                      <a:lnTo>
                        <a:pt x="147" y="40"/>
                      </a:lnTo>
                      <a:lnTo>
                        <a:pt x="156" y="64"/>
                      </a:lnTo>
                      <a:lnTo>
                        <a:pt x="151" y="88"/>
                      </a:lnTo>
                      <a:lnTo>
                        <a:pt x="142" y="103"/>
                      </a:lnTo>
                      <a:lnTo>
                        <a:pt x="123" y="118"/>
                      </a:lnTo>
                      <a:lnTo>
                        <a:pt x="102" y="130"/>
                      </a:lnTo>
                      <a:lnTo>
                        <a:pt x="85" y="137"/>
                      </a:lnTo>
                      <a:lnTo>
                        <a:pt x="67" y="139"/>
                      </a:lnTo>
                      <a:lnTo>
                        <a:pt x="50" y="137"/>
                      </a:lnTo>
                      <a:lnTo>
                        <a:pt x="35" y="127"/>
                      </a:lnTo>
                      <a:lnTo>
                        <a:pt x="26" y="118"/>
                      </a:lnTo>
                      <a:lnTo>
                        <a:pt x="19" y="104"/>
                      </a:lnTo>
                      <a:lnTo>
                        <a:pt x="8" y="85"/>
                      </a:lnTo>
                      <a:lnTo>
                        <a:pt x="0" y="71"/>
                      </a:lnTo>
                      <a:close/>
                    </a:path>
                  </a:pathLst>
                </a:custGeom>
                <a:solidFill>
                  <a:srgbClr val="80FFFF"/>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4065" name="Oval 49"/>
                <p:cNvSpPr>
                  <a:spLocks noChangeArrowheads="1"/>
                </p:cNvSpPr>
                <p:nvPr/>
              </p:nvSpPr>
              <p:spPr bwMode="auto">
                <a:xfrm>
                  <a:off x="5440" y="5528"/>
                  <a:ext cx="19" cy="18"/>
                </a:xfrm>
                <a:prstGeom prst="ellipse">
                  <a:avLst/>
                </a:prstGeom>
                <a:solidFill>
                  <a:srgbClr val="00A000"/>
                </a:solid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14066" name="Freeform 50"/>
              <p:cNvSpPr>
                <a:spLocks/>
              </p:cNvSpPr>
              <p:nvPr/>
            </p:nvSpPr>
            <p:spPr bwMode="auto">
              <a:xfrm>
                <a:off x="5413" y="5614"/>
                <a:ext cx="77" cy="62"/>
              </a:xfrm>
              <a:custGeom>
                <a:avLst/>
                <a:gdLst/>
                <a:ahLst/>
                <a:cxnLst>
                  <a:cxn ang="0">
                    <a:pos x="0" y="65"/>
                  </a:cxn>
                  <a:cxn ang="0">
                    <a:pos x="23" y="65"/>
                  </a:cxn>
                  <a:cxn ang="0">
                    <a:pos x="44" y="61"/>
                  </a:cxn>
                  <a:cxn ang="0">
                    <a:pos x="70" y="54"/>
                  </a:cxn>
                  <a:cxn ang="0">
                    <a:pos x="92" y="47"/>
                  </a:cxn>
                  <a:cxn ang="0">
                    <a:pos x="116" y="30"/>
                  </a:cxn>
                  <a:cxn ang="0">
                    <a:pos x="130" y="17"/>
                  </a:cxn>
                  <a:cxn ang="0">
                    <a:pos x="144" y="0"/>
                  </a:cxn>
                  <a:cxn ang="0">
                    <a:pos x="153" y="34"/>
                  </a:cxn>
                  <a:cxn ang="0">
                    <a:pos x="154" y="47"/>
                  </a:cxn>
                  <a:cxn ang="0">
                    <a:pos x="154" y="72"/>
                  </a:cxn>
                  <a:cxn ang="0">
                    <a:pos x="148" y="89"/>
                  </a:cxn>
                  <a:cxn ang="0">
                    <a:pos x="137" y="107"/>
                  </a:cxn>
                  <a:cxn ang="0">
                    <a:pos x="123" y="118"/>
                  </a:cxn>
                  <a:cxn ang="0">
                    <a:pos x="106" y="124"/>
                  </a:cxn>
                  <a:cxn ang="0">
                    <a:pos x="87" y="125"/>
                  </a:cxn>
                  <a:cxn ang="0">
                    <a:pos x="68" y="124"/>
                  </a:cxn>
                  <a:cxn ang="0">
                    <a:pos x="52" y="115"/>
                  </a:cxn>
                  <a:cxn ang="0">
                    <a:pos x="43" y="113"/>
                  </a:cxn>
                  <a:cxn ang="0">
                    <a:pos x="26" y="101"/>
                  </a:cxn>
                  <a:cxn ang="0">
                    <a:pos x="15" y="80"/>
                  </a:cxn>
                  <a:cxn ang="0">
                    <a:pos x="0" y="65"/>
                  </a:cxn>
                </a:cxnLst>
                <a:rect l="0" t="0" r="r" b="b"/>
                <a:pathLst>
                  <a:path w="154" h="125">
                    <a:moveTo>
                      <a:pt x="0" y="65"/>
                    </a:moveTo>
                    <a:lnTo>
                      <a:pt x="23" y="65"/>
                    </a:lnTo>
                    <a:lnTo>
                      <a:pt x="44" y="61"/>
                    </a:lnTo>
                    <a:lnTo>
                      <a:pt x="70" y="54"/>
                    </a:lnTo>
                    <a:lnTo>
                      <a:pt x="92" y="47"/>
                    </a:lnTo>
                    <a:lnTo>
                      <a:pt x="116" y="30"/>
                    </a:lnTo>
                    <a:lnTo>
                      <a:pt x="130" y="17"/>
                    </a:lnTo>
                    <a:lnTo>
                      <a:pt x="144" y="0"/>
                    </a:lnTo>
                    <a:lnTo>
                      <a:pt x="153" y="34"/>
                    </a:lnTo>
                    <a:lnTo>
                      <a:pt x="154" y="47"/>
                    </a:lnTo>
                    <a:lnTo>
                      <a:pt x="154" y="72"/>
                    </a:lnTo>
                    <a:lnTo>
                      <a:pt x="148" y="89"/>
                    </a:lnTo>
                    <a:lnTo>
                      <a:pt x="137" y="107"/>
                    </a:lnTo>
                    <a:lnTo>
                      <a:pt x="123" y="118"/>
                    </a:lnTo>
                    <a:lnTo>
                      <a:pt x="106" y="124"/>
                    </a:lnTo>
                    <a:lnTo>
                      <a:pt x="87" y="125"/>
                    </a:lnTo>
                    <a:lnTo>
                      <a:pt x="68" y="124"/>
                    </a:lnTo>
                    <a:lnTo>
                      <a:pt x="52" y="115"/>
                    </a:lnTo>
                    <a:lnTo>
                      <a:pt x="43" y="113"/>
                    </a:lnTo>
                    <a:lnTo>
                      <a:pt x="26" y="101"/>
                    </a:lnTo>
                    <a:lnTo>
                      <a:pt x="15" y="80"/>
                    </a:lnTo>
                    <a:lnTo>
                      <a:pt x="0" y="65"/>
                    </a:lnTo>
                    <a:close/>
                  </a:path>
                </a:pathLst>
              </a:custGeom>
              <a:solidFill>
                <a:srgbClr val="FFFFFF"/>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4067" name="Freeform 51"/>
              <p:cNvSpPr>
                <a:spLocks/>
              </p:cNvSpPr>
              <p:nvPr/>
            </p:nvSpPr>
            <p:spPr bwMode="auto">
              <a:xfrm>
                <a:off x="5418" y="5593"/>
                <a:ext cx="40" cy="22"/>
              </a:xfrm>
              <a:custGeom>
                <a:avLst/>
                <a:gdLst/>
                <a:ahLst/>
                <a:cxnLst>
                  <a:cxn ang="0">
                    <a:pos x="0" y="45"/>
                  </a:cxn>
                  <a:cxn ang="0">
                    <a:pos x="24" y="44"/>
                  </a:cxn>
                  <a:cxn ang="0">
                    <a:pos x="33" y="39"/>
                  </a:cxn>
                  <a:cxn ang="0">
                    <a:pos x="46" y="35"/>
                  </a:cxn>
                  <a:cxn ang="0">
                    <a:pos x="60" y="27"/>
                  </a:cxn>
                  <a:cxn ang="0">
                    <a:pos x="69" y="14"/>
                  </a:cxn>
                  <a:cxn ang="0">
                    <a:pos x="80" y="0"/>
                  </a:cxn>
                </a:cxnLst>
                <a:rect l="0" t="0" r="r" b="b"/>
                <a:pathLst>
                  <a:path w="80" h="45">
                    <a:moveTo>
                      <a:pt x="0" y="45"/>
                    </a:moveTo>
                    <a:lnTo>
                      <a:pt x="24" y="44"/>
                    </a:lnTo>
                    <a:lnTo>
                      <a:pt x="33" y="39"/>
                    </a:lnTo>
                    <a:lnTo>
                      <a:pt x="46" y="35"/>
                    </a:lnTo>
                    <a:lnTo>
                      <a:pt x="60" y="27"/>
                    </a:lnTo>
                    <a:lnTo>
                      <a:pt x="69" y="14"/>
                    </a:lnTo>
                    <a:lnTo>
                      <a:pt x="80" y="0"/>
                    </a:lnTo>
                  </a:path>
                </a:pathLst>
              </a:custGeom>
              <a:no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4068" name="Freeform 52"/>
              <p:cNvSpPr>
                <a:spLocks/>
              </p:cNvSpPr>
              <p:nvPr/>
            </p:nvSpPr>
            <p:spPr bwMode="auto">
              <a:xfrm>
                <a:off x="5277" y="5394"/>
                <a:ext cx="215" cy="198"/>
              </a:xfrm>
              <a:custGeom>
                <a:avLst/>
                <a:gdLst/>
                <a:ahLst/>
                <a:cxnLst>
                  <a:cxn ang="0">
                    <a:pos x="73" y="396"/>
                  </a:cxn>
                  <a:cxn ang="0">
                    <a:pos x="91" y="387"/>
                  </a:cxn>
                  <a:cxn ang="0">
                    <a:pos x="96" y="362"/>
                  </a:cxn>
                  <a:cxn ang="0">
                    <a:pos x="98" y="327"/>
                  </a:cxn>
                  <a:cxn ang="0">
                    <a:pos x="82" y="257"/>
                  </a:cxn>
                  <a:cxn ang="0">
                    <a:pos x="72" y="216"/>
                  </a:cxn>
                  <a:cxn ang="0">
                    <a:pos x="125" y="218"/>
                  </a:cxn>
                  <a:cxn ang="0">
                    <a:pos x="195" y="215"/>
                  </a:cxn>
                  <a:cxn ang="0">
                    <a:pos x="218" y="192"/>
                  </a:cxn>
                  <a:cxn ang="0">
                    <a:pos x="254" y="166"/>
                  </a:cxn>
                  <a:cxn ang="0">
                    <a:pos x="310" y="171"/>
                  </a:cxn>
                  <a:cxn ang="0">
                    <a:pos x="365" y="142"/>
                  </a:cxn>
                  <a:cxn ang="0">
                    <a:pos x="372" y="173"/>
                  </a:cxn>
                  <a:cxn ang="0">
                    <a:pos x="395" y="185"/>
                  </a:cxn>
                  <a:cxn ang="0">
                    <a:pos x="419" y="225"/>
                  </a:cxn>
                  <a:cxn ang="0">
                    <a:pos x="431" y="216"/>
                  </a:cxn>
                  <a:cxn ang="0">
                    <a:pos x="431" y="189"/>
                  </a:cxn>
                  <a:cxn ang="0">
                    <a:pos x="426" y="149"/>
                  </a:cxn>
                  <a:cxn ang="0">
                    <a:pos x="414" y="115"/>
                  </a:cxn>
                  <a:cxn ang="0">
                    <a:pos x="393" y="90"/>
                  </a:cxn>
                  <a:cxn ang="0">
                    <a:pos x="396" y="46"/>
                  </a:cxn>
                  <a:cxn ang="0">
                    <a:pos x="396" y="22"/>
                  </a:cxn>
                  <a:cxn ang="0">
                    <a:pos x="367" y="27"/>
                  </a:cxn>
                  <a:cxn ang="0">
                    <a:pos x="334" y="27"/>
                  </a:cxn>
                  <a:cxn ang="0">
                    <a:pos x="316" y="20"/>
                  </a:cxn>
                  <a:cxn ang="0">
                    <a:pos x="294" y="0"/>
                  </a:cxn>
                  <a:cxn ang="0">
                    <a:pos x="274" y="18"/>
                  </a:cxn>
                  <a:cxn ang="0">
                    <a:pos x="256" y="27"/>
                  </a:cxn>
                  <a:cxn ang="0">
                    <a:pos x="219" y="29"/>
                  </a:cxn>
                  <a:cxn ang="0">
                    <a:pos x="186" y="36"/>
                  </a:cxn>
                  <a:cxn ang="0">
                    <a:pos x="149" y="49"/>
                  </a:cxn>
                  <a:cxn ang="0">
                    <a:pos x="118" y="69"/>
                  </a:cxn>
                  <a:cxn ang="0">
                    <a:pos x="82" y="102"/>
                  </a:cxn>
                  <a:cxn ang="0">
                    <a:pos x="59" y="109"/>
                  </a:cxn>
                  <a:cxn ang="0">
                    <a:pos x="40" y="128"/>
                  </a:cxn>
                  <a:cxn ang="0">
                    <a:pos x="23" y="145"/>
                  </a:cxn>
                  <a:cxn ang="0">
                    <a:pos x="14" y="171"/>
                  </a:cxn>
                  <a:cxn ang="0">
                    <a:pos x="3" y="201"/>
                  </a:cxn>
                  <a:cxn ang="0">
                    <a:pos x="0" y="226"/>
                  </a:cxn>
                  <a:cxn ang="0">
                    <a:pos x="0" y="281"/>
                  </a:cxn>
                  <a:cxn ang="0">
                    <a:pos x="14" y="338"/>
                  </a:cxn>
                  <a:cxn ang="0">
                    <a:pos x="73" y="396"/>
                  </a:cxn>
                </a:cxnLst>
                <a:rect l="0" t="0" r="r" b="b"/>
                <a:pathLst>
                  <a:path w="431" h="396">
                    <a:moveTo>
                      <a:pt x="73" y="396"/>
                    </a:moveTo>
                    <a:lnTo>
                      <a:pt x="91" y="387"/>
                    </a:lnTo>
                    <a:lnTo>
                      <a:pt x="96" y="362"/>
                    </a:lnTo>
                    <a:lnTo>
                      <a:pt x="98" y="327"/>
                    </a:lnTo>
                    <a:lnTo>
                      <a:pt x="82" y="257"/>
                    </a:lnTo>
                    <a:lnTo>
                      <a:pt x="72" y="216"/>
                    </a:lnTo>
                    <a:lnTo>
                      <a:pt x="125" y="218"/>
                    </a:lnTo>
                    <a:lnTo>
                      <a:pt x="195" y="215"/>
                    </a:lnTo>
                    <a:lnTo>
                      <a:pt x="218" y="192"/>
                    </a:lnTo>
                    <a:lnTo>
                      <a:pt x="254" y="166"/>
                    </a:lnTo>
                    <a:lnTo>
                      <a:pt x="310" y="171"/>
                    </a:lnTo>
                    <a:lnTo>
                      <a:pt x="365" y="142"/>
                    </a:lnTo>
                    <a:lnTo>
                      <a:pt x="372" y="173"/>
                    </a:lnTo>
                    <a:lnTo>
                      <a:pt x="395" y="185"/>
                    </a:lnTo>
                    <a:lnTo>
                      <a:pt x="419" y="225"/>
                    </a:lnTo>
                    <a:lnTo>
                      <a:pt x="431" y="216"/>
                    </a:lnTo>
                    <a:lnTo>
                      <a:pt x="431" y="189"/>
                    </a:lnTo>
                    <a:lnTo>
                      <a:pt x="426" y="149"/>
                    </a:lnTo>
                    <a:lnTo>
                      <a:pt x="414" y="115"/>
                    </a:lnTo>
                    <a:lnTo>
                      <a:pt x="393" y="90"/>
                    </a:lnTo>
                    <a:lnTo>
                      <a:pt x="396" y="46"/>
                    </a:lnTo>
                    <a:lnTo>
                      <a:pt x="396" y="22"/>
                    </a:lnTo>
                    <a:lnTo>
                      <a:pt x="367" y="27"/>
                    </a:lnTo>
                    <a:lnTo>
                      <a:pt x="334" y="27"/>
                    </a:lnTo>
                    <a:lnTo>
                      <a:pt x="316" y="20"/>
                    </a:lnTo>
                    <a:lnTo>
                      <a:pt x="294" y="0"/>
                    </a:lnTo>
                    <a:lnTo>
                      <a:pt x="274" y="18"/>
                    </a:lnTo>
                    <a:lnTo>
                      <a:pt x="256" y="27"/>
                    </a:lnTo>
                    <a:lnTo>
                      <a:pt x="219" y="29"/>
                    </a:lnTo>
                    <a:lnTo>
                      <a:pt x="186" y="36"/>
                    </a:lnTo>
                    <a:lnTo>
                      <a:pt x="149" y="49"/>
                    </a:lnTo>
                    <a:lnTo>
                      <a:pt x="118" y="69"/>
                    </a:lnTo>
                    <a:lnTo>
                      <a:pt x="82" y="102"/>
                    </a:lnTo>
                    <a:lnTo>
                      <a:pt x="59" y="109"/>
                    </a:lnTo>
                    <a:lnTo>
                      <a:pt x="40" y="128"/>
                    </a:lnTo>
                    <a:lnTo>
                      <a:pt x="23" y="145"/>
                    </a:lnTo>
                    <a:lnTo>
                      <a:pt x="14" y="171"/>
                    </a:lnTo>
                    <a:lnTo>
                      <a:pt x="3" y="201"/>
                    </a:lnTo>
                    <a:lnTo>
                      <a:pt x="0" y="226"/>
                    </a:lnTo>
                    <a:lnTo>
                      <a:pt x="0" y="281"/>
                    </a:lnTo>
                    <a:lnTo>
                      <a:pt x="14" y="338"/>
                    </a:lnTo>
                    <a:lnTo>
                      <a:pt x="73" y="396"/>
                    </a:lnTo>
                    <a:close/>
                  </a:path>
                </a:pathLst>
              </a:custGeom>
              <a:solidFill>
                <a:srgbClr val="C06000"/>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14069" name="Freeform 53"/>
            <p:cNvSpPr>
              <a:spLocks/>
            </p:cNvSpPr>
            <p:nvPr/>
          </p:nvSpPr>
          <p:spPr bwMode="auto">
            <a:xfrm>
              <a:off x="5480" y="5715"/>
              <a:ext cx="214" cy="537"/>
            </a:xfrm>
            <a:custGeom>
              <a:avLst/>
              <a:gdLst/>
              <a:ahLst/>
              <a:cxnLst>
                <a:cxn ang="0">
                  <a:pos x="21" y="8"/>
                </a:cxn>
                <a:cxn ang="0">
                  <a:pos x="48" y="0"/>
                </a:cxn>
                <a:cxn ang="0">
                  <a:pos x="106" y="36"/>
                </a:cxn>
                <a:cxn ang="0">
                  <a:pos x="106" y="99"/>
                </a:cxn>
                <a:cxn ang="0">
                  <a:pos x="155" y="160"/>
                </a:cxn>
                <a:cxn ang="0">
                  <a:pos x="202" y="224"/>
                </a:cxn>
                <a:cxn ang="0">
                  <a:pos x="253" y="309"/>
                </a:cxn>
                <a:cxn ang="0">
                  <a:pos x="292" y="387"/>
                </a:cxn>
                <a:cxn ang="0">
                  <a:pos x="333" y="501"/>
                </a:cxn>
                <a:cxn ang="0">
                  <a:pos x="367" y="601"/>
                </a:cxn>
                <a:cxn ang="0">
                  <a:pos x="409" y="800"/>
                </a:cxn>
                <a:cxn ang="0">
                  <a:pos x="427" y="923"/>
                </a:cxn>
                <a:cxn ang="0">
                  <a:pos x="372" y="1072"/>
                </a:cxn>
                <a:cxn ang="0">
                  <a:pos x="266" y="953"/>
                </a:cxn>
                <a:cxn ang="0">
                  <a:pos x="236" y="752"/>
                </a:cxn>
                <a:cxn ang="0">
                  <a:pos x="214" y="630"/>
                </a:cxn>
                <a:cxn ang="0">
                  <a:pos x="181" y="514"/>
                </a:cxn>
                <a:cxn ang="0">
                  <a:pos x="145" y="429"/>
                </a:cxn>
                <a:cxn ang="0">
                  <a:pos x="97" y="307"/>
                </a:cxn>
                <a:cxn ang="0">
                  <a:pos x="69" y="219"/>
                </a:cxn>
                <a:cxn ang="0">
                  <a:pos x="42" y="118"/>
                </a:cxn>
                <a:cxn ang="0">
                  <a:pos x="0" y="92"/>
                </a:cxn>
                <a:cxn ang="0">
                  <a:pos x="21" y="8"/>
                </a:cxn>
              </a:cxnLst>
              <a:rect l="0" t="0" r="r" b="b"/>
              <a:pathLst>
                <a:path w="427" h="1072">
                  <a:moveTo>
                    <a:pt x="21" y="8"/>
                  </a:moveTo>
                  <a:lnTo>
                    <a:pt x="48" y="0"/>
                  </a:lnTo>
                  <a:lnTo>
                    <a:pt x="106" y="36"/>
                  </a:lnTo>
                  <a:lnTo>
                    <a:pt x="106" y="99"/>
                  </a:lnTo>
                  <a:lnTo>
                    <a:pt x="155" y="160"/>
                  </a:lnTo>
                  <a:lnTo>
                    <a:pt x="202" y="224"/>
                  </a:lnTo>
                  <a:lnTo>
                    <a:pt x="253" y="309"/>
                  </a:lnTo>
                  <a:lnTo>
                    <a:pt x="292" y="387"/>
                  </a:lnTo>
                  <a:lnTo>
                    <a:pt x="333" y="501"/>
                  </a:lnTo>
                  <a:lnTo>
                    <a:pt x="367" y="601"/>
                  </a:lnTo>
                  <a:lnTo>
                    <a:pt x="409" y="800"/>
                  </a:lnTo>
                  <a:lnTo>
                    <a:pt x="427" y="923"/>
                  </a:lnTo>
                  <a:lnTo>
                    <a:pt x="372" y="1072"/>
                  </a:lnTo>
                  <a:lnTo>
                    <a:pt x="266" y="953"/>
                  </a:lnTo>
                  <a:lnTo>
                    <a:pt x="236" y="752"/>
                  </a:lnTo>
                  <a:lnTo>
                    <a:pt x="214" y="630"/>
                  </a:lnTo>
                  <a:lnTo>
                    <a:pt x="181" y="514"/>
                  </a:lnTo>
                  <a:lnTo>
                    <a:pt x="145" y="429"/>
                  </a:lnTo>
                  <a:lnTo>
                    <a:pt x="97" y="307"/>
                  </a:lnTo>
                  <a:lnTo>
                    <a:pt x="69" y="219"/>
                  </a:lnTo>
                  <a:lnTo>
                    <a:pt x="42" y="118"/>
                  </a:lnTo>
                  <a:lnTo>
                    <a:pt x="0" y="92"/>
                  </a:lnTo>
                  <a:lnTo>
                    <a:pt x="21" y="8"/>
                  </a:lnTo>
                  <a:close/>
                </a:path>
              </a:pathLst>
            </a:custGeom>
            <a:solidFill>
              <a:srgbClr val="FF0000"/>
            </a:solidFill>
            <a:ln w="6">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85786" y="301625"/>
            <a:ext cx="7897839" cy="984235"/>
          </a:xfrm>
        </p:spPr>
        <p:txBody>
          <a:bodyPr/>
          <a:lstStyle/>
          <a:p>
            <a:r>
              <a:rPr lang="en-US" sz="4400" noProof="1" smtClean="0">
                <a:solidFill>
                  <a:schemeClr val="tx1"/>
                </a:solidFill>
                <a:latin typeface="Brush Script MT" pitchFamily="66" charset="0"/>
              </a:rPr>
              <a:t>Manajemen Pendidikan Nasional</a:t>
            </a:r>
            <a:endParaRPr lang="en-US" sz="4400" noProof="1">
              <a:solidFill>
                <a:schemeClr val="tx1"/>
              </a:solidFill>
              <a:latin typeface="Brush Script MT" pitchFamily="66" charset="0"/>
            </a:endParaRPr>
          </a:p>
        </p:txBody>
      </p:sp>
      <p:sp>
        <p:nvSpPr>
          <p:cNvPr id="5" name="Flowchart: Multidocument 4"/>
          <p:cNvSpPr/>
          <p:nvPr/>
        </p:nvSpPr>
        <p:spPr bwMode="auto">
          <a:xfrm>
            <a:off x="6357950" y="2588590"/>
            <a:ext cx="1857388" cy="857256"/>
          </a:xfrm>
          <a:prstGeom prst="flowChartMultidocumen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empus Sans ITC" pitchFamily="82" charset="0"/>
            </a:endParaRPr>
          </a:p>
        </p:txBody>
      </p:sp>
      <p:sp>
        <p:nvSpPr>
          <p:cNvPr id="9" name="Flowchart: Alternate Process 8"/>
          <p:cNvSpPr/>
          <p:nvPr/>
        </p:nvSpPr>
        <p:spPr bwMode="auto">
          <a:xfrm>
            <a:off x="4000496" y="3476340"/>
            <a:ext cx="1928826" cy="785818"/>
          </a:xfrm>
          <a:prstGeom prst="flowChartAlternateProcess">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empus Sans ITC" pitchFamily="82" charset="0"/>
            </a:endParaRPr>
          </a:p>
        </p:txBody>
      </p:sp>
      <p:sp>
        <p:nvSpPr>
          <p:cNvPr id="10" name="TextBox 9"/>
          <p:cNvSpPr txBox="1"/>
          <p:nvPr/>
        </p:nvSpPr>
        <p:spPr>
          <a:xfrm>
            <a:off x="4082384" y="3459494"/>
            <a:ext cx="1714512" cy="830997"/>
          </a:xfrm>
          <a:prstGeom prst="rect">
            <a:avLst/>
          </a:prstGeom>
          <a:noFill/>
        </p:spPr>
        <p:txBody>
          <a:bodyPr wrap="square" rtlCol="0">
            <a:spAutoFit/>
          </a:bodyPr>
          <a:lstStyle/>
          <a:p>
            <a:pPr algn="ctr"/>
            <a:r>
              <a:rPr lang="en-US" sz="2400" b="1" noProof="1" smtClean="0"/>
              <a:t>Mutu Pendidikan </a:t>
            </a:r>
            <a:endParaRPr lang="en-US" sz="2400" b="1" noProof="1"/>
          </a:p>
        </p:txBody>
      </p:sp>
      <p:sp>
        <p:nvSpPr>
          <p:cNvPr id="11" name="TextBox 10"/>
          <p:cNvSpPr txBox="1"/>
          <p:nvPr/>
        </p:nvSpPr>
        <p:spPr>
          <a:xfrm>
            <a:off x="6357950" y="2857496"/>
            <a:ext cx="1643074" cy="523220"/>
          </a:xfrm>
          <a:prstGeom prst="rect">
            <a:avLst/>
          </a:prstGeom>
          <a:noFill/>
        </p:spPr>
        <p:txBody>
          <a:bodyPr wrap="square" rtlCol="0">
            <a:spAutoFit/>
          </a:bodyPr>
          <a:lstStyle/>
          <a:p>
            <a:r>
              <a:rPr lang="en-US" sz="2800" b="1" noProof="1" smtClean="0"/>
              <a:t>Sisdiknas </a:t>
            </a:r>
            <a:endParaRPr lang="en-US" sz="2800" b="1" noProof="1"/>
          </a:p>
        </p:txBody>
      </p:sp>
      <p:sp>
        <p:nvSpPr>
          <p:cNvPr id="12" name="Oval 11"/>
          <p:cNvSpPr/>
          <p:nvPr/>
        </p:nvSpPr>
        <p:spPr bwMode="auto">
          <a:xfrm>
            <a:off x="3786182" y="1571612"/>
            <a:ext cx="2214578" cy="1143008"/>
          </a:xfrm>
          <a:prstGeom prst="ellipse">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empus Sans ITC" pitchFamily="82" charset="0"/>
            </a:endParaRPr>
          </a:p>
        </p:txBody>
      </p:sp>
      <p:sp>
        <p:nvSpPr>
          <p:cNvPr id="13" name="TextBox 12"/>
          <p:cNvSpPr txBox="1"/>
          <p:nvPr/>
        </p:nvSpPr>
        <p:spPr>
          <a:xfrm>
            <a:off x="4000496" y="1741784"/>
            <a:ext cx="1785950" cy="830997"/>
          </a:xfrm>
          <a:prstGeom prst="rect">
            <a:avLst/>
          </a:prstGeom>
          <a:noFill/>
        </p:spPr>
        <p:txBody>
          <a:bodyPr wrap="square" rtlCol="0">
            <a:spAutoFit/>
          </a:bodyPr>
          <a:lstStyle/>
          <a:p>
            <a:pPr algn="ctr"/>
            <a:r>
              <a:rPr lang="en-US" sz="2400" b="1" noProof="1" smtClean="0"/>
              <a:t>Manajemen Pendidikan </a:t>
            </a:r>
            <a:endParaRPr lang="en-US" sz="2400" b="1" noProof="1"/>
          </a:p>
        </p:txBody>
      </p:sp>
      <p:sp>
        <p:nvSpPr>
          <p:cNvPr id="14" name="Down Arrow 13"/>
          <p:cNvSpPr/>
          <p:nvPr/>
        </p:nvSpPr>
        <p:spPr bwMode="auto">
          <a:xfrm>
            <a:off x="4735776" y="2775608"/>
            <a:ext cx="428628" cy="642942"/>
          </a:xfrm>
          <a:prstGeom prst="down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empus Sans ITC" pitchFamily="82" charset="0"/>
            </a:endParaRPr>
          </a:p>
        </p:txBody>
      </p:sp>
      <p:sp>
        <p:nvSpPr>
          <p:cNvPr id="19" name="Left-Up Arrow 18"/>
          <p:cNvSpPr/>
          <p:nvPr/>
        </p:nvSpPr>
        <p:spPr bwMode="auto">
          <a:xfrm rot="16200000">
            <a:off x="6357953" y="1571612"/>
            <a:ext cx="785817" cy="1357322"/>
          </a:xfrm>
          <a:prstGeom prst="leftUpArrow">
            <a:avLst>
              <a:gd name="adj1" fmla="val 19122"/>
              <a:gd name="adj2" fmla="val 25000"/>
              <a:gd name="adj3" fmla="val 25000"/>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empus Sans ITC" pitchFamily="82" charset="0"/>
            </a:endParaRPr>
          </a:p>
        </p:txBody>
      </p:sp>
      <p:sp>
        <p:nvSpPr>
          <p:cNvPr id="20" name="Bent Arrow 19"/>
          <p:cNvSpPr/>
          <p:nvPr/>
        </p:nvSpPr>
        <p:spPr bwMode="auto">
          <a:xfrm rot="10800000">
            <a:off x="5929321" y="3429000"/>
            <a:ext cx="1448803" cy="639744"/>
          </a:xfrm>
          <a:prstGeom prst="bentArrow">
            <a:avLst>
              <a:gd name="adj1" fmla="val 30210"/>
              <a:gd name="adj2" fmla="val 23090"/>
              <a:gd name="adj3" fmla="val 37157"/>
              <a:gd name="adj4" fmla="val 43750"/>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empus Sans ITC" pitchFamily="82" charset="0"/>
            </a:endParaRPr>
          </a:p>
        </p:txBody>
      </p:sp>
      <p:sp>
        <p:nvSpPr>
          <p:cNvPr id="23" name="Flowchart: Magnetic Disk 22"/>
          <p:cNvSpPr/>
          <p:nvPr/>
        </p:nvSpPr>
        <p:spPr bwMode="auto">
          <a:xfrm>
            <a:off x="4316742" y="4772674"/>
            <a:ext cx="1285884" cy="928694"/>
          </a:xfrm>
          <a:prstGeom prst="flowChartMagneticDisk">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empus Sans ITC" pitchFamily="82" charset="0"/>
            </a:endParaRPr>
          </a:p>
        </p:txBody>
      </p:sp>
      <p:sp>
        <p:nvSpPr>
          <p:cNvPr id="24" name="Down Arrow 23"/>
          <p:cNvSpPr/>
          <p:nvPr/>
        </p:nvSpPr>
        <p:spPr bwMode="auto">
          <a:xfrm>
            <a:off x="4742172" y="4333596"/>
            <a:ext cx="428628" cy="500066"/>
          </a:xfrm>
          <a:prstGeom prst="down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empus Sans ITC" pitchFamily="82" charset="0"/>
            </a:endParaRPr>
          </a:p>
        </p:txBody>
      </p:sp>
      <p:sp>
        <p:nvSpPr>
          <p:cNvPr id="25" name="TextBox 24"/>
          <p:cNvSpPr txBox="1"/>
          <p:nvPr/>
        </p:nvSpPr>
        <p:spPr>
          <a:xfrm>
            <a:off x="4429124" y="5143512"/>
            <a:ext cx="1071570" cy="400110"/>
          </a:xfrm>
          <a:prstGeom prst="rect">
            <a:avLst/>
          </a:prstGeom>
          <a:noFill/>
        </p:spPr>
        <p:txBody>
          <a:bodyPr wrap="square" rtlCol="0">
            <a:spAutoFit/>
          </a:bodyPr>
          <a:lstStyle/>
          <a:p>
            <a:r>
              <a:rPr lang="en-US" sz="2000" b="1" noProof="1" smtClean="0"/>
              <a:t>Tinggi</a:t>
            </a:r>
            <a:endParaRPr lang="en-US" sz="2000" b="1" noProof="1"/>
          </a:p>
        </p:txBody>
      </p:sp>
      <p:pic>
        <p:nvPicPr>
          <p:cNvPr id="215042" name="Picture 2"/>
          <p:cNvPicPr>
            <a:picLocks noChangeAspect="1" noChangeArrowheads="1"/>
          </p:cNvPicPr>
          <p:nvPr/>
        </p:nvPicPr>
        <p:blipFill>
          <a:blip r:embed="rId2" cstate="print"/>
          <a:srcRect/>
          <a:stretch>
            <a:fillRect/>
          </a:stretch>
        </p:blipFill>
        <p:spPr bwMode="auto">
          <a:xfrm>
            <a:off x="857224" y="4214818"/>
            <a:ext cx="2286016" cy="2286016"/>
          </a:xfrm>
          <a:prstGeom prst="rect">
            <a:avLst/>
          </a:prstGeom>
          <a:noFill/>
          <a:ln w="9525">
            <a:noFill/>
            <a:miter lim="800000"/>
            <a:headEnd/>
            <a:tailEnd/>
          </a:ln>
        </p:spPr>
      </p:pic>
      <p:pic>
        <p:nvPicPr>
          <p:cNvPr id="215043" name="Picture 3"/>
          <p:cNvPicPr>
            <a:picLocks noChangeArrowheads="1"/>
          </p:cNvPicPr>
          <p:nvPr/>
        </p:nvPicPr>
        <p:blipFill>
          <a:blip r:embed="rId3" cstate="print"/>
          <a:srcRect l="-8434" t="-861" r="-317" b="-7382"/>
          <a:stretch>
            <a:fillRect/>
          </a:stretch>
        </p:blipFill>
        <p:spPr bwMode="auto">
          <a:xfrm>
            <a:off x="857224" y="1500174"/>
            <a:ext cx="2286016" cy="2500330"/>
          </a:xfrm>
          <a:prstGeom prst="rect">
            <a:avLst/>
          </a:prstGeom>
          <a:noFill/>
          <a:ln w="9525">
            <a:noFill/>
            <a:miter lim="800000"/>
            <a:headEnd/>
            <a:tailEnd/>
          </a:ln>
        </p:spPr>
      </p:pic>
      <p:sp>
        <p:nvSpPr>
          <p:cNvPr id="17" name="TextBox 16"/>
          <p:cNvSpPr txBox="1"/>
          <p:nvPr/>
        </p:nvSpPr>
        <p:spPr>
          <a:xfrm>
            <a:off x="5857884" y="4863124"/>
            <a:ext cx="2643206" cy="923330"/>
          </a:xfrm>
          <a:prstGeom prst="rect">
            <a:avLst/>
          </a:prstGeom>
          <a:noFill/>
        </p:spPr>
        <p:txBody>
          <a:bodyPr wrap="square" tIns="0" bIns="0" rtlCol="0" anchor="ctr">
            <a:spAutoFit/>
          </a:bodyPr>
          <a:lstStyle/>
          <a:p>
            <a:r>
              <a:rPr lang="en-US" sz="2000" b="1" noProof="1" smtClean="0">
                <a:latin typeface="Papyrus" pitchFamily="66" charset="0"/>
              </a:rPr>
              <a:t>Produktivitas/proses Pddkn = </a:t>
            </a:r>
          </a:p>
          <a:p>
            <a:r>
              <a:rPr lang="en-US" sz="2000" b="1" noProof="1" smtClean="0">
                <a:latin typeface="Papyrus" pitchFamily="66" charset="0"/>
              </a:rPr>
              <a:t>efektivitas +efisiensi</a:t>
            </a:r>
            <a:endParaRPr lang="en-US" sz="2000" b="1" noProof="1">
              <a:latin typeface="Papyrus" pitchFamily="66" charset="0"/>
            </a:endParaRPr>
          </a:p>
        </p:txBody>
      </p:sp>
      <p:sp>
        <p:nvSpPr>
          <p:cNvPr id="18" name="TextBox 17"/>
          <p:cNvSpPr txBox="1"/>
          <p:nvPr/>
        </p:nvSpPr>
        <p:spPr>
          <a:xfrm>
            <a:off x="6215074" y="1500174"/>
            <a:ext cx="1714512" cy="276999"/>
          </a:xfrm>
          <a:prstGeom prst="rect">
            <a:avLst/>
          </a:prstGeom>
          <a:noFill/>
        </p:spPr>
        <p:txBody>
          <a:bodyPr wrap="square" tIns="0" bIns="0" rtlCol="0" anchor="ctr">
            <a:spAutoFit/>
          </a:bodyPr>
          <a:lstStyle/>
          <a:p>
            <a:r>
              <a:rPr lang="en-US" b="1" noProof="1" smtClean="0">
                <a:latin typeface="Papyrus" pitchFamily="66" charset="0"/>
              </a:rPr>
              <a:t>Menangani </a:t>
            </a:r>
            <a:endParaRPr lang="en-US" b="1" noProof="1">
              <a:latin typeface="Papyrus" pitchFamily="66" charset="0"/>
            </a:endParaRPr>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179" name="WordArt 4"/>
          <p:cNvSpPr>
            <a:spLocks noChangeArrowheads="1" noChangeShapeType="1" noTextEdit="1"/>
          </p:cNvSpPr>
          <p:nvPr/>
        </p:nvSpPr>
        <p:spPr bwMode="auto">
          <a:xfrm>
            <a:off x="2214546" y="1142984"/>
            <a:ext cx="4545013" cy="2232025"/>
          </a:xfrm>
          <a:prstGeom prst="rect">
            <a:avLst/>
          </a:prstGeom>
        </p:spPr>
        <p:txBody>
          <a:bodyPr wrap="none" fromWordArt="1">
            <a:prstTxWarp prst="textCascadeUp">
              <a:avLst>
                <a:gd name="adj" fmla="val 57468"/>
              </a:avLst>
            </a:prstTxWarp>
            <a:scene3d>
              <a:camera prst="legacyPerspectiveFront">
                <a:rot lat="20519997" lon="1080000" rev="0"/>
              </a:camera>
              <a:lightRig rig="legacyHarsh2" dir="b"/>
            </a:scene3d>
            <a:sp3d extrusionH="430200" prstMaterial="legacyMatte">
              <a:extrusionClr>
                <a:srgbClr val="FF6600"/>
              </a:extrusionClr>
            </a:sp3d>
          </a:bodyPr>
          <a:lstStyle/>
          <a:p>
            <a:pPr algn="ctr"/>
            <a:r>
              <a:rPr lang="en-US" sz="3600" kern="10" dirty="0">
                <a:ln w="9525">
                  <a:round/>
                  <a:headEnd/>
                  <a:tailEnd/>
                </a:ln>
                <a:gradFill rotWithShape="1">
                  <a:gsLst>
                    <a:gs pos="0">
                      <a:srgbClr val="FFE701"/>
                    </a:gs>
                    <a:gs pos="100000">
                      <a:srgbClr val="FE3E02"/>
                    </a:gs>
                  </a:gsLst>
                  <a:lin ang="5400000" scaled="1"/>
                </a:gradFill>
                <a:latin typeface="Impact"/>
              </a:rPr>
              <a:t>See  you  next  week  ! !</a:t>
            </a:r>
          </a:p>
        </p:txBody>
      </p:sp>
      <p:pic>
        <p:nvPicPr>
          <p:cNvPr id="50180" name="Picture 5" descr="AG00373_"/>
          <p:cNvPicPr>
            <a:picLocks noGrp="1" noChangeAspect="1" noChangeArrowheads="1" noCrop="1"/>
          </p:cNvPicPr>
          <p:nvPr>
            <p:ph idx="1"/>
          </p:nvPr>
        </p:nvPicPr>
        <p:blipFill>
          <a:blip r:embed="rId2" cstate="print"/>
          <a:srcRect/>
          <a:stretch>
            <a:fillRect/>
          </a:stretch>
        </p:blipFill>
        <p:spPr>
          <a:xfrm>
            <a:off x="2979745" y="3500438"/>
            <a:ext cx="2592387" cy="2016125"/>
          </a:xfrm>
          <a:noFill/>
        </p:spPr>
      </p:pic>
      <p:pic>
        <p:nvPicPr>
          <p:cNvPr id="4" name="Picture 5" descr="AG00373_"/>
          <p:cNvPicPr>
            <a:picLocks noChangeAspect="1" noChangeArrowheads="1" noCrop="1"/>
          </p:cNvPicPr>
          <p:nvPr/>
        </p:nvPicPr>
        <p:blipFill>
          <a:blip r:embed="rId2" cstate="print"/>
          <a:srcRect/>
          <a:stretch>
            <a:fillRect/>
          </a:stretch>
        </p:blipFill>
        <p:spPr bwMode="auto">
          <a:xfrm>
            <a:off x="3837001" y="3571876"/>
            <a:ext cx="2592387" cy="2016125"/>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370013" y="301625"/>
            <a:ext cx="7313612" cy="841359"/>
          </a:xfrm>
        </p:spPr>
        <p:txBody>
          <a:bodyPr/>
          <a:lstStyle/>
          <a:p>
            <a:pPr eaLnBrk="1" hangingPunct="1"/>
            <a:r>
              <a:rPr lang="id-ID" sz="5400" dirty="0" smtClean="0">
                <a:latin typeface="Berlin Sans FB" pitchFamily="34" charset="0"/>
              </a:rPr>
              <a:t>Muncul Pertanyaan</a:t>
            </a:r>
            <a:r>
              <a:rPr lang="en-US" sz="5400" dirty="0" smtClean="0">
                <a:latin typeface="Berlin Sans FB" pitchFamily="34" charset="0"/>
              </a:rPr>
              <a:t> ???</a:t>
            </a:r>
          </a:p>
        </p:txBody>
      </p:sp>
      <p:sp>
        <p:nvSpPr>
          <p:cNvPr id="13315" name="Rectangle 3"/>
          <p:cNvSpPr>
            <a:spLocks noGrp="1" noChangeArrowheads="1"/>
          </p:cNvSpPr>
          <p:nvPr>
            <p:ph type="body" sz="half" idx="1"/>
          </p:nvPr>
        </p:nvSpPr>
        <p:spPr>
          <a:xfrm>
            <a:off x="1000100" y="1571612"/>
            <a:ext cx="5500726" cy="5072074"/>
          </a:xfrm>
        </p:spPr>
        <p:txBody>
          <a:bodyPr/>
          <a:lstStyle/>
          <a:p>
            <a:pPr eaLnBrk="1" hangingPunct="1">
              <a:spcBef>
                <a:spcPts val="0"/>
              </a:spcBef>
              <a:buNone/>
            </a:pPr>
            <a:r>
              <a:rPr lang="id-ID" dirty="0" smtClean="0">
                <a:latin typeface="Berlin Sans FB" pitchFamily="34" charset="0"/>
              </a:rPr>
              <a:t>Apa yang diatur</a:t>
            </a:r>
            <a:r>
              <a:rPr lang="en-US" dirty="0" smtClean="0">
                <a:latin typeface="Berlin Sans FB" pitchFamily="34" charset="0"/>
              </a:rPr>
              <a:t>…</a:t>
            </a:r>
            <a:r>
              <a:rPr lang="id-ID" dirty="0" smtClean="0">
                <a:latin typeface="Berlin Sans FB" pitchFamily="34" charset="0"/>
              </a:rPr>
              <a:t>?</a:t>
            </a:r>
            <a:endParaRPr lang="en-US" dirty="0" smtClean="0">
              <a:latin typeface="Berlin Sans FB" pitchFamily="34" charset="0"/>
            </a:endParaRPr>
          </a:p>
          <a:p>
            <a:pPr eaLnBrk="1" hangingPunct="1">
              <a:spcBef>
                <a:spcPts val="0"/>
              </a:spcBef>
              <a:buNone/>
            </a:pPr>
            <a:r>
              <a:rPr lang="id-ID" dirty="0" smtClean="0">
                <a:latin typeface="Berlin Sans FB" pitchFamily="34" charset="0"/>
              </a:rPr>
              <a:t>Semua unsur manajemen</a:t>
            </a:r>
            <a:r>
              <a:rPr lang="en-US" dirty="0" smtClean="0">
                <a:latin typeface="Berlin Sans FB" pitchFamily="34" charset="0"/>
              </a:rPr>
              <a:t>;</a:t>
            </a:r>
          </a:p>
          <a:p>
            <a:pPr lvl="1" eaLnBrk="1" hangingPunct="1">
              <a:spcBef>
                <a:spcPts val="0"/>
              </a:spcBef>
            </a:pPr>
            <a:r>
              <a:rPr lang="en-US" sz="3200" i="1" dirty="0" smtClean="0">
                <a:latin typeface="Berlin Sans FB" pitchFamily="34" charset="0"/>
              </a:rPr>
              <a:t>M</a:t>
            </a:r>
            <a:r>
              <a:rPr lang="id-ID" sz="3200" i="1" dirty="0" smtClean="0">
                <a:latin typeface="Berlin Sans FB" pitchFamily="34" charset="0"/>
              </a:rPr>
              <a:t>en, </a:t>
            </a:r>
            <a:endParaRPr lang="en-US" sz="3200" i="1" dirty="0" smtClean="0">
              <a:latin typeface="Berlin Sans FB" pitchFamily="34" charset="0"/>
            </a:endParaRPr>
          </a:p>
          <a:p>
            <a:pPr lvl="1" eaLnBrk="1" hangingPunct="1">
              <a:spcBef>
                <a:spcPts val="0"/>
              </a:spcBef>
            </a:pPr>
            <a:r>
              <a:rPr lang="en-US" sz="3200" i="1" dirty="0" smtClean="0">
                <a:latin typeface="Berlin Sans FB" pitchFamily="34" charset="0"/>
              </a:rPr>
              <a:t>M</a:t>
            </a:r>
            <a:r>
              <a:rPr lang="id-ID" sz="3200" i="1" dirty="0" smtClean="0">
                <a:latin typeface="Berlin Sans FB" pitchFamily="34" charset="0"/>
              </a:rPr>
              <a:t>oney, </a:t>
            </a:r>
            <a:endParaRPr lang="en-US" sz="3200" i="1" dirty="0" smtClean="0">
              <a:latin typeface="Berlin Sans FB" pitchFamily="34" charset="0"/>
            </a:endParaRPr>
          </a:p>
          <a:p>
            <a:pPr lvl="1" eaLnBrk="1" hangingPunct="1">
              <a:spcBef>
                <a:spcPts val="0"/>
              </a:spcBef>
            </a:pPr>
            <a:r>
              <a:rPr lang="en-US" sz="3200" i="1" dirty="0" smtClean="0">
                <a:latin typeface="Berlin Sans FB" pitchFamily="34" charset="0"/>
              </a:rPr>
              <a:t>M</a:t>
            </a:r>
            <a:r>
              <a:rPr lang="id-ID" sz="3200" i="1" dirty="0" smtClean="0">
                <a:latin typeface="Berlin Sans FB" pitchFamily="34" charset="0"/>
              </a:rPr>
              <a:t>ethods, </a:t>
            </a:r>
            <a:endParaRPr lang="en-US" sz="3200" i="1" dirty="0" smtClean="0">
              <a:latin typeface="Berlin Sans FB" pitchFamily="34" charset="0"/>
            </a:endParaRPr>
          </a:p>
          <a:p>
            <a:pPr lvl="1" eaLnBrk="1" hangingPunct="1">
              <a:spcBef>
                <a:spcPts val="0"/>
              </a:spcBef>
            </a:pPr>
            <a:r>
              <a:rPr lang="en-US" sz="3200" i="1" dirty="0" smtClean="0">
                <a:latin typeface="Berlin Sans FB" pitchFamily="34" charset="0"/>
              </a:rPr>
              <a:t>M</a:t>
            </a:r>
            <a:r>
              <a:rPr lang="id-ID" sz="3200" i="1" dirty="0" smtClean="0">
                <a:latin typeface="Berlin Sans FB" pitchFamily="34" charset="0"/>
              </a:rPr>
              <a:t>aterials, </a:t>
            </a:r>
            <a:endParaRPr lang="en-US" sz="3200" i="1" dirty="0" smtClean="0">
              <a:latin typeface="Berlin Sans FB" pitchFamily="34" charset="0"/>
            </a:endParaRPr>
          </a:p>
          <a:p>
            <a:pPr lvl="1" eaLnBrk="1" hangingPunct="1">
              <a:spcBef>
                <a:spcPts val="0"/>
              </a:spcBef>
            </a:pPr>
            <a:r>
              <a:rPr lang="en-US" sz="3200" i="1" dirty="0" smtClean="0">
                <a:latin typeface="Berlin Sans FB" pitchFamily="34" charset="0"/>
              </a:rPr>
              <a:t>M</a:t>
            </a:r>
            <a:r>
              <a:rPr lang="id-ID" sz="3200" i="1" dirty="0" smtClean="0">
                <a:latin typeface="Berlin Sans FB" pitchFamily="34" charset="0"/>
              </a:rPr>
              <a:t>achines, </a:t>
            </a:r>
            <a:endParaRPr lang="en-US" sz="3200" i="1" dirty="0" smtClean="0">
              <a:latin typeface="Berlin Sans FB" pitchFamily="34" charset="0"/>
            </a:endParaRPr>
          </a:p>
          <a:p>
            <a:pPr lvl="1" eaLnBrk="1" hangingPunct="1">
              <a:spcBef>
                <a:spcPts val="0"/>
              </a:spcBef>
            </a:pPr>
            <a:r>
              <a:rPr lang="en-US" sz="3200" i="1" dirty="0" smtClean="0">
                <a:latin typeface="Berlin Sans FB" pitchFamily="34" charset="0"/>
              </a:rPr>
              <a:t>M</a:t>
            </a:r>
            <a:r>
              <a:rPr lang="id-ID" sz="3200" i="1" dirty="0" smtClean="0">
                <a:latin typeface="Berlin Sans FB" pitchFamily="34" charset="0"/>
              </a:rPr>
              <a:t>arket</a:t>
            </a:r>
            <a:r>
              <a:rPr lang="en-US" sz="3200" i="1" dirty="0" smtClean="0">
                <a:latin typeface="Berlin Sans FB" pitchFamily="34" charset="0"/>
              </a:rPr>
              <a:t>, </a:t>
            </a:r>
          </a:p>
          <a:p>
            <a:pPr lvl="1" eaLnBrk="1" hangingPunct="1">
              <a:spcBef>
                <a:spcPts val="0"/>
              </a:spcBef>
            </a:pPr>
            <a:r>
              <a:rPr lang="en-US" sz="3200" i="1" dirty="0" smtClean="0">
                <a:latin typeface="Berlin Sans FB" pitchFamily="34" charset="0"/>
              </a:rPr>
              <a:t>Minutes, &amp;</a:t>
            </a:r>
          </a:p>
          <a:p>
            <a:pPr lvl="1" eaLnBrk="1" hangingPunct="1">
              <a:spcBef>
                <a:spcPts val="0"/>
              </a:spcBef>
            </a:pPr>
            <a:r>
              <a:rPr lang="en-US" sz="3200" i="1" dirty="0" smtClean="0">
                <a:latin typeface="Berlin Sans FB" pitchFamily="34" charset="0"/>
              </a:rPr>
              <a:t>Information </a:t>
            </a:r>
            <a:endParaRPr lang="en-US" sz="3200" dirty="0" smtClean="0">
              <a:latin typeface="Berlin Sans FB" pitchFamily="34" charset="0"/>
            </a:endParaRPr>
          </a:p>
        </p:txBody>
      </p:sp>
      <p:pic>
        <p:nvPicPr>
          <p:cNvPr id="13316" name="Picture 4" descr="resah[1]"/>
          <p:cNvPicPr>
            <a:picLocks noChangeAspect="1" noChangeArrowheads="1" noCrop="1"/>
          </p:cNvPicPr>
          <p:nvPr/>
        </p:nvPicPr>
        <p:blipFill>
          <a:blip r:embed="rId3" cstate="print"/>
          <a:srcRect/>
          <a:stretch>
            <a:fillRect/>
          </a:stretch>
        </p:blipFill>
        <p:spPr bwMode="auto">
          <a:xfrm>
            <a:off x="7132633" y="2071678"/>
            <a:ext cx="2011367" cy="4127736"/>
          </a:xfrm>
          <a:prstGeom prst="rect">
            <a:avLst/>
          </a:prstGeom>
          <a:noFill/>
          <a:ln w="9525">
            <a:noFill/>
            <a:miter lim="800000"/>
            <a:headEnd/>
            <a:tailEnd/>
          </a:ln>
        </p:spPr>
      </p:pic>
      <p:sp>
        <p:nvSpPr>
          <p:cNvPr id="5" name="TextBox 4"/>
          <p:cNvSpPr txBox="1"/>
          <p:nvPr/>
        </p:nvSpPr>
        <p:spPr>
          <a:xfrm>
            <a:off x="3929058" y="4035516"/>
            <a:ext cx="2857520" cy="1107996"/>
          </a:xfrm>
          <a:prstGeom prst="rect">
            <a:avLst/>
          </a:prstGeom>
          <a:noFill/>
        </p:spPr>
        <p:txBody>
          <a:bodyPr wrap="square" rtlCol="0">
            <a:spAutoFit/>
          </a:bodyPr>
          <a:lstStyle/>
          <a:p>
            <a:pPr algn="ctr"/>
            <a:r>
              <a:rPr lang="id-ID" sz="6600" b="1" dirty="0" smtClean="0">
                <a:effectLst>
                  <a:outerShdw blurRad="38100" dist="38100" dir="2700000" algn="tl">
                    <a:srgbClr val="000000">
                      <a:alpha val="43137"/>
                    </a:srgbClr>
                  </a:outerShdw>
                </a:effectLst>
                <a:latin typeface="Arial Unicode MS" pitchFamily="34" charset="-128"/>
                <a:ea typeface="Arial Unicode MS" pitchFamily="34" charset="-128"/>
                <a:cs typeface="Arial Unicode MS" pitchFamily="34" charset="-128"/>
              </a:rPr>
              <a:t>7 M + i</a:t>
            </a:r>
            <a:endParaRPr lang="id-ID" sz="6600" b="1" dirty="0">
              <a:effectLst>
                <a:outerShdw blurRad="38100" dist="38100" dir="2700000" algn="tl">
                  <a:srgbClr val="000000">
                    <a:alpha val="43137"/>
                  </a:srgbClr>
                </a:outerShdw>
              </a:effectLst>
              <a:latin typeface="Arial Unicode MS" pitchFamily="34" charset="-128"/>
              <a:ea typeface="Arial Unicode MS" pitchFamily="34" charset="-128"/>
              <a:cs typeface="Arial Unicode MS" pitchFamily="34" charset="-128"/>
            </a:endParaRPr>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 calcmode="lin" valueType="num">
                                      <p:cBhvr>
                                        <p:cTn id="7" dur="1000" fill="hold"/>
                                        <p:tgtEl>
                                          <p:spTgt spid="1331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331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13315">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3315">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15" presetClass="entr" presetSubtype="0" fill="hold" grpId="0" nodeType="clickEffect">
                                  <p:stCondLst>
                                    <p:cond delay="0"/>
                                  </p:stCondLst>
                                  <p:childTnLst>
                                    <p:set>
                                      <p:cBhvr>
                                        <p:cTn id="14" dur="1" fill="hold">
                                          <p:stCondLst>
                                            <p:cond delay="0"/>
                                          </p:stCondLst>
                                        </p:cTn>
                                        <p:tgtEl>
                                          <p:spTgt spid="13315">
                                            <p:txEl>
                                              <p:pRg st="1" end="1"/>
                                            </p:txEl>
                                          </p:spTgt>
                                        </p:tgtEl>
                                        <p:attrNameLst>
                                          <p:attrName>style.visibility</p:attrName>
                                        </p:attrNameLst>
                                      </p:cBhvr>
                                      <p:to>
                                        <p:strVal val="visible"/>
                                      </p:to>
                                    </p:set>
                                    <p:anim calcmode="lin" valueType="num">
                                      <p:cBhvr>
                                        <p:cTn id="15" dur="1000" fill="hold"/>
                                        <p:tgtEl>
                                          <p:spTgt spid="13315">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13315">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13315">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18" dur="1000" fill="hold"/>
                                        <p:tgtEl>
                                          <p:spTgt spid="13315">
                                            <p:txEl>
                                              <p:pRg st="1" end="1"/>
                                            </p:txEl>
                                          </p:spTgt>
                                        </p:tgtEl>
                                        <p:attrNameLst>
                                          <p:attrName>ppt_y</p:attrName>
                                        </p:attrNameLst>
                                      </p:cBhvr>
                                      <p:tavLst>
                                        <p:tav tm="0" fmla="#ppt_y+(sin(-2*pi*(1-$))*-#ppt_x+cos(-2*pi*(1-$))*(1-#ppt_y))*(1-$)">
                                          <p:val>
                                            <p:fltVal val="0"/>
                                          </p:val>
                                        </p:tav>
                                        <p:tav tm="100000">
                                          <p:val>
                                            <p:fltVal val="1"/>
                                          </p:val>
                                        </p:tav>
                                      </p:tavLst>
                                    </p:anim>
                                  </p:childTnLst>
                                </p:cTn>
                              </p:par>
                              <p:par>
                                <p:cTn id="19" presetID="38" presetClass="entr" presetSubtype="0" accel="50000" fill="hold" grpId="0" nodeType="withEffect">
                                  <p:stCondLst>
                                    <p:cond delay="0"/>
                                  </p:stCondLst>
                                  <p:iterate type="lt">
                                    <p:tmPct val="50000"/>
                                  </p:iterate>
                                  <p:childTnLst>
                                    <p:set>
                                      <p:cBhvr>
                                        <p:cTn id="20" dur="1" fill="hold">
                                          <p:stCondLst>
                                            <p:cond delay="0"/>
                                          </p:stCondLst>
                                        </p:cTn>
                                        <p:tgtEl>
                                          <p:spTgt spid="13315">
                                            <p:txEl>
                                              <p:pRg st="2" end="2"/>
                                            </p:txEl>
                                          </p:spTgt>
                                        </p:tgtEl>
                                        <p:attrNameLst>
                                          <p:attrName>style.visibility</p:attrName>
                                        </p:attrNameLst>
                                      </p:cBhvr>
                                      <p:to>
                                        <p:strVal val="visible"/>
                                      </p:to>
                                    </p:set>
                                    <p:set>
                                      <p:cBhvr>
                                        <p:cTn id="21" dur="455" fill="hold">
                                          <p:stCondLst>
                                            <p:cond delay="0"/>
                                          </p:stCondLst>
                                        </p:cTn>
                                        <p:tgtEl>
                                          <p:spTgt spid="13315">
                                            <p:txEl>
                                              <p:pRg st="2" end="2"/>
                                            </p:txEl>
                                          </p:spTgt>
                                        </p:tgtEl>
                                        <p:attrNameLst>
                                          <p:attrName>style.rotation</p:attrName>
                                        </p:attrNameLst>
                                      </p:cBhvr>
                                      <p:to>
                                        <p:strVal val="-45.0"/>
                                      </p:to>
                                    </p:set>
                                    <p:anim calcmode="lin" valueType="num">
                                      <p:cBhvr>
                                        <p:cTn id="22" dur="455" fill="hold">
                                          <p:stCondLst>
                                            <p:cond delay="455"/>
                                          </p:stCondLst>
                                        </p:cTn>
                                        <p:tgtEl>
                                          <p:spTgt spid="13315">
                                            <p:txEl>
                                              <p:pRg st="2" end="2"/>
                                            </p:txEl>
                                          </p:spTgt>
                                        </p:tgtEl>
                                        <p:attrNameLst>
                                          <p:attrName>style.rotation</p:attrName>
                                        </p:attrNameLst>
                                      </p:cBhvr>
                                      <p:tavLst>
                                        <p:tav tm="0">
                                          <p:val>
                                            <p:fltVal val="-45"/>
                                          </p:val>
                                        </p:tav>
                                        <p:tav tm="69900">
                                          <p:val>
                                            <p:fltVal val="45"/>
                                          </p:val>
                                        </p:tav>
                                        <p:tav tm="100000">
                                          <p:val>
                                            <p:fltVal val="0"/>
                                          </p:val>
                                        </p:tav>
                                      </p:tavLst>
                                    </p:anim>
                                    <p:anim calcmode="lin" valueType="num">
                                      <p:cBhvr>
                                        <p:cTn id="23" dur="455" fill="hold">
                                          <p:stCondLst>
                                            <p:cond delay="0"/>
                                          </p:stCondLst>
                                        </p:cTn>
                                        <p:tgtEl>
                                          <p:spTgt spid="13315">
                                            <p:txEl>
                                              <p:pRg st="2" end="2"/>
                                            </p:txEl>
                                          </p:spTgt>
                                        </p:tgtEl>
                                        <p:attrNameLst>
                                          <p:attrName>ppt_y</p:attrName>
                                        </p:attrNameLst>
                                      </p:cBhvr>
                                      <p:tavLst>
                                        <p:tav tm="0">
                                          <p:val>
                                            <p:strVal val="#ppt_y-1"/>
                                          </p:val>
                                        </p:tav>
                                        <p:tav tm="100000">
                                          <p:val>
                                            <p:strVal val="#ppt_y-(0.354*#ppt_w-0.172*#ppt_h)"/>
                                          </p:val>
                                        </p:tav>
                                      </p:tavLst>
                                    </p:anim>
                                    <p:anim calcmode="lin" valueType="num">
                                      <p:cBhvr>
                                        <p:cTn id="24" dur="156" decel="50000" autoRev="1" fill="hold">
                                          <p:stCondLst>
                                            <p:cond delay="455"/>
                                          </p:stCondLst>
                                        </p:cTn>
                                        <p:tgtEl>
                                          <p:spTgt spid="13315">
                                            <p:txEl>
                                              <p:pRg st="2" end="2"/>
                                            </p:txEl>
                                          </p:spTgt>
                                        </p:tgtEl>
                                        <p:attrNameLst>
                                          <p:attrName>ppt_y</p:attrName>
                                        </p:attrNameLst>
                                      </p:cBhvr>
                                      <p:tavLst>
                                        <p:tav tm="0">
                                          <p:val>
                                            <p:strVal val="#ppt_y-(0.354*#ppt_w-0.172*#ppt_h)"/>
                                          </p:val>
                                        </p:tav>
                                        <p:tav tm="100000">
                                          <p:val>
                                            <p:strVal val="#ppt_y-(0.354*#ppt_w-0.172*#ppt_h)-#ppt_h/2"/>
                                          </p:val>
                                        </p:tav>
                                      </p:tavLst>
                                    </p:anim>
                                    <p:anim calcmode="lin" valueType="num">
                                      <p:cBhvr>
                                        <p:cTn id="25" dur="136" fill="hold">
                                          <p:stCondLst>
                                            <p:cond delay="864"/>
                                          </p:stCondLst>
                                        </p:cTn>
                                        <p:tgtEl>
                                          <p:spTgt spid="13315">
                                            <p:txEl>
                                              <p:pRg st="2" end="2"/>
                                            </p:txEl>
                                          </p:spTgt>
                                        </p:tgtEl>
                                        <p:attrNameLst>
                                          <p:attrName>ppt_y</p:attrName>
                                        </p:attrNameLst>
                                      </p:cBhvr>
                                      <p:tavLst>
                                        <p:tav tm="0">
                                          <p:val>
                                            <p:strVal val="#ppt_y-(0.354*#ppt_w-0.172*#ppt_h)"/>
                                          </p:val>
                                        </p:tav>
                                        <p:tav tm="100000">
                                          <p:val>
                                            <p:strVal val="#ppt_y"/>
                                          </p:val>
                                        </p:tav>
                                      </p:tavLst>
                                    </p:anim>
                                  </p:childTnLst>
                                </p:cTn>
                              </p:par>
                              <p:par>
                                <p:cTn id="26" presetID="38" presetClass="entr" presetSubtype="0" accel="50000" fill="hold" grpId="0" nodeType="withEffect">
                                  <p:stCondLst>
                                    <p:cond delay="0"/>
                                  </p:stCondLst>
                                  <p:iterate type="lt">
                                    <p:tmPct val="50000"/>
                                  </p:iterate>
                                  <p:childTnLst>
                                    <p:set>
                                      <p:cBhvr>
                                        <p:cTn id="27" dur="1" fill="hold">
                                          <p:stCondLst>
                                            <p:cond delay="0"/>
                                          </p:stCondLst>
                                        </p:cTn>
                                        <p:tgtEl>
                                          <p:spTgt spid="13315">
                                            <p:txEl>
                                              <p:pRg st="3" end="3"/>
                                            </p:txEl>
                                          </p:spTgt>
                                        </p:tgtEl>
                                        <p:attrNameLst>
                                          <p:attrName>style.visibility</p:attrName>
                                        </p:attrNameLst>
                                      </p:cBhvr>
                                      <p:to>
                                        <p:strVal val="visible"/>
                                      </p:to>
                                    </p:set>
                                    <p:set>
                                      <p:cBhvr>
                                        <p:cTn id="28" dur="455" fill="hold">
                                          <p:stCondLst>
                                            <p:cond delay="0"/>
                                          </p:stCondLst>
                                        </p:cTn>
                                        <p:tgtEl>
                                          <p:spTgt spid="13315">
                                            <p:txEl>
                                              <p:pRg st="3" end="3"/>
                                            </p:txEl>
                                          </p:spTgt>
                                        </p:tgtEl>
                                        <p:attrNameLst>
                                          <p:attrName>style.rotation</p:attrName>
                                        </p:attrNameLst>
                                      </p:cBhvr>
                                      <p:to>
                                        <p:strVal val="-45.0"/>
                                      </p:to>
                                    </p:set>
                                    <p:anim calcmode="lin" valueType="num">
                                      <p:cBhvr>
                                        <p:cTn id="29" dur="455" fill="hold">
                                          <p:stCondLst>
                                            <p:cond delay="455"/>
                                          </p:stCondLst>
                                        </p:cTn>
                                        <p:tgtEl>
                                          <p:spTgt spid="13315">
                                            <p:txEl>
                                              <p:pRg st="3" end="3"/>
                                            </p:txEl>
                                          </p:spTgt>
                                        </p:tgtEl>
                                        <p:attrNameLst>
                                          <p:attrName>style.rotation</p:attrName>
                                        </p:attrNameLst>
                                      </p:cBhvr>
                                      <p:tavLst>
                                        <p:tav tm="0">
                                          <p:val>
                                            <p:fltVal val="-45"/>
                                          </p:val>
                                        </p:tav>
                                        <p:tav tm="69900">
                                          <p:val>
                                            <p:fltVal val="45"/>
                                          </p:val>
                                        </p:tav>
                                        <p:tav tm="100000">
                                          <p:val>
                                            <p:fltVal val="0"/>
                                          </p:val>
                                        </p:tav>
                                      </p:tavLst>
                                    </p:anim>
                                    <p:anim calcmode="lin" valueType="num">
                                      <p:cBhvr>
                                        <p:cTn id="30" dur="455" fill="hold">
                                          <p:stCondLst>
                                            <p:cond delay="0"/>
                                          </p:stCondLst>
                                        </p:cTn>
                                        <p:tgtEl>
                                          <p:spTgt spid="13315">
                                            <p:txEl>
                                              <p:pRg st="3" end="3"/>
                                            </p:txEl>
                                          </p:spTgt>
                                        </p:tgtEl>
                                        <p:attrNameLst>
                                          <p:attrName>ppt_y</p:attrName>
                                        </p:attrNameLst>
                                      </p:cBhvr>
                                      <p:tavLst>
                                        <p:tav tm="0">
                                          <p:val>
                                            <p:strVal val="#ppt_y-1"/>
                                          </p:val>
                                        </p:tav>
                                        <p:tav tm="100000">
                                          <p:val>
                                            <p:strVal val="#ppt_y-(0.354*#ppt_w-0.172*#ppt_h)"/>
                                          </p:val>
                                        </p:tav>
                                      </p:tavLst>
                                    </p:anim>
                                    <p:anim calcmode="lin" valueType="num">
                                      <p:cBhvr>
                                        <p:cTn id="31" dur="156" decel="50000" autoRev="1" fill="hold">
                                          <p:stCondLst>
                                            <p:cond delay="455"/>
                                          </p:stCondLst>
                                        </p:cTn>
                                        <p:tgtEl>
                                          <p:spTgt spid="13315">
                                            <p:txEl>
                                              <p:pRg st="3" end="3"/>
                                            </p:txEl>
                                          </p:spTgt>
                                        </p:tgtEl>
                                        <p:attrNameLst>
                                          <p:attrName>ppt_y</p:attrName>
                                        </p:attrNameLst>
                                      </p:cBhvr>
                                      <p:tavLst>
                                        <p:tav tm="0">
                                          <p:val>
                                            <p:strVal val="#ppt_y-(0.354*#ppt_w-0.172*#ppt_h)"/>
                                          </p:val>
                                        </p:tav>
                                        <p:tav tm="100000">
                                          <p:val>
                                            <p:strVal val="#ppt_y-(0.354*#ppt_w-0.172*#ppt_h)-#ppt_h/2"/>
                                          </p:val>
                                        </p:tav>
                                      </p:tavLst>
                                    </p:anim>
                                    <p:anim calcmode="lin" valueType="num">
                                      <p:cBhvr>
                                        <p:cTn id="32" dur="136" fill="hold">
                                          <p:stCondLst>
                                            <p:cond delay="864"/>
                                          </p:stCondLst>
                                        </p:cTn>
                                        <p:tgtEl>
                                          <p:spTgt spid="13315">
                                            <p:txEl>
                                              <p:pRg st="3" end="3"/>
                                            </p:txEl>
                                          </p:spTgt>
                                        </p:tgtEl>
                                        <p:attrNameLst>
                                          <p:attrName>ppt_y</p:attrName>
                                        </p:attrNameLst>
                                      </p:cBhvr>
                                      <p:tavLst>
                                        <p:tav tm="0">
                                          <p:val>
                                            <p:strVal val="#ppt_y-(0.354*#ppt_w-0.172*#ppt_h)"/>
                                          </p:val>
                                        </p:tav>
                                        <p:tav tm="100000">
                                          <p:val>
                                            <p:strVal val="#ppt_y"/>
                                          </p:val>
                                        </p:tav>
                                      </p:tavLst>
                                    </p:anim>
                                  </p:childTnLst>
                                </p:cTn>
                              </p:par>
                              <p:par>
                                <p:cTn id="33" presetID="38" presetClass="entr" presetSubtype="0" accel="50000" fill="hold" grpId="0" nodeType="withEffect">
                                  <p:stCondLst>
                                    <p:cond delay="0"/>
                                  </p:stCondLst>
                                  <p:iterate type="lt">
                                    <p:tmPct val="50000"/>
                                  </p:iterate>
                                  <p:childTnLst>
                                    <p:set>
                                      <p:cBhvr>
                                        <p:cTn id="34" dur="1" fill="hold">
                                          <p:stCondLst>
                                            <p:cond delay="0"/>
                                          </p:stCondLst>
                                        </p:cTn>
                                        <p:tgtEl>
                                          <p:spTgt spid="13315">
                                            <p:txEl>
                                              <p:pRg st="4" end="4"/>
                                            </p:txEl>
                                          </p:spTgt>
                                        </p:tgtEl>
                                        <p:attrNameLst>
                                          <p:attrName>style.visibility</p:attrName>
                                        </p:attrNameLst>
                                      </p:cBhvr>
                                      <p:to>
                                        <p:strVal val="visible"/>
                                      </p:to>
                                    </p:set>
                                    <p:set>
                                      <p:cBhvr>
                                        <p:cTn id="35" dur="455" fill="hold">
                                          <p:stCondLst>
                                            <p:cond delay="0"/>
                                          </p:stCondLst>
                                        </p:cTn>
                                        <p:tgtEl>
                                          <p:spTgt spid="13315">
                                            <p:txEl>
                                              <p:pRg st="4" end="4"/>
                                            </p:txEl>
                                          </p:spTgt>
                                        </p:tgtEl>
                                        <p:attrNameLst>
                                          <p:attrName>style.rotation</p:attrName>
                                        </p:attrNameLst>
                                      </p:cBhvr>
                                      <p:to>
                                        <p:strVal val="-45.0"/>
                                      </p:to>
                                    </p:set>
                                    <p:anim calcmode="lin" valueType="num">
                                      <p:cBhvr>
                                        <p:cTn id="36" dur="455" fill="hold">
                                          <p:stCondLst>
                                            <p:cond delay="455"/>
                                          </p:stCondLst>
                                        </p:cTn>
                                        <p:tgtEl>
                                          <p:spTgt spid="13315">
                                            <p:txEl>
                                              <p:pRg st="4" end="4"/>
                                            </p:txEl>
                                          </p:spTgt>
                                        </p:tgtEl>
                                        <p:attrNameLst>
                                          <p:attrName>style.rotation</p:attrName>
                                        </p:attrNameLst>
                                      </p:cBhvr>
                                      <p:tavLst>
                                        <p:tav tm="0">
                                          <p:val>
                                            <p:fltVal val="-45"/>
                                          </p:val>
                                        </p:tav>
                                        <p:tav tm="69900">
                                          <p:val>
                                            <p:fltVal val="45"/>
                                          </p:val>
                                        </p:tav>
                                        <p:tav tm="100000">
                                          <p:val>
                                            <p:fltVal val="0"/>
                                          </p:val>
                                        </p:tav>
                                      </p:tavLst>
                                    </p:anim>
                                    <p:anim calcmode="lin" valueType="num">
                                      <p:cBhvr>
                                        <p:cTn id="37" dur="455" fill="hold">
                                          <p:stCondLst>
                                            <p:cond delay="0"/>
                                          </p:stCondLst>
                                        </p:cTn>
                                        <p:tgtEl>
                                          <p:spTgt spid="13315">
                                            <p:txEl>
                                              <p:pRg st="4" end="4"/>
                                            </p:txEl>
                                          </p:spTgt>
                                        </p:tgtEl>
                                        <p:attrNameLst>
                                          <p:attrName>ppt_y</p:attrName>
                                        </p:attrNameLst>
                                      </p:cBhvr>
                                      <p:tavLst>
                                        <p:tav tm="0">
                                          <p:val>
                                            <p:strVal val="#ppt_y-1"/>
                                          </p:val>
                                        </p:tav>
                                        <p:tav tm="100000">
                                          <p:val>
                                            <p:strVal val="#ppt_y-(0.354*#ppt_w-0.172*#ppt_h)"/>
                                          </p:val>
                                        </p:tav>
                                      </p:tavLst>
                                    </p:anim>
                                    <p:anim calcmode="lin" valueType="num">
                                      <p:cBhvr>
                                        <p:cTn id="38" dur="156" decel="50000" autoRev="1" fill="hold">
                                          <p:stCondLst>
                                            <p:cond delay="455"/>
                                          </p:stCondLst>
                                        </p:cTn>
                                        <p:tgtEl>
                                          <p:spTgt spid="13315">
                                            <p:txEl>
                                              <p:pRg st="4" end="4"/>
                                            </p:txEl>
                                          </p:spTgt>
                                        </p:tgtEl>
                                        <p:attrNameLst>
                                          <p:attrName>ppt_y</p:attrName>
                                        </p:attrNameLst>
                                      </p:cBhvr>
                                      <p:tavLst>
                                        <p:tav tm="0">
                                          <p:val>
                                            <p:strVal val="#ppt_y-(0.354*#ppt_w-0.172*#ppt_h)"/>
                                          </p:val>
                                        </p:tav>
                                        <p:tav tm="100000">
                                          <p:val>
                                            <p:strVal val="#ppt_y-(0.354*#ppt_w-0.172*#ppt_h)-#ppt_h/2"/>
                                          </p:val>
                                        </p:tav>
                                      </p:tavLst>
                                    </p:anim>
                                    <p:anim calcmode="lin" valueType="num">
                                      <p:cBhvr>
                                        <p:cTn id="39" dur="136" fill="hold">
                                          <p:stCondLst>
                                            <p:cond delay="864"/>
                                          </p:stCondLst>
                                        </p:cTn>
                                        <p:tgtEl>
                                          <p:spTgt spid="13315">
                                            <p:txEl>
                                              <p:pRg st="4" end="4"/>
                                            </p:txEl>
                                          </p:spTgt>
                                        </p:tgtEl>
                                        <p:attrNameLst>
                                          <p:attrName>ppt_y</p:attrName>
                                        </p:attrNameLst>
                                      </p:cBhvr>
                                      <p:tavLst>
                                        <p:tav tm="0">
                                          <p:val>
                                            <p:strVal val="#ppt_y-(0.354*#ppt_w-0.172*#ppt_h)"/>
                                          </p:val>
                                        </p:tav>
                                        <p:tav tm="100000">
                                          <p:val>
                                            <p:strVal val="#ppt_y"/>
                                          </p:val>
                                        </p:tav>
                                      </p:tavLst>
                                    </p:anim>
                                  </p:childTnLst>
                                </p:cTn>
                              </p:par>
                              <p:par>
                                <p:cTn id="40" presetID="38" presetClass="entr" presetSubtype="0" accel="50000" fill="hold" grpId="0" nodeType="withEffect">
                                  <p:stCondLst>
                                    <p:cond delay="0"/>
                                  </p:stCondLst>
                                  <p:iterate type="lt">
                                    <p:tmPct val="50000"/>
                                  </p:iterate>
                                  <p:childTnLst>
                                    <p:set>
                                      <p:cBhvr>
                                        <p:cTn id="41" dur="1" fill="hold">
                                          <p:stCondLst>
                                            <p:cond delay="0"/>
                                          </p:stCondLst>
                                        </p:cTn>
                                        <p:tgtEl>
                                          <p:spTgt spid="13315">
                                            <p:txEl>
                                              <p:pRg st="5" end="5"/>
                                            </p:txEl>
                                          </p:spTgt>
                                        </p:tgtEl>
                                        <p:attrNameLst>
                                          <p:attrName>style.visibility</p:attrName>
                                        </p:attrNameLst>
                                      </p:cBhvr>
                                      <p:to>
                                        <p:strVal val="visible"/>
                                      </p:to>
                                    </p:set>
                                    <p:set>
                                      <p:cBhvr>
                                        <p:cTn id="42" dur="455" fill="hold">
                                          <p:stCondLst>
                                            <p:cond delay="0"/>
                                          </p:stCondLst>
                                        </p:cTn>
                                        <p:tgtEl>
                                          <p:spTgt spid="13315">
                                            <p:txEl>
                                              <p:pRg st="5" end="5"/>
                                            </p:txEl>
                                          </p:spTgt>
                                        </p:tgtEl>
                                        <p:attrNameLst>
                                          <p:attrName>style.rotation</p:attrName>
                                        </p:attrNameLst>
                                      </p:cBhvr>
                                      <p:to>
                                        <p:strVal val="-45.0"/>
                                      </p:to>
                                    </p:set>
                                    <p:anim calcmode="lin" valueType="num">
                                      <p:cBhvr>
                                        <p:cTn id="43" dur="455" fill="hold">
                                          <p:stCondLst>
                                            <p:cond delay="455"/>
                                          </p:stCondLst>
                                        </p:cTn>
                                        <p:tgtEl>
                                          <p:spTgt spid="13315">
                                            <p:txEl>
                                              <p:pRg st="5" end="5"/>
                                            </p:txEl>
                                          </p:spTgt>
                                        </p:tgtEl>
                                        <p:attrNameLst>
                                          <p:attrName>style.rotation</p:attrName>
                                        </p:attrNameLst>
                                      </p:cBhvr>
                                      <p:tavLst>
                                        <p:tav tm="0">
                                          <p:val>
                                            <p:fltVal val="-45"/>
                                          </p:val>
                                        </p:tav>
                                        <p:tav tm="69900">
                                          <p:val>
                                            <p:fltVal val="45"/>
                                          </p:val>
                                        </p:tav>
                                        <p:tav tm="100000">
                                          <p:val>
                                            <p:fltVal val="0"/>
                                          </p:val>
                                        </p:tav>
                                      </p:tavLst>
                                    </p:anim>
                                    <p:anim calcmode="lin" valueType="num">
                                      <p:cBhvr>
                                        <p:cTn id="44" dur="455" fill="hold">
                                          <p:stCondLst>
                                            <p:cond delay="0"/>
                                          </p:stCondLst>
                                        </p:cTn>
                                        <p:tgtEl>
                                          <p:spTgt spid="13315">
                                            <p:txEl>
                                              <p:pRg st="5" end="5"/>
                                            </p:txEl>
                                          </p:spTgt>
                                        </p:tgtEl>
                                        <p:attrNameLst>
                                          <p:attrName>ppt_y</p:attrName>
                                        </p:attrNameLst>
                                      </p:cBhvr>
                                      <p:tavLst>
                                        <p:tav tm="0">
                                          <p:val>
                                            <p:strVal val="#ppt_y-1"/>
                                          </p:val>
                                        </p:tav>
                                        <p:tav tm="100000">
                                          <p:val>
                                            <p:strVal val="#ppt_y-(0.354*#ppt_w-0.172*#ppt_h)"/>
                                          </p:val>
                                        </p:tav>
                                      </p:tavLst>
                                    </p:anim>
                                    <p:anim calcmode="lin" valueType="num">
                                      <p:cBhvr>
                                        <p:cTn id="45" dur="156" decel="50000" autoRev="1" fill="hold">
                                          <p:stCondLst>
                                            <p:cond delay="455"/>
                                          </p:stCondLst>
                                        </p:cTn>
                                        <p:tgtEl>
                                          <p:spTgt spid="13315">
                                            <p:txEl>
                                              <p:pRg st="5" end="5"/>
                                            </p:txEl>
                                          </p:spTgt>
                                        </p:tgtEl>
                                        <p:attrNameLst>
                                          <p:attrName>ppt_y</p:attrName>
                                        </p:attrNameLst>
                                      </p:cBhvr>
                                      <p:tavLst>
                                        <p:tav tm="0">
                                          <p:val>
                                            <p:strVal val="#ppt_y-(0.354*#ppt_w-0.172*#ppt_h)"/>
                                          </p:val>
                                        </p:tav>
                                        <p:tav tm="100000">
                                          <p:val>
                                            <p:strVal val="#ppt_y-(0.354*#ppt_w-0.172*#ppt_h)-#ppt_h/2"/>
                                          </p:val>
                                        </p:tav>
                                      </p:tavLst>
                                    </p:anim>
                                    <p:anim calcmode="lin" valueType="num">
                                      <p:cBhvr>
                                        <p:cTn id="46" dur="136" fill="hold">
                                          <p:stCondLst>
                                            <p:cond delay="864"/>
                                          </p:stCondLst>
                                        </p:cTn>
                                        <p:tgtEl>
                                          <p:spTgt spid="13315">
                                            <p:txEl>
                                              <p:pRg st="5" end="5"/>
                                            </p:txEl>
                                          </p:spTgt>
                                        </p:tgtEl>
                                        <p:attrNameLst>
                                          <p:attrName>ppt_y</p:attrName>
                                        </p:attrNameLst>
                                      </p:cBhvr>
                                      <p:tavLst>
                                        <p:tav tm="0">
                                          <p:val>
                                            <p:strVal val="#ppt_y-(0.354*#ppt_w-0.172*#ppt_h)"/>
                                          </p:val>
                                        </p:tav>
                                        <p:tav tm="100000">
                                          <p:val>
                                            <p:strVal val="#ppt_y"/>
                                          </p:val>
                                        </p:tav>
                                      </p:tavLst>
                                    </p:anim>
                                  </p:childTnLst>
                                </p:cTn>
                              </p:par>
                              <p:par>
                                <p:cTn id="47" presetID="38" presetClass="entr" presetSubtype="0" accel="50000" fill="hold" grpId="0" nodeType="withEffect">
                                  <p:stCondLst>
                                    <p:cond delay="0"/>
                                  </p:stCondLst>
                                  <p:iterate type="lt">
                                    <p:tmPct val="50000"/>
                                  </p:iterate>
                                  <p:childTnLst>
                                    <p:set>
                                      <p:cBhvr>
                                        <p:cTn id="48" dur="1" fill="hold">
                                          <p:stCondLst>
                                            <p:cond delay="0"/>
                                          </p:stCondLst>
                                        </p:cTn>
                                        <p:tgtEl>
                                          <p:spTgt spid="13315">
                                            <p:txEl>
                                              <p:pRg st="6" end="6"/>
                                            </p:txEl>
                                          </p:spTgt>
                                        </p:tgtEl>
                                        <p:attrNameLst>
                                          <p:attrName>style.visibility</p:attrName>
                                        </p:attrNameLst>
                                      </p:cBhvr>
                                      <p:to>
                                        <p:strVal val="visible"/>
                                      </p:to>
                                    </p:set>
                                    <p:set>
                                      <p:cBhvr>
                                        <p:cTn id="49" dur="455" fill="hold">
                                          <p:stCondLst>
                                            <p:cond delay="0"/>
                                          </p:stCondLst>
                                        </p:cTn>
                                        <p:tgtEl>
                                          <p:spTgt spid="13315">
                                            <p:txEl>
                                              <p:pRg st="6" end="6"/>
                                            </p:txEl>
                                          </p:spTgt>
                                        </p:tgtEl>
                                        <p:attrNameLst>
                                          <p:attrName>style.rotation</p:attrName>
                                        </p:attrNameLst>
                                      </p:cBhvr>
                                      <p:to>
                                        <p:strVal val="-45.0"/>
                                      </p:to>
                                    </p:set>
                                    <p:anim calcmode="lin" valueType="num">
                                      <p:cBhvr>
                                        <p:cTn id="50" dur="455" fill="hold">
                                          <p:stCondLst>
                                            <p:cond delay="455"/>
                                          </p:stCondLst>
                                        </p:cTn>
                                        <p:tgtEl>
                                          <p:spTgt spid="13315">
                                            <p:txEl>
                                              <p:pRg st="6" end="6"/>
                                            </p:txEl>
                                          </p:spTgt>
                                        </p:tgtEl>
                                        <p:attrNameLst>
                                          <p:attrName>style.rotation</p:attrName>
                                        </p:attrNameLst>
                                      </p:cBhvr>
                                      <p:tavLst>
                                        <p:tav tm="0">
                                          <p:val>
                                            <p:fltVal val="-45"/>
                                          </p:val>
                                        </p:tav>
                                        <p:tav tm="69900">
                                          <p:val>
                                            <p:fltVal val="45"/>
                                          </p:val>
                                        </p:tav>
                                        <p:tav tm="100000">
                                          <p:val>
                                            <p:fltVal val="0"/>
                                          </p:val>
                                        </p:tav>
                                      </p:tavLst>
                                    </p:anim>
                                    <p:anim calcmode="lin" valueType="num">
                                      <p:cBhvr>
                                        <p:cTn id="51" dur="455" fill="hold">
                                          <p:stCondLst>
                                            <p:cond delay="0"/>
                                          </p:stCondLst>
                                        </p:cTn>
                                        <p:tgtEl>
                                          <p:spTgt spid="13315">
                                            <p:txEl>
                                              <p:pRg st="6" end="6"/>
                                            </p:txEl>
                                          </p:spTgt>
                                        </p:tgtEl>
                                        <p:attrNameLst>
                                          <p:attrName>ppt_y</p:attrName>
                                        </p:attrNameLst>
                                      </p:cBhvr>
                                      <p:tavLst>
                                        <p:tav tm="0">
                                          <p:val>
                                            <p:strVal val="#ppt_y-1"/>
                                          </p:val>
                                        </p:tav>
                                        <p:tav tm="100000">
                                          <p:val>
                                            <p:strVal val="#ppt_y-(0.354*#ppt_w-0.172*#ppt_h)"/>
                                          </p:val>
                                        </p:tav>
                                      </p:tavLst>
                                    </p:anim>
                                    <p:anim calcmode="lin" valueType="num">
                                      <p:cBhvr>
                                        <p:cTn id="52" dur="156" decel="50000" autoRev="1" fill="hold">
                                          <p:stCondLst>
                                            <p:cond delay="455"/>
                                          </p:stCondLst>
                                        </p:cTn>
                                        <p:tgtEl>
                                          <p:spTgt spid="13315">
                                            <p:txEl>
                                              <p:pRg st="6" end="6"/>
                                            </p:txEl>
                                          </p:spTgt>
                                        </p:tgtEl>
                                        <p:attrNameLst>
                                          <p:attrName>ppt_y</p:attrName>
                                        </p:attrNameLst>
                                      </p:cBhvr>
                                      <p:tavLst>
                                        <p:tav tm="0">
                                          <p:val>
                                            <p:strVal val="#ppt_y-(0.354*#ppt_w-0.172*#ppt_h)"/>
                                          </p:val>
                                        </p:tav>
                                        <p:tav tm="100000">
                                          <p:val>
                                            <p:strVal val="#ppt_y-(0.354*#ppt_w-0.172*#ppt_h)-#ppt_h/2"/>
                                          </p:val>
                                        </p:tav>
                                      </p:tavLst>
                                    </p:anim>
                                    <p:anim calcmode="lin" valueType="num">
                                      <p:cBhvr>
                                        <p:cTn id="53" dur="136" fill="hold">
                                          <p:stCondLst>
                                            <p:cond delay="864"/>
                                          </p:stCondLst>
                                        </p:cTn>
                                        <p:tgtEl>
                                          <p:spTgt spid="13315">
                                            <p:txEl>
                                              <p:pRg st="6" end="6"/>
                                            </p:txEl>
                                          </p:spTgt>
                                        </p:tgtEl>
                                        <p:attrNameLst>
                                          <p:attrName>ppt_y</p:attrName>
                                        </p:attrNameLst>
                                      </p:cBhvr>
                                      <p:tavLst>
                                        <p:tav tm="0">
                                          <p:val>
                                            <p:strVal val="#ppt_y-(0.354*#ppt_w-0.172*#ppt_h)"/>
                                          </p:val>
                                        </p:tav>
                                        <p:tav tm="100000">
                                          <p:val>
                                            <p:strVal val="#ppt_y"/>
                                          </p:val>
                                        </p:tav>
                                      </p:tavLst>
                                    </p:anim>
                                  </p:childTnLst>
                                </p:cTn>
                              </p:par>
                              <p:par>
                                <p:cTn id="54" presetID="38" presetClass="entr" presetSubtype="0" accel="50000" fill="hold" grpId="0" nodeType="withEffect">
                                  <p:stCondLst>
                                    <p:cond delay="0"/>
                                  </p:stCondLst>
                                  <p:iterate type="lt">
                                    <p:tmPct val="50000"/>
                                  </p:iterate>
                                  <p:childTnLst>
                                    <p:set>
                                      <p:cBhvr>
                                        <p:cTn id="55" dur="1" fill="hold">
                                          <p:stCondLst>
                                            <p:cond delay="0"/>
                                          </p:stCondLst>
                                        </p:cTn>
                                        <p:tgtEl>
                                          <p:spTgt spid="13315">
                                            <p:txEl>
                                              <p:pRg st="7" end="7"/>
                                            </p:txEl>
                                          </p:spTgt>
                                        </p:tgtEl>
                                        <p:attrNameLst>
                                          <p:attrName>style.visibility</p:attrName>
                                        </p:attrNameLst>
                                      </p:cBhvr>
                                      <p:to>
                                        <p:strVal val="visible"/>
                                      </p:to>
                                    </p:set>
                                    <p:set>
                                      <p:cBhvr>
                                        <p:cTn id="56" dur="455" fill="hold">
                                          <p:stCondLst>
                                            <p:cond delay="0"/>
                                          </p:stCondLst>
                                        </p:cTn>
                                        <p:tgtEl>
                                          <p:spTgt spid="13315">
                                            <p:txEl>
                                              <p:pRg st="7" end="7"/>
                                            </p:txEl>
                                          </p:spTgt>
                                        </p:tgtEl>
                                        <p:attrNameLst>
                                          <p:attrName>style.rotation</p:attrName>
                                        </p:attrNameLst>
                                      </p:cBhvr>
                                      <p:to>
                                        <p:strVal val="-45.0"/>
                                      </p:to>
                                    </p:set>
                                    <p:anim calcmode="lin" valueType="num">
                                      <p:cBhvr>
                                        <p:cTn id="57" dur="455" fill="hold">
                                          <p:stCondLst>
                                            <p:cond delay="455"/>
                                          </p:stCondLst>
                                        </p:cTn>
                                        <p:tgtEl>
                                          <p:spTgt spid="13315">
                                            <p:txEl>
                                              <p:pRg st="7" end="7"/>
                                            </p:txEl>
                                          </p:spTgt>
                                        </p:tgtEl>
                                        <p:attrNameLst>
                                          <p:attrName>style.rotation</p:attrName>
                                        </p:attrNameLst>
                                      </p:cBhvr>
                                      <p:tavLst>
                                        <p:tav tm="0">
                                          <p:val>
                                            <p:fltVal val="-45"/>
                                          </p:val>
                                        </p:tav>
                                        <p:tav tm="69900">
                                          <p:val>
                                            <p:fltVal val="45"/>
                                          </p:val>
                                        </p:tav>
                                        <p:tav tm="100000">
                                          <p:val>
                                            <p:fltVal val="0"/>
                                          </p:val>
                                        </p:tav>
                                      </p:tavLst>
                                    </p:anim>
                                    <p:anim calcmode="lin" valueType="num">
                                      <p:cBhvr>
                                        <p:cTn id="58" dur="455" fill="hold">
                                          <p:stCondLst>
                                            <p:cond delay="0"/>
                                          </p:stCondLst>
                                        </p:cTn>
                                        <p:tgtEl>
                                          <p:spTgt spid="13315">
                                            <p:txEl>
                                              <p:pRg st="7" end="7"/>
                                            </p:txEl>
                                          </p:spTgt>
                                        </p:tgtEl>
                                        <p:attrNameLst>
                                          <p:attrName>ppt_y</p:attrName>
                                        </p:attrNameLst>
                                      </p:cBhvr>
                                      <p:tavLst>
                                        <p:tav tm="0">
                                          <p:val>
                                            <p:strVal val="#ppt_y-1"/>
                                          </p:val>
                                        </p:tav>
                                        <p:tav tm="100000">
                                          <p:val>
                                            <p:strVal val="#ppt_y-(0.354*#ppt_w-0.172*#ppt_h)"/>
                                          </p:val>
                                        </p:tav>
                                      </p:tavLst>
                                    </p:anim>
                                    <p:anim calcmode="lin" valueType="num">
                                      <p:cBhvr>
                                        <p:cTn id="59" dur="156" decel="50000" autoRev="1" fill="hold">
                                          <p:stCondLst>
                                            <p:cond delay="455"/>
                                          </p:stCondLst>
                                        </p:cTn>
                                        <p:tgtEl>
                                          <p:spTgt spid="13315">
                                            <p:txEl>
                                              <p:pRg st="7" end="7"/>
                                            </p:txEl>
                                          </p:spTgt>
                                        </p:tgtEl>
                                        <p:attrNameLst>
                                          <p:attrName>ppt_y</p:attrName>
                                        </p:attrNameLst>
                                      </p:cBhvr>
                                      <p:tavLst>
                                        <p:tav tm="0">
                                          <p:val>
                                            <p:strVal val="#ppt_y-(0.354*#ppt_w-0.172*#ppt_h)"/>
                                          </p:val>
                                        </p:tav>
                                        <p:tav tm="100000">
                                          <p:val>
                                            <p:strVal val="#ppt_y-(0.354*#ppt_w-0.172*#ppt_h)-#ppt_h/2"/>
                                          </p:val>
                                        </p:tav>
                                      </p:tavLst>
                                    </p:anim>
                                    <p:anim calcmode="lin" valueType="num">
                                      <p:cBhvr>
                                        <p:cTn id="60" dur="136" fill="hold">
                                          <p:stCondLst>
                                            <p:cond delay="864"/>
                                          </p:stCondLst>
                                        </p:cTn>
                                        <p:tgtEl>
                                          <p:spTgt spid="13315">
                                            <p:txEl>
                                              <p:pRg st="7" end="7"/>
                                            </p:txEl>
                                          </p:spTgt>
                                        </p:tgtEl>
                                        <p:attrNameLst>
                                          <p:attrName>ppt_y</p:attrName>
                                        </p:attrNameLst>
                                      </p:cBhvr>
                                      <p:tavLst>
                                        <p:tav tm="0">
                                          <p:val>
                                            <p:strVal val="#ppt_y-(0.354*#ppt_w-0.172*#ppt_h)"/>
                                          </p:val>
                                        </p:tav>
                                        <p:tav tm="100000">
                                          <p:val>
                                            <p:strVal val="#ppt_y"/>
                                          </p:val>
                                        </p:tav>
                                      </p:tavLst>
                                    </p:anim>
                                  </p:childTnLst>
                                </p:cTn>
                              </p:par>
                              <p:par>
                                <p:cTn id="61" presetID="38" presetClass="entr" presetSubtype="0" accel="50000" fill="hold" grpId="0" nodeType="withEffect">
                                  <p:stCondLst>
                                    <p:cond delay="0"/>
                                  </p:stCondLst>
                                  <p:iterate type="lt">
                                    <p:tmPct val="50000"/>
                                  </p:iterate>
                                  <p:childTnLst>
                                    <p:set>
                                      <p:cBhvr>
                                        <p:cTn id="62" dur="1" fill="hold">
                                          <p:stCondLst>
                                            <p:cond delay="0"/>
                                          </p:stCondLst>
                                        </p:cTn>
                                        <p:tgtEl>
                                          <p:spTgt spid="13315">
                                            <p:txEl>
                                              <p:pRg st="8" end="8"/>
                                            </p:txEl>
                                          </p:spTgt>
                                        </p:tgtEl>
                                        <p:attrNameLst>
                                          <p:attrName>style.visibility</p:attrName>
                                        </p:attrNameLst>
                                      </p:cBhvr>
                                      <p:to>
                                        <p:strVal val="visible"/>
                                      </p:to>
                                    </p:set>
                                    <p:set>
                                      <p:cBhvr>
                                        <p:cTn id="63" dur="455" fill="hold">
                                          <p:stCondLst>
                                            <p:cond delay="0"/>
                                          </p:stCondLst>
                                        </p:cTn>
                                        <p:tgtEl>
                                          <p:spTgt spid="13315">
                                            <p:txEl>
                                              <p:pRg st="8" end="8"/>
                                            </p:txEl>
                                          </p:spTgt>
                                        </p:tgtEl>
                                        <p:attrNameLst>
                                          <p:attrName>style.rotation</p:attrName>
                                        </p:attrNameLst>
                                      </p:cBhvr>
                                      <p:to>
                                        <p:strVal val="-45.0"/>
                                      </p:to>
                                    </p:set>
                                    <p:anim calcmode="lin" valueType="num">
                                      <p:cBhvr>
                                        <p:cTn id="64" dur="455" fill="hold">
                                          <p:stCondLst>
                                            <p:cond delay="455"/>
                                          </p:stCondLst>
                                        </p:cTn>
                                        <p:tgtEl>
                                          <p:spTgt spid="13315">
                                            <p:txEl>
                                              <p:pRg st="8" end="8"/>
                                            </p:txEl>
                                          </p:spTgt>
                                        </p:tgtEl>
                                        <p:attrNameLst>
                                          <p:attrName>style.rotation</p:attrName>
                                        </p:attrNameLst>
                                      </p:cBhvr>
                                      <p:tavLst>
                                        <p:tav tm="0">
                                          <p:val>
                                            <p:fltVal val="-45"/>
                                          </p:val>
                                        </p:tav>
                                        <p:tav tm="69900">
                                          <p:val>
                                            <p:fltVal val="45"/>
                                          </p:val>
                                        </p:tav>
                                        <p:tav tm="100000">
                                          <p:val>
                                            <p:fltVal val="0"/>
                                          </p:val>
                                        </p:tav>
                                      </p:tavLst>
                                    </p:anim>
                                    <p:anim calcmode="lin" valueType="num">
                                      <p:cBhvr>
                                        <p:cTn id="65" dur="455" fill="hold">
                                          <p:stCondLst>
                                            <p:cond delay="0"/>
                                          </p:stCondLst>
                                        </p:cTn>
                                        <p:tgtEl>
                                          <p:spTgt spid="13315">
                                            <p:txEl>
                                              <p:pRg st="8" end="8"/>
                                            </p:txEl>
                                          </p:spTgt>
                                        </p:tgtEl>
                                        <p:attrNameLst>
                                          <p:attrName>ppt_y</p:attrName>
                                        </p:attrNameLst>
                                      </p:cBhvr>
                                      <p:tavLst>
                                        <p:tav tm="0">
                                          <p:val>
                                            <p:strVal val="#ppt_y-1"/>
                                          </p:val>
                                        </p:tav>
                                        <p:tav tm="100000">
                                          <p:val>
                                            <p:strVal val="#ppt_y-(0.354*#ppt_w-0.172*#ppt_h)"/>
                                          </p:val>
                                        </p:tav>
                                      </p:tavLst>
                                    </p:anim>
                                    <p:anim calcmode="lin" valueType="num">
                                      <p:cBhvr>
                                        <p:cTn id="66" dur="156" decel="50000" autoRev="1" fill="hold">
                                          <p:stCondLst>
                                            <p:cond delay="455"/>
                                          </p:stCondLst>
                                        </p:cTn>
                                        <p:tgtEl>
                                          <p:spTgt spid="13315">
                                            <p:txEl>
                                              <p:pRg st="8" end="8"/>
                                            </p:txEl>
                                          </p:spTgt>
                                        </p:tgtEl>
                                        <p:attrNameLst>
                                          <p:attrName>ppt_y</p:attrName>
                                        </p:attrNameLst>
                                      </p:cBhvr>
                                      <p:tavLst>
                                        <p:tav tm="0">
                                          <p:val>
                                            <p:strVal val="#ppt_y-(0.354*#ppt_w-0.172*#ppt_h)"/>
                                          </p:val>
                                        </p:tav>
                                        <p:tav tm="100000">
                                          <p:val>
                                            <p:strVal val="#ppt_y-(0.354*#ppt_w-0.172*#ppt_h)-#ppt_h/2"/>
                                          </p:val>
                                        </p:tav>
                                      </p:tavLst>
                                    </p:anim>
                                    <p:anim calcmode="lin" valueType="num">
                                      <p:cBhvr>
                                        <p:cTn id="67" dur="136" fill="hold">
                                          <p:stCondLst>
                                            <p:cond delay="864"/>
                                          </p:stCondLst>
                                        </p:cTn>
                                        <p:tgtEl>
                                          <p:spTgt spid="13315">
                                            <p:txEl>
                                              <p:pRg st="8" end="8"/>
                                            </p:txEl>
                                          </p:spTgt>
                                        </p:tgtEl>
                                        <p:attrNameLst>
                                          <p:attrName>ppt_y</p:attrName>
                                        </p:attrNameLst>
                                      </p:cBhvr>
                                      <p:tavLst>
                                        <p:tav tm="0">
                                          <p:val>
                                            <p:strVal val="#ppt_y-(0.354*#ppt_w-0.172*#ppt_h)"/>
                                          </p:val>
                                        </p:tav>
                                        <p:tav tm="100000">
                                          <p:val>
                                            <p:strVal val="#ppt_y"/>
                                          </p:val>
                                        </p:tav>
                                      </p:tavLst>
                                    </p:anim>
                                  </p:childTnLst>
                                </p:cTn>
                              </p:par>
                              <p:par>
                                <p:cTn id="68" presetID="38" presetClass="entr" presetSubtype="0" accel="50000" fill="hold" grpId="0" nodeType="withEffect">
                                  <p:stCondLst>
                                    <p:cond delay="0"/>
                                  </p:stCondLst>
                                  <p:iterate type="lt">
                                    <p:tmPct val="50000"/>
                                  </p:iterate>
                                  <p:childTnLst>
                                    <p:set>
                                      <p:cBhvr>
                                        <p:cTn id="69" dur="1" fill="hold">
                                          <p:stCondLst>
                                            <p:cond delay="0"/>
                                          </p:stCondLst>
                                        </p:cTn>
                                        <p:tgtEl>
                                          <p:spTgt spid="13315">
                                            <p:txEl>
                                              <p:pRg st="9" end="9"/>
                                            </p:txEl>
                                          </p:spTgt>
                                        </p:tgtEl>
                                        <p:attrNameLst>
                                          <p:attrName>style.visibility</p:attrName>
                                        </p:attrNameLst>
                                      </p:cBhvr>
                                      <p:to>
                                        <p:strVal val="visible"/>
                                      </p:to>
                                    </p:set>
                                    <p:set>
                                      <p:cBhvr>
                                        <p:cTn id="70" dur="455" fill="hold">
                                          <p:stCondLst>
                                            <p:cond delay="0"/>
                                          </p:stCondLst>
                                        </p:cTn>
                                        <p:tgtEl>
                                          <p:spTgt spid="13315">
                                            <p:txEl>
                                              <p:pRg st="9" end="9"/>
                                            </p:txEl>
                                          </p:spTgt>
                                        </p:tgtEl>
                                        <p:attrNameLst>
                                          <p:attrName>style.rotation</p:attrName>
                                        </p:attrNameLst>
                                      </p:cBhvr>
                                      <p:to>
                                        <p:strVal val="-45.0"/>
                                      </p:to>
                                    </p:set>
                                    <p:anim calcmode="lin" valueType="num">
                                      <p:cBhvr>
                                        <p:cTn id="71" dur="455" fill="hold">
                                          <p:stCondLst>
                                            <p:cond delay="455"/>
                                          </p:stCondLst>
                                        </p:cTn>
                                        <p:tgtEl>
                                          <p:spTgt spid="13315">
                                            <p:txEl>
                                              <p:pRg st="9" end="9"/>
                                            </p:txEl>
                                          </p:spTgt>
                                        </p:tgtEl>
                                        <p:attrNameLst>
                                          <p:attrName>style.rotation</p:attrName>
                                        </p:attrNameLst>
                                      </p:cBhvr>
                                      <p:tavLst>
                                        <p:tav tm="0">
                                          <p:val>
                                            <p:fltVal val="-45"/>
                                          </p:val>
                                        </p:tav>
                                        <p:tav tm="69900">
                                          <p:val>
                                            <p:fltVal val="45"/>
                                          </p:val>
                                        </p:tav>
                                        <p:tav tm="100000">
                                          <p:val>
                                            <p:fltVal val="0"/>
                                          </p:val>
                                        </p:tav>
                                      </p:tavLst>
                                    </p:anim>
                                    <p:anim calcmode="lin" valueType="num">
                                      <p:cBhvr>
                                        <p:cTn id="72" dur="455" fill="hold">
                                          <p:stCondLst>
                                            <p:cond delay="0"/>
                                          </p:stCondLst>
                                        </p:cTn>
                                        <p:tgtEl>
                                          <p:spTgt spid="13315">
                                            <p:txEl>
                                              <p:pRg st="9" end="9"/>
                                            </p:txEl>
                                          </p:spTgt>
                                        </p:tgtEl>
                                        <p:attrNameLst>
                                          <p:attrName>ppt_y</p:attrName>
                                        </p:attrNameLst>
                                      </p:cBhvr>
                                      <p:tavLst>
                                        <p:tav tm="0">
                                          <p:val>
                                            <p:strVal val="#ppt_y-1"/>
                                          </p:val>
                                        </p:tav>
                                        <p:tav tm="100000">
                                          <p:val>
                                            <p:strVal val="#ppt_y-(0.354*#ppt_w-0.172*#ppt_h)"/>
                                          </p:val>
                                        </p:tav>
                                      </p:tavLst>
                                    </p:anim>
                                    <p:anim calcmode="lin" valueType="num">
                                      <p:cBhvr>
                                        <p:cTn id="73" dur="156" decel="50000" autoRev="1" fill="hold">
                                          <p:stCondLst>
                                            <p:cond delay="455"/>
                                          </p:stCondLst>
                                        </p:cTn>
                                        <p:tgtEl>
                                          <p:spTgt spid="13315">
                                            <p:txEl>
                                              <p:pRg st="9" end="9"/>
                                            </p:txEl>
                                          </p:spTgt>
                                        </p:tgtEl>
                                        <p:attrNameLst>
                                          <p:attrName>ppt_y</p:attrName>
                                        </p:attrNameLst>
                                      </p:cBhvr>
                                      <p:tavLst>
                                        <p:tav tm="0">
                                          <p:val>
                                            <p:strVal val="#ppt_y-(0.354*#ppt_w-0.172*#ppt_h)"/>
                                          </p:val>
                                        </p:tav>
                                        <p:tav tm="100000">
                                          <p:val>
                                            <p:strVal val="#ppt_y-(0.354*#ppt_w-0.172*#ppt_h)-#ppt_h/2"/>
                                          </p:val>
                                        </p:tav>
                                      </p:tavLst>
                                    </p:anim>
                                    <p:anim calcmode="lin" valueType="num">
                                      <p:cBhvr>
                                        <p:cTn id="74" dur="136" fill="hold">
                                          <p:stCondLst>
                                            <p:cond delay="864"/>
                                          </p:stCondLst>
                                        </p:cTn>
                                        <p:tgtEl>
                                          <p:spTgt spid="13315">
                                            <p:txEl>
                                              <p:pRg st="9" end="9"/>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5">
                                            <p:txEl>
                                              <p:pRg st="0" end="0"/>
                                            </p:txEl>
                                          </p:spTgt>
                                        </p:tgtEl>
                                        <p:attrNameLst>
                                          <p:attrName>style.visibility</p:attrName>
                                        </p:attrNameLst>
                                      </p:cBhvr>
                                      <p:to>
                                        <p:strVal val="visible"/>
                                      </p:to>
                                    </p:set>
                                    <p:anim calcmode="lin" valueType="num">
                                      <p:cBhvr additive="base">
                                        <p:cTn id="79"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p:bldP spid="5" grpId="0" build="allAtOnce"/>
    </p:bldLst>
  </p:timing>
</p:sld>
</file>

<file path=ppt/slides/slide40.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74675" y="304801"/>
            <a:ext cx="8001000" cy="766746"/>
          </a:xfrm>
        </p:spPr>
        <p:txBody>
          <a:bodyPr/>
          <a:lstStyle/>
          <a:p>
            <a:pPr algn="ctr"/>
            <a:r>
              <a:rPr lang="en-US" b="1" noProof="1" smtClean="0">
                <a:solidFill>
                  <a:schemeClr val="tx1"/>
                </a:solidFill>
                <a:latin typeface="Cambria Math" pitchFamily="18" charset="0"/>
                <a:ea typeface="Cambria Math" pitchFamily="18" charset="0"/>
              </a:rPr>
              <a:t>Aplikasi Manajemen Pendidikan</a:t>
            </a:r>
            <a:endParaRPr lang="en-US" b="1" noProof="1">
              <a:solidFill>
                <a:schemeClr val="tx1"/>
              </a:solidFill>
              <a:latin typeface="Cambria Math" pitchFamily="18" charset="0"/>
              <a:ea typeface="Cambria Math" pitchFamily="18" charset="0"/>
            </a:endParaRPr>
          </a:p>
        </p:txBody>
      </p:sp>
      <p:sp>
        <p:nvSpPr>
          <p:cNvPr id="3" name="Content Placeholder 2"/>
          <p:cNvSpPr>
            <a:spLocks noGrp="1"/>
          </p:cNvSpPr>
          <p:nvPr>
            <p:ph idx="1"/>
          </p:nvPr>
        </p:nvSpPr>
        <p:spPr>
          <a:xfrm>
            <a:off x="214282" y="2571744"/>
            <a:ext cx="6286544" cy="2214578"/>
          </a:xfrm>
        </p:spPr>
        <p:txBody>
          <a:bodyPr/>
          <a:lstStyle/>
          <a:p>
            <a:r>
              <a:rPr lang="en-US" sz="4400" noProof="1" smtClean="0">
                <a:latin typeface="Agency FB" pitchFamily="34" charset="0"/>
                <a:ea typeface="Cambria Math" pitchFamily="18" charset="0"/>
              </a:rPr>
              <a:t>Pendekatan organisasi klasik</a:t>
            </a:r>
          </a:p>
          <a:p>
            <a:r>
              <a:rPr lang="en-US" sz="4400" noProof="1" smtClean="0">
                <a:latin typeface="Agency FB" pitchFamily="34" charset="0"/>
                <a:ea typeface="Cambria Math" pitchFamily="18" charset="0"/>
              </a:rPr>
              <a:t>Pendekatan hubungan manusia</a:t>
            </a:r>
          </a:p>
          <a:p>
            <a:r>
              <a:rPr lang="en-US" sz="4400" noProof="1" smtClean="0">
                <a:latin typeface="Agency FB" pitchFamily="34" charset="0"/>
                <a:ea typeface="Cambria Math" pitchFamily="18" charset="0"/>
              </a:rPr>
              <a:t>Pendekatan perilaku</a:t>
            </a:r>
          </a:p>
        </p:txBody>
      </p:sp>
      <p:pic>
        <p:nvPicPr>
          <p:cNvPr id="235522" name="Picture 2" descr="j0233411"/>
          <p:cNvPicPr>
            <a:picLocks noChangeAspect="1" noChangeArrowheads="1"/>
          </p:cNvPicPr>
          <p:nvPr/>
        </p:nvPicPr>
        <p:blipFill>
          <a:blip r:embed="rId2" cstate="print"/>
          <a:srcRect/>
          <a:stretch>
            <a:fillRect/>
          </a:stretch>
        </p:blipFill>
        <p:spPr bwMode="auto">
          <a:xfrm>
            <a:off x="6429388" y="1643050"/>
            <a:ext cx="2571736" cy="3429024"/>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0013" y="301625"/>
            <a:ext cx="7313612" cy="698483"/>
          </a:xfrm>
        </p:spPr>
        <p:txBody>
          <a:bodyPr/>
          <a:lstStyle/>
          <a:p>
            <a:r>
              <a:rPr lang="en-US" sz="2800" b="1" noProof="1" smtClean="0">
                <a:latin typeface="Kristen ITC" pitchFamily="66" charset="0"/>
              </a:rPr>
              <a:t>Ciri-ciri Pendekatan Organisasi Klasik</a:t>
            </a:r>
            <a:endParaRPr lang="en-US" sz="2800" b="1" noProof="1">
              <a:latin typeface="Kristen ITC" pitchFamily="66" charset="0"/>
            </a:endParaRPr>
          </a:p>
        </p:txBody>
      </p:sp>
      <p:sp>
        <p:nvSpPr>
          <p:cNvPr id="3" name="Content Placeholder 2"/>
          <p:cNvSpPr>
            <a:spLocks noGrp="1"/>
          </p:cNvSpPr>
          <p:nvPr>
            <p:ph idx="1"/>
          </p:nvPr>
        </p:nvSpPr>
        <p:spPr>
          <a:xfrm>
            <a:off x="3929057" y="1827212"/>
            <a:ext cx="4754567" cy="4459307"/>
          </a:xfrm>
        </p:spPr>
        <p:txBody>
          <a:bodyPr/>
          <a:lstStyle/>
          <a:p>
            <a:r>
              <a:rPr lang="en-US" sz="2800" noProof="1" smtClean="0">
                <a:latin typeface="Kristen ITC" pitchFamily="66" charset="0"/>
              </a:rPr>
              <a:t>Studi gerak waktu</a:t>
            </a:r>
          </a:p>
          <a:p>
            <a:r>
              <a:rPr lang="en-US" sz="2800" noProof="1" smtClean="0">
                <a:latin typeface="Kristen ITC" pitchFamily="66" charset="0"/>
              </a:rPr>
              <a:t>Pembagian kerja dan spesifikasi tugas</a:t>
            </a:r>
          </a:p>
          <a:p>
            <a:r>
              <a:rPr lang="en-US" sz="2800" noProof="1" smtClean="0">
                <a:latin typeface="Kristen ITC" pitchFamily="66" charset="0"/>
              </a:rPr>
              <a:t>Standarisasi tugas </a:t>
            </a:r>
          </a:p>
          <a:p>
            <a:r>
              <a:rPr lang="en-US" sz="2800" noProof="1" smtClean="0">
                <a:latin typeface="Kristen ITC" pitchFamily="66" charset="0"/>
              </a:rPr>
              <a:t>Kesatuan instruksi</a:t>
            </a:r>
          </a:p>
          <a:p>
            <a:r>
              <a:rPr lang="en-US" sz="2800" noProof="1" smtClean="0">
                <a:latin typeface="Kristen ITC" pitchFamily="66" charset="0"/>
              </a:rPr>
              <a:t>Rentang pengawasan yg terbatas</a:t>
            </a:r>
          </a:p>
          <a:p>
            <a:r>
              <a:rPr lang="en-US" sz="2800" noProof="1" smtClean="0">
                <a:latin typeface="Kristen ITC" pitchFamily="66" charset="0"/>
              </a:rPr>
              <a:t>Keunikan fungsi, dan</a:t>
            </a:r>
          </a:p>
          <a:p>
            <a:r>
              <a:rPr lang="en-US" sz="2800" noProof="1" smtClean="0">
                <a:latin typeface="Kristen ITC" pitchFamily="66" charset="0"/>
              </a:rPr>
              <a:t>Organisasi formal.</a:t>
            </a:r>
            <a:endParaRPr lang="en-US" sz="2800" noProof="1">
              <a:latin typeface="Kristen ITC" pitchFamily="66" charset="0"/>
            </a:endParaRPr>
          </a:p>
        </p:txBody>
      </p:sp>
      <p:pic>
        <p:nvPicPr>
          <p:cNvPr id="234498" name="Object 3"/>
          <p:cNvPicPr>
            <a:picLocks noChangeArrowheads="1"/>
          </p:cNvPicPr>
          <p:nvPr/>
        </p:nvPicPr>
        <p:blipFill>
          <a:blip r:embed="rId2" cstate="print"/>
          <a:srcRect l="-322" t="-772" b="-1080"/>
          <a:stretch>
            <a:fillRect/>
          </a:stretch>
        </p:blipFill>
        <p:spPr bwMode="auto">
          <a:xfrm>
            <a:off x="285720" y="2857496"/>
            <a:ext cx="1955800" cy="819150"/>
          </a:xfrm>
          <a:prstGeom prst="rect">
            <a:avLst/>
          </a:prstGeom>
          <a:noFill/>
          <a:ln w="9525">
            <a:noFill/>
            <a:miter lim="800000"/>
            <a:headEnd/>
            <a:tailEnd/>
          </a:ln>
        </p:spPr>
      </p:pic>
      <p:pic>
        <p:nvPicPr>
          <p:cNvPr id="5" name="Object 3"/>
          <p:cNvPicPr>
            <a:picLocks noChangeArrowheads="1"/>
          </p:cNvPicPr>
          <p:nvPr/>
        </p:nvPicPr>
        <p:blipFill>
          <a:blip r:embed="rId2" cstate="print"/>
          <a:srcRect l="-322" t="-772" b="-1080"/>
          <a:stretch>
            <a:fillRect/>
          </a:stretch>
        </p:blipFill>
        <p:spPr bwMode="auto">
          <a:xfrm>
            <a:off x="1643042" y="2857496"/>
            <a:ext cx="1955800" cy="819150"/>
          </a:xfrm>
          <a:prstGeom prst="rect">
            <a:avLst/>
          </a:prstGeom>
          <a:noFill/>
          <a:ln w="9525">
            <a:noFill/>
            <a:miter lim="800000"/>
            <a:headEnd/>
            <a:tailEnd/>
          </a:ln>
        </p:spPr>
      </p:pic>
      <p:pic>
        <p:nvPicPr>
          <p:cNvPr id="6" name="Object 3"/>
          <p:cNvPicPr>
            <a:picLocks noChangeArrowheads="1"/>
          </p:cNvPicPr>
          <p:nvPr/>
        </p:nvPicPr>
        <p:blipFill>
          <a:blip r:embed="rId2" cstate="print"/>
          <a:srcRect l="-322" t="-772" b="-1080"/>
          <a:stretch>
            <a:fillRect/>
          </a:stretch>
        </p:blipFill>
        <p:spPr bwMode="auto">
          <a:xfrm>
            <a:off x="928662" y="3500438"/>
            <a:ext cx="1955800" cy="819150"/>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smtClean="0">
                <a:latin typeface="Kristen ITC" pitchFamily="66" charset="0"/>
              </a:rPr>
              <a:t>Pendekatan Hubungan Manusia</a:t>
            </a:r>
            <a:endParaRPr lang="en-US" noProof="1">
              <a:latin typeface="Kristen ITC" pitchFamily="66" charset="0"/>
            </a:endParaRPr>
          </a:p>
        </p:txBody>
      </p:sp>
      <p:sp>
        <p:nvSpPr>
          <p:cNvPr id="3" name="Content Placeholder 2"/>
          <p:cNvSpPr>
            <a:spLocks noGrp="1"/>
          </p:cNvSpPr>
          <p:nvPr>
            <p:ph idx="1"/>
          </p:nvPr>
        </p:nvSpPr>
        <p:spPr>
          <a:xfrm>
            <a:off x="3857619" y="2357429"/>
            <a:ext cx="4826005" cy="3584583"/>
          </a:xfrm>
        </p:spPr>
        <p:txBody>
          <a:bodyPr/>
          <a:lstStyle/>
          <a:p>
            <a:r>
              <a:rPr lang="en-US" noProof="1" smtClean="0">
                <a:latin typeface="Kristen ITC" pitchFamily="66" charset="0"/>
              </a:rPr>
              <a:t>Mengembangkan &amp; mempertahankan hubungan dinamis &amp; harmonis </a:t>
            </a:r>
          </a:p>
          <a:p>
            <a:endParaRPr lang="en-US" noProof="1" smtClean="0">
              <a:latin typeface="Kristen ITC" pitchFamily="66" charset="0"/>
            </a:endParaRPr>
          </a:p>
          <a:p>
            <a:r>
              <a:rPr lang="en-US" noProof="1" smtClean="0">
                <a:latin typeface="Kristen ITC" pitchFamily="66" charset="0"/>
              </a:rPr>
              <a:t>Motivasi &amp; kepuasan kerja </a:t>
            </a:r>
            <a:endParaRPr lang="en-US" noProof="1">
              <a:latin typeface="Kristen ITC" pitchFamily="66" charset="0"/>
            </a:endParaRPr>
          </a:p>
        </p:txBody>
      </p:sp>
      <p:pic>
        <p:nvPicPr>
          <p:cNvPr id="235522" name="Picture 2"/>
          <p:cNvPicPr>
            <a:picLocks noChangeAspect="1" noChangeArrowheads="1"/>
          </p:cNvPicPr>
          <p:nvPr/>
        </p:nvPicPr>
        <p:blipFill>
          <a:blip r:embed="rId2" cstate="print"/>
          <a:srcRect/>
          <a:stretch>
            <a:fillRect/>
          </a:stretch>
        </p:blipFill>
        <p:spPr bwMode="auto">
          <a:xfrm>
            <a:off x="855101" y="2071678"/>
            <a:ext cx="2788205" cy="3500462"/>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4414" y="301625"/>
            <a:ext cx="7469210" cy="841359"/>
          </a:xfrm>
        </p:spPr>
        <p:txBody>
          <a:bodyPr/>
          <a:lstStyle/>
          <a:p>
            <a:pPr algn="ctr"/>
            <a:r>
              <a:rPr lang="en-US" sz="4000" noProof="1" smtClean="0">
                <a:latin typeface="Kristen ITC" pitchFamily="66" charset="0"/>
                <a:ea typeface="Cambria Math" pitchFamily="18" charset="0"/>
              </a:rPr>
              <a:t>Pendekatan Perilaku</a:t>
            </a:r>
            <a:endParaRPr lang="en-US" sz="4000" dirty="0">
              <a:latin typeface="Kristen ITC" pitchFamily="66" charset="0"/>
            </a:endParaRPr>
          </a:p>
        </p:txBody>
      </p:sp>
      <p:sp>
        <p:nvSpPr>
          <p:cNvPr id="3" name="Content Placeholder 2"/>
          <p:cNvSpPr>
            <a:spLocks noGrp="1"/>
          </p:cNvSpPr>
          <p:nvPr>
            <p:ph idx="1"/>
          </p:nvPr>
        </p:nvSpPr>
        <p:spPr>
          <a:xfrm>
            <a:off x="3643307" y="1827212"/>
            <a:ext cx="5040318" cy="4602183"/>
          </a:xfrm>
        </p:spPr>
        <p:txBody>
          <a:bodyPr/>
          <a:lstStyle/>
          <a:p>
            <a:r>
              <a:rPr lang="en-US" noProof="1" smtClean="0">
                <a:latin typeface="Kristen ITC" pitchFamily="66" charset="0"/>
              </a:rPr>
              <a:t>Keseimbangan organisasi </a:t>
            </a:r>
            <a:r>
              <a:rPr lang="en-US" noProof="1" smtClean="0">
                <a:latin typeface="Kristen ITC" pitchFamily="66" charset="0"/>
                <a:sym typeface="Wingdings" pitchFamily="2" charset="2"/>
              </a:rPr>
              <a:t> memberikan &amp; mendorong motivasi dalam bekerja</a:t>
            </a:r>
          </a:p>
          <a:p>
            <a:r>
              <a:rPr lang="en-US" noProof="1" smtClean="0">
                <a:latin typeface="Kristen ITC" pitchFamily="66" charset="0"/>
                <a:sym typeface="Wingdings" pitchFamily="2" charset="2"/>
              </a:rPr>
              <a:t>Keseimbangan organisasi = imbalan ditukar kerja</a:t>
            </a:r>
          </a:p>
        </p:txBody>
      </p:sp>
      <p:sp>
        <p:nvSpPr>
          <p:cNvPr id="5" name="Content Placeholder 2"/>
          <p:cNvSpPr txBox="1">
            <a:spLocks/>
          </p:cNvSpPr>
          <p:nvPr/>
        </p:nvSpPr>
        <p:spPr bwMode="auto">
          <a:xfrm>
            <a:off x="642911" y="1785926"/>
            <a:ext cx="2928958"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
                <a:schemeClr val="tx2"/>
              </a:buClr>
              <a:buSzPct val="70000"/>
              <a:buFont typeface="Wingdings" pitchFamily="2" charset="2"/>
              <a:buChar char="¡"/>
              <a:tabLst/>
              <a:defRPr/>
            </a:pPr>
            <a:r>
              <a:rPr kumimoji="0" lang="en-US" sz="2900" b="0" i="0" u="none" strike="noStrike" kern="0" cap="none" spc="0" normalizeH="0" baseline="0" noProof="1" smtClean="0">
                <a:ln>
                  <a:noFill/>
                </a:ln>
                <a:solidFill>
                  <a:schemeClr val="tx1"/>
                </a:solidFill>
                <a:effectLst/>
                <a:uLnTx/>
                <a:uFillTx/>
                <a:latin typeface="Kristen ITC" pitchFamily="66" charset="0"/>
                <a:ea typeface="+mn-ea"/>
                <a:cs typeface="+mn-cs"/>
              </a:rPr>
              <a:t>Kontribusi kerja </a:t>
            </a:r>
            <a:r>
              <a:rPr kumimoji="0" lang="en-US" sz="2900" b="0" i="0" u="none" strike="noStrike" kern="0" cap="none" spc="0" normalizeH="0" baseline="0" noProof="1" smtClean="0">
                <a:ln>
                  <a:noFill/>
                </a:ln>
                <a:solidFill>
                  <a:schemeClr val="tx1"/>
                </a:solidFill>
                <a:effectLst/>
                <a:uLnTx/>
                <a:uFillTx/>
                <a:latin typeface="Kristen ITC" pitchFamily="66" charset="0"/>
                <a:ea typeface="+mn-ea"/>
                <a:cs typeface="+mn-cs"/>
                <a:sym typeface="Wingdings" pitchFamily="2" charset="2"/>
              </a:rPr>
              <a:t> Struktur &amp; Dinamis</a:t>
            </a:r>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181368" y="762005"/>
            <a:ext cx="5676912" cy="1166797"/>
          </a:xfrm>
        </p:spPr>
        <p:txBody>
          <a:bodyPr/>
          <a:lstStyle/>
          <a:p>
            <a:r>
              <a:rPr lang="en-US" sz="4800" b="1" noProof="1" smtClean="0">
                <a:latin typeface="French Script MT" pitchFamily="66" charset="0"/>
              </a:rPr>
              <a:t>Fungsi-fungsi Manajemen Pendidikan</a:t>
            </a:r>
            <a:endParaRPr lang="en-US" sz="4800" b="1" noProof="1">
              <a:latin typeface="French Script MT" pitchFamily="66" charset="0"/>
            </a:endParaRPr>
          </a:p>
        </p:txBody>
      </p:sp>
      <p:sp>
        <p:nvSpPr>
          <p:cNvPr id="3" name="Content Placeholder 2"/>
          <p:cNvSpPr>
            <a:spLocks noGrp="1"/>
          </p:cNvSpPr>
          <p:nvPr>
            <p:ph idx="1"/>
          </p:nvPr>
        </p:nvSpPr>
        <p:spPr>
          <a:xfrm>
            <a:off x="3071802" y="2428868"/>
            <a:ext cx="5857916" cy="3643338"/>
          </a:xfrm>
        </p:spPr>
        <p:txBody>
          <a:bodyPr/>
          <a:lstStyle/>
          <a:p>
            <a:pPr marL="465138" indent="-465138">
              <a:spcBef>
                <a:spcPts val="0"/>
              </a:spcBef>
            </a:pPr>
            <a:r>
              <a:rPr lang="en-US" sz="4400" b="1" noProof="1" smtClean="0">
                <a:effectLst/>
                <a:latin typeface="French Script MT" pitchFamily="66" charset="0"/>
              </a:rPr>
              <a:t>Fungsi organik ; mutlak dijalankan oleh manajemen</a:t>
            </a:r>
          </a:p>
          <a:p>
            <a:pPr marL="465138" indent="-465138">
              <a:spcBef>
                <a:spcPts val="0"/>
              </a:spcBef>
            </a:pPr>
            <a:r>
              <a:rPr lang="en-US" sz="4400" b="1" noProof="1" smtClean="0">
                <a:effectLst/>
                <a:latin typeface="French Script MT" pitchFamily="66" charset="0"/>
              </a:rPr>
              <a:t>Fungsi pelengkap; sebaiknya dilaksanakan utk meningkatkan efisiensi pelaksanaan kegiatan</a:t>
            </a:r>
            <a:endParaRPr lang="en-US" sz="4400" b="1" noProof="1">
              <a:effectLst/>
              <a:latin typeface="French Script MT" pitchFamily="66" charset="0"/>
            </a:endParaRPr>
          </a:p>
        </p:txBody>
      </p:sp>
      <p:pic>
        <p:nvPicPr>
          <p:cNvPr id="233474" name="Picture 2"/>
          <p:cNvPicPr>
            <a:picLocks noChangeAspect="1" noChangeArrowheads="1"/>
          </p:cNvPicPr>
          <p:nvPr/>
        </p:nvPicPr>
        <p:blipFill>
          <a:blip r:embed="rId2" cstate="print"/>
          <a:srcRect/>
          <a:stretch>
            <a:fillRect/>
          </a:stretch>
        </p:blipFill>
        <p:spPr bwMode="auto">
          <a:xfrm>
            <a:off x="0" y="1643050"/>
            <a:ext cx="3143272" cy="3857652"/>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61996" y="500042"/>
            <a:ext cx="7010400" cy="614346"/>
          </a:xfrm>
        </p:spPr>
        <p:txBody>
          <a:bodyPr/>
          <a:lstStyle/>
          <a:p>
            <a:r>
              <a:rPr lang="en-US" sz="2800" b="1" noProof="1" smtClean="0">
                <a:solidFill>
                  <a:schemeClr val="bg1">
                    <a:lumMod val="50000"/>
                  </a:schemeClr>
                </a:solidFill>
                <a:latin typeface="Agency FB" pitchFamily="34" charset="0"/>
              </a:rPr>
              <a:t>Lanjutan…</a:t>
            </a:r>
            <a:endParaRPr lang="en-US" sz="2800" b="1" noProof="1">
              <a:solidFill>
                <a:schemeClr val="bg1">
                  <a:lumMod val="50000"/>
                </a:schemeClr>
              </a:solidFill>
              <a:latin typeface="Agency FB" pitchFamily="34" charset="0"/>
            </a:endParaRPr>
          </a:p>
        </p:txBody>
      </p:sp>
      <p:graphicFrame>
        <p:nvGraphicFramePr>
          <p:cNvPr id="4" name="Table 3"/>
          <p:cNvGraphicFramePr>
            <a:graphicFrameLocks noGrp="1"/>
          </p:cNvGraphicFramePr>
          <p:nvPr/>
        </p:nvGraphicFramePr>
        <p:xfrm>
          <a:off x="857224" y="1214422"/>
          <a:ext cx="7786742" cy="5286412"/>
        </p:xfrm>
        <a:graphic>
          <a:graphicData uri="http://schemas.openxmlformats.org/drawingml/2006/table">
            <a:tbl>
              <a:tblPr firstRow="1" firstCol="1" lastCol="1" bandRow="1">
                <a:tableStyleId>{93296810-A885-4BE3-A3E7-6D5BEEA58F35}</a:tableStyleId>
              </a:tblPr>
              <a:tblGrid>
                <a:gridCol w="4334887">
                  <a:extLst>
                    <a:ext uri="{9D8B030D-6E8A-4147-A177-3AD203B41FA5}">
                      <a16:colId xmlns:a16="http://schemas.microsoft.com/office/drawing/2014/main" val="20000"/>
                    </a:ext>
                  </a:extLst>
                </a:gridCol>
                <a:gridCol w="3451855">
                  <a:extLst>
                    <a:ext uri="{9D8B030D-6E8A-4147-A177-3AD203B41FA5}">
                      <a16:colId xmlns:a16="http://schemas.microsoft.com/office/drawing/2014/main" val="20001"/>
                    </a:ext>
                  </a:extLst>
                </a:gridCol>
              </a:tblGrid>
              <a:tr h="762879">
                <a:tc>
                  <a:txBody>
                    <a:bodyPr/>
                    <a:lstStyle/>
                    <a:p>
                      <a:pPr algn="ctr"/>
                      <a:r>
                        <a:rPr lang="id-ID" sz="3200" b="0" noProof="1" smtClean="0">
                          <a:latin typeface="Berlin Sans FB" pitchFamily="34" charset="0"/>
                        </a:rPr>
                        <a:t>Fungsi Organik</a:t>
                      </a:r>
                      <a:endParaRPr lang="id-ID" sz="3200" b="0" noProof="1">
                        <a:solidFill>
                          <a:schemeClr val="bg2">
                            <a:lumMod val="50000"/>
                          </a:schemeClr>
                        </a:solidFill>
                        <a:latin typeface="Berlin Sans FB" pitchFamily="34" charset="0"/>
                        <a:ea typeface="Cambria Math" pitchFamily="18" charset="0"/>
                      </a:endParaRPr>
                    </a:p>
                  </a:txBody>
                  <a:tcPr/>
                </a:tc>
                <a:tc>
                  <a:txBody>
                    <a:bodyPr/>
                    <a:lstStyle/>
                    <a:p>
                      <a:pPr algn="ctr"/>
                      <a:r>
                        <a:rPr lang="id-ID" sz="3200" b="0" noProof="1" smtClean="0">
                          <a:latin typeface="Berlin Sans FB" pitchFamily="34" charset="0"/>
                        </a:rPr>
                        <a:t>Fungsi Pelengkap</a:t>
                      </a:r>
                      <a:endParaRPr lang="id-ID" sz="3200" b="0" noProof="1">
                        <a:solidFill>
                          <a:schemeClr val="bg2">
                            <a:lumMod val="50000"/>
                          </a:schemeClr>
                        </a:solidFill>
                        <a:latin typeface="Berlin Sans FB" pitchFamily="34" charset="0"/>
                        <a:ea typeface="Cambria Math" pitchFamily="18" charset="0"/>
                      </a:endParaRPr>
                    </a:p>
                  </a:txBody>
                  <a:tcPr/>
                </a:tc>
                <a:extLst>
                  <a:ext uri="{0D108BD9-81ED-4DB2-BD59-A6C34878D82A}">
                    <a16:rowId xmlns:a16="http://schemas.microsoft.com/office/drawing/2014/main" val="10000"/>
                  </a:ext>
                </a:extLst>
              </a:tr>
              <a:tr h="4523533">
                <a:tc>
                  <a:txBody>
                    <a:bodyPr/>
                    <a:lstStyle/>
                    <a:p>
                      <a:pPr marL="341313" indent="-341313">
                        <a:buFont typeface="Wingdings" pitchFamily="2" charset="2"/>
                        <a:buChar char="ü"/>
                      </a:pPr>
                      <a:r>
                        <a:rPr lang="id-ID" sz="2800" b="0" noProof="1" smtClean="0">
                          <a:latin typeface="Berlin Sans FB" pitchFamily="34" charset="0"/>
                        </a:rPr>
                        <a:t>Perencanaan (Planning)</a:t>
                      </a:r>
                    </a:p>
                    <a:p>
                      <a:pPr marL="341313" indent="-341313">
                        <a:buFont typeface="Wingdings" pitchFamily="2" charset="2"/>
                        <a:buChar char="ü"/>
                      </a:pPr>
                      <a:r>
                        <a:rPr lang="id-ID" sz="2800" b="0" noProof="1" smtClean="0">
                          <a:latin typeface="Berlin Sans FB" pitchFamily="34" charset="0"/>
                        </a:rPr>
                        <a:t>Pelaksanaan (Executing)</a:t>
                      </a:r>
                    </a:p>
                    <a:p>
                      <a:pPr marL="341313" indent="-341313">
                        <a:buFont typeface="Wingdings" pitchFamily="2" charset="2"/>
                        <a:buChar char="ü"/>
                      </a:pPr>
                      <a:r>
                        <a:rPr lang="id-ID" sz="2800" b="0" noProof="1" smtClean="0">
                          <a:latin typeface="Berlin Sans FB" pitchFamily="34" charset="0"/>
                        </a:rPr>
                        <a:t>Evaluasi (Evaluating)</a:t>
                      </a:r>
                      <a:endParaRPr lang="id-ID" sz="2800" b="0" noProof="1">
                        <a:latin typeface="Berlin Sans FB" pitchFamily="34" charset="0"/>
                      </a:endParaRPr>
                    </a:p>
                  </a:txBody>
                  <a:tcPr/>
                </a:tc>
                <a:tc>
                  <a:txBody>
                    <a:bodyPr/>
                    <a:lstStyle/>
                    <a:p>
                      <a:pPr marL="463550" indent="-285750">
                        <a:buFont typeface="Wingdings" pitchFamily="2" charset="2"/>
                        <a:buChar char="Ø"/>
                      </a:pPr>
                      <a:r>
                        <a:rPr lang="en-US" sz="2800" b="0" noProof="1" smtClean="0">
                          <a:latin typeface="Berlin Sans FB" pitchFamily="34" charset="0"/>
                        </a:rPr>
                        <a:t>Organizing</a:t>
                      </a:r>
                    </a:p>
                    <a:p>
                      <a:pPr marL="463550" indent="-285750">
                        <a:buFont typeface="Wingdings" pitchFamily="2" charset="2"/>
                        <a:buChar char="Ø"/>
                      </a:pPr>
                      <a:r>
                        <a:rPr lang="en-US" sz="2800" b="0" noProof="1" smtClean="0">
                          <a:latin typeface="Berlin Sans FB" pitchFamily="34" charset="0"/>
                        </a:rPr>
                        <a:t>Commanding</a:t>
                      </a:r>
                    </a:p>
                    <a:p>
                      <a:pPr marL="463550" indent="-285750">
                        <a:buFont typeface="Wingdings" pitchFamily="2" charset="2"/>
                        <a:buChar char="Ø"/>
                      </a:pPr>
                      <a:r>
                        <a:rPr lang="en-US" sz="2800" b="0" noProof="1" smtClean="0">
                          <a:latin typeface="Berlin Sans FB" pitchFamily="34" charset="0"/>
                        </a:rPr>
                        <a:t>Coordinating</a:t>
                      </a:r>
                    </a:p>
                    <a:p>
                      <a:pPr marL="463550" indent="-285750">
                        <a:buFont typeface="Wingdings" pitchFamily="2" charset="2"/>
                        <a:buChar char="Ø"/>
                      </a:pPr>
                      <a:r>
                        <a:rPr lang="en-US" sz="2800" b="0" noProof="1" smtClean="0">
                          <a:latin typeface="Berlin Sans FB" pitchFamily="34" charset="0"/>
                        </a:rPr>
                        <a:t>Controlling</a:t>
                      </a:r>
                    </a:p>
                    <a:p>
                      <a:pPr marL="463550" indent="-285750">
                        <a:buFont typeface="Wingdings" pitchFamily="2" charset="2"/>
                        <a:buChar char="Ø"/>
                      </a:pPr>
                      <a:r>
                        <a:rPr lang="en-US" sz="2800" b="0" noProof="1" smtClean="0">
                          <a:latin typeface="Berlin Sans FB" pitchFamily="34" charset="0"/>
                        </a:rPr>
                        <a:t>Motivating</a:t>
                      </a:r>
                    </a:p>
                    <a:p>
                      <a:pPr marL="463550" indent="-285750">
                        <a:buFont typeface="Wingdings" pitchFamily="2" charset="2"/>
                        <a:buChar char="Ø"/>
                      </a:pPr>
                      <a:r>
                        <a:rPr lang="en-US" sz="2800" b="0" noProof="1" smtClean="0">
                          <a:latin typeface="Berlin Sans FB" pitchFamily="34" charset="0"/>
                        </a:rPr>
                        <a:t>Directing</a:t>
                      </a:r>
                    </a:p>
                    <a:p>
                      <a:pPr marL="463550" indent="-285750">
                        <a:buFont typeface="Wingdings" pitchFamily="2" charset="2"/>
                        <a:buChar char="Ø"/>
                      </a:pPr>
                      <a:r>
                        <a:rPr lang="en-US" sz="2800" b="0" noProof="1" smtClean="0">
                          <a:latin typeface="Berlin Sans FB" pitchFamily="34" charset="0"/>
                        </a:rPr>
                        <a:t>Actuiting</a:t>
                      </a:r>
                    </a:p>
                    <a:p>
                      <a:pPr marL="463550" indent="-285750">
                        <a:buFont typeface="Wingdings" pitchFamily="2" charset="2"/>
                        <a:buChar char="Ø"/>
                      </a:pPr>
                      <a:r>
                        <a:rPr lang="en-US" sz="2800" b="0" noProof="1" smtClean="0">
                          <a:latin typeface="Berlin Sans FB" pitchFamily="34" charset="0"/>
                        </a:rPr>
                        <a:t>Staffing</a:t>
                      </a:r>
                    </a:p>
                    <a:p>
                      <a:pPr marL="463550" indent="-285750">
                        <a:buFont typeface="Wingdings" pitchFamily="2" charset="2"/>
                        <a:buChar char="Ø"/>
                      </a:pPr>
                      <a:r>
                        <a:rPr lang="en-US" sz="2800" b="0" noProof="1" smtClean="0">
                          <a:latin typeface="Berlin Sans FB" pitchFamily="34" charset="0"/>
                        </a:rPr>
                        <a:t>Budgeting </a:t>
                      </a:r>
                    </a:p>
                    <a:p>
                      <a:pPr marL="463550" indent="-285750">
                        <a:buFont typeface="Wingdings" pitchFamily="2" charset="2"/>
                        <a:buChar char="Ø"/>
                      </a:pPr>
                      <a:r>
                        <a:rPr lang="en-US" sz="2800" b="0" noProof="1" smtClean="0">
                          <a:latin typeface="Berlin Sans FB" pitchFamily="34" charset="0"/>
                        </a:rPr>
                        <a:t>Decision making</a:t>
                      </a:r>
                      <a:endParaRPr lang="id-ID" sz="2400" b="0" noProof="1">
                        <a:latin typeface="Berlin Sans FB" pitchFamily="34" charset="0"/>
                      </a:endParaRPr>
                    </a:p>
                  </a:txBody>
                  <a:tcPr/>
                </a:tc>
                <a:extLst>
                  <a:ext uri="{0D108BD9-81ED-4DB2-BD59-A6C34878D82A}">
                    <a16:rowId xmlns:a16="http://schemas.microsoft.com/office/drawing/2014/main" val="10001"/>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4675" y="304801"/>
            <a:ext cx="8001000" cy="909622"/>
          </a:xfrm>
        </p:spPr>
        <p:txBody>
          <a:bodyPr/>
          <a:lstStyle/>
          <a:p>
            <a:r>
              <a:rPr lang="en-US" noProof="1" smtClean="0"/>
              <a:t>Fungsi Manajemen </a:t>
            </a:r>
            <a:endParaRPr lang="en-US" noProof="1"/>
          </a:p>
        </p:txBody>
      </p:sp>
      <p:sp>
        <p:nvSpPr>
          <p:cNvPr id="3" name="Content Placeholder 2"/>
          <p:cNvSpPr>
            <a:spLocks noGrp="1"/>
          </p:cNvSpPr>
          <p:nvPr>
            <p:ph idx="1"/>
          </p:nvPr>
        </p:nvSpPr>
        <p:spPr>
          <a:xfrm>
            <a:off x="3571868" y="1752600"/>
            <a:ext cx="4995870" cy="4267200"/>
          </a:xfrm>
        </p:spPr>
        <p:txBody>
          <a:bodyPr/>
          <a:lstStyle/>
          <a:p>
            <a:pPr marL="514350" indent="-514350">
              <a:buFont typeface="+mj-lt"/>
              <a:buAutoNum type="arabicPeriod"/>
            </a:pPr>
            <a:r>
              <a:rPr lang="en-US" noProof="1" smtClean="0"/>
              <a:t>Membuat keputusan</a:t>
            </a:r>
          </a:p>
          <a:p>
            <a:pPr marL="514350" indent="-514350">
              <a:buFont typeface="+mj-lt"/>
              <a:buAutoNum type="arabicPeriod"/>
            </a:pPr>
            <a:r>
              <a:rPr lang="en-US" noProof="1" smtClean="0"/>
              <a:t>Merencanakan</a:t>
            </a:r>
          </a:p>
          <a:p>
            <a:pPr marL="514350" indent="-514350">
              <a:buFont typeface="+mj-lt"/>
              <a:buAutoNum type="arabicPeriod"/>
            </a:pPr>
            <a:r>
              <a:rPr lang="en-US" noProof="1" smtClean="0"/>
              <a:t>Mengorganisasikan</a:t>
            </a:r>
          </a:p>
          <a:p>
            <a:pPr marL="514350" indent="-514350">
              <a:buFont typeface="+mj-lt"/>
              <a:buAutoNum type="arabicPeriod"/>
            </a:pPr>
            <a:r>
              <a:rPr lang="en-US" noProof="1" smtClean="0"/>
              <a:t>Mengkomunikasikan</a:t>
            </a:r>
          </a:p>
          <a:p>
            <a:pPr marL="514350" indent="-514350">
              <a:buFont typeface="+mj-lt"/>
              <a:buAutoNum type="arabicPeriod"/>
            </a:pPr>
            <a:r>
              <a:rPr lang="en-US" noProof="1" smtClean="0"/>
              <a:t>Mengkoordinasikan</a:t>
            </a:r>
          </a:p>
          <a:p>
            <a:pPr marL="514350" indent="-514350">
              <a:buFont typeface="+mj-lt"/>
              <a:buAutoNum type="arabicPeriod"/>
            </a:pPr>
            <a:r>
              <a:rPr lang="en-US" noProof="1" smtClean="0"/>
              <a:t>Mengawasi</a:t>
            </a:r>
          </a:p>
          <a:p>
            <a:pPr marL="514350" indent="-514350">
              <a:buFont typeface="+mj-lt"/>
              <a:buAutoNum type="arabicPeriod"/>
            </a:pPr>
            <a:r>
              <a:rPr lang="en-US" noProof="1" smtClean="0"/>
              <a:t>Menilai </a:t>
            </a:r>
            <a:endParaRPr lang="en-US" noProof="1"/>
          </a:p>
        </p:txBody>
      </p:sp>
      <p:pic>
        <p:nvPicPr>
          <p:cNvPr id="234498" name="Picture 2"/>
          <p:cNvPicPr>
            <a:picLocks noChangeAspect="1" noChangeArrowheads="1"/>
          </p:cNvPicPr>
          <p:nvPr/>
        </p:nvPicPr>
        <p:blipFill>
          <a:blip r:embed="rId2" cstate="print"/>
          <a:srcRect/>
          <a:stretch>
            <a:fillRect/>
          </a:stretch>
        </p:blipFill>
        <p:spPr bwMode="auto">
          <a:xfrm>
            <a:off x="571472" y="2071678"/>
            <a:ext cx="2703327" cy="3571900"/>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defRPr/>
            </a:pPr>
            <a:endParaRPr lang="en-US" smtClean="0"/>
          </a:p>
        </p:txBody>
      </p:sp>
      <p:sp>
        <p:nvSpPr>
          <p:cNvPr id="40963" name="Rectangle 3"/>
          <p:cNvSpPr>
            <a:spLocks noGrp="1" noChangeArrowheads="1"/>
          </p:cNvSpPr>
          <p:nvPr>
            <p:ph type="body" idx="1"/>
          </p:nvPr>
        </p:nvSpPr>
        <p:spPr/>
        <p:txBody>
          <a:bodyPr/>
          <a:lstStyle/>
          <a:p>
            <a:pPr eaLnBrk="1" hangingPunct="1">
              <a:defRPr/>
            </a:pPr>
            <a:r>
              <a:rPr lang="id-ID" b="1" smtClean="0">
                <a:solidFill>
                  <a:srgbClr val="000000"/>
                </a:solidFill>
                <a:effectLst>
                  <a:outerShdw blurRad="38100" dist="38100" dir="2700000" algn="tl">
                    <a:srgbClr val="FFFFFF"/>
                  </a:outerShdw>
                </a:effectLst>
                <a:latin typeface="Tempus Sans ITC" pitchFamily="82" charset="0"/>
              </a:rPr>
              <a:t>Andrew F. Sikula</a:t>
            </a:r>
          </a:p>
          <a:p>
            <a:pPr lvl="1" eaLnBrk="1" hangingPunct="1">
              <a:defRPr/>
            </a:pPr>
            <a:r>
              <a:rPr lang="id-ID" b="1" smtClean="0">
                <a:solidFill>
                  <a:srgbClr val="FF3300"/>
                </a:solidFill>
                <a:latin typeface="Tempus Sans ITC" pitchFamily="82" charset="0"/>
              </a:rPr>
              <a:t>Management in general refers to planning, organizing, controlling, staffing, leading, motivating, communicating, and decision making activities performed by any organization in order to coordinate the varied resources of the enterprise so as to bring an efficient creation of some product or service.</a:t>
            </a:r>
            <a:endParaRPr lang="en-US" b="1" smtClean="0">
              <a:solidFill>
                <a:srgbClr val="FF3300"/>
              </a:solidFill>
              <a:latin typeface="Tempus Sans ITC" pitchFamily="82" charset="0"/>
            </a:endParaRPr>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0963">
                                            <p:txEl>
                                              <p:pRg st="0" end="0"/>
                                            </p:txEl>
                                          </p:spTgt>
                                        </p:tgtEl>
                                        <p:attrNameLst>
                                          <p:attrName>style.visibility</p:attrName>
                                        </p:attrNameLst>
                                      </p:cBhvr>
                                      <p:to>
                                        <p:strVal val="visible"/>
                                      </p:to>
                                    </p:set>
                                    <p:animEffect transition="in" filter="wipe(left)">
                                      <p:cBhvr>
                                        <p:cTn id="7" dur="1000"/>
                                        <p:tgtEl>
                                          <p:spTgt spid="40963">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0963">
                                            <p:txEl>
                                              <p:pRg st="1" end="1"/>
                                            </p:txEl>
                                          </p:spTgt>
                                        </p:tgtEl>
                                        <p:attrNameLst>
                                          <p:attrName>style.visibility</p:attrName>
                                        </p:attrNameLst>
                                      </p:cBhvr>
                                      <p:to>
                                        <p:strVal val="visible"/>
                                      </p:to>
                                    </p:set>
                                    <p:animEffect transition="in" filter="wipe(left)">
                                      <p:cBhvr>
                                        <p:cTn id="10" dur="1000"/>
                                        <p:tgtEl>
                                          <p:spTgt spid="4096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defRPr/>
            </a:pPr>
            <a:r>
              <a:rPr lang="id-ID" b="1" smtClean="0">
                <a:latin typeface="Viner Hand ITC" pitchFamily="66" charset="0"/>
              </a:rPr>
              <a:t>Pengertian Manajemen</a:t>
            </a:r>
            <a:endParaRPr lang="en-US" b="1" smtClean="0">
              <a:latin typeface="Viner Hand ITC" pitchFamily="66" charset="0"/>
            </a:endParaRPr>
          </a:p>
        </p:txBody>
      </p:sp>
      <p:sp>
        <p:nvSpPr>
          <p:cNvPr id="36867" name="Rectangle 3"/>
          <p:cNvSpPr>
            <a:spLocks noGrp="1" noChangeArrowheads="1"/>
          </p:cNvSpPr>
          <p:nvPr>
            <p:ph idx="1"/>
          </p:nvPr>
        </p:nvSpPr>
        <p:spPr/>
        <p:txBody>
          <a:bodyPr/>
          <a:lstStyle/>
          <a:p>
            <a:pPr eaLnBrk="1" hangingPunct="1">
              <a:defRPr/>
            </a:pPr>
            <a:r>
              <a:rPr lang="id-ID" sz="2800" dirty="0" smtClean="0"/>
              <a:t>G.R. Terry</a:t>
            </a:r>
          </a:p>
          <a:p>
            <a:pPr lvl="1" eaLnBrk="1" hangingPunct="1">
              <a:defRPr/>
            </a:pPr>
            <a:r>
              <a:rPr lang="id-ID" sz="2400" i="1" dirty="0" smtClean="0"/>
              <a:t>Management is a distinct process consisting of planning, organizing, actuating, and controling performed to determine and accomplish stated objectives by the use of human being and other resources.</a:t>
            </a:r>
          </a:p>
          <a:p>
            <a:pPr lvl="1" eaLnBrk="1" hangingPunct="1">
              <a:defRPr/>
            </a:pPr>
            <a:r>
              <a:rPr lang="id-ID" sz="2400" dirty="0" smtClean="0">
                <a:solidFill>
                  <a:srgbClr val="FF3300"/>
                </a:solidFill>
                <a:latin typeface="Comic Sans MS" pitchFamily="66" charset="0"/>
              </a:rPr>
              <a:t>Manajemen adalah suatu proses yang khas terdiri dari tindakan perencanaan, pengorganisasian, pengarahan, dan pengendalian yang dilakukan untuk mencapai tujuan yang telah ditentukan melalui pemanfaatan SDM dan sumber lainnya.</a:t>
            </a:r>
            <a:r>
              <a:rPr lang="id-ID" sz="2400" dirty="0" smtClean="0">
                <a:latin typeface="Comic Sans MS" pitchFamily="66" charset="0"/>
              </a:rPr>
              <a:t> </a:t>
            </a:r>
          </a:p>
          <a:p>
            <a:pPr lvl="1" eaLnBrk="1" hangingPunct="1">
              <a:defRPr/>
            </a:pPr>
            <a:endParaRPr lang="en-US" sz="2400" dirty="0" smtClean="0">
              <a:latin typeface="Comic Sans MS" pitchFamily="66" charset="0"/>
            </a:endParaRPr>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36866"/>
                                        </p:tgtEl>
                                        <p:attrNameLst>
                                          <p:attrName>style.visibility</p:attrName>
                                        </p:attrNameLst>
                                      </p:cBhvr>
                                      <p:to>
                                        <p:strVal val="visible"/>
                                      </p:to>
                                    </p:set>
                                    <p:animEffect transition="in" filter="strips(downRight)">
                                      <p:cBhvr>
                                        <p:cTn id="7" dur="500"/>
                                        <p:tgtEl>
                                          <p:spTgt spid="36866"/>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6867">
                                            <p:txEl>
                                              <p:pRg st="0" end="0"/>
                                            </p:txEl>
                                          </p:spTgt>
                                        </p:tgtEl>
                                        <p:attrNameLst>
                                          <p:attrName>style.visibility</p:attrName>
                                        </p:attrNameLst>
                                      </p:cBhvr>
                                      <p:to>
                                        <p:strVal val="visible"/>
                                      </p:to>
                                    </p:set>
                                    <p:animEffect transition="in" filter="slide(fromBottom)">
                                      <p:cBhvr>
                                        <p:cTn id="12" dur="1000"/>
                                        <p:tgtEl>
                                          <p:spTgt spid="36867">
                                            <p:txEl>
                                              <p:pRg st="0" end="0"/>
                                            </p:txEl>
                                          </p:spTgt>
                                        </p:tgtEl>
                                      </p:cBhvr>
                                    </p:animEffect>
                                  </p:childTnLst>
                                </p:cTn>
                              </p:par>
                              <p:par>
                                <p:cTn id="13" presetID="12" presetClass="entr" presetSubtype="4" fill="hold" grpId="0" nodeType="withEffect">
                                  <p:stCondLst>
                                    <p:cond delay="0"/>
                                  </p:stCondLst>
                                  <p:childTnLst>
                                    <p:set>
                                      <p:cBhvr>
                                        <p:cTn id="14" dur="1" fill="hold">
                                          <p:stCondLst>
                                            <p:cond delay="0"/>
                                          </p:stCondLst>
                                        </p:cTn>
                                        <p:tgtEl>
                                          <p:spTgt spid="36867">
                                            <p:txEl>
                                              <p:pRg st="1" end="1"/>
                                            </p:txEl>
                                          </p:spTgt>
                                        </p:tgtEl>
                                        <p:attrNameLst>
                                          <p:attrName>style.visibility</p:attrName>
                                        </p:attrNameLst>
                                      </p:cBhvr>
                                      <p:to>
                                        <p:strVal val="visible"/>
                                      </p:to>
                                    </p:set>
                                    <p:animEffect transition="in" filter="slide(fromBottom)">
                                      <p:cBhvr>
                                        <p:cTn id="15" dur="1000"/>
                                        <p:tgtEl>
                                          <p:spTgt spid="36867">
                                            <p:txEl>
                                              <p:pRg st="1" end="1"/>
                                            </p:txEl>
                                          </p:spTgt>
                                        </p:tgtEl>
                                      </p:cBhvr>
                                    </p:animEffect>
                                  </p:childTnLst>
                                </p:cTn>
                              </p:par>
                              <p:par>
                                <p:cTn id="16" presetID="12" presetClass="entr" presetSubtype="4" fill="hold" grpId="0" nodeType="withEffect">
                                  <p:stCondLst>
                                    <p:cond delay="0"/>
                                  </p:stCondLst>
                                  <p:childTnLst>
                                    <p:set>
                                      <p:cBhvr>
                                        <p:cTn id="17" dur="1" fill="hold">
                                          <p:stCondLst>
                                            <p:cond delay="0"/>
                                          </p:stCondLst>
                                        </p:cTn>
                                        <p:tgtEl>
                                          <p:spTgt spid="36867">
                                            <p:txEl>
                                              <p:pRg st="2" end="2"/>
                                            </p:txEl>
                                          </p:spTgt>
                                        </p:tgtEl>
                                        <p:attrNameLst>
                                          <p:attrName>style.visibility</p:attrName>
                                        </p:attrNameLst>
                                      </p:cBhvr>
                                      <p:to>
                                        <p:strVal val="visible"/>
                                      </p:to>
                                    </p:set>
                                    <p:animEffect transition="in" filter="slide(fromBottom)">
                                      <p:cBhvr>
                                        <p:cTn id="18" dur="1000"/>
                                        <p:tgtEl>
                                          <p:spTgt spid="3686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6" grpId="0"/>
      <p:bldP spid="36867"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bg>
      <p:bgPr>
        <a:solidFill>
          <a:srgbClr val="00FF00">
            <a:alpha val="93000"/>
          </a:srgb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0034" y="1285860"/>
            <a:ext cx="8229600" cy="1143000"/>
          </a:xfrm>
        </p:spPr>
        <p:txBody>
          <a:bodyPr/>
          <a:lstStyle/>
          <a:p>
            <a:pPr algn="ctr"/>
            <a:r>
              <a:rPr lang="en-US" sz="6000" noProof="1" smtClean="0">
                <a:latin typeface="Script MT Bold" pitchFamily="66" charset="0"/>
              </a:rPr>
              <a:t>Perspektif Ma</a:t>
            </a:r>
            <a:r>
              <a:rPr lang="en-US" sz="6000" i="1" noProof="1" smtClean="0">
                <a:latin typeface="Script MT Bold" pitchFamily="66" charset="0"/>
              </a:rPr>
              <a:t>n</a:t>
            </a:r>
            <a:r>
              <a:rPr lang="en-US" sz="6000" noProof="1" smtClean="0">
                <a:latin typeface="Script MT Bold" pitchFamily="66" charset="0"/>
              </a:rPr>
              <a:t>ajemen</a:t>
            </a:r>
            <a:endParaRPr lang="en-US" sz="6000" noProof="1">
              <a:latin typeface="Script MT Bold" pitchFamily="66" charset="0"/>
            </a:endParaRPr>
          </a:p>
        </p:txBody>
      </p:sp>
      <p:sp>
        <p:nvSpPr>
          <p:cNvPr id="3" name="Content Placeholder 2"/>
          <p:cNvSpPr>
            <a:spLocks noGrp="1"/>
          </p:cNvSpPr>
          <p:nvPr>
            <p:ph idx="1"/>
          </p:nvPr>
        </p:nvSpPr>
        <p:spPr>
          <a:xfrm>
            <a:off x="3714744" y="2571744"/>
            <a:ext cx="4857784" cy="3714776"/>
          </a:xfrm>
        </p:spPr>
        <p:txBody>
          <a:bodyPr/>
          <a:lstStyle/>
          <a:p>
            <a:r>
              <a:rPr lang="en-US" sz="4000" noProof="1" smtClean="0">
                <a:latin typeface="Script MT Bold" pitchFamily="66" charset="0"/>
              </a:rPr>
              <a:t>Proses</a:t>
            </a:r>
          </a:p>
          <a:p>
            <a:r>
              <a:rPr lang="en-US" sz="4000" noProof="1" smtClean="0">
                <a:latin typeface="Script MT Bold" pitchFamily="66" charset="0"/>
              </a:rPr>
              <a:t>Fungsional </a:t>
            </a:r>
          </a:p>
          <a:p>
            <a:r>
              <a:rPr lang="en-US" sz="4000" noProof="1" smtClean="0">
                <a:latin typeface="Script MT Bold" pitchFamily="66" charset="0"/>
              </a:rPr>
              <a:t>Institusi</a:t>
            </a:r>
          </a:p>
          <a:p>
            <a:r>
              <a:rPr lang="en-US" sz="4000" noProof="1" smtClean="0">
                <a:latin typeface="Script MT Bold" pitchFamily="66" charset="0"/>
              </a:rPr>
              <a:t>Tipe manajerial</a:t>
            </a:r>
          </a:p>
          <a:p>
            <a:r>
              <a:rPr lang="en-US" sz="4000" noProof="1" smtClean="0">
                <a:latin typeface="Script MT Bold" pitchFamily="66" charset="0"/>
              </a:rPr>
              <a:t>Sistem pelaksanaan </a:t>
            </a:r>
            <a:endParaRPr lang="en-US" sz="4000" noProof="1">
              <a:latin typeface="Script MT Bold" pitchFamily="66" charset="0"/>
            </a:endParaRPr>
          </a:p>
        </p:txBody>
      </p:sp>
      <p:sp>
        <p:nvSpPr>
          <p:cNvPr id="234559" name="Rectangle 63"/>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pSp>
        <p:nvGrpSpPr>
          <p:cNvPr id="234497" name="Group 1"/>
          <p:cNvGrpSpPr>
            <a:grpSpLocks noChangeAspect="1"/>
          </p:cNvGrpSpPr>
          <p:nvPr/>
        </p:nvGrpSpPr>
        <p:grpSpPr bwMode="auto">
          <a:xfrm rot="21280456">
            <a:off x="843932" y="2870238"/>
            <a:ext cx="2940277" cy="2928958"/>
            <a:chOff x="0" y="0"/>
            <a:chExt cx="1740" cy="1800"/>
          </a:xfrm>
        </p:grpSpPr>
        <p:sp>
          <p:nvSpPr>
            <p:cNvPr id="234558" name="AutoShape 62"/>
            <p:cNvSpPr>
              <a:spLocks noChangeAspect="1" noChangeArrowheads="1" noTextEdit="1"/>
            </p:cNvSpPr>
            <p:nvPr/>
          </p:nvSpPr>
          <p:spPr bwMode="auto">
            <a:xfrm>
              <a:off x="0" y="0"/>
              <a:ext cx="1740" cy="1800"/>
            </a:xfrm>
            <a:prstGeom prst="rect">
              <a:avLst/>
            </a:prstGeom>
            <a:noFill/>
          </p:spPr>
          <p:txBody>
            <a:bodyPr vert="horz" wrap="square" lIns="91440" tIns="45720" rIns="91440" bIns="45720" numCol="1" anchor="t" anchorCtr="0" compatLnSpc="1">
              <a:prstTxWarp prst="textNoShape">
                <a:avLst/>
              </a:prstTxWarp>
            </a:bodyPr>
            <a:lstStyle/>
            <a:p>
              <a:endParaRPr lang="en-US"/>
            </a:p>
          </p:txBody>
        </p:sp>
        <p:grpSp>
          <p:nvGrpSpPr>
            <p:cNvPr id="234542" name="Group 46"/>
            <p:cNvGrpSpPr>
              <a:grpSpLocks/>
            </p:cNvGrpSpPr>
            <p:nvPr/>
          </p:nvGrpSpPr>
          <p:grpSpPr bwMode="auto">
            <a:xfrm>
              <a:off x="938" y="431"/>
              <a:ext cx="792" cy="510"/>
              <a:chOff x="938" y="431"/>
              <a:chExt cx="792" cy="510"/>
            </a:xfrm>
          </p:grpSpPr>
          <p:grpSp>
            <p:nvGrpSpPr>
              <p:cNvPr id="234554" name="Group 58"/>
              <p:cNvGrpSpPr>
                <a:grpSpLocks/>
              </p:cNvGrpSpPr>
              <p:nvPr/>
            </p:nvGrpSpPr>
            <p:grpSpPr bwMode="auto">
              <a:xfrm>
                <a:off x="938" y="636"/>
                <a:ext cx="366" cy="305"/>
                <a:chOff x="938" y="636"/>
                <a:chExt cx="366" cy="305"/>
              </a:xfrm>
            </p:grpSpPr>
            <p:sp>
              <p:nvSpPr>
                <p:cNvPr id="234557" name="Freeform 61"/>
                <p:cNvSpPr>
                  <a:spLocks/>
                </p:cNvSpPr>
                <p:nvPr/>
              </p:nvSpPr>
              <p:spPr bwMode="auto">
                <a:xfrm>
                  <a:off x="938" y="636"/>
                  <a:ext cx="366" cy="304"/>
                </a:xfrm>
                <a:custGeom>
                  <a:avLst/>
                  <a:gdLst/>
                  <a:ahLst/>
                  <a:cxnLst>
                    <a:cxn ang="0">
                      <a:pos x="303" y="0"/>
                    </a:cxn>
                    <a:cxn ang="0">
                      <a:pos x="546" y="105"/>
                    </a:cxn>
                    <a:cxn ang="0">
                      <a:pos x="659" y="169"/>
                    </a:cxn>
                    <a:cxn ang="0">
                      <a:pos x="712" y="221"/>
                    </a:cxn>
                    <a:cxn ang="0">
                      <a:pos x="730" y="315"/>
                    </a:cxn>
                    <a:cxn ang="0">
                      <a:pos x="717" y="409"/>
                    </a:cxn>
                    <a:cxn ang="0">
                      <a:pos x="670" y="504"/>
                    </a:cxn>
                    <a:cxn ang="0">
                      <a:pos x="591" y="561"/>
                    </a:cxn>
                    <a:cxn ang="0">
                      <a:pos x="557" y="608"/>
                    </a:cxn>
                    <a:cxn ang="0">
                      <a:pos x="433" y="543"/>
                    </a:cxn>
                    <a:cxn ang="0">
                      <a:pos x="340" y="510"/>
                    </a:cxn>
                    <a:cxn ang="0">
                      <a:pos x="256" y="462"/>
                    </a:cxn>
                    <a:cxn ang="0">
                      <a:pos x="179" y="399"/>
                    </a:cxn>
                    <a:cxn ang="0">
                      <a:pos x="108" y="341"/>
                    </a:cxn>
                    <a:cxn ang="0">
                      <a:pos x="53" y="272"/>
                    </a:cxn>
                    <a:cxn ang="0">
                      <a:pos x="0" y="211"/>
                    </a:cxn>
                    <a:cxn ang="0">
                      <a:pos x="184" y="105"/>
                    </a:cxn>
                    <a:cxn ang="0">
                      <a:pos x="303" y="0"/>
                    </a:cxn>
                  </a:cxnLst>
                  <a:rect l="0" t="0" r="r" b="b"/>
                  <a:pathLst>
                    <a:path w="730" h="608">
                      <a:moveTo>
                        <a:pt x="303" y="0"/>
                      </a:moveTo>
                      <a:lnTo>
                        <a:pt x="546" y="105"/>
                      </a:lnTo>
                      <a:lnTo>
                        <a:pt x="659" y="169"/>
                      </a:lnTo>
                      <a:lnTo>
                        <a:pt x="712" y="221"/>
                      </a:lnTo>
                      <a:lnTo>
                        <a:pt x="730" y="315"/>
                      </a:lnTo>
                      <a:lnTo>
                        <a:pt x="717" y="409"/>
                      </a:lnTo>
                      <a:lnTo>
                        <a:pt x="670" y="504"/>
                      </a:lnTo>
                      <a:lnTo>
                        <a:pt x="591" y="561"/>
                      </a:lnTo>
                      <a:lnTo>
                        <a:pt x="557" y="608"/>
                      </a:lnTo>
                      <a:lnTo>
                        <a:pt x="433" y="543"/>
                      </a:lnTo>
                      <a:lnTo>
                        <a:pt x="340" y="510"/>
                      </a:lnTo>
                      <a:lnTo>
                        <a:pt x="256" y="462"/>
                      </a:lnTo>
                      <a:lnTo>
                        <a:pt x="179" y="399"/>
                      </a:lnTo>
                      <a:lnTo>
                        <a:pt x="108" y="341"/>
                      </a:lnTo>
                      <a:lnTo>
                        <a:pt x="53" y="272"/>
                      </a:lnTo>
                      <a:lnTo>
                        <a:pt x="0" y="211"/>
                      </a:lnTo>
                      <a:lnTo>
                        <a:pt x="184" y="105"/>
                      </a:lnTo>
                      <a:lnTo>
                        <a:pt x="303" y="0"/>
                      </a:lnTo>
                      <a:close/>
                    </a:path>
                  </a:pathLst>
                </a:custGeom>
                <a:solidFill>
                  <a:srgbClr val="0000FF"/>
                </a:solid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56" name="Freeform 60"/>
                <p:cNvSpPr>
                  <a:spLocks/>
                </p:cNvSpPr>
                <p:nvPr/>
              </p:nvSpPr>
              <p:spPr bwMode="auto">
                <a:xfrm>
                  <a:off x="1195" y="748"/>
                  <a:ext cx="102" cy="153"/>
                </a:xfrm>
                <a:custGeom>
                  <a:avLst/>
                  <a:gdLst/>
                  <a:ahLst/>
                  <a:cxnLst>
                    <a:cxn ang="0">
                      <a:pos x="86" y="42"/>
                    </a:cxn>
                    <a:cxn ang="0">
                      <a:pos x="137" y="7"/>
                    </a:cxn>
                    <a:cxn ang="0">
                      <a:pos x="181" y="0"/>
                    </a:cxn>
                    <a:cxn ang="0">
                      <a:pos x="204" y="9"/>
                    </a:cxn>
                    <a:cxn ang="0">
                      <a:pos x="153" y="67"/>
                    </a:cxn>
                    <a:cxn ang="0">
                      <a:pos x="126" y="121"/>
                    </a:cxn>
                    <a:cxn ang="0">
                      <a:pos x="111" y="186"/>
                    </a:cxn>
                    <a:cxn ang="0">
                      <a:pos x="120" y="216"/>
                    </a:cxn>
                    <a:cxn ang="0">
                      <a:pos x="162" y="258"/>
                    </a:cxn>
                    <a:cxn ang="0">
                      <a:pos x="108" y="288"/>
                    </a:cxn>
                    <a:cxn ang="0">
                      <a:pos x="60" y="286"/>
                    </a:cxn>
                    <a:cxn ang="0">
                      <a:pos x="7" y="306"/>
                    </a:cxn>
                    <a:cxn ang="0">
                      <a:pos x="0" y="239"/>
                    </a:cxn>
                    <a:cxn ang="0">
                      <a:pos x="11" y="183"/>
                    </a:cxn>
                    <a:cxn ang="0">
                      <a:pos x="46" y="104"/>
                    </a:cxn>
                    <a:cxn ang="0">
                      <a:pos x="86" y="42"/>
                    </a:cxn>
                  </a:cxnLst>
                  <a:rect l="0" t="0" r="r" b="b"/>
                  <a:pathLst>
                    <a:path w="204" h="306">
                      <a:moveTo>
                        <a:pt x="86" y="42"/>
                      </a:moveTo>
                      <a:lnTo>
                        <a:pt x="137" y="7"/>
                      </a:lnTo>
                      <a:lnTo>
                        <a:pt x="181" y="0"/>
                      </a:lnTo>
                      <a:lnTo>
                        <a:pt x="204" y="9"/>
                      </a:lnTo>
                      <a:lnTo>
                        <a:pt x="153" y="67"/>
                      </a:lnTo>
                      <a:lnTo>
                        <a:pt x="126" y="121"/>
                      </a:lnTo>
                      <a:lnTo>
                        <a:pt x="111" y="186"/>
                      </a:lnTo>
                      <a:lnTo>
                        <a:pt x="120" y="216"/>
                      </a:lnTo>
                      <a:lnTo>
                        <a:pt x="162" y="258"/>
                      </a:lnTo>
                      <a:lnTo>
                        <a:pt x="108" y="288"/>
                      </a:lnTo>
                      <a:lnTo>
                        <a:pt x="60" y="286"/>
                      </a:lnTo>
                      <a:lnTo>
                        <a:pt x="7" y="306"/>
                      </a:lnTo>
                      <a:lnTo>
                        <a:pt x="0" y="239"/>
                      </a:lnTo>
                      <a:lnTo>
                        <a:pt x="11" y="183"/>
                      </a:lnTo>
                      <a:lnTo>
                        <a:pt x="46" y="104"/>
                      </a:lnTo>
                      <a:lnTo>
                        <a:pt x="86" y="42"/>
                      </a:lnTo>
                      <a:close/>
                    </a:path>
                  </a:pathLst>
                </a:custGeom>
                <a:solidFill>
                  <a:srgbClr val="E0E0FF"/>
                </a:solid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55" name="Freeform 59"/>
                <p:cNvSpPr>
                  <a:spLocks/>
                </p:cNvSpPr>
                <p:nvPr/>
              </p:nvSpPr>
              <p:spPr bwMode="auto">
                <a:xfrm>
                  <a:off x="1192" y="745"/>
                  <a:ext cx="103" cy="196"/>
                </a:xfrm>
                <a:custGeom>
                  <a:avLst/>
                  <a:gdLst/>
                  <a:ahLst/>
                  <a:cxnLst>
                    <a:cxn ang="0">
                      <a:pos x="47" y="392"/>
                    </a:cxn>
                    <a:cxn ang="0">
                      <a:pos x="20" y="346"/>
                    </a:cxn>
                    <a:cxn ang="0">
                      <a:pos x="0" y="270"/>
                    </a:cxn>
                    <a:cxn ang="0">
                      <a:pos x="14" y="188"/>
                    </a:cxn>
                    <a:cxn ang="0">
                      <a:pos x="47" y="105"/>
                    </a:cxn>
                    <a:cxn ang="0">
                      <a:pos x="96" y="42"/>
                    </a:cxn>
                    <a:cxn ang="0">
                      <a:pos x="147" y="7"/>
                    </a:cxn>
                    <a:cxn ang="0">
                      <a:pos x="204" y="0"/>
                    </a:cxn>
                  </a:cxnLst>
                  <a:rect l="0" t="0" r="r" b="b"/>
                  <a:pathLst>
                    <a:path w="204" h="392">
                      <a:moveTo>
                        <a:pt x="47" y="392"/>
                      </a:moveTo>
                      <a:lnTo>
                        <a:pt x="20" y="346"/>
                      </a:lnTo>
                      <a:lnTo>
                        <a:pt x="0" y="270"/>
                      </a:lnTo>
                      <a:lnTo>
                        <a:pt x="14" y="188"/>
                      </a:lnTo>
                      <a:lnTo>
                        <a:pt x="47" y="105"/>
                      </a:lnTo>
                      <a:lnTo>
                        <a:pt x="96" y="42"/>
                      </a:lnTo>
                      <a:lnTo>
                        <a:pt x="147" y="7"/>
                      </a:lnTo>
                      <a:lnTo>
                        <a:pt x="204" y="0"/>
                      </a:lnTo>
                    </a:path>
                  </a:pathLst>
                </a:cu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234543" name="Group 47"/>
              <p:cNvGrpSpPr>
                <a:grpSpLocks/>
              </p:cNvGrpSpPr>
              <p:nvPr/>
            </p:nvGrpSpPr>
            <p:grpSpPr bwMode="auto">
              <a:xfrm>
                <a:off x="1244" y="431"/>
                <a:ext cx="486" cy="482"/>
                <a:chOff x="1244" y="431"/>
                <a:chExt cx="486" cy="482"/>
              </a:xfrm>
            </p:grpSpPr>
            <p:sp>
              <p:nvSpPr>
                <p:cNvPr id="234553" name="Freeform 57"/>
                <p:cNvSpPr>
                  <a:spLocks/>
                </p:cNvSpPr>
                <p:nvPr/>
              </p:nvSpPr>
              <p:spPr bwMode="auto">
                <a:xfrm>
                  <a:off x="1244" y="625"/>
                  <a:ext cx="218" cy="271"/>
                </a:xfrm>
                <a:custGeom>
                  <a:avLst/>
                  <a:gdLst/>
                  <a:ahLst/>
                  <a:cxnLst>
                    <a:cxn ang="0">
                      <a:pos x="18" y="353"/>
                    </a:cxn>
                    <a:cxn ang="0">
                      <a:pos x="34" y="322"/>
                    </a:cxn>
                    <a:cxn ang="0">
                      <a:pos x="51" y="297"/>
                    </a:cxn>
                    <a:cxn ang="0">
                      <a:pos x="73" y="283"/>
                    </a:cxn>
                    <a:cxn ang="0">
                      <a:pos x="104" y="262"/>
                    </a:cxn>
                    <a:cxn ang="0">
                      <a:pos x="127" y="241"/>
                    </a:cxn>
                    <a:cxn ang="0">
                      <a:pos x="149" y="218"/>
                    </a:cxn>
                    <a:cxn ang="0">
                      <a:pos x="166" y="195"/>
                    </a:cxn>
                    <a:cxn ang="0">
                      <a:pos x="193" y="176"/>
                    </a:cxn>
                    <a:cxn ang="0">
                      <a:pos x="230" y="162"/>
                    </a:cxn>
                    <a:cxn ang="0">
                      <a:pos x="257" y="141"/>
                    </a:cxn>
                    <a:cxn ang="0">
                      <a:pos x="270" y="100"/>
                    </a:cxn>
                    <a:cxn ang="0">
                      <a:pos x="295" y="72"/>
                    </a:cxn>
                    <a:cxn ang="0">
                      <a:pos x="330" y="4"/>
                    </a:cxn>
                    <a:cxn ang="0">
                      <a:pos x="350" y="0"/>
                    </a:cxn>
                    <a:cxn ang="0">
                      <a:pos x="370" y="12"/>
                    </a:cxn>
                    <a:cxn ang="0">
                      <a:pos x="381" y="30"/>
                    </a:cxn>
                    <a:cxn ang="0">
                      <a:pos x="385" y="62"/>
                    </a:cxn>
                    <a:cxn ang="0">
                      <a:pos x="372" y="102"/>
                    </a:cxn>
                    <a:cxn ang="0">
                      <a:pos x="356" y="120"/>
                    </a:cxn>
                    <a:cxn ang="0">
                      <a:pos x="341" y="141"/>
                    </a:cxn>
                    <a:cxn ang="0">
                      <a:pos x="325" y="176"/>
                    </a:cxn>
                    <a:cxn ang="0">
                      <a:pos x="345" y="169"/>
                    </a:cxn>
                    <a:cxn ang="0">
                      <a:pos x="376" y="169"/>
                    </a:cxn>
                    <a:cxn ang="0">
                      <a:pos x="388" y="176"/>
                    </a:cxn>
                    <a:cxn ang="0">
                      <a:pos x="423" y="197"/>
                    </a:cxn>
                    <a:cxn ang="0">
                      <a:pos x="434" y="232"/>
                    </a:cxn>
                    <a:cxn ang="0">
                      <a:pos x="436" y="283"/>
                    </a:cxn>
                    <a:cxn ang="0">
                      <a:pos x="429" y="345"/>
                    </a:cxn>
                    <a:cxn ang="0">
                      <a:pos x="409" y="385"/>
                    </a:cxn>
                    <a:cxn ang="0">
                      <a:pos x="387" y="436"/>
                    </a:cxn>
                    <a:cxn ang="0">
                      <a:pos x="350" y="490"/>
                    </a:cxn>
                    <a:cxn ang="0">
                      <a:pos x="328" y="522"/>
                    </a:cxn>
                    <a:cxn ang="0">
                      <a:pos x="303" y="538"/>
                    </a:cxn>
                    <a:cxn ang="0">
                      <a:pos x="270" y="543"/>
                    </a:cxn>
                    <a:cxn ang="0">
                      <a:pos x="233" y="538"/>
                    </a:cxn>
                    <a:cxn ang="0">
                      <a:pos x="202" y="527"/>
                    </a:cxn>
                    <a:cxn ang="0">
                      <a:pos x="182" y="515"/>
                    </a:cxn>
                    <a:cxn ang="0">
                      <a:pos x="164" y="503"/>
                    </a:cxn>
                    <a:cxn ang="0">
                      <a:pos x="146" y="510"/>
                    </a:cxn>
                    <a:cxn ang="0">
                      <a:pos x="118" y="513"/>
                    </a:cxn>
                    <a:cxn ang="0">
                      <a:pos x="91" y="517"/>
                    </a:cxn>
                    <a:cxn ang="0">
                      <a:pos x="53" y="510"/>
                    </a:cxn>
                    <a:cxn ang="0">
                      <a:pos x="31" y="492"/>
                    </a:cxn>
                    <a:cxn ang="0">
                      <a:pos x="9" y="461"/>
                    </a:cxn>
                    <a:cxn ang="0">
                      <a:pos x="0" y="413"/>
                    </a:cxn>
                    <a:cxn ang="0">
                      <a:pos x="11" y="362"/>
                    </a:cxn>
                    <a:cxn ang="0">
                      <a:pos x="18" y="353"/>
                    </a:cxn>
                  </a:cxnLst>
                  <a:rect l="0" t="0" r="r" b="b"/>
                  <a:pathLst>
                    <a:path w="436" h="543">
                      <a:moveTo>
                        <a:pt x="18" y="353"/>
                      </a:moveTo>
                      <a:lnTo>
                        <a:pt x="34" y="322"/>
                      </a:lnTo>
                      <a:lnTo>
                        <a:pt x="51" y="297"/>
                      </a:lnTo>
                      <a:lnTo>
                        <a:pt x="73" y="283"/>
                      </a:lnTo>
                      <a:lnTo>
                        <a:pt x="104" y="262"/>
                      </a:lnTo>
                      <a:lnTo>
                        <a:pt x="127" y="241"/>
                      </a:lnTo>
                      <a:lnTo>
                        <a:pt x="149" y="218"/>
                      </a:lnTo>
                      <a:lnTo>
                        <a:pt x="166" y="195"/>
                      </a:lnTo>
                      <a:lnTo>
                        <a:pt x="193" y="176"/>
                      </a:lnTo>
                      <a:lnTo>
                        <a:pt x="230" y="162"/>
                      </a:lnTo>
                      <a:lnTo>
                        <a:pt x="257" y="141"/>
                      </a:lnTo>
                      <a:lnTo>
                        <a:pt x="270" y="100"/>
                      </a:lnTo>
                      <a:lnTo>
                        <a:pt x="295" y="72"/>
                      </a:lnTo>
                      <a:lnTo>
                        <a:pt x="330" y="4"/>
                      </a:lnTo>
                      <a:lnTo>
                        <a:pt x="350" y="0"/>
                      </a:lnTo>
                      <a:lnTo>
                        <a:pt x="370" y="12"/>
                      </a:lnTo>
                      <a:lnTo>
                        <a:pt x="381" y="30"/>
                      </a:lnTo>
                      <a:lnTo>
                        <a:pt x="385" y="62"/>
                      </a:lnTo>
                      <a:lnTo>
                        <a:pt x="372" y="102"/>
                      </a:lnTo>
                      <a:lnTo>
                        <a:pt x="356" y="120"/>
                      </a:lnTo>
                      <a:lnTo>
                        <a:pt x="341" y="141"/>
                      </a:lnTo>
                      <a:lnTo>
                        <a:pt x="325" y="176"/>
                      </a:lnTo>
                      <a:lnTo>
                        <a:pt x="345" y="169"/>
                      </a:lnTo>
                      <a:lnTo>
                        <a:pt x="376" y="169"/>
                      </a:lnTo>
                      <a:lnTo>
                        <a:pt x="388" y="176"/>
                      </a:lnTo>
                      <a:lnTo>
                        <a:pt x="423" y="197"/>
                      </a:lnTo>
                      <a:lnTo>
                        <a:pt x="434" y="232"/>
                      </a:lnTo>
                      <a:lnTo>
                        <a:pt x="436" y="283"/>
                      </a:lnTo>
                      <a:lnTo>
                        <a:pt x="429" y="345"/>
                      </a:lnTo>
                      <a:lnTo>
                        <a:pt x="409" y="385"/>
                      </a:lnTo>
                      <a:lnTo>
                        <a:pt x="387" y="436"/>
                      </a:lnTo>
                      <a:lnTo>
                        <a:pt x="350" y="490"/>
                      </a:lnTo>
                      <a:lnTo>
                        <a:pt x="328" y="522"/>
                      </a:lnTo>
                      <a:lnTo>
                        <a:pt x="303" y="538"/>
                      </a:lnTo>
                      <a:lnTo>
                        <a:pt x="270" y="543"/>
                      </a:lnTo>
                      <a:lnTo>
                        <a:pt x="233" y="538"/>
                      </a:lnTo>
                      <a:lnTo>
                        <a:pt x="202" y="527"/>
                      </a:lnTo>
                      <a:lnTo>
                        <a:pt x="182" y="515"/>
                      </a:lnTo>
                      <a:lnTo>
                        <a:pt x="164" y="503"/>
                      </a:lnTo>
                      <a:lnTo>
                        <a:pt x="146" y="510"/>
                      </a:lnTo>
                      <a:lnTo>
                        <a:pt x="118" y="513"/>
                      </a:lnTo>
                      <a:lnTo>
                        <a:pt x="91" y="517"/>
                      </a:lnTo>
                      <a:lnTo>
                        <a:pt x="53" y="510"/>
                      </a:lnTo>
                      <a:lnTo>
                        <a:pt x="31" y="492"/>
                      </a:lnTo>
                      <a:lnTo>
                        <a:pt x="9" y="461"/>
                      </a:lnTo>
                      <a:lnTo>
                        <a:pt x="0" y="413"/>
                      </a:lnTo>
                      <a:lnTo>
                        <a:pt x="11" y="362"/>
                      </a:lnTo>
                      <a:lnTo>
                        <a:pt x="18" y="353"/>
                      </a:lnTo>
                      <a:close/>
                    </a:path>
                  </a:pathLst>
                </a:custGeom>
                <a:solidFill>
                  <a:srgbClr val="E0A080"/>
                </a:solid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234544" name="Group 48"/>
                <p:cNvGrpSpPr>
                  <a:grpSpLocks/>
                </p:cNvGrpSpPr>
                <p:nvPr/>
              </p:nvGrpSpPr>
              <p:grpSpPr bwMode="auto">
                <a:xfrm>
                  <a:off x="1294" y="431"/>
                  <a:ext cx="436" cy="482"/>
                  <a:chOff x="1294" y="431"/>
                  <a:chExt cx="436" cy="482"/>
                </a:xfrm>
              </p:grpSpPr>
              <p:grpSp>
                <p:nvGrpSpPr>
                  <p:cNvPr id="234550" name="Group 54"/>
                  <p:cNvGrpSpPr>
                    <a:grpSpLocks/>
                  </p:cNvGrpSpPr>
                  <p:nvPr/>
                </p:nvGrpSpPr>
                <p:grpSpPr bwMode="auto">
                  <a:xfrm>
                    <a:off x="1294" y="431"/>
                    <a:ext cx="436" cy="420"/>
                    <a:chOff x="1294" y="431"/>
                    <a:chExt cx="436" cy="420"/>
                  </a:xfrm>
                </p:grpSpPr>
                <p:sp>
                  <p:nvSpPr>
                    <p:cNvPr id="234552" name="Freeform 56"/>
                    <p:cNvSpPr>
                      <a:spLocks/>
                    </p:cNvSpPr>
                    <p:nvPr/>
                  </p:nvSpPr>
                  <p:spPr bwMode="auto">
                    <a:xfrm>
                      <a:off x="1294" y="431"/>
                      <a:ext cx="436" cy="420"/>
                    </a:xfrm>
                    <a:custGeom>
                      <a:avLst/>
                      <a:gdLst/>
                      <a:ahLst/>
                      <a:cxnLst>
                        <a:cxn ang="0">
                          <a:pos x="11" y="746"/>
                        </a:cxn>
                        <a:cxn ang="0">
                          <a:pos x="55" y="690"/>
                        </a:cxn>
                        <a:cxn ang="0">
                          <a:pos x="121" y="613"/>
                        </a:cxn>
                        <a:cxn ang="0">
                          <a:pos x="199" y="539"/>
                        </a:cxn>
                        <a:cxn ang="0">
                          <a:pos x="259" y="493"/>
                        </a:cxn>
                        <a:cxn ang="0">
                          <a:pos x="307" y="476"/>
                        </a:cxn>
                        <a:cxn ang="0">
                          <a:pos x="340" y="467"/>
                        </a:cxn>
                        <a:cxn ang="0">
                          <a:pos x="362" y="444"/>
                        </a:cxn>
                        <a:cxn ang="0">
                          <a:pos x="354" y="391"/>
                        </a:cxn>
                        <a:cxn ang="0">
                          <a:pos x="367" y="333"/>
                        </a:cxn>
                        <a:cxn ang="0">
                          <a:pos x="398" y="277"/>
                        </a:cxn>
                        <a:cxn ang="0">
                          <a:pos x="444" y="216"/>
                        </a:cxn>
                        <a:cxn ang="0">
                          <a:pos x="513" y="151"/>
                        </a:cxn>
                        <a:cxn ang="0">
                          <a:pos x="586" y="91"/>
                        </a:cxn>
                        <a:cxn ang="0">
                          <a:pos x="656" y="42"/>
                        </a:cxn>
                        <a:cxn ang="0">
                          <a:pos x="732" y="8"/>
                        </a:cxn>
                        <a:cxn ang="0">
                          <a:pos x="785" y="0"/>
                        </a:cxn>
                        <a:cxn ang="0">
                          <a:pos x="833" y="15"/>
                        </a:cxn>
                        <a:cxn ang="0">
                          <a:pos x="860" y="45"/>
                        </a:cxn>
                        <a:cxn ang="0">
                          <a:pos x="873" y="86"/>
                        </a:cxn>
                        <a:cxn ang="0">
                          <a:pos x="867" y="144"/>
                        </a:cxn>
                        <a:cxn ang="0">
                          <a:pos x="844" y="207"/>
                        </a:cxn>
                        <a:cxn ang="0">
                          <a:pos x="813" y="261"/>
                        </a:cxn>
                        <a:cxn ang="0">
                          <a:pos x="767" y="321"/>
                        </a:cxn>
                        <a:cxn ang="0">
                          <a:pos x="716" y="370"/>
                        </a:cxn>
                        <a:cxn ang="0">
                          <a:pos x="645" y="427"/>
                        </a:cxn>
                        <a:cxn ang="0">
                          <a:pos x="579" y="472"/>
                        </a:cxn>
                        <a:cxn ang="0">
                          <a:pos x="522" y="499"/>
                        </a:cxn>
                        <a:cxn ang="0">
                          <a:pos x="471" y="502"/>
                        </a:cxn>
                        <a:cxn ang="0">
                          <a:pos x="424" y="497"/>
                        </a:cxn>
                        <a:cxn ang="0">
                          <a:pos x="393" y="507"/>
                        </a:cxn>
                        <a:cxn ang="0">
                          <a:pos x="373" y="536"/>
                        </a:cxn>
                        <a:cxn ang="0">
                          <a:pos x="356" y="585"/>
                        </a:cxn>
                        <a:cxn ang="0">
                          <a:pos x="314" y="639"/>
                        </a:cxn>
                        <a:cxn ang="0">
                          <a:pos x="250" y="699"/>
                        </a:cxn>
                        <a:cxn ang="0">
                          <a:pos x="201" y="750"/>
                        </a:cxn>
                        <a:cxn ang="0">
                          <a:pos x="155" y="796"/>
                        </a:cxn>
                        <a:cxn ang="0">
                          <a:pos x="115" y="824"/>
                        </a:cxn>
                        <a:cxn ang="0">
                          <a:pos x="71" y="838"/>
                        </a:cxn>
                        <a:cxn ang="0">
                          <a:pos x="33" y="839"/>
                        </a:cxn>
                        <a:cxn ang="0">
                          <a:pos x="2" y="824"/>
                        </a:cxn>
                        <a:cxn ang="0">
                          <a:pos x="0" y="785"/>
                        </a:cxn>
                        <a:cxn ang="0">
                          <a:pos x="11" y="746"/>
                        </a:cxn>
                      </a:cxnLst>
                      <a:rect l="0" t="0" r="r" b="b"/>
                      <a:pathLst>
                        <a:path w="873" h="839">
                          <a:moveTo>
                            <a:pt x="11" y="746"/>
                          </a:moveTo>
                          <a:lnTo>
                            <a:pt x="55" y="690"/>
                          </a:lnTo>
                          <a:lnTo>
                            <a:pt x="121" y="613"/>
                          </a:lnTo>
                          <a:lnTo>
                            <a:pt x="199" y="539"/>
                          </a:lnTo>
                          <a:lnTo>
                            <a:pt x="259" y="493"/>
                          </a:lnTo>
                          <a:lnTo>
                            <a:pt x="307" y="476"/>
                          </a:lnTo>
                          <a:lnTo>
                            <a:pt x="340" y="467"/>
                          </a:lnTo>
                          <a:lnTo>
                            <a:pt x="362" y="444"/>
                          </a:lnTo>
                          <a:lnTo>
                            <a:pt x="354" y="391"/>
                          </a:lnTo>
                          <a:lnTo>
                            <a:pt x="367" y="333"/>
                          </a:lnTo>
                          <a:lnTo>
                            <a:pt x="398" y="277"/>
                          </a:lnTo>
                          <a:lnTo>
                            <a:pt x="444" y="216"/>
                          </a:lnTo>
                          <a:lnTo>
                            <a:pt x="513" y="151"/>
                          </a:lnTo>
                          <a:lnTo>
                            <a:pt x="586" y="91"/>
                          </a:lnTo>
                          <a:lnTo>
                            <a:pt x="656" y="42"/>
                          </a:lnTo>
                          <a:lnTo>
                            <a:pt x="732" y="8"/>
                          </a:lnTo>
                          <a:lnTo>
                            <a:pt x="785" y="0"/>
                          </a:lnTo>
                          <a:lnTo>
                            <a:pt x="833" y="15"/>
                          </a:lnTo>
                          <a:lnTo>
                            <a:pt x="860" y="45"/>
                          </a:lnTo>
                          <a:lnTo>
                            <a:pt x="873" y="86"/>
                          </a:lnTo>
                          <a:lnTo>
                            <a:pt x="867" y="144"/>
                          </a:lnTo>
                          <a:lnTo>
                            <a:pt x="844" y="207"/>
                          </a:lnTo>
                          <a:lnTo>
                            <a:pt x="813" y="261"/>
                          </a:lnTo>
                          <a:lnTo>
                            <a:pt x="767" y="321"/>
                          </a:lnTo>
                          <a:lnTo>
                            <a:pt x="716" y="370"/>
                          </a:lnTo>
                          <a:lnTo>
                            <a:pt x="645" y="427"/>
                          </a:lnTo>
                          <a:lnTo>
                            <a:pt x="579" y="472"/>
                          </a:lnTo>
                          <a:lnTo>
                            <a:pt x="522" y="499"/>
                          </a:lnTo>
                          <a:lnTo>
                            <a:pt x="471" y="502"/>
                          </a:lnTo>
                          <a:lnTo>
                            <a:pt x="424" y="497"/>
                          </a:lnTo>
                          <a:lnTo>
                            <a:pt x="393" y="507"/>
                          </a:lnTo>
                          <a:lnTo>
                            <a:pt x="373" y="536"/>
                          </a:lnTo>
                          <a:lnTo>
                            <a:pt x="356" y="585"/>
                          </a:lnTo>
                          <a:lnTo>
                            <a:pt x="314" y="639"/>
                          </a:lnTo>
                          <a:lnTo>
                            <a:pt x="250" y="699"/>
                          </a:lnTo>
                          <a:lnTo>
                            <a:pt x="201" y="750"/>
                          </a:lnTo>
                          <a:lnTo>
                            <a:pt x="155" y="796"/>
                          </a:lnTo>
                          <a:lnTo>
                            <a:pt x="115" y="824"/>
                          </a:lnTo>
                          <a:lnTo>
                            <a:pt x="71" y="838"/>
                          </a:lnTo>
                          <a:lnTo>
                            <a:pt x="33" y="839"/>
                          </a:lnTo>
                          <a:lnTo>
                            <a:pt x="2" y="824"/>
                          </a:lnTo>
                          <a:lnTo>
                            <a:pt x="0" y="785"/>
                          </a:lnTo>
                          <a:lnTo>
                            <a:pt x="11" y="746"/>
                          </a:lnTo>
                          <a:close/>
                        </a:path>
                      </a:pathLst>
                    </a:custGeom>
                    <a:solidFill>
                      <a:srgbClr val="A0A0C0"/>
                    </a:solid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51" name="Freeform 55"/>
                    <p:cNvSpPr>
                      <a:spLocks/>
                    </p:cNvSpPr>
                    <p:nvPr/>
                  </p:nvSpPr>
                  <p:spPr bwMode="auto">
                    <a:xfrm>
                      <a:off x="1497" y="458"/>
                      <a:ext cx="209" cy="200"/>
                    </a:xfrm>
                    <a:custGeom>
                      <a:avLst/>
                      <a:gdLst/>
                      <a:ahLst/>
                      <a:cxnLst>
                        <a:cxn ang="0">
                          <a:pos x="0" y="325"/>
                        </a:cxn>
                        <a:cxn ang="0">
                          <a:pos x="17" y="278"/>
                        </a:cxn>
                        <a:cxn ang="0">
                          <a:pos x="44" y="234"/>
                        </a:cxn>
                        <a:cxn ang="0">
                          <a:pos x="99" y="173"/>
                        </a:cxn>
                        <a:cxn ang="0">
                          <a:pos x="150" y="123"/>
                        </a:cxn>
                        <a:cxn ang="0">
                          <a:pos x="216" y="74"/>
                        </a:cxn>
                        <a:cxn ang="0">
                          <a:pos x="280" y="34"/>
                        </a:cxn>
                        <a:cxn ang="0">
                          <a:pos x="333" y="6"/>
                        </a:cxn>
                        <a:cxn ang="0">
                          <a:pos x="376" y="0"/>
                        </a:cxn>
                        <a:cxn ang="0">
                          <a:pos x="409" y="13"/>
                        </a:cxn>
                        <a:cxn ang="0">
                          <a:pos x="418" y="53"/>
                        </a:cxn>
                        <a:cxn ang="0">
                          <a:pos x="404" y="99"/>
                        </a:cxn>
                        <a:cxn ang="0">
                          <a:pos x="376" y="151"/>
                        </a:cxn>
                        <a:cxn ang="0">
                          <a:pos x="324" y="218"/>
                        </a:cxn>
                        <a:cxn ang="0">
                          <a:pos x="272" y="267"/>
                        </a:cxn>
                        <a:cxn ang="0">
                          <a:pos x="216" y="315"/>
                        </a:cxn>
                        <a:cxn ang="0">
                          <a:pos x="157" y="362"/>
                        </a:cxn>
                        <a:cxn ang="0">
                          <a:pos x="82" y="401"/>
                        </a:cxn>
                        <a:cxn ang="0">
                          <a:pos x="33" y="396"/>
                        </a:cxn>
                        <a:cxn ang="0">
                          <a:pos x="6" y="373"/>
                        </a:cxn>
                        <a:cxn ang="0">
                          <a:pos x="0" y="325"/>
                        </a:cxn>
                      </a:cxnLst>
                      <a:rect l="0" t="0" r="r" b="b"/>
                      <a:pathLst>
                        <a:path w="418" h="401">
                          <a:moveTo>
                            <a:pt x="0" y="325"/>
                          </a:moveTo>
                          <a:lnTo>
                            <a:pt x="17" y="278"/>
                          </a:lnTo>
                          <a:lnTo>
                            <a:pt x="44" y="234"/>
                          </a:lnTo>
                          <a:lnTo>
                            <a:pt x="99" y="173"/>
                          </a:lnTo>
                          <a:lnTo>
                            <a:pt x="150" y="123"/>
                          </a:lnTo>
                          <a:lnTo>
                            <a:pt x="216" y="74"/>
                          </a:lnTo>
                          <a:lnTo>
                            <a:pt x="280" y="34"/>
                          </a:lnTo>
                          <a:lnTo>
                            <a:pt x="333" y="6"/>
                          </a:lnTo>
                          <a:lnTo>
                            <a:pt x="376" y="0"/>
                          </a:lnTo>
                          <a:lnTo>
                            <a:pt x="409" y="13"/>
                          </a:lnTo>
                          <a:lnTo>
                            <a:pt x="418" y="53"/>
                          </a:lnTo>
                          <a:lnTo>
                            <a:pt x="404" y="99"/>
                          </a:lnTo>
                          <a:lnTo>
                            <a:pt x="376" y="151"/>
                          </a:lnTo>
                          <a:lnTo>
                            <a:pt x="324" y="218"/>
                          </a:lnTo>
                          <a:lnTo>
                            <a:pt x="272" y="267"/>
                          </a:lnTo>
                          <a:lnTo>
                            <a:pt x="216" y="315"/>
                          </a:lnTo>
                          <a:lnTo>
                            <a:pt x="157" y="362"/>
                          </a:lnTo>
                          <a:lnTo>
                            <a:pt x="82" y="401"/>
                          </a:lnTo>
                          <a:lnTo>
                            <a:pt x="33" y="396"/>
                          </a:lnTo>
                          <a:lnTo>
                            <a:pt x="6" y="373"/>
                          </a:lnTo>
                          <a:lnTo>
                            <a:pt x="0" y="325"/>
                          </a:lnTo>
                          <a:close/>
                        </a:path>
                      </a:pathLst>
                    </a:custGeom>
                    <a:solidFill>
                      <a:srgbClr val="E0E0FF"/>
                    </a:solid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34549" name="Freeform 53"/>
                  <p:cNvSpPr>
                    <a:spLocks/>
                  </p:cNvSpPr>
                  <p:nvPr/>
                </p:nvSpPr>
                <p:spPr bwMode="auto">
                  <a:xfrm>
                    <a:off x="1357" y="733"/>
                    <a:ext cx="140" cy="180"/>
                  </a:xfrm>
                  <a:custGeom>
                    <a:avLst/>
                    <a:gdLst/>
                    <a:ahLst/>
                    <a:cxnLst>
                      <a:cxn ang="0">
                        <a:pos x="212" y="0"/>
                      </a:cxn>
                      <a:cxn ang="0">
                        <a:pos x="239" y="7"/>
                      </a:cxn>
                      <a:cxn ang="0">
                        <a:pos x="256" y="28"/>
                      </a:cxn>
                      <a:cxn ang="0">
                        <a:pos x="258" y="49"/>
                      </a:cxn>
                      <a:cxn ang="0">
                        <a:pos x="248" y="67"/>
                      </a:cxn>
                      <a:cxn ang="0">
                        <a:pos x="263" y="76"/>
                      </a:cxn>
                      <a:cxn ang="0">
                        <a:pos x="280" y="99"/>
                      </a:cxn>
                      <a:cxn ang="0">
                        <a:pos x="281" y="125"/>
                      </a:cxn>
                      <a:cxn ang="0">
                        <a:pos x="265" y="143"/>
                      </a:cxn>
                      <a:cxn ang="0">
                        <a:pos x="239" y="155"/>
                      </a:cxn>
                      <a:cxn ang="0">
                        <a:pos x="256" y="181"/>
                      </a:cxn>
                      <a:cxn ang="0">
                        <a:pos x="258" y="211"/>
                      </a:cxn>
                      <a:cxn ang="0">
                        <a:pos x="241" y="234"/>
                      </a:cxn>
                      <a:cxn ang="0">
                        <a:pos x="208" y="245"/>
                      </a:cxn>
                      <a:cxn ang="0">
                        <a:pos x="157" y="237"/>
                      </a:cxn>
                      <a:cxn ang="0">
                        <a:pos x="159" y="262"/>
                      </a:cxn>
                      <a:cxn ang="0">
                        <a:pos x="157" y="299"/>
                      </a:cxn>
                      <a:cxn ang="0">
                        <a:pos x="148" y="327"/>
                      </a:cxn>
                      <a:cxn ang="0">
                        <a:pos x="133" y="346"/>
                      </a:cxn>
                      <a:cxn ang="0">
                        <a:pos x="113" y="359"/>
                      </a:cxn>
                      <a:cxn ang="0">
                        <a:pos x="84" y="360"/>
                      </a:cxn>
                      <a:cxn ang="0">
                        <a:pos x="49" y="348"/>
                      </a:cxn>
                      <a:cxn ang="0">
                        <a:pos x="29" y="325"/>
                      </a:cxn>
                      <a:cxn ang="0">
                        <a:pos x="6" y="285"/>
                      </a:cxn>
                      <a:cxn ang="0">
                        <a:pos x="0" y="255"/>
                      </a:cxn>
                      <a:cxn ang="0">
                        <a:pos x="11" y="237"/>
                      </a:cxn>
                      <a:cxn ang="0">
                        <a:pos x="29" y="229"/>
                      </a:cxn>
                      <a:cxn ang="0">
                        <a:pos x="44" y="225"/>
                      </a:cxn>
                      <a:cxn ang="0">
                        <a:pos x="39" y="204"/>
                      </a:cxn>
                      <a:cxn ang="0">
                        <a:pos x="18" y="188"/>
                      </a:cxn>
                      <a:cxn ang="0">
                        <a:pos x="11" y="169"/>
                      </a:cxn>
                      <a:cxn ang="0">
                        <a:pos x="20" y="148"/>
                      </a:cxn>
                      <a:cxn ang="0">
                        <a:pos x="48" y="136"/>
                      </a:cxn>
                      <a:cxn ang="0">
                        <a:pos x="35" y="120"/>
                      </a:cxn>
                      <a:cxn ang="0">
                        <a:pos x="35" y="97"/>
                      </a:cxn>
                      <a:cxn ang="0">
                        <a:pos x="55" y="85"/>
                      </a:cxn>
                      <a:cxn ang="0">
                        <a:pos x="46" y="64"/>
                      </a:cxn>
                      <a:cxn ang="0">
                        <a:pos x="59" y="39"/>
                      </a:cxn>
                      <a:cxn ang="0">
                        <a:pos x="77" y="27"/>
                      </a:cxn>
                      <a:cxn ang="0">
                        <a:pos x="106" y="23"/>
                      </a:cxn>
                      <a:cxn ang="0">
                        <a:pos x="121" y="27"/>
                      </a:cxn>
                      <a:cxn ang="0">
                        <a:pos x="137" y="28"/>
                      </a:cxn>
                      <a:cxn ang="0">
                        <a:pos x="164" y="18"/>
                      </a:cxn>
                      <a:cxn ang="0">
                        <a:pos x="212" y="0"/>
                      </a:cxn>
                    </a:cxnLst>
                    <a:rect l="0" t="0" r="r" b="b"/>
                    <a:pathLst>
                      <a:path w="281" h="360">
                        <a:moveTo>
                          <a:pt x="212" y="0"/>
                        </a:moveTo>
                        <a:lnTo>
                          <a:pt x="239" y="7"/>
                        </a:lnTo>
                        <a:lnTo>
                          <a:pt x="256" y="28"/>
                        </a:lnTo>
                        <a:lnTo>
                          <a:pt x="258" y="49"/>
                        </a:lnTo>
                        <a:lnTo>
                          <a:pt x="248" y="67"/>
                        </a:lnTo>
                        <a:lnTo>
                          <a:pt x="263" y="76"/>
                        </a:lnTo>
                        <a:lnTo>
                          <a:pt x="280" y="99"/>
                        </a:lnTo>
                        <a:lnTo>
                          <a:pt x="281" y="125"/>
                        </a:lnTo>
                        <a:lnTo>
                          <a:pt x="265" y="143"/>
                        </a:lnTo>
                        <a:lnTo>
                          <a:pt x="239" y="155"/>
                        </a:lnTo>
                        <a:lnTo>
                          <a:pt x="256" y="181"/>
                        </a:lnTo>
                        <a:lnTo>
                          <a:pt x="258" y="211"/>
                        </a:lnTo>
                        <a:lnTo>
                          <a:pt x="241" y="234"/>
                        </a:lnTo>
                        <a:lnTo>
                          <a:pt x="208" y="245"/>
                        </a:lnTo>
                        <a:lnTo>
                          <a:pt x="157" y="237"/>
                        </a:lnTo>
                        <a:lnTo>
                          <a:pt x="159" y="262"/>
                        </a:lnTo>
                        <a:lnTo>
                          <a:pt x="157" y="299"/>
                        </a:lnTo>
                        <a:lnTo>
                          <a:pt x="148" y="327"/>
                        </a:lnTo>
                        <a:lnTo>
                          <a:pt x="133" y="346"/>
                        </a:lnTo>
                        <a:lnTo>
                          <a:pt x="113" y="359"/>
                        </a:lnTo>
                        <a:lnTo>
                          <a:pt x="84" y="360"/>
                        </a:lnTo>
                        <a:lnTo>
                          <a:pt x="49" y="348"/>
                        </a:lnTo>
                        <a:lnTo>
                          <a:pt x="29" y="325"/>
                        </a:lnTo>
                        <a:lnTo>
                          <a:pt x="6" y="285"/>
                        </a:lnTo>
                        <a:lnTo>
                          <a:pt x="0" y="255"/>
                        </a:lnTo>
                        <a:lnTo>
                          <a:pt x="11" y="237"/>
                        </a:lnTo>
                        <a:lnTo>
                          <a:pt x="29" y="229"/>
                        </a:lnTo>
                        <a:lnTo>
                          <a:pt x="44" y="225"/>
                        </a:lnTo>
                        <a:lnTo>
                          <a:pt x="39" y="204"/>
                        </a:lnTo>
                        <a:lnTo>
                          <a:pt x="18" y="188"/>
                        </a:lnTo>
                        <a:lnTo>
                          <a:pt x="11" y="169"/>
                        </a:lnTo>
                        <a:lnTo>
                          <a:pt x="20" y="148"/>
                        </a:lnTo>
                        <a:lnTo>
                          <a:pt x="48" y="136"/>
                        </a:lnTo>
                        <a:lnTo>
                          <a:pt x="35" y="120"/>
                        </a:lnTo>
                        <a:lnTo>
                          <a:pt x="35" y="97"/>
                        </a:lnTo>
                        <a:lnTo>
                          <a:pt x="55" y="85"/>
                        </a:lnTo>
                        <a:lnTo>
                          <a:pt x="46" y="64"/>
                        </a:lnTo>
                        <a:lnTo>
                          <a:pt x="59" y="39"/>
                        </a:lnTo>
                        <a:lnTo>
                          <a:pt x="77" y="27"/>
                        </a:lnTo>
                        <a:lnTo>
                          <a:pt x="106" y="23"/>
                        </a:lnTo>
                        <a:lnTo>
                          <a:pt x="121" y="27"/>
                        </a:lnTo>
                        <a:lnTo>
                          <a:pt x="137" y="28"/>
                        </a:lnTo>
                        <a:lnTo>
                          <a:pt x="164" y="18"/>
                        </a:lnTo>
                        <a:lnTo>
                          <a:pt x="212" y="0"/>
                        </a:lnTo>
                        <a:close/>
                      </a:path>
                    </a:pathLst>
                  </a:custGeom>
                  <a:solidFill>
                    <a:srgbClr val="E0A080"/>
                  </a:solid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48" name="Freeform 52"/>
                  <p:cNvSpPr>
                    <a:spLocks/>
                  </p:cNvSpPr>
                  <p:nvPr/>
                </p:nvSpPr>
                <p:spPr bwMode="auto">
                  <a:xfrm>
                    <a:off x="1406" y="808"/>
                    <a:ext cx="71" cy="12"/>
                  </a:xfrm>
                  <a:custGeom>
                    <a:avLst/>
                    <a:gdLst/>
                    <a:ahLst/>
                    <a:cxnLst>
                      <a:cxn ang="0">
                        <a:pos x="0" y="6"/>
                      </a:cxn>
                      <a:cxn ang="0">
                        <a:pos x="22" y="16"/>
                      </a:cxn>
                      <a:cxn ang="0">
                        <a:pos x="56" y="25"/>
                      </a:cxn>
                      <a:cxn ang="0">
                        <a:pos x="89" y="20"/>
                      </a:cxn>
                      <a:cxn ang="0">
                        <a:pos x="122" y="11"/>
                      </a:cxn>
                      <a:cxn ang="0">
                        <a:pos x="142" y="0"/>
                      </a:cxn>
                    </a:cxnLst>
                    <a:rect l="0" t="0" r="r" b="b"/>
                    <a:pathLst>
                      <a:path w="142" h="25">
                        <a:moveTo>
                          <a:pt x="0" y="6"/>
                        </a:moveTo>
                        <a:lnTo>
                          <a:pt x="22" y="16"/>
                        </a:lnTo>
                        <a:lnTo>
                          <a:pt x="56" y="25"/>
                        </a:lnTo>
                        <a:lnTo>
                          <a:pt x="89" y="20"/>
                        </a:lnTo>
                        <a:lnTo>
                          <a:pt x="122" y="11"/>
                        </a:lnTo>
                        <a:lnTo>
                          <a:pt x="142" y="0"/>
                        </a:lnTo>
                      </a:path>
                    </a:pathLst>
                  </a:cu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47" name="Freeform 51"/>
                  <p:cNvSpPr>
                    <a:spLocks/>
                  </p:cNvSpPr>
                  <p:nvPr/>
                </p:nvSpPr>
                <p:spPr bwMode="auto">
                  <a:xfrm>
                    <a:off x="1392" y="840"/>
                    <a:ext cx="43" cy="12"/>
                  </a:xfrm>
                  <a:custGeom>
                    <a:avLst/>
                    <a:gdLst/>
                    <a:ahLst/>
                    <a:cxnLst>
                      <a:cxn ang="0">
                        <a:pos x="86" y="24"/>
                      </a:cxn>
                      <a:cxn ang="0">
                        <a:pos x="61" y="22"/>
                      </a:cxn>
                      <a:cxn ang="0">
                        <a:pos x="31" y="15"/>
                      </a:cxn>
                      <a:cxn ang="0">
                        <a:pos x="0" y="0"/>
                      </a:cxn>
                    </a:cxnLst>
                    <a:rect l="0" t="0" r="r" b="b"/>
                    <a:pathLst>
                      <a:path w="86" h="24">
                        <a:moveTo>
                          <a:pt x="86" y="24"/>
                        </a:moveTo>
                        <a:lnTo>
                          <a:pt x="61" y="22"/>
                        </a:lnTo>
                        <a:lnTo>
                          <a:pt x="31" y="15"/>
                        </a:lnTo>
                        <a:lnTo>
                          <a:pt x="0" y="0"/>
                        </a:lnTo>
                      </a:path>
                    </a:pathLst>
                  </a:cu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46" name="Freeform 50"/>
                  <p:cNvSpPr>
                    <a:spLocks/>
                  </p:cNvSpPr>
                  <p:nvPr/>
                </p:nvSpPr>
                <p:spPr bwMode="auto">
                  <a:xfrm>
                    <a:off x="1389" y="854"/>
                    <a:ext cx="39" cy="17"/>
                  </a:xfrm>
                  <a:custGeom>
                    <a:avLst/>
                    <a:gdLst/>
                    <a:ahLst/>
                    <a:cxnLst>
                      <a:cxn ang="0">
                        <a:pos x="79" y="35"/>
                      </a:cxn>
                      <a:cxn ang="0">
                        <a:pos x="57" y="24"/>
                      </a:cxn>
                      <a:cxn ang="0">
                        <a:pos x="37" y="24"/>
                      </a:cxn>
                      <a:cxn ang="0">
                        <a:pos x="16" y="35"/>
                      </a:cxn>
                      <a:cxn ang="0">
                        <a:pos x="11" y="17"/>
                      </a:cxn>
                      <a:cxn ang="0">
                        <a:pos x="0" y="0"/>
                      </a:cxn>
                    </a:cxnLst>
                    <a:rect l="0" t="0" r="r" b="b"/>
                    <a:pathLst>
                      <a:path w="79" h="35">
                        <a:moveTo>
                          <a:pt x="79" y="35"/>
                        </a:moveTo>
                        <a:lnTo>
                          <a:pt x="57" y="24"/>
                        </a:lnTo>
                        <a:lnTo>
                          <a:pt x="37" y="24"/>
                        </a:lnTo>
                        <a:lnTo>
                          <a:pt x="16" y="35"/>
                        </a:lnTo>
                        <a:lnTo>
                          <a:pt x="11" y="17"/>
                        </a:lnTo>
                        <a:lnTo>
                          <a:pt x="0" y="0"/>
                        </a:lnTo>
                      </a:path>
                    </a:pathLst>
                  </a:cu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45" name="Freeform 49"/>
                  <p:cNvSpPr>
                    <a:spLocks/>
                  </p:cNvSpPr>
                  <p:nvPr/>
                </p:nvSpPr>
                <p:spPr bwMode="auto">
                  <a:xfrm>
                    <a:off x="1407" y="769"/>
                    <a:ext cx="71" cy="15"/>
                  </a:xfrm>
                  <a:custGeom>
                    <a:avLst/>
                    <a:gdLst/>
                    <a:ahLst/>
                    <a:cxnLst>
                      <a:cxn ang="0">
                        <a:pos x="142" y="0"/>
                      </a:cxn>
                      <a:cxn ang="0">
                        <a:pos x="122" y="6"/>
                      </a:cxn>
                      <a:cxn ang="0">
                        <a:pos x="102" y="11"/>
                      </a:cxn>
                      <a:cxn ang="0">
                        <a:pos x="87" y="18"/>
                      </a:cxn>
                      <a:cxn ang="0">
                        <a:pos x="71" y="27"/>
                      </a:cxn>
                      <a:cxn ang="0">
                        <a:pos x="51" y="32"/>
                      </a:cxn>
                      <a:cxn ang="0">
                        <a:pos x="32" y="28"/>
                      </a:cxn>
                      <a:cxn ang="0">
                        <a:pos x="14" y="21"/>
                      </a:cxn>
                      <a:cxn ang="0">
                        <a:pos x="0" y="14"/>
                      </a:cxn>
                    </a:cxnLst>
                    <a:rect l="0" t="0" r="r" b="b"/>
                    <a:pathLst>
                      <a:path w="142" h="32">
                        <a:moveTo>
                          <a:pt x="142" y="0"/>
                        </a:moveTo>
                        <a:lnTo>
                          <a:pt x="122" y="6"/>
                        </a:lnTo>
                        <a:lnTo>
                          <a:pt x="102" y="11"/>
                        </a:lnTo>
                        <a:lnTo>
                          <a:pt x="87" y="18"/>
                        </a:lnTo>
                        <a:lnTo>
                          <a:pt x="71" y="27"/>
                        </a:lnTo>
                        <a:lnTo>
                          <a:pt x="51" y="32"/>
                        </a:lnTo>
                        <a:lnTo>
                          <a:pt x="32" y="28"/>
                        </a:lnTo>
                        <a:lnTo>
                          <a:pt x="14" y="21"/>
                        </a:lnTo>
                        <a:lnTo>
                          <a:pt x="0" y="14"/>
                        </a:lnTo>
                      </a:path>
                    </a:pathLst>
                  </a:cu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grpSp>
        </p:grpSp>
        <p:grpSp>
          <p:nvGrpSpPr>
            <p:cNvPr id="234528" name="Group 32"/>
            <p:cNvGrpSpPr>
              <a:grpSpLocks/>
            </p:cNvGrpSpPr>
            <p:nvPr/>
          </p:nvGrpSpPr>
          <p:grpSpPr bwMode="auto">
            <a:xfrm>
              <a:off x="1230" y="139"/>
              <a:ext cx="348" cy="546"/>
              <a:chOff x="1230" y="139"/>
              <a:chExt cx="348" cy="546"/>
            </a:xfrm>
          </p:grpSpPr>
          <p:grpSp>
            <p:nvGrpSpPr>
              <p:cNvPr id="234530" name="Group 34"/>
              <p:cNvGrpSpPr>
                <a:grpSpLocks/>
              </p:cNvGrpSpPr>
              <p:nvPr/>
            </p:nvGrpSpPr>
            <p:grpSpPr bwMode="auto">
              <a:xfrm>
                <a:off x="1230" y="225"/>
                <a:ext cx="294" cy="460"/>
                <a:chOff x="1230" y="225"/>
                <a:chExt cx="294" cy="460"/>
              </a:xfrm>
            </p:grpSpPr>
            <p:sp>
              <p:nvSpPr>
                <p:cNvPr id="234541" name="Freeform 45"/>
                <p:cNvSpPr>
                  <a:spLocks/>
                </p:cNvSpPr>
                <p:nvPr/>
              </p:nvSpPr>
              <p:spPr bwMode="auto">
                <a:xfrm>
                  <a:off x="1230" y="225"/>
                  <a:ext cx="294" cy="460"/>
                </a:xfrm>
                <a:custGeom>
                  <a:avLst/>
                  <a:gdLst/>
                  <a:ahLst/>
                  <a:cxnLst>
                    <a:cxn ang="0">
                      <a:pos x="19" y="249"/>
                    </a:cxn>
                    <a:cxn ang="0">
                      <a:pos x="6" y="305"/>
                    </a:cxn>
                    <a:cxn ang="0">
                      <a:pos x="0" y="362"/>
                    </a:cxn>
                    <a:cxn ang="0">
                      <a:pos x="15" y="486"/>
                    </a:cxn>
                    <a:cxn ang="0">
                      <a:pos x="26" y="594"/>
                    </a:cxn>
                    <a:cxn ang="0">
                      <a:pos x="53" y="659"/>
                    </a:cxn>
                    <a:cxn ang="0">
                      <a:pos x="83" y="738"/>
                    </a:cxn>
                    <a:cxn ang="0">
                      <a:pos x="101" y="778"/>
                    </a:cxn>
                    <a:cxn ang="0">
                      <a:pos x="125" y="831"/>
                    </a:cxn>
                    <a:cxn ang="0">
                      <a:pos x="143" y="873"/>
                    </a:cxn>
                    <a:cxn ang="0">
                      <a:pos x="163" y="903"/>
                    </a:cxn>
                    <a:cxn ang="0">
                      <a:pos x="181" y="917"/>
                    </a:cxn>
                    <a:cxn ang="0">
                      <a:pos x="203" y="920"/>
                    </a:cxn>
                    <a:cxn ang="0">
                      <a:pos x="225" y="913"/>
                    </a:cxn>
                    <a:cxn ang="0">
                      <a:pos x="241" y="915"/>
                    </a:cxn>
                    <a:cxn ang="0">
                      <a:pos x="254" y="910"/>
                    </a:cxn>
                    <a:cxn ang="0">
                      <a:pos x="272" y="885"/>
                    </a:cxn>
                    <a:cxn ang="0">
                      <a:pos x="298" y="833"/>
                    </a:cxn>
                    <a:cxn ang="0">
                      <a:pos x="320" y="769"/>
                    </a:cxn>
                    <a:cxn ang="0">
                      <a:pos x="336" y="713"/>
                    </a:cxn>
                    <a:cxn ang="0">
                      <a:pos x="344" y="662"/>
                    </a:cxn>
                    <a:cxn ang="0">
                      <a:pos x="356" y="625"/>
                    </a:cxn>
                    <a:cxn ang="0">
                      <a:pos x="378" y="580"/>
                    </a:cxn>
                    <a:cxn ang="0">
                      <a:pos x="402" y="546"/>
                    </a:cxn>
                    <a:cxn ang="0">
                      <a:pos x="380" y="525"/>
                    </a:cxn>
                    <a:cxn ang="0">
                      <a:pos x="353" y="511"/>
                    </a:cxn>
                    <a:cxn ang="0">
                      <a:pos x="375" y="485"/>
                    </a:cxn>
                    <a:cxn ang="0">
                      <a:pos x="378" y="458"/>
                    </a:cxn>
                    <a:cxn ang="0">
                      <a:pos x="386" y="441"/>
                    </a:cxn>
                    <a:cxn ang="0">
                      <a:pos x="400" y="421"/>
                    </a:cxn>
                    <a:cxn ang="0">
                      <a:pos x="411" y="430"/>
                    </a:cxn>
                    <a:cxn ang="0">
                      <a:pos x="424" y="436"/>
                    </a:cxn>
                    <a:cxn ang="0">
                      <a:pos x="437" y="455"/>
                    </a:cxn>
                    <a:cxn ang="0">
                      <a:pos x="442" y="479"/>
                    </a:cxn>
                    <a:cxn ang="0">
                      <a:pos x="451" y="488"/>
                    </a:cxn>
                    <a:cxn ang="0">
                      <a:pos x="470" y="490"/>
                    </a:cxn>
                    <a:cxn ang="0">
                      <a:pos x="482" y="483"/>
                    </a:cxn>
                    <a:cxn ang="0">
                      <a:pos x="492" y="465"/>
                    </a:cxn>
                    <a:cxn ang="0">
                      <a:pos x="504" y="414"/>
                    </a:cxn>
                    <a:cxn ang="0">
                      <a:pos x="530" y="383"/>
                    </a:cxn>
                    <a:cxn ang="0">
                      <a:pos x="546" y="363"/>
                    </a:cxn>
                    <a:cxn ang="0">
                      <a:pos x="552" y="341"/>
                    </a:cxn>
                    <a:cxn ang="0">
                      <a:pos x="537" y="291"/>
                    </a:cxn>
                    <a:cxn ang="0">
                      <a:pos x="526" y="263"/>
                    </a:cxn>
                    <a:cxn ang="0">
                      <a:pos x="539" y="230"/>
                    </a:cxn>
                    <a:cxn ang="0">
                      <a:pos x="568" y="200"/>
                    </a:cxn>
                    <a:cxn ang="0">
                      <a:pos x="588" y="174"/>
                    </a:cxn>
                    <a:cxn ang="0">
                      <a:pos x="574" y="112"/>
                    </a:cxn>
                    <a:cxn ang="0">
                      <a:pos x="541" y="61"/>
                    </a:cxn>
                    <a:cxn ang="0">
                      <a:pos x="460" y="19"/>
                    </a:cxn>
                    <a:cxn ang="0">
                      <a:pos x="376" y="0"/>
                    </a:cxn>
                    <a:cxn ang="0">
                      <a:pos x="291" y="7"/>
                    </a:cxn>
                    <a:cxn ang="0">
                      <a:pos x="196" y="38"/>
                    </a:cxn>
                    <a:cxn ang="0">
                      <a:pos x="167" y="70"/>
                    </a:cxn>
                    <a:cxn ang="0">
                      <a:pos x="152" y="102"/>
                    </a:cxn>
                    <a:cxn ang="0">
                      <a:pos x="139" y="146"/>
                    </a:cxn>
                    <a:cxn ang="0">
                      <a:pos x="128" y="167"/>
                    </a:cxn>
                    <a:cxn ang="0">
                      <a:pos x="64" y="202"/>
                    </a:cxn>
                    <a:cxn ang="0">
                      <a:pos x="37" y="225"/>
                    </a:cxn>
                    <a:cxn ang="0">
                      <a:pos x="19" y="249"/>
                    </a:cxn>
                  </a:cxnLst>
                  <a:rect l="0" t="0" r="r" b="b"/>
                  <a:pathLst>
                    <a:path w="588" h="920">
                      <a:moveTo>
                        <a:pt x="19" y="249"/>
                      </a:moveTo>
                      <a:lnTo>
                        <a:pt x="6" y="305"/>
                      </a:lnTo>
                      <a:lnTo>
                        <a:pt x="0" y="362"/>
                      </a:lnTo>
                      <a:lnTo>
                        <a:pt x="15" y="486"/>
                      </a:lnTo>
                      <a:lnTo>
                        <a:pt x="26" y="594"/>
                      </a:lnTo>
                      <a:lnTo>
                        <a:pt x="53" y="659"/>
                      </a:lnTo>
                      <a:lnTo>
                        <a:pt x="83" y="738"/>
                      </a:lnTo>
                      <a:lnTo>
                        <a:pt x="101" y="778"/>
                      </a:lnTo>
                      <a:lnTo>
                        <a:pt x="125" y="831"/>
                      </a:lnTo>
                      <a:lnTo>
                        <a:pt x="143" y="873"/>
                      </a:lnTo>
                      <a:lnTo>
                        <a:pt x="163" y="903"/>
                      </a:lnTo>
                      <a:lnTo>
                        <a:pt x="181" y="917"/>
                      </a:lnTo>
                      <a:lnTo>
                        <a:pt x="203" y="920"/>
                      </a:lnTo>
                      <a:lnTo>
                        <a:pt x="225" y="913"/>
                      </a:lnTo>
                      <a:lnTo>
                        <a:pt x="241" y="915"/>
                      </a:lnTo>
                      <a:lnTo>
                        <a:pt x="254" y="910"/>
                      </a:lnTo>
                      <a:lnTo>
                        <a:pt x="272" y="885"/>
                      </a:lnTo>
                      <a:lnTo>
                        <a:pt x="298" y="833"/>
                      </a:lnTo>
                      <a:lnTo>
                        <a:pt x="320" y="769"/>
                      </a:lnTo>
                      <a:lnTo>
                        <a:pt x="336" y="713"/>
                      </a:lnTo>
                      <a:lnTo>
                        <a:pt x="344" y="662"/>
                      </a:lnTo>
                      <a:lnTo>
                        <a:pt x="356" y="625"/>
                      </a:lnTo>
                      <a:lnTo>
                        <a:pt x="378" y="580"/>
                      </a:lnTo>
                      <a:lnTo>
                        <a:pt x="402" y="546"/>
                      </a:lnTo>
                      <a:lnTo>
                        <a:pt x="380" y="525"/>
                      </a:lnTo>
                      <a:lnTo>
                        <a:pt x="353" y="511"/>
                      </a:lnTo>
                      <a:lnTo>
                        <a:pt x="375" y="485"/>
                      </a:lnTo>
                      <a:lnTo>
                        <a:pt x="378" y="458"/>
                      </a:lnTo>
                      <a:lnTo>
                        <a:pt x="386" y="441"/>
                      </a:lnTo>
                      <a:lnTo>
                        <a:pt x="400" y="421"/>
                      </a:lnTo>
                      <a:lnTo>
                        <a:pt x="411" y="430"/>
                      </a:lnTo>
                      <a:lnTo>
                        <a:pt x="424" y="436"/>
                      </a:lnTo>
                      <a:lnTo>
                        <a:pt x="437" y="455"/>
                      </a:lnTo>
                      <a:lnTo>
                        <a:pt x="442" y="479"/>
                      </a:lnTo>
                      <a:lnTo>
                        <a:pt x="451" y="488"/>
                      </a:lnTo>
                      <a:lnTo>
                        <a:pt x="470" y="490"/>
                      </a:lnTo>
                      <a:lnTo>
                        <a:pt x="482" y="483"/>
                      </a:lnTo>
                      <a:lnTo>
                        <a:pt x="492" y="465"/>
                      </a:lnTo>
                      <a:lnTo>
                        <a:pt x="504" y="414"/>
                      </a:lnTo>
                      <a:lnTo>
                        <a:pt x="530" y="383"/>
                      </a:lnTo>
                      <a:lnTo>
                        <a:pt x="546" y="363"/>
                      </a:lnTo>
                      <a:lnTo>
                        <a:pt x="552" y="341"/>
                      </a:lnTo>
                      <a:lnTo>
                        <a:pt x="537" y="291"/>
                      </a:lnTo>
                      <a:lnTo>
                        <a:pt x="526" y="263"/>
                      </a:lnTo>
                      <a:lnTo>
                        <a:pt x="539" y="230"/>
                      </a:lnTo>
                      <a:lnTo>
                        <a:pt x="568" y="200"/>
                      </a:lnTo>
                      <a:lnTo>
                        <a:pt x="588" y="174"/>
                      </a:lnTo>
                      <a:lnTo>
                        <a:pt x="574" y="112"/>
                      </a:lnTo>
                      <a:lnTo>
                        <a:pt x="541" y="61"/>
                      </a:lnTo>
                      <a:lnTo>
                        <a:pt x="460" y="19"/>
                      </a:lnTo>
                      <a:lnTo>
                        <a:pt x="376" y="0"/>
                      </a:lnTo>
                      <a:lnTo>
                        <a:pt x="291" y="7"/>
                      </a:lnTo>
                      <a:lnTo>
                        <a:pt x="196" y="38"/>
                      </a:lnTo>
                      <a:lnTo>
                        <a:pt x="167" y="70"/>
                      </a:lnTo>
                      <a:lnTo>
                        <a:pt x="152" y="102"/>
                      </a:lnTo>
                      <a:lnTo>
                        <a:pt x="139" y="146"/>
                      </a:lnTo>
                      <a:lnTo>
                        <a:pt x="128" y="167"/>
                      </a:lnTo>
                      <a:lnTo>
                        <a:pt x="64" y="202"/>
                      </a:lnTo>
                      <a:lnTo>
                        <a:pt x="37" y="225"/>
                      </a:lnTo>
                      <a:lnTo>
                        <a:pt x="19" y="249"/>
                      </a:lnTo>
                      <a:close/>
                    </a:path>
                  </a:pathLst>
                </a:custGeom>
                <a:solidFill>
                  <a:srgbClr val="E0A080"/>
                </a:solid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234531" name="Group 35"/>
                <p:cNvGrpSpPr>
                  <a:grpSpLocks/>
                </p:cNvGrpSpPr>
                <p:nvPr/>
              </p:nvGrpSpPr>
              <p:grpSpPr bwMode="auto">
                <a:xfrm>
                  <a:off x="1264" y="293"/>
                  <a:ext cx="229" cy="245"/>
                  <a:chOff x="1264" y="293"/>
                  <a:chExt cx="229" cy="245"/>
                </a:xfrm>
              </p:grpSpPr>
              <p:grpSp>
                <p:nvGrpSpPr>
                  <p:cNvPr id="234533" name="Group 37"/>
                  <p:cNvGrpSpPr>
                    <a:grpSpLocks/>
                  </p:cNvGrpSpPr>
                  <p:nvPr/>
                </p:nvGrpSpPr>
                <p:grpSpPr bwMode="auto">
                  <a:xfrm>
                    <a:off x="1264" y="293"/>
                    <a:ext cx="229" cy="245"/>
                    <a:chOff x="1264" y="293"/>
                    <a:chExt cx="229" cy="245"/>
                  </a:xfrm>
                </p:grpSpPr>
                <p:sp>
                  <p:nvSpPr>
                    <p:cNvPr id="234540" name="Freeform 44"/>
                    <p:cNvSpPr>
                      <a:spLocks/>
                    </p:cNvSpPr>
                    <p:nvPr/>
                  </p:nvSpPr>
                  <p:spPr bwMode="auto">
                    <a:xfrm>
                      <a:off x="1264" y="319"/>
                      <a:ext cx="69" cy="219"/>
                    </a:xfrm>
                    <a:custGeom>
                      <a:avLst/>
                      <a:gdLst/>
                      <a:ahLst/>
                      <a:cxnLst>
                        <a:cxn ang="0">
                          <a:pos x="3" y="437"/>
                        </a:cxn>
                        <a:cxn ang="0">
                          <a:pos x="22" y="395"/>
                        </a:cxn>
                        <a:cxn ang="0">
                          <a:pos x="33" y="365"/>
                        </a:cxn>
                        <a:cxn ang="0">
                          <a:pos x="27" y="313"/>
                        </a:cxn>
                        <a:cxn ang="0">
                          <a:pos x="11" y="265"/>
                        </a:cxn>
                        <a:cxn ang="0">
                          <a:pos x="0" y="211"/>
                        </a:cxn>
                        <a:cxn ang="0">
                          <a:pos x="3" y="167"/>
                        </a:cxn>
                        <a:cxn ang="0">
                          <a:pos x="31" y="121"/>
                        </a:cxn>
                        <a:cxn ang="0">
                          <a:pos x="58" y="91"/>
                        </a:cxn>
                        <a:cxn ang="0">
                          <a:pos x="98" y="63"/>
                        </a:cxn>
                        <a:cxn ang="0">
                          <a:pos x="137" y="49"/>
                        </a:cxn>
                        <a:cxn ang="0">
                          <a:pos x="115" y="47"/>
                        </a:cxn>
                        <a:cxn ang="0">
                          <a:pos x="100" y="42"/>
                        </a:cxn>
                        <a:cxn ang="0">
                          <a:pos x="91" y="31"/>
                        </a:cxn>
                        <a:cxn ang="0">
                          <a:pos x="84" y="12"/>
                        </a:cxn>
                        <a:cxn ang="0">
                          <a:pos x="87" y="0"/>
                        </a:cxn>
                      </a:cxnLst>
                      <a:rect l="0" t="0" r="r" b="b"/>
                      <a:pathLst>
                        <a:path w="137" h="437">
                          <a:moveTo>
                            <a:pt x="3" y="437"/>
                          </a:moveTo>
                          <a:lnTo>
                            <a:pt x="22" y="395"/>
                          </a:lnTo>
                          <a:lnTo>
                            <a:pt x="33" y="365"/>
                          </a:lnTo>
                          <a:lnTo>
                            <a:pt x="27" y="313"/>
                          </a:lnTo>
                          <a:lnTo>
                            <a:pt x="11" y="265"/>
                          </a:lnTo>
                          <a:lnTo>
                            <a:pt x="0" y="211"/>
                          </a:lnTo>
                          <a:lnTo>
                            <a:pt x="3" y="167"/>
                          </a:lnTo>
                          <a:lnTo>
                            <a:pt x="31" y="121"/>
                          </a:lnTo>
                          <a:lnTo>
                            <a:pt x="58" y="91"/>
                          </a:lnTo>
                          <a:lnTo>
                            <a:pt x="98" y="63"/>
                          </a:lnTo>
                          <a:lnTo>
                            <a:pt x="137" y="49"/>
                          </a:lnTo>
                          <a:lnTo>
                            <a:pt x="115" y="47"/>
                          </a:lnTo>
                          <a:lnTo>
                            <a:pt x="100" y="42"/>
                          </a:lnTo>
                          <a:lnTo>
                            <a:pt x="91" y="31"/>
                          </a:lnTo>
                          <a:lnTo>
                            <a:pt x="84" y="12"/>
                          </a:lnTo>
                          <a:lnTo>
                            <a:pt x="87" y="0"/>
                          </a:lnTo>
                        </a:path>
                      </a:pathLst>
                    </a:cu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39" name="Freeform 43"/>
                    <p:cNvSpPr>
                      <a:spLocks/>
                    </p:cNvSpPr>
                    <p:nvPr/>
                  </p:nvSpPr>
                  <p:spPr bwMode="auto">
                    <a:xfrm>
                      <a:off x="1361" y="355"/>
                      <a:ext cx="80" cy="31"/>
                    </a:xfrm>
                    <a:custGeom>
                      <a:avLst/>
                      <a:gdLst/>
                      <a:ahLst/>
                      <a:cxnLst>
                        <a:cxn ang="0">
                          <a:pos x="0" y="31"/>
                        </a:cxn>
                        <a:cxn ang="0">
                          <a:pos x="31" y="49"/>
                        </a:cxn>
                        <a:cxn ang="0">
                          <a:pos x="62" y="60"/>
                        </a:cxn>
                        <a:cxn ang="0">
                          <a:pos x="97" y="61"/>
                        </a:cxn>
                        <a:cxn ang="0">
                          <a:pos x="123" y="60"/>
                        </a:cxn>
                        <a:cxn ang="0">
                          <a:pos x="146" y="53"/>
                        </a:cxn>
                        <a:cxn ang="0">
                          <a:pos x="161" y="35"/>
                        </a:cxn>
                        <a:cxn ang="0">
                          <a:pos x="161" y="14"/>
                        </a:cxn>
                        <a:cxn ang="0">
                          <a:pos x="143" y="3"/>
                        </a:cxn>
                        <a:cxn ang="0">
                          <a:pos x="121" y="0"/>
                        </a:cxn>
                        <a:cxn ang="0">
                          <a:pos x="92" y="7"/>
                        </a:cxn>
                      </a:cxnLst>
                      <a:rect l="0" t="0" r="r" b="b"/>
                      <a:pathLst>
                        <a:path w="161" h="61">
                          <a:moveTo>
                            <a:pt x="0" y="31"/>
                          </a:moveTo>
                          <a:lnTo>
                            <a:pt x="31" y="49"/>
                          </a:lnTo>
                          <a:lnTo>
                            <a:pt x="62" y="60"/>
                          </a:lnTo>
                          <a:lnTo>
                            <a:pt x="97" y="61"/>
                          </a:lnTo>
                          <a:lnTo>
                            <a:pt x="123" y="60"/>
                          </a:lnTo>
                          <a:lnTo>
                            <a:pt x="146" y="53"/>
                          </a:lnTo>
                          <a:lnTo>
                            <a:pt x="161" y="35"/>
                          </a:lnTo>
                          <a:lnTo>
                            <a:pt x="161" y="14"/>
                          </a:lnTo>
                          <a:lnTo>
                            <a:pt x="143" y="3"/>
                          </a:lnTo>
                          <a:lnTo>
                            <a:pt x="121" y="0"/>
                          </a:lnTo>
                          <a:lnTo>
                            <a:pt x="92" y="7"/>
                          </a:lnTo>
                        </a:path>
                      </a:pathLst>
                    </a:cu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38" name="Freeform 42"/>
                    <p:cNvSpPr>
                      <a:spLocks/>
                    </p:cNvSpPr>
                    <p:nvPr/>
                  </p:nvSpPr>
                  <p:spPr bwMode="auto">
                    <a:xfrm>
                      <a:off x="1341" y="424"/>
                      <a:ext cx="37" cy="46"/>
                    </a:xfrm>
                    <a:custGeom>
                      <a:avLst/>
                      <a:gdLst/>
                      <a:ahLst/>
                      <a:cxnLst>
                        <a:cxn ang="0">
                          <a:pos x="73" y="0"/>
                        </a:cxn>
                        <a:cxn ang="0">
                          <a:pos x="44" y="12"/>
                        </a:cxn>
                        <a:cxn ang="0">
                          <a:pos x="20" y="33"/>
                        </a:cxn>
                        <a:cxn ang="0">
                          <a:pos x="6" y="63"/>
                        </a:cxn>
                        <a:cxn ang="0">
                          <a:pos x="0" y="91"/>
                        </a:cxn>
                      </a:cxnLst>
                      <a:rect l="0" t="0" r="r" b="b"/>
                      <a:pathLst>
                        <a:path w="73" h="91">
                          <a:moveTo>
                            <a:pt x="73" y="0"/>
                          </a:moveTo>
                          <a:lnTo>
                            <a:pt x="44" y="12"/>
                          </a:lnTo>
                          <a:lnTo>
                            <a:pt x="20" y="33"/>
                          </a:lnTo>
                          <a:lnTo>
                            <a:pt x="6" y="63"/>
                          </a:lnTo>
                          <a:lnTo>
                            <a:pt x="0" y="91"/>
                          </a:lnTo>
                        </a:path>
                      </a:pathLst>
                    </a:cu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37" name="Freeform 41"/>
                    <p:cNvSpPr>
                      <a:spLocks/>
                    </p:cNvSpPr>
                    <p:nvPr/>
                  </p:nvSpPr>
                  <p:spPr bwMode="auto">
                    <a:xfrm>
                      <a:off x="1422" y="313"/>
                      <a:ext cx="30" cy="35"/>
                    </a:xfrm>
                    <a:custGeom>
                      <a:avLst/>
                      <a:gdLst/>
                      <a:ahLst/>
                      <a:cxnLst>
                        <a:cxn ang="0">
                          <a:pos x="0" y="0"/>
                        </a:cxn>
                        <a:cxn ang="0">
                          <a:pos x="27" y="71"/>
                        </a:cxn>
                        <a:cxn ang="0">
                          <a:pos x="31" y="53"/>
                        </a:cxn>
                        <a:cxn ang="0">
                          <a:pos x="42" y="43"/>
                        </a:cxn>
                        <a:cxn ang="0">
                          <a:pos x="58" y="44"/>
                        </a:cxn>
                      </a:cxnLst>
                      <a:rect l="0" t="0" r="r" b="b"/>
                      <a:pathLst>
                        <a:path w="58" h="71">
                          <a:moveTo>
                            <a:pt x="0" y="0"/>
                          </a:moveTo>
                          <a:lnTo>
                            <a:pt x="27" y="71"/>
                          </a:lnTo>
                          <a:lnTo>
                            <a:pt x="31" y="53"/>
                          </a:lnTo>
                          <a:lnTo>
                            <a:pt x="42" y="43"/>
                          </a:lnTo>
                          <a:lnTo>
                            <a:pt x="58" y="44"/>
                          </a:lnTo>
                        </a:path>
                      </a:pathLst>
                    </a:cu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36" name="Freeform 40"/>
                    <p:cNvSpPr>
                      <a:spLocks/>
                    </p:cNvSpPr>
                    <p:nvPr/>
                  </p:nvSpPr>
                  <p:spPr bwMode="auto">
                    <a:xfrm>
                      <a:off x="1444" y="342"/>
                      <a:ext cx="14" cy="13"/>
                    </a:xfrm>
                    <a:custGeom>
                      <a:avLst/>
                      <a:gdLst/>
                      <a:ahLst/>
                      <a:cxnLst>
                        <a:cxn ang="0">
                          <a:pos x="11" y="23"/>
                        </a:cxn>
                        <a:cxn ang="0">
                          <a:pos x="4" y="18"/>
                        </a:cxn>
                        <a:cxn ang="0">
                          <a:pos x="0" y="13"/>
                        </a:cxn>
                        <a:cxn ang="0">
                          <a:pos x="0" y="6"/>
                        </a:cxn>
                        <a:cxn ang="0">
                          <a:pos x="6" y="0"/>
                        </a:cxn>
                        <a:cxn ang="0">
                          <a:pos x="13" y="0"/>
                        </a:cxn>
                        <a:cxn ang="0">
                          <a:pos x="21" y="4"/>
                        </a:cxn>
                        <a:cxn ang="0">
                          <a:pos x="24" y="9"/>
                        </a:cxn>
                        <a:cxn ang="0">
                          <a:pos x="24" y="16"/>
                        </a:cxn>
                        <a:cxn ang="0">
                          <a:pos x="26" y="23"/>
                        </a:cxn>
                        <a:cxn ang="0">
                          <a:pos x="28" y="27"/>
                        </a:cxn>
                        <a:cxn ang="0">
                          <a:pos x="21" y="25"/>
                        </a:cxn>
                        <a:cxn ang="0">
                          <a:pos x="11" y="23"/>
                        </a:cxn>
                      </a:cxnLst>
                      <a:rect l="0" t="0" r="r" b="b"/>
                      <a:pathLst>
                        <a:path w="28" h="27">
                          <a:moveTo>
                            <a:pt x="11" y="23"/>
                          </a:moveTo>
                          <a:lnTo>
                            <a:pt x="4" y="18"/>
                          </a:lnTo>
                          <a:lnTo>
                            <a:pt x="0" y="13"/>
                          </a:lnTo>
                          <a:lnTo>
                            <a:pt x="0" y="6"/>
                          </a:lnTo>
                          <a:lnTo>
                            <a:pt x="6" y="0"/>
                          </a:lnTo>
                          <a:lnTo>
                            <a:pt x="13" y="0"/>
                          </a:lnTo>
                          <a:lnTo>
                            <a:pt x="21" y="4"/>
                          </a:lnTo>
                          <a:lnTo>
                            <a:pt x="24" y="9"/>
                          </a:lnTo>
                          <a:lnTo>
                            <a:pt x="24" y="16"/>
                          </a:lnTo>
                          <a:lnTo>
                            <a:pt x="26" y="23"/>
                          </a:lnTo>
                          <a:lnTo>
                            <a:pt x="28" y="27"/>
                          </a:lnTo>
                          <a:lnTo>
                            <a:pt x="21" y="25"/>
                          </a:lnTo>
                          <a:lnTo>
                            <a:pt x="11" y="23"/>
                          </a:lnTo>
                          <a:close/>
                        </a:path>
                      </a:pathLst>
                    </a:custGeom>
                    <a:solidFill>
                      <a:srgbClr val="C08040"/>
                    </a:solid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35" name="Freeform 39"/>
                    <p:cNvSpPr>
                      <a:spLocks/>
                    </p:cNvSpPr>
                    <p:nvPr/>
                  </p:nvSpPr>
                  <p:spPr bwMode="auto">
                    <a:xfrm>
                      <a:off x="1453" y="293"/>
                      <a:ext cx="40" cy="62"/>
                    </a:xfrm>
                    <a:custGeom>
                      <a:avLst/>
                      <a:gdLst/>
                      <a:ahLst/>
                      <a:cxnLst>
                        <a:cxn ang="0">
                          <a:pos x="78" y="123"/>
                        </a:cxn>
                        <a:cxn ang="0">
                          <a:pos x="76" y="84"/>
                        </a:cxn>
                        <a:cxn ang="0">
                          <a:pos x="62" y="51"/>
                        </a:cxn>
                        <a:cxn ang="0">
                          <a:pos x="33" y="40"/>
                        </a:cxn>
                        <a:cxn ang="0">
                          <a:pos x="3" y="23"/>
                        </a:cxn>
                        <a:cxn ang="0">
                          <a:pos x="0" y="0"/>
                        </a:cxn>
                      </a:cxnLst>
                      <a:rect l="0" t="0" r="r" b="b"/>
                      <a:pathLst>
                        <a:path w="78" h="123">
                          <a:moveTo>
                            <a:pt x="78" y="123"/>
                          </a:moveTo>
                          <a:lnTo>
                            <a:pt x="76" y="84"/>
                          </a:lnTo>
                          <a:lnTo>
                            <a:pt x="62" y="51"/>
                          </a:lnTo>
                          <a:lnTo>
                            <a:pt x="33" y="40"/>
                          </a:lnTo>
                          <a:lnTo>
                            <a:pt x="3" y="23"/>
                          </a:lnTo>
                          <a:lnTo>
                            <a:pt x="0" y="0"/>
                          </a:lnTo>
                        </a:path>
                      </a:pathLst>
                    </a:cu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34" name="Freeform 38"/>
                    <p:cNvSpPr>
                      <a:spLocks/>
                    </p:cNvSpPr>
                    <p:nvPr/>
                  </p:nvSpPr>
                  <p:spPr bwMode="auto">
                    <a:xfrm>
                      <a:off x="1401" y="380"/>
                      <a:ext cx="52" cy="58"/>
                    </a:xfrm>
                    <a:custGeom>
                      <a:avLst/>
                      <a:gdLst/>
                      <a:ahLst/>
                      <a:cxnLst>
                        <a:cxn ang="0">
                          <a:pos x="54" y="110"/>
                        </a:cxn>
                        <a:cxn ang="0">
                          <a:pos x="32" y="116"/>
                        </a:cxn>
                        <a:cxn ang="0">
                          <a:pos x="12" y="114"/>
                        </a:cxn>
                        <a:cxn ang="0">
                          <a:pos x="0" y="100"/>
                        </a:cxn>
                        <a:cxn ang="0">
                          <a:pos x="1" y="77"/>
                        </a:cxn>
                        <a:cxn ang="0">
                          <a:pos x="18" y="61"/>
                        </a:cxn>
                        <a:cxn ang="0">
                          <a:pos x="51" y="47"/>
                        </a:cxn>
                        <a:cxn ang="0">
                          <a:pos x="76" y="31"/>
                        </a:cxn>
                        <a:cxn ang="0">
                          <a:pos x="93" y="21"/>
                        </a:cxn>
                        <a:cxn ang="0">
                          <a:pos x="104" y="0"/>
                        </a:cxn>
                      </a:cxnLst>
                      <a:rect l="0" t="0" r="r" b="b"/>
                      <a:pathLst>
                        <a:path w="104" h="116">
                          <a:moveTo>
                            <a:pt x="54" y="110"/>
                          </a:moveTo>
                          <a:lnTo>
                            <a:pt x="32" y="116"/>
                          </a:lnTo>
                          <a:lnTo>
                            <a:pt x="12" y="114"/>
                          </a:lnTo>
                          <a:lnTo>
                            <a:pt x="0" y="100"/>
                          </a:lnTo>
                          <a:lnTo>
                            <a:pt x="1" y="77"/>
                          </a:lnTo>
                          <a:lnTo>
                            <a:pt x="18" y="61"/>
                          </a:lnTo>
                          <a:lnTo>
                            <a:pt x="51" y="47"/>
                          </a:lnTo>
                          <a:lnTo>
                            <a:pt x="76" y="31"/>
                          </a:lnTo>
                          <a:lnTo>
                            <a:pt x="93" y="21"/>
                          </a:lnTo>
                          <a:lnTo>
                            <a:pt x="104" y="0"/>
                          </a:lnTo>
                        </a:path>
                      </a:pathLst>
                    </a:cu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34532" name="Line 36"/>
                  <p:cNvSpPr>
                    <a:spLocks noChangeShapeType="1"/>
                  </p:cNvSpPr>
                  <p:nvPr/>
                </p:nvSpPr>
                <p:spPr bwMode="auto">
                  <a:xfrm flipH="1" flipV="1">
                    <a:off x="1357" y="443"/>
                    <a:ext cx="57" cy="41"/>
                  </a:xfrm>
                  <a:prstGeom prst="line">
                    <a:avLst/>
                  </a:pr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grpSp>
          <p:sp>
            <p:nvSpPr>
              <p:cNvPr id="234529" name="Freeform 33"/>
              <p:cNvSpPr>
                <a:spLocks/>
              </p:cNvSpPr>
              <p:nvPr/>
            </p:nvSpPr>
            <p:spPr bwMode="auto">
              <a:xfrm>
                <a:off x="1262" y="139"/>
                <a:ext cx="316" cy="194"/>
              </a:xfrm>
              <a:custGeom>
                <a:avLst/>
                <a:gdLst/>
                <a:ahLst/>
                <a:cxnLst>
                  <a:cxn ang="0">
                    <a:pos x="22" y="388"/>
                  </a:cxn>
                  <a:cxn ang="0">
                    <a:pos x="64" y="367"/>
                  </a:cxn>
                  <a:cxn ang="0">
                    <a:pos x="88" y="339"/>
                  </a:cxn>
                  <a:cxn ang="0">
                    <a:pos x="103" y="298"/>
                  </a:cxn>
                  <a:cxn ang="0">
                    <a:pos x="112" y="261"/>
                  </a:cxn>
                  <a:cxn ang="0">
                    <a:pos x="126" y="235"/>
                  </a:cxn>
                  <a:cxn ang="0">
                    <a:pos x="152" y="217"/>
                  </a:cxn>
                  <a:cxn ang="0">
                    <a:pos x="179" y="209"/>
                  </a:cxn>
                  <a:cxn ang="0">
                    <a:pos x="207" y="214"/>
                  </a:cxn>
                  <a:cxn ang="0">
                    <a:pos x="230" y="233"/>
                  </a:cxn>
                  <a:cxn ang="0">
                    <a:pos x="245" y="263"/>
                  </a:cxn>
                  <a:cxn ang="0">
                    <a:pos x="236" y="300"/>
                  </a:cxn>
                  <a:cxn ang="0">
                    <a:pos x="214" y="349"/>
                  </a:cxn>
                  <a:cxn ang="0">
                    <a:pos x="263" y="362"/>
                  </a:cxn>
                  <a:cxn ang="0">
                    <a:pos x="269" y="339"/>
                  </a:cxn>
                  <a:cxn ang="0">
                    <a:pos x="294" y="318"/>
                  </a:cxn>
                  <a:cxn ang="0">
                    <a:pos x="314" y="293"/>
                  </a:cxn>
                  <a:cxn ang="0">
                    <a:pos x="325" y="272"/>
                  </a:cxn>
                  <a:cxn ang="0">
                    <a:pos x="331" y="251"/>
                  </a:cxn>
                  <a:cxn ang="0">
                    <a:pos x="347" y="261"/>
                  </a:cxn>
                  <a:cxn ang="0">
                    <a:pos x="369" y="267"/>
                  </a:cxn>
                  <a:cxn ang="0">
                    <a:pos x="389" y="270"/>
                  </a:cxn>
                  <a:cxn ang="0">
                    <a:pos x="407" y="267"/>
                  </a:cxn>
                  <a:cxn ang="0">
                    <a:pos x="424" y="263"/>
                  </a:cxn>
                  <a:cxn ang="0">
                    <a:pos x="438" y="284"/>
                  </a:cxn>
                  <a:cxn ang="0">
                    <a:pos x="459" y="311"/>
                  </a:cxn>
                  <a:cxn ang="0">
                    <a:pos x="488" y="333"/>
                  </a:cxn>
                  <a:cxn ang="0">
                    <a:pos x="512" y="347"/>
                  </a:cxn>
                  <a:cxn ang="0">
                    <a:pos x="543" y="360"/>
                  </a:cxn>
                  <a:cxn ang="0">
                    <a:pos x="577" y="363"/>
                  </a:cxn>
                  <a:cxn ang="0">
                    <a:pos x="605" y="355"/>
                  </a:cxn>
                  <a:cxn ang="0">
                    <a:pos x="627" y="330"/>
                  </a:cxn>
                  <a:cxn ang="0">
                    <a:pos x="632" y="302"/>
                  </a:cxn>
                  <a:cxn ang="0">
                    <a:pos x="623" y="277"/>
                  </a:cxn>
                  <a:cxn ang="0">
                    <a:pos x="608" y="242"/>
                  </a:cxn>
                  <a:cxn ang="0">
                    <a:pos x="597" y="210"/>
                  </a:cxn>
                  <a:cxn ang="0">
                    <a:pos x="586" y="189"/>
                  </a:cxn>
                  <a:cxn ang="0">
                    <a:pos x="557" y="163"/>
                  </a:cxn>
                  <a:cxn ang="0">
                    <a:pos x="530" y="154"/>
                  </a:cxn>
                  <a:cxn ang="0">
                    <a:pos x="502" y="149"/>
                  </a:cxn>
                  <a:cxn ang="0">
                    <a:pos x="484" y="152"/>
                  </a:cxn>
                  <a:cxn ang="0">
                    <a:pos x="462" y="112"/>
                  </a:cxn>
                  <a:cxn ang="0">
                    <a:pos x="429" y="79"/>
                  </a:cxn>
                  <a:cxn ang="0">
                    <a:pos x="375" y="44"/>
                  </a:cxn>
                  <a:cxn ang="0">
                    <a:pos x="303" y="15"/>
                  </a:cxn>
                  <a:cxn ang="0">
                    <a:pos x="232" y="0"/>
                  </a:cxn>
                  <a:cxn ang="0">
                    <a:pos x="181" y="7"/>
                  </a:cxn>
                  <a:cxn ang="0">
                    <a:pos x="170" y="22"/>
                  </a:cxn>
                  <a:cxn ang="0">
                    <a:pos x="157" y="38"/>
                  </a:cxn>
                  <a:cxn ang="0">
                    <a:pos x="132" y="54"/>
                  </a:cxn>
                  <a:cxn ang="0">
                    <a:pos x="99" y="70"/>
                  </a:cxn>
                  <a:cxn ang="0">
                    <a:pos x="73" y="84"/>
                  </a:cxn>
                  <a:cxn ang="0">
                    <a:pos x="55" y="100"/>
                  </a:cxn>
                  <a:cxn ang="0">
                    <a:pos x="39" y="126"/>
                  </a:cxn>
                  <a:cxn ang="0">
                    <a:pos x="26" y="152"/>
                  </a:cxn>
                  <a:cxn ang="0">
                    <a:pos x="22" y="181"/>
                  </a:cxn>
                  <a:cxn ang="0">
                    <a:pos x="13" y="214"/>
                  </a:cxn>
                  <a:cxn ang="0">
                    <a:pos x="4" y="251"/>
                  </a:cxn>
                  <a:cxn ang="0">
                    <a:pos x="0" y="295"/>
                  </a:cxn>
                  <a:cxn ang="0">
                    <a:pos x="2" y="328"/>
                  </a:cxn>
                  <a:cxn ang="0">
                    <a:pos x="9" y="362"/>
                  </a:cxn>
                  <a:cxn ang="0">
                    <a:pos x="22" y="388"/>
                  </a:cxn>
                </a:cxnLst>
                <a:rect l="0" t="0" r="r" b="b"/>
                <a:pathLst>
                  <a:path w="632" h="388">
                    <a:moveTo>
                      <a:pt x="22" y="388"/>
                    </a:moveTo>
                    <a:lnTo>
                      <a:pt x="64" y="367"/>
                    </a:lnTo>
                    <a:lnTo>
                      <a:pt x="88" y="339"/>
                    </a:lnTo>
                    <a:lnTo>
                      <a:pt x="103" y="298"/>
                    </a:lnTo>
                    <a:lnTo>
                      <a:pt x="112" y="261"/>
                    </a:lnTo>
                    <a:lnTo>
                      <a:pt x="126" y="235"/>
                    </a:lnTo>
                    <a:lnTo>
                      <a:pt x="152" y="217"/>
                    </a:lnTo>
                    <a:lnTo>
                      <a:pt x="179" y="209"/>
                    </a:lnTo>
                    <a:lnTo>
                      <a:pt x="207" y="214"/>
                    </a:lnTo>
                    <a:lnTo>
                      <a:pt x="230" y="233"/>
                    </a:lnTo>
                    <a:lnTo>
                      <a:pt x="245" y="263"/>
                    </a:lnTo>
                    <a:lnTo>
                      <a:pt x="236" y="300"/>
                    </a:lnTo>
                    <a:lnTo>
                      <a:pt x="214" y="349"/>
                    </a:lnTo>
                    <a:lnTo>
                      <a:pt x="263" y="362"/>
                    </a:lnTo>
                    <a:lnTo>
                      <a:pt x="269" y="339"/>
                    </a:lnTo>
                    <a:lnTo>
                      <a:pt x="294" y="318"/>
                    </a:lnTo>
                    <a:lnTo>
                      <a:pt x="314" y="293"/>
                    </a:lnTo>
                    <a:lnTo>
                      <a:pt x="325" y="272"/>
                    </a:lnTo>
                    <a:lnTo>
                      <a:pt x="331" y="251"/>
                    </a:lnTo>
                    <a:lnTo>
                      <a:pt x="347" y="261"/>
                    </a:lnTo>
                    <a:lnTo>
                      <a:pt x="369" y="267"/>
                    </a:lnTo>
                    <a:lnTo>
                      <a:pt x="389" y="270"/>
                    </a:lnTo>
                    <a:lnTo>
                      <a:pt x="407" y="267"/>
                    </a:lnTo>
                    <a:lnTo>
                      <a:pt x="424" y="263"/>
                    </a:lnTo>
                    <a:lnTo>
                      <a:pt x="438" y="284"/>
                    </a:lnTo>
                    <a:lnTo>
                      <a:pt x="459" y="311"/>
                    </a:lnTo>
                    <a:lnTo>
                      <a:pt x="488" y="333"/>
                    </a:lnTo>
                    <a:lnTo>
                      <a:pt x="512" y="347"/>
                    </a:lnTo>
                    <a:lnTo>
                      <a:pt x="543" y="360"/>
                    </a:lnTo>
                    <a:lnTo>
                      <a:pt x="577" y="363"/>
                    </a:lnTo>
                    <a:lnTo>
                      <a:pt x="605" y="355"/>
                    </a:lnTo>
                    <a:lnTo>
                      <a:pt x="627" y="330"/>
                    </a:lnTo>
                    <a:lnTo>
                      <a:pt x="632" y="302"/>
                    </a:lnTo>
                    <a:lnTo>
                      <a:pt x="623" y="277"/>
                    </a:lnTo>
                    <a:lnTo>
                      <a:pt x="608" y="242"/>
                    </a:lnTo>
                    <a:lnTo>
                      <a:pt x="597" y="210"/>
                    </a:lnTo>
                    <a:lnTo>
                      <a:pt x="586" y="189"/>
                    </a:lnTo>
                    <a:lnTo>
                      <a:pt x="557" y="163"/>
                    </a:lnTo>
                    <a:lnTo>
                      <a:pt x="530" y="154"/>
                    </a:lnTo>
                    <a:lnTo>
                      <a:pt x="502" y="149"/>
                    </a:lnTo>
                    <a:lnTo>
                      <a:pt x="484" y="152"/>
                    </a:lnTo>
                    <a:lnTo>
                      <a:pt x="462" y="112"/>
                    </a:lnTo>
                    <a:lnTo>
                      <a:pt x="429" y="79"/>
                    </a:lnTo>
                    <a:lnTo>
                      <a:pt x="375" y="44"/>
                    </a:lnTo>
                    <a:lnTo>
                      <a:pt x="303" y="15"/>
                    </a:lnTo>
                    <a:lnTo>
                      <a:pt x="232" y="0"/>
                    </a:lnTo>
                    <a:lnTo>
                      <a:pt x="181" y="7"/>
                    </a:lnTo>
                    <a:lnTo>
                      <a:pt x="170" y="22"/>
                    </a:lnTo>
                    <a:lnTo>
                      <a:pt x="157" y="38"/>
                    </a:lnTo>
                    <a:lnTo>
                      <a:pt x="132" y="54"/>
                    </a:lnTo>
                    <a:lnTo>
                      <a:pt x="99" y="70"/>
                    </a:lnTo>
                    <a:lnTo>
                      <a:pt x="73" y="84"/>
                    </a:lnTo>
                    <a:lnTo>
                      <a:pt x="55" y="100"/>
                    </a:lnTo>
                    <a:lnTo>
                      <a:pt x="39" y="126"/>
                    </a:lnTo>
                    <a:lnTo>
                      <a:pt x="26" y="152"/>
                    </a:lnTo>
                    <a:lnTo>
                      <a:pt x="22" y="181"/>
                    </a:lnTo>
                    <a:lnTo>
                      <a:pt x="13" y="214"/>
                    </a:lnTo>
                    <a:lnTo>
                      <a:pt x="4" y="251"/>
                    </a:lnTo>
                    <a:lnTo>
                      <a:pt x="0" y="295"/>
                    </a:lnTo>
                    <a:lnTo>
                      <a:pt x="2" y="328"/>
                    </a:lnTo>
                    <a:lnTo>
                      <a:pt x="9" y="362"/>
                    </a:lnTo>
                    <a:lnTo>
                      <a:pt x="22" y="388"/>
                    </a:lnTo>
                    <a:close/>
                  </a:path>
                </a:pathLst>
              </a:custGeom>
              <a:solidFill>
                <a:srgbClr val="A0A0A0"/>
              </a:solid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234525" name="Group 29"/>
            <p:cNvGrpSpPr>
              <a:grpSpLocks/>
            </p:cNvGrpSpPr>
            <p:nvPr/>
          </p:nvGrpSpPr>
          <p:grpSpPr bwMode="auto">
            <a:xfrm>
              <a:off x="174" y="1621"/>
              <a:ext cx="587" cy="172"/>
              <a:chOff x="174" y="1621"/>
              <a:chExt cx="587" cy="172"/>
            </a:xfrm>
          </p:grpSpPr>
          <p:sp>
            <p:nvSpPr>
              <p:cNvPr id="234527" name="Freeform 31"/>
              <p:cNvSpPr>
                <a:spLocks/>
              </p:cNvSpPr>
              <p:nvPr/>
            </p:nvSpPr>
            <p:spPr bwMode="auto">
              <a:xfrm>
                <a:off x="174" y="1621"/>
                <a:ext cx="580" cy="132"/>
              </a:xfrm>
              <a:custGeom>
                <a:avLst/>
                <a:gdLst/>
                <a:ahLst/>
                <a:cxnLst>
                  <a:cxn ang="0">
                    <a:pos x="553" y="0"/>
                  </a:cxn>
                  <a:cxn ang="0">
                    <a:pos x="628" y="10"/>
                  </a:cxn>
                  <a:cxn ang="0">
                    <a:pos x="688" y="31"/>
                  </a:cxn>
                  <a:cxn ang="0">
                    <a:pos x="752" y="58"/>
                  </a:cxn>
                  <a:cxn ang="0">
                    <a:pos x="845" y="84"/>
                  </a:cxn>
                  <a:cxn ang="0">
                    <a:pos x="911" y="84"/>
                  </a:cxn>
                  <a:cxn ang="0">
                    <a:pos x="1000" y="103"/>
                  </a:cxn>
                  <a:cxn ang="0">
                    <a:pos x="1075" y="124"/>
                  </a:cxn>
                  <a:cxn ang="0">
                    <a:pos x="1154" y="154"/>
                  </a:cxn>
                  <a:cxn ang="0">
                    <a:pos x="1159" y="191"/>
                  </a:cxn>
                  <a:cxn ang="0">
                    <a:pos x="1126" y="230"/>
                  </a:cxn>
                  <a:cxn ang="0">
                    <a:pos x="1059" y="256"/>
                  </a:cxn>
                  <a:cxn ang="0">
                    <a:pos x="975" y="261"/>
                  </a:cxn>
                  <a:cxn ang="0">
                    <a:pos x="692" y="263"/>
                  </a:cxn>
                  <a:cxn ang="0">
                    <a:pos x="586" y="256"/>
                  </a:cxn>
                  <a:cxn ang="0">
                    <a:pos x="482" y="247"/>
                  </a:cxn>
                  <a:cxn ang="0">
                    <a:pos x="385" y="221"/>
                  </a:cxn>
                  <a:cxn ang="0">
                    <a:pos x="328" y="209"/>
                  </a:cxn>
                  <a:cxn ang="0">
                    <a:pos x="328" y="242"/>
                  </a:cxn>
                  <a:cxn ang="0">
                    <a:pos x="69" y="244"/>
                  </a:cxn>
                  <a:cxn ang="0">
                    <a:pos x="29" y="210"/>
                  </a:cxn>
                  <a:cxn ang="0">
                    <a:pos x="5" y="154"/>
                  </a:cxn>
                  <a:cxn ang="0">
                    <a:pos x="0" y="112"/>
                  </a:cxn>
                  <a:cxn ang="0">
                    <a:pos x="5" y="52"/>
                  </a:cxn>
                  <a:cxn ang="0">
                    <a:pos x="14" y="8"/>
                  </a:cxn>
                  <a:cxn ang="0">
                    <a:pos x="76" y="8"/>
                  </a:cxn>
                  <a:cxn ang="0">
                    <a:pos x="157" y="36"/>
                  </a:cxn>
                  <a:cxn ang="0">
                    <a:pos x="243" y="63"/>
                  </a:cxn>
                  <a:cxn ang="0">
                    <a:pos x="305" y="65"/>
                  </a:cxn>
                  <a:cxn ang="0">
                    <a:pos x="372" y="52"/>
                  </a:cxn>
                  <a:cxn ang="0">
                    <a:pos x="449" y="36"/>
                  </a:cxn>
                  <a:cxn ang="0">
                    <a:pos x="589" y="56"/>
                  </a:cxn>
                  <a:cxn ang="0">
                    <a:pos x="553" y="0"/>
                  </a:cxn>
                </a:cxnLst>
                <a:rect l="0" t="0" r="r" b="b"/>
                <a:pathLst>
                  <a:path w="1159" h="263">
                    <a:moveTo>
                      <a:pt x="553" y="0"/>
                    </a:moveTo>
                    <a:lnTo>
                      <a:pt x="628" y="10"/>
                    </a:lnTo>
                    <a:lnTo>
                      <a:pt x="688" y="31"/>
                    </a:lnTo>
                    <a:lnTo>
                      <a:pt x="752" y="58"/>
                    </a:lnTo>
                    <a:lnTo>
                      <a:pt x="845" y="84"/>
                    </a:lnTo>
                    <a:lnTo>
                      <a:pt x="911" y="84"/>
                    </a:lnTo>
                    <a:lnTo>
                      <a:pt x="1000" y="103"/>
                    </a:lnTo>
                    <a:lnTo>
                      <a:pt x="1075" y="124"/>
                    </a:lnTo>
                    <a:lnTo>
                      <a:pt x="1154" y="154"/>
                    </a:lnTo>
                    <a:lnTo>
                      <a:pt x="1159" y="191"/>
                    </a:lnTo>
                    <a:lnTo>
                      <a:pt x="1126" y="230"/>
                    </a:lnTo>
                    <a:lnTo>
                      <a:pt x="1059" y="256"/>
                    </a:lnTo>
                    <a:lnTo>
                      <a:pt x="975" y="261"/>
                    </a:lnTo>
                    <a:lnTo>
                      <a:pt x="692" y="263"/>
                    </a:lnTo>
                    <a:lnTo>
                      <a:pt x="586" y="256"/>
                    </a:lnTo>
                    <a:lnTo>
                      <a:pt x="482" y="247"/>
                    </a:lnTo>
                    <a:lnTo>
                      <a:pt x="385" y="221"/>
                    </a:lnTo>
                    <a:lnTo>
                      <a:pt x="328" y="209"/>
                    </a:lnTo>
                    <a:lnTo>
                      <a:pt x="328" y="242"/>
                    </a:lnTo>
                    <a:lnTo>
                      <a:pt x="69" y="244"/>
                    </a:lnTo>
                    <a:lnTo>
                      <a:pt x="29" y="210"/>
                    </a:lnTo>
                    <a:lnTo>
                      <a:pt x="5" y="154"/>
                    </a:lnTo>
                    <a:lnTo>
                      <a:pt x="0" y="112"/>
                    </a:lnTo>
                    <a:lnTo>
                      <a:pt x="5" y="52"/>
                    </a:lnTo>
                    <a:lnTo>
                      <a:pt x="14" y="8"/>
                    </a:lnTo>
                    <a:lnTo>
                      <a:pt x="76" y="8"/>
                    </a:lnTo>
                    <a:lnTo>
                      <a:pt x="157" y="36"/>
                    </a:lnTo>
                    <a:lnTo>
                      <a:pt x="243" y="63"/>
                    </a:lnTo>
                    <a:lnTo>
                      <a:pt x="305" y="65"/>
                    </a:lnTo>
                    <a:lnTo>
                      <a:pt x="372" y="52"/>
                    </a:lnTo>
                    <a:lnTo>
                      <a:pt x="449" y="36"/>
                    </a:lnTo>
                    <a:lnTo>
                      <a:pt x="589" y="56"/>
                    </a:lnTo>
                    <a:lnTo>
                      <a:pt x="553" y="0"/>
                    </a:lnTo>
                    <a:close/>
                  </a:path>
                </a:pathLst>
              </a:custGeom>
              <a:solidFill>
                <a:srgbClr val="606060"/>
              </a:solid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26" name="Freeform 30"/>
              <p:cNvSpPr>
                <a:spLocks/>
              </p:cNvSpPr>
              <p:nvPr/>
            </p:nvSpPr>
            <p:spPr bwMode="auto">
              <a:xfrm>
                <a:off x="182" y="1662"/>
                <a:ext cx="579" cy="131"/>
              </a:xfrm>
              <a:custGeom>
                <a:avLst/>
                <a:gdLst/>
                <a:ahLst/>
                <a:cxnLst>
                  <a:cxn ang="0">
                    <a:pos x="554" y="0"/>
                  </a:cxn>
                  <a:cxn ang="0">
                    <a:pos x="628" y="11"/>
                  </a:cxn>
                  <a:cxn ang="0">
                    <a:pos x="689" y="32"/>
                  </a:cxn>
                  <a:cxn ang="0">
                    <a:pos x="753" y="58"/>
                  </a:cxn>
                  <a:cxn ang="0">
                    <a:pos x="846" y="84"/>
                  </a:cxn>
                  <a:cxn ang="0">
                    <a:pos x="910" y="84"/>
                  </a:cxn>
                  <a:cxn ang="0">
                    <a:pos x="1001" y="104"/>
                  </a:cxn>
                  <a:cxn ang="0">
                    <a:pos x="1076" y="125"/>
                  </a:cxn>
                  <a:cxn ang="0">
                    <a:pos x="1154" y="155"/>
                  </a:cxn>
                  <a:cxn ang="0">
                    <a:pos x="1160" y="190"/>
                  </a:cxn>
                  <a:cxn ang="0">
                    <a:pos x="1127" y="229"/>
                  </a:cxn>
                  <a:cxn ang="0">
                    <a:pos x="1059" y="253"/>
                  </a:cxn>
                  <a:cxn ang="0">
                    <a:pos x="975" y="260"/>
                  </a:cxn>
                  <a:cxn ang="0">
                    <a:pos x="692" y="262"/>
                  </a:cxn>
                  <a:cxn ang="0">
                    <a:pos x="585" y="255"/>
                  </a:cxn>
                  <a:cxn ang="0">
                    <a:pos x="482" y="244"/>
                  </a:cxn>
                  <a:cxn ang="0">
                    <a:pos x="386" y="220"/>
                  </a:cxn>
                  <a:cxn ang="0">
                    <a:pos x="329" y="207"/>
                  </a:cxn>
                  <a:cxn ang="0">
                    <a:pos x="329" y="239"/>
                  </a:cxn>
                  <a:cxn ang="0">
                    <a:pos x="70" y="241"/>
                  </a:cxn>
                  <a:cxn ang="0">
                    <a:pos x="30" y="209"/>
                  </a:cxn>
                  <a:cxn ang="0">
                    <a:pos x="6" y="155"/>
                  </a:cxn>
                  <a:cxn ang="0">
                    <a:pos x="0" y="113"/>
                  </a:cxn>
                  <a:cxn ang="0">
                    <a:pos x="6" y="53"/>
                  </a:cxn>
                  <a:cxn ang="0">
                    <a:pos x="15" y="9"/>
                  </a:cxn>
                  <a:cxn ang="0">
                    <a:pos x="77" y="9"/>
                  </a:cxn>
                  <a:cxn ang="0">
                    <a:pos x="157" y="37"/>
                  </a:cxn>
                  <a:cxn ang="0">
                    <a:pos x="243" y="63"/>
                  </a:cxn>
                  <a:cxn ang="0">
                    <a:pos x="305" y="65"/>
                  </a:cxn>
                  <a:cxn ang="0">
                    <a:pos x="373" y="53"/>
                  </a:cxn>
                  <a:cxn ang="0">
                    <a:pos x="449" y="37"/>
                  </a:cxn>
                  <a:cxn ang="0">
                    <a:pos x="588" y="56"/>
                  </a:cxn>
                  <a:cxn ang="0">
                    <a:pos x="554" y="0"/>
                  </a:cxn>
                </a:cxnLst>
                <a:rect l="0" t="0" r="r" b="b"/>
                <a:pathLst>
                  <a:path w="1160" h="262">
                    <a:moveTo>
                      <a:pt x="554" y="0"/>
                    </a:moveTo>
                    <a:lnTo>
                      <a:pt x="628" y="11"/>
                    </a:lnTo>
                    <a:lnTo>
                      <a:pt x="689" y="32"/>
                    </a:lnTo>
                    <a:lnTo>
                      <a:pt x="753" y="58"/>
                    </a:lnTo>
                    <a:lnTo>
                      <a:pt x="846" y="84"/>
                    </a:lnTo>
                    <a:lnTo>
                      <a:pt x="910" y="84"/>
                    </a:lnTo>
                    <a:lnTo>
                      <a:pt x="1001" y="104"/>
                    </a:lnTo>
                    <a:lnTo>
                      <a:pt x="1076" y="125"/>
                    </a:lnTo>
                    <a:lnTo>
                      <a:pt x="1154" y="155"/>
                    </a:lnTo>
                    <a:lnTo>
                      <a:pt x="1160" y="190"/>
                    </a:lnTo>
                    <a:lnTo>
                      <a:pt x="1127" y="229"/>
                    </a:lnTo>
                    <a:lnTo>
                      <a:pt x="1059" y="253"/>
                    </a:lnTo>
                    <a:lnTo>
                      <a:pt x="975" y="260"/>
                    </a:lnTo>
                    <a:lnTo>
                      <a:pt x="692" y="262"/>
                    </a:lnTo>
                    <a:lnTo>
                      <a:pt x="585" y="255"/>
                    </a:lnTo>
                    <a:lnTo>
                      <a:pt x="482" y="244"/>
                    </a:lnTo>
                    <a:lnTo>
                      <a:pt x="386" y="220"/>
                    </a:lnTo>
                    <a:lnTo>
                      <a:pt x="329" y="207"/>
                    </a:lnTo>
                    <a:lnTo>
                      <a:pt x="329" y="239"/>
                    </a:lnTo>
                    <a:lnTo>
                      <a:pt x="70" y="241"/>
                    </a:lnTo>
                    <a:lnTo>
                      <a:pt x="30" y="209"/>
                    </a:lnTo>
                    <a:lnTo>
                      <a:pt x="6" y="155"/>
                    </a:lnTo>
                    <a:lnTo>
                      <a:pt x="0" y="113"/>
                    </a:lnTo>
                    <a:lnTo>
                      <a:pt x="6" y="53"/>
                    </a:lnTo>
                    <a:lnTo>
                      <a:pt x="15" y="9"/>
                    </a:lnTo>
                    <a:lnTo>
                      <a:pt x="77" y="9"/>
                    </a:lnTo>
                    <a:lnTo>
                      <a:pt x="157" y="37"/>
                    </a:lnTo>
                    <a:lnTo>
                      <a:pt x="243" y="63"/>
                    </a:lnTo>
                    <a:lnTo>
                      <a:pt x="305" y="65"/>
                    </a:lnTo>
                    <a:lnTo>
                      <a:pt x="373" y="53"/>
                    </a:lnTo>
                    <a:lnTo>
                      <a:pt x="449" y="37"/>
                    </a:lnTo>
                    <a:lnTo>
                      <a:pt x="588" y="56"/>
                    </a:lnTo>
                    <a:lnTo>
                      <a:pt x="554" y="0"/>
                    </a:lnTo>
                    <a:close/>
                  </a:path>
                </a:pathLst>
              </a:custGeom>
              <a:solidFill>
                <a:srgbClr val="808080"/>
              </a:solid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234522" name="Group 26"/>
            <p:cNvGrpSpPr>
              <a:grpSpLocks/>
            </p:cNvGrpSpPr>
            <p:nvPr/>
          </p:nvGrpSpPr>
          <p:grpSpPr bwMode="auto">
            <a:xfrm>
              <a:off x="6" y="96"/>
              <a:ext cx="461" cy="1612"/>
              <a:chOff x="6" y="96"/>
              <a:chExt cx="461" cy="1612"/>
            </a:xfrm>
          </p:grpSpPr>
          <p:sp>
            <p:nvSpPr>
              <p:cNvPr id="234524" name="Freeform 28"/>
              <p:cNvSpPr>
                <a:spLocks/>
              </p:cNvSpPr>
              <p:nvPr/>
            </p:nvSpPr>
            <p:spPr bwMode="auto">
              <a:xfrm>
                <a:off x="6" y="96"/>
                <a:ext cx="461" cy="1612"/>
              </a:xfrm>
              <a:custGeom>
                <a:avLst/>
                <a:gdLst/>
                <a:ahLst/>
                <a:cxnLst>
                  <a:cxn ang="0">
                    <a:pos x="261" y="0"/>
                  </a:cxn>
                  <a:cxn ang="0">
                    <a:pos x="358" y="137"/>
                  </a:cxn>
                  <a:cxn ang="0">
                    <a:pos x="432" y="263"/>
                  </a:cxn>
                  <a:cxn ang="0">
                    <a:pos x="465" y="356"/>
                  </a:cxn>
                  <a:cxn ang="0">
                    <a:pos x="659" y="757"/>
                  </a:cxn>
                  <a:cxn ang="0">
                    <a:pos x="736" y="997"/>
                  </a:cxn>
                  <a:cxn ang="0">
                    <a:pos x="747" y="1228"/>
                  </a:cxn>
                  <a:cxn ang="0">
                    <a:pos x="757" y="1553"/>
                  </a:cxn>
                  <a:cxn ang="0">
                    <a:pos x="768" y="1734"/>
                  </a:cxn>
                  <a:cxn ang="0">
                    <a:pos x="807" y="1874"/>
                  </a:cxn>
                  <a:cxn ang="0">
                    <a:pos x="827" y="1995"/>
                  </a:cxn>
                  <a:cxn ang="0">
                    <a:pos x="823" y="2111"/>
                  </a:cxn>
                  <a:cxn ang="0">
                    <a:pos x="794" y="2196"/>
                  </a:cxn>
                  <a:cxn ang="0">
                    <a:pos x="779" y="2299"/>
                  </a:cxn>
                  <a:cxn ang="0">
                    <a:pos x="790" y="2466"/>
                  </a:cxn>
                  <a:cxn ang="0">
                    <a:pos x="796" y="2753"/>
                  </a:cxn>
                  <a:cxn ang="0">
                    <a:pos x="812" y="2888"/>
                  </a:cxn>
                  <a:cxn ang="0">
                    <a:pos x="858" y="3013"/>
                  </a:cxn>
                  <a:cxn ang="0">
                    <a:pos x="922" y="3139"/>
                  </a:cxn>
                  <a:cxn ang="0">
                    <a:pos x="801" y="3181"/>
                  </a:cxn>
                  <a:cxn ang="0">
                    <a:pos x="670" y="3224"/>
                  </a:cxn>
                  <a:cxn ang="0">
                    <a:pos x="573" y="3213"/>
                  </a:cxn>
                  <a:cxn ang="0">
                    <a:pos x="376" y="3171"/>
                  </a:cxn>
                  <a:cxn ang="0">
                    <a:pos x="352" y="3018"/>
                  </a:cxn>
                  <a:cxn ang="0">
                    <a:pos x="336" y="2886"/>
                  </a:cxn>
                  <a:cxn ang="0">
                    <a:pos x="347" y="2795"/>
                  </a:cxn>
                  <a:cxn ang="0">
                    <a:pos x="361" y="2668"/>
                  </a:cxn>
                  <a:cxn ang="0">
                    <a:pos x="347" y="2552"/>
                  </a:cxn>
                  <a:cxn ang="0">
                    <a:pos x="303" y="2436"/>
                  </a:cxn>
                  <a:cxn ang="0">
                    <a:pos x="272" y="2352"/>
                  </a:cxn>
                  <a:cxn ang="0">
                    <a:pos x="261" y="2215"/>
                  </a:cxn>
                  <a:cxn ang="0">
                    <a:pos x="239" y="2143"/>
                  </a:cxn>
                  <a:cxn ang="0">
                    <a:pos x="217" y="1879"/>
                  </a:cxn>
                  <a:cxn ang="0">
                    <a:pos x="184" y="1670"/>
                  </a:cxn>
                  <a:cxn ang="0">
                    <a:pos x="162" y="1510"/>
                  </a:cxn>
                  <a:cxn ang="0">
                    <a:pos x="129" y="1447"/>
                  </a:cxn>
                  <a:cxn ang="0">
                    <a:pos x="95" y="1275"/>
                  </a:cxn>
                  <a:cxn ang="0">
                    <a:pos x="71" y="1073"/>
                  </a:cxn>
                  <a:cxn ang="0">
                    <a:pos x="80" y="892"/>
                  </a:cxn>
                  <a:cxn ang="0">
                    <a:pos x="73" y="776"/>
                  </a:cxn>
                  <a:cxn ang="0">
                    <a:pos x="42" y="628"/>
                  </a:cxn>
                  <a:cxn ang="0">
                    <a:pos x="31" y="491"/>
                  </a:cxn>
                  <a:cxn ang="0">
                    <a:pos x="16" y="328"/>
                  </a:cxn>
                  <a:cxn ang="0">
                    <a:pos x="0" y="189"/>
                  </a:cxn>
                  <a:cxn ang="0">
                    <a:pos x="25" y="112"/>
                  </a:cxn>
                  <a:cxn ang="0">
                    <a:pos x="75" y="57"/>
                  </a:cxn>
                  <a:cxn ang="0">
                    <a:pos x="155" y="15"/>
                  </a:cxn>
                  <a:cxn ang="0">
                    <a:pos x="261" y="0"/>
                  </a:cxn>
                </a:cxnLst>
                <a:rect l="0" t="0" r="r" b="b"/>
                <a:pathLst>
                  <a:path w="922" h="3224">
                    <a:moveTo>
                      <a:pt x="261" y="0"/>
                    </a:moveTo>
                    <a:lnTo>
                      <a:pt x="358" y="137"/>
                    </a:lnTo>
                    <a:lnTo>
                      <a:pt x="432" y="263"/>
                    </a:lnTo>
                    <a:lnTo>
                      <a:pt x="465" y="356"/>
                    </a:lnTo>
                    <a:lnTo>
                      <a:pt x="659" y="757"/>
                    </a:lnTo>
                    <a:lnTo>
                      <a:pt x="736" y="997"/>
                    </a:lnTo>
                    <a:lnTo>
                      <a:pt x="747" y="1228"/>
                    </a:lnTo>
                    <a:lnTo>
                      <a:pt x="757" y="1553"/>
                    </a:lnTo>
                    <a:lnTo>
                      <a:pt x="768" y="1734"/>
                    </a:lnTo>
                    <a:lnTo>
                      <a:pt x="807" y="1874"/>
                    </a:lnTo>
                    <a:lnTo>
                      <a:pt x="827" y="1995"/>
                    </a:lnTo>
                    <a:lnTo>
                      <a:pt x="823" y="2111"/>
                    </a:lnTo>
                    <a:lnTo>
                      <a:pt x="794" y="2196"/>
                    </a:lnTo>
                    <a:lnTo>
                      <a:pt x="779" y="2299"/>
                    </a:lnTo>
                    <a:lnTo>
                      <a:pt x="790" y="2466"/>
                    </a:lnTo>
                    <a:lnTo>
                      <a:pt x="796" y="2753"/>
                    </a:lnTo>
                    <a:lnTo>
                      <a:pt x="812" y="2888"/>
                    </a:lnTo>
                    <a:lnTo>
                      <a:pt x="858" y="3013"/>
                    </a:lnTo>
                    <a:lnTo>
                      <a:pt x="922" y="3139"/>
                    </a:lnTo>
                    <a:lnTo>
                      <a:pt x="801" y="3181"/>
                    </a:lnTo>
                    <a:lnTo>
                      <a:pt x="670" y="3224"/>
                    </a:lnTo>
                    <a:lnTo>
                      <a:pt x="573" y="3213"/>
                    </a:lnTo>
                    <a:lnTo>
                      <a:pt x="376" y="3171"/>
                    </a:lnTo>
                    <a:lnTo>
                      <a:pt x="352" y="3018"/>
                    </a:lnTo>
                    <a:lnTo>
                      <a:pt x="336" y="2886"/>
                    </a:lnTo>
                    <a:lnTo>
                      <a:pt x="347" y="2795"/>
                    </a:lnTo>
                    <a:lnTo>
                      <a:pt x="361" y="2668"/>
                    </a:lnTo>
                    <a:lnTo>
                      <a:pt x="347" y="2552"/>
                    </a:lnTo>
                    <a:lnTo>
                      <a:pt x="303" y="2436"/>
                    </a:lnTo>
                    <a:lnTo>
                      <a:pt x="272" y="2352"/>
                    </a:lnTo>
                    <a:lnTo>
                      <a:pt x="261" y="2215"/>
                    </a:lnTo>
                    <a:lnTo>
                      <a:pt x="239" y="2143"/>
                    </a:lnTo>
                    <a:lnTo>
                      <a:pt x="217" y="1879"/>
                    </a:lnTo>
                    <a:lnTo>
                      <a:pt x="184" y="1670"/>
                    </a:lnTo>
                    <a:lnTo>
                      <a:pt x="162" y="1510"/>
                    </a:lnTo>
                    <a:lnTo>
                      <a:pt x="129" y="1447"/>
                    </a:lnTo>
                    <a:lnTo>
                      <a:pt x="95" y="1275"/>
                    </a:lnTo>
                    <a:lnTo>
                      <a:pt x="71" y="1073"/>
                    </a:lnTo>
                    <a:lnTo>
                      <a:pt x="80" y="892"/>
                    </a:lnTo>
                    <a:lnTo>
                      <a:pt x="73" y="776"/>
                    </a:lnTo>
                    <a:lnTo>
                      <a:pt x="42" y="628"/>
                    </a:lnTo>
                    <a:lnTo>
                      <a:pt x="31" y="491"/>
                    </a:lnTo>
                    <a:lnTo>
                      <a:pt x="16" y="328"/>
                    </a:lnTo>
                    <a:lnTo>
                      <a:pt x="0" y="189"/>
                    </a:lnTo>
                    <a:lnTo>
                      <a:pt x="25" y="112"/>
                    </a:lnTo>
                    <a:lnTo>
                      <a:pt x="75" y="57"/>
                    </a:lnTo>
                    <a:lnTo>
                      <a:pt x="155" y="15"/>
                    </a:lnTo>
                    <a:lnTo>
                      <a:pt x="261" y="0"/>
                    </a:lnTo>
                    <a:close/>
                  </a:path>
                </a:pathLst>
              </a:custGeom>
              <a:solidFill>
                <a:srgbClr val="0000FF"/>
              </a:solid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23" name="Freeform 27"/>
              <p:cNvSpPr>
                <a:spLocks/>
              </p:cNvSpPr>
              <p:nvPr/>
            </p:nvSpPr>
            <p:spPr bwMode="auto">
              <a:xfrm>
                <a:off x="66" y="542"/>
                <a:ext cx="114" cy="667"/>
              </a:xfrm>
              <a:custGeom>
                <a:avLst/>
                <a:gdLst/>
                <a:ahLst/>
                <a:cxnLst>
                  <a:cxn ang="0">
                    <a:pos x="176" y="1334"/>
                  </a:cxn>
                  <a:cxn ang="0">
                    <a:pos x="176" y="1156"/>
                  </a:cxn>
                  <a:cxn ang="0">
                    <a:pos x="207" y="1061"/>
                  </a:cxn>
                  <a:cxn ang="0">
                    <a:pos x="229" y="977"/>
                  </a:cxn>
                  <a:cxn ang="0">
                    <a:pos x="176" y="884"/>
                  </a:cxn>
                  <a:cxn ang="0">
                    <a:pos x="176" y="842"/>
                  </a:cxn>
                  <a:cxn ang="0">
                    <a:pos x="154" y="768"/>
                  </a:cxn>
                  <a:cxn ang="0">
                    <a:pos x="121" y="703"/>
                  </a:cxn>
                  <a:cxn ang="0">
                    <a:pos x="132" y="608"/>
                  </a:cxn>
                  <a:cxn ang="0">
                    <a:pos x="88" y="555"/>
                  </a:cxn>
                  <a:cxn ang="0">
                    <a:pos x="66" y="460"/>
                  </a:cxn>
                  <a:cxn ang="0">
                    <a:pos x="66" y="357"/>
                  </a:cxn>
                  <a:cxn ang="0">
                    <a:pos x="55" y="251"/>
                  </a:cxn>
                  <a:cxn ang="0">
                    <a:pos x="22" y="146"/>
                  </a:cxn>
                  <a:cxn ang="0">
                    <a:pos x="0" y="32"/>
                  </a:cxn>
                  <a:cxn ang="0">
                    <a:pos x="0" y="0"/>
                  </a:cxn>
                </a:cxnLst>
                <a:rect l="0" t="0" r="r" b="b"/>
                <a:pathLst>
                  <a:path w="229" h="1334">
                    <a:moveTo>
                      <a:pt x="176" y="1334"/>
                    </a:moveTo>
                    <a:lnTo>
                      <a:pt x="176" y="1156"/>
                    </a:lnTo>
                    <a:lnTo>
                      <a:pt x="207" y="1061"/>
                    </a:lnTo>
                    <a:lnTo>
                      <a:pt x="229" y="977"/>
                    </a:lnTo>
                    <a:lnTo>
                      <a:pt x="176" y="884"/>
                    </a:lnTo>
                    <a:lnTo>
                      <a:pt x="176" y="842"/>
                    </a:lnTo>
                    <a:lnTo>
                      <a:pt x="154" y="768"/>
                    </a:lnTo>
                    <a:lnTo>
                      <a:pt x="121" y="703"/>
                    </a:lnTo>
                    <a:lnTo>
                      <a:pt x="132" y="608"/>
                    </a:lnTo>
                    <a:lnTo>
                      <a:pt x="88" y="555"/>
                    </a:lnTo>
                    <a:lnTo>
                      <a:pt x="66" y="460"/>
                    </a:lnTo>
                    <a:lnTo>
                      <a:pt x="66" y="357"/>
                    </a:lnTo>
                    <a:lnTo>
                      <a:pt x="55" y="251"/>
                    </a:lnTo>
                    <a:lnTo>
                      <a:pt x="22" y="146"/>
                    </a:lnTo>
                    <a:lnTo>
                      <a:pt x="0" y="32"/>
                    </a:lnTo>
                    <a:lnTo>
                      <a:pt x="0" y="0"/>
                    </a:lnTo>
                  </a:path>
                </a:pathLst>
              </a:cu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234498" name="Group 2"/>
            <p:cNvGrpSpPr>
              <a:grpSpLocks/>
            </p:cNvGrpSpPr>
            <p:nvPr/>
          </p:nvGrpSpPr>
          <p:grpSpPr bwMode="auto">
            <a:xfrm>
              <a:off x="98" y="6"/>
              <a:ext cx="1181" cy="877"/>
              <a:chOff x="98" y="6"/>
              <a:chExt cx="1181" cy="877"/>
            </a:xfrm>
          </p:grpSpPr>
          <p:sp>
            <p:nvSpPr>
              <p:cNvPr id="234521" name="Freeform 25"/>
              <p:cNvSpPr>
                <a:spLocks/>
              </p:cNvSpPr>
              <p:nvPr/>
            </p:nvSpPr>
            <p:spPr bwMode="auto">
              <a:xfrm>
                <a:off x="813" y="579"/>
                <a:ext cx="434" cy="233"/>
              </a:xfrm>
              <a:custGeom>
                <a:avLst/>
                <a:gdLst/>
                <a:ahLst/>
                <a:cxnLst>
                  <a:cxn ang="0">
                    <a:pos x="736" y="0"/>
                  </a:cxn>
                  <a:cxn ang="0">
                    <a:pos x="856" y="82"/>
                  </a:cxn>
                  <a:cxn ang="0">
                    <a:pos x="867" y="125"/>
                  </a:cxn>
                  <a:cxn ang="0">
                    <a:pos x="860" y="188"/>
                  </a:cxn>
                  <a:cxn ang="0">
                    <a:pos x="838" y="241"/>
                  </a:cxn>
                  <a:cxn ang="0">
                    <a:pos x="801" y="290"/>
                  </a:cxn>
                  <a:cxn ang="0">
                    <a:pos x="734" y="341"/>
                  </a:cxn>
                  <a:cxn ang="0">
                    <a:pos x="644" y="386"/>
                  </a:cxn>
                  <a:cxn ang="0">
                    <a:pos x="533" y="430"/>
                  </a:cxn>
                  <a:cxn ang="0">
                    <a:pos x="423" y="458"/>
                  </a:cxn>
                  <a:cxn ang="0">
                    <a:pos x="303" y="465"/>
                  </a:cxn>
                  <a:cxn ang="0">
                    <a:pos x="206" y="460"/>
                  </a:cxn>
                  <a:cxn ang="0">
                    <a:pos x="108" y="418"/>
                  </a:cxn>
                  <a:cxn ang="0">
                    <a:pos x="0" y="367"/>
                  </a:cxn>
                  <a:cxn ang="0">
                    <a:pos x="151" y="397"/>
                  </a:cxn>
                  <a:cxn ang="0">
                    <a:pos x="314" y="407"/>
                  </a:cxn>
                  <a:cxn ang="0">
                    <a:pos x="434" y="367"/>
                  </a:cxn>
                  <a:cxn ang="0">
                    <a:pos x="575" y="304"/>
                  </a:cxn>
                  <a:cxn ang="0">
                    <a:pos x="672" y="209"/>
                  </a:cxn>
                  <a:cxn ang="0">
                    <a:pos x="736" y="0"/>
                  </a:cxn>
                </a:cxnLst>
                <a:rect l="0" t="0" r="r" b="b"/>
                <a:pathLst>
                  <a:path w="867" h="465">
                    <a:moveTo>
                      <a:pt x="736" y="0"/>
                    </a:moveTo>
                    <a:lnTo>
                      <a:pt x="856" y="82"/>
                    </a:lnTo>
                    <a:lnTo>
                      <a:pt x="867" y="125"/>
                    </a:lnTo>
                    <a:lnTo>
                      <a:pt x="860" y="188"/>
                    </a:lnTo>
                    <a:lnTo>
                      <a:pt x="838" y="241"/>
                    </a:lnTo>
                    <a:lnTo>
                      <a:pt x="801" y="290"/>
                    </a:lnTo>
                    <a:lnTo>
                      <a:pt x="734" y="341"/>
                    </a:lnTo>
                    <a:lnTo>
                      <a:pt x="644" y="386"/>
                    </a:lnTo>
                    <a:lnTo>
                      <a:pt x="533" y="430"/>
                    </a:lnTo>
                    <a:lnTo>
                      <a:pt x="423" y="458"/>
                    </a:lnTo>
                    <a:lnTo>
                      <a:pt x="303" y="465"/>
                    </a:lnTo>
                    <a:lnTo>
                      <a:pt x="206" y="460"/>
                    </a:lnTo>
                    <a:lnTo>
                      <a:pt x="108" y="418"/>
                    </a:lnTo>
                    <a:lnTo>
                      <a:pt x="0" y="367"/>
                    </a:lnTo>
                    <a:lnTo>
                      <a:pt x="151" y="397"/>
                    </a:lnTo>
                    <a:lnTo>
                      <a:pt x="314" y="407"/>
                    </a:lnTo>
                    <a:lnTo>
                      <a:pt x="434" y="367"/>
                    </a:lnTo>
                    <a:lnTo>
                      <a:pt x="575" y="304"/>
                    </a:lnTo>
                    <a:lnTo>
                      <a:pt x="672" y="209"/>
                    </a:lnTo>
                    <a:lnTo>
                      <a:pt x="736" y="0"/>
                    </a:lnTo>
                    <a:close/>
                  </a:path>
                </a:pathLst>
              </a:custGeom>
              <a:solidFill>
                <a:srgbClr val="000080"/>
              </a:solid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20" name="Freeform 24"/>
              <p:cNvSpPr>
                <a:spLocks/>
              </p:cNvSpPr>
              <p:nvPr/>
            </p:nvSpPr>
            <p:spPr bwMode="auto">
              <a:xfrm>
                <a:off x="1095" y="579"/>
                <a:ext cx="184" cy="177"/>
              </a:xfrm>
              <a:custGeom>
                <a:avLst/>
                <a:gdLst/>
                <a:ahLst/>
                <a:cxnLst>
                  <a:cxn ang="0">
                    <a:pos x="285" y="9"/>
                  </a:cxn>
                  <a:cxn ang="0">
                    <a:pos x="345" y="0"/>
                  </a:cxn>
                  <a:cxn ang="0">
                    <a:pos x="363" y="19"/>
                  </a:cxn>
                  <a:cxn ang="0">
                    <a:pos x="369" y="54"/>
                  </a:cxn>
                  <a:cxn ang="0">
                    <a:pos x="353" y="102"/>
                  </a:cxn>
                  <a:cxn ang="0">
                    <a:pos x="314" y="125"/>
                  </a:cxn>
                  <a:cxn ang="0">
                    <a:pos x="270" y="130"/>
                  </a:cxn>
                  <a:cxn ang="0">
                    <a:pos x="227" y="230"/>
                  </a:cxn>
                  <a:cxn ang="0">
                    <a:pos x="128" y="295"/>
                  </a:cxn>
                  <a:cxn ang="0">
                    <a:pos x="62" y="334"/>
                  </a:cxn>
                  <a:cxn ang="0">
                    <a:pos x="0" y="355"/>
                  </a:cxn>
                  <a:cxn ang="0">
                    <a:pos x="75" y="270"/>
                  </a:cxn>
                  <a:cxn ang="0">
                    <a:pos x="122" y="223"/>
                  </a:cxn>
                  <a:cxn ang="0">
                    <a:pos x="164" y="163"/>
                  </a:cxn>
                  <a:cxn ang="0">
                    <a:pos x="232" y="84"/>
                  </a:cxn>
                  <a:cxn ang="0">
                    <a:pos x="252" y="68"/>
                  </a:cxn>
                  <a:cxn ang="0">
                    <a:pos x="261" y="47"/>
                  </a:cxn>
                  <a:cxn ang="0">
                    <a:pos x="267" y="30"/>
                  </a:cxn>
                  <a:cxn ang="0">
                    <a:pos x="285" y="9"/>
                  </a:cxn>
                </a:cxnLst>
                <a:rect l="0" t="0" r="r" b="b"/>
                <a:pathLst>
                  <a:path w="369" h="355">
                    <a:moveTo>
                      <a:pt x="285" y="9"/>
                    </a:moveTo>
                    <a:lnTo>
                      <a:pt x="345" y="0"/>
                    </a:lnTo>
                    <a:lnTo>
                      <a:pt x="363" y="19"/>
                    </a:lnTo>
                    <a:lnTo>
                      <a:pt x="369" y="54"/>
                    </a:lnTo>
                    <a:lnTo>
                      <a:pt x="353" y="102"/>
                    </a:lnTo>
                    <a:lnTo>
                      <a:pt x="314" y="125"/>
                    </a:lnTo>
                    <a:lnTo>
                      <a:pt x="270" y="130"/>
                    </a:lnTo>
                    <a:lnTo>
                      <a:pt x="227" y="230"/>
                    </a:lnTo>
                    <a:lnTo>
                      <a:pt x="128" y="295"/>
                    </a:lnTo>
                    <a:lnTo>
                      <a:pt x="62" y="334"/>
                    </a:lnTo>
                    <a:lnTo>
                      <a:pt x="0" y="355"/>
                    </a:lnTo>
                    <a:lnTo>
                      <a:pt x="75" y="270"/>
                    </a:lnTo>
                    <a:lnTo>
                      <a:pt x="122" y="223"/>
                    </a:lnTo>
                    <a:lnTo>
                      <a:pt x="164" y="163"/>
                    </a:lnTo>
                    <a:lnTo>
                      <a:pt x="232" y="84"/>
                    </a:lnTo>
                    <a:lnTo>
                      <a:pt x="252" y="68"/>
                    </a:lnTo>
                    <a:lnTo>
                      <a:pt x="261" y="47"/>
                    </a:lnTo>
                    <a:lnTo>
                      <a:pt x="267" y="30"/>
                    </a:lnTo>
                    <a:lnTo>
                      <a:pt x="285" y="9"/>
                    </a:lnTo>
                    <a:close/>
                  </a:path>
                </a:pathLst>
              </a:custGeom>
              <a:solidFill>
                <a:srgbClr val="FF0000"/>
              </a:solid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234499" name="Group 3"/>
              <p:cNvGrpSpPr>
                <a:grpSpLocks/>
              </p:cNvGrpSpPr>
              <p:nvPr/>
            </p:nvGrpSpPr>
            <p:grpSpPr bwMode="auto">
              <a:xfrm>
                <a:off x="98" y="6"/>
                <a:ext cx="1170" cy="877"/>
                <a:chOff x="98" y="6"/>
                <a:chExt cx="1170" cy="877"/>
              </a:xfrm>
            </p:grpSpPr>
            <p:grpSp>
              <p:nvGrpSpPr>
                <p:cNvPr id="234511" name="Group 15"/>
                <p:cNvGrpSpPr>
                  <a:grpSpLocks/>
                </p:cNvGrpSpPr>
                <p:nvPr/>
              </p:nvGrpSpPr>
              <p:grpSpPr bwMode="auto">
                <a:xfrm>
                  <a:off x="98" y="6"/>
                  <a:ext cx="1170" cy="877"/>
                  <a:chOff x="98" y="6"/>
                  <a:chExt cx="1170" cy="877"/>
                </a:xfrm>
              </p:grpSpPr>
              <p:grpSp>
                <p:nvGrpSpPr>
                  <p:cNvPr id="234513" name="Group 17"/>
                  <p:cNvGrpSpPr>
                    <a:grpSpLocks/>
                  </p:cNvGrpSpPr>
                  <p:nvPr/>
                </p:nvGrpSpPr>
                <p:grpSpPr bwMode="auto">
                  <a:xfrm>
                    <a:off x="98" y="6"/>
                    <a:ext cx="1170" cy="877"/>
                    <a:chOff x="98" y="6"/>
                    <a:chExt cx="1170" cy="877"/>
                  </a:xfrm>
                </p:grpSpPr>
                <p:grpSp>
                  <p:nvGrpSpPr>
                    <p:cNvPr id="234515" name="Group 19"/>
                    <p:cNvGrpSpPr>
                      <a:grpSpLocks/>
                    </p:cNvGrpSpPr>
                    <p:nvPr/>
                  </p:nvGrpSpPr>
                  <p:grpSpPr bwMode="auto">
                    <a:xfrm>
                      <a:off x="300" y="6"/>
                      <a:ext cx="194" cy="259"/>
                      <a:chOff x="300" y="6"/>
                      <a:chExt cx="194" cy="259"/>
                    </a:xfrm>
                  </p:grpSpPr>
                  <p:sp>
                    <p:nvSpPr>
                      <p:cNvPr id="234519" name="Freeform 23"/>
                      <p:cNvSpPr>
                        <a:spLocks/>
                      </p:cNvSpPr>
                      <p:nvPr/>
                    </p:nvSpPr>
                    <p:spPr bwMode="auto">
                      <a:xfrm>
                        <a:off x="300" y="6"/>
                        <a:ext cx="194" cy="259"/>
                      </a:xfrm>
                      <a:custGeom>
                        <a:avLst/>
                        <a:gdLst/>
                        <a:ahLst/>
                        <a:cxnLst>
                          <a:cxn ang="0">
                            <a:pos x="387" y="320"/>
                          </a:cxn>
                          <a:cxn ang="0">
                            <a:pos x="327" y="274"/>
                          </a:cxn>
                          <a:cxn ang="0">
                            <a:pos x="301" y="237"/>
                          </a:cxn>
                          <a:cxn ang="0">
                            <a:pos x="310" y="204"/>
                          </a:cxn>
                          <a:cxn ang="0">
                            <a:pos x="312" y="178"/>
                          </a:cxn>
                          <a:cxn ang="0">
                            <a:pos x="303" y="157"/>
                          </a:cxn>
                          <a:cxn ang="0">
                            <a:pos x="285" y="148"/>
                          </a:cxn>
                          <a:cxn ang="0">
                            <a:pos x="299" y="127"/>
                          </a:cxn>
                          <a:cxn ang="0">
                            <a:pos x="295" y="102"/>
                          </a:cxn>
                          <a:cxn ang="0">
                            <a:pos x="281" y="83"/>
                          </a:cxn>
                          <a:cxn ang="0">
                            <a:pos x="261" y="74"/>
                          </a:cxn>
                          <a:cxn ang="0">
                            <a:pos x="241" y="69"/>
                          </a:cxn>
                          <a:cxn ang="0">
                            <a:pos x="219" y="72"/>
                          </a:cxn>
                          <a:cxn ang="0">
                            <a:pos x="228" y="53"/>
                          </a:cxn>
                          <a:cxn ang="0">
                            <a:pos x="222" y="30"/>
                          </a:cxn>
                          <a:cxn ang="0">
                            <a:pos x="211" y="21"/>
                          </a:cxn>
                          <a:cxn ang="0">
                            <a:pos x="193" y="16"/>
                          </a:cxn>
                          <a:cxn ang="0">
                            <a:pos x="175" y="18"/>
                          </a:cxn>
                          <a:cxn ang="0">
                            <a:pos x="157" y="27"/>
                          </a:cxn>
                          <a:cxn ang="0">
                            <a:pos x="142" y="6"/>
                          </a:cxn>
                          <a:cxn ang="0">
                            <a:pos x="115" y="0"/>
                          </a:cxn>
                          <a:cxn ang="0">
                            <a:pos x="80" y="0"/>
                          </a:cxn>
                          <a:cxn ang="0">
                            <a:pos x="42" y="13"/>
                          </a:cxn>
                          <a:cxn ang="0">
                            <a:pos x="18" y="34"/>
                          </a:cxn>
                          <a:cxn ang="0">
                            <a:pos x="3" y="55"/>
                          </a:cxn>
                          <a:cxn ang="0">
                            <a:pos x="0" y="85"/>
                          </a:cxn>
                          <a:cxn ang="0">
                            <a:pos x="5" y="116"/>
                          </a:cxn>
                          <a:cxn ang="0">
                            <a:pos x="18" y="151"/>
                          </a:cxn>
                          <a:cxn ang="0">
                            <a:pos x="29" y="192"/>
                          </a:cxn>
                          <a:cxn ang="0">
                            <a:pos x="47" y="232"/>
                          </a:cxn>
                          <a:cxn ang="0">
                            <a:pos x="80" y="264"/>
                          </a:cxn>
                          <a:cxn ang="0">
                            <a:pos x="140" y="306"/>
                          </a:cxn>
                          <a:cxn ang="0">
                            <a:pos x="204" y="332"/>
                          </a:cxn>
                          <a:cxn ang="0">
                            <a:pos x="270" y="352"/>
                          </a:cxn>
                          <a:cxn ang="0">
                            <a:pos x="345" y="433"/>
                          </a:cxn>
                          <a:cxn ang="0">
                            <a:pos x="374" y="519"/>
                          </a:cxn>
                          <a:cxn ang="0">
                            <a:pos x="387" y="320"/>
                          </a:cxn>
                        </a:cxnLst>
                        <a:rect l="0" t="0" r="r" b="b"/>
                        <a:pathLst>
                          <a:path w="387" h="519">
                            <a:moveTo>
                              <a:pt x="387" y="320"/>
                            </a:moveTo>
                            <a:lnTo>
                              <a:pt x="327" y="274"/>
                            </a:lnTo>
                            <a:lnTo>
                              <a:pt x="301" y="237"/>
                            </a:lnTo>
                            <a:lnTo>
                              <a:pt x="310" y="204"/>
                            </a:lnTo>
                            <a:lnTo>
                              <a:pt x="312" y="178"/>
                            </a:lnTo>
                            <a:lnTo>
                              <a:pt x="303" y="157"/>
                            </a:lnTo>
                            <a:lnTo>
                              <a:pt x="285" y="148"/>
                            </a:lnTo>
                            <a:lnTo>
                              <a:pt x="299" y="127"/>
                            </a:lnTo>
                            <a:lnTo>
                              <a:pt x="295" y="102"/>
                            </a:lnTo>
                            <a:lnTo>
                              <a:pt x="281" y="83"/>
                            </a:lnTo>
                            <a:lnTo>
                              <a:pt x="261" y="74"/>
                            </a:lnTo>
                            <a:lnTo>
                              <a:pt x="241" y="69"/>
                            </a:lnTo>
                            <a:lnTo>
                              <a:pt x="219" y="72"/>
                            </a:lnTo>
                            <a:lnTo>
                              <a:pt x="228" y="53"/>
                            </a:lnTo>
                            <a:lnTo>
                              <a:pt x="222" y="30"/>
                            </a:lnTo>
                            <a:lnTo>
                              <a:pt x="211" y="21"/>
                            </a:lnTo>
                            <a:lnTo>
                              <a:pt x="193" y="16"/>
                            </a:lnTo>
                            <a:lnTo>
                              <a:pt x="175" y="18"/>
                            </a:lnTo>
                            <a:lnTo>
                              <a:pt x="157" y="27"/>
                            </a:lnTo>
                            <a:lnTo>
                              <a:pt x="142" y="6"/>
                            </a:lnTo>
                            <a:lnTo>
                              <a:pt x="115" y="0"/>
                            </a:lnTo>
                            <a:lnTo>
                              <a:pt x="80" y="0"/>
                            </a:lnTo>
                            <a:lnTo>
                              <a:pt x="42" y="13"/>
                            </a:lnTo>
                            <a:lnTo>
                              <a:pt x="18" y="34"/>
                            </a:lnTo>
                            <a:lnTo>
                              <a:pt x="3" y="55"/>
                            </a:lnTo>
                            <a:lnTo>
                              <a:pt x="0" y="85"/>
                            </a:lnTo>
                            <a:lnTo>
                              <a:pt x="5" y="116"/>
                            </a:lnTo>
                            <a:lnTo>
                              <a:pt x="18" y="151"/>
                            </a:lnTo>
                            <a:lnTo>
                              <a:pt x="29" y="192"/>
                            </a:lnTo>
                            <a:lnTo>
                              <a:pt x="47" y="232"/>
                            </a:lnTo>
                            <a:lnTo>
                              <a:pt x="80" y="264"/>
                            </a:lnTo>
                            <a:lnTo>
                              <a:pt x="140" y="306"/>
                            </a:lnTo>
                            <a:lnTo>
                              <a:pt x="204" y="332"/>
                            </a:lnTo>
                            <a:lnTo>
                              <a:pt x="270" y="352"/>
                            </a:lnTo>
                            <a:lnTo>
                              <a:pt x="345" y="433"/>
                            </a:lnTo>
                            <a:lnTo>
                              <a:pt x="374" y="519"/>
                            </a:lnTo>
                            <a:lnTo>
                              <a:pt x="387" y="320"/>
                            </a:lnTo>
                            <a:close/>
                          </a:path>
                        </a:pathLst>
                      </a:custGeom>
                      <a:solidFill>
                        <a:srgbClr val="E0A080"/>
                      </a:solid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18" name="Freeform 22"/>
                      <p:cNvSpPr>
                        <a:spLocks/>
                      </p:cNvSpPr>
                      <p:nvPr/>
                    </p:nvSpPr>
                    <p:spPr bwMode="auto">
                      <a:xfrm>
                        <a:off x="340" y="21"/>
                        <a:ext cx="40" cy="49"/>
                      </a:xfrm>
                      <a:custGeom>
                        <a:avLst/>
                        <a:gdLst/>
                        <a:ahLst/>
                        <a:cxnLst>
                          <a:cxn ang="0">
                            <a:pos x="4" y="99"/>
                          </a:cxn>
                          <a:cxn ang="0">
                            <a:pos x="0" y="70"/>
                          </a:cxn>
                          <a:cxn ang="0">
                            <a:pos x="2" y="42"/>
                          </a:cxn>
                          <a:cxn ang="0">
                            <a:pos x="15" y="21"/>
                          </a:cxn>
                          <a:cxn ang="0">
                            <a:pos x="31" y="11"/>
                          </a:cxn>
                          <a:cxn ang="0">
                            <a:pos x="49" y="4"/>
                          </a:cxn>
                          <a:cxn ang="0">
                            <a:pos x="62" y="5"/>
                          </a:cxn>
                          <a:cxn ang="0">
                            <a:pos x="81" y="0"/>
                          </a:cxn>
                        </a:cxnLst>
                        <a:rect l="0" t="0" r="r" b="b"/>
                        <a:pathLst>
                          <a:path w="81" h="99">
                            <a:moveTo>
                              <a:pt x="4" y="99"/>
                            </a:moveTo>
                            <a:lnTo>
                              <a:pt x="0" y="70"/>
                            </a:lnTo>
                            <a:lnTo>
                              <a:pt x="2" y="42"/>
                            </a:lnTo>
                            <a:lnTo>
                              <a:pt x="15" y="21"/>
                            </a:lnTo>
                            <a:lnTo>
                              <a:pt x="31" y="11"/>
                            </a:lnTo>
                            <a:lnTo>
                              <a:pt x="49" y="4"/>
                            </a:lnTo>
                            <a:lnTo>
                              <a:pt x="62" y="5"/>
                            </a:lnTo>
                            <a:lnTo>
                              <a:pt x="81" y="0"/>
                            </a:lnTo>
                          </a:path>
                        </a:pathLst>
                      </a:cu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17" name="Freeform 21"/>
                      <p:cNvSpPr>
                        <a:spLocks/>
                      </p:cNvSpPr>
                      <p:nvPr/>
                    </p:nvSpPr>
                    <p:spPr bwMode="auto">
                      <a:xfrm>
                        <a:off x="372" y="43"/>
                        <a:ext cx="33" cy="49"/>
                      </a:xfrm>
                      <a:custGeom>
                        <a:avLst/>
                        <a:gdLst/>
                        <a:ahLst/>
                        <a:cxnLst>
                          <a:cxn ang="0">
                            <a:pos x="66" y="0"/>
                          </a:cxn>
                          <a:cxn ang="0">
                            <a:pos x="35" y="5"/>
                          </a:cxn>
                          <a:cxn ang="0">
                            <a:pos x="13" y="16"/>
                          </a:cxn>
                          <a:cxn ang="0">
                            <a:pos x="0" y="35"/>
                          </a:cxn>
                          <a:cxn ang="0">
                            <a:pos x="4" y="53"/>
                          </a:cxn>
                          <a:cxn ang="0">
                            <a:pos x="20" y="74"/>
                          </a:cxn>
                          <a:cxn ang="0">
                            <a:pos x="25" y="98"/>
                          </a:cxn>
                        </a:cxnLst>
                        <a:rect l="0" t="0" r="r" b="b"/>
                        <a:pathLst>
                          <a:path w="66" h="98">
                            <a:moveTo>
                              <a:pt x="66" y="0"/>
                            </a:moveTo>
                            <a:lnTo>
                              <a:pt x="35" y="5"/>
                            </a:lnTo>
                            <a:lnTo>
                              <a:pt x="13" y="16"/>
                            </a:lnTo>
                            <a:lnTo>
                              <a:pt x="0" y="35"/>
                            </a:lnTo>
                            <a:lnTo>
                              <a:pt x="4" y="53"/>
                            </a:lnTo>
                            <a:lnTo>
                              <a:pt x="20" y="74"/>
                            </a:lnTo>
                            <a:lnTo>
                              <a:pt x="25" y="98"/>
                            </a:lnTo>
                          </a:path>
                        </a:pathLst>
                      </a:cu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16" name="Freeform 20"/>
                      <p:cNvSpPr>
                        <a:spLocks/>
                      </p:cNvSpPr>
                      <p:nvPr/>
                    </p:nvSpPr>
                    <p:spPr bwMode="auto">
                      <a:xfrm>
                        <a:off x="404" y="75"/>
                        <a:ext cx="35" cy="39"/>
                      </a:xfrm>
                      <a:custGeom>
                        <a:avLst/>
                        <a:gdLst/>
                        <a:ahLst/>
                        <a:cxnLst>
                          <a:cxn ang="0">
                            <a:pos x="71" y="9"/>
                          </a:cxn>
                          <a:cxn ang="0">
                            <a:pos x="46" y="0"/>
                          </a:cxn>
                          <a:cxn ang="0">
                            <a:pos x="22" y="6"/>
                          </a:cxn>
                          <a:cxn ang="0">
                            <a:pos x="5" y="20"/>
                          </a:cxn>
                          <a:cxn ang="0">
                            <a:pos x="0" y="41"/>
                          </a:cxn>
                          <a:cxn ang="0">
                            <a:pos x="9" y="58"/>
                          </a:cxn>
                          <a:cxn ang="0">
                            <a:pos x="22" y="79"/>
                          </a:cxn>
                        </a:cxnLst>
                        <a:rect l="0" t="0" r="r" b="b"/>
                        <a:pathLst>
                          <a:path w="71" h="79">
                            <a:moveTo>
                              <a:pt x="71" y="9"/>
                            </a:moveTo>
                            <a:lnTo>
                              <a:pt x="46" y="0"/>
                            </a:lnTo>
                            <a:lnTo>
                              <a:pt x="22" y="6"/>
                            </a:lnTo>
                            <a:lnTo>
                              <a:pt x="5" y="20"/>
                            </a:lnTo>
                            <a:lnTo>
                              <a:pt x="0" y="41"/>
                            </a:lnTo>
                            <a:lnTo>
                              <a:pt x="9" y="58"/>
                            </a:lnTo>
                            <a:lnTo>
                              <a:pt x="22" y="79"/>
                            </a:lnTo>
                          </a:path>
                        </a:pathLst>
                      </a:cu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34514" name="Freeform 18"/>
                    <p:cNvSpPr>
                      <a:spLocks/>
                    </p:cNvSpPr>
                    <p:nvPr/>
                  </p:nvSpPr>
                  <p:spPr bwMode="auto">
                    <a:xfrm>
                      <a:off x="98" y="54"/>
                      <a:ext cx="1170" cy="829"/>
                    </a:xfrm>
                    <a:custGeom>
                      <a:avLst/>
                      <a:gdLst/>
                      <a:ahLst/>
                      <a:cxnLst>
                        <a:cxn ang="0">
                          <a:pos x="902" y="1274"/>
                        </a:cxn>
                        <a:cxn ang="0">
                          <a:pos x="826" y="1372"/>
                        </a:cxn>
                        <a:cxn ang="0">
                          <a:pos x="754" y="1428"/>
                        </a:cxn>
                        <a:cxn ang="0">
                          <a:pos x="663" y="1478"/>
                        </a:cxn>
                        <a:cxn ang="0">
                          <a:pos x="645" y="1539"/>
                        </a:cxn>
                        <a:cxn ang="0">
                          <a:pos x="603" y="1586"/>
                        </a:cxn>
                        <a:cxn ang="0">
                          <a:pos x="568" y="1657"/>
                        </a:cxn>
                        <a:cxn ang="0">
                          <a:pos x="543" y="1467"/>
                        </a:cxn>
                        <a:cxn ang="0">
                          <a:pos x="510" y="1342"/>
                        </a:cxn>
                        <a:cxn ang="0">
                          <a:pos x="543" y="1121"/>
                        </a:cxn>
                        <a:cxn ang="0">
                          <a:pos x="488" y="1007"/>
                        </a:cxn>
                        <a:cxn ang="0">
                          <a:pos x="413" y="798"/>
                        </a:cxn>
                        <a:cxn ang="0">
                          <a:pos x="272" y="564"/>
                        </a:cxn>
                        <a:cxn ang="0">
                          <a:pos x="230" y="418"/>
                        </a:cxn>
                        <a:cxn ang="0">
                          <a:pos x="154" y="241"/>
                        </a:cxn>
                        <a:cxn ang="0">
                          <a:pos x="68" y="114"/>
                        </a:cxn>
                        <a:cxn ang="0">
                          <a:pos x="0" y="65"/>
                        </a:cxn>
                        <a:cxn ang="0">
                          <a:pos x="79" y="25"/>
                        </a:cxn>
                        <a:cxn ang="0">
                          <a:pos x="185" y="0"/>
                        </a:cxn>
                        <a:cxn ang="0">
                          <a:pos x="311" y="14"/>
                        </a:cxn>
                        <a:cxn ang="0">
                          <a:pos x="439" y="51"/>
                        </a:cxn>
                        <a:cxn ang="0">
                          <a:pos x="557" y="102"/>
                        </a:cxn>
                        <a:cxn ang="0">
                          <a:pos x="641" y="146"/>
                        </a:cxn>
                        <a:cxn ang="0">
                          <a:pos x="676" y="130"/>
                        </a:cxn>
                        <a:cxn ang="0">
                          <a:pos x="731" y="100"/>
                        </a:cxn>
                        <a:cxn ang="0">
                          <a:pos x="740" y="28"/>
                        </a:cxn>
                        <a:cxn ang="0">
                          <a:pos x="791" y="67"/>
                        </a:cxn>
                        <a:cxn ang="0">
                          <a:pos x="858" y="81"/>
                        </a:cxn>
                        <a:cxn ang="0">
                          <a:pos x="952" y="100"/>
                        </a:cxn>
                        <a:cxn ang="0">
                          <a:pos x="1041" y="109"/>
                        </a:cxn>
                        <a:cxn ang="0">
                          <a:pos x="1125" y="118"/>
                        </a:cxn>
                        <a:cxn ang="0">
                          <a:pos x="1244" y="114"/>
                        </a:cxn>
                        <a:cxn ang="0">
                          <a:pos x="1346" y="153"/>
                        </a:cxn>
                        <a:cxn ang="0">
                          <a:pos x="1432" y="225"/>
                        </a:cxn>
                        <a:cxn ang="0">
                          <a:pos x="1516" y="332"/>
                        </a:cxn>
                        <a:cxn ang="0">
                          <a:pos x="1580" y="413"/>
                        </a:cxn>
                        <a:cxn ang="0">
                          <a:pos x="1660" y="480"/>
                        </a:cxn>
                        <a:cxn ang="0">
                          <a:pos x="1746" y="527"/>
                        </a:cxn>
                        <a:cxn ang="0">
                          <a:pos x="1817" y="580"/>
                        </a:cxn>
                        <a:cxn ang="0">
                          <a:pos x="1855" y="648"/>
                        </a:cxn>
                        <a:cxn ang="0">
                          <a:pos x="1989" y="634"/>
                        </a:cxn>
                        <a:cxn ang="0">
                          <a:pos x="2157" y="659"/>
                        </a:cxn>
                        <a:cxn ang="0">
                          <a:pos x="2124" y="585"/>
                        </a:cxn>
                        <a:cxn ang="0">
                          <a:pos x="2299" y="606"/>
                        </a:cxn>
                        <a:cxn ang="0">
                          <a:pos x="2310" y="808"/>
                        </a:cxn>
                        <a:cxn ang="0">
                          <a:pos x="2321" y="975"/>
                        </a:cxn>
                        <a:cxn ang="0">
                          <a:pos x="2341" y="1028"/>
                        </a:cxn>
                        <a:cxn ang="0">
                          <a:pos x="2299" y="1049"/>
                        </a:cxn>
                        <a:cxn ang="0">
                          <a:pos x="2255" y="1049"/>
                        </a:cxn>
                        <a:cxn ang="0">
                          <a:pos x="2211" y="1163"/>
                        </a:cxn>
                        <a:cxn ang="0">
                          <a:pos x="2124" y="1290"/>
                        </a:cxn>
                        <a:cxn ang="0">
                          <a:pos x="2060" y="1353"/>
                        </a:cxn>
                        <a:cxn ang="0">
                          <a:pos x="1985" y="1395"/>
                        </a:cxn>
                        <a:cxn ang="0">
                          <a:pos x="1844" y="1456"/>
                        </a:cxn>
                        <a:cxn ang="0">
                          <a:pos x="1702" y="1483"/>
                        </a:cxn>
                        <a:cxn ang="0">
                          <a:pos x="1550" y="1488"/>
                        </a:cxn>
                        <a:cxn ang="0">
                          <a:pos x="1437" y="1465"/>
                        </a:cxn>
                        <a:cxn ang="0">
                          <a:pos x="1335" y="1430"/>
                        </a:cxn>
                        <a:cxn ang="0">
                          <a:pos x="1247" y="1384"/>
                        </a:cxn>
                        <a:cxn ang="0">
                          <a:pos x="1182" y="1321"/>
                        </a:cxn>
                        <a:cxn ang="0">
                          <a:pos x="1127" y="1268"/>
                        </a:cxn>
                        <a:cxn ang="0">
                          <a:pos x="1021" y="1240"/>
                        </a:cxn>
                        <a:cxn ang="0">
                          <a:pos x="902" y="1274"/>
                        </a:cxn>
                      </a:cxnLst>
                      <a:rect l="0" t="0" r="r" b="b"/>
                      <a:pathLst>
                        <a:path w="2341" h="1657">
                          <a:moveTo>
                            <a:pt x="902" y="1274"/>
                          </a:moveTo>
                          <a:lnTo>
                            <a:pt x="826" y="1372"/>
                          </a:lnTo>
                          <a:lnTo>
                            <a:pt x="754" y="1428"/>
                          </a:lnTo>
                          <a:lnTo>
                            <a:pt x="663" y="1478"/>
                          </a:lnTo>
                          <a:lnTo>
                            <a:pt x="645" y="1539"/>
                          </a:lnTo>
                          <a:lnTo>
                            <a:pt x="603" y="1586"/>
                          </a:lnTo>
                          <a:lnTo>
                            <a:pt x="568" y="1657"/>
                          </a:lnTo>
                          <a:lnTo>
                            <a:pt x="543" y="1467"/>
                          </a:lnTo>
                          <a:lnTo>
                            <a:pt x="510" y="1342"/>
                          </a:lnTo>
                          <a:lnTo>
                            <a:pt x="543" y="1121"/>
                          </a:lnTo>
                          <a:lnTo>
                            <a:pt x="488" y="1007"/>
                          </a:lnTo>
                          <a:lnTo>
                            <a:pt x="413" y="798"/>
                          </a:lnTo>
                          <a:lnTo>
                            <a:pt x="272" y="564"/>
                          </a:lnTo>
                          <a:lnTo>
                            <a:pt x="230" y="418"/>
                          </a:lnTo>
                          <a:lnTo>
                            <a:pt x="154" y="241"/>
                          </a:lnTo>
                          <a:lnTo>
                            <a:pt x="68" y="114"/>
                          </a:lnTo>
                          <a:lnTo>
                            <a:pt x="0" y="65"/>
                          </a:lnTo>
                          <a:lnTo>
                            <a:pt x="79" y="25"/>
                          </a:lnTo>
                          <a:lnTo>
                            <a:pt x="185" y="0"/>
                          </a:lnTo>
                          <a:lnTo>
                            <a:pt x="311" y="14"/>
                          </a:lnTo>
                          <a:lnTo>
                            <a:pt x="439" y="51"/>
                          </a:lnTo>
                          <a:lnTo>
                            <a:pt x="557" y="102"/>
                          </a:lnTo>
                          <a:lnTo>
                            <a:pt x="641" y="146"/>
                          </a:lnTo>
                          <a:lnTo>
                            <a:pt x="676" y="130"/>
                          </a:lnTo>
                          <a:lnTo>
                            <a:pt x="731" y="100"/>
                          </a:lnTo>
                          <a:lnTo>
                            <a:pt x="740" y="28"/>
                          </a:lnTo>
                          <a:lnTo>
                            <a:pt x="791" y="67"/>
                          </a:lnTo>
                          <a:lnTo>
                            <a:pt x="858" y="81"/>
                          </a:lnTo>
                          <a:lnTo>
                            <a:pt x="952" y="100"/>
                          </a:lnTo>
                          <a:lnTo>
                            <a:pt x="1041" y="109"/>
                          </a:lnTo>
                          <a:lnTo>
                            <a:pt x="1125" y="118"/>
                          </a:lnTo>
                          <a:lnTo>
                            <a:pt x="1244" y="114"/>
                          </a:lnTo>
                          <a:lnTo>
                            <a:pt x="1346" y="153"/>
                          </a:lnTo>
                          <a:lnTo>
                            <a:pt x="1432" y="225"/>
                          </a:lnTo>
                          <a:lnTo>
                            <a:pt x="1516" y="332"/>
                          </a:lnTo>
                          <a:lnTo>
                            <a:pt x="1580" y="413"/>
                          </a:lnTo>
                          <a:lnTo>
                            <a:pt x="1660" y="480"/>
                          </a:lnTo>
                          <a:lnTo>
                            <a:pt x="1746" y="527"/>
                          </a:lnTo>
                          <a:lnTo>
                            <a:pt x="1817" y="580"/>
                          </a:lnTo>
                          <a:lnTo>
                            <a:pt x="1855" y="648"/>
                          </a:lnTo>
                          <a:lnTo>
                            <a:pt x="1989" y="634"/>
                          </a:lnTo>
                          <a:lnTo>
                            <a:pt x="2157" y="659"/>
                          </a:lnTo>
                          <a:lnTo>
                            <a:pt x="2124" y="585"/>
                          </a:lnTo>
                          <a:lnTo>
                            <a:pt x="2299" y="606"/>
                          </a:lnTo>
                          <a:lnTo>
                            <a:pt x="2310" y="808"/>
                          </a:lnTo>
                          <a:lnTo>
                            <a:pt x="2321" y="975"/>
                          </a:lnTo>
                          <a:lnTo>
                            <a:pt x="2341" y="1028"/>
                          </a:lnTo>
                          <a:lnTo>
                            <a:pt x="2299" y="1049"/>
                          </a:lnTo>
                          <a:lnTo>
                            <a:pt x="2255" y="1049"/>
                          </a:lnTo>
                          <a:lnTo>
                            <a:pt x="2211" y="1163"/>
                          </a:lnTo>
                          <a:lnTo>
                            <a:pt x="2124" y="1290"/>
                          </a:lnTo>
                          <a:lnTo>
                            <a:pt x="2060" y="1353"/>
                          </a:lnTo>
                          <a:lnTo>
                            <a:pt x="1985" y="1395"/>
                          </a:lnTo>
                          <a:lnTo>
                            <a:pt x="1844" y="1456"/>
                          </a:lnTo>
                          <a:lnTo>
                            <a:pt x="1702" y="1483"/>
                          </a:lnTo>
                          <a:lnTo>
                            <a:pt x="1550" y="1488"/>
                          </a:lnTo>
                          <a:lnTo>
                            <a:pt x="1437" y="1465"/>
                          </a:lnTo>
                          <a:lnTo>
                            <a:pt x="1335" y="1430"/>
                          </a:lnTo>
                          <a:lnTo>
                            <a:pt x="1247" y="1384"/>
                          </a:lnTo>
                          <a:lnTo>
                            <a:pt x="1182" y="1321"/>
                          </a:lnTo>
                          <a:lnTo>
                            <a:pt x="1127" y="1268"/>
                          </a:lnTo>
                          <a:lnTo>
                            <a:pt x="1021" y="1240"/>
                          </a:lnTo>
                          <a:lnTo>
                            <a:pt x="902" y="1274"/>
                          </a:lnTo>
                          <a:close/>
                        </a:path>
                      </a:pathLst>
                    </a:custGeom>
                    <a:solidFill>
                      <a:srgbClr val="0000FF"/>
                    </a:solid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34512" name="Freeform 16"/>
                  <p:cNvSpPr>
                    <a:spLocks/>
                  </p:cNvSpPr>
                  <p:nvPr/>
                </p:nvSpPr>
                <p:spPr bwMode="auto">
                  <a:xfrm>
                    <a:off x="419" y="125"/>
                    <a:ext cx="613" cy="409"/>
                  </a:xfrm>
                  <a:custGeom>
                    <a:avLst/>
                    <a:gdLst/>
                    <a:ahLst/>
                    <a:cxnLst>
                      <a:cxn ang="0">
                        <a:pos x="0" y="0"/>
                      </a:cxn>
                      <a:cxn ang="0">
                        <a:pos x="86" y="73"/>
                      </a:cxn>
                      <a:cxn ang="0">
                        <a:pos x="161" y="115"/>
                      </a:cxn>
                      <a:cxn ang="0">
                        <a:pos x="230" y="164"/>
                      </a:cxn>
                      <a:cxn ang="0">
                        <a:pos x="267" y="211"/>
                      </a:cxn>
                      <a:cxn ang="0">
                        <a:pos x="299" y="253"/>
                      </a:cxn>
                      <a:cxn ang="0">
                        <a:pos x="352" y="292"/>
                      </a:cxn>
                      <a:cxn ang="0">
                        <a:pos x="420" y="320"/>
                      </a:cxn>
                      <a:cxn ang="0">
                        <a:pos x="467" y="362"/>
                      </a:cxn>
                      <a:cxn ang="0">
                        <a:pos x="506" y="413"/>
                      </a:cxn>
                      <a:cxn ang="0">
                        <a:pos x="550" y="477"/>
                      </a:cxn>
                      <a:cxn ang="0">
                        <a:pos x="582" y="540"/>
                      </a:cxn>
                      <a:cxn ang="0">
                        <a:pos x="615" y="624"/>
                      </a:cxn>
                      <a:cxn ang="0">
                        <a:pos x="657" y="694"/>
                      </a:cxn>
                      <a:cxn ang="0">
                        <a:pos x="705" y="745"/>
                      </a:cxn>
                      <a:cxn ang="0">
                        <a:pos x="769" y="784"/>
                      </a:cxn>
                      <a:cxn ang="0">
                        <a:pos x="831" y="805"/>
                      </a:cxn>
                      <a:cxn ang="0">
                        <a:pos x="893" y="819"/>
                      </a:cxn>
                      <a:cxn ang="0">
                        <a:pos x="962" y="814"/>
                      </a:cxn>
                      <a:cxn ang="0">
                        <a:pos x="1028" y="802"/>
                      </a:cxn>
                      <a:cxn ang="0">
                        <a:pos x="1097" y="770"/>
                      </a:cxn>
                      <a:cxn ang="0">
                        <a:pos x="1152" y="730"/>
                      </a:cxn>
                      <a:cxn ang="0">
                        <a:pos x="1192" y="680"/>
                      </a:cxn>
                      <a:cxn ang="0">
                        <a:pos x="1216" y="624"/>
                      </a:cxn>
                      <a:cxn ang="0">
                        <a:pos x="1227" y="561"/>
                      </a:cxn>
                      <a:cxn ang="0">
                        <a:pos x="1214" y="499"/>
                      </a:cxn>
                    </a:cxnLst>
                    <a:rect l="0" t="0" r="r" b="b"/>
                    <a:pathLst>
                      <a:path w="1227" h="819">
                        <a:moveTo>
                          <a:pt x="0" y="0"/>
                        </a:moveTo>
                        <a:lnTo>
                          <a:pt x="86" y="73"/>
                        </a:lnTo>
                        <a:lnTo>
                          <a:pt x="161" y="115"/>
                        </a:lnTo>
                        <a:lnTo>
                          <a:pt x="230" y="164"/>
                        </a:lnTo>
                        <a:lnTo>
                          <a:pt x="267" y="211"/>
                        </a:lnTo>
                        <a:lnTo>
                          <a:pt x="299" y="253"/>
                        </a:lnTo>
                        <a:lnTo>
                          <a:pt x="352" y="292"/>
                        </a:lnTo>
                        <a:lnTo>
                          <a:pt x="420" y="320"/>
                        </a:lnTo>
                        <a:lnTo>
                          <a:pt x="467" y="362"/>
                        </a:lnTo>
                        <a:lnTo>
                          <a:pt x="506" y="413"/>
                        </a:lnTo>
                        <a:lnTo>
                          <a:pt x="550" y="477"/>
                        </a:lnTo>
                        <a:lnTo>
                          <a:pt x="582" y="540"/>
                        </a:lnTo>
                        <a:lnTo>
                          <a:pt x="615" y="624"/>
                        </a:lnTo>
                        <a:lnTo>
                          <a:pt x="657" y="694"/>
                        </a:lnTo>
                        <a:lnTo>
                          <a:pt x="705" y="745"/>
                        </a:lnTo>
                        <a:lnTo>
                          <a:pt x="769" y="784"/>
                        </a:lnTo>
                        <a:lnTo>
                          <a:pt x="831" y="805"/>
                        </a:lnTo>
                        <a:lnTo>
                          <a:pt x="893" y="819"/>
                        </a:lnTo>
                        <a:lnTo>
                          <a:pt x="962" y="814"/>
                        </a:lnTo>
                        <a:lnTo>
                          <a:pt x="1028" y="802"/>
                        </a:lnTo>
                        <a:lnTo>
                          <a:pt x="1097" y="770"/>
                        </a:lnTo>
                        <a:lnTo>
                          <a:pt x="1152" y="730"/>
                        </a:lnTo>
                        <a:lnTo>
                          <a:pt x="1192" y="680"/>
                        </a:lnTo>
                        <a:lnTo>
                          <a:pt x="1216" y="624"/>
                        </a:lnTo>
                        <a:lnTo>
                          <a:pt x="1227" y="561"/>
                        </a:lnTo>
                        <a:lnTo>
                          <a:pt x="1214" y="499"/>
                        </a:lnTo>
                      </a:path>
                    </a:pathLst>
                  </a:cu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234500" name="Group 4"/>
                <p:cNvGrpSpPr>
                  <a:grpSpLocks/>
                </p:cNvGrpSpPr>
                <p:nvPr/>
              </p:nvGrpSpPr>
              <p:grpSpPr bwMode="auto">
                <a:xfrm>
                  <a:off x="521" y="169"/>
                  <a:ext cx="739" cy="623"/>
                  <a:chOff x="521" y="169"/>
                  <a:chExt cx="739" cy="623"/>
                </a:xfrm>
              </p:grpSpPr>
              <p:sp>
                <p:nvSpPr>
                  <p:cNvPr id="234510" name="Line 14"/>
                  <p:cNvSpPr>
                    <a:spLocks noChangeShapeType="1"/>
                  </p:cNvSpPr>
                  <p:nvPr/>
                </p:nvSpPr>
                <p:spPr bwMode="auto">
                  <a:xfrm>
                    <a:off x="1014" y="465"/>
                    <a:ext cx="148" cy="46"/>
                  </a:xfrm>
                  <a:prstGeom prst="line">
                    <a:avLst/>
                  </a:pr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09" name="Freeform 13"/>
                  <p:cNvSpPr>
                    <a:spLocks/>
                  </p:cNvSpPr>
                  <p:nvPr/>
                </p:nvSpPr>
                <p:spPr bwMode="auto">
                  <a:xfrm>
                    <a:off x="632" y="411"/>
                    <a:ext cx="67" cy="139"/>
                  </a:xfrm>
                  <a:custGeom>
                    <a:avLst/>
                    <a:gdLst/>
                    <a:ahLst/>
                    <a:cxnLst>
                      <a:cxn ang="0">
                        <a:pos x="15" y="278"/>
                      </a:cxn>
                      <a:cxn ang="0">
                        <a:pos x="0" y="206"/>
                      </a:cxn>
                      <a:cxn ang="0">
                        <a:pos x="19" y="127"/>
                      </a:cxn>
                      <a:cxn ang="0">
                        <a:pos x="63" y="53"/>
                      </a:cxn>
                      <a:cxn ang="0">
                        <a:pos x="136" y="0"/>
                      </a:cxn>
                    </a:cxnLst>
                    <a:rect l="0" t="0" r="r" b="b"/>
                    <a:pathLst>
                      <a:path w="136" h="278">
                        <a:moveTo>
                          <a:pt x="15" y="278"/>
                        </a:moveTo>
                        <a:lnTo>
                          <a:pt x="0" y="206"/>
                        </a:lnTo>
                        <a:lnTo>
                          <a:pt x="19" y="127"/>
                        </a:lnTo>
                        <a:lnTo>
                          <a:pt x="63" y="53"/>
                        </a:lnTo>
                        <a:lnTo>
                          <a:pt x="136" y="0"/>
                        </a:lnTo>
                      </a:path>
                    </a:pathLst>
                  </a:cu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08" name="Freeform 12"/>
                  <p:cNvSpPr>
                    <a:spLocks/>
                  </p:cNvSpPr>
                  <p:nvPr/>
                </p:nvSpPr>
                <p:spPr bwMode="auto">
                  <a:xfrm>
                    <a:off x="669" y="439"/>
                    <a:ext cx="44" cy="149"/>
                  </a:xfrm>
                  <a:custGeom>
                    <a:avLst/>
                    <a:gdLst/>
                    <a:ahLst/>
                    <a:cxnLst>
                      <a:cxn ang="0">
                        <a:pos x="88" y="297"/>
                      </a:cxn>
                      <a:cxn ang="0">
                        <a:pos x="42" y="269"/>
                      </a:cxn>
                      <a:cxn ang="0">
                        <a:pos x="15" y="227"/>
                      </a:cxn>
                      <a:cxn ang="0">
                        <a:pos x="0" y="164"/>
                      </a:cxn>
                      <a:cxn ang="0">
                        <a:pos x="9" y="106"/>
                      </a:cxn>
                      <a:cxn ang="0">
                        <a:pos x="42" y="44"/>
                      </a:cxn>
                      <a:cxn ang="0">
                        <a:pos x="82" y="0"/>
                      </a:cxn>
                    </a:cxnLst>
                    <a:rect l="0" t="0" r="r" b="b"/>
                    <a:pathLst>
                      <a:path w="88" h="297">
                        <a:moveTo>
                          <a:pt x="88" y="297"/>
                        </a:moveTo>
                        <a:lnTo>
                          <a:pt x="42" y="269"/>
                        </a:lnTo>
                        <a:lnTo>
                          <a:pt x="15" y="227"/>
                        </a:lnTo>
                        <a:lnTo>
                          <a:pt x="0" y="164"/>
                        </a:lnTo>
                        <a:lnTo>
                          <a:pt x="9" y="106"/>
                        </a:lnTo>
                        <a:lnTo>
                          <a:pt x="42" y="44"/>
                        </a:lnTo>
                        <a:lnTo>
                          <a:pt x="82" y="0"/>
                        </a:lnTo>
                      </a:path>
                    </a:pathLst>
                  </a:cu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07" name="Freeform 11"/>
                  <p:cNvSpPr>
                    <a:spLocks/>
                  </p:cNvSpPr>
                  <p:nvPr/>
                </p:nvSpPr>
                <p:spPr bwMode="auto">
                  <a:xfrm>
                    <a:off x="732" y="459"/>
                    <a:ext cx="34" cy="65"/>
                  </a:xfrm>
                  <a:custGeom>
                    <a:avLst/>
                    <a:gdLst/>
                    <a:ahLst/>
                    <a:cxnLst>
                      <a:cxn ang="0">
                        <a:pos x="0" y="0"/>
                      </a:cxn>
                      <a:cxn ang="0">
                        <a:pos x="2" y="56"/>
                      </a:cxn>
                      <a:cxn ang="0">
                        <a:pos x="30" y="109"/>
                      </a:cxn>
                      <a:cxn ang="0">
                        <a:pos x="68" y="132"/>
                      </a:cxn>
                    </a:cxnLst>
                    <a:rect l="0" t="0" r="r" b="b"/>
                    <a:pathLst>
                      <a:path w="68" h="132">
                        <a:moveTo>
                          <a:pt x="0" y="0"/>
                        </a:moveTo>
                        <a:lnTo>
                          <a:pt x="2" y="56"/>
                        </a:lnTo>
                        <a:lnTo>
                          <a:pt x="30" y="109"/>
                        </a:lnTo>
                        <a:lnTo>
                          <a:pt x="68" y="132"/>
                        </a:lnTo>
                      </a:path>
                    </a:pathLst>
                  </a:cu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06" name="Freeform 10"/>
                  <p:cNvSpPr>
                    <a:spLocks/>
                  </p:cNvSpPr>
                  <p:nvPr/>
                </p:nvSpPr>
                <p:spPr bwMode="auto">
                  <a:xfrm>
                    <a:off x="521" y="361"/>
                    <a:ext cx="165" cy="87"/>
                  </a:xfrm>
                  <a:custGeom>
                    <a:avLst/>
                    <a:gdLst/>
                    <a:ahLst/>
                    <a:cxnLst>
                      <a:cxn ang="0">
                        <a:pos x="0" y="174"/>
                      </a:cxn>
                      <a:cxn ang="0">
                        <a:pos x="29" y="120"/>
                      </a:cxn>
                      <a:cxn ang="0">
                        <a:pos x="74" y="63"/>
                      </a:cxn>
                      <a:cxn ang="0">
                        <a:pos x="129" y="25"/>
                      </a:cxn>
                      <a:cxn ang="0">
                        <a:pos x="182" y="5"/>
                      </a:cxn>
                      <a:cxn ang="0">
                        <a:pos x="230" y="0"/>
                      </a:cxn>
                      <a:cxn ang="0">
                        <a:pos x="288" y="12"/>
                      </a:cxn>
                      <a:cxn ang="0">
                        <a:pos x="328" y="35"/>
                      </a:cxn>
                    </a:cxnLst>
                    <a:rect l="0" t="0" r="r" b="b"/>
                    <a:pathLst>
                      <a:path w="328" h="174">
                        <a:moveTo>
                          <a:pt x="0" y="174"/>
                        </a:moveTo>
                        <a:lnTo>
                          <a:pt x="29" y="120"/>
                        </a:lnTo>
                        <a:lnTo>
                          <a:pt x="74" y="63"/>
                        </a:lnTo>
                        <a:lnTo>
                          <a:pt x="129" y="25"/>
                        </a:lnTo>
                        <a:lnTo>
                          <a:pt x="182" y="5"/>
                        </a:lnTo>
                        <a:lnTo>
                          <a:pt x="230" y="0"/>
                        </a:lnTo>
                        <a:lnTo>
                          <a:pt x="288" y="12"/>
                        </a:lnTo>
                        <a:lnTo>
                          <a:pt x="328" y="35"/>
                        </a:lnTo>
                      </a:path>
                    </a:pathLst>
                  </a:cu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05" name="Freeform 9"/>
                  <p:cNvSpPr>
                    <a:spLocks/>
                  </p:cNvSpPr>
                  <p:nvPr/>
                </p:nvSpPr>
                <p:spPr bwMode="auto">
                  <a:xfrm>
                    <a:off x="661" y="579"/>
                    <a:ext cx="353" cy="213"/>
                  </a:xfrm>
                  <a:custGeom>
                    <a:avLst/>
                    <a:gdLst/>
                    <a:ahLst/>
                    <a:cxnLst>
                      <a:cxn ang="0">
                        <a:pos x="0" y="219"/>
                      </a:cxn>
                      <a:cxn ang="0">
                        <a:pos x="108" y="191"/>
                      </a:cxn>
                      <a:cxn ang="0">
                        <a:pos x="206" y="154"/>
                      </a:cxn>
                      <a:cxn ang="0">
                        <a:pos x="308" y="105"/>
                      </a:cxn>
                      <a:cxn ang="0">
                        <a:pos x="403" y="51"/>
                      </a:cxn>
                      <a:cxn ang="0">
                        <a:pos x="478" y="0"/>
                      </a:cxn>
                      <a:cxn ang="0">
                        <a:pos x="509" y="81"/>
                      </a:cxn>
                      <a:cxn ang="0">
                        <a:pos x="562" y="158"/>
                      </a:cxn>
                      <a:cxn ang="0">
                        <a:pos x="626" y="228"/>
                      </a:cxn>
                      <a:cxn ang="0">
                        <a:pos x="706" y="283"/>
                      </a:cxn>
                      <a:cxn ang="0">
                        <a:pos x="633" y="339"/>
                      </a:cxn>
                      <a:cxn ang="0">
                        <a:pos x="568" y="376"/>
                      </a:cxn>
                      <a:cxn ang="0">
                        <a:pos x="478" y="407"/>
                      </a:cxn>
                      <a:cxn ang="0">
                        <a:pos x="394" y="427"/>
                      </a:cxn>
                      <a:cxn ang="0">
                        <a:pos x="336" y="423"/>
                      </a:cxn>
                      <a:cxn ang="0">
                        <a:pos x="288" y="411"/>
                      </a:cxn>
                    </a:cxnLst>
                    <a:rect l="0" t="0" r="r" b="b"/>
                    <a:pathLst>
                      <a:path w="706" h="427">
                        <a:moveTo>
                          <a:pt x="0" y="219"/>
                        </a:moveTo>
                        <a:lnTo>
                          <a:pt x="108" y="191"/>
                        </a:lnTo>
                        <a:lnTo>
                          <a:pt x="206" y="154"/>
                        </a:lnTo>
                        <a:lnTo>
                          <a:pt x="308" y="105"/>
                        </a:lnTo>
                        <a:lnTo>
                          <a:pt x="403" y="51"/>
                        </a:lnTo>
                        <a:lnTo>
                          <a:pt x="478" y="0"/>
                        </a:lnTo>
                        <a:lnTo>
                          <a:pt x="509" y="81"/>
                        </a:lnTo>
                        <a:lnTo>
                          <a:pt x="562" y="158"/>
                        </a:lnTo>
                        <a:lnTo>
                          <a:pt x="626" y="228"/>
                        </a:lnTo>
                        <a:lnTo>
                          <a:pt x="706" y="283"/>
                        </a:lnTo>
                        <a:lnTo>
                          <a:pt x="633" y="339"/>
                        </a:lnTo>
                        <a:lnTo>
                          <a:pt x="568" y="376"/>
                        </a:lnTo>
                        <a:lnTo>
                          <a:pt x="478" y="407"/>
                        </a:lnTo>
                        <a:lnTo>
                          <a:pt x="394" y="427"/>
                        </a:lnTo>
                        <a:lnTo>
                          <a:pt x="336" y="423"/>
                        </a:lnTo>
                        <a:lnTo>
                          <a:pt x="288" y="411"/>
                        </a:lnTo>
                      </a:path>
                    </a:pathLst>
                  </a:cu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04" name="Freeform 8"/>
                  <p:cNvSpPr>
                    <a:spLocks/>
                  </p:cNvSpPr>
                  <p:nvPr/>
                </p:nvSpPr>
                <p:spPr bwMode="auto">
                  <a:xfrm>
                    <a:off x="791" y="647"/>
                    <a:ext cx="117" cy="130"/>
                  </a:xfrm>
                  <a:custGeom>
                    <a:avLst/>
                    <a:gdLst/>
                    <a:ahLst/>
                    <a:cxnLst>
                      <a:cxn ang="0">
                        <a:pos x="0" y="0"/>
                      </a:cxn>
                      <a:cxn ang="0">
                        <a:pos x="55" y="190"/>
                      </a:cxn>
                      <a:cxn ang="0">
                        <a:pos x="234" y="262"/>
                      </a:cxn>
                    </a:cxnLst>
                    <a:rect l="0" t="0" r="r" b="b"/>
                    <a:pathLst>
                      <a:path w="234" h="262">
                        <a:moveTo>
                          <a:pt x="0" y="0"/>
                        </a:moveTo>
                        <a:lnTo>
                          <a:pt x="55" y="190"/>
                        </a:lnTo>
                        <a:lnTo>
                          <a:pt x="234" y="262"/>
                        </a:lnTo>
                      </a:path>
                    </a:pathLst>
                  </a:cu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03" name="Freeform 7"/>
                  <p:cNvSpPr>
                    <a:spLocks/>
                  </p:cNvSpPr>
                  <p:nvPr/>
                </p:nvSpPr>
                <p:spPr bwMode="auto">
                  <a:xfrm>
                    <a:off x="613" y="169"/>
                    <a:ext cx="45" cy="125"/>
                  </a:xfrm>
                  <a:custGeom>
                    <a:avLst/>
                    <a:gdLst/>
                    <a:ahLst/>
                    <a:cxnLst>
                      <a:cxn ang="0">
                        <a:pos x="0" y="0"/>
                      </a:cxn>
                      <a:cxn ang="0">
                        <a:pos x="40" y="32"/>
                      </a:cxn>
                      <a:cxn ang="0">
                        <a:pos x="66" y="72"/>
                      </a:cxn>
                      <a:cxn ang="0">
                        <a:pos x="68" y="113"/>
                      </a:cxn>
                      <a:cxn ang="0">
                        <a:pos x="84" y="158"/>
                      </a:cxn>
                      <a:cxn ang="0">
                        <a:pos x="91" y="206"/>
                      </a:cxn>
                      <a:cxn ang="0">
                        <a:pos x="91" y="252"/>
                      </a:cxn>
                    </a:cxnLst>
                    <a:rect l="0" t="0" r="r" b="b"/>
                    <a:pathLst>
                      <a:path w="91" h="252">
                        <a:moveTo>
                          <a:pt x="0" y="0"/>
                        </a:moveTo>
                        <a:lnTo>
                          <a:pt x="40" y="32"/>
                        </a:lnTo>
                        <a:lnTo>
                          <a:pt x="66" y="72"/>
                        </a:lnTo>
                        <a:lnTo>
                          <a:pt x="68" y="113"/>
                        </a:lnTo>
                        <a:lnTo>
                          <a:pt x="84" y="158"/>
                        </a:lnTo>
                        <a:lnTo>
                          <a:pt x="91" y="206"/>
                        </a:lnTo>
                        <a:lnTo>
                          <a:pt x="91" y="252"/>
                        </a:lnTo>
                      </a:path>
                    </a:pathLst>
                  </a:cu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02" name="Freeform 6"/>
                  <p:cNvSpPr>
                    <a:spLocks/>
                  </p:cNvSpPr>
                  <p:nvPr/>
                </p:nvSpPr>
                <p:spPr bwMode="auto">
                  <a:xfrm>
                    <a:off x="602" y="193"/>
                    <a:ext cx="43" cy="73"/>
                  </a:xfrm>
                  <a:custGeom>
                    <a:avLst/>
                    <a:gdLst/>
                    <a:ahLst/>
                    <a:cxnLst>
                      <a:cxn ang="0">
                        <a:pos x="18" y="0"/>
                      </a:cxn>
                      <a:cxn ang="0">
                        <a:pos x="0" y="28"/>
                      </a:cxn>
                      <a:cxn ang="0">
                        <a:pos x="4" y="63"/>
                      </a:cxn>
                      <a:cxn ang="0">
                        <a:pos x="18" y="93"/>
                      </a:cxn>
                      <a:cxn ang="0">
                        <a:pos x="39" y="112"/>
                      </a:cxn>
                      <a:cxn ang="0">
                        <a:pos x="55" y="130"/>
                      </a:cxn>
                      <a:cxn ang="0">
                        <a:pos x="86" y="145"/>
                      </a:cxn>
                    </a:cxnLst>
                    <a:rect l="0" t="0" r="r" b="b"/>
                    <a:pathLst>
                      <a:path w="86" h="145">
                        <a:moveTo>
                          <a:pt x="18" y="0"/>
                        </a:moveTo>
                        <a:lnTo>
                          <a:pt x="0" y="28"/>
                        </a:lnTo>
                        <a:lnTo>
                          <a:pt x="4" y="63"/>
                        </a:lnTo>
                        <a:lnTo>
                          <a:pt x="18" y="93"/>
                        </a:lnTo>
                        <a:lnTo>
                          <a:pt x="39" y="112"/>
                        </a:lnTo>
                        <a:lnTo>
                          <a:pt x="55" y="130"/>
                        </a:lnTo>
                        <a:lnTo>
                          <a:pt x="86" y="145"/>
                        </a:lnTo>
                      </a:path>
                    </a:pathLst>
                  </a:cu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4501" name="Freeform 5"/>
                  <p:cNvSpPr>
                    <a:spLocks/>
                  </p:cNvSpPr>
                  <p:nvPr/>
                </p:nvSpPr>
                <p:spPr bwMode="auto">
                  <a:xfrm>
                    <a:off x="1031" y="352"/>
                    <a:ext cx="229" cy="431"/>
                  </a:xfrm>
                  <a:custGeom>
                    <a:avLst/>
                    <a:gdLst/>
                    <a:ahLst/>
                    <a:cxnLst>
                      <a:cxn ang="0">
                        <a:pos x="459" y="448"/>
                      </a:cxn>
                      <a:cxn ang="0">
                        <a:pos x="402" y="456"/>
                      </a:cxn>
                      <a:cxn ang="0">
                        <a:pos x="387" y="490"/>
                      </a:cxn>
                      <a:cxn ang="0">
                        <a:pos x="378" y="514"/>
                      </a:cxn>
                      <a:cxn ang="0">
                        <a:pos x="349" y="528"/>
                      </a:cxn>
                      <a:cxn ang="0">
                        <a:pos x="274" y="622"/>
                      </a:cxn>
                      <a:cxn ang="0">
                        <a:pos x="218" y="702"/>
                      </a:cxn>
                      <a:cxn ang="0">
                        <a:pos x="145" y="769"/>
                      </a:cxn>
                      <a:cxn ang="0">
                        <a:pos x="115" y="813"/>
                      </a:cxn>
                      <a:cxn ang="0">
                        <a:pos x="0" y="860"/>
                      </a:cxn>
                      <a:cxn ang="0">
                        <a:pos x="50" y="822"/>
                      </a:cxn>
                      <a:cxn ang="0">
                        <a:pos x="97" y="757"/>
                      </a:cxn>
                      <a:cxn ang="0">
                        <a:pos x="114" y="701"/>
                      </a:cxn>
                      <a:cxn ang="0">
                        <a:pos x="121" y="630"/>
                      </a:cxn>
                      <a:cxn ang="0">
                        <a:pos x="103" y="546"/>
                      </a:cxn>
                      <a:cxn ang="0">
                        <a:pos x="156" y="493"/>
                      </a:cxn>
                      <a:cxn ang="0">
                        <a:pos x="161" y="407"/>
                      </a:cxn>
                      <a:cxn ang="0">
                        <a:pos x="161" y="368"/>
                      </a:cxn>
                      <a:cxn ang="0">
                        <a:pos x="313" y="463"/>
                      </a:cxn>
                      <a:cxn ang="0">
                        <a:pos x="238" y="347"/>
                      </a:cxn>
                      <a:cxn ang="0">
                        <a:pos x="258" y="286"/>
                      </a:cxn>
                      <a:cxn ang="0">
                        <a:pos x="291" y="189"/>
                      </a:cxn>
                      <a:cxn ang="0">
                        <a:pos x="296" y="115"/>
                      </a:cxn>
                      <a:cxn ang="0">
                        <a:pos x="274" y="58"/>
                      </a:cxn>
                      <a:cxn ang="0">
                        <a:pos x="254" y="0"/>
                      </a:cxn>
                    </a:cxnLst>
                    <a:rect l="0" t="0" r="r" b="b"/>
                    <a:pathLst>
                      <a:path w="459" h="860">
                        <a:moveTo>
                          <a:pt x="459" y="448"/>
                        </a:moveTo>
                        <a:lnTo>
                          <a:pt x="402" y="456"/>
                        </a:lnTo>
                        <a:lnTo>
                          <a:pt x="387" y="490"/>
                        </a:lnTo>
                        <a:lnTo>
                          <a:pt x="378" y="514"/>
                        </a:lnTo>
                        <a:lnTo>
                          <a:pt x="349" y="528"/>
                        </a:lnTo>
                        <a:lnTo>
                          <a:pt x="274" y="622"/>
                        </a:lnTo>
                        <a:lnTo>
                          <a:pt x="218" y="702"/>
                        </a:lnTo>
                        <a:lnTo>
                          <a:pt x="145" y="769"/>
                        </a:lnTo>
                        <a:lnTo>
                          <a:pt x="115" y="813"/>
                        </a:lnTo>
                        <a:lnTo>
                          <a:pt x="0" y="860"/>
                        </a:lnTo>
                        <a:lnTo>
                          <a:pt x="50" y="822"/>
                        </a:lnTo>
                        <a:lnTo>
                          <a:pt x="97" y="757"/>
                        </a:lnTo>
                        <a:lnTo>
                          <a:pt x="114" y="701"/>
                        </a:lnTo>
                        <a:lnTo>
                          <a:pt x="121" y="630"/>
                        </a:lnTo>
                        <a:lnTo>
                          <a:pt x="103" y="546"/>
                        </a:lnTo>
                        <a:lnTo>
                          <a:pt x="156" y="493"/>
                        </a:lnTo>
                        <a:lnTo>
                          <a:pt x="161" y="407"/>
                        </a:lnTo>
                        <a:lnTo>
                          <a:pt x="161" y="368"/>
                        </a:lnTo>
                        <a:lnTo>
                          <a:pt x="313" y="463"/>
                        </a:lnTo>
                        <a:lnTo>
                          <a:pt x="238" y="347"/>
                        </a:lnTo>
                        <a:lnTo>
                          <a:pt x="258" y="286"/>
                        </a:lnTo>
                        <a:lnTo>
                          <a:pt x="291" y="189"/>
                        </a:lnTo>
                        <a:lnTo>
                          <a:pt x="296" y="115"/>
                        </a:lnTo>
                        <a:lnTo>
                          <a:pt x="274" y="58"/>
                        </a:lnTo>
                        <a:lnTo>
                          <a:pt x="254" y="0"/>
                        </a:lnTo>
                      </a:path>
                    </a:pathLst>
                  </a:custGeom>
                  <a:noFill/>
                  <a:ln w="6">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grpSp>
        </p:grpSp>
      </p:gr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3">
            <a:lumMod val="50000"/>
          </a:schemeClr>
        </a:solidFill>
        <a:effectLst/>
      </p:bgPr>
    </p:bg>
    <p:spTree>
      <p:nvGrpSpPr>
        <p:cNvPr id="1" name=""/>
        <p:cNvGrpSpPr/>
        <p:nvPr/>
      </p:nvGrpSpPr>
      <p:grpSpPr>
        <a:xfrm>
          <a:off x="0" y="0"/>
          <a:ext cx="0" cy="0"/>
          <a:chOff x="0" y="0"/>
          <a:chExt cx="0" cy="0"/>
        </a:xfrm>
      </p:grpSpPr>
      <p:sp>
        <p:nvSpPr>
          <p:cNvPr id="18435" name="Rectangle 3"/>
          <p:cNvSpPr>
            <a:spLocks noGrp="1" noChangeArrowheads="1"/>
          </p:cNvSpPr>
          <p:nvPr>
            <p:ph idx="1"/>
          </p:nvPr>
        </p:nvSpPr>
        <p:spPr>
          <a:xfrm>
            <a:off x="2071670" y="714356"/>
            <a:ext cx="6858048" cy="3143272"/>
          </a:xfrm>
        </p:spPr>
        <p:txBody>
          <a:bodyPr anchor="ctr"/>
          <a:lstStyle/>
          <a:p>
            <a:pPr eaLnBrk="1" hangingPunct="1">
              <a:spcBef>
                <a:spcPts val="0"/>
              </a:spcBef>
              <a:buNone/>
            </a:pPr>
            <a:r>
              <a:rPr lang="id-ID" b="1" dirty="0" smtClean="0">
                <a:latin typeface="Arial Narrow" pitchFamily="34" charset="0"/>
                <a:sym typeface="Wingdings" pitchFamily="2" charset="2"/>
              </a:rPr>
              <a:t>M</a:t>
            </a:r>
            <a:r>
              <a:rPr lang="id-ID" b="1" dirty="0" smtClean="0">
                <a:latin typeface="Arial Narrow" pitchFamily="34" charset="0"/>
              </a:rPr>
              <a:t>engapa harus diatur?</a:t>
            </a:r>
          </a:p>
          <a:p>
            <a:pPr marL="463550" lvl="1" indent="-6350" eaLnBrk="1" hangingPunct="1">
              <a:spcBef>
                <a:spcPts val="0"/>
              </a:spcBef>
              <a:buNone/>
            </a:pPr>
            <a:r>
              <a:rPr lang="id-ID" sz="3200" dirty="0" smtClean="0">
                <a:latin typeface="Arial Narrow" pitchFamily="34" charset="0"/>
              </a:rPr>
              <a:t>Agar </a:t>
            </a:r>
            <a:r>
              <a:rPr lang="en-US" sz="3200" dirty="0" smtClean="0">
                <a:latin typeface="Arial Narrow" pitchFamily="34" charset="0"/>
              </a:rPr>
              <a:t>7m+i</a:t>
            </a:r>
            <a:r>
              <a:rPr lang="id-ID" sz="3200" dirty="0" smtClean="0">
                <a:latin typeface="Arial Narrow" pitchFamily="34" charset="0"/>
              </a:rPr>
              <a:t> lebih berdaya guna</a:t>
            </a:r>
            <a:r>
              <a:rPr lang="en-US" sz="3200" dirty="0" smtClean="0">
                <a:latin typeface="Arial Narrow" pitchFamily="34" charset="0"/>
              </a:rPr>
              <a:t> (</a:t>
            </a:r>
            <a:r>
              <a:rPr lang="en-US" sz="3200" noProof="1" smtClean="0">
                <a:latin typeface="Arial Narrow" pitchFamily="34" charset="0"/>
              </a:rPr>
              <a:t>efisien</a:t>
            </a:r>
            <a:r>
              <a:rPr lang="en-US" sz="3200" dirty="0" smtClean="0">
                <a:latin typeface="Arial Narrow" pitchFamily="34" charset="0"/>
              </a:rPr>
              <a:t>)</a:t>
            </a:r>
            <a:r>
              <a:rPr lang="id-ID" sz="3200" dirty="0" smtClean="0">
                <a:latin typeface="Arial Narrow" pitchFamily="34" charset="0"/>
              </a:rPr>
              <a:t>, berhasil guna</a:t>
            </a:r>
            <a:r>
              <a:rPr lang="en-US" sz="3200" dirty="0" smtClean="0">
                <a:latin typeface="Arial Narrow" pitchFamily="34" charset="0"/>
              </a:rPr>
              <a:t> (</a:t>
            </a:r>
            <a:r>
              <a:rPr lang="en-US" sz="3200" noProof="1" smtClean="0">
                <a:latin typeface="Arial Narrow" pitchFamily="34" charset="0"/>
              </a:rPr>
              <a:t>efektif</a:t>
            </a:r>
            <a:r>
              <a:rPr lang="en-US" sz="3200" dirty="0" smtClean="0">
                <a:latin typeface="Arial Narrow" pitchFamily="34" charset="0"/>
              </a:rPr>
              <a:t>)</a:t>
            </a:r>
            <a:r>
              <a:rPr lang="id-ID" sz="3200" dirty="0" smtClean="0">
                <a:latin typeface="Arial Narrow" pitchFamily="34" charset="0"/>
              </a:rPr>
              <a:t>, terintegrasi, dan terkoordinasi dalam mencapai tujuan yg optimal.</a:t>
            </a:r>
            <a:endParaRPr lang="en-US" sz="3200" dirty="0" smtClean="0">
              <a:latin typeface="Arial Narrow" pitchFamily="34" charset="0"/>
            </a:endParaRPr>
          </a:p>
        </p:txBody>
      </p:sp>
      <p:pic>
        <p:nvPicPr>
          <p:cNvPr id="5" name="Picture 1" descr="fistslam"/>
          <p:cNvPicPr>
            <a:picLocks noChangeAspect="1" noChangeArrowheads="1"/>
          </p:cNvPicPr>
          <p:nvPr/>
        </p:nvPicPr>
        <p:blipFill>
          <a:blip r:embed="rId2" cstate="print"/>
          <a:srcRect/>
          <a:stretch>
            <a:fillRect/>
          </a:stretch>
        </p:blipFill>
        <p:spPr bwMode="auto">
          <a:xfrm>
            <a:off x="142844" y="500042"/>
            <a:ext cx="2214578" cy="3090898"/>
          </a:xfrm>
          <a:prstGeom prst="rect">
            <a:avLst/>
          </a:prstGeom>
          <a:noFill/>
          <a:ln w="9525">
            <a:noFill/>
            <a:miter lim="800000"/>
            <a:headEnd/>
            <a:tailEnd/>
          </a:ln>
        </p:spPr>
      </p:pic>
      <p:sp>
        <p:nvSpPr>
          <p:cNvPr id="4" name="Rectangle 3"/>
          <p:cNvSpPr txBox="1">
            <a:spLocks noChangeArrowheads="1"/>
          </p:cNvSpPr>
          <p:nvPr/>
        </p:nvSpPr>
        <p:spPr bwMode="auto">
          <a:xfrm>
            <a:off x="785786" y="3571876"/>
            <a:ext cx="8001056" cy="307183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defRPr/>
            </a:pPr>
            <a:r>
              <a:rPr kumimoji="0" lang="id-ID" sz="3200" b="1" i="0" u="none" strike="noStrike" kern="0" cap="none" spc="0" normalizeH="0" baseline="0" noProof="0" dirty="0" smtClean="0">
                <a:ln>
                  <a:noFill/>
                </a:ln>
                <a:solidFill>
                  <a:schemeClr val="tx1"/>
                </a:solidFill>
                <a:effectLst/>
                <a:uLnTx/>
                <a:uFillTx/>
                <a:latin typeface="Arial Narrow" pitchFamily="34" charset="0"/>
                <a:ea typeface="+mn-ea"/>
                <a:cs typeface="+mn-cs"/>
                <a:sym typeface="Wingdings" pitchFamily="2" charset="2"/>
              </a:rPr>
              <a:t></a:t>
            </a:r>
            <a:r>
              <a:rPr kumimoji="0" lang="id-ID" sz="3200" b="1" i="0" u="none" strike="noStrike" kern="0" cap="none" spc="0" normalizeH="0" baseline="0" noProof="0" dirty="0" smtClean="0">
                <a:ln>
                  <a:noFill/>
                </a:ln>
                <a:solidFill>
                  <a:schemeClr val="tx1"/>
                </a:solidFill>
                <a:effectLst/>
                <a:uLnTx/>
                <a:uFillTx/>
                <a:latin typeface="Arial Narrow" pitchFamily="34" charset="0"/>
                <a:ea typeface="+mn-ea"/>
                <a:cs typeface="+mn-cs"/>
              </a:rPr>
              <a:t>Siapa yang mengatur?</a:t>
            </a:r>
          </a:p>
          <a:p>
            <a:pPr marL="449263" marR="0" lvl="1" indent="7938"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defRPr/>
            </a:pPr>
            <a:r>
              <a:rPr kumimoji="0" lang="id-ID" sz="3200" b="0" i="0" u="none" strike="noStrike" kern="0" cap="none" spc="0" normalizeH="0" baseline="0" noProof="0" dirty="0" smtClean="0">
                <a:ln>
                  <a:noFill/>
                </a:ln>
                <a:solidFill>
                  <a:schemeClr val="tx1"/>
                </a:solidFill>
                <a:effectLst/>
                <a:uLnTx/>
                <a:uFillTx/>
                <a:latin typeface="Arial Narrow" pitchFamily="34" charset="0"/>
              </a:rPr>
              <a:t>Seorang pemimpin dgn wewenang kepemimpinannya melalui instruksi atau persuasi sehingga </a:t>
            </a:r>
            <a:r>
              <a:rPr kumimoji="0" lang="en-US" sz="3200" b="0" i="0" u="none" strike="noStrike" kern="0" cap="none" spc="0" normalizeH="0" baseline="0" noProof="0" dirty="0" smtClean="0">
                <a:ln>
                  <a:noFill/>
                </a:ln>
                <a:solidFill>
                  <a:schemeClr val="tx1"/>
                </a:solidFill>
                <a:effectLst/>
                <a:uLnTx/>
                <a:uFillTx/>
                <a:latin typeface="Arial Narrow" pitchFamily="34" charset="0"/>
              </a:rPr>
              <a:t>7M+i</a:t>
            </a:r>
            <a:r>
              <a:rPr kumimoji="0" lang="id-ID" sz="3200" b="0" i="0" u="none" strike="noStrike" kern="0" cap="none" spc="0" normalizeH="0" baseline="0" noProof="0" dirty="0" smtClean="0">
                <a:ln>
                  <a:noFill/>
                </a:ln>
                <a:solidFill>
                  <a:schemeClr val="tx1"/>
                </a:solidFill>
                <a:effectLst/>
                <a:uLnTx/>
                <a:uFillTx/>
                <a:latin typeface="Arial Narrow" pitchFamily="34" charset="0"/>
              </a:rPr>
              <a:t> dan semua proses manajemen tertuju pd tujuan yg diinginkan.</a:t>
            </a:r>
            <a:endParaRPr kumimoji="0" lang="en-US" sz="3200" b="0" i="0" u="none" strike="noStrike" kern="0" cap="none" spc="0" normalizeH="0" baseline="0" noProof="0" dirty="0" smtClean="0">
              <a:ln>
                <a:noFill/>
              </a:ln>
              <a:solidFill>
                <a:schemeClr val="tx1"/>
              </a:solidFill>
              <a:effectLst/>
              <a:uLnTx/>
              <a:uFillTx/>
              <a:latin typeface="Arial Narrow"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Effect transition="in" filter="wipe(down)">
                                      <p:cBhvr>
                                        <p:cTn id="7" dur="580">
                                          <p:stCondLst>
                                            <p:cond delay="0"/>
                                          </p:stCondLst>
                                        </p:cTn>
                                        <p:tgtEl>
                                          <p:spTgt spid="18435">
                                            <p:txEl>
                                              <p:pRg st="0" end="0"/>
                                            </p:txEl>
                                          </p:spTgt>
                                        </p:tgtEl>
                                      </p:cBhvr>
                                    </p:animEffect>
                                    <p:anim calcmode="lin" valueType="num">
                                      <p:cBhvr>
                                        <p:cTn id="8" dur="1822" tmFilter="0,0; 0.14,0.36; 0.43,0.73; 0.71,0.91; 1.0,1.0">
                                          <p:stCondLst>
                                            <p:cond delay="0"/>
                                          </p:stCondLst>
                                        </p:cTn>
                                        <p:tgtEl>
                                          <p:spTgt spid="18435">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8435">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8435">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8435">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8435">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18435">
                                            <p:txEl>
                                              <p:pRg st="0" end="0"/>
                                            </p:txEl>
                                          </p:spTgt>
                                        </p:tgtEl>
                                      </p:cBhvr>
                                      <p:to x="100000" y="60000"/>
                                    </p:animScale>
                                    <p:animScale>
                                      <p:cBhvr>
                                        <p:cTn id="14" dur="166" decel="50000">
                                          <p:stCondLst>
                                            <p:cond delay="676"/>
                                          </p:stCondLst>
                                        </p:cTn>
                                        <p:tgtEl>
                                          <p:spTgt spid="18435">
                                            <p:txEl>
                                              <p:pRg st="0" end="0"/>
                                            </p:txEl>
                                          </p:spTgt>
                                        </p:tgtEl>
                                      </p:cBhvr>
                                      <p:to x="100000" y="100000"/>
                                    </p:animScale>
                                    <p:animScale>
                                      <p:cBhvr>
                                        <p:cTn id="15" dur="26">
                                          <p:stCondLst>
                                            <p:cond delay="1312"/>
                                          </p:stCondLst>
                                        </p:cTn>
                                        <p:tgtEl>
                                          <p:spTgt spid="18435">
                                            <p:txEl>
                                              <p:pRg st="0" end="0"/>
                                            </p:txEl>
                                          </p:spTgt>
                                        </p:tgtEl>
                                      </p:cBhvr>
                                      <p:to x="100000" y="80000"/>
                                    </p:animScale>
                                    <p:animScale>
                                      <p:cBhvr>
                                        <p:cTn id="16" dur="166" decel="50000">
                                          <p:stCondLst>
                                            <p:cond delay="1338"/>
                                          </p:stCondLst>
                                        </p:cTn>
                                        <p:tgtEl>
                                          <p:spTgt spid="18435">
                                            <p:txEl>
                                              <p:pRg st="0" end="0"/>
                                            </p:txEl>
                                          </p:spTgt>
                                        </p:tgtEl>
                                      </p:cBhvr>
                                      <p:to x="100000" y="100000"/>
                                    </p:animScale>
                                    <p:animScale>
                                      <p:cBhvr>
                                        <p:cTn id="17" dur="26">
                                          <p:stCondLst>
                                            <p:cond delay="1642"/>
                                          </p:stCondLst>
                                        </p:cTn>
                                        <p:tgtEl>
                                          <p:spTgt spid="18435">
                                            <p:txEl>
                                              <p:pRg st="0" end="0"/>
                                            </p:txEl>
                                          </p:spTgt>
                                        </p:tgtEl>
                                      </p:cBhvr>
                                      <p:to x="100000" y="90000"/>
                                    </p:animScale>
                                    <p:animScale>
                                      <p:cBhvr>
                                        <p:cTn id="18" dur="166" decel="50000">
                                          <p:stCondLst>
                                            <p:cond delay="1668"/>
                                          </p:stCondLst>
                                        </p:cTn>
                                        <p:tgtEl>
                                          <p:spTgt spid="18435">
                                            <p:txEl>
                                              <p:pRg st="0" end="0"/>
                                            </p:txEl>
                                          </p:spTgt>
                                        </p:tgtEl>
                                      </p:cBhvr>
                                      <p:to x="100000" y="100000"/>
                                    </p:animScale>
                                    <p:animScale>
                                      <p:cBhvr>
                                        <p:cTn id="19" dur="26">
                                          <p:stCondLst>
                                            <p:cond delay="1808"/>
                                          </p:stCondLst>
                                        </p:cTn>
                                        <p:tgtEl>
                                          <p:spTgt spid="18435">
                                            <p:txEl>
                                              <p:pRg st="0" end="0"/>
                                            </p:txEl>
                                          </p:spTgt>
                                        </p:tgtEl>
                                      </p:cBhvr>
                                      <p:to x="100000" y="95000"/>
                                    </p:animScale>
                                    <p:animScale>
                                      <p:cBhvr>
                                        <p:cTn id="20" dur="166" decel="50000">
                                          <p:stCondLst>
                                            <p:cond delay="1834"/>
                                          </p:stCondLst>
                                        </p:cTn>
                                        <p:tgtEl>
                                          <p:spTgt spid="18435">
                                            <p:txEl>
                                              <p:pRg st="0" end="0"/>
                                            </p:txEl>
                                          </p:spTgt>
                                        </p:tgtEl>
                                      </p:cBhvr>
                                      <p:to x="100000" y="100000"/>
                                    </p:animScale>
                                  </p:childTnLst>
                                </p:cTn>
                              </p:par>
                              <p:par>
                                <p:cTn id="21" presetID="34" presetClass="entr" presetSubtype="0" fill="hold" grpId="0" nodeType="withEffect">
                                  <p:stCondLst>
                                    <p:cond delay="0"/>
                                  </p:stCondLst>
                                  <p:childTnLst>
                                    <p:set>
                                      <p:cBhvr>
                                        <p:cTn id="22" dur="1" fill="hold">
                                          <p:stCondLst>
                                            <p:cond delay="0"/>
                                          </p:stCondLst>
                                        </p:cTn>
                                        <p:tgtEl>
                                          <p:spTgt spid="18435">
                                            <p:txEl>
                                              <p:pRg st="1" end="1"/>
                                            </p:txEl>
                                          </p:spTgt>
                                        </p:tgtEl>
                                        <p:attrNameLst>
                                          <p:attrName>style.visibility</p:attrName>
                                        </p:attrNameLst>
                                      </p:cBhvr>
                                      <p:to>
                                        <p:strVal val="visible"/>
                                      </p:to>
                                    </p:set>
                                    <p:anim from="(-#ppt_w/2)" to="(#ppt_x)" calcmode="lin" valueType="num">
                                      <p:cBhvr>
                                        <p:cTn id="23" dur="600" fill="hold">
                                          <p:stCondLst>
                                            <p:cond delay="0"/>
                                          </p:stCondLst>
                                        </p:cTn>
                                        <p:tgtEl>
                                          <p:spTgt spid="18435">
                                            <p:txEl>
                                              <p:pRg st="1" end="1"/>
                                            </p:txEl>
                                          </p:spTgt>
                                        </p:tgtEl>
                                        <p:attrNameLst>
                                          <p:attrName>ppt_x</p:attrName>
                                        </p:attrNameLst>
                                      </p:cBhvr>
                                    </p:anim>
                                    <p:anim from="0" to="-1.0" calcmode="lin" valueType="num">
                                      <p:cBhvr>
                                        <p:cTn id="24" dur="200" decel="50000" autoRev="1" fill="hold">
                                          <p:stCondLst>
                                            <p:cond delay="600"/>
                                          </p:stCondLst>
                                        </p:cTn>
                                        <p:tgtEl>
                                          <p:spTgt spid="18435">
                                            <p:txEl>
                                              <p:pRg st="1" end="1"/>
                                            </p:txEl>
                                          </p:spTgt>
                                        </p:tgtEl>
                                        <p:attrNameLst>
                                          <p:attrName>xshear</p:attrName>
                                        </p:attrNameLst>
                                      </p:cBhvr>
                                    </p:anim>
                                    <p:animScale>
                                      <p:cBhvr>
                                        <p:cTn id="25" dur="200" decel="100000" autoRev="1" fill="hold">
                                          <p:stCondLst>
                                            <p:cond delay="600"/>
                                          </p:stCondLst>
                                        </p:cTn>
                                        <p:tgtEl>
                                          <p:spTgt spid="18435">
                                            <p:txEl>
                                              <p:pRg st="1" end="1"/>
                                            </p:txEl>
                                          </p:spTgt>
                                        </p:tgtEl>
                                      </p:cBhvr>
                                      <p:from x="100000" y="100000"/>
                                      <p:to x="80000" y="100000"/>
                                    </p:animScale>
                                    <p:anim by="(#ppt_h/3+#ppt_w*0.1)" calcmode="lin" valueType="num">
                                      <p:cBhvr additive="sum">
                                        <p:cTn id="26" dur="200" decel="100000" autoRev="1" fill="hold">
                                          <p:stCondLst>
                                            <p:cond delay="600"/>
                                          </p:stCondLst>
                                        </p:cTn>
                                        <p:tgtEl>
                                          <p:spTgt spid="18435">
                                            <p:txEl>
                                              <p:pRg st="1" end="1"/>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1" name="Rectangle 3"/>
          <p:cNvSpPr>
            <a:spLocks noGrp="1" noChangeArrowheads="1"/>
          </p:cNvSpPr>
          <p:nvPr>
            <p:ph idx="1"/>
          </p:nvPr>
        </p:nvSpPr>
        <p:spPr>
          <a:xfrm>
            <a:off x="500034" y="785794"/>
            <a:ext cx="8286808" cy="5715040"/>
          </a:xfrm>
        </p:spPr>
        <p:txBody>
          <a:bodyPr anchor="ctr"/>
          <a:lstStyle/>
          <a:p>
            <a:pPr eaLnBrk="1" hangingPunct="1"/>
            <a:r>
              <a:rPr lang="id-ID" b="1" dirty="0" smtClean="0">
                <a:latin typeface="Arial Narrow" pitchFamily="34" charset="0"/>
              </a:rPr>
              <a:t>Bagaimana mengaturnya?</a:t>
            </a:r>
          </a:p>
          <a:p>
            <a:pPr marL="465138" lvl="1" indent="-7938" eaLnBrk="1" hangingPunct="1">
              <a:buNone/>
            </a:pPr>
            <a:r>
              <a:rPr lang="id-ID" sz="3200" dirty="0" smtClean="0">
                <a:latin typeface="Arial Narrow" pitchFamily="34" charset="0"/>
              </a:rPr>
              <a:t>Melalui proses dari urutan fungsi manajeman yaitu </a:t>
            </a:r>
            <a:r>
              <a:rPr lang="id-ID" sz="3200" i="1" dirty="0" smtClean="0">
                <a:latin typeface="Arial Narrow" pitchFamily="34" charset="0"/>
              </a:rPr>
              <a:t>planning, organizing, directing, budgeting, implementing, controling</a:t>
            </a:r>
            <a:r>
              <a:rPr lang="fi-FI" sz="3200" i="1" dirty="0" smtClean="0">
                <a:latin typeface="Arial Narrow" pitchFamily="34" charset="0"/>
              </a:rPr>
              <a:t>, </a:t>
            </a:r>
            <a:r>
              <a:rPr lang="id-ID" sz="3200" i="1" dirty="0" smtClean="0">
                <a:latin typeface="Arial Narrow" pitchFamily="34" charset="0"/>
              </a:rPr>
              <a:t>evaluating, and communicating.</a:t>
            </a:r>
          </a:p>
          <a:p>
            <a:pPr marL="465138" lvl="1" indent="-7938" eaLnBrk="1" hangingPunct="1">
              <a:buNone/>
            </a:pPr>
            <a:endParaRPr lang="id-ID" sz="3200" i="1" dirty="0" smtClean="0">
              <a:latin typeface="Arial Narrow" pitchFamily="34" charset="0"/>
            </a:endParaRPr>
          </a:p>
          <a:p>
            <a:pPr eaLnBrk="1" hangingPunct="1">
              <a:spcBef>
                <a:spcPts val="0"/>
              </a:spcBef>
            </a:pPr>
            <a:r>
              <a:rPr lang="id-ID" b="1" dirty="0" smtClean="0">
                <a:latin typeface="Arial Narrow" pitchFamily="34" charset="0"/>
              </a:rPr>
              <a:t>Dimana harus diatur?</a:t>
            </a:r>
          </a:p>
          <a:p>
            <a:pPr marL="463550" lvl="1" indent="-6350" eaLnBrk="1" hangingPunct="1">
              <a:spcBef>
                <a:spcPts val="0"/>
              </a:spcBef>
              <a:buNone/>
            </a:pPr>
            <a:r>
              <a:rPr lang="id-ID" sz="3200" dirty="0" smtClean="0">
                <a:latin typeface="Arial Narrow" pitchFamily="34" charset="0"/>
              </a:rPr>
              <a:t>Dalam suatu organisasi, karena organisasi merupakan wadah/tempat untuk mengatur </a:t>
            </a:r>
            <a:r>
              <a:rPr lang="en-US" sz="3200" dirty="0" smtClean="0">
                <a:latin typeface="Arial Narrow" pitchFamily="34" charset="0"/>
              </a:rPr>
              <a:t>7</a:t>
            </a:r>
            <a:r>
              <a:rPr lang="id-ID" sz="3200" dirty="0" smtClean="0">
                <a:latin typeface="Arial Narrow" pitchFamily="34" charset="0"/>
              </a:rPr>
              <a:t>M</a:t>
            </a:r>
            <a:r>
              <a:rPr lang="en-US" sz="3200" noProof="1" smtClean="0">
                <a:latin typeface="Arial Narrow" pitchFamily="34" charset="0"/>
              </a:rPr>
              <a:t>+i</a:t>
            </a:r>
            <a:r>
              <a:rPr lang="id-ID" sz="3200" dirty="0" smtClean="0">
                <a:latin typeface="Arial Narrow" pitchFamily="34" charset="0"/>
              </a:rPr>
              <a:t> dan semua aktivitas proses manajemen dlm rangka pencapaian tujuan.</a:t>
            </a:r>
            <a:endParaRPr lang="en-US" sz="3200" i="1" dirty="0" smtClean="0">
              <a:latin typeface="Arial Narrow"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7651">
                                            <p:txEl>
                                              <p:pRg st="0" end="0"/>
                                            </p:txEl>
                                          </p:spTgt>
                                        </p:tgtEl>
                                        <p:attrNameLst>
                                          <p:attrName>style.visibility</p:attrName>
                                        </p:attrNameLst>
                                      </p:cBhvr>
                                      <p:to>
                                        <p:strVal val="visible"/>
                                      </p:to>
                                    </p:set>
                                    <p:animEffect transition="in" filter="wipe(down)">
                                      <p:cBhvr>
                                        <p:cTn id="7" dur="500"/>
                                        <p:tgtEl>
                                          <p:spTgt spid="27651">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7651">
                                            <p:txEl>
                                              <p:pRg st="1" end="1"/>
                                            </p:txEl>
                                          </p:spTgt>
                                        </p:tgtEl>
                                        <p:attrNameLst>
                                          <p:attrName>style.visibility</p:attrName>
                                        </p:attrNameLst>
                                      </p:cBhvr>
                                      <p:to>
                                        <p:strVal val="visible"/>
                                      </p:to>
                                    </p:set>
                                    <p:animEffect transition="in" filter="wipe(down)">
                                      <p:cBhvr>
                                        <p:cTn id="10" dur="500"/>
                                        <p:tgtEl>
                                          <p:spTgt spid="27651">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27651">
                                            <p:txEl>
                                              <p:pRg st="3" end="3"/>
                                            </p:txEl>
                                          </p:spTgt>
                                        </p:tgtEl>
                                        <p:attrNameLst>
                                          <p:attrName>style.visibility</p:attrName>
                                        </p:attrNameLst>
                                      </p:cBhvr>
                                      <p:to>
                                        <p:strVal val="visible"/>
                                      </p:to>
                                    </p:set>
                                    <p:animEffect transition="in" filter="wipe(down)">
                                      <p:cBhvr>
                                        <p:cTn id="15" dur="500"/>
                                        <p:tgtEl>
                                          <p:spTgt spid="27651">
                                            <p:txEl>
                                              <p:pRg st="3" end="3"/>
                                            </p:txEl>
                                          </p:spTgt>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27651">
                                            <p:txEl>
                                              <p:pRg st="4" end="4"/>
                                            </p:txEl>
                                          </p:spTgt>
                                        </p:tgtEl>
                                        <p:attrNameLst>
                                          <p:attrName>style.visibility</p:attrName>
                                        </p:attrNameLst>
                                      </p:cBhvr>
                                      <p:to>
                                        <p:strVal val="visible"/>
                                      </p:to>
                                    </p:set>
                                    <p:animEffect transition="in" filter="wipe(down)">
                                      <p:cBhvr>
                                        <p:cTn id="18" dur="500"/>
                                        <p:tgtEl>
                                          <p:spTgt spid="2765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385894" y="122238"/>
            <a:ext cx="6400816" cy="877870"/>
          </a:xfrm>
        </p:spPr>
        <p:txBody>
          <a:bodyPr/>
          <a:lstStyle/>
          <a:p>
            <a:r>
              <a:rPr lang="en-US" sz="3200" noProof="1" smtClean="0">
                <a:solidFill>
                  <a:schemeClr val="tx1"/>
                </a:solidFill>
                <a:latin typeface="Kristen ITC" pitchFamily="66" charset="0"/>
              </a:rPr>
              <a:t>Konsep Dasar Manajemen</a:t>
            </a:r>
            <a:endParaRPr lang="en-US" sz="3200" noProof="1">
              <a:solidFill>
                <a:schemeClr val="tx1"/>
              </a:solidFill>
              <a:latin typeface="Kristen ITC" pitchFamily="66" charset="0"/>
            </a:endParaRPr>
          </a:p>
        </p:txBody>
      </p:sp>
      <p:sp>
        <p:nvSpPr>
          <p:cNvPr id="3" name="Content Placeholder 2"/>
          <p:cNvSpPr>
            <a:spLocks noGrp="1"/>
          </p:cNvSpPr>
          <p:nvPr>
            <p:ph idx="1"/>
          </p:nvPr>
        </p:nvSpPr>
        <p:spPr>
          <a:xfrm>
            <a:off x="3071802" y="1285860"/>
            <a:ext cx="6072198" cy="5214974"/>
          </a:xfrm>
        </p:spPr>
        <p:txBody>
          <a:bodyPr/>
          <a:lstStyle/>
          <a:p>
            <a:pPr>
              <a:buNone/>
            </a:pPr>
            <a:r>
              <a:rPr lang="en-US" sz="2400" noProof="1" smtClean="0">
                <a:latin typeface="Kristen ITC" pitchFamily="66" charset="0"/>
              </a:rPr>
              <a:t>Manajemen diartikan sebagai;  </a:t>
            </a:r>
          </a:p>
          <a:p>
            <a:pPr marL="1255713" indent="-1255713">
              <a:buNone/>
            </a:pPr>
            <a:r>
              <a:rPr lang="en-US" sz="2400" noProof="1" smtClean="0">
                <a:latin typeface="Kristen ITC" pitchFamily="66" charset="0"/>
                <a:sym typeface="Wingdings" pitchFamily="2" charset="2"/>
              </a:rPr>
              <a:t> ilmu; bidang pengetahuan yg scr sistematis berusaha memahami </a:t>
            </a:r>
            <a:r>
              <a:rPr lang="en-US" sz="2400" b="1" noProof="1" smtClean="0">
                <a:latin typeface="Kristen ITC" pitchFamily="66" charset="0"/>
                <a:sym typeface="Wingdings" pitchFamily="2" charset="2"/>
              </a:rPr>
              <a:t>mengapa dan bagaimana</a:t>
            </a:r>
            <a:r>
              <a:rPr lang="en-US" sz="2400" noProof="1" smtClean="0">
                <a:latin typeface="Kristen ITC" pitchFamily="66" charset="0"/>
                <a:sym typeface="Wingdings" pitchFamily="2" charset="2"/>
              </a:rPr>
              <a:t> orang bekerja sama mencapai tujuan.</a:t>
            </a:r>
          </a:p>
          <a:p>
            <a:pPr marL="1255713" indent="-1255713">
              <a:buNone/>
            </a:pPr>
            <a:r>
              <a:rPr lang="en-US" sz="2400" noProof="1" smtClean="0">
                <a:latin typeface="Kristen ITC" pitchFamily="66" charset="0"/>
                <a:sym typeface="Wingdings" pitchFamily="2" charset="2"/>
              </a:rPr>
              <a:t> kiat; </a:t>
            </a:r>
            <a:r>
              <a:rPr lang="en-US" sz="2400" b="1" noProof="1" smtClean="0">
                <a:latin typeface="Kristen ITC" pitchFamily="66" charset="0"/>
                <a:sym typeface="Wingdings" pitchFamily="2" charset="2"/>
              </a:rPr>
              <a:t>cara mengatur </a:t>
            </a:r>
            <a:r>
              <a:rPr lang="en-US" sz="2400" noProof="1" smtClean="0">
                <a:latin typeface="Kristen ITC" pitchFamily="66" charset="0"/>
                <a:sym typeface="Wingdings" pitchFamily="2" charset="2"/>
              </a:rPr>
              <a:t>orang untuk mencapai sasaran.</a:t>
            </a:r>
          </a:p>
          <a:p>
            <a:pPr>
              <a:buNone/>
            </a:pPr>
            <a:r>
              <a:rPr lang="en-US" sz="2400" noProof="1" smtClean="0">
                <a:latin typeface="Kristen ITC" pitchFamily="66" charset="0"/>
                <a:sym typeface="Wingdings" pitchFamily="2" charset="2"/>
              </a:rPr>
              <a:t> seni; dibutuhkan </a:t>
            </a:r>
            <a:r>
              <a:rPr lang="en-US" sz="2400" b="1" noProof="1" smtClean="0">
                <a:latin typeface="Kristen ITC" pitchFamily="66" charset="0"/>
                <a:sym typeface="Wingdings" pitchFamily="2" charset="2"/>
              </a:rPr>
              <a:t>seni memimpin </a:t>
            </a:r>
            <a:r>
              <a:rPr lang="en-US" sz="2400" noProof="1" smtClean="0">
                <a:latin typeface="Kristen ITC" pitchFamily="66" charset="0"/>
                <a:sym typeface="Wingdings" pitchFamily="2" charset="2"/>
              </a:rPr>
              <a:t>untuk memecahkan masalah.</a:t>
            </a:r>
          </a:p>
          <a:p>
            <a:pPr>
              <a:buNone/>
            </a:pPr>
            <a:r>
              <a:rPr lang="en-US" sz="2400" noProof="1" smtClean="0">
                <a:latin typeface="Kristen ITC" pitchFamily="66" charset="0"/>
                <a:sym typeface="Wingdings" pitchFamily="2" charset="2"/>
              </a:rPr>
              <a:t> profesi; dilandasi keahlian khusus</a:t>
            </a:r>
            <a:r>
              <a:rPr lang="id-ID" sz="2400" noProof="1" smtClean="0">
                <a:latin typeface="Kristen ITC" pitchFamily="66" charset="0"/>
                <a:sym typeface="Wingdings" pitchFamily="2" charset="2"/>
              </a:rPr>
              <a:t> utk mencapai prestasi  dan profesional dituntut oleh </a:t>
            </a:r>
            <a:r>
              <a:rPr lang="en-US" sz="2400" noProof="1" smtClean="0">
                <a:latin typeface="Kristen ITC" pitchFamily="66" charset="0"/>
                <a:sym typeface="Wingdings" pitchFamily="2" charset="2"/>
              </a:rPr>
              <a:t>nilai-nilai etik </a:t>
            </a:r>
            <a:r>
              <a:rPr lang="id-ID" sz="2400" noProof="1" smtClean="0">
                <a:latin typeface="Kristen ITC" pitchFamily="66" charset="0"/>
                <a:sym typeface="Wingdings" pitchFamily="2" charset="2"/>
              </a:rPr>
              <a:t>(kode etik)</a:t>
            </a:r>
            <a:r>
              <a:rPr lang="en-US" sz="2400" noProof="1" smtClean="0">
                <a:latin typeface="Kristen ITC" pitchFamily="66" charset="0"/>
                <a:sym typeface="Wingdings" pitchFamily="2" charset="2"/>
              </a:rPr>
              <a:t>.</a:t>
            </a:r>
            <a:endParaRPr lang="en-US" sz="2400" noProof="1">
              <a:latin typeface="Kristen ITC" pitchFamily="66" charset="0"/>
            </a:endParaRPr>
          </a:p>
        </p:txBody>
      </p:sp>
      <p:pic>
        <p:nvPicPr>
          <p:cNvPr id="233474" name="Picture 2" descr="g0120316"/>
          <p:cNvPicPr>
            <a:picLocks noChangeAspect="1" noChangeArrowheads="1"/>
          </p:cNvPicPr>
          <p:nvPr/>
        </p:nvPicPr>
        <p:blipFill>
          <a:blip r:embed="rId2" cstate="print"/>
          <a:srcRect/>
          <a:stretch>
            <a:fillRect/>
          </a:stretch>
        </p:blipFill>
        <p:spPr bwMode="auto">
          <a:xfrm>
            <a:off x="214283" y="2143116"/>
            <a:ext cx="3000396" cy="4071966"/>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4">
            <a:lumMod val="25000"/>
          </a:schemeClr>
        </a:solidFill>
        <a:effectLst/>
      </p:bgPr>
    </p:bg>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1000100" y="142852"/>
            <a:ext cx="7443809" cy="1104920"/>
          </a:xfrm>
        </p:spPr>
        <p:txBody>
          <a:bodyPr/>
          <a:lstStyle/>
          <a:p>
            <a:pPr eaLnBrk="1" hangingPunct="1"/>
            <a:r>
              <a:rPr lang="id-ID" sz="6000" dirty="0" smtClean="0">
                <a:effectLst>
                  <a:outerShdw blurRad="38100" dist="38100" dir="2700000" algn="tl">
                    <a:srgbClr val="000000">
                      <a:alpha val="43137"/>
                    </a:srgbClr>
                  </a:outerShdw>
                </a:effectLst>
                <a:latin typeface="Onyx" pitchFamily="82" charset="0"/>
              </a:rPr>
              <a:t>Mengapa Manajemen itu Penting?</a:t>
            </a:r>
            <a:endParaRPr lang="en-US" sz="6000" dirty="0" smtClean="0">
              <a:effectLst>
                <a:outerShdw blurRad="38100" dist="38100" dir="2700000" algn="tl">
                  <a:srgbClr val="000000">
                    <a:alpha val="43137"/>
                  </a:srgbClr>
                </a:outerShdw>
              </a:effectLst>
              <a:latin typeface="Onyx" pitchFamily="82" charset="0"/>
            </a:endParaRPr>
          </a:p>
        </p:txBody>
      </p:sp>
      <p:sp>
        <p:nvSpPr>
          <p:cNvPr id="50179" name="Rectangle 3"/>
          <p:cNvSpPr>
            <a:spLocks noGrp="1" noChangeArrowheads="1"/>
          </p:cNvSpPr>
          <p:nvPr>
            <p:ph idx="1"/>
          </p:nvPr>
        </p:nvSpPr>
        <p:spPr>
          <a:xfrm>
            <a:off x="571472" y="1785926"/>
            <a:ext cx="8169302" cy="4500594"/>
          </a:xfrm>
        </p:spPr>
        <p:txBody>
          <a:bodyPr anchor="ctr"/>
          <a:lstStyle/>
          <a:p>
            <a:pPr eaLnBrk="1" hangingPunct="1"/>
            <a:r>
              <a:rPr lang="id-ID" sz="4000" dirty="0" smtClean="0">
                <a:latin typeface="Agency FB" pitchFamily="34" charset="0"/>
              </a:rPr>
              <a:t>Beban kerja di org</a:t>
            </a:r>
            <a:r>
              <a:rPr lang="en-US" sz="4000" noProof="1" smtClean="0">
                <a:latin typeface="Agency FB" pitchFamily="34" charset="0"/>
              </a:rPr>
              <a:t>anisasi</a:t>
            </a:r>
            <a:r>
              <a:rPr lang="id-ID" sz="4000" dirty="0" smtClean="0">
                <a:latin typeface="Agency FB" pitchFamily="34" charset="0"/>
              </a:rPr>
              <a:t> merupakan pekerjaan berat sehingga tdk dpt dikerjakan sendiri, maka diperlukan pembagian kerja, tugas, dan tanggung jawab.</a:t>
            </a:r>
          </a:p>
          <a:p>
            <a:pPr eaLnBrk="1" hangingPunct="1"/>
            <a:r>
              <a:rPr lang="id-ID" sz="4000" dirty="0" smtClean="0">
                <a:latin typeface="Agency FB" pitchFamily="34" charset="0"/>
              </a:rPr>
              <a:t>Akan meningkatkan daya guna </a:t>
            </a:r>
            <a:r>
              <a:rPr lang="en-US" sz="4000" dirty="0" smtClean="0">
                <a:latin typeface="Agency FB" pitchFamily="34" charset="0"/>
              </a:rPr>
              <a:t>(</a:t>
            </a:r>
            <a:r>
              <a:rPr lang="en-US" sz="4000" noProof="1" smtClean="0">
                <a:latin typeface="Agency FB" pitchFamily="34" charset="0"/>
              </a:rPr>
              <a:t>efisien</a:t>
            </a:r>
            <a:r>
              <a:rPr lang="en-US" sz="4000" dirty="0" smtClean="0">
                <a:latin typeface="Agency FB" pitchFamily="34" charset="0"/>
              </a:rPr>
              <a:t>) </a:t>
            </a:r>
            <a:r>
              <a:rPr lang="id-ID" sz="4000" dirty="0" smtClean="0">
                <a:latin typeface="Agency FB" pitchFamily="34" charset="0"/>
              </a:rPr>
              <a:t>dan hasil guna </a:t>
            </a:r>
            <a:r>
              <a:rPr lang="en-US" sz="4000" dirty="0" smtClean="0">
                <a:latin typeface="Agency FB" pitchFamily="34" charset="0"/>
              </a:rPr>
              <a:t>(</a:t>
            </a:r>
            <a:r>
              <a:rPr lang="en-US" sz="4000" noProof="1" smtClean="0">
                <a:latin typeface="Agency FB" pitchFamily="34" charset="0"/>
              </a:rPr>
              <a:t>efektif</a:t>
            </a:r>
            <a:r>
              <a:rPr lang="en-US" sz="4000" dirty="0" smtClean="0">
                <a:latin typeface="Agency FB" pitchFamily="34" charset="0"/>
              </a:rPr>
              <a:t>) </a:t>
            </a:r>
            <a:r>
              <a:rPr lang="id-ID" sz="4000" dirty="0" smtClean="0">
                <a:latin typeface="Agency FB" pitchFamily="34" charset="0"/>
              </a:rPr>
              <a:t>potensi yg dimiliki org</a:t>
            </a:r>
            <a:r>
              <a:rPr lang="en-US" sz="4000" noProof="1" smtClean="0">
                <a:latin typeface="Agency FB" pitchFamily="34" charset="0"/>
              </a:rPr>
              <a:t>anisasi</a:t>
            </a:r>
            <a:r>
              <a:rPr lang="id-ID" sz="4000" dirty="0" smtClean="0">
                <a:latin typeface="Agency FB" pitchFamily="34" charset="0"/>
              </a:rPr>
              <a:t>.</a:t>
            </a:r>
            <a:endParaRPr lang="en-US" sz="4000" dirty="0" smtClean="0">
              <a:latin typeface="Agency FB"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50178"/>
                                        </p:tgtEl>
                                        <p:attrNameLst>
                                          <p:attrName>style.visibility</p:attrName>
                                        </p:attrNameLst>
                                      </p:cBhvr>
                                      <p:to>
                                        <p:strVal val="visible"/>
                                      </p:to>
                                    </p:set>
                                    <p:anim calcmode="lin" valueType="num">
                                      <p:cBhvr>
                                        <p:cTn id="7" dur="1000" fill="hold"/>
                                        <p:tgtEl>
                                          <p:spTgt spid="50178"/>
                                        </p:tgtEl>
                                        <p:attrNameLst>
                                          <p:attrName>ppt_w</p:attrName>
                                        </p:attrNameLst>
                                      </p:cBhvr>
                                      <p:tavLst>
                                        <p:tav tm="0">
                                          <p:val>
                                            <p:fltVal val="0"/>
                                          </p:val>
                                        </p:tav>
                                        <p:tav tm="100000">
                                          <p:val>
                                            <p:strVal val="#ppt_w"/>
                                          </p:val>
                                        </p:tav>
                                      </p:tavLst>
                                    </p:anim>
                                    <p:anim calcmode="lin" valueType="num">
                                      <p:cBhvr>
                                        <p:cTn id="8" dur="1000" fill="hold"/>
                                        <p:tgtEl>
                                          <p:spTgt spid="50178"/>
                                        </p:tgtEl>
                                        <p:attrNameLst>
                                          <p:attrName>ppt_h</p:attrName>
                                        </p:attrNameLst>
                                      </p:cBhvr>
                                      <p:tavLst>
                                        <p:tav tm="0">
                                          <p:val>
                                            <p:fltVal val="0"/>
                                          </p:val>
                                        </p:tav>
                                        <p:tav tm="100000">
                                          <p:val>
                                            <p:strVal val="#ppt_h"/>
                                          </p:val>
                                        </p:tav>
                                      </p:tavLst>
                                    </p:anim>
                                    <p:anim calcmode="lin" valueType="num">
                                      <p:cBhvr>
                                        <p:cTn id="9" dur="1000" fill="hold"/>
                                        <p:tgtEl>
                                          <p:spTgt spid="50178"/>
                                        </p:tgtEl>
                                        <p:attrNameLst>
                                          <p:attrName>style.rotation</p:attrName>
                                        </p:attrNameLst>
                                      </p:cBhvr>
                                      <p:tavLst>
                                        <p:tav tm="0">
                                          <p:val>
                                            <p:fltVal val="90"/>
                                          </p:val>
                                        </p:tav>
                                        <p:tav tm="100000">
                                          <p:val>
                                            <p:fltVal val="0"/>
                                          </p:val>
                                        </p:tav>
                                      </p:tavLst>
                                    </p:anim>
                                    <p:animEffect transition="in" filter="fade">
                                      <p:cBhvr>
                                        <p:cTn id="10" dur="1000"/>
                                        <p:tgtEl>
                                          <p:spTgt spid="50178"/>
                                        </p:tgtEl>
                                      </p:cBhvr>
                                    </p:animEffect>
                                  </p:childTnLst>
                                </p:cTn>
                              </p:par>
                            </p:childTnLst>
                          </p:cTn>
                        </p:par>
                      </p:childTnLst>
                    </p:cTn>
                  </p:par>
                  <p:par>
                    <p:cTn id="11" fill="hold">
                      <p:stCondLst>
                        <p:cond delay="indefinite"/>
                      </p:stCondLst>
                      <p:childTnLst>
                        <p:par>
                          <p:cTn id="12" fill="hold">
                            <p:stCondLst>
                              <p:cond delay="0"/>
                            </p:stCondLst>
                            <p:childTnLst>
                              <p:par>
                                <p:cTn id="13" presetID="25" presetClass="entr" presetSubtype="0" fill="hold" grpId="0" nodeType="clickEffect">
                                  <p:stCondLst>
                                    <p:cond delay="0"/>
                                  </p:stCondLst>
                                  <p:childTnLst>
                                    <p:set>
                                      <p:cBhvr>
                                        <p:cTn id="14" dur="1" fill="hold">
                                          <p:stCondLst>
                                            <p:cond delay="0"/>
                                          </p:stCondLst>
                                        </p:cTn>
                                        <p:tgtEl>
                                          <p:spTgt spid="50179">
                                            <p:txEl>
                                              <p:pRg st="0" end="0"/>
                                            </p:txEl>
                                          </p:spTgt>
                                        </p:tgtEl>
                                        <p:attrNameLst>
                                          <p:attrName>style.visibility</p:attrName>
                                        </p:attrNameLst>
                                      </p:cBhvr>
                                      <p:to>
                                        <p:strVal val="visible"/>
                                      </p:to>
                                    </p:set>
                                    <p:anim calcmode="lin" valueType="num">
                                      <p:cBhvr>
                                        <p:cTn id="15" dur="500" decel="50000" fill="hold">
                                          <p:stCondLst>
                                            <p:cond delay="0"/>
                                          </p:stCondLst>
                                        </p:cTn>
                                        <p:tgtEl>
                                          <p:spTgt spid="50179">
                                            <p:txEl>
                                              <p:pRg st="0" end="0"/>
                                            </p:txEl>
                                          </p:spTgt>
                                        </p:tgtEl>
                                        <p:attrNameLst>
                                          <p:attrName>style.rotation</p:attrName>
                                        </p:attrNameLst>
                                      </p:cBhvr>
                                      <p:tavLst>
                                        <p:tav tm="0">
                                          <p:val>
                                            <p:fltVal val="-90"/>
                                          </p:val>
                                        </p:tav>
                                        <p:tav tm="100000">
                                          <p:val>
                                            <p:fltVal val="0"/>
                                          </p:val>
                                        </p:tav>
                                      </p:tavLst>
                                    </p:anim>
                                    <p:anim calcmode="lin" valueType="num">
                                      <p:cBhvr>
                                        <p:cTn id="16" dur="500" decel="50000" fill="hold">
                                          <p:stCondLst>
                                            <p:cond delay="0"/>
                                          </p:stCondLst>
                                        </p:cTn>
                                        <p:tgtEl>
                                          <p:spTgt spid="50179">
                                            <p:txEl>
                                              <p:pRg st="0" end="0"/>
                                            </p:txEl>
                                          </p:spTgt>
                                        </p:tgtEl>
                                        <p:attrNameLst>
                                          <p:attrName>ppt_w</p:attrName>
                                        </p:attrNameLst>
                                      </p:cBhvr>
                                      <p:tavLst>
                                        <p:tav tm="0">
                                          <p:val>
                                            <p:strVal val="#ppt_w"/>
                                          </p:val>
                                        </p:tav>
                                        <p:tav tm="100000">
                                          <p:val>
                                            <p:strVal val="#ppt_w*.05"/>
                                          </p:val>
                                        </p:tav>
                                      </p:tavLst>
                                    </p:anim>
                                    <p:anim calcmode="lin" valueType="num">
                                      <p:cBhvr>
                                        <p:cTn id="17" dur="500" accel="50000" fill="hold">
                                          <p:stCondLst>
                                            <p:cond delay="500"/>
                                          </p:stCondLst>
                                        </p:cTn>
                                        <p:tgtEl>
                                          <p:spTgt spid="50179">
                                            <p:txEl>
                                              <p:pRg st="0" end="0"/>
                                            </p:txEl>
                                          </p:spTgt>
                                        </p:tgtEl>
                                        <p:attrNameLst>
                                          <p:attrName>ppt_w</p:attrName>
                                        </p:attrNameLst>
                                      </p:cBhvr>
                                      <p:tavLst>
                                        <p:tav tm="0">
                                          <p:val>
                                            <p:strVal val="#ppt_w*.05"/>
                                          </p:val>
                                        </p:tav>
                                        <p:tav tm="100000">
                                          <p:val>
                                            <p:strVal val="#ppt_w"/>
                                          </p:val>
                                        </p:tav>
                                      </p:tavLst>
                                    </p:anim>
                                    <p:anim calcmode="lin" valueType="num">
                                      <p:cBhvr>
                                        <p:cTn id="18" dur="1000" fill="hold"/>
                                        <p:tgtEl>
                                          <p:spTgt spid="50179">
                                            <p:txEl>
                                              <p:pRg st="0" end="0"/>
                                            </p:txEl>
                                          </p:spTgt>
                                        </p:tgtEl>
                                        <p:attrNameLst>
                                          <p:attrName>ppt_h</p:attrName>
                                        </p:attrNameLst>
                                      </p:cBhvr>
                                      <p:tavLst>
                                        <p:tav tm="0">
                                          <p:val>
                                            <p:strVal val="#ppt_h"/>
                                          </p:val>
                                        </p:tav>
                                        <p:tav tm="100000">
                                          <p:val>
                                            <p:strVal val="#ppt_h"/>
                                          </p:val>
                                        </p:tav>
                                      </p:tavLst>
                                    </p:anim>
                                    <p:anim calcmode="lin" valueType="num">
                                      <p:cBhvr>
                                        <p:cTn id="19" dur="500" decel="50000" fill="hold">
                                          <p:stCondLst>
                                            <p:cond delay="0"/>
                                          </p:stCondLst>
                                        </p:cTn>
                                        <p:tgtEl>
                                          <p:spTgt spid="50179">
                                            <p:txEl>
                                              <p:pRg st="0" end="0"/>
                                            </p:txEl>
                                          </p:spTgt>
                                        </p:tgtEl>
                                        <p:attrNameLst>
                                          <p:attrName>ppt_x</p:attrName>
                                        </p:attrNameLst>
                                      </p:cBhvr>
                                      <p:tavLst>
                                        <p:tav tm="0">
                                          <p:val>
                                            <p:strVal val="#ppt_x+.4"/>
                                          </p:val>
                                        </p:tav>
                                        <p:tav tm="100000">
                                          <p:val>
                                            <p:strVal val="#ppt_x"/>
                                          </p:val>
                                        </p:tav>
                                      </p:tavLst>
                                    </p:anim>
                                    <p:anim calcmode="lin" valueType="num">
                                      <p:cBhvr>
                                        <p:cTn id="20" dur="500" decel="50000" fill="hold">
                                          <p:stCondLst>
                                            <p:cond delay="0"/>
                                          </p:stCondLst>
                                        </p:cTn>
                                        <p:tgtEl>
                                          <p:spTgt spid="50179">
                                            <p:txEl>
                                              <p:pRg st="0" end="0"/>
                                            </p:txEl>
                                          </p:spTgt>
                                        </p:tgtEl>
                                        <p:attrNameLst>
                                          <p:attrName>ppt_y</p:attrName>
                                        </p:attrNameLst>
                                      </p:cBhvr>
                                      <p:tavLst>
                                        <p:tav tm="0">
                                          <p:val>
                                            <p:strVal val="#ppt_y-.2"/>
                                          </p:val>
                                        </p:tav>
                                        <p:tav tm="100000">
                                          <p:val>
                                            <p:strVal val="#ppt_y+.1"/>
                                          </p:val>
                                        </p:tav>
                                      </p:tavLst>
                                    </p:anim>
                                    <p:anim calcmode="lin" valueType="num">
                                      <p:cBhvr>
                                        <p:cTn id="21" dur="500" accel="50000" fill="hold">
                                          <p:stCondLst>
                                            <p:cond delay="500"/>
                                          </p:stCondLst>
                                        </p:cTn>
                                        <p:tgtEl>
                                          <p:spTgt spid="50179">
                                            <p:txEl>
                                              <p:pRg st="0" end="0"/>
                                            </p:txEl>
                                          </p:spTgt>
                                        </p:tgtEl>
                                        <p:attrNameLst>
                                          <p:attrName>ppt_y</p:attrName>
                                        </p:attrNameLst>
                                      </p:cBhvr>
                                      <p:tavLst>
                                        <p:tav tm="0">
                                          <p:val>
                                            <p:strVal val="#ppt_y+.1"/>
                                          </p:val>
                                        </p:tav>
                                        <p:tav tm="100000">
                                          <p:val>
                                            <p:strVal val="#ppt_y"/>
                                          </p:val>
                                        </p:tav>
                                      </p:tavLst>
                                    </p:anim>
                                    <p:animEffect transition="in" filter="fade">
                                      <p:cBhvr>
                                        <p:cTn id="22" dur="1000" decel="50000">
                                          <p:stCondLst>
                                            <p:cond delay="0"/>
                                          </p:stCondLst>
                                        </p:cTn>
                                        <p:tgtEl>
                                          <p:spTgt spid="50179">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5" presetClass="entr" presetSubtype="0" fill="hold" grpId="0" nodeType="clickEffect">
                                  <p:stCondLst>
                                    <p:cond delay="0"/>
                                  </p:stCondLst>
                                  <p:childTnLst>
                                    <p:set>
                                      <p:cBhvr>
                                        <p:cTn id="26" dur="1" fill="hold">
                                          <p:stCondLst>
                                            <p:cond delay="0"/>
                                          </p:stCondLst>
                                        </p:cTn>
                                        <p:tgtEl>
                                          <p:spTgt spid="50179">
                                            <p:txEl>
                                              <p:pRg st="1" end="1"/>
                                            </p:txEl>
                                          </p:spTgt>
                                        </p:tgtEl>
                                        <p:attrNameLst>
                                          <p:attrName>style.visibility</p:attrName>
                                        </p:attrNameLst>
                                      </p:cBhvr>
                                      <p:to>
                                        <p:strVal val="visible"/>
                                      </p:to>
                                    </p:set>
                                    <p:anim calcmode="lin" valueType="num">
                                      <p:cBhvr>
                                        <p:cTn id="27" dur="500" decel="50000" fill="hold">
                                          <p:stCondLst>
                                            <p:cond delay="0"/>
                                          </p:stCondLst>
                                        </p:cTn>
                                        <p:tgtEl>
                                          <p:spTgt spid="50179">
                                            <p:txEl>
                                              <p:pRg st="1" end="1"/>
                                            </p:txEl>
                                          </p:spTgt>
                                        </p:tgtEl>
                                        <p:attrNameLst>
                                          <p:attrName>style.rotation</p:attrName>
                                        </p:attrNameLst>
                                      </p:cBhvr>
                                      <p:tavLst>
                                        <p:tav tm="0">
                                          <p:val>
                                            <p:fltVal val="-90"/>
                                          </p:val>
                                        </p:tav>
                                        <p:tav tm="100000">
                                          <p:val>
                                            <p:fltVal val="0"/>
                                          </p:val>
                                        </p:tav>
                                      </p:tavLst>
                                    </p:anim>
                                    <p:anim calcmode="lin" valueType="num">
                                      <p:cBhvr>
                                        <p:cTn id="28" dur="500" decel="50000" fill="hold">
                                          <p:stCondLst>
                                            <p:cond delay="0"/>
                                          </p:stCondLst>
                                        </p:cTn>
                                        <p:tgtEl>
                                          <p:spTgt spid="50179">
                                            <p:txEl>
                                              <p:pRg st="1" end="1"/>
                                            </p:txEl>
                                          </p:spTgt>
                                        </p:tgtEl>
                                        <p:attrNameLst>
                                          <p:attrName>ppt_w</p:attrName>
                                        </p:attrNameLst>
                                      </p:cBhvr>
                                      <p:tavLst>
                                        <p:tav tm="0">
                                          <p:val>
                                            <p:strVal val="#ppt_w"/>
                                          </p:val>
                                        </p:tav>
                                        <p:tav tm="100000">
                                          <p:val>
                                            <p:strVal val="#ppt_w*.05"/>
                                          </p:val>
                                        </p:tav>
                                      </p:tavLst>
                                    </p:anim>
                                    <p:anim calcmode="lin" valueType="num">
                                      <p:cBhvr>
                                        <p:cTn id="29" dur="500" accel="50000" fill="hold">
                                          <p:stCondLst>
                                            <p:cond delay="500"/>
                                          </p:stCondLst>
                                        </p:cTn>
                                        <p:tgtEl>
                                          <p:spTgt spid="50179">
                                            <p:txEl>
                                              <p:pRg st="1" end="1"/>
                                            </p:txEl>
                                          </p:spTgt>
                                        </p:tgtEl>
                                        <p:attrNameLst>
                                          <p:attrName>ppt_w</p:attrName>
                                        </p:attrNameLst>
                                      </p:cBhvr>
                                      <p:tavLst>
                                        <p:tav tm="0">
                                          <p:val>
                                            <p:strVal val="#ppt_w*.05"/>
                                          </p:val>
                                        </p:tav>
                                        <p:tav tm="100000">
                                          <p:val>
                                            <p:strVal val="#ppt_w"/>
                                          </p:val>
                                        </p:tav>
                                      </p:tavLst>
                                    </p:anim>
                                    <p:anim calcmode="lin" valueType="num">
                                      <p:cBhvr>
                                        <p:cTn id="30" dur="1000" fill="hold"/>
                                        <p:tgtEl>
                                          <p:spTgt spid="50179">
                                            <p:txEl>
                                              <p:pRg st="1" end="1"/>
                                            </p:txEl>
                                          </p:spTgt>
                                        </p:tgtEl>
                                        <p:attrNameLst>
                                          <p:attrName>ppt_h</p:attrName>
                                        </p:attrNameLst>
                                      </p:cBhvr>
                                      <p:tavLst>
                                        <p:tav tm="0">
                                          <p:val>
                                            <p:strVal val="#ppt_h"/>
                                          </p:val>
                                        </p:tav>
                                        <p:tav tm="100000">
                                          <p:val>
                                            <p:strVal val="#ppt_h"/>
                                          </p:val>
                                        </p:tav>
                                      </p:tavLst>
                                    </p:anim>
                                    <p:anim calcmode="lin" valueType="num">
                                      <p:cBhvr>
                                        <p:cTn id="31" dur="500" decel="50000" fill="hold">
                                          <p:stCondLst>
                                            <p:cond delay="0"/>
                                          </p:stCondLst>
                                        </p:cTn>
                                        <p:tgtEl>
                                          <p:spTgt spid="50179">
                                            <p:txEl>
                                              <p:pRg st="1" end="1"/>
                                            </p:txEl>
                                          </p:spTgt>
                                        </p:tgtEl>
                                        <p:attrNameLst>
                                          <p:attrName>ppt_x</p:attrName>
                                        </p:attrNameLst>
                                      </p:cBhvr>
                                      <p:tavLst>
                                        <p:tav tm="0">
                                          <p:val>
                                            <p:strVal val="#ppt_x+.4"/>
                                          </p:val>
                                        </p:tav>
                                        <p:tav tm="100000">
                                          <p:val>
                                            <p:strVal val="#ppt_x"/>
                                          </p:val>
                                        </p:tav>
                                      </p:tavLst>
                                    </p:anim>
                                    <p:anim calcmode="lin" valueType="num">
                                      <p:cBhvr>
                                        <p:cTn id="32" dur="500" decel="50000" fill="hold">
                                          <p:stCondLst>
                                            <p:cond delay="0"/>
                                          </p:stCondLst>
                                        </p:cTn>
                                        <p:tgtEl>
                                          <p:spTgt spid="50179">
                                            <p:txEl>
                                              <p:pRg st="1" end="1"/>
                                            </p:txEl>
                                          </p:spTgt>
                                        </p:tgtEl>
                                        <p:attrNameLst>
                                          <p:attrName>ppt_y</p:attrName>
                                        </p:attrNameLst>
                                      </p:cBhvr>
                                      <p:tavLst>
                                        <p:tav tm="0">
                                          <p:val>
                                            <p:strVal val="#ppt_y-.2"/>
                                          </p:val>
                                        </p:tav>
                                        <p:tav tm="100000">
                                          <p:val>
                                            <p:strVal val="#ppt_y+.1"/>
                                          </p:val>
                                        </p:tav>
                                      </p:tavLst>
                                    </p:anim>
                                    <p:anim calcmode="lin" valueType="num">
                                      <p:cBhvr>
                                        <p:cTn id="33" dur="500" accel="50000" fill="hold">
                                          <p:stCondLst>
                                            <p:cond delay="500"/>
                                          </p:stCondLst>
                                        </p:cTn>
                                        <p:tgtEl>
                                          <p:spTgt spid="50179">
                                            <p:txEl>
                                              <p:pRg st="1" end="1"/>
                                            </p:txEl>
                                          </p:spTgt>
                                        </p:tgtEl>
                                        <p:attrNameLst>
                                          <p:attrName>ppt_y</p:attrName>
                                        </p:attrNameLst>
                                      </p:cBhvr>
                                      <p:tavLst>
                                        <p:tav tm="0">
                                          <p:val>
                                            <p:strVal val="#ppt_y+.1"/>
                                          </p:val>
                                        </p:tav>
                                        <p:tav tm="100000">
                                          <p:val>
                                            <p:strVal val="#ppt_y"/>
                                          </p:val>
                                        </p:tav>
                                      </p:tavLst>
                                    </p:anim>
                                    <p:animEffect transition="in" filter="fade">
                                      <p:cBhvr>
                                        <p:cTn id="34" dur="1000" decel="50000">
                                          <p:stCondLst>
                                            <p:cond delay="0"/>
                                          </p:stCondLst>
                                        </p:cTn>
                                        <p:tgtEl>
                                          <p:spTgt spid="5017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8" grpId="0"/>
      <p:bldP spid="50179"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2">
            <a:lumMod val="10000"/>
          </a:schemeClr>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1857356" y="428604"/>
            <a:ext cx="6615130" cy="917596"/>
          </a:xfrm>
        </p:spPr>
        <p:txBody>
          <a:bodyPr/>
          <a:lstStyle/>
          <a:p>
            <a:pPr eaLnBrk="1" hangingPunct="1"/>
            <a:r>
              <a:rPr lang="en-US" noProof="1" smtClean="0">
                <a:latin typeface="Palatino Linotype" pitchFamily="18" charset="0"/>
              </a:rPr>
              <a:t>Lanjutan…</a:t>
            </a:r>
          </a:p>
        </p:txBody>
      </p:sp>
      <p:sp>
        <p:nvSpPr>
          <p:cNvPr id="53251" name="Rectangle 3"/>
          <p:cNvSpPr>
            <a:spLocks noGrp="1" noChangeArrowheads="1"/>
          </p:cNvSpPr>
          <p:nvPr>
            <p:ph idx="1"/>
          </p:nvPr>
        </p:nvSpPr>
        <p:spPr>
          <a:xfrm>
            <a:off x="571472" y="1857364"/>
            <a:ext cx="8358246" cy="4214842"/>
          </a:xfrm>
        </p:spPr>
        <p:txBody>
          <a:bodyPr anchor="ctr"/>
          <a:lstStyle/>
          <a:p>
            <a:pPr marL="536575" indent="-536575" eaLnBrk="1" hangingPunct="1">
              <a:spcBef>
                <a:spcPts val="0"/>
              </a:spcBef>
            </a:pPr>
            <a:r>
              <a:rPr lang="id-ID" sz="3600" dirty="0" smtClean="0">
                <a:latin typeface="Agency FB" pitchFamily="34" charset="0"/>
                <a:ea typeface="Arial Unicode MS" pitchFamily="34" charset="-128"/>
                <a:cs typeface="Arial Unicode MS" pitchFamily="34" charset="-128"/>
              </a:rPr>
              <a:t>Akan mengurangi pemborosan</a:t>
            </a:r>
          </a:p>
          <a:p>
            <a:pPr marL="536575" indent="-536575" eaLnBrk="1" hangingPunct="1">
              <a:spcBef>
                <a:spcPts val="0"/>
              </a:spcBef>
            </a:pPr>
            <a:r>
              <a:rPr lang="id-ID" sz="3600" dirty="0" smtClean="0">
                <a:latin typeface="Agency FB" pitchFamily="34" charset="0"/>
                <a:ea typeface="Arial Unicode MS" pitchFamily="34" charset="-128"/>
                <a:cs typeface="Arial Unicode MS" pitchFamily="34" charset="-128"/>
              </a:rPr>
              <a:t>Utk mewujudkan dan memanfaatkan </a:t>
            </a:r>
            <a:r>
              <a:rPr lang="en-US" sz="3600" dirty="0" smtClean="0">
                <a:latin typeface="Agency FB" pitchFamily="34" charset="0"/>
                <a:ea typeface="Arial Unicode MS" pitchFamily="34" charset="-128"/>
                <a:cs typeface="Arial Unicode MS" pitchFamily="34" charset="-128"/>
              </a:rPr>
              <a:t>7</a:t>
            </a:r>
            <a:r>
              <a:rPr lang="id-ID" sz="3600" dirty="0" smtClean="0">
                <a:latin typeface="Agency FB" pitchFamily="34" charset="0"/>
                <a:ea typeface="Arial Unicode MS" pitchFamily="34" charset="-128"/>
                <a:cs typeface="Arial Unicode MS" pitchFamily="34" charset="-128"/>
              </a:rPr>
              <a:t>M</a:t>
            </a:r>
            <a:r>
              <a:rPr lang="en-US" sz="3600" dirty="0" smtClean="0">
                <a:latin typeface="Agency FB" pitchFamily="34" charset="0"/>
                <a:ea typeface="Arial Unicode MS" pitchFamily="34" charset="-128"/>
                <a:cs typeface="Arial Unicode MS" pitchFamily="34" charset="-128"/>
              </a:rPr>
              <a:t>+</a:t>
            </a:r>
            <a:r>
              <a:rPr lang="en-US" sz="3600" noProof="1" smtClean="0">
                <a:latin typeface="Agency FB" pitchFamily="34" charset="0"/>
                <a:ea typeface="Arial Unicode MS" pitchFamily="34" charset="-128"/>
                <a:cs typeface="Arial Unicode MS" pitchFamily="34" charset="-128"/>
              </a:rPr>
              <a:t>i</a:t>
            </a:r>
            <a:r>
              <a:rPr lang="id-ID" sz="3600" dirty="0" smtClean="0">
                <a:latin typeface="Agency FB" pitchFamily="34" charset="0"/>
                <a:ea typeface="Arial Unicode MS" pitchFamily="34" charset="-128"/>
                <a:cs typeface="Arial Unicode MS" pitchFamily="34" charset="-128"/>
              </a:rPr>
              <a:t> dlm proses manajemen</a:t>
            </a:r>
          </a:p>
          <a:p>
            <a:pPr marL="536575" indent="-536575" eaLnBrk="1" hangingPunct="1">
              <a:spcBef>
                <a:spcPts val="0"/>
              </a:spcBef>
            </a:pPr>
            <a:r>
              <a:rPr lang="id-ID" sz="3600" dirty="0" smtClean="0">
                <a:latin typeface="Agency FB" pitchFamily="34" charset="0"/>
                <a:ea typeface="Arial Unicode MS" pitchFamily="34" charset="-128"/>
                <a:cs typeface="Arial Unicode MS" pitchFamily="34" charset="-128"/>
              </a:rPr>
              <a:t>Utk kemajuan dan pertumbuhan organisasi.</a:t>
            </a:r>
          </a:p>
          <a:p>
            <a:pPr marL="536575" indent="-536575" eaLnBrk="1" hangingPunct="1">
              <a:spcBef>
                <a:spcPts val="0"/>
              </a:spcBef>
            </a:pPr>
            <a:r>
              <a:rPr lang="id-ID" sz="3600" dirty="0" smtClean="0">
                <a:latin typeface="Agency FB" pitchFamily="34" charset="0"/>
                <a:ea typeface="Arial Unicode MS" pitchFamily="34" charset="-128"/>
                <a:cs typeface="Arial Unicode MS" pitchFamily="34" charset="-128"/>
              </a:rPr>
              <a:t>Utk pencapaian tujuan yg diharapkan</a:t>
            </a:r>
          </a:p>
          <a:p>
            <a:pPr marL="536575" indent="-536575" eaLnBrk="1" hangingPunct="1">
              <a:spcBef>
                <a:spcPts val="0"/>
              </a:spcBef>
            </a:pPr>
            <a:r>
              <a:rPr lang="id-ID" sz="3600" dirty="0" smtClean="0">
                <a:latin typeface="Agency FB" pitchFamily="34" charset="0"/>
                <a:ea typeface="Arial Unicode MS" pitchFamily="34" charset="-128"/>
                <a:cs typeface="Arial Unicode MS" pitchFamily="34" charset="-128"/>
              </a:rPr>
              <a:t>Sbg pedoman dlm mewujudkan pikiran dan tindakan.</a:t>
            </a:r>
          </a:p>
          <a:p>
            <a:pPr marL="536575" indent="-536575" eaLnBrk="1" hangingPunct="1">
              <a:spcBef>
                <a:spcPts val="0"/>
              </a:spcBef>
            </a:pPr>
            <a:r>
              <a:rPr lang="id-ID" sz="3600" dirty="0" smtClean="0">
                <a:latin typeface="Agency FB" pitchFamily="34" charset="0"/>
                <a:ea typeface="Arial Unicode MS" pitchFamily="34" charset="-128"/>
                <a:cs typeface="Arial Unicode MS" pitchFamily="34" charset="-128"/>
              </a:rPr>
              <a:t>Utk mengatur kerjasama dlm organisasi.</a:t>
            </a:r>
            <a:endParaRPr lang="en-US" sz="3600" dirty="0" smtClean="0">
              <a:latin typeface="Agency FB"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200" advClick="0">
        <p14:prism/>
      </p:transition>
    </mc:Choice>
    <mc:Fallback xmlns="">
      <p:transition spd="slow"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anim to="" calcmode="lin" valueType="num">
                                      <p:cBhvr>
                                        <p:cTn id="7" dur="1" fill="hold"/>
                                        <p:tgtEl>
                                          <p:spTgt spid="53251">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53251">
                                            <p:txEl>
                                              <p:pRg st="1" end="1"/>
                                            </p:txEl>
                                          </p:spTgt>
                                        </p:tgtEl>
                                        <p:attrNameLst>
                                          <p:attrName>style.visibility</p:attrName>
                                        </p:attrNameLst>
                                      </p:cBhvr>
                                      <p:to>
                                        <p:strVal val="visible"/>
                                      </p:to>
                                    </p:set>
                                    <p:anim to="" calcmode="lin" valueType="num">
                                      <p:cBhvr>
                                        <p:cTn id="12" dur="1" fill="hold"/>
                                        <p:tgtEl>
                                          <p:spTgt spid="53251">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53251">
                                            <p:txEl>
                                              <p:pRg st="2" end="2"/>
                                            </p:txEl>
                                          </p:spTgt>
                                        </p:tgtEl>
                                        <p:attrNameLst>
                                          <p:attrName>style.visibility</p:attrName>
                                        </p:attrNameLst>
                                      </p:cBhvr>
                                      <p:to>
                                        <p:strVal val="visible"/>
                                      </p:to>
                                    </p:set>
                                    <p:anim to="" calcmode="lin" valueType="num">
                                      <p:cBhvr>
                                        <p:cTn id="17" dur="1" fill="hold"/>
                                        <p:tgtEl>
                                          <p:spTgt spid="53251">
                                            <p:txEl>
                                              <p:pRg st="2" end="2"/>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53251">
                                            <p:txEl>
                                              <p:pRg st="3" end="3"/>
                                            </p:txEl>
                                          </p:spTgt>
                                        </p:tgtEl>
                                        <p:attrNameLst>
                                          <p:attrName>style.visibility</p:attrName>
                                        </p:attrNameLst>
                                      </p:cBhvr>
                                      <p:to>
                                        <p:strVal val="visible"/>
                                      </p:to>
                                    </p:set>
                                    <p:anim to="" calcmode="lin" valueType="num">
                                      <p:cBhvr>
                                        <p:cTn id="22" dur="1" fill="hold"/>
                                        <p:tgtEl>
                                          <p:spTgt spid="53251">
                                            <p:txEl>
                                              <p:pRg st="3" end="3"/>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53251">
                                            <p:txEl>
                                              <p:pRg st="4" end="4"/>
                                            </p:txEl>
                                          </p:spTgt>
                                        </p:tgtEl>
                                        <p:attrNameLst>
                                          <p:attrName>style.visibility</p:attrName>
                                        </p:attrNameLst>
                                      </p:cBhvr>
                                      <p:to>
                                        <p:strVal val="visible"/>
                                      </p:to>
                                    </p:set>
                                    <p:anim to="" calcmode="lin" valueType="num">
                                      <p:cBhvr>
                                        <p:cTn id="27" dur="1" fill="hold"/>
                                        <p:tgtEl>
                                          <p:spTgt spid="53251">
                                            <p:txEl>
                                              <p:pRg st="4" end="4"/>
                                            </p:txEl>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53251">
                                            <p:txEl>
                                              <p:pRg st="5" end="5"/>
                                            </p:txEl>
                                          </p:spTgt>
                                        </p:tgtEl>
                                        <p:attrNameLst>
                                          <p:attrName>style.visibility</p:attrName>
                                        </p:attrNameLst>
                                      </p:cBhvr>
                                      <p:to>
                                        <p:strVal val="visible"/>
                                      </p:to>
                                    </p:set>
                                    <p:anim to="" calcmode="lin" valueType="num">
                                      <p:cBhvr>
                                        <p:cTn id="32" dur="1" fill="hold"/>
                                        <p:tgtEl>
                                          <p:spTgt spid="53251">
                                            <p:txEl>
                                              <p:pRg st="5" end="5"/>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1" grpId="0" build="p"/>
    </p:bldLst>
  </p:timing>
</p:sld>
</file>

<file path=ppt/theme/theme1.xml><?xml version="1.0" encoding="utf-8"?>
<a:theme xmlns:a="http://schemas.openxmlformats.org/drawingml/2006/main" name="Level">
  <a:themeElements>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fontScheme name="Level">
      <a:majorFont>
        <a:latin typeface="Garamond"/>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Blend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Network">
  <a:themeElements>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fontScheme name="Netwo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Echo">
  <a:themeElements>
    <a:clrScheme name="Echo 6">
      <a:dk1>
        <a:srgbClr val="1C1C1C"/>
      </a:dk1>
      <a:lt1>
        <a:srgbClr val="FFFFFF"/>
      </a:lt1>
      <a:dk2>
        <a:srgbClr val="710F0F"/>
      </a:dk2>
      <a:lt2>
        <a:srgbClr val="FFFFFF"/>
      </a:lt2>
      <a:accent1>
        <a:srgbClr val="FF9900"/>
      </a:accent1>
      <a:accent2>
        <a:srgbClr val="FF3300"/>
      </a:accent2>
      <a:accent3>
        <a:srgbClr val="BBAAAA"/>
      </a:accent3>
      <a:accent4>
        <a:srgbClr val="DADADA"/>
      </a:accent4>
      <a:accent5>
        <a:srgbClr val="FFCAAA"/>
      </a:accent5>
      <a:accent6>
        <a:srgbClr val="E72D00"/>
      </a:accent6>
      <a:hlink>
        <a:srgbClr val="666699"/>
      </a:hlink>
      <a:folHlink>
        <a:srgbClr val="996633"/>
      </a:folHlink>
    </a:clrScheme>
    <a:fontScheme name="Ech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Echo 1">
        <a:dk1>
          <a:srgbClr val="25252F"/>
        </a:dk1>
        <a:lt1>
          <a:srgbClr val="9999FF"/>
        </a:lt1>
        <a:dk2>
          <a:srgbClr val="000000"/>
        </a:dk2>
        <a:lt2>
          <a:srgbClr val="FFFFFF"/>
        </a:lt2>
        <a:accent1>
          <a:srgbClr val="3366FF"/>
        </a:accent1>
        <a:accent2>
          <a:srgbClr val="003399"/>
        </a:accent2>
        <a:accent3>
          <a:srgbClr val="AAAAAA"/>
        </a:accent3>
        <a:accent4>
          <a:srgbClr val="8282DA"/>
        </a:accent4>
        <a:accent5>
          <a:srgbClr val="ADB8FF"/>
        </a:accent5>
        <a:accent6>
          <a:srgbClr val="002D8A"/>
        </a:accent6>
        <a:hlink>
          <a:srgbClr val="009999"/>
        </a:hlink>
        <a:folHlink>
          <a:srgbClr val="B2B2B2"/>
        </a:folHlink>
      </a:clrScheme>
      <a:clrMap bg1="dk2" tx1="lt1" bg2="dk1" tx2="lt2" accent1="accent1" accent2="accent2" accent3="accent3" accent4="accent4" accent5="accent5" accent6="accent6" hlink="hlink" folHlink="folHlink"/>
    </a:extraClrScheme>
    <a:extraClrScheme>
      <a:clrScheme name="Echo 2">
        <a:dk1>
          <a:srgbClr val="314183"/>
        </a:dk1>
        <a:lt1>
          <a:srgbClr val="FFFFFF"/>
        </a:lt1>
        <a:dk2>
          <a:srgbClr val="0B1E45"/>
        </a:dk2>
        <a:lt2>
          <a:srgbClr val="FFFFFF"/>
        </a:lt2>
        <a:accent1>
          <a:srgbClr val="6666FF"/>
        </a:accent1>
        <a:accent2>
          <a:srgbClr val="0066FF"/>
        </a:accent2>
        <a:accent3>
          <a:srgbClr val="AAABB0"/>
        </a:accent3>
        <a:accent4>
          <a:srgbClr val="DADADA"/>
        </a:accent4>
        <a:accent5>
          <a:srgbClr val="B8B8FF"/>
        </a:accent5>
        <a:accent6>
          <a:srgbClr val="005CE7"/>
        </a:accent6>
        <a:hlink>
          <a:srgbClr val="006699"/>
        </a:hlink>
        <a:folHlink>
          <a:srgbClr val="B2B2B2"/>
        </a:folHlink>
      </a:clrScheme>
      <a:clrMap bg1="dk2" tx1="lt1" bg2="dk1" tx2="lt2" accent1="accent1" accent2="accent2" accent3="accent3" accent4="accent4" accent5="accent5" accent6="accent6" hlink="hlink" folHlink="folHlink"/>
    </a:extraClrScheme>
    <a:extraClrScheme>
      <a:clrScheme name="Echo 3">
        <a:dk1>
          <a:srgbClr val="194349"/>
        </a:dk1>
        <a:lt1>
          <a:srgbClr val="FFFFCC"/>
        </a:lt1>
        <a:dk2>
          <a:srgbClr val="006666"/>
        </a:dk2>
        <a:lt2>
          <a:srgbClr val="FFFFFF"/>
        </a:lt2>
        <a:accent1>
          <a:srgbClr val="99CC00"/>
        </a:accent1>
        <a:accent2>
          <a:srgbClr val="00B6B2"/>
        </a:accent2>
        <a:accent3>
          <a:srgbClr val="AAB8B8"/>
        </a:accent3>
        <a:accent4>
          <a:srgbClr val="DADAAE"/>
        </a:accent4>
        <a:accent5>
          <a:srgbClr val="CAE2AA"/>
        </a:accent5>
        <a:accent6>
          <a:srgbClr val="00A5A1"/>
        </a:accent6>
        <a:hlink>
          <a:srgbClr val="669900"/>
        </a:hlink>
        <a:folHlink>
          <a:srgbClr val="666699"/>
        </a:folHlink>
      </a:clrScheme>
      <a:clrMap bg1="dk2" tx1="lt1" bg2="dk1" tx2="lt2" accent1="accent1" accent2="accent2" accent3="accent3" accent4="accent4" accent5="accent5" accent6="accent6" hlink="hlink" folHlink="folHlink"/>
    </a:extraClrScheme>
    <a:extraClrScheme>
      <a:clrScheme name="Echo 4">
        <a:dk1>
          <a:srgbClr val="194349"/>
        </a:dk1>
        <a:lt1>
          <a:srgbClr val="FFFFCC"/>
        </a:lt1>
        <a:dk2>
          <a:srgbClr val="0000FF"/>
        </a:dk2>
        <a:lt2>
          <a:srgbClr val="FFFFFF"/>
        </a:lt2>
        <a:accent1>
          <a:srgbClr val="0099FF"/>
        </a:accent1>
        <a:accent2>
          <a:srgbClr val="33CC33"/>
        </a:accent2>
        <a:accent3>
          <a:srgbClr val="AAAAFF"/>
        </a:accent3>
        <a:accent4>
          <a:srgbClr val="DADAAE"/>
        </a:accent4>
        <a:accent5>
          <a:srgbClr val="AACAFF"/>
        </a:accent5>
        <a:accent6>
          <a:srgbClr val="2DB92D"/>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cho 5">
        <a:dk1>
          <a:srgbClr val="194349"/>
        </a:dk1>
        <a:lt1>
          <a:srgbClr val="FFFFCC"/>
        </a:lt1>
        <a:dk2>
          <a:srgbClr val="72A497"/>
        </a:dk2>
        <a:lt2>
          <a:srgbClr val="000000"/>
        </a:lt2>
        <a:accent1>
          <a:srgbClr val="805D32"/>
        </a:accent1>
        <a:accent2>
          <a:srgbClr val="7D2F3C"/>
        </a:accent2>
        <a:accent3>
          <a:srgbClr val="BCCFC9"/>
        </a:accent3>
        <a:accent4>
          <a:srgbClr val="DADAAE"/>
        </a:accent4>
        <a:accent5>
          <a:srgbClr val="C0B6AD"/>
        </a:accent5>
        <a:accent6>
          <a:srgbClr val="712A35"/>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cho 6">
        <a:dk1>
          <a:srgbClr val="1C1C1C"/>
        </a:dk1>
        <a:lt1>
          <a:srgbClr val="FFFFFF"/>
        </a:lt1>
        <a:dk2>
          <a:srgbClr val="710F0F"/>
        </a:dk2>
        <a:lt2>
          <a:srgbClr val="FFFFFF"/>
        </a:lt2>
        <a:accent1>
          <a:srgbClr val="FF9900"/>
        </a:accent1>
        <a:accent2>
          <a:srgbClr val="FF3300"/>
        </a:accent2>
        <a:accent3>
          <a:srgbClr val="BBAAAA"/>
        </a:accent3>
        <a:accent4>
          <a:srgbClr val="DADADA"/>
        </a:accent4>
        <a:accent5>
          <a:srgbClr val="FFCAAA"/>
        </a:accent5>
        <a:accent6>
          <a:srgbClr val="E72D00"/>
        </a:accent6>
        <a:hlink>
          <a:srgbClr val="666699"/>
        </a:hlink>
        <a:folHlink>
          <a:srgbClr val="996633"/>
        </a:folHlink>
      </a:clrScheme>
      <a:clrMap bg1="dk2" tx1="lt1" bg2="dk1" tx2="lt2" accent1="accent1" accent2="accent2" accent3="accent3" accent4="accent4" accent5="accent5" accent6="accent6" hlink="hlink" folHlink="folHlink"/>
    </a:extraClrScheme>
    <a:extraClrScheme>
      <a:clrScheme name="Echo 7">
        <a:dk1>
          <a:srgbClr val="336666"/>
        </a:dk1>
        <a:lt1>
          <a:srgbClr val="FFFFFF"/>
        </a:lt1>
        <a:dk2>
          <a:srgbClr val="000000"/>
        </a:dk2>
        <a:lt2>
          <a:srgbClr val="666699"/>
        </a:lt2>
        <a:accent1>
          <a:srgbClr val="99CCCC"/>
        </a:accent1>
        <a:accent2>
          <a:srgbClr val="CCCCCC"/>
        </a:accent2>
        <a:accent3>
          <a:srgbClr val="FFFFFF"/>
        </a:accent3>
        <a:accent4>
          <a:srgbClr val="2A5656"/>
        </a:accent4>
        <a:accent5>
          <a:srgbClr val="CAE2E2"/>
        </a:accent5>
        <a:accent6>
          <a:srgbClr val="B9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ho 8">
        <a:dk1>
          <a:srgbClr val="000000"/>
        </a:dk1>
        <a:lt1>
          <a:srgbClr val="FFFFFF"/>
        </a:lt1>
        <a:dk2>
          <a:srgbClr val="000000"/>
        </a:dk2>
        <a:lt2>
          <a:srgbClr val="666699"/>
        </a:lt2>
        <a:accent1>
          <a:srgbClr val="FF9900"/>
        </a:accent1>
        <a:accent2>
          <a:srgbClr val="FF0000"/>
        </a:accent2>
        <a:accent3>
          <a:srgbClr val="FFFFFF"/>
        </a:accent3>
        <a:accent4>
          <a:srgbClr val="000000"/>
        </a:accent4>
        <a:accent5>
          <a:srgbClr val="FFCAAA"/>
        </a:accent5>
        <a:accent6>
          <a:srgbClr val="E70000"/>
        </a:accent6>
        <a:hlink>
          <a:srgbClr val="336699"/>
        </a:hlink>
        <a:folHlink>
          <a:srgbClr val="808080"/>
        </a:folHlink>
      </a:clrScheme>
      <a:clrMap bg1="lt1" tx1="dk1" bg2="lt2" tx2="dk2" accent1="accent1" accent2="accent2" accent3="accent3" accent4="accent4" accent5="accent5" accent6="accent6" hlink="hlink" folHlink="folHlink"/>
    </a:extraClrScheme>
    <a:extraClrScheme>
      <a:clrScheme name="Echo 9">
        <a:dk1>
          <a:srgbClr val="000000"/>
        </a:dk1>
        <a:lt1>
          <a:srgbClr val="FFFFFF"/>
        </a:lt1>
        <a:dk2>
          <a:srgbClr val="000000"/>
        </a:dk2>
        <a:lt2>
          <a:srgbClr val="666699"/>
        </a:lt2>
        <a:accent1>
          <a:srgbClr val="CC3300"/>
        </a:accent1>
        <a:accent2>
          <a:srgbClr val="CC9900"/>
        </a:accent2>
        <a:accent3>
          <a:srgbClr val="FFFFFF"/>
        </a:accent3>
        <a:accent4>
          <a:srgbClr val="000000"/>
        </a:accent4>
        <a:accent5>
          <a:srgbClr val="E2ADAA"/>
        </a:accent5>
        <a:accent6>
          <a:srgbClr val="B98A00"/>
        </a:accent6>
        <a:hlink>
          <a:srgbClr val="CC6600"/>
        </a:hlink>
        <a:folHlink>
          <a:srgbClr val="808080"/>
        </a:folHlink>
      </a:clrScheme>
      <a:clrMap bg1="lt1" tx1="dk1" bg2="lt2" tx2="dk2" accent1="accent1" accent2="accent2" accent3="accent3" accent4="accent4" accent5="accent5" accent6="accent6" hlink="hlink" folHlink="folHlink"/>
    </a:extraClrScheme>
    <a:extraClrScheme>
      <a:clrScheme name="Echo 10">
        <a:dk1>
          <a:srgbClr val="000000"/>
        </a:dk1>
        <a:lt1>
          <a:srgbClr val="FFFFFF"/>
        </a:lt1>
        <a:dk2>
          <a:srgbClr val="000000"/>
        </a:dk2>
        <a:lt2>
          <a:srgbClr val="666699"/>
        </a:lt2>
        <a:accent1>
          <a:srgbClr val="666699"/>
        </a:accent1>
        <a:accent2>
          <a:srgbClr val="9999FF"/>
        </a:accent2>
        <a:accent3>
          <a:srgbClr val="FFFFFF"/>
        </a:accent3>
        <a:accent4>
          <a:srgbClr val="000000"/>
        </a:accent4>
        <a:accent5>
          <a:srgbClr val="B8B8CA"/>
        </a:accent5>
        <a:accent6>
          <a:srgbClr val="8A8AE7"/>
        </a:accent6>
        <a:hlink>
          <a:srgbClr val="3366FF"/>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Quadrant">
  <a:themeElements>
    <a:clrScheme name="Quadrant 4">
      <a:dk1>
        <a:srgbClr val="000000"/>
      </a:dk1>
      <a:lt1>
        <a:srgbClr val="FFFFFF"/>
      </a:lt1>
      <a:dk2>
        <a:srgbClr val="000000"/>
      </a:dk2>
      <a:lt2>
        <a:srgbClr val="CC0000"/>
      </a:lt2>
      <a:accent1>
        <a:srgbClr val="FFCC00"/>
      </a:accent1>
      <a:accent2>
        <a:srgbClr val="3366CC"/>
      </a:accent2>
      <a:accent3>
        <a:srgbClr val="FFFFFF"/>
      </a:accent3>
      <a:accent4>
        <a:srgbClr val="000000"/>
      </a:accent4>
      <a:accent5>
        <a:srgbClr val="FFE2AA"/>
      </a:accent5>
      <a:accent6>
        <a:srgbClr val="2D5CB9"/>
      </a:accent6>
      <a:hlink>
        <a:srgbClr val="666699"/>
      </a:hlink>
      <a:folHlink>
        <a:srgbClr val="C0C0C0"/>
      </a:folHlink>
    </a:clrScheme>
    <a:fontScheme name="Quadrant">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Quadrant 1">
        <a:dk1>
          <a:srgbClr val="5C5674"/>
        </a:dk1>
        <a:lt1>
          <a:srgbClr val="FFFFFF"/>
        </a:lt1>
        <a:dk2>
          <a:srgbClr val="85986A"/>
        </a:dk2>
        <a:lt2>
          <a:srgbClr val="FFFFFF"/>
        </a:lt2>
        <a:accent1>
          <a:srgbClr val="666633"/>
        </a:accent1>
        <a:accent2>
          <a:srgbClr val="ADC5B8"/>
        </a:accent2>
        <a:accent3>
          <a:srgbClr val="C2CAB9"/>
        </a:accent3>
        <a:accent4>
          <a:srgbClr val="DADADA"/>
        </a:accent4>
        <a:accent5>
          <a:srgbClr val="B8B8AD"/>
        </a:accent5>
        <a:accent6>
          <a:srgbClr val="9CB2A6"/>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clrMap bg1="lt1" tx1="dk1" bg2="lt2" tx2="dk2" accent1="accent1" accent2="accent2" accent3="accent3" accent4="accent4" accent5="accent5" accent6="accent6" hlink="hlink" folHlink="folHlink"/>
    </a:extraClrScheme>
    <a:extraClrScheme>
      <a:clrScheme name="Quadrant 3">
        <a:dk1>
          <a:srgbClr val="618052"/>
        </a:dk1>
        <a:lt1>
          <a:srgbClr val="FFFFE3"/>
        </a:lt1>
        <a:dk2>
          <a:srgbClr val="162E36"/>
        </a:dk2>
        <a:lt2>
          <a:srgbClr val="FFFFFF"/>
        </a:lt2>
        <a:accent1>
          <a:srgbClr val="336699"/>
        </a:accent1>
        <a:accent2>
          <a:srgbClr val="69888B"/>
        </a:accent2>
        <a:accent3>
          <a:srgbClr val="ABADAE"/>
        </a:accent3>
        <a:accent4>
          <a:srgbClr val="DADAC2"/>
        </a:accent4>
        <a:accent5>
          <a:srgbClr val="ADB8CA"/>
        </a:accent5>
        <a:accent6>
          <a:srgbClr val="5E7B7D"/>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4">
        <a:dk1>
          <a:srgbClr val="000000"/>
        </a:dk1>
        <a:lt1>
          <a:srgbClr val="FFFFFF"/>
        </a:lt1>
        <a:dk2>
          <a:srgbClr val="000000"/>
        </a:dk2>
        <a:lt2>
          <a:srgbClr val="CC0000"/>
        </a:lt2>
        <a:accent1>
          <a:srgbClr val="FFCC00"/>
        </a:accent1>
        <a:accent2>
          <a:srgbClr val="3366CC"/>
        </a:accent2>
        <a:accent3>
          <a:srgbClr val="FFFFFF"/>
        </a:accent3>
        <a:accent4>
          <a:srgbClr val="000000"/>
        </a:accent4>
        <a:accent5>
          <a:srgbClr val="FFE2AA"/>
        </a:accent5>
        <a:accent6>
          <a:srgbClr val="2D5CB9"/>
        </a:accent6>
        <a:hlink>
          <a:srgbClr val="666699"/>
        </a:hlink>
        <a:folHlink>
          <a:srgbClr val="C0C0C0"/>
        </a:folHlink>
      </a:clrScheme>
      <a:clrMap bg1="lt1" tx1="dk1" bg2="lt2" tx2="dk2" accent1="accent1" accent2="accent2" accent3="accent3" accent4="accent4" accent5="accent5" accent6="accent6" hlink="hlink" folHlink="folHlink"/>
    </a:extraClrScheme>
    <a:extraClrScheme>
      <a:clrScheme name="Quadrant 5">
        <a:dk1>
          <a:srgbClr val="666699"/>
        </a:dk1>
        <a:lt1>
          <a:srgbClr val="FFFFFF"/>
        </a:lt1>
        <a:dk2>
          <a:srgbClr val="000033"/>
        </a:dk2>
        <a:lt2>
          <a:srgbClr val="FFFFFF"/>
        </a:lt2>
        <a:accent1>
          <a:srgbClr val="9966FF"/>
        </a:accent1>
        <a:accent2>
          <a:srgbClr val="CCCCFF"/>
        </a:accent2>
        <a:accent3>
          <a:srgbClr val="AAAAAD"/>
        </a:accent3>
        <a:accent4>
          <a:srgbClr val="DADADA"/>
        </a:accent4>
        <a:accent5>
          <a:srgbClr val="CAB8FF"/>
        </a:accent5>
        <a:accent6>
          <a:srgbClr val="B9B9E7"/>
        </a:accent6>
        <a:hlink>
          <a:srgbClr val="CCCC00"/>
        </a:hlink>
        <a:folHlink>
          <a:srgbClr val="CC9900"/>
        </a:folHlink>
      </a:clrScheme>
      <a:clrMap bg1="dk2" tx1="lt1" bg2="dk1" tx2="lt2" accent1="accent1" accent2="accent2" accent3="accent3" accent4="accent4" accent5="accent5" accent6="accent6" hlink="hlink" folHlink="folHlink"/>
    </a:extraClrScheme>
    <a:extraClrScheme>
      <a:clrScheme name="Quadrant 6">
        <a:dk1>
          <a:srgbClr val="000000"/>
        </a:dk1>
        <a:lt1>
          <a:srgbClr val="FFFFFF"/>
        </a:lt1>
        <a:dk2>
          <a:srgbClr val="000000"/>
        </a:dk2>
        <a:lt2>
          <a:srgbClr val="669966"/>
        </a:lt2>
        <a:accent1>
          <a:srgbClr val="CCCCFF"/>
        </a:accent1>
        <a:accent2>
          <a:srgbClr val="9999CC"/>
        </a:accent2>
        <a:accent3>
          <a:srgbClr val="FFFFFF"/>
        </a:accent3>
        <a:accent4>
          <a:srgbClr val="000000"/>
        </a:accent4>
        <a:accent5>
          <a:srgbClr val="E2E2FF"/>
        </a:accent5>
        <a:accent6>
          <a:srgbClr val="8A8AB9"/>
        </a:accent6>
        <a:hlink>
          <a:srgbClr val="000066"/>
        </a:hlink>
        <a:folHlink>
          <a:srgbClr val="333399"/>
        </a:folHlink>
      </a:clrScheme>
      <a:clrMap bg1="lt1" tx1="dk1" bg2="lt2" tx2="dk2" accent1="accent1" accent2="accent2" accent3="accent3" accent4="accent4" accent5="accent5" accent6="accent6" hlink="hlink" folHlink="folHlink"/>
    </a:extraClrScheme>
    <a:extraClrScheme>
      <a:clrScheme name="Quadrant 7">
        <a:dk1>
          <a:srgbClr val="0099CC"/>
        </a:dk1>
        <a:lt1>
          <a:srgbClr val="FFFFFF"/>
        </a:lt1>
        <a:dk2>
          <a:srgbClr val="000099"/>
        </a:dk2>
        <a:lt2>
          <a:srgbClr val="FFFFFF"/>
        </a:lt2>
        <a:accent1>
          <a:srgbClr val="0099CC"/>
        </a:accent1>
        <a:accent2>
          <a:srgbClr val="6600FF"/>
        </a:accent2>
        <a:accent3>
          <a:srgbClr val="AAAACA"/>
        </a:accent3>
        <a:accent4>
          <a:srgbClr val="DADADA"/>
        </a:accent4>
        <a:accent5>
          <a:srgbClr val="AACAE2"/>
        </a:accent5>
        <a:accent6>
          <a:srgbClr val="5C00E7"/>
        </a:accent6>
        <a:hlink>
          <a:srgbClr val="FFCC00"/>
        </a:hlink>
        <a:folHlink>
          <a:srgbClr val="00CCFF"/>
        </a:folHlink>
      </a:clrScheme>
      <a:clrMap bg1="dk2" tx1="lt1" bg2="dk1" tx2="lt2" accent1="accent1" accent2="accent2" accent3="accent3" accent4="accent4" accent5="accent5" accent6="accent6" hlink="hlink" folHlink="folHlink"/>
    </a:extraClrScheme>
    <a:extraClrScheme>
      <a:clrScheme name="Quadrant 8">
        <a:dk1>
          <a:srgbClr val="000033"/>
        </a:dk1>
        <a:lt1>
          <a:srgbClr val="FFFFFF"/>
        </a:lt1>
        <a:dk2>
          <a:srgbClr val="003366"/>
        </a:dk2>
        <a:lt2>
          <a:srgbClr val="275C6D"/>
        </a:lt2>
        <a:accent1>
          <a:srgbClr val="A7D2DF"/>
        </a:accent1>
        <a:accent2>
          <a:srgbClr val="108DA6"/>
        </a:accent2>
        <a:accent3>
          <a:srgbClr val="FFFFFF"/>
        </a:accent3>
        <a:accent4>
          <a:srgbClr val="00002A"/>
        </a:accent4>
        <a:accent5>
          <a:srgbClr val="D0E5EC"/>
        </a:accent5>
        <a:accent6>
          <a:srgbClr val="0D7F96"/>
        </a:accent6>
        <a:hlink>
          <a:srgbClr val="666699"/>
        </a:hlink>
        <a:folHlink>
          <a:srgbClr val="9999FF"/>
        </a:folHlink>
      </a:clrScheme>
      <a:clrMap bg1="lt1" tx1="dk1" bg2="lt2" tx2="dk2" accent1="accent1" accent2="accent2" accent3="accent3" accent4="accent4" accent5="accent5" accent6="accent6" hlink="hlink" folHlink="folHlink"/>
    </a:extraClrScheme>
    <a:extraClrScheme>
      <a:clrScheme name="Quadrant 9">
        <a:dk1>
          <a:srgbClr val="CC3300"/>
        </a:dk1>
        <a:lt1>
          <a:srgbClr val="FFFFFF"/>
        </a:lt1>
        <a:dk2>
          <a:srgbClr val="000000"/>
        </a:dk2>
        <a:lt2>
          <a:srgbClr val="FFFFCC"/>
        </a:lt2>
        <a:accent1>
          <a:srgbClr val="FF9900"/>
        </a:accent1>
        <a:accent2>
          <a:srgbClr val="993300"/>
        </a:accent2>
        <a:accent3>
          <a:srgbClr val="AAAAAA"/>
        </a:accent3>
        <a:accent4>
          <a:srgbClr val="DADADA"/>
        </a:accent4>
        <a:accent5>
          <a:srgbClr val="FFCAAA"/>
        </a:accent5>
        <a:accent6>
          <a:srgbClr val="8A2D00"/>
        </a:accent6>
        <a:hlink>
          <a:srgbClr val="CEC5A2"/>
        </a:hlink>
        <a:folHlink>
          <a:srgbClr val="DDDDDD"/>
        </a:folHlink>
      </a:clrScheme>
      <a:clrMap bg1="dk2" tx1="lt1" bg2="dk1" tx2="lt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Office Them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Eclipse">
  <a:themeElements>
    <a:clrScheme name="Eclipse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fontScheme name="Eclips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lipse 2">
        <a:dk1>
          <a:srgbClr val="000000"/>
        </a:dk1>
        <a:lt1>
          <a:srgbClr val="FFFFFF"/>
        </a:lt1>
        <a:dk2>
          <a:srgbClr val="333366"/>
        </a:dk2>
        <a:lt2>
          <a:srgbClr val="5F5F5F"/>
        </a:lt2>
        <a:accent1>
          <a:srgbClr val="CC99FF"/>
        </a:accent1>
        <a:accent2>
          <a:srgbClr val="99CCCC"/>
        </a:accent2>
        <a:accent3>
          <a:srgbClr val="FFFFFF"/>
        </a:accent3>
        <a:accent4>
          <a:srgbClr val="000000"/>
        </a:accent4>
        <a:accent5>
          <a:srgbClr val="E2CAFF"/>
        </a:accent5>
        <a:accent6>
          <a:srgbClr val="8AB9B9"/>
        </a:accent6>
        <a:hlink>
          <a:srgbClr val="666699"/>
        </a:hlink>
        <a:folHlink>
          <a:srgbClr val="660066"/>
        </a:folHlink>
      </a:clrScheme>
      <a:clrMap bg1="lt1" tx1="dk1" bg2="lt2" tx2="dk2" accent1="accent1" accent2="accent2" accent3="accent3" accent4="accent4" accent5="accent5" accent6="accent6" hlink="hlink" folHlink="folHlink"/>
    </a:extraClrScheme>
    <a:extraClrScheme>
      <a:clrScheme name="Eclipse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Eclipse 4">
        <a:dk1>
          <a:srgbClr val="000000"/>
        </a:dk1>
        <a:lt1>
          <a:srgbClr val="64AAAE"/>
        </a:lt1>
        <a:dk2>
          <a:srgbClr val="FFFFCC"/>
        </a:dk2>
        <a:lt2>
          <a:srgbClr val="5F5F5F"/>
        </a:lt2>
        <a:accent1>
          <a:srgbClr val="B4B1DB"/>
        </a:accent1>
        <a:accent2>
          <a:srgbClr val="61C1D7"/>
        </a:accent2>
        <a:accent3>
          <a:srgbClr val="B8D2D3"/>
        </a:accent3>
        <a:accent4>
          <a:srgbClr val="000000"/>
        </a:accent4>
        <a:accent5>
          <a:srgbClr val="D6D5EA"/>
        </a:accent5>
        <a:accent6>
          <a:srgbClr val="57AFC3"/>
        </a:accent6>
        <a:hlink>
          <a:srgbClr val="257177"/>
        </a:hlink>
        <a:folHlink>
          <a:srgbClr val="CCCCCC"/>
        </a:folHlink>
      </a:clrScheme>
      <a:clrMap bg1="lt1" tx1="dk1" bg2="lt2" tx2="dk2" accent1="accent1" accent2="accent2" accent3="accent3" accent4="accent4" accent5="accent5" accent6="accent6" hlink="hlink" folHlink="folHlink"/>
    </a:extraClrScheme>
    <a:extraClrScheme>
      <a:clrScheme name="Eclipse 5">
        <a:dk1>
          <a:srgbClr val="5F5F5F"/>
        </a:dk1>
        <a:lt1>
          <a:srgbClr val="F8F8F8"/>
        </a:lt1>
        <a:dk2>
          <a:srgbClr val="2A285A"/>
        </a:dk2>
        <a:lt2>
          <a:srgbClr val="FFFFFF"/>
        </a:lt2>
        <a:accent1>
          <a:srgbClr val="999966"/>
        </a:accent1>
        <a:accent2>
          <a:srgbClr val="8C8B9D"/>
        </a:accent2>
        <a:accent3>
          <a:srgbClr val="ACACB5"/>
        </a:accent3>
        <a:accent4>
          <a:srgbClr val="D4D4D4"/>
        </a:accent4>
        <a:accent5>
          <a:srgbClr val="CACAB8"/>
        </a:accent5>
        <a:accent6>
          <a:srgbClr val="7E7D8E"/>
        </a:accent6>
        <a:hlink>
          <a:srgbClr val="465174"/>
        </a:hlink>
        <a:folHlink>
          <a:srgbClr val="C0C0C0"/>
        </a:folHlink>
      </a:clrScheme>
      <a:clrMap bg1="dk2" tx1="lt1" bg2="dk1" tx2="lt2" accent1="accent1" accent2="accent2" accent3="accent3" accent4="accent4" accent5="accent5" accent6="accent6" hlink="hlink" folHlink="folHlink"/>
    </a:extraClrScheme>
    <a:extraClrScheme>
      <a:clrScheme name="Eclipse 6">
        <a:dk1>
          <a:srgbClr val="434343"/>
        </a:dk1>
        <a:lt1>
          <a:srgbClr val="FFFFFF"/>
        </a:lt1>
        <a:dk2>
          <a:srgbClr val="360404"/>
        </a:dk2>
        <a:lt2>
          <a:srgbClr val="FFFFFF"/>
        </a:lt2>
        <a:accent1>
          <a:srgbClr val="669900"/>
        </a:accent1>
        <a:accent2>
          <a:srgbClr val="CC6600"/>
        </a:accent2>
        <a:accent3>
          <a:srgbClr val="AEAAAA"/>
        </a:accent3>
        <a:accent4>
          <a:srgbClr val="DADADA"/>
        </a:accent4>
        <a:accent5>
          <a:srgbClr val="B8CAAA"/>
        </a:accent5>
        <a:accent6>
          <a:srgbClr val="B95C00"/>
        </a:accent6>
        <a:hlink>
          <a:srgbClr val="CC3300"/>
        </a:hlink>
        <a:folHlink>
          <a:srgbClr val="808080"/>
        </a:folHlink>
      </a:clrScheme>
      <a:clrMap bg1="dk2" tx1="lt1" bg2="dk1" tx2="lt2" accent1="accent1" accent2="accent2" accent3="accent3" accent4="accent4" accent5="accent5" accent6="accent6" hlink="hlink" folHlink="folHlink"/>
    </a:extraClrScheme>
    <a:extraClrScheme>
      <a:clrScheme name="Eclipse 7">
        <a:dk1>
          <a:srgbClr val="434343"/>
        </a:dk1>
        <a:lt1>
          <a:srgbClr val="FFFFFF"/>
        </a:lt1>
        <a:dk2>
          <a:srgbClr val="000000"/>
        </a:dk2>
        <a:lt2>
          <a:srgbClr val="8285FE"/>
        </a:lt2>
        <a:accent1>
          <a:srgbClr val="669900"/>
        </a:accent1>
        <a:accent2>
          <a:srgbClr val="9900FF"/>
        </a:accent2>
        <a:accent3>
          <a:srgbClr val="AAAAAA"/>
        </a:accent3>
        <a:accent4>
          <a:srgbClr val="DADADA"/>
        </a:accent4>
        <a:accent5>
          <a:srgbClr val="B8CAAA"/>
        </a:accent5>
        <a:accent6>
          <a:srgbClr val="8A00E7"/>
        </a:accent6>
        <a:hlink>
          <a:srgbClr val="6600CC"/>
        </a:hlink>
        <a:folHlink>
          <a:srgbClr val="808080"/>
        </a:folHlink>
      </a:clrScheme>
      <a:clrMap bg1="dk2" tx1="lt1" bg2="dk1" tx2="lt2" accent1="accent1" accent2="accent2" accent3="accent3" accent4="accent4" accent5="accent5" accent6="accent6" hlink="hlink" folHlink="folHlink"/>
    </a:extraClrScheme>
    <a:extraClrScheme>
      <a:clrScheme name="Eclipse 8">
        <a:dk1>
          <a:srgbClr val="434343"/>
        </a:dk1>
        <a:lt1>
          <a:srgbClr val="FFFFFF"/>
        </a:lt1>
        <a:dk2>
          <a:srgbClr val="000000"/>
        </a:dk2>
        <a:lt2>
          <a:srgbClr val="0066FF"/>
        </a:lt2>
        <a:accent1>
          <a:srgbClr val="339966"/>
        </a:accent1>
        <a:accent2>
          <a:srgbClr val="FFCC00"/>
        </a:accent2>
        <a:accent3>
          <a:srgbClr val="AAAAAA"/>
        </a:accent3>
        <a:accent4>
          <a:srgbClr val="DADADA"/>
        </a:accent4>
        <a:accent5>
          <a:srgbClr val="ADCAB8"/>
        </a:accent5>
        <a:accent6>
          <a:srgbClr val="E7B900"/>
        </a:accent6>
        <a:hlink>
          <a:srgbClr val="CC0000"/>
        </a:hlink>
        <a:folHlink>
          <a:srgbClr val="808080"/>
        </a:folHlink>
      </a:clrScheme>
      <a:clrMap bg1="dk2" tx1="lt1" bg2="dk1" tx2="lt2" accent1="accent1" accent2="accent2" accent3="accent3" accent4="accent4" accent5="accent5" accent6="accent6" hlink="hlink" folHlink="folHlink"/>
    </a:extraClrScheme>
    <a:extraClrScheme>
      <a:clrScheme name="Eclipse 9">
        <a:dk1>
          <a:srgbClr val="333300"/>
        </a:dk1>
        <a:lt1>
          <a:srgbClr val="FFFFFF"/>
        </a:lt1>
        <a:dk2>
          <a:srgbClr val="669900"/>
        </a:dk2>
        <a:lt2>
          <a:srgbClr val="FFFFCC"/>
        </a:lt2>
        <a:accent1>
          <a:srgbClr val="CCCC00"/>
        </a:accent1>
        <a:accent2>
          <a:srgbClr val="99CC00"/>
        </a:accent2>
        <a:accent3>
          <a:srgbClr val="B8CAAA"/>
        </a:accent3>
        <a:accent4>
          <a:srgbClr val="DADADA"/>
        </a:accent4>
        <a:accent5>
          <a:srgbClr val="E2E2AA"/>
        </a:accent5>
        <a:accent6>
          <a:srgbClr val="8AB900"/>
        </a:accent6>
        <a:hlink>
          <a:srgbClr val="336600"/>
        </a:hlink>
        <a:folHlink>
          <a:srgbClr val="FFFF66"/>
        </a:folHlink>
      </a:clrScheme>
      <a:clrMap bg1="dk2" tx1="lt1" bg2="dk1" tx2="lt2" accent1="accent1" accent2="accent2" accent3="accent3" accent4="accent4" accent5="accent5" accent6="accent6" hlink="hlink" folHlink="folHlink"/>
    </a:extraClrScheme>
    <a:extraClrScheme>
      <a:clrScheme name="Eclipse 10">
        <a:dk1>
          <a:srgbClr val="333333"/>
        </a:dk1>
        <a:lt1>
          <a:srgbClr val="FFFFCC"/>
        </a:lt1>
        <a:dk2>
          <a:srgbClr val="660000"/>
        </a:dk2>
        <a:lt2>
          <a:srgbClr val="CCCCCC"/>
        </a:lt2>
        <a:accent1>
          <a:srgbClr val="FF6600"/>
        </a:accent1>
        <a:accent2>
          <a:srgbClr val="CC3300"/>
        </a:accent2>
        <a:accent3>
          <a:srgbClr val="B8AAAA"/>
        </a:accent3>
        <a:accent4>
          <a:srgbClr val="DADAAE"/>
        </a:accent4>
        <a:accent5>
          <a:srgbClr val="FFB8AA"/>
        </a:accent5>
        <a:accent6>
          <a:srgbClr val="B92D00"/>
        </a:accent6>
        <a:hlink>
          <a:srgbClr val="9900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Axis">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Axi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Axis 1">
        <a:dk1>
          <a:srgbClr val="080808"/>
        </a:dk1>
        <a:lt1>
          <a:srgbClr val="F8F8F8"/>
        </a:lt1>
        <a:dk2>
          <a:srgbClr val="330000"/>
        </a:dk2>
        <a:lt2>
          <a:srgbClr val="FFFFFF"/>
        </a:lt2>
        <a:accent1>
          <a:srgbClr val="FF9900"/>
        </a:accent1>
        <a:accent2>
          <a:srgbClr val="CC3300"/>
        </a:accent2>
        <a:accent3>
          <a:srgbClr val="ADAAAA"/>
        </a:accent3>
        <a:accent4>
          <a:srgbClr val="D4D4D4"/>
        </a:accent4>
        <a:accent5>
          <a:srgbClr val="FFCAAA"/>
        </a:accent5>
        <a:accent6>
          <a:srgbClr val="B92D00"/>
        </a:accent6>
        <a:hlink>
          <a:srgbClr val="CC6600"/>
        </a:hlink>
        <a:folHlink>
          <a:srgbClr val="B2B282"/>
        </a:folHlink>
      </a:clrScheme>
      <a:clrMap bg1="dk2" tx1="lt1" bg2="dk1" tx2="lt2" accent1="accent1" accent2="accent2" accent3="accent3" accent4="accent4" accent5="accent5" accent6="accent6" hlink="hlink" folHlink="folHlink"/>
    </a:extraClrScheme>
    <a:extraClrScheme>
      <a:clrScheme name="Axis 2">
        <a:dk1>
          <a:srgbClr val="333333"/>
        </a:dk1>
        <a:lt1>
          <a:srgbClr val="F8F8F8"/>
        </a:lt1>
        <a:dk2>
          <a:srgbClr val="800000"/>
        </a:dk2>
        <a:lt2>
          <a:srgbClr val="FFFFFF"/>
        </a:lt2>
        <a:accent1>
          <a:srgbClr val="CC9900"/>
        </a:accent1>
        <a:accent2>
          <a:srgbClr val="666666"/>
        </a:accent2>
        <a:accent3>
          <a:srgbClr val="C0AAAA"/>
        </a:accent3>
        <a:accent4>
          <a:srgbClr val="D4D4D4"/>
        </a:accent4>
        <a:accent5>
          <a:srgbClr val="E2CAAA"/>
        </a:accent5>
        <a:accent6>
          <a:srgbClr val="5C5C5C"/>
        </a:accent6>
        <a:hlink>
          <a:srgbClr val="CC6600"/>
        </a:hlink>
        <a:folHlink>
          <a:srgbClr val="95A587"/>
        </a:folHlink>
      </a:clrScheme>
      <a:clrMap bg1="dk2" tx1="lt1" bg2="dk1" tx2="lt2" accent1="accent1" accent2="accent2" accent3="accent3" accent4="accent4" accent5="accent5" accent6="accent6" hlink="hlink" folHlink="folHlink"/>
    </a:extraClrScheme>
    <a:extraClrScheme>
      <a:clrScheme name="Axis 3">
        <a:dk1>
          <a:srgbClr val="5F5F5F"/>
        </a:dk1>
        <a:lt1>
          <a:srgbClr val="A4BEE0"/>
        </a:lt1>
        <a:dk2>
          <a:srgbClr val="013253"/>
        </a:dk2>
        <a:lt2>
          <a:srgbClr val="FFFFFF"/>
        </a:lt2>
        <a:accent1>
          <a:srgbClr val="588480"/>
        </a:accent1>
        <a:accent2>
          <a:srgbClr val="6600FF"/>
        </a:accent2>
        <a:accent3>
          <a:srgbClr val="AAADB3"/>
        </a:accent3>
        <a:accent4>
          <a:srgbClr val="8BA2BF"/>
        </a:accent4>
        <a:accent5>
          <a:srgbClr val="B4C2C0"/>
        </a:accent5>
        <a:accent6>
          <a:srgbClr val="5C00E7"/>
        </a:accent6>
        <a:hlink>
          <a:srgbClr val="CCCC00"/>
        </a:hlink>
        <a:folHlink>
          <a:srgbClr val="5F5F5F"/>
        </a:folHlink>
      </a:clrScheme>
      <a:clrMap bg1="dk2" tx1="lt1" bg2="dk1" tx2="lt2" accent1="accent1" accent2="accent2" accent3="accent3" accent4="accent4" accent5="accent5" accent6="accent6" hlink="hlink" folHlink="folHlink"/>
    </a:extraClrScheme>
    <a:extraClrScheme>
      <a:clrScheme name="Axis 4">
        <a:dk1>
          <a:srgbClr val="003300"/>
        </a:dk1>
        <a:lt1>
          <a:srgbClr val="F8F8F8"/>
        </a:lt1>
        <a:dk2>
          <a:srgbClr val="3D4A1C"/>
        </a:dk2>
        <a:lt2>
          <a:srgbClr val="FFFFFF"/>
        </a:lt2>
        <a:accent1>
          <a:srgbClr val="99CC00"/>
        </a:accent1>
        <a:accent2>
          <a:srgbClr val="669900"/>
        </a:accent2>
        <a:accent3>
          <a:srgbClr val="AFB1AB"/>
        </a:accent3>
        <a:accent4>
          <a:srgbClr val="D4D4D4"/>
        </a:accent4>
        <a:accent5>
          <a:srgbClr val="CAE2AA"/>
        </a:accent5>
        <a:accent6>
          <a:srgbClr val="5C8A00"/>
        </a:accent6>
        <a:hlink>
          <a:srgbClr val="CC9900"/>
        </a:hlink>
        <a:folHlink>
          <a:srgbClr val="B2B282"/>
        </a:folHlink>
      </a:clrScheme>
      <a:clrMap bg1="dk2" tx1="lt1" bg2="dk1" tx2="lt2" accent1="accent1" accent2="accent2" accent3="accent3" accent4="accent4" accent5="accent5" accent6="accent6" hlink="hlink" folHlink="folHlink"/>
    </a:extraClrScheme>
    <a:extraClrScheme>
      <a:clrScheme name="Axis 5">
        <a:dk1>
          <a:srgbClr val="333333"/>
        </a:dk1>
        <a:lt1>
          <a:srgbClr val="F8F8F8"/>
        </a:lt1>
        <a:dk2>
          <a:srgbClr val="005D8C"/>
        </a:dk2>
        <a:lt2>
          <a:srgbClr val="FFFFFF"/>
        </a:lt2>
        <a:accent1>
          <a:srgbClr val="00CC99"/>
        </a:accent1>
        <a:accent2>
          <a:srgbClr val="0099CC"/>
        </a:accent2>
        <a:accent3>
          <a:srgbClr val="AAB6C5"/>
        </a:accent3>
        <a:accent4>
          <a:srgbClr val="D4D4D4"/>
        </a:accent4>
        <a:accent5>
          <a:srgbClr val="AAE2CA"/>
        </a:accent5>
        <a:accent6>
          <a:srgbClr val="008AB9"/>
        </a:accent6>
        <a:hlink>
          <a:srgbClr val="FFCC00"/>
        </a:hlink>
        <a:folHlink>
          <a:srgbClr val="D8D48C"/>
        </a:folHlink>
      </a:clrScheme>
      <a:clrMap bg1="dk2" tx1="lt1" bg2="dk1" tx2="lt2" accent1="accent1" accent2="accent2" accent3="accent3" accent4="accent4" accent5="accent5" accent6="accent6" hlink="hlink" folHlink="folHlink"/>
    </a:extraClrScheme>
    <a:extraClrScheme>
      <a:clrScheme name="Axis 6">
        <a:dk1>
          <a:srgbClr val="000000"/>
        </a:dk1>
        <a:lt1>
          <a:srgbClr val="ECAE00"/>
        </a:lt1>
        <a:dk2>
          <a:srgbClr val="FFFFFF"/>
        </a:dk2>
        <a:lt2>
          <a:srgbClr val="333333"/>
        </a:lt2>
        <a:accent1>
          <a:srgbClr val="CC6600"/>
        </a:accent1>
        <a:accent2>
          <a:srgbClr val="BA6D10"/>
        </a:accent2>
        <a:accent3>
          <a:srgbClr val="F4D3AA"/>
        </a:accent3>
        <a:accent4>
          <a:srgbClr val="000000"/>
        </a:accent4>
        <a:accent5>
          <a:srgbClr val="E2B8AA"/>
        </a:accent5>
        <a:accent6>
          <a:srgbClr val="A8620D"/>
        </a:accent6>
        <a:hlink>
          <a:srgbClr val="666633"/>
        </a:hlink>
        <a:folHlink>
          <a:srgbClr val="8D996D"/>
        </a:folHlink>
      </a:clrScheme>
      <a:clrMap bg1="lt1" tx1="dk1" bg2="lt2" tx2="dk2" accent1="accent1" accent2="accent2" accent3="accent3" accent4="accent4" accent5="accent5" accent6="accent6" hlink="hlink" folHlink="folHlink"/>
    </a:extraClrScheme>
    <a:extraClrScheme>
      <a:clrScheme name="Axis 7">
        <a:dk1>
          <a:srgbClr val="000000"/>
        </a:dk1>
        <a:lt1>
          <a:srgbClr val="FFFFFF"/>
        </a:lt1>
        <a:dk2>
          <a:srgbClr val="372221"/>
        </a:dk2>
        <a:lt2>
          <a:srgbClr val="808080"/>
        </a:lt2>
        <a:accent1>
          <a:srgbClr val="009999"/>
        </a:accent1>
        <a:accent2>
          <a:srgbClr val="9AAC98"/>
        </a:accent2>
        <a:accent3>
          <a:srgbClr val="FFFFFF"/>
        </a:accent3>
        <a:accent4>
          <a:srgbClr val="000000"/>
        </a:accent4>
        <a:accent5>
          <a:srgbClr val="AACACA"/>
        </a:accent5>
        <a:accent6>
          <a:srgbClr val="8B9B89"/>
        </a:accent6>
        <a:hlink>
          <a:srgbClr val="666699"/>
        </a:hlink>
        <a:folHlink>
          <a:srgbClr val="B2B2B2"/>
        </a:folHlink>
      </a:clrScheme>
      <a:clrMap bg1="lt1" tx1="dk1" bg2="lt2" tx2="dk2" accent1="accent1" accent2="accent2" accent3="accent3" accent4="accent4" accent5="accent5" accent6="accent6" hlink="hlink" folHlink="folHlink"/>
    </a:extraClrScheme>
    <a:extraClrScheme>
      <a:clrScheme name="Axis 8">
        <a:dk1>
          <a:srgbClr val="292929"/>
        </a:dk1>
        <a:lt1>
          <a:srgbClr val="FFFFFF"/>
        </a:lt1>
        <a:dk2>
          <a:srgbClr val="000000"/>
        </a:dk2>
        <a:lt2>
          <a:srgbClr val="808080"/>
        </a:lt2>
        <a:accent1>
          <a:srgbClr val="CC9900"/>
        </a:accent1>
        <a:accent2>
          <a:srgbClr val="CCCC99"/>
        </a:accent2>
        <a:accent3>
          <a:srgbClr val="FFFFFF"/>
        </a:accent3>
        <a:accent4>
          <a:srgbClr val="212121"/>
        </a:accent4>
        <a:accent5>
          <a:srgbClr val="E2CAAA"/>
        </a:accent5>
        <a:accent6>
          <a:srgbClr val="B9B98A"/>
        </a:accent6>
        <a:hlink>
          <a:srgbClr val="999933"/>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Pixel">
  <a:themeElements>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fontScheme name="Pix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Profile">
  <a:themeElements>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Watermark">
  <a:themeElements>
    <a:clrScheme name="Watermark 2">
      <a:dk1>
        <a:srgbClr val="000000"/>
      </a:dk1>
      <a:lt1>
        <a:srgbClr val="FFFFFF"/>
      </a:lt1>
      <a:dk2>
        <a:srgbClr val="666633"/>
      </a:dk2>
      <a:lt2>
        <a:srgbClr val="5F5F5F"/>
      </a:lt2>
      <a:accent1>
        <a:srgbClr val="FFCC00"/>
      </a:accent1>
      <a:accent2>
        <a:srgbClr val="EFF0B2"/>
      </a:accent2>
      <a:accent3>
        <a:srgbClr val="FFFFFF"/>
      </a:accent3>
      <a:accent4>
        <a:srgbClr val="000000"/>
      </a:accent4>
      <a:accent5>
        <a:srgbClr val="FFE2AA"/>
      </a:accent5>
      <a:accent6>
        <a:srgbClr val="D9D9A1"/>
      </a:accent6>
      <a:hlink>
        <a:srgbClr val="808000"/>
      </a:hlink>
      <a:folHlink>
        <a:srgbClr val="CCCC00"/>
      </a:folHlink>
    </a:clrScheme>
    <a:fontScheme name="Waterma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Watermark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clrMap bg1="lt1" tx1="dk1" bg2="lt2" tx2="dk2" accent1="accent1" accent2="accent2" accent3="accent3" accent4="accent4" accent5="accent5" accent6="accent6" hlink="hlink" folHlink="folHlink"/>
    </a:extraClrScheme>
    <a:extraClrScheme>
      <a:clrScheme name="Watermark 2">
        <a:dk1>
          <a:srgbClr val="000000"/>
        </a:dk1>
        <a:lt1>
          <a:srgbClr val="FFFFFF"/>
        </a:lt1>
        <a:dk2>
          <a:srgbClr val="666633"/>
        </a:dk2>
        <a:lt2>
          <a:srgbClr val="5F5F5F"/>
        </a:lt2>
        <a:accent1>
          <a:srgbClr val="FFCC00"/>
        </a:accent1>
        <a:accent2>
          <a:srgbClr val="EFF0B2"/>
        </a:accent2>
        <a:accent3>
          <a:srgbClr val="FFFFFF"/>
        </a:accent3>
        <a:accent4>
          <a:srgbClr val="000000"/>
        </a:accent4>
        <a:accent5>
          <a:srgbClr val="FFE2AA"/>
        </a:accent5>
        <a:accent6>
          <a:srgbClr val="D9D9A1"/>
        </a:accent6>
        <a:hlink>
          <a:srgbClr val="808000"/>
        </a:hlink>
        <a:folHlink>
          <a:srgbClr val="CCCC00"/>
        </a:folHlink>
      </a:clrScheme>
      <a:clrMap bg1="lt1" tx1="dk1" bg2="lt2" tx2="dk2" accent1="accent1" accent2="accent2" accent3="accent3" accent4="accent4" accent5="accent5" accent6="accent6" hlink="hlink" folHlink="folHlink"/>
    </a:extraClrScheme>
    <a:extraClrScheme>
      <a:clrScheme name="Watermark 3">
        <a:dk1>
          <a:srgbClr val="000000"/>
        </a:dk1>
        <a:lt1>
          <a:srgbClr val="FFFFFF"/>
        </a:lt1>
        <a:dk2>
          <a:srgbClr val="000000"/>
        </a:dk2>
        <a:lt2>
          <a:srgbClr val="666699"/>
        </a:lt2>
        <a:accent1>
          <a:srgbClr val="9BB0CB"/>
        </a:accent1>
        <a:accent2>
          <a:srgbClr val="D1E0CE"/>
        </a:accent2>
        <a:accent3>
          <a:srgbClr val="FFFFFF"/>
        </a:accent3>
        <a:accent4>
          <a:srgbClr val="000000"/>
        </a:accent4>
        <a:accent5>
          <a:srgbClr val="CBD4E2"/>
        </a:accent5>
        <a:accent6>
          <a:srgbClr val="BDCBBA"/>
        </a:accent6>
        <a:hlink>
          <a:srgbClr val="8EA642"/>
        </a:hlink>
        <a:folHlink>
          <a:srgbClr val="CCCC00"/>
        </a:folHlink>
      </a:clrScheme>
      <a:clrMap bg1="lt1" tx1="dk1" bg2="lt2" tx2="dk2" accent1="accent1" accent2="accent2" accent3="accent3" accent4="accent4" accent5="accent5" accent6="accent6" hlink="hlink" folHlink="folHlink"/>
    </a:extraClrScheme>
    <a:extraClrScheme>
      <a:clrScheme name="Watermark 4">
        <a:dk1>
          <a:srgbClr val="333300"/>
        </a:dk1>
        <a:lt1>
          <a:srgbClr val="FFFFCC"/>
        </a:lt1>
        <a:dk2>
          <a:srgbClr val="336600"/>
        </a:dk2>
        <a:lt2>
          <a:srgbClr val="FFFFCC"/>
        </a:lt2>
        <a:accent1>
          <a:srgbClr val="99CC00"/>
        </a:accent1>
        <a:accent2>
          <a:srgbClr val="669900"/>
        </a:accent2>
        <a:accent3>
          <a:srgbClr val="ADB8AA"/>
        </a:accent3>
        <a:accent4>
          <a:srgbClr val="DADAAE"/>
        </a:accent4>
        <a:accent5>
          <a:srgbClr val="CAE2AA"/>
        </a:accent5>
        <a:accent6>
          <a:srgbClr val="5C8A00"/>
        </a:accent6>
        <a:hlink>
          <a:srgbClr val="CC9900"/>
        </a:hlink>
        <a:folHlink>
          <a:srgbClr val="FFCC00"/>
        </a:folHlink>
      </a:clrScheme>
      <a:clrMap bg1="dk2" tx1="lt1" bg2="dk1" tx2="lt2" accent1="accent1" accent2="accent2" accent3="accent3" accent4="accent4" accent5="accent5" accent6="accent6" hlink="hlink" folHlink="folHlink"/>
    </a:extraClrScheme>
    <a:extraClrScheme>
      <a:clrScheme name="Watermark 5">
        <a:dk1>
          <a:srgbClr val="424458"/>
        </a:dk1>
        <a:lt1>
          <a:srgbClr val="FFFFFF"/>
        </a:lt1>
        <a:dk2>
          <a:srgbClr val="004A48"/>
        </a:dk2>
        <a:lt2>
          <a:srgbClr val="FFFFFF"/>
        </a:lt2>
        <a:accent1>
          <a:srgbClr val="83B200"/>
        </a:accent1>
        <a:accent2>
          <a:srgbClr val="006260"/>
        </a:accent2>
        <a:accent3>
          <a:srgbClr val="AAB1B1"/>
        </a:accent3>
        <a:accent4>
          <a:srgbClr val="DADADA"/>
        </a:accent4>
        <a:accent5>
          <a:srgbClr val="C1D5AA"/>
        </a:accent5>
        <a:accent6>
          <a:srgbClr val="005856"/>
        </a:accent6>
        <a:hlink>
          <a:srgbClr val="6666FF"/>
        </a:hlink>
        <a:folHlink>
          <a:srgbClr val="B2B2B2"/>
        </a:folHlink>
      </a:clrScheme>
      <a:clrMap bg1="dk2" tx1="lt1" bg2="dk1" tx2="lt2" accent1="accent1" accent2="accent2" accent3="accent3" accent4="accent4" accent5="accent5" accent6="accent6" hlink="hlink" folHlink="folHlink"/>
    </a:extraClrScheme>
    <a:extraClrScheme>
      <a:clrScheme name="Watermark 6">
        <a:dk1>
          <a:srgbClr val="000000"/>
        </a:dk1>
        <a:lt1>
          <a:srgbClr val="FFFFFF"/>
        </a:lt1>
        <a:dk2>
          <a:srgbClr val="1C2046"/>
        </a:dk2>
        <a:lt2>
          <a:srgbClr val="FFFFFF"/>
        </a:lt2>
        <a:accent1>
          <a:srgbClr val="00CCFF"/>
        </a:accent1>
        <a:accent2>
          <a:srgbClr val="2D226E"/>
        </a:accent2>
        <a:accent3>
          <a:srgbClr val="ABABB0"/>
        </a:accent3>
        <a:accent4>
          <a:srgbClr val="DADADA"/>
        </a:accent4>
        <a:accent5>
          <a:srgbClr val="AAE2FF"/>
        </a:accent5>
        <a:accent6>
          <a:srgbClr val="281E63"/>
        </a:accent6>
        <a:hlink>
          <a:srgbClr val="666699"/>
        </a:hlink>
        <a:folHlink>
          <a:srgbClr val="9999FF"/>
        </a:folHlink>
      </a:clrScheme>
      <a:clrMap bg1="dk2" tx1="lt1" bg2="dk1" tx2="lt2" accent1="accent1" accent2="accent2" accent3="accent3" accent4="accent4" accent5="accent5" accent6="accent6" hlink="hlink" folHlink="folHlink"/>
    </a:extraClrScheme>
    <a:extraClrScheme>
      <a:clrScheme name="Watermark 7">
        <a:dk1>
          <a:srgbClr val="424458"/>
        </a:dk1>
        <a:lt1>
          <a:srgbClr val="FFFFFF"/>
        </a:lt1>
        <a:dk2>
          <a:srgbClr val="000066"/>
        </a:dk2>
        <a:lt2>
          <a:srgbClr val="FFFFFF"/>
        </a:lt2>
        <a:accent1>
          <a:srgbClr val="6666FF"/>
        </a:accent1>
        <a:accent2>
          <a:srgbClr val="333399"/>
        </a:accent2>
        <a:accent3>
          <a:srgbClr val="AAAAB8"/>
        </a:accent3>
        <a:accent4>
          <a:srgbClr val="DADADA"/>
        </a:accent4>
        <a:accent5>
          <a:srgbClr val="B8B8FF"/>
        </a:accent5>
        <a:accent6>
          <a:srgbClr val="2D2D8A"/>
        </a:accent6>
        <a:hlink>
          <a:srgbClr val="FF9900"/>
        </a:hlink>
        <a:folHlink>
          <a:srgbClr val="CCCC00"/>
        </a:folHlink>
      </a:clrScheme>
      <a:clrMap bg1="dk2" tx1="lt1" bg2="dk1" tx2="lt2" accent1="accent1" accent2="accent2" accent3="accent3" accent4="accent4" accent5="accent5" accent6="accent6" hlink="hlink" folHlink="folHlink"/>
    </a:extraClrScheme>
    <a:extraClrScheme>
      <a:clrScheme name="Watermark 8">
        <a:dk1>
          <a:srgbClr val="1C1C1C"/>
        </a:dk1>
        <a:lt1>
          <a:srgbClr val="FFFFCC"/>
        </a:lt1>
        <a:dk2>
          <a:srgbClr val="390B20"/>
        </a:dk2>
        <a:lt2>
          <a:srgbClr val="FFFFCC"/>
        </a:lt2>
        <a:accent1>
          <a:srgbClr val="FF916F"/>
        </a:accent1>
        <a:accent2>
          <a:srgbClr val="561450"/>
        </a:accent2>
        <a:accent3>
          <a:srgbClr val="AEAAAB"/>
        </a:accent3>
        <a:accent4>
          <a:srgbClr val="DADAAE"/>
        </a:accent4>
        <a:accent5>
          <a:srgbClr val="FFC7BB"/>
        </a:accent5>
        <a:accent6>
          <a:srgbClr val="4D1148"/>
        </a:accent6>
        <a:hlink>
          <a:srgbClr val="637D95"/>
        </a:hlink>
        <a:folHlink>
          <a:srgbClr val="FFCC00"/>
        </a:folHlink>
      </a:clrScheme>
      <a:clrMap bg1="dk2" tx1="lt1" bg2="dk1" tx2="lt2" accent1="accent1" accent2="accent2" accent3="accent3" accent4="accent4" accent5="accent5" accent6="accent6" hlink="hlink" folHlink="folHlink"/>
    </a:extraClrScheme>
    <a:extraClrScheme>
      <a:clrScheme name="Watermark 9">
        <a:dk1>
          <a:srgbClr val="4C0000"/>
        </a:dk1>
        <a:lt1>
          <a:srgbClr val="FFFFFF"/>
        </a:lt1>
        <a:dk2>
          <a:srgbClr val="722104"/>
        </a:dk2>
        <a:lt2>
          <a:srgbClr val="FFFFFF"/>
        </a:lt2>
        <a:accent1>
          <a:srgbClr val="CC6600"/>
        </a:accent1>
        <a:accent2>
          <a:srgbClr val="8A2E00"/>
        </a:accent2>
        <a:accent3>
          <a:srgbClr val="BCABAA"/>
        </a:accent3>
        <a:accent4>
          <a:srgbClr val="DADADA"/>
        </a:accent4>
        <a:accent5>
          <a:srgbClr val="E2B8AA"/>
        </a:accent5>
        <a:accent6>
          <a:srgbClr val="7D2900"/>
        </a:accent6>
        <a:hlink>
          <a:srgbClr val="FFCC00"/>
        </a:hlink>
        <a:folHlink>
          <a:srgbClr val="FF990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Beam">
  <a:themeElements>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Bea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Beam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Beam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Beam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Beam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Beam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Beam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Beam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Beam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Cliff">
  <a:themeElements>
    <a:clrScheme name="Cliff 6">
      <a:dk1>
        <a:srgbClr val="B8A47C"/>
      </a:dk1>
      <a:lt1>
        <a:srgbClr val="FFFFFF"/>
      </a:lt1>
      <a:dk2>
        <a:srgbClr val="A68A58"/>
      </a:dk2>
      <a:lt2>
        <a:srgbClr val="DAD79C"/>
      </a:lt2>
      <a:accent1>
        <a:srgbClr val="816B35"/>
      </a:accent1>
      <a:accent2>
        <a:srgbClr val="FFCC00"/>
      </a:accent2>
      <a:accent3>
        <a:srgbClr val="D0C4B4"/>
      </a:accent3>
      <a:accent4>
        <a:srgbClr val="DADADA"/>
      </a:accent4>
      <a:accent5>
        <a:srgbClr val="C1BAAE"/>
      </a:accent5>
      <a:accent6>
        <a:srgbClr val="E7B900"/>
      </a:accent6>
      <a:hlink>
        <a:srgbClr val="0066CC"/>
      </a:hlink>
      <a:folHlink>
        <a:srgbClr val="009900"/>
      </a:folHlink>
    </a:clrScheme>
    <a:fontScheme name="Cliff">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Cliff 1">
        <a:dk1>
          <a:srgbClr val="5B5B49"/>
        </a:dk1>
        <a:lt1>
          <a:srgbClr val="DDDDDD"/>
        </a:lt1>
        <a:dk2>
          <a:srgbClr val="2B2A00"/>
        </a:dk2>
        <a:lt2>
          <a:srgbClr val="E0DFBE"/>
        </a:lt2>
        <a:accent1>
          <a:srgbClr val="878543"/>
        </a:accent1>
        <a:accent2>
          <a:srgbClr val="716E00"/>
        </a:accent2>
        <a:accent3>
          <a:srgbClr val="ACACAA"/>
        </a:accent3>
        <a:accent4>
          <a:srgbClr val="BDBDBD"/>
        </a:accent4>
        <a:accent5>
          <a:srgbClr val="C3C2B0"/>
        </a:accent5>
        <a:accent6>
          <a:srgbClr val="666300"/>
        </a:accent6>
        <a:hlink>
          <a:srgbClr val="CC9900"/>
        </a:hlink>
        <a:folHlink>
          <a:srgbClr val="996600"/>
        </a:folHlink>
      </a:clrScheme>
      <a:clrMap bg1="dk2" tx1="lt1" bg2="dk1" tx2="lt2" accent1="accent1" accent2="accent2" accent3="accent3" accent4="accent4" accent5="accent5" accent6="accent6" hlink="hlink" folHlink="folHlink"/>
    </a:extraClrScheme>
    <a:extraClrScheme>
      <a:clrScheme name="Cliff 2">
        <a:dk1>
          <a:srgbClr val="746354"/>
        </a:dk1>
        <a:lt1>
          <a:srgbClr val="FFFFFF"/>
        </a:lt1>
        <a:dk2>
          <a:srgbClr val="523E26"/>
        </a:dk2>
        <a:lt2>
          <a:srgbClr val="E1DFAF"/>
        </a:lt2>
        <a:accent1>
          <a:srgbClr val="CC9900"/>
        </a:accent1>
        <a:accent2>
          <a:srgbClr val="669900"/>
        </a:accent2>
        <a:accent3>
          <a:srgbClr val="B3AFAC"/>
        </a:accent3>
        <a:accent4>
          <a:srgbClr val="DADADA"/>
        </a:accent4>
        <a:accent5>
          <a:srgbClr val="E2CAAA"/>
        </a:accent5>
        <a:accent6>
          <a:srgbClr val="5C8A00"/>
        </a:accent6>
        <a:hlink>
          <a:srgbClr val="CCCC00"/>
        </a:hlink>
        <a:folHlink>
          <a:srgbClr val="AC7934"/>
        </a:folHlink>
      </a:clrScheme>
      <a:clrMap bg1="dk2" tx1="lt1" bg2="dk1" tx2="lt2" accent1="accent1" accent2="accent2" accent3="accent3" accent4="accent4" accent5="accent5" accent6="accent6" hlink="hlink" folHlink="folHlink"/>
    </a:extraClrScheme>
    <a:extraClrScheme>
      <a:clrScheme name="Cliff 3">
        <a:dk1>
          <a:srgbClr val="667B5B"/>
        </a:dk1>
        <a:lt1>
          <a:srgbClr val="E6E6DA"/>
        </a:lt1>
        <a:dk2>
          <a:srgbClr val="295200"/>
        </a:dk2>
        <a:lt2>
          <a:srgbClr val="F3F2D9"/>
        </a:lt2>
        <a:accent1>
          <a:srgbClr val="808000"/>
        </a:accent1>
        <a:accent2>
          <a:srgbClr val="838D75"/>
        </a:accent2>
        <a:accent3>
          <a:srgbClr val="ACB3AA"/>
        </a:accent3>
        <a:accent4>
          <a:srgbClr val="C4C4BA"/>
        </a:accent4>
        <a:accent5>
          <a:srgbClr val="C0C0AA"/>
        </a:accent5>
        <a:accent6>
          <a:srgbClr val="767F69"/>
        </a:accent6>
        <a:hlink>
          <a:srgbClr val="33CC33"/>
        </a:hlink>
        <a:folHlink>
          <a:srgbClr val="339966"/>
        </a:folHlink>
      </a:clrScheme>
      <a:clrMap bg1="dk2" tx1="lt1" bg2="dk1" tx2="lt2" accent1="accent1" accent2="accent2" accent3="accent3" accent4="accent4" accent5="accent5" accent6="accent6" hlink="hlink" folHlink="folHlink"/>
    </a:extraClrScheme>
    <a:extraClrScheme>
      <a:clrScheme name="Cliff 4">
        <a:dk1>
          <a:srgbClr val="86615A"/>
        </a:dk1>
        <a:lt1>
          <a:srgbClr val="FFFFFF"/>
        </a:lt1>
        <a:dk2>
          <a:srgbClr val="633427"/>
        </a:dk2>
        <a:lt2>
          <a:srgbClr val="E9DDCD"/>
        </a:lt2>
        <a:accent1>
          <a:srgbClr val="A34545"/>
        </a:accent1>
        <a:accent2>
          <a:srgbClr val="C86400"/>
        </a:accent2>
        <a:accent3>
          <a:srgbClr val="B7AEAC"/>
        </a:accent3>
        <a:accent4>
          <a:srgbClr val="DADADA"/>
        </a:accent4>
        <a:accent5>
          <a:srgbClr val="CEB0B0"/>
        </a:accent5>
        <a:accent6>
          <a:srgbClr val="B55A00"/>
        </a:accent6>
        <a:hlink>
          <a:srgbClr val="ECAE00"/>
        </a:hlink>
        <a:folHlink>
          <a:srgbClr val="BAA88A"/>
        </a:folHlink>
      </a:clrScheme>
      <a:clrMap bg1="dk2" tx1="lt1" bg2="dk1" tx2="lt2" accent1="accent1" accent2="accent2" accent3="accent3" accent4="accent4" accent5="accent5" accent6="accent6" hlink="hlink" folHlink="folHlink"/>
    </a:extraClrScheme>
    <a:extraClrScheme>
      <a:clrScheme name="Cliff 5">
        <a:dk1>
          <a:srgbClr val="009999"/>
        </a:dk1>
        <a:lt1>
          <a:srgbClr val="EAEAEA"/>
        </a:lt1>
        <a:dk2>
          <a:srgbClr val="006666"/>
        </a:dk2>
        <a:lt2>
          <a:srgbClr val="FFFFCC"/>
        </a:lt2>
        <a:accent1>
          <a:srgbClr val="339966"/>
        </a:accent1>
        <a:accent2>
          <a:srgbClr val="5E855B"/>
        </a:accent2>
        <a:accent3>
          <a:srgbClr val="AAB8B8"/>
        </a:accent3>
        <a:accent4>
          <a:srgbClr val="C8C8C8"/>
        </a:accent4>
        <a:accent5>
          <a:srgbClr val="ADCAB8"/>
        </a:accent5>
        <a:accent6>
          <a:srgbClr val="547852"/>
        </a:accent6>
        <a:hlink>
          <a:srgbClr val="EEC85E"/>
        </a:hlink>
        <a:folHlink>
          <a:srgbClr val="AA8456"/>
        </a:folHlink>
      </a:clrScheme>
      <a:clrMap bg1="dk2" tx1="lt1" bg2="dk1" tx2="lt2" accent1="accent1" accent2="accent2" accent3="accent3" accent4="accent4" accent5="accent5" accent6="accent6" hlink="hlink" folHlink="folHlink"/>
    </a:extraClrScheme>
    <a:extraClrScheme>
      <a:clrScheme name="Cliff 6">
        <a:dk1>
          <a:srgbClr val="B8A47C"/>
        </a:dk1>
        <a:lt1>
          <a:srgbClr val="FFFFFF"/>
        </a:lt1>
        <a:dk2>
          <a:srgbClr val="A68A58"/>
        </a:dk2>
        <a:lt2>
          <a:srgbClr val="DAD79C"/>
        </a:lt2>
        <a:accent1>
          <a:srgbClr val="816B35"/>
        </a:accent1>
        <a:accent2>
          <a:srgbClr val="FFCC00"/>
        </a:accent2>
        <a:accent3>
          <a:srgbClr val="D0C4B4"/>
        </a:accent3>
        <a:accent4>
          <a:srgbClr val="DADADA"/>
        </a:accent4>
        <a:accent5>
          <a:srgbClr val="C1BAAE"/>
        </a:accent5>
        <a:accent6>
          <a:srgbClr val="E7B900"/>
        </a:accent6>
        <a:hlink>
          <a:srgbClr val="0066CC"/>
        </a:hlink>
        <a:folHlink>
          <a:srgbClr val="009900"/>
        </a:folHlink>
      </a:clrScheme>
      <a:clrMap bg1="dk2" tx1="lt1" bg2="dk1" tx2="lt2" accent1="accent1" accent2="accent2" accent3="accent3" accent4="accent4" accent5="accent5" accent6="accent6" hlink="hlink" folHlink="folHlink"/>
    </a:extraClrScheme>
    <a:extraClrScheme>
      <a:clrScheme name="Cliff 7">
        <a:dk1>
          <a:srgbClr val="336699"/>
        </a:dk1>
        <a:lt1>
          <a:srgbClr val="F8F8F8"/>
        </a:lt1>
        <a:dk2>
          <a:srgbClr val="003366"/>
        </a:dk2>
        <a:lt2>
          <a:srgbClr val="D1DDD4"/>
        </a:lt2>
        <a:accent1>
          <a:srgbClr val="3399FF"/>
        </a:accent1>
        <a:accent2>
          <a:srgbClr val="006699"/>
        </a:accent2>
        <a:accent3>
          <a:srgbClr val="AAADB8"/>
        </a:accent3>
        <a:accent4>
          <a:srgbClr val="D4D4D4"/>
        </a:accent4>
        <a:accent5>
          <a:srgbClr val="ADCAFF"/>
        </a:accent5>
        <a:accent6>
          <a:srgbClr val="005C8A"/>
        </a:accent6>
        <a:hlink>
          <a:srgbClr val="86C0CE"/>
        </a:hlink>
        <a:folHlink>
          <a:srgbClr val="008080"/>
        </a:folHlink>
      </a:clrScheme>
      <a:clrMap bg1="dk2" tx1="lt1" bg2="dk1" tx2="lt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Cascad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sca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empus Sans ITC" pitchFamily="82" charset="0"/>
          </a:defRPr>
        </a:defPPr>
      </a:lstStyle>
    </a:lnDef>
  </a:objectDefaults>
  <a:extraClrSchemeLst>
    <a:extraClrScheme>
      <a:clrScheme name="Cascade 1">
        <a:dk1>
          <a:srgbClr val="C0C0C0"/>
        </a:dk1>
        <a:lt1>
          <a:srgbClr val="FFFFFF"/>
        </a:lt1>
        <a:dk2>
          <a:srgbClr val="000000"/>
        </a:dk2>
        <a:lt2>
          <a:srgbClr val="FFFFFF"/>
        </a:lt2>
        <a:accent1>
          <a:srgbClr val="FF3300"/>
        </a:accent1>
        <a:accent2>
          <a:srgbClr val="666699"/>
        </a:accent2>
        <a:accent3>
          <a:srgbClr val="AAAAAA"/>
        </a:accent3>
        <a:accent4>
          <a:srgbClr val="DADADA"/>
        </a:accent4>
        <a:accent5>
          <a:srgbClr val="FFADAA"/>
        </a:accent5>
        <a:accent6>
          <a:srgbClr val="5C5C8A"/>
        </a:accent6>
        <a:hlink>
          <a:srgbClr val="FFFF99"/>
        </a:hlink>
        <a:folHlink>
          <a:srgbClr val="FF9900"/>
        </a:folHlink>
      </a:clrScheme>
      <a:clrMap bg1="dk2" tx1="lt1" bg2="dk1" tx2="lt2" accent1="accent1" accent2="accent2" accent3="accent3" accent4="accent4" accent5="accent5" accent6="accent6" hlink="hlink" folHlink="folHlink"/>
    </a:extraClrScheme>
    <a:extraClrScheme>
      <a:clrScheme name="Cascade 2">
        <a:dk1>
          <a:srgbClr val="CC99FF"/>
        </a:dk1>
        <a:lt1>
          <a:srgbClr val="FFFFFF"/>
        </a:lt1>
        <a:dk2>
          <a:srgbClr val="400040"/>
        </a:dk2>
        <a:lt2>
          <a:srgbClr val="FFFFFF"/>
        </a:lt2>
        <a:accent1>
          <a:srgbClr val="FF66FF"/>
        </a:accent1>
        <a:accent2>
          <a:srgbClr val="CC00CC"/>
        </a:accent2>
        <a:accent3>
          <a:srgbClr val="AFAAAF"/>
        </a:accent3>
        <a:accent4>
          <a:srgbClr val="DADADA"/>
        </a:accent4>
        <a:accent5>
          <a:srgbClr val="FFB8FF"/>
        </a:accent5>
        <a:accent6>
          <a:srgbClr val="B900B9"/>
        </a:accent6>
        <a:hlink>
          <a:srgbClr val="FF7C80"/>
        </a:hlink>
        <a:folHlink>
          <a:srgbClr val="990099"/>
        </a:folHlink>
      </a:clrScheme>
      <a:clrMap bg1="dk2" tx1="lt1" bg2="dk1" tx2="lt2" accent1="accent1" accent2="accent2" accent3="accent3" accent4="accent4" accent5="accent5" accent6="accent6" hlink="hlink" folHlink="folHlink"/>
    </a:extraClrScheme>
    <a:extraClrScheme>
      <a:clrScheme name="Cascade 3">
        <a:dk1>
          <a:srgbClr val="CC99FF"/>
        </a:dk1>
        <a:lt1>
          <a:srgbClr val="FFFFFF"/>
        </a:lt1>
        <a:dk2>
          <a:srgbClr val="34022D"/>
        </a:dk2>
        <a:lt2>
          <a:srgbClr val="FFFFFF"/>
        </a:lt2>
        <a:accent1>
          <a:srgbClr val="775EC8"/>
        </a:accent1>
        <a:accent2>
          <a:srgbClr val="9933FF"/>
        </a:accent2>
        <a:accent3>
          <a:srgbClr val="AEAAAD"/>
        </a:accent3>
        <a:accent4>
          <a:srgbClr val="DADADA"/>
        </a:accent4>
        <a:accent5>
          <a:srgbClr val="BDB6E0"/>
        </a:accent5>
        <a:accent6>
          <a:srgbClr val="8A2DE7"/>
        </a:accent6>
        <a:hlink>
          <a:srgbClr val="993366"/>
        </a:hlink>
        <a:folHlink>
          <a:srgbClr val="969696"/>
        </a:folHlink>
      </a:clrScheme>
      <a:clrMap bg1="dk2" tx1="lt1" bg2="dk1" tx2="lt2" accent1="accent1" accent2="accent2" accent3="accent3" accent4="accent4" accent5="accent5" accent6="accent6" hlink="hlink" folHlink="folHlink"/>
    </a:extraClrScheme>
    <a:extraClrScheme>
      <a:clrScheme name="Cascade 4">
        <a:dk1>
          <a:srgbClr val="FFFFCC"/>
        </a:dk1>
        <a:lt1>
          <a:srgbClr val="FFFFFF"/>
        </a:lt1>
        <a:dk2>
          <a:srgbClr val="000066"/>
        </a:dk2>
        <a:lt2>
          <a:srgbClr val="FFFFFF"/>
        </a:lt2>
        <a:accent1>
          <a:srgbClr val="0078F0"/>
        </a:accent1>
        <a:accent2>
          <a:srgbClr val="CCECFF"/>
        </a:accent2>
        <a:accent3>
          <a:srgbClr val="AAAAB8"/>
        </a:accent3>
        <a:accent4>
          <a:srgbClr val="DADADA"/>
        </a:accent4>
        <a:accent5>
          <a:srgbClr val="AABEF6"/>
        </a:accent5>
        <a:accent6>
          <a:srgbClr val="B9D6E7"/>
        </a:accent6>
        <a:hlink>
          <a:srgbClr val="3399FF"/>
        </a:hlink>
        <a:folHlink>
          <a:srgbClr val="FFCC00"/>
        </a:folHlink>
      </a:clrScheme>
      <a:clrMap bg1="dk2" tx1="lt1" bg2="dk1" tx2="lt2" accent1="accent1" accent2="accent2" accent3="accent3" accent4="accent4" accent5="accent5" accent6="accent6" hlink="hlink" folHlink="folHlink"/>
    </a:extraClrScheme>
    <a:extraClrScheme>
      <a:clrScheme name="Cascade 5">
        <a:dk1>
          <a:srgbClr val="00FFFF"/>
        </a:dk1>
        <a:lt1>
          <a:srgbClr val="FFFFFF"/>
        </a:lt1>
        <a:dk2>
          <a:srgbClr val="4E009C"/>
        </a:dk2>
        <a:lt2>
          <a:srgbClr val="FFFFFF"/>
        </a:lt2>
        <a:accent1>
          <a:srgbClr val="00A8A4"/>
        </a:accent1>
        <a:accent2>
          <a:srgbClr val="3399FF"/>
        </a:accent2>
        <a:accent3>
          <a:srgbClr val="B2AACB"/>
        </a:accent3>
        <a:accent4>
          <a:srgbClr val="DADADA"/>
        </a:accent4>
        <a:accent5>
          <a:srgbClr val="AAD1CF"/>
        </a:accent5>
        <a:accent6>
          <a:srgbClr val="2D8A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Cascade 6">
        <a:dk1>
          <a:srgbClr val="CCCC33"/>
        </a:dk1>
        <a:lt1>
          <a:srgbClr val="FFFFFF"/>
        </a:lt1>
        <a:dk2>
          <a:srgbClr val="003300"/>
        </a:dk2>
        <a:lt2>
          <a:srgbClr val="FFFFCC"/>
        </a:lt2>
        <a:accent1>
          <a:srgbClr val="008000"/>
        </a:accent1>
        <a:accent2>
          <a:srgbClr val="669900"/>
        </a:accent2>
        <a:accent3>
          <a:srgbClr val="AAADAA"/>
        </a:accent3>
        <a:accent4>
          <a:srgbClr val="DADADA"/>
        </a:accent4>
        <a:accent5>
          <a:srgbClr val="AAC0AA"/>
        </a:accent5>
        <a:accent6>
          <a:srgbClr val="5C8A00"/>
        </a:accent6>
        <a:hlink>
          <a:srgbClr val="FFCC00"/>
        </a:hlink>
        <a:folHlink>
          <a:srgbClr val="CC9900"/>
        </a:folHlink>
      </a:clrScheme>
      <a:clrMap bg1="dk2" tx1="lt1" bg2="dk1" tx2="lt2" accent1="accent1" accent2="accent2" accent3="accent3" accent4="accent4" accent5="accent5" accent6="accent6" hlink="hlink" folHlink="folHlink"/>
    </a:extraClrScheme>
    <a:extraClrScheme>
      <a:clrScheme name="Cascade 7">
        <a:dk1>
          <a:srgbClr val="CCCC99"/>
        </a:dk1>
        <a:lt1>
          <a:srgbClr val="FFFFFF"/>
        </a:lt1>
        <a:dk2>
          <a:srgbClr val="800000"/>
        </a:dk2>
        <a:lt2>
          <a:srgbClr val="FFFFFF"/>
        </a:lt2>
        <a:accent1>
          <a:srgbClr val="CC9900"/>
        </a:accent1>
        <a:accent2>
          <a:srgbClr val="996633"/>
        </a:accent2>
        <a:accent3>
          <a:srgbClr val="C0AAAA"/>
        </a:accent3>
        <a:accent4>
          <a:srgbClr val="DADADA"/>
        </a:accent4>
        <a:accent5>
          <a:srgbClr val="E2CAAA"/>
        </a:accent5>
        <a:accent6>
          <a:srgbClr val="8A5C2D"/>
        </a:accent6>
        <a:hlink>
          <a:srgbClr val="FFFFCC"/>
        </a:hlink>
        <a:folHlink>
          <a:srgbClr val="DDD800"/>
        </a:folHlink>
      </a:clrScheme>
      <a:clrMap bg1="dk2" tx1="lt1" bg2="dk1" tx2="lt2" accent1="accent1" accent2="accent2" accent3="accent3" accent4="accent4" accent5="accent5" accent6="accent6" hlink="hlink" folHlink="folHlink"/>
    </a:extraClrScheme>
    <a:extraClrScheme>
      <a:clrScheme name="Cascade 8">
        <a:dk1>
          <a:srgbClr val="204162"/>
        </a:dk1>
        <a:lt1>
          <a:srgbClr val="FFFFFF"/>
        </a:lt1>
        <a:dk2>
          <a:srgbClr val="204162"/>
        </a:dk2>
        <a:lt2>
          <a:srgbClr val="003300"/>
        </a:lt2>
        <a:accent1>
          <a:srgbClr val="99CC00"/>
        </a:accent1>
        <a:accent2>
          <a:srgbClr val="336633"/>
        </a:accent2>
        <a:accent3>
          <a:srgbClr val="FFFFFF"/>
        </a:accent3>
        <a:accent4>
          <a:srgbClr val="1A3653"/>
        </a:accent4>
        <a:accent5>
          <a:srgbClr val="CAE2AA"/>
        </a:accent5>
        <a:accent6>
          <a:srgbClr val="2D5C2D"/>
        </a:accent6>
        <a:hlink>
          <a:srgbClr val="6666FF"/>
        </a:hlink>
        <a:folHlink>
          <a:srgbClr val="C5C248"/>
        </a:folHlink>
      </a:clrScheme>
      <a:clrMap bg1="lt1" tx1="dk1" bg2="lt2" tx2="dk2" accent1="accent1" accent2="accent2" accent3="accent3" accent4="accent4" accent5="accent5" accent6="accent6" hlink="hlink" folHlink="folHlink"/>
    </a:extraClrScheme>
    <a:extraClrScheme>
      <a:clrScheme name="Cascade 9">
        <a:dk1>
          <a:srgbClr val="000000"/>
        </a:dk1>
        <a:lt1>
          <a:srgbClr val="FFFFFF"/>
        </a:lt1>
        <a:dk2>
          <a:srgbClr val="1C1C34"/>
        </a:dk2>
        <a:lt2>
          <a:srgbClr val="000066"/>
        </a:lt2>
        <a:accent1>
          <a:srgbClr val="DDDDDD"/>
        </a:accent1>
        <a:accent2>
          <a:srgbClr val="6699CC"/>
        </a:accent2>
        <a:accent3>
          <a:srgbClr val="FFFFFF"/>
        </a:accent3>
        <a:accent4>
          <a:srgbClr val="000000"/>
        </a:accent4>
        <a:accent5>
          <a:srgbClr val="EBEBEB"/>
        </a:accent5>
        <a:accent6>
          <a:srgbClr val="5C8AB9"/>
        </a:accent6>
        <a:hlink>
          <a:srgbClr val="005A58"/>
        </a:hlink>
        <a:folHlink>
          <a:srgbClr val="8080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Ripple</Template>
  <TotalTime>1788</TotalTime>
  <Words>1686</Words>
  <Application>Microsoft Office PowerPoint</Application>
  <PresentationFormat>On-screen Show (4:3)</PresentationFormat>
  <Paragraphs>266</Paragraphs>
  <Slides>49</Slides>
  <Notes>1</Notes>
  <HiddenSlides>0</HiddenSlides>
  <MMClips>0</MMClips>
  <ScaleCrop>false</ScaleCrop>
  <HeadingPairs>
    <vt:vector size="8" baseType="variant">
      <vt:variant>
        <vt:lpstr>Fonts Used</vt:lpstr>
      </vt:variant>
      <vt:variant>
        <vt:i4>34</vt:i4>
      </vt:variant>
      <vt:variant>
        <vt:lpstr>Theme</vt:lpstr>
      </vt:variant>
      <vt:variant>
        <vt:i4>14</vt:i4>
      </vt:variant>
      <vt:variant>
        <vt:lpstr>Embedded OLE Servers</vt:lpstr>
      </vt:variant>
      <vt:variant>
        <vt:i4>1</vt:i4>
      </vt:variant>
      <vt:variant>
        <vt:lpstr>Slide Titles</vt:lpstr>
      </vt:variant>
      <vt:variant>
        <vt:i4>49</vt:i4>
      </vt:variant>
    </vt:vector>
  </HeadingPairs>
  <TitlesOfParts>
    <vt:vector size="98" baseType="lpstr">
      <vt:lpstr>Agency FB</vt:lpstr>
      <vt:lpstr>Aparajita</vt:lpstr>
      <vt:lpstr>Arial</vt:lpstr>
      <vt:lpstr>Arial Black</vt:lpstr>
      <vt:lpstr>Arial Narrow</vt:lpstr>
      <vt:lpstr>Arial Rounded MT Bold</vt:lpstr>
      <vt:lpstr>Arial Unicode MS</vt:lpstr>
      <vt:lpstr>Berlin Sans FB</vt:lpstr>
      <vt:lpstr>Brush Script MT</vt:lpstr>
      <vt:lpstr>Calibri</vt:lpstr>
      <vt:lpstr>Cambria Math</vt:lpstr>
      <vt:lpstr>Comic Sans MS</vt:lpstr>
      <vt:lpstr>David</vt:lpstr>
      <vt:lpstr>DINEngschrift Alternate</vt:lpstr>
      <vt:lpstr>FrankRuehl</vt:lpstr>
      <vt:lpstr>Freestyle Script</vt:lpstr>
      <vt:lpstr>French Script MT</vt:lpstr>
      <vt:lpstr>Gabriola</vt:lpstr>
      <vt:lpstr>Garamond</vt:lpstr>
      <vt:lpstr>Impact</vt:lpstr>
      <vt:lpstr>Kristen ITC</vt:lpstr>
      <vt:lpstr>Narkisim</vt:lpstr>
      <vt:lpstr>Onyx</vt:lpstr>
      <vt:lpstr>Palatino Linotype</vt:lpstr>
      <vt:lpstr>Papyrus</vt:lpstr>
      <vt:lpstr>Rockwell Extra Bold</vt:lpstr>
      <vt:lpstr>Script MT Bold</vt:lpstr>
      <vt:lpstr>Tahoma</vt:lpstr>
      <vt:lpstr>Tempus Sans ITC</vt:lpstr>
      <vt:lpstr>Times New Roman</vt:lpstr>
      <vt:lpstr>Verdana</vt:lpstr>
      <vt:lpstr>Viner Hand ITC</vt:lpstr>
      <vt:lpstr>Vivaldi</vt:lpstr>
      <vt:lpstr>Wingdings</vt:lpstr>
      <vt:lpstr>Level</vt:lpstr>
      <vt:lpstr>Eclipse</vt:lpstr>
      <vt:lpstr>Axis</vt:lpstr>
      <vt:lpstr>Pixel</vt:lpstr>
      <vt:lpstr>Profile</vt:lpstr>
      <vt:lpstr>Watermark</vt:lpstr>
      <vt:lpstr>Beam</vt:lpstr>
      <vt:lpstr>Cliff</vt:lpstr>
      <vt:lpstr>Cascade</vt:lpstr>
      <vt:lpstr>Blends</vt:lpstr>
      <vt:lpstr>Network</vt:lpstr>
      <vt:lpstr>Echo</vt:lpstr>
      <vt:lpstr>Quadrant</vt:lpstr>
      <vt:lpstr>Office Theme</vt:lpstr>
      <vt:lpstr>Clip</vt:lpstr>
      <vt:lpstr>MANAJEMEN DAN PENDIDIKAN</vt:lpstr>
      <vt:lpstr>Pengertian Manajemen</vt:lpstr>
      <vt:lpstr>Manajemen secara umum </vt:lpstr>
      <vt:lpstr>Muncul Pertanyaan ???</vt:lpstr>
      <vt:lpstr>PowerPoint Presentation</vt:lpstr>
      <vt:lpstr>PowerPoint Presentation</vt:lpstr>
      <vt:lpstr>Konsep Dasar Manajemen</vt:lpstr>
      <vt:lpstr>Mengapa Manajemen itu Penting?</vt:lpstr>
      <vt:lpstr>Lanjutan…</vt:lpstr>
      <vt:lpstr>Mengapa Manajemen dibutuhkan???</vt:lpstr>
      <vt:lpstr>Siapa yang membutuhkan Manajemen…???</vt:lpstr>
      <vt:lpstr>Azas Manajemen (Henry Fayol)</vt:lpstr>
      <vt:lpstr>Lanjutan…</vt:lpstr>
      <vt:lpstr>Lanjutan…</vt:lpstr>
      <vt:lpstr>Fungsi-fungsi Manajemen</vt:lpstr>
      <vt:lpstr>pendidikan</vt:lpstr>
      <vt:lpstr>Pendidikan </vt:lpstr>
      <vt:lpstr>UU Sisdiknas No. 20 Tahun 2003</vt:lpstr>
      <vt:lpstr>Lanjutan...</vt:lpstr>
      <vt:lpstr>Sistem</vt:lpstr>
      <vt:lpstr>Lanjutan...</vt:lpstr>
      <vt:lpstr>Berpikir Sistemik</vt:lpstr>
      <vt:lpstr>PowerPoint Presentation</vt:lpstr>
      <vt:lpstr>PowerPoint Presentation</vt:lpstr>
      <vt:lpstr>SISTEM PENDIDIKAN</vt:lpstr>
      <vt:lpstr>Tujuan – Pendidikan </vt:lpstr>
      <vt:lpstr>Tujuan Pendidikan</vt:lpstr>
      <vt:lpstr>Tujuan Pendidikan Nasional</vt:lpstr>
      <vt:lpstr>Tujuan Pendidikan Nasional</vt:lpstr>
      <vt:lpstr>EMPAT VISI PENDIDIKAN UNESCO</vt:lpstr>
      <vt:lpstr>Manajemen Pendidikan </vt:lpstr>
      <vt:lpstr>Apa Manajemen Pendidikan?</vt:lpstr>
      <vt:lpstr>Lanjutan…</vt:lpstr>
      <vt:lpstr>PowerPoint Presentation</vt:lpstr>
      <vt:lpstr>Tujuan dan Manfaat Manajemen Pendidikan</vt:lpstr>
      <vt:lpstr>Manajemen Pendidikan Nasional </vt:lpstr>
      <vt:lpstr>Masalah Makro Pendidikan</vt:lpstr>
      <vt:lpstr>Manajemen Pendidikan Nasional</vt:lpstr>
      <vt:lpstr>PowerPoint Presentation</vt:lpstr>
      <vt:lpstr>Aplikasi Manajemen Pendidikan</vt:lpstr>
      <vt:lpstr>Ciri-ciri Pendekatan Organisasi Klasik</vt:lpstr>
      <vt:lpstr>Pendekatan Hubungan Manusia</vt:lpstr>
      <vt:lpstr>Pendekatan Perilaku</vt:lpstr>
      <vt:lpstr>Fungsi-fungsi Manajemen Pendidikan</vt:lpstr>
      <vt:lpstr>Lanjutan…</vt:lpstr>
      <vt:lpstr>Fungsi Manajemen </vt:lpstr>
      <vt:lpstr>PowerPoint Presentation</vt:lpstr>
      <vt:lpstr>Pengertian Manajemen</vt:lpstr>
      <vt:lpstr>Perspektif Manajemen</vt:lpstr>
    </vt:vector>
  </TitlesOfParts>
  <Company>RINI Comp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MANAJEMEN PENDIDIKAN 2 SKS (KIP 205/KIP 122 </dc:title>
  <dc:creator>RINI</dc:creator>
  <cp:lastModifiedBy>Windows User</cp:lastModifiedBy>
  <cp:revision>286</cp:revision>
  <dcterms:created xsi:type="dcterms:W3CDTF">2009-02-09T12:36:06Z</dcterms:created>
  <dcterms:modified xsi:type="dcterms:W3CDTF">2024-08-23T01:30:35Z</dcterms:modified>
</cp:coreProperties>
</file>