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</p:sldIdLst>
  <p:sldSz cx="9144000" cy="6858000" type="screen4x3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7FD8334-14B1-4EA4-9E5D-D3E337A63FE3}" type="datetimeFigureOut">
              <a:rPr lang="id-ID" smtClean="0"/>
              <a:t>18/03/2019</a:t>
            </a:fld>
            <a:endParaRPr lang="id-ID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id-ID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C8B3C676-6714-4369-8AD7-ED3BB7255727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7FD8334-14B1-4EA4-9E5D-D3E337A63FE3}" type="datetimeFigureOut">
              <a:rPr lang="id-ID" smtClean="0"/>
              <a:t>18/03/2019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8B3C676-6714-4369-8AD7-ED3BB7255727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7FD8334-14B1-4EA4-9E5D-D3E337A63FE3}" type="datetimeFigureOut">
              <a:rPr lang="id-ID" smtClean="0"/>
              <a:t>18/03/2019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8B3C676-6714-4369-8AD7-ED3BB7255727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7FD8334-14B1-4EA4-9E5D-D3E337A63FE3}" type="datetimeFigureOut">
              <a:rPr lang="id-ID" smtClean="0"/>
              <a:t>18/03/2019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8B3C676-6714-4369-8AD7-ED3BB7255727}" type="slidenum">
              <a:rPr lang="id-ID" smtClean="0"/>
              <a:t>‹#›</a:t>
            </a:fld>
            <a:endParaRPr lang="id-ID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7FD8334-14B1-4EA4-9E5D-D3E337A63FE3}" type="datetimeFigureOut">
              <a:rPr lang="id-ID" smtClean="0"/>
              <a:t>18/03/2019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8B3C676-6714-4369-8AD7-ED3BB7255727}" type="slidenum">
              <a:rPr lang="id-ID" smtClean="0"/>
              <a:t>‹#›</a:t>
            </a:fld>
            <a:endParaRPr lang="id-ID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7FD8334-14B1-4EA4-9E5D-D3E337A63FE3}" type="datetimeFigureOut">
              <a:rPr lang="id-ID" smtClean="0"/>
              <a:t>18/03/2019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8B3C676-6714-4369-8AD7-ED3BB7255727}" type="slidenum">
              <a:rPr lang="id-ID" smtClean="0"/>
              <a:t>‹#›</a:t>
            </a:fld>
            <a:endParaRPr lang="id-ID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7FD8334-14B1-4EA4-9E5D-D3E337A63FE3}" type="datetimeFigureOut">
              <a:rPr lang="id-ID" smtClean="0"/>
              <a:t>18/03/2019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8B3C676-6714-4369-8AD7-ED3BB7255727}" type="slidenum">
              <a:rPr lang="id-ID" smtClean="0"/>
              <a:t>‹#›</a:t>
            </a:fld>
            <a:endParaRPr lang="id-ID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7FD8334-14B1-4EA4-9E5D-D3E337A63FE3}" type="datetimeFigureOut">
              <a:rPr lang="id-ID" smtClean="0"/>
              <a:t>18/03/2019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8B3C676-6714-4369-8AD7-ED3BB7255727}" type="slidenum">
              <a:rPr lang="id-ID" smtClean="0"/>
              <a:t>‹#›</a:t>
            </a:fld>
            <a:endParaRPr lang="id-ID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7FD8334-14B1-4EA4-9E5D-D3E337A63FE3}" type="datetimeFigureOut">
              <a:rPr lang="id-ID" smtClean="0"/>
              <a:t>18/03/2019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8B3C676-6714-4369-8AD7-ED3BB7255727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B7FD8334-14B1-4EA4-9E5D-D3E337A63FE3}" type="datetimeFigureOut">
              <a:rPr lang="id-ID" smtClean="0"/>
              <a:t>18/03/2019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8B3C676-6714-4369-8AD7-ED3BB7255727}" type="slidenum">
              <a:rPr lang="id-ID" smtClean="0"/>
              <a:t>‹#›</a:t>
            </a:fld>
            <a:endParaRPr lang="id-ID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7FD8334-14B1-4EA4-9E5D-D3E337A63FE3}" type="datetimeFigureOut">
              <a:rPr lang="id-ID" smtClean="0"/>
              <a:t>18/03/2019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C8B3C676-6714-4369-8AD7-ED3BB7255727}" type="slidenum">
              <a:rPr lang="id-ID" smtClean="0"/>
              <a:t>‹#›</a:t>
            </a:fld>
            <a:endParaRPr lang="id-ID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B7FD8334-14B1-4EA4-9E5D-D3E337A63FE3}" type="datetimeFigureOut">
              <a:rPr lang="id-ID" smtClean="0"/>
              <a:t>18/03/2019</a:t>
            </a:fld>
            <a:endParaRPr lang="id-ID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id-ID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C8B3C676-6714-4369-8AD7-ED3BB7255727}" type="slidenum">
              <a:rPr lang="id-ID" smtClean="0"/>
              <a:t>‹#›</a:t>
            </a:fld>
            <a:endParaRPr lang="id-ID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0"/>
            <a:ext cx="7772400" cy="2888512"/>
          </a:xfrm>
        </p:spPr>
        <p:txBody>
          <a:bodyPr rtlCol="0"/>
          <a:lstStyle/>
          <a:p>
            <a:pPr algn="ctr" rtl="1" eaLnBrk="1" fontAlgn="auto" hangingPunct="1">
              <a:spcAft>
                <a:spcPts val="0"/>
              </a:spcAft>
              <a:defRPr/>
            </a:pPr>
            <a:endParaRPr lang="af-ZA" u="sng" dirty="0" smtClean="0"/>
          </a:p>
        </p:txBody>
      </p:sp>
      <p:sp>
        <p:nvSpPr>
          <p:cNvPr id="9219" name="Subtitle 2"/>
          <p:cNvSpPr>
            <a:spLocks noGrp="1"/>
          </p:cNvSpPr>
          <p:nvPr>
            <p:ph type="body" idx="1"/>
          </p:nvPr>
        </p:nvSpPr>
        <p:spPr>
          <a:xfrm>
            <a:off x="3500438" y="2932113"/>
            <a:ext cx="4994275" cy="1454150"/>
          </a:xfrm>
        </p:spPr>
        <p:txBody>
          <a:bodyPr/>
          <a:lstStyle/>
          <a:p>
            <a:pPr eaLnBrk="1" hangingPunct="1">
              <a:buFont typeface="Arial" charset="0"/>
              <a:buNone/>
            </a:pPr>
            <a:endParaRPr lang="en-US" smtClean="0"/>
          </a:p>
          <a:p>
            <a:pPr eaLnBrk="1" hangingPunct="1">
              <a:buFont typeface="Arial" charset="0"/>
              <a:buNone/>
            </a:pPr>
            <a:r>
              <a:rPr lang="en-US" sz="3200" smtClean="0"/>
              <a:t>MUHISOM, M.Pd.I</a:t>
            </a:r>
          </a:p>
          <a:p>
            <a:pPr eaLnBrk="1" hangingPunct="1">
              <a:buFont typeface="Arial" charset="0"/>
              <a:buNone/>
            </a:pPr>
            <a:endParaRPr lang="en-US" smtClean="0"/>
          </a:p>
          <a:p>
            <a:pPr eaLnBrk="1" hangingPunct="1">
              <a:buFont typeface="Arial" charset="0"/>
              <a:buNone/>
            </a:pPr>
            <a:endParaRPr lang="af-ZA" smtClean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573" y="548680"/>
            <a:ext cx="7800867" cy="55446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752593717"/>
      </p:ext>
    </p:extLst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 err="1" smtClean="0"/>
              <a:t>Niat</a:t>
            </a:r>
            <a:r>
              <a:rPr lang="en-US" dirty="0" smtClean="0"/>
              <a:t> </a:t>
            </a:r>
          </a:p>
          <a:p>
            <a:pPr eaLnBrk="1" hangingPunct="1"/>
            <a:r>
              <a:rPr lang="en-US" dirty="0" err="1" smtClean="0"/>
              <a:t>Membasuh</a:t>
            </a:r>
            <a:r>
              <a:rPr lang="en-US" dirty="0" smtClean="0"/>
              <a:t> </a:t>
            </a:r>
            <a:r>
              <a:rPr lang="en-US" dirty="0" err="1" smtClean="0"/>
              <a:t>seluruh</a:t>
            </a:r>
            <a:r>
              <a:rPr lang="en-US" dirty="0" smtClean="0"/>
              <a:t> </a:t>
            </a:r>
            <a:r>
              <a:rPr lang="en-US" dirty="0" err="1" smtClean="0"/>
              <a:t>muka</a:t>
            </a:r>
            <a:endParaRPr lang="en-US" dirty="0" smtClean="0"/>
          </a:p>
          <a:p>
            <a:pPr eaLnBrk="1" hangingPunct="1"/>
            <a:r>
              <a:rPr lang="en-US" dirty="0" err="1" smtClean="0"/>
              <a:t>Membasuh</a:t>
            </a:r>
            <a:r>
              <a:rPr lang="en-US" dirty="0" smtClean="0"/>
              <a:t> </a:t>
            </a:r>
            <a:r>
              <a:rPr lang="en-US" dirty="0" err="1" smtClean="0"/>
              <a:t>kedua</a:t>
            </a:r>
            <a:r>
              <a:rPr lang="en-US" dirty="0" smtClean="0"/>
              <a:t> </a:t>
            </a:r>
            <a:r>
              <a:rPr lang="en-US" dirty="0" smtClean="0"/>
              <a:t> </a:t>
            </a:r>
            <a:r>
              <a:rPr lang="en-US" dirty="0" err="1" smtClean="0"/>
              <a:t>tangan</a:t>
            </a:r>
            <a:r>
              <a:rPr lang="en-US" dirty="0" smtClean="0"/>
              <a:t> </a:t>
            </a:r>
            <a:r>
              <a:rPr lang="en-US" dirty="0" err="1" smtClean="0"/>
              <a:t>sampai</a:t>
            </a:r>
            <a:r>
              <a:rPr lang="en-US" dirty="0" smtClean="0"/>
              <a:t> </a:t>
            </a:r>
            <a:r>
              <a:rPr lang="en-US" dirty="0" err="1" smtClean="0"/>
              <a:t>siku</a:t>
            </a:r>
            <a:endParaRPr lang="en-US" dirty="0" smtClean="0"/>
          </a:p>
          <a:p>
            <a:pPr eaLnBrk="1" hangingPunct="1"/>
            <a:r>
              <a:rPr lang="en-US" dirty="0" err="1" smtClean="0"/>
              <a:t>Mengusap</a:t>
            </a:r>
            <a:r>
              <a:rPr lang="en-US" dirty="0" smtClean="0"/>
              <a:t> </a:t>
            </a:r>
            <a:r>
              <a:rPr lang="en-US" dirty="0" err="1" smtClean="0"/>
              <a:t>sebagian</a:t>
            </a:r>
            <a:r>
              <a:rPr lang="en-US" dirty="0" smtClean="0"/>
              <a:t> </a:t>
            </a:r>
            <a:r>
              <a:rPr lang="en-US" dirty="0" smtClean="0"/>
              <a:t> </a:t>
            </a:r>
            <a:r>
              <a:rPr lang="en-US" dirty="0" err="1" smtClean="0"/>
              <a:t>kepala</a:t>
            </a:r>
            <a:endParaRPr lang="en-US" dirty="0" smtClean="0"/>
          </a:p>
          <a:p>
            <a:pPr eaLnBrk="1" hangingPunct="1"/>
            <a:r>
              <a:rPr lang="en-US" dirty="0" err="1" smtClean="0"/>
              <a:t>Membasuh</a:t>
            </a:r>
            <a:r>
              <a:rPr lang="en-US" dirty="0" smtClean="0"/>
              <a:t> </a:t>
            </a:r>
            <a:r>
              <a:rPr lang="en-US" dirty="0" err="1" smtClean="0"/>
              <a:t>kedua</a:t>
            </a:r>
            <a:r>
              <a:rPr lang="en-US" dirty="0" smtClean="0"/>
              <a:t> </a:t>
            </a:r>
            <a:r>
              <a:rPr lang="en-US" dirty="0" err="1" smtClean="0"/>
              <a:t>belah</a:t>
            </a:r>
            <a:r>
              <a:rPr lang="en-US" dirty="0" smtClean="0"/>
              <a:t> kaki </a:t>
            </a:r>
            <a:r>
              <a:rPr lang="en-US" dirty="0" err="1" smtClean="0"/>
              <a:t>sampai</a:t>
            </a:r>
            <a:r>
              <a:rPr lang="en-US" dirty="0" smtClean="0"/>
              <a:t> </a:t>
            </a:r>
            <a:r>
              <a:rPr lang="en-US" dirty="0" err="1" smtClean="0"/>
              <a:t>mata</a:t>
            </a:r>
            <a:r>
              <a:rPr lang="en-US" dirty="0" smtClean="0"/>
              <a:t> kaki</a:t>
            </a:r>
          </a:p>
          <a:p>
            <a:pPr eaLnBrk="1" hangingPunct="1"/>
            <a:r>
              <a:rPr lang="en-US" dirty="0" err="1" smtClean="0"/>
              <a:t>tertib</a:t>
            </a:r>
            <a:endParaRPr lang="af-ZA" dirty="0" smtClean="0"/>
          </a:p>
        </p:txBody>
      </p:sp>
      <p:sp>
        <p:nvSpPr>
          <p:cNvPr id="112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mtClean="0"/>
              <a:t>Fardu Wudu</a:t>
            </a:r>
            <a:endParaRPr lang="af-ZA" smtClean="0"/>
          </a:p>
        </p:txBody>
      </p:sp>
    </p:spTree>
    <p:extLst>
      <p:ext uri="{BB962C8B-B14F-4D97-AF65-F5344CB8AC3E}">
        <p14:creationId xmlns:p14="http://schemas.microsoft.com/office/powerpoint/2010/main" val="4202473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Islam</a:t>
            </a:r>
          </a:p>
          <a:p>
            <a:pPr eaLnBrk="1" hangingPunct="1"/>
            <a:r>
              <a:rPr lang="en-US" smtClean="0"/>
              <a:t>Tamyiz</a:t>
            </a:r>
          </a:p>
          <a:p>
            <a:pPr eaLnBrk="1" hangingPunct="1"/>
            <a:r>
              <a:rPr lang="en-US" smtClean="0"/>
              <a:t>Tidak berhadast besar</a:t>
            </a:r>
          </a:p>
          <a:p>
            <a:pPr eaLnBrk="1" hangingPunct="1"/>
            <a:r>
              <a:rPr lang="en-US" smtClean="0"/>
              <a:t>Tidak ada sesuatu yang menghalangi air, sampai keanggota wudhu</a:t>
            </a:r>
          </a:p>
          <a:p>
            <a:pPr eaLnBrk="1" hangingPunct="1"/>
            <a:r>
              <a:rPr lang="en-US" smtClean="0"/>
              <a:t>mengetahui</a:t>
            </a:r>
            <a:endParaRPr lang="af-ZA" smtClean="0"/>
          </a:p>
        </p:txBody>
      </p:sp>
      <p:sp>
        <p:nvSpPr>
          <p:cNvPr id="1229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mtClean="0"/>
              <a:t>Syarat Wudu</a:t>
            </a:r>
            <a:endParaRPr lang="af-ZA" smtClean="0"/>
          </a:p>
        </p:txBody>
      </p:sp>
    </p:spTree>
    <p:extLst>
      <p:ext uri="{BB962C8B-B14F-4D97-AF65-F5344CB8AC3E}">
        <p14:creationId xmlns:p14="http://schemas.microsoft.com/office/powerpoint/2010/main" val="42075977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 fontScale="92500" lnSpcReduction="10000"/>
          </a:bodyPr>
          <a:lstStyle/>
          <a:p>
            <a:pPr marL="365760" indent="-256032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err="1" smtClean="0"/>
              <a:t>Membaca</a:t>
            </a:r>
            <a:r>
              <a:rPr lang="en-US" dirty="0" smtClean="0"/>
              <a:t> </a:t>
            </a:r>
            <a:r>
              <a:rPr lang="en-US" dirty="0" err="1" smtClean="0"/>
              <a:t>basmalah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permulaaan</a:t>
            </a:r>
            <a:r>
              <a:rPr lang="en-US" dirty="0" smtClean="0"/>
              <a:t> </a:t>
            </a:r>
            <a:r>
              <a:rPr lang="en-US" dirty="0" err="1" smtClean="0"/>
              <a:t>berwudhu</a:t>
            </a:r>
            <a:endParaRPr lang="en-US" dirty="0" smtClean="0"/>
          </a:p>
          <a:p>
            <a:pPr marL="365760" indent="-256032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err="1" smtClean="0"/>
              <a:t>Membasuh</a:t>
            </a:r>
            <a:r>
              <a:rPr lang="en-US" dirty="0" smtClean="0"/>
              <a:t> </a:t>
            </a:r>
            <a:r>
              <a:rPr lang="en-US" dirty="0" err="1" smtClean="0"/>
              <a:t>kedua</a:t>
            </a:r>
            <a:r>
              <a:rPr lang="en-US" dirty="0" smtClean="0"/>
              <a:t> </a:t>
            </a:r>
            <a:r>
              <a:rPr lang="en-US" dirty="0" err="1" smtClean="0"/>
              <a:t>telapak</a:t>
            </a:r>
            <a:r>
              <a:rPr lang="en-US" dirty="0" smtClean="0"/>
              <a:t> </a:t>
            </a:r>
            <a:r>
              <a:rPr lang="en-US" dirty="0" err="1" smtClean="0"/>
              <a:t>tangan</a:t>
            </a:r>
            <a:r>
              <a:rPr lang="en-US" dirty="0" smtClean="0"/>
              <a:t> </a:t>
            </a:r>
            <a:r>
              <a:rPr lang="en-US" dirty="0" err="1" smtClean="0"/>
              <a:t>sampai</a:t>
            </a:r>
            <a:r>
              <a:rPr lang="en-US" dirty="0" smtClean="0"/>
              <a:t> </a:t>
            </a:r>
            <a:r>
              <a:rPr lang="en-US" dirty="0" err="1" smtClean="0"/>
              <a:t>pergelangan</a:t>
            </a:r>
            <a:r>
              <a:rPr lang="en-US" dirty="0" smtClean="0"/>
              <a:t> </a:t>
            </a:r>
          </a:p>
          <a:p>
            <a:pPr marL="365760" indent="-256032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err="1" smtClean="0"/>
              <a:t>Berkumur-kumur</a:t>
            </a:r>
            <a:endParaRPr lang="en-US" dirty="0" smtClean="0"/>
          </a:p>
          <a:p>
            <a:pPr marL="365760" indent="-256032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err="1" smtClean="0"/>
              <a:t>Membasuh</a:t>
            </a:r>
            <a:r>
              <a:rPr lang="en-US" dirty="0" smtClean="0"/>
              <a:t> </a:t>
            </a:r>
            <a:r>
              <a:rPr lang="en-US" dirty="0" err="1" smtClean="0"/>
              <a:t>lubang</a:t>
            </a:r>
            <a:r>
              <a:rPr lang="en-US" dirty="0" smtClean="0"/>
              <a:t> </a:t>
            </a:r>
            <a:r>
              <a:rPr lang="en-US" dirty="0" err="1" smtClean="0"/>
              <a:t>hidung</a:t>
            </a:r>
            <a:endParaRPr lang="en-US" dirty="0" smtClean="0"/>
          </a:p>
          <a:p>
            <a:pPr marL="365760" indent="-256032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err="1" smtClean="0"/>
              <a:t>Menyapu</a:t>
            </a:r>
            <a:r>
              <a:rPr lang="en-US" dirty="0" smtClean="0"/>
              <a:t> </a:t>
            </a:r>
            <a:r>
              <a:rPr lang="en-US" dirty="0" err="1" smtClean="0"/>
              <a:t>seluruh</a:t>
            </a:r>
            <a:r>
              <a:rPr lang="en-US" dirty="0" smtClean="0"/>
              <a:t> </a:t>
            </a:r>
            <a:r>
              <a:rPr lang="en-US" dirty="0" err="1" smtClean="0"/>
              <a:t>kepala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air</a:t>
            </a:r>
          </a:p>
          <a:p>
            <a:pPr marL="365760" indent="-256032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err="1" smtClean="0"/>
              <a:t>Mendahulukan</a:t>
            </a:r>
            <a:r>
              <a:rPr lang="en-US" dirty="0" smtClean="0"/>
              <a:t> </a:t>
            </a:r>
            <a:r>
              <a:rPr lang="en-US" dirty="0" err="1" smtClean="0"/>
              <a:t>anggota</a:t>
            </a:r>
            <a:r>
              <a:rPr lang="en-US" dirty="0" smtClean="0"/>
              <a:t> yang </a:t>
            </a:r>
            <a:r>
              <a:rPr lang="en-US" dirty="0" err="1" smtClean="0"/>
              <a:t>kanan</a:t>
            </a:r>
            <a:r>
              <a:rPr lang="en-US" dirty="0" smtClean="0"/>
              <a:t> </a:t>
            </a:r>
            <a:r>
              <a:rPr lang="en-US" dirty="0" err="1" smtClean="0"/>
              <a:t>menyapu</a:t>
            </a:r>
            <a:r>
              <a:rPr lang="en-US" dirty="0" smtClean="0"/>
              <a:t> </a:t>
            </a:r>
            <a:r>
              <a:rPr lang="en-US" dirty="0" err="1" smtClean="0"/>
              <a:t>kedua</a:t>
            </a:r>
            <a:r>
              <a:rPr lang="en-US" dirty="0" smtClean="0"/>
              <a:t> </a:t>
            </a:r>
            <a:r>
              <a:rPr lang="en-US" dirty="0" err="1" smtClean="0"/>
              <a:t>telinga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endParaRPr lang="en-US" dirty="0" smtClean="0"/>
          </a:p>
          <a:p>
            <a:pPr marL="365760" indent="-256032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err="1" smtClean="0"/>
              <a:t>Membasuh</a:t>
            </a:r>
            <a:r>
              <a:rPr lang="en-US" dirty="0" smtClean="0"/>
              <a:t> </a:t>
            </a:r>
            <a:r>
              <a:rPr lang="en-US" dirty="0" err="1" smtClean="0"/>
              <a:t>anggota</a:t>
            </a:r>
            <a:r>
              <a:rPr lang="en-US" dirty="0" smtClean="0"/>
              <a:t> </a:t>
            </a:r>
            <a:r>
              <a:rPr lang="en-US" dirty="0" err="1" smtClean="0"/>
              <a:t>wudhu</a:t>
            </a:r>
            <a:r>
              <a:rPr lang="en-US" dirty="0" smtClean="0"/>
              <a:t> </a:t>
            </a:r>
            <a:r>
              <a:rPr lang="en-US" dirty="0" err="1" smtClean="0"/>
              <a:t>sebanyak</a:t>
            </a:r>
            <a:r>
              <a:rPr lang="en-US" dirty="0" smtClean="0"/>
              <a:t> </a:t>
            </a:r>
            <a:r>
              <a:rPr lang="en-US" dirty="0" err="1" smtClean="0"/>
              <a:t>tiga</a:t>
            </a:r>
            <a:r>
              <a:rPr lang="en-US" dirty="0" smtClean="0"/>
              <a:t> kali </a:t>
            </a:r>
            <a:r>
              <a:rPr lang="en-US" dirty="0" err="1" smtClean="0"/>
              <a:t>menyela-nyela</a:t>
            </a:r>
            <a:r>
              <a:rPr lang="en-US" dirty="0" smtClean="0"/>
              <a:t> </a:t>
            </a:r>
            <a:r>
              <a:rPr lang="en-US" dirty="0" err="1" smtClean="0"/>
              <a:t>tangan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kaki </a:t>
            </a:r>
            <a:r>
              <a:rPr lang="en-US" dirty="0" err="1" smtClean="0"/>
              <a:t>membaca</a:t>
            </a:r>
            <a:r>
              <a:rPr lang="en-US" dirty="0" smtClean="0"/>
              <a:t> </a:t>
            </a:r>
            <a:r>
              <a:rPr lang="en-US" dirty="0" err="1" smtClean="0"/>
              <a:t>doa</a:t>
            </a:r>
            <a:r>
              <a:rPr lang="en-US" dirty="0" smtClean="0"/>
              <a:t> </a:t>
            </a:r>
            <a:r>
              <a:rPr lang="en-US" dirty="0" err="1" smtClean="0"/>
              <a:t>setelah</a:t>
            </a:r>
            <a:r>
              <a:rPr lang="en-US" dirty="0" smtClean="0"/>
              <a:t> </a:t>
            </a:r>
            <a:r>
              <a:rPr lang="en-US" dirty="0" err="1" smtClean="0"/>
              <a:t>wudhu</a:t>
            </a:r>
            <a:endParaRPr lang="en-US" dirty="0" smtClean="0"/>
          </a:p>
        </p:txBody>
      </p:sp>
      <p:sp>
        <p:nvSpPr>
          <p:cNvPr id="1331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mtClean="0"/>
              <a:t>Sunah- Sunah Wudu</a:t>
            </a:r>
            <a:endParaRPr lang="af-ZA" smtClean="0"/>
          </a:p>
        </p:txBody>
      </p:sp>
    </p:spTree>
    <p:extLst>
      <p:ext uri="{BB962C8B-B14F-4D97-AF65-F5344CB8AC3E}">
        <p14:creationId xmlns:p14="http://schemas.microsoft.com/office/powerpoint/2010/main" val="28144986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marL="514350" indent="-514350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dirty="0" err="1" smtClean="0"/>
              <a:t>membaca</a:t>
            </a:r>
            <a:r>
              <a:rPr lang="en-US" dirty="0" smtClean="0"/>
              <a:t> </a:t>
            </a:r>
            <a:r>
              <a:rPr lang="en-US" dirty="0" err="1" smtClean="0"/>
              <a:t>bismilah</a:t>
            </a:r>
            <a:endParaRPr lang="en-US" dirty="0" smtClean="0"/>
          </a:p>
          <a:p>
            <a:pPr marL="514350" indent="-514350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dirty="0" err="1" smtClean="0"/>
              <a:t>Berkumur-kumur</a:t>
            </a:r>
            <a:endParaRPr lang="en-US" dirty="0" smtClean="0"/>
          </a:p>
          <a:p>
            <a:pPr marL="514350" indent="-514350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dirty="0" err="1" smtClean="0"/>
              <a:t>Mencuci</a:t>
            </a:r>
            <a:r>
              <a:rPr lang="en-US" dirty="0" smtClean="0"/>
              <a:t> </a:t>
            </a:r>
            <a:r>
              <a:rPr lang="en-US" dirty="0" err="1" smtClean="0"/>
              <a:t>lubang</a:t>
            </a:r>
            <a:r>
              <a:rPr lang="en-US" dirty="0" smtClean="0"/>
              <a:t> </a:t>
            </a:r>
            <a:r>
              <a:rPr lang="en-US" dirty="0" err="1" smtClean="0"/>
              <a:t>hidung</a:t>
            </a:r>
            <a:endParaRPr lang="en-US" dirty="0" smtClean="0"/>
          </a:p>
          <a:p>
            <a:pPr marL="514350" indent="-514350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dirty="0" err="1" smtClean="0"/>
              <a:t>Mecuci</a:t>
            </a:r>
            <a:r>
              <a:rPr lang="en-US" dirty="0" smtClean="0"/>
              <a:t> </a:t>
            </a:r>
            <a:r>
              <a:rPr lang="en-US" dirty="0" err="1" smtClean="0"/>
              <a:t>muka</a:t>
            </a:r>
            <a:endParaRPr lang="en-US" dirty="0" smtClean="0"/>
          </a:p>
          <a:p>
            <a:pPr marL="514350" indent="-514350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dirty="0" err="1" smtClean="0"/>
              <a:t>Mencuci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dirty="0" err="1" smtClean="0"/>
              <a:t>dua</a:t>
            </a:r>
            <a:r>
              <a:rPr lang="en-US" dirty="0" smtClean="0"/>
              <a:t> </a:t>
            </a:r>
            <a:r>
              <a:rPr lang="en-US" dirty="0" err="1" smtClean="0"/>
              <a:t>tangan</a:t>
            </a:r>
            <a:r>
              <a:rPr lang="en-US" dirty="0" smtClean="0"/>
              <a:t> </a:t>
            </a:r>
            <a:r>
              <a:rPr lang="en-US" dirty="0" err="1" smtClean="0"/>
              <a:t>sampai</a:t>
            </a:r>
            <a:r>
              <a:rPr lang="en-US" dirty="0" smtClean="0"/>
              <a:t> </a:t>
            </a:r>
            <a:r>
              <a:rPr lang="en-US" dirty="0" err="1" smtClean="0"/>
              <a:t>siku</a:t>
            </a:r>
            <a:endParaRPr lang="en-US" dirty="0" smtClean="0"/>
          </a:p>
          <a:p>
            <a:pPr marL="514350" indent="-514350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dirty="0" err="1" smtClean="0"/>
              <a:t>Menyapu</a:t>
            </a:r>
            <a:r>
              <a:rPr lang="en-US" dirty="0" smtClean="0"/>
              <a:t> </a:t>
            </a:r>
            <a:r>
              <a:rPr lang="en-US" dirty="0" err="1" smtClean="0"/>
              <a:t>sebagian</a:t>
            </a:r>
            <a:r>
              <a:rPr lang="en-US" dirty="0" smtClean="0"/>
              <a:t> </a:t>
            </a:r>
            <a:r>
              <a:rPr lang="en-US" dirty="0" err="1" smtClean="0"/>
              <a:t>rambut</a:t>
            </a:r>
            <a:endParaRPr lang="en-US" dirty="0" smtClean="0"/>
          </a:p>
          <a:p>
            <a:pPr marL="514350" indent="-514350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dirty="0" err="1" smtClean="0"/>
              <a:t>Menyapu</a:t>
            </a:r>
            <a:r>
              <a:rPr lang="en-US" dirty="0" smtClean="0"/>
              <a:t> </a:t>
            </a:r>
            <a:r>
              <a:rPr lang="en-US" dirty="0" err="1" smtClean="0"/>
              <a:t>kedua</a:t>
            </a:r>
            <a:r>
              <a:rPr lang="en-US" dirty="0" smtClean="0"/>
              <a:t> </a:t>
            </a:r>
            <a:r>
              <a:rPr lang="en-US" dirty="0" err="1" smtClean="0"/>
              <a:t>telinga</a:t>
            </a:r>
            <a:endParaRPr lang="en-US" dirty="0" smtClean="0"/>
          </a:p>
          <a:p>
            <a:pPr marL="514350" indent="-514350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dirty="0" err="1" smtClean="0"/>
              <a:t>Mencuci</a:t>
            </a:r>
            <a:r>
              <a:rPr lang="en-US" dirty="0" smtClean="0"/>
              <a:t> </a:t>
            </a:r>
            <a:r>
              <a:rPr lang="en-US" dirty="0" err="1" smtClean="0"/>
              <a:t>kedua</a:t>
            </a:r>
            <a:r>
              <a:rPr lang="en-US" dirty="0" smtClean="0"/>
              <a:t> </a:t>
            </a:r>
            <a:r>
              <a:rPr lang="en-US" dirty="0" err="1" smtClean="0"/>
              <a:t>belah</a:t>
            </a:r>
            <a:r>
              <a:rPr lang="en-US" dirty="0" smtClean="0"/>
              <a:t> kaki </a:t>
            </a:r>
            <a:r>
              <a:rPr lang="en-US" dirty="0" err="1" smtClean="0"/>
              <a:t>sampai</a:t>
            </a:r>
            <a:r>
              <a:rPr lang="en-US" dirty="0" smtClean="0"/>
              <a:t> </a:t>
            </a:r>
            <a:r>
              <a:rPr lang="en-US" dirty="0" err="1" smtClean="0"/>
              <a:t>mata</a:t>
            </a:r>
            <a:r>
              <a:rPr lang="en-US" dirty="0" smtClean="0"/>
              <a:t> kaki</a:t>
            </a:r>
          </a:p>
          <a:p>
            <a:pPr marL="514350" indent="-514350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dirty="0" err="1" smtClean="0"/>
              <a:t>Berdoa</a:t>
            </a:r>
            <a:endParaRPr lang="en-US" dirty="0" smtClean="0"/>
          </a:p>
          <a:p>
            <a:pPr marL="365760" indent="-256032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n-US" dirty="0" smtClean="0"/>
          </a:p>
        </p:txBody>
      </p:sp>
      <p:sp>
        <p:nvSpPr>
          <p:cNvPr id="1433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mtClean="0"/>
              <a:t>Cara berwudhu</a:t>
            </a:r>
            <a:endParaRPr lang="af-ZA" smtClean="0"/>
          </a:p>
        </p:txBody>
      </p:sp>
    </p:spTree>
    <p:extLst>
      <p:ext uri="{BB962C8B-B14F-4D97-AF65-F5344CB8AC3E}">
        <p14:creationId xmlns:p14="http://schemas.microsoft.com/office/powerpoint/2010/main" val="28991033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@ Mengusap muka dan kedua belah tangan dengan debu yang suci</a:t>
            </a:r>
            <a:endParaRPr lang="af-ZA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>
              <a:defRPr/>
            </a:pPr>
            <a:r>
              <a:rPr lang="en-US" dirty="0" smtClean="0"/>
              <a:t>TAYAMUM</a:t>
            </a:r>
            <a:endParaRPr lang="af-ZA" dirty="0"/>
          </a:p>
        </p:txBody>
      </p:sp>
    </p:spTree>
    <p:extLst>
      <p:ext uri="{BB962C8B-B14F-4D97-AF65-F5344CB8AC3E}">
        <p14:creationId xmlns:p14="http://schemas.microsoft.com/office/powerpoint/2010/main" val="9934115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1. tdak ada air</a:t>
            </a:r>
          </a:p>
          <a:p>
            <a:pPr eaLnBrk="1" hangingPunct="1"/>
            <a:r>
              <a:rPr lang="en-US" smtClean="0"/>
              <a:t>2. berhalangan </a:t>
            </a:r>
          </a:p>
          <a:p>
            <a:pPr eaLnBrk="1" hangingPunct="1"/>
            <a:r>
              <a:rPr lang="en-US" smtClean="0"/>
              <a:t>3. telah masuk waktu shalat</a:t>
            </a:r>
          </a:p>
          <a:p>
            <a:pPr eaLnBrk="1" hangingPunct="1"/>
            <a:r>
              <a:rPr lang="en-US" smtClean="0"/>
              <a:t>4. debu yg suci</a:t>
            </a:r>
            <a:endParaRPr lang="af-ZA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>
              <a:defRPr/>
            </a:pPr>
            <a:r>
              <a:rPr lang="en-US" dirty="0" err="1" smtClean="0"/>
              <a:t>Syarat</a:t>
            </a:r>
            <a:r>
              <a:rPr lang="en-US" dirty="0" smtClean="0"/>
              <a:t> </a:t>
            </a:r>
            <a:r>
              <a:rPr lang="en-US" dirty="0" err="1" smtClean="0"/>
              <a:t>Tayamum</a:t>
            </a:r>
            <a:endParaRPr lang="af-ZA" dirty="0"/>
          </a:p>
        </p:txBody>
      </p:sp>
    </p:spTree>
    <p:extLst>
      <p:ext uri="{BB962C8B-B14F-4D97-AF65-F5344CB8AC3E}">
        <p14:creationId xmlns:p14="http://schemas.microsoft.com/office/powerpoint/2010/main" val="28584008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1. Niat</a:t>
            </a:r>
          </a:p>
          <a:p>
            <a:pPr eaLnBrk="1" hangingPunct="1"/>
            <a:r>
              <a:rPr lang="en-US" smtClean="0"/>
              <a:t>2. Mengusap muka dengan debu</a:t>
            </a:r>
          </a:p>
          <a:p>
            <a:pPr eaLnBrk="1" hangingPunct="1"/>
            <a:r>
              <a:rPr lang="en-US" smtClean="0"/>
              <a:t>3. Mengusa dua belah tangan hingga siku-  	siku</a:t>
            </a:r>
          </a:p>
          <a:p>
            <a:pPr eaLnBrk="1" hangingPunct="1"/>
            <a:r>
              <a:rPr lang="en-US" smtClean="0"/>
              <a:t>4.  tertib</a:t>
            </a:r>
          </a:p>
          <a:p>
            <a:pPr eaLnBrk="1" hangingPunct="1"/>
            <a:r>
              <a:rPr lang="en-US" smtClean="0"/>
              <a:t> </a:t>
            </a:r>
            <a:endParaRPr lang="af-ZA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>
              <a:defRPr/>
            </a:pPr>
            <a:r>
              <a:rPr lang="en-US" dirty="0" err="1" smtClean="0"/>
              <a:t>Rukun</a:t>
            </a:r>
            <a:r>
              <a:rPr lang="en-US" dirty="0" smtClean="0"/>
              <a:t> </a:t>
            </a:r>
            <a:r>
              <a:rPr lang="en-US" dirty="0" err="1" smtClean="0"/>
              <a:t>Tayamum</a:t>
            </a:r>
            <a:endParaRPr lang="af-ZA" dirty="0"/>
          </a:p>
        </p:txBody>
      </p:sp>
    </p:spTree>
    <p:extLst>
      <p:ext uri="{BB962C8B-B14F-4D97-AF65-F5344CB8AC3E}">
        <p14:creationId xmlns:p14="http://schemas.microsoft.com/office/powerpoint/2010/main" val="3307283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Membaca Basmalah</a:t>
            </a:r>
          </a:p>
          <a:p>
            <a:pPr eaLnBrk="1" hangingPunct="1"/>
            <a:r>
              <a:rPr lang="en-US" smtClean="0"/>
              <a:t>Mendahulukan anggota yang kanan</a:t>
            </a:r>
          </a:p>
          <a:p>
            <a:pPr eaLnBrk="1" hangingPunct="1"/>
            <a:r>
              <a:rPr lang="en-US" smtClean="0"/>
              <a:t>Menipiskan debu</a:t>
            </a:r>
            <a:endParaRPr lang="af-ZA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err="1" smtClean="0"/>
              <a:t>Sunah</a:t>
            </a:r>
            <a:r>
              <a:rPr lang="en-US" dirty="0" smtClean="0"/>
              <a:t> </a:t>
            </a:r>
            <a:r>
              <a:rPr lang="en-US" dirty="0" err="1" smtClean="0"/>
              <a:t>Tayamum</a:t>
            </a:r>
            <a:endParaRPr lang="af-ZA" dirty="0"/>
          </a:p>
        </p:txBody>
      </p:sp>
    </p:spTree>
    <p:extLst>
      <p:ext uri="{BB962C8B-B14F-4D97-AF65-F5344CB8AC3E}">
        <p14:creationId xmlns:p14="http://schemas.microsoft.com/office/powerpoint/2010/main" val="24830309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1. segala yang membatalkan wudhu</a:t>
            </a:r>
          </a:p>
          <a:p>
            <a:pPr eaLnBrk="1" hangingPunct="1"/>
            <a:r>
              <a:rPr lang="en-US" smtClean="0"/>
              <a:t>2. melihat air, kecuali karena sakit</a:t>
            </a:r>
          </a:p>
          <a:p>
            <a:pPr eaLnBrk="1" hangingPunct="1"/>
            <a:r>
              <a:rPr lang="en-US" smtClean="0"/>
              <a:t>3. murtad</a:t>
            </a:r>
            <a:endParaRPr lang="af-ZA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err="1" smtClean="0"/>
              <a:t>Batal</a:t>
            </a:r>
            <a:r>
              <a:rPr lang="en-US" dirty="0" smtClean="0"/>
              <a:t> </a:t>
            </a:r>
            <a:r>
              <a:rPr lang="en-US" dirty="0" err="1" smtClean="0"/>
              <a:t>Tayamum</a:t>
            </a:r>
            <a:endParaRPr lang="af-ZA" dirty="0"/>
          </a:p>
        </p:txBody>
      </p:sp>
    </p:spTree>
    <p:extLst>
      <p:ext uri="{BB962C8B-B14F-4D97-AF65-F5344CB8AC3E}">
        <p14:creationId xmlns:p14="http://schemas.microsoft.com/office/powerpoint/2010/main" val="2572530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548681"/>
            <a:ext cx="8027169" cy="1152128"/>
          </a:xfrm>
        </p:spPr>
        <p:txBody>
          <a:bodyPr>
            <a:normAutofit fontScale="90000"/>
          </a:bodyPr>
          <a:lstStyle/>
          <a:p>
            <a:pPr algn="l" rtl="1" eaLnBrk="1" hangingPunct="1">
              <a:defRPr/>
            </a:pPr>
            <a:r>
              <a:rPr lang="en-US" dirty="0" err="1" smtClean="0"/>
              <a:t>Menghilangkan</a:t>
            </a:r>
            <a:r>
              <a:rPr lang="en-US" dirty="0" smtClean="0"/>
              <a:t> </a:t>
            </a:r>
            <a:r>
              <a:rPr lang="en-US" dirty="0" err="1" smtClean="0"/>
              <a:t>hadas</a:t>
            </a:r>
            <a:r>
              <a:rPr lang="en-US" dirty="0" smtClean="0"/>
              <a:t> </a:t>
            </a:r>
            <a:r>
              <a:rPr lang="en-US" dirty="0" err="1" smtClean="0"/>
              <a:t>besar</a:t>
            </a:r>
            <a:endParaRPr lang="af-ZA" dirty="0"/>
          </a:p>
        </p:txBody>
      </p:sp>
      <p:sp>
        <p:nvSpPr>
          <p:cNvPr id="27651" name="Text Placeholder 2"/>
          <p:cNvSpPr>
            <a:spLocks noGrp="1"/>
          </p:cNvSpPr>
          <p:nvPr>
            <p:ph type="body" idx="1"/>
          </p:nvPr>
        </p:nvSpPr>
        <p:spPr>
          <a:xfrm>
            <a:off x="2786063" y="2932113"/>
            <a:ext cx="5708650" cy="2497137"/>
          </a:xfrm>
        </p:spPr>
        <p:txBody>
          <a:bodyPr>
            <a:normAutofit/>
          </a:bodyPr>
          <a:lstStyle/>
          <a:p>
            <a:pPr eaLnBrk="1" hangingPunct="1"/>
            <a:r>
              <a:rPr lang="en-US" sz="3200" smtClean="0"/>
              <a:t>Mandi @ membasuh seluruh tubuh mulai dari puncak kepala sampai ujung kaki</a:t>
            </a:r>
            <a:endParaRPr lang="af-ZA" sz="3200" smtClean="0"/>
          </a:p>
        </p:txBody>
      </p:sp>
    </p:spTree>
    <p:extLst>
      <p:ext uri="{BB962C8B-B14F-4D97-AF65-F5344CB8AC3E}">
        <p14:creationId xmlns:p14="http://schemas.microsoft.com/office/powerpoint/2010/main" val="4796442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 err="1" smtClean="0"/>
              <a:t>Terminologi</a:t>
            </a:r>
            <a:r>
              <a:rPr lang="en-US" dirty="0" smtClean="0"/>
              <a:t> @ </a:t>
            </a:r>
            <a:r>
              <a:rPr lang="en-US" dirty="0" err="1" smtClean="0"/>
              <a:t>suci</a:t>
            </a:r>
            <a:endParaRPr lang="en-US" dirty="0" smtClean="0"/>
          </a:p>
          <a:p>
            <a:pPr eaLnBrk="1" hangingPunct="1"/>
            <a:r>
              <a:rPr lang="en-US" dirty="0" err="1" smtClean="0"/>
              <a:t>Epistimologi</a:t>
            </a:r>
            <a:r>
              <a:rPr lang="en-US" dirty="0" smtClean="0"/>
              <a:t> @ </a:t>
            </a:r>
            <a:r>
              <a:rPr lang="en-US" dirty="0" err="1" smtClean="0"/>
              <a:t>suci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hadast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najis</a:t>
            </a:r>
            <a:endParaRPr lang="af-ZA" dirty="0" smtClean="0"/>
          </a:p>
        </p:txBody>
      </p:sp>
      <p:sp>
        <p:nvSpPr>
          <p:cNvPr id="30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mtClean="0"/>
              <a:t>TOHAROH</a:t>
            </a:r>
            <a:endParaRPr lang="af-ZA" smtClean="0"/>
          </a:p>
        </p:txBody>
      </p:sp>
    </p:spTree>
    <p:extLst>
      <p:ext uri="{BB962C8B-B14F-4D97-AF65-F5344CB8AC3E}">
        <p14:creationId xmlns:p14="http://schemas.microsoft.com/office/powerpoint/2010/main" val="2352674148"/>
      </p:ext>
    </p:extLst>
  </p:cSld>
  <p:clrMapOvr>
    <a:masterClrMapping/>
  </p:clrMapOvr>
  <p:transition>
    <p:pull dir="rd"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1. bertemunya dua khitan</a:t>
            </a:r>
          </a:p>
          <a:p>
            <a:pPr eaLnBrk="1" hangingPunct="1"/>
            <a:r>
              <a:rPr lang="en-US" smtClean="0"/>
              <a:t>2. keluar mani</a:t>
            </a:r>
          </a:p>
          <a:p>
            <a:pPr eaLnBrk="1" hangingPunct="1"/>
            <a:r>
              <a:rPr lang="en-US" smtClean="0"/>
              <a:t>3. mati </a:t>
            </a:r>
          </a:p>
          <a:p>
            <a:pPr eaLnBrk="1" hangingPunct="1"/>
            <a:r>
              <a:rPr lang="en-US" smtClean="0"/>
              <a:t>4. selesai nifas</a:t>
            </a:r>
          </a:p>
          <a:p>
            <a:pPr eaLnBrk="1" hangingPunct="1"/>
            <a:r>
              <a:rPr lang="en-US" smtClean="0"/>
              <a:t>5. karena wiladah</a:t>
            </a:r>
          </a:p>
          <a:p>
            <a:pPr eaLnBrk="1" hangingPunct="1"/>
            <a:r>
              <a:rPr lang="en-US" smtClean="0"/>
              <a:t>6. selesai haid</a:t>
            </a:r>
            <a:endParaRPr lang="af-ZA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err="1" smtClean="0"/>
              <a:t>Sebab-Sebab</a:t>
            </a:r>
            <a:r>
              <a:rPr lang="en-US" dirty="0" smtClean="0"/>
              <a:t> </a:t>
            </a:r>
            <a:r>
              <a:rPr lang="en-US" dirty="0" err="1" smtClean="0"/>
              <a:t>Wajib</a:t>
            </a:r>
            <a:r>
              <a:rPr lang="en-US" dirty="0" smtClean="0"/>
              <a:t> </a:t>
            </a:r>
            <a:r>
              <a:rPr lang="en-US" dirty="0" err="1" smtClean="0"/>
              <a:t>Mandi</a:t>
            </a:r>
            <a:endParaRPr lang="af-ZA" dirty="0"/>
          </a:p>
        </p:txBody>
      </p:sp>
    </p:spTree>
    <p:extLst>
      <p:ext uri="{BB962C8B-B14F-4D97-AF65-F5344CB8AC3E}">
        <p14:creationId xmlns:p14="http://schemas.microsoft.com/office/powerpoint/2010/main" val="28233430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1. Niat</a:t>
            </a:r>
          </a:p>
          <a:p>
            <a:pPr eaLnBrk="1" hangingPunct="1"/>
            <a:r>
              <a:rPr lang="en-US" smtClean="0"/>
              <a:t>2. meratakan air keseluruh anggota tubuh</a:t>
            </a:r>
          </a:p>
          <a:p>
            <a:pPr eaLnBrk="1" hangingPunct="1"/>
            <a:r>
              <a:rPr lang="en-US" smtClean="0"/>
              <a:t>3. menghilangkan najis </a:t>
            </a:r>
            <a:endParaRPr lang="af-ZA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err="1" smtClean="0"/>
              <a:t>Fardu</a:t>
            </a:r>
            <a:r>
              <a:rPr lang="en-US" dirty="0" smtClean="0"/>
              <a:t> </a:t>
            </a:r>
            <a:r>
              <a:rPr lang="en-US" dirty="0" err="1" smtClean="0"/>
              <a:t>Mandi</a:t>
            </a:r>
            <a:endParaRPr lang="af-ZA" dirty="0"/>
          </a:p>
        </p:txBody>
      </p:sp>
    </p:spTree>
    <p:extLst>
      <p:ext uri="{BB962C8B-B14F-4D97-AF65-F5344CB8AC3E}">
        <p14:creationId xmlns:p14="http://schemas.microsoft.com/office/powerpoint/2010/main" val="17929204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1. Membasuh najis</a:t>
            </a:r>
          </a:p>
          <a:p>
            <a:pPr eaLnBrk="1" hangingPunct="1"/>
            <a:r>
              <a:rPr lang="en-US" smtClean="0"/>
              <a:t>2. membaca basmalah</a:t>
            </a:r>
          </a:p>
          <a:p>
            <a:pPr eaLnBrk="1" hangingPunct="1"/>
            <a:r>
              <a:rPr lang="en-US" smtClean="0"/>
              <a:t>3. menghadap kiblat</a:t>
            </a:r>
          </a:p>
          <a:p>
            <a:pPr eaLnBrk="1" hangingPunct="1"/>
            <a:r>
              <a:rPr lang="en-US" smtClean="0"/>
              <a:t>4. membasuh badan sampai tiga kali</a:t>
            </a:r>
          </a:p>
          <a:p>
            <a:pPr eaLnBrk="1" hangingPunct="1"/>
            <a:r>
              <a:rPr lang="en-US" smtClean="0"/>
              <a:t>5. membaca doa</a:t>
            </a:r>
          </a:p>
          <a:p>
            <a:pPr eaLnBrk="1" hangingPunct="1"/>
            <a:r>
              <a:rPr lang="en-US" smtClean="0"/>
              <a:t>6. mengambil wudhu sebelum mandi</a:t>
            </a:r>
            <a:endParaRPr lang="af-ZA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err="1" smtClean="0"/>
              <a:t>Sunah</a:t>
            </a:r>
            <a:r>
              <a:rPr lang="en-US" dirty="0" smtClean="0"/>
              <a:t> </a:t>
            </a:r>
            <a:r>
              <a:rPr lang="en-US" dirty="0" err="1" smtClean="0"/>
              <a:t>Mandi</a:t>
            </a:r>
            <a:endParaRPr lang="af-ZA" dirty="0"/>
          </a:p>
        </p:txBody>
      </p:sp>
    </p:spTree>
    <p:extLst>
      <p:ext uri="{BB962C8B-B14F-4D97-AF65-F5344CB8AC3E}">
        <p14:creationId xmlns:p14="http://schemas.microsoft.com/office/powerpoint/2010/main" val="35604966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Shalat</a:t>
            </a:r>
          </a:p>
          <a:p>
            <a:pPr eaLnBrk="1" hangingPunct="1"/>
            <a:r>
              <a:rPr lang="en-US" smtClean="0"/>
              <a:t>Thawaf</a:t>
            </a:r>
          </a:p>
          <a:p>
            <a:pPr eaLnBrk="1" hangingPunct="1"/>
            <a:r>
              <a:rPr lang="en-US" smtClean="0"/>
              <a:t>Memegang Al-Qur’an</a:t>
            </a:r>
          </a:p>
          <a:p>
            <a:pPr eaLnBrk="1" hangingPunct="1"/>
            <a:r>
              <a:rPr lang="en-US" smtClean="0"/>
              <a:t>Berdiam diri di mesjid</a:t>
            </a:r>
            <a:endParaRPr lang="af-ZA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err="1" smtClean="0"/>
              <a:t>Larangan</a:t>
            </a:r>
            <a:r>
              <a:rPr lang="en-US" dirty="0" smtClean="0"/>
              <a:t> </a:t>
            </a:r>
            <a:r>
              <a:rPr lang="en-US" dirty="0" err="1" smtClean="0"/>
              <a:t>Bagi</a:t>
            </a:r>
            <a:r>
              <a:rPr lang="en-US" dirty="0" smtClean="0"/>
              <a:t> </a:t>
            </a:r>
            <a:r>
              <a:rPr lang="en-US" dirty="0" err="1" smtClean="0"/>
              <a:t>Orang</a:t>
            </a:r>
            <a:r>
              <a:rPr lang="en-US" dirty="0" smtClean="0"/>
              <a:t> </a:t>
            </a:r>
            <a:r>
              <a:rPr lang="en-US" dirty="0" err="1" smtClean="0"/>
              <a:t>YgJunub</a:t>
            </a:r>
            <a:endParaRPr lang="af-ZA" dirty="0"/>
          </a:p>
        </p:txBody>
      </p:sp>
    </p:spTree>
    <p:extLst>
      <p:ext uri="{BB962C8B-B14F-4D97-AF65-F5344CB8AC3E}">
        <p14:creationId xmlns:p14="http://schemas.microsoft.com/office/powerpoint/2010/main" val="4496996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Semua yg dilarang bagi org junub</a:t>
            </a:r>
          </a:p>
          <a:p>
            <a:pPr eaLnBrk="1" hangingPunct="1"/>
            <a:r>
              <a:rPr lang="en-US" smtClean="0"/>
              <a:t>Bersenang-senang, antara pusar dan lutut</a:t>
            </a:r>
          </a:p>
          <a:p>
            <a:pPr eaLnBrk="1" hangingPunct="1"/>
            <a:r>
              <a:rPr lang="en-US" smtClean="0"/>
              <a:t>Berpuasa </a:t>
            </a:r>
          </a:p>
          <a:p>
            <a:pPr eaLnBrk="1" hangingPunct="1"/>
            <a:r>
              <a:rPr lang="en-US" smtClean="0"/>
              <a:t>Dijatuhi talak</a:t>
            </a:r>
            <a:endParaRPr lang="af-ZA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err="1" smtClean="0"/>
              <a:t>Larangan</a:t>
            </a:r>
            <a:r>
              <a:rPr lang="en-US" dirty="0" smtClean="0"/>
              <a:t> </a:t>
            </a:r>
            <a:r>
              <a:rPr lang="en-US" dirty="0" err="1" smtClean="0"/>
              <a:t>Bagi</a:t>
            </a:r>
            <a:r>
              <a:rPr lang="en-US" dirty="0" smtClean="0"/>
              <a:t> </a:t>
            </a:r>
            <a:r>
              <a:rPr lang="en-US" dirty="0" err="1" smtClean="0"/>
              <a:t>Orang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Haid</a:t>
            </a:r>
            <a:endParaRPr lang="af-ZA" dirty="0"/>
          </a:p>
        </p:txBody>
      </p:sp>
    </p:spTree>
    <p:extLst>
      <p:ext uri="{BB962C8B-B14F-4D97-AF65-F5344CB8AC3E}">
        <p14:creationId xmlns:p14="http://schemas.microsoft.com/office/powerpoint/2010/main" val="34600106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1. hari jum’at</a:t>
            </a:r>
          </a:p>
          <a:p>
            <a:pPr eaLnBrk="1" hangingPunct="1"/>
            <a:r>
              <a:rPr lang="en-US" smtClean="0"/>
              <a:t>2. Hari raya</a:t>
            </a:r>
          </a:p>
          <a:p>
            <a:pPr eaLnBrk="1" hangingPunct="1"/>
            <a:r>
              <a:rPr lang="en-US" smtClean="0"/>
              <a:t>3. sembuh dari gila</a:t>
            </a:r>
          </a:p>
          <a:p>
            <a:pPr eaLnBrk="1" hangingPunct="1"/>
            <a:r>
              <a:rPr lang="en-US" smtClean="0"/>
              <a:t>4. muallaf </a:t>
            </a:r>
          </a:p>
          <a:p>
            <a:pPr eaLnBrk="1" hangingPunct="1"/>
            <a:r>
              <a:rPr lang="en-US" smtClean="0"/>
              <a:t>5. habis memandikan mayit </a:t>
            </a:r>
          </a:p>
          <a:p>
            <a:pPr eaLnBrk="1" hangingPunct="1"/>
            <a:endParaRPr lang="af-ZA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err="1" smtClean="0"/>
              <a:t>Mandi</a:t>
            </a:r>
            <a:r>
              <a:rPr lang="en-US" dirty="0" smtClean="0"/>
              <a:t> </a:t>
            </a:r>
            <a:r>
              <a:rPr lang="en-US" dirty="0" err="1" smtClean="0"/>
              <a:t>Sunah</a:t>
            </a:r>
            <a:endParaRPr lang="af-ZA" dirty="0"/>
          </a:p>
        </p:txBody>
      </p:sp>
    </p:spTree>
    <p:extLst>
      <p:ext uri="{BB962C8B-B14F-4D97-AF65-F5344CB8AC3E}">
        <p14:creationId xmlns:p14="http://schemas.microsoft.com/office/powerpoint/2010/main" val="36270500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 eaLnBrk="1" hangingPunct="1">
              <a:buFont typeface="Calibri" pitchFamily="34" charset="0"/>
              <a:buAutoNum type="arabicPeriod"/>
            </a:pPr>
            <a:r>
              <a:rPr lang="en-US" smtClean="0"/>
              <a:t>Alat Bersuci</a:t>
            </a:r>
          </a:p>
          <a:p>
            <a:pPr marL="514350" indent="-514350" eaLnBrk="1" hangingPunct="1">
              <a:buFont typeface="Calibri" pitchFamily="34" charset="0"/>
              <a:buAutoNum type="arabicPeriod"/>
            </a:pPr>
            <a:r>
              <a:rPr lang="en-US" smtClean="0"/>
              <a:t>cara bersuci</a:t>
            </a:r>
          </a:p>
          <a:p>
            <a:pPr marL="514350" indent="-514350" eaLnBrk="1" hangingPunct="1">
              <a:buFont typeface="Calibri" pitchFamily="34" charset="0"/>
              <a:buAutoNum type="arabicPeriod"/>
            </a:pPr>
            <a:r>
              <a:rPr lang="en-US" smtClean="0"/>
              <a:t>macam dan jenis – jenis najis yang perlu disucikan</a:t>
            </a:r>
          </a:p>
          <a:p>
            <a:pPr marL="514350" indent="-514350" eaLnBrk="1" hangingPunct="1">
              <a:buFont typeface="Calibri" pitchFamily="34" charset="0"/>
              <a:buAutoNum type="arabicPeriod"/>
            </a:pPr>
            <a:r>
              <a:rPr lang="en-US" smtClean="0"/>
              <a:t>benda yang wajib disucikan</a:t>
            </a:r>
          </a:p>
          <a:p>
            <a:pPr marL="514350" indent="-514350" eaLnBrk="1" hangingPunct="1">
              <a:buFont typeface="Calibri" pitchFamily="34" charset="0"/>
              <a:buAutoNum type="arabicPeriod"/>
            </a:pPr>
            <a:r>
              <a:rPr lang="en-US" smtClean="0"/>
              <a:t>sebab-sebab atau keadaan menyebabkan wajib bersuci</a:t>
            </a:r>
            <a:endParaRPr lang="af-ZA" smtClean="0"/>
          </a:p>
        </p:txBody>
      </p:sp>
      <p:sp>
        <p:nvSpPr>
          <p:cNvPr id="40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mtClean="0"/>
              <a:t>Syarat Bersuci</a:t>
            </a:r>
            <a:endParaRPr lang="af-ZA" smtClean="0"/>
          </a:p>
        </p:txBody>
      </p:sp>
    </p:spTree>
    <p:extLst>
      <p:ext uri="{BB962C8B-B14F-4D97-AF65-F5344CB8AC3E}">
        <p14:creationId xmlns:p14="http://schemas.microsoft.com/office/powerpoint/2010/main" val="1989636272"/>
      </p:ext>
    </p:extLst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Air</a:t>
            </a:r>
          </a:p>
          <a:p>
            <a:pPr eaLnBrk="1" hangingPunct="1"/>
            <a:r>
              <a:rPr lang="en-US" smtClean="0"/>
              <a:t>Batu</a:t>
            </a:r>
          </a:p>
          <a:p>
            <a:pPr eaLnBrk="1" hangingPunct="1"/>
            <a:r>
              <a:rPr lang="en-US" smtClean="0"/>
              <a:t>Debu</a:t>
            </a:r>
            <a:endParaRPr lang="af-ZA" smtClean="0"/>
          </a:p>
        </p:txBody>
      </p:sp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mtClean="0"/>
              <a:t>1. Alat bersuci</a:t>
            </a:r>
            <a:endParaRPr lang="af-ZA" smtClean="0"/>
          </a:p>
        </p:txBody>
      </p:sp>
    </p:spTree>
    <p:extLst>
      <p:ext uri="{BB962C8B-B14F-4D97-AF65-F5344CB8AC3E}">
        <p14:creationId xmlns:p14="http://schemas.microsoft.com/office/powerpoint/2010/main" val="1261441541"/>
      </p:ext>
    </p:extLst>
  </p:cSld>
  <p:clrMapOvr>
    <a:masterClrMapping/>
  </p:clrMapOvr>
  <p:transition>
    <p:split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Air Hujan</a:t>
            </a:r>
          </a:p>
          <a:p>
            <a:pPr eaLnBrk="1" hangingPunct="1"/>
            <a:r>
              <a:rPr lang="en-US" smtClean="0"/>
              <a:t>Air Sumur</a:t>
            </a:r>
          </a:p>
          <a:p>
            <a:pPr eaLnBrk="1" hangingPunct="1"/>
            <a:r>
              <a:rPr lang="en-US" smtClean="0"/>
              <a:t>Air Laut</a:t>
            </a:r>
          </a:p>
          <a:p>
            <a:pPr eaLnBrk="1" hangingPunct="1"/>
            <a:r>
              <a:rPr lang="en-US" smtClean="0"/>
              <a:t>Air Sungai</a:t>
            </a:r>
          </a:p>
          <a:p>
            <a:pPr eaLnBrk="1" hangingPunct="1"/>
            <a:r>
              <a:rPr lang="en-US" smtClean="0"/>
              <a:t>Air salju</a:t>
            </a:r>
          </a:p>
          <a:p>
            <a:pPr eaLnBrk="1" hangingPunct="1"/>
            <a:r>
              <a:rPr lang="en-US" smtClean="0"/>
              <a:t>Air telaga</a:t>
            </a:r>
          </a:p>
          <a:p>
            <a:pPr eaLnBrk="1" hangingPunct="1"/>
            <a:r>
              <a:rPr lang="en-US" smtClean="0"/>
              <a:t>Air embun</a:t>
            </a:r>
          </a:p>
          <a:p>
            <a:pPr eaLnBrk="1" hangingPunct="1"/>
            <a:endParaRPr lang="af-ZA" smtClean="0"/>
          </a:p>
        </p:txBody>
      </p:sp>
      <p:sp>
        <p:nvSpPr>
          <p:cNvPr id="61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mtClean="0"/>
              <a:t>Air</a:t>
            </a:r>
            <a:endParaRPr lang="af-ZA" smtClean="0"/>
          </a:p>
        </p:txBody>
      </p:sp>
    </p:spTree>
    <p:extLst>
      <p:ext uri="{BB962C8B-B14F-4D97-AF65-F5344CB8AC3E}">
        <p14:creationId xmlns:p14="http://schemas.microsoft.com/office/powerpoint/2010/main" val="3332468952"/>
      </p:ext>
    </p:extLst>
  </p:cSld>
  <p:clrMapOvr>
    <a:masterClrMapping/>
  </p:clrMapOvr>
  <p:transition>
    <p:wheel spokes="2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28750"/>
            <a:ext cx="8229600" cy="4697413"/>
          </a:xfrm>
        </p:spPr>
        <p:txBody>
          <a:bodyPr rtlCol="0">
            <a:normAutofit lnSpcReduction="10000"/>
          </a:bodyPr>
          <a:lstStyle/>
          <a:p>
            <a:pPr marL="365760" indent="-256032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Air </a:t>
            </a:r>
            <a:r>
              <a:rPr lang="en-US" dirty="0" err="1" smtClean="0"/>
              <a:t>suci</a:t>
            </a:r>
            <a:r>
              <a:rPr lang="en-US" dirty="0" smtClean="0"/>
              <a:t> </a:t>
            </a:r>
            <a:r>
              <a:rPr lang="en-US" dirty="0" err="1" smtClean="0"/>
              <a:t>mensucikan</a:t>
            </a:r>
            <a:r>
              <a:rPr lang="en-US" dirty="0" smtClean="0"/>
              <a:t> (air </a:t>
            </a:r>
            <a:r>
              <a:rPr lang="en-US" dirty="0" err="1" smtClean="0"/>
              <a:t>mutlak</a:t>
            </a:r>
            <a:r>
              <a:rPr lang="en-US" dirty="0" smtClean="0"/>
              <a:t>) @ air yang </a:t>
            </a:r>
            <a:r>
              <a:rPr lang="en-US" dirty="0" err="1" smtClean="0"/>
              <a:t>masih</a:t>
            </a:r>
            <a:r>
              <a:rPr lang="en-US" dirty="0" smtClean="0"/>
              <a:t> </a:t>
            </a:r>
            <a:r>
              <a:rPr lang="en-US" dirty="0" err="1" smtClean="0"/>
              <a:t>murni</a:t>
            </a:r>
            <a:r>
              <a:rPr lang="en-US" dirty="0" smtClean="0"/>
              <a:t>, </a:t>
            </a:r>
            <a:r>
              <a:rPr lang="en-US" dirty="0" err="1" smtClean="0"/>
              <a:t>boleh</a:t>
            </a:r>
            <a:r>
              <a:rPr lang="en-US" dirty="0" smtClean="0"/>
              <a:t> </a:t>
            </a:r>
            <a:r>
              <a:rPr lang="en-US" dirty="0" err="1" smtClean="0"/>
              <a:t>diminum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sah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mensucikan</a:t>
            </a:r>
            <a:endParaRPr lang="en-US" dirty="0" smtClean="0"/>
          </a:p>
          <a:p>
            <a:pPr marL="365760" indent="-256032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Air </a:t>
            </a:r>
            <a:r>
              <a:rPr lang="en-US" dirty="0" err="1" smtClean="0"/>
              <a:t>suci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mensucikan</a:t>
            </a:r>
            <a:r>
              <a:rPr lang="en-US" dirty="0" smtClean="0"/>
              <a:t> </a:t>
            </a:r>
            <a:r>
              <a:rPr lang="en-US" dirty="0" err="1" smtClean="0"/>
              <a:t>tapi</a:t>
            </a:r>
            <a:r>
              <a:rPr lang="en-US" dirty="0" smtClean="0"/>
              <a:t> </a:t>
            </a:r>
            <a:r>
              <a:rPr lang="en-US" dirty="0" err="1" smtClean="0"/>
              <a:t>makruh</a:t>
            </a:r>
            <a:r>
              <a:rPr lang="en-US" dirty="0" smtClean="0"/>
              <a:t> </a:t>
            </a:r>
            <a:r>
              <a:rPr lang="en-US" dirty="0" err="1" smtClean="0"/>
              <a:t>digunakan</a:t>
            </a:r>
            <a:r>
              <a:rPr lang="en-US" dirty="0" smtClean="0"/>
              <a:t> (air </a:t>
            </a:r>
            <a:r>
              <a:rPr lang="en-US" dirty="0" err="1" smtClean="0"/>
              <a:t>musyammas</a:t>
            </a:r>
            <a:r>
              <a:rPr lang="en-US" dirty="0" smtClean="0"/>
              <a:t>) @ air </a:t>
            </a:r>
            <a:r>
              <a:rPr lang="en-US" dirty="0" err="1" smtClean="0"/>
              <a:t>dipanaskan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matahari</a:t>
            </a:r>
            <a:endParaRPr lang="en-US" dirty="0" smtClean="0"/>
          </a:p>
          <a:p>
            <a:pPr marL="365760" indent="-256032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Air </a:t>
            </a:r>
            <a:r>
              <a:rPr lang="en-US" dirty="0" err="1" smtClean="0"/>
              <a:t>suci</a:t>
            </a:r>
            <a:r>
              <a:rPr lang="en-US" dirty="0" smtClean="0"/>
              <a:t> </a:t>
            </a:r>
            <a:r>
              <a:rPr lang="en-US" dirty="0" err="1" smtClean="0"/>
              <a:t>tapi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mensucikan</a:t>
            </a:r>
            <a:r>
              <a:rPr lang="en-US" dirty="0" smtClean="0"/>
              <a:t> (air </a:t>
            </a:r>
            <a:r>
              <a:rPr lang="en-US" dirty="0" err="1" smtClean="0"/>
              <a:t>Musta’mal</a:t>
            </a:r>
            <a:r>
              <a:rPr lang="en-US" dirty="0" smtClean="0"/>
              <a:t>)@ air yang </a:t>
            </a:r>
            <a:r>
              <a:rPr lang="en-US" dirty="0" err="1" smtClean="0"/>
              <a:t>telah</a:t>
            </a:r>
            <a:r>
              <a:rPr lang="en-US" dirty="0" smtClean="0"/>
              <a:t> </a:t>
            </a:r>
            <a:r>
              <a:rPr lang="en-US" dirty="0" err="1" smtClean="0"/>
              <a:t>digunakan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bersuci</a:t>
            </a:r>
            <a:r>
              <a:rPr lang="en-US" dirty="0" smtClean="0"/>
              <a:t> </a:t>
            </a:r>
            <a:r>
              <a:rPr lang="en-US" dirty="0" err="1" smtClean="0"/>
              <a:t>menghilangkan</a:t>
            </a:r>
            <a:r>
              <a:rPr lang="en-US" dirty="0" smtClean="0"/>
              <a:t> </a:t>
            </a:r>
            <a:r>
              <a:rPr lang="en-US" dirty="0" err="1" smtClean="0"/>
              <a:t>hadast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najis</a:t>
            </a:r>
            <a:r>
              <a:rPr lang="en-US" dirty="0" smtClean="0"/>
              <a:t> </a:t>
            </a:r>
            <a:r>
              <a:rPr lang="en-US" dirty="0" err="1" smtClean="0"/>
              <a:t>walau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berubah</a:t>
            </a:r>
            <a:r>
              <a:rPr lang="en-US" dirty="0" smtClean="0"/>
              <a:t> rasa, </a:t>
            </a:r>
            <a:r>
              <a:rPr lang="en-US" dirty="0" err="1" smtClean="0"/>
              <a:t>rupa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rasanya</a:t>
            </a:r>
            <a:r>
              <a:rPr lang="en-US" dirty="0" smtClean="0"/>
              <a:t>, </a:t>
            </a:r>
            <a:r>
              <a:rPr lang="en-US" dirty="0" err="1" smtClean="0"/>
              <a:t>serta</a:t>
            </a:r>
            <a:r>
              <a:rPr lang="en-US" dirty="0" smtClean="0"/>
              <a:t> </a:t>
            </a:r>
            <a:r>
              <a:rPr lang="en-US" dirty="0" err="1" smtClean="0"/>
              <a:t>baunya</a:t>
            </a:r>
            <a:endParaRPr lang="en-US" dirty="0" smtClean="0"/>
          </a:p>
          <a:p>
            <a:pPr marL="365760" indent="-256032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Air </a:t>
            </a:r>
            <a:r>
              <a:rPr lang="en-US" dirty="0" err="1" smtClean="0"/>
              <a:t>mutanajis</a:t>
            </a:r>
            <a:r>
              <a:rPr lang="en-US" dirty="0" smtClean="0"/>
              <a:t> @ air yang </a:t>
            </a:r>
            <a:r>
              <a:rPr lang="en-US" dirty="0" err="1" smtClean="0"/>
              <a:t>kena</a:t>
            </a:r>
            <a:r>
              <a:rPr lang="en-US" dirty="0" smtClean="0"/>
              <a:t> </a:t>
            </a:r>
            <a:r>
              <a:rPr lang="en-US" dirty="0" err="1" smtClean="0"/>
              <a:t>najis</a:t>
            </a:r>
            <a:r>
              <a:rPr lang="en-US" dirty="0" smtClean="0"/>
              <a:t> </a:t>
            </a:r>
          </a:p>
          <a:p>
            <a:pPr marL="365760" indent="-256032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af-ZA" dirty="0" smtClean="0"/>
          </a:p>
        </p:txBody>
      </p:sp>
      <p:sp>
        <p:nvSpPr>
          <p:cNvPr id="7170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mtClean="0"/>
              <a:t>Pembagian Air</a:t>
            </a:r>
            <a:endParaRPr lang="af-ZA" smtClean="0"/>
          </a:p>
        </p:txBody>
      </p:sp>
    </p:spTree>
    <p:extLst>
      <p:ext uri="{BB962C8B-B14F-4D97-AF65-F5344CB8AC3E}">
        <p14:creationId xmlns:p14="http://schemas.microsoft.com/office/powerpoint/2010/main" val="2601125741"/>
      </p:ext>
    </p:extLst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>
              <a:buFont typeface="Arial" charset="0"/>
              <a:buChar char="•"/>
            </a:pPr>
            <a:r>
              <a:rPr lang="en-US" smtClean="0"/>
              <a:t>Bangkai, kecuali manusia, ikan, dan belalang</a:t>
            </a:r>
          </a:p>
          <a:p>
            <a:pPr eaLnBrk="1" hangingPunct="1">
              <a:buFont typeface="Arial" charset="0"/>
              <a:buChar char="•"/>
            </a:pPr>
            <a:r>
              <a:rPr lang="en-US" smtClean="0"/>
              <a:t>Darah</a:t>
            </a:r>
          </a:p>
          <a:p>
            <a:pPr eaLnBrk="1" hangingPunct="1">
              <a:buFont typeface="Arial" charset="0"/>
              <a:buChar char="•"/>
            </a:pPr>
            <a:r>
              <a:rPr lang="en-US" smtClean="0"/>
              <a:t>Nanah</a:t>
            </a:r>
          </a:p>
          <a:p>
            <a:pPr eaLnBrk="1" hangingPunct="1">
              <a:buFont typeface="Arial" charset="0"/>
              <a:buChar char="•"/>
            </a:pPr>
            <a:r>
              <a:rPr lang="en-US" smtClean="0"/>
              <a:t>Sesuatu yang keluar dari dubur dan kubul</a:t>
            </a:r>
          </a:p>
          <a:p>
            <a:pPr eaLnBrk="1" hangingPunct="1">
              <a:buFont typeface="Arial" charset="0"/>
              <a:buChar char="•"/>
            </a:pPr>
            <a:r>
              <a:rPr lang="en-US" smtClean="0"/>
              <a:t>Anjing dan babi</a:t>
            </a:r>
          </a:p>
          <a:p>
            <a:pPr eaLnBrk="1" hangingPunct="1">
              <a:buFont typeface="Arial" charset="0"/>
              <a:buChar char="•"/>
            </a:pPr>
            <a:r>
              <a:rPr lang="en-US" smtClean="0"/>
              <a:t>Minuman keras</a:t>
            </a:r>
          </a:p>
          <a:p>
            <a:pPr eaLnBrk="1" hangingPunct="1">
              <a:buFont typeface="Arial" charset="0"/>
              <a:buChar char="•"/>
            </a:pPr>
            <a:r>
              <a:rPr lang="en-US" smtClean="0"/>
              <a:t>Bagian binatang yang terpisah karena dipotong, sebagianya lagi masih hidup</a:t>
            </a:r>
          </a:p>
          <a:p>
            <a:pPr eaLnBrk="1" hangingPunct="1">
              <a:buFont typeface="Arial" charset="0"/>
              <a:buChar char="•"/>
            </a:pPr>
            <a:endParaRPr lang="en-US" smtClean="0"/>
          </a:p>
          <a:p>
            <a:pPr eaLnBrk="1" hangingPunct="1">
              <a:buFont typeface="Arial" charset="0"/>
              <a:buChar char="•"/>
            </a:pPr>
            <a:endParaRPr lang="af-ZA" smtClean="0"/>
          </a:p>
        </p:txBody>
      </p:sp>
      <p:sp>
        <p:nvSpPr>
          <p:cNvPr id="81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mtClean="0"/>
              <a:t>Macam-Macam Najis</a:t>
            </a:r>
            <a:endParaRPr lang="af-ZA" smtClean="0"/>
          </a:p>
        </p:txBody>
      </p:sp>
    </p:spTree>
    <p:extLst>
      <p:ext uri="{BB962C8B-B14F-4D97-AF65-F5344CB8AC3E}">
        <p14:creationId xmlns:p14="http://schemas.microsoft.com/office/powerpoint/2010/main" val="24881316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marL="365760" indent="-256032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err="1" smtClean="0"/>
              <a:t>Najis</a:t>
            </a:r>
            <a:r>
              <a:rPr lang="en-US" dirty="0" smtClean="0"/>
              <a:t> </a:t>
            </a:r>
            <a:r>
              <a:rPr lang="en-US" dirty="0" err="1" smtClean="0"/>
              <a:t>Mukhofafah</a:t>
            </a:r>
            <a:r>
              <a:rPr lang="en-US" dirty="0" smtClean="0"/>
              <a:t> (</a:t>
            </a:r>
            <a:r>
              <a:rPr lang="en-US" dirty="0" err="1" smtClean="0"/>
              <a:t>Ringan</a:t>
            </a:r>
            <a:r>
              <a:rPr lang="en-US" dirty="0" smtClean="0"/>
              <a:t>)@air </a:t>
            </a:r>
            <a:r>
              <a:rPr lang="en-US" dirty="0" err="1" smtClean="0"/>
              <a:t>kencing</a:t>
            </a:r>
            <a:r>
              <a:rPr lang="en-US" dirty="0" smtClean="0"/>
              <a:t> </a:t>
            </a:r>
            <a:r>
              <a:rPr lang="en-US" dirty="0" err="1" smtClean="0"/>
              <a:t>anak</a:t>
            </a:r>
            <a:r>
              <a:rPr lang="en-US" dirty="0" smtClean="0"/>
              <a:t> </a:t>
            </a:r>
            <a:r>
              <a:rPr lang="en-US" dirty="0" err="1" smtClean="0"/>
              <a:t>laki-laki</a:t>
            </a:r>
            <a:r>
              <a:rPr lang="en-US" dirty="0" smtClean="0"/>
              <a:t> yang </a:t>
            </a:r>
            <a:r>
              <a:rPr lang="en-US" dirty="0" err="1" smtClean="0"/>
              <a:t>berumur</a:t>
            </a:r>
            <a:r>
              <a:rPr lang="en-US" dirty="0" smtClean="0"/>
              <a:t> 1 </a:t>
            </a:r>
            <a:r>
              <a:rPr lang="en-US" dirty="0" err="1" smtClean="0"/>
              <a:t>tahun</a:t>
            </a:r>
            <a:r>
              <a:rPr lang="en-US" dirty="0" smtClean="0"/>
              <a:t> yang </a:t>
            </a:r>
            <a:r>
              <a:rPr lang="en-US" dirty="0" err="1" smtClean="0"/>
              <a:t>masih</a:t>
            </a:r>
            <a:r>
              <a:rPr lang="en-US" dirty="0" smtClean="0"/>
              <a:t> </a:t>
            </a:r>
            <a:r>
              <a:rPr lang="en-US" dirty="0" err="1" smtClean="0"/>
              <a:t>meminum</a:t>
            </a:r>
            <a:r>
              <a:rPr lang="en-US" dirty="0" smtClean="0"/>
              <a:t> </a:t>
            </a:r>
            <a:r>
              <a:rPr lang="en-US" dirty="0" err="1" smtClean="0"/>
              <a:t>susu</a:t>
            </a:r>
            <a:r>
              <a:rPr lang="en-US" dirty="0" smtClean="0"/>
              <a:t> </a:t>
            </a:r>
            <a:r>
              <a:rPr lang="en-US" dirty="0" err="1" smtClean="0"/>
              <a:t>ibunya</a:t>
            </a:r>
            <a:endParaRPr lang="en-US" dirty="0" smtClean="0"/>
          </a:p>
          <a:p>
            <a:pPr marL="365760" indent="-256032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err="1" smtClean="0"/>
              <a:t>Najis</a:t>
            </a:r>
            <a:r>
              <a:rPr lang="en-US" dirty="0" smtClean="0"/>
              <a:t> </a:t>
            </a:r>
            <a:r>
              <a:rPr lang="en-US" dirty="0" err="1" smtClean="0"/>
              <a:t>Mukholadoh</a:t>
            </a:r>
            <a:r>
              <a:rPr lang="en-US" dirty="0" smtClean="0"/>
              <a:t> (</a:t>
            </a:r>
            <a:r>
              <a:rPr lang="en-US" dirty="0" err="1" smtClean="0"/>
              <a:t>berat</a:t>
            </a:r>
            <a:r>
              <a:rPr lang="en-US" dirty="0" smtClean="0"/>
              <a:t>) @ </a:t>
            </a:r>
            <a:r>
              <a:rPr lang="en-US" dirty="0" err="1" smtClean="0"/>
              <a:t>najis</a:t>
            </a:r>
            <a:r>
              <a:rPr lang="en-US" dirty="0" smtClean="0"/>
              <a:t> </a:t>
            </a:r>
            <a:r>
              <a:rPr lang="en-US" dirty="0" err="1" smtClean="0"/>
              <a:t>anjing</a:t>
            </a:r>
            <a:r>
              <a:rPr lang="en-US" dirty="0" smtClean="0"/>
              <a:t>, </a:t>
            </a:r>
            <a:r>
              <a:rPr lang="en-US" dirty="0" err="1" smtClean="0"/>
              <a:t>babi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keturunannya</a:t>
            </a:r>
            <a:endParaRPr lang="en-US" dirty="0" smtClean="0"/>
          </a:p>
          <a:p>
            <a:pPr marL="365760" indent="-256032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err="1" smtClean="0"/>
              <a:t>Najis</a:t>
            </a:r>
            <a:r>
              <a:rPr lang="en-US" dirty="0" smtClean="0"/>
              <a:t> </a:t>
            </a:r>
            <a:r>
              <a:rPr lang="en-US" dirty="0" err="1" smtClean="0"/>
              <a:t>mutawasitoh</a:t>
            </a:r>
            <a:r>
              <a:rPr lang="en-US" dirty="0" smtClean="0"/>
              <a:t> (</a:t>
            </a:r>
            <a:r>
              <a:rPr lang="en-US" dirty="0" err="1" smtClean="0"/>
              <a:t>sedang</a:t>
            </a:r>
            <a:r>
              <a:rPr lang="en-US" dirty="0" smtClean="0"/>
              <a:t>) @ </a:t>
            </a:r>
            <a:r>
              <a:rPr lang="en-US" dirty="0" err="1" smtClean="0"/>
              <a:t>najis</a:t>
            </a:r>
            <a:r>
              <a:rPr lang="en-US" dirty="0" smtClean="0"/>
              <a:t> </a:t>
            </a:r>
            <a:r>
              <a:rPr lang="en-US" dirty="0" err="1" smtClean="0"/>
              <a:t>selain</a:t>
            </a:r>
            <a:r>
              <a:rPr lang="en-US" dirty="0" smtClean="0"/>
              <a:t> yang </a:t>
            </a:r>
            <a:r>
              <a:rPr lang="en-US" dirty="0" err="1" smtClean="0"/>
              <a:t>kedua</a:t>
            </a:r>
            <a:r>
              <a:rPr lang="en-US" dirty="0" smtClean="0"/>
              <a:t> </a:t>
            </a:r>
            <a:r>
              <a:rPr lang="en-US" dirty="0" err="1" smtClean="0"/>
              <a:t>diatas</a:t>
            </a:r>
            <a:endParaRPr lang="en-US" dirty="0" smtClean="0"/>
          </a:p>
          <a:p>
            <a:pPr marL="514350" indent="-514350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dirty="0" err="1" smtClean="0"/>
              <a:t>Ainiyah</a:t>
            </a:r>
            <a:r>
              <a:rPr lang="en-US" dirty="0" smtClean="0"/>
              <a:t>		: </a:t>
            </a:r>
            <a:r>
              <a:rPr lang="en-US" dirty="0" err="1" smtClean="0"/>
              <a:t>berwujud</a:t>
            </a:r>
            <a:endParaRPr lang="en-US" dirty="0" smtClean="0"/>
          </a:p>
          <a:p>
            <a:pPr marL="514350" indent="-514350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dirty="0" err="1" smtClean="0"/>
              <a:t>hukmiyah</a:t>
            </a:r>
            <a:r>
              <a:rPr lang="en-US" dirty="0" smtClean="0"/>
              <a:t> 	: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berwujud</a:t>
            </a:r>
            <a:endParaRPr lang="af-ZA" dirty="0" smtClean="0"/>
          </a:p>
        </p:txBody>
      </p:sp>
      <p:sp>
        <p:nvSpPr>
          <p:cNvPr id="9218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err="1" smtClean="0"/>
              <a:t>Kategori</a:t>
            </a:r>
            <a:r>
              <a:rPr lang="en-US" dirty="0" smtClean="0"/>
              <a:t> </a:t>
            </a:r>
            <a:r>
              <a:rPr lang="en-US" dirty="0" err="1" smtClean="0"/>
              <a:t>Najis</a:t>
            </a:r>
            <a:r>
              <a:rPr lang="en-US" dirty="0" smtClean="0"/>
              <a:t/>
            </a:r>
            <a:br>
              <a:rPr lang="en-US" dirty="0" smtClean="0"/>
            </a:br>
            <a:endParaRPr lang="af-ZA" dirty="0" smtClean="0"/>
          </a:p>
        </p:txBody>
      </p:sp>
    </p:spTree>
    <p:extLst>
      <p:ext uri="{BB962C8B-B14F-4D97-AF65-F5344CB8AC3E}">
        <p14:creationId xmlns:p14="http://schemas.microsoft.com/office/powerpoint/2010/main" val="34910547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Berwudhu</a:t>
            </a:r>
          </a:p>
          <a:p>
            <a:pPr eaLnBrk="1" hangingPunct="1"/>
            <a:r>
              <a:rPr lang="en-US" smtClean="0"/>
              <a:t>Tayamum</a:t>
            </a:r>
          </a:p>
          <a:p>
            <a:pPr eaLnBrk="1" hangingPunct="1"/>
            <a:r>
              <a:rPr lang="en-US" smtClean="0"/>
              <a:t>Mandi </a:t>
            </a:r>
            <a:endParaRPr lang="af-ZA" smtClean="0"/>
          </a:p>
        </p:txBody>
      </p:sp>
      <p:sp>
        <p:nvSpPr>
          <p:cNvPr id="1024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mtClean="0"/>
              <a:t>Tata Cara bersuci dari Hadas Kecil</a:t>
            </a:r>
            <a:endParaRPr lang="af-ZA" smtClean="0"/>
          </a:p>
        </p:txBody>
      </p:sp>
    </p:spTree>
    <p:extLst>
      <p:ext uri="{BB962C8B-B14F-4D97-AF65-F5344CB8AC3E}">
        <p14:creationId xmlns:p14="http://schemas.microsoft.com/office/powerpoint/2010/main" val="21425431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59</TotalTime>
  <Words>568</Words>
  <Application>Microsoft Office PowerPoint</Application>
  <PresentationFormat>On-screen Show (4:3)</PresentationFormat>
  <Paragraphs>134</Paragraphs>
  <Slides>25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6" baseType="lpstr">
      <vt:lpstr>Concourse</vt:lpstr>
      <vt:lpstr>PowerPoint Presentation</vt:lpstr>
      <vt:lpstr>TOHAROH</vt:lpstr>
      <vt:lpstr>Syarat Bersuci</vt:lpstr>
      <vt:lpstr>1. Alat bersuci</vt:lpstr>
      <vt:lpstr>Air</vt:lpstr>
      <vt:lpstr>Pembagian Air</vt:lpstr>
      <vt:lpstr>Macam-Macam Najis</vt:lpstr>
      <vt:lpstr>Kategori Najis </vt:lpstr>
      <vt:lpstr>Tata Cara bersuci dari Hadas Kecil</vt:lpstr>
      <vt:lpstr>Fardu Wudu</vt:lpstr>
      <vt:lpstr>Syarat Wudu</vt:lpstr>
      <vt:lpstr>Sunah- Sunah Wudu</vt:lpstr>
      <vt:lpstr>Cara berwudhu</vt:lpstr>
      <vt:lpstr>TAYAMUM</vt:lpstr>
      <vt:lpstr>Syarat Tayamum</vt:lpstr>
      <vt:lpstr>Rukun Tayamum</vt:lpstr>
      <vt:lpstr>Sunah Tayamum</vt:lpstr>
      <vt:lpstr>Batal Tayamum</vt:lpstr>
      <vt:lpstr>Menghilangkan hadas besar</vt:lpstr>
      <vt:lpstr>Sebab-Sebab Wajib Mandi</vt:lpstr>
      <vt:lpstr>Fardu Mandi</vt:lpstr>
      <vt:lpstr>Sunah Mandi</vt:lpstr>
      <vt:lpstr>Larangan Bagi Orang YgJunub</vt:lpstr>
      <vt:lpstr>Larangan Bagi Orang Yg Haid</vt:lpstr>
      <vt:lpstr>Mandi Sunah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User</cp:lastModifiedBy>
  <cp:revision>6</cp:revision>
  <dcterms:created xsi:type="dcterms:W3CDTF">2019-03-11T05:59:21Z</dcterms:created>
  <dcterms:modified xsi:type="dcterms:W3CDTF">2019-03-18T09:22:40Z</dcterms:modified>
</cp:coreProperties>
</file>